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28"/>
  </p:notesMasterIdLst>
  <p:handoutMasterIdLst>
    <p:handoutMasterId r:id="rId29"/>
  </p:handoutMasterIdLst>
  <p:sldIdLst>
    <p:sldId id="345" r:id="rId6"/>
    <p:sldId id="323" r:id="rId7"/>
    <p:sldId id="370" r:id="rId8"/>
    <p:sldId id="375" r:id="rId9"/>
    <p:sldId id="377" r:id="rId10"/>
    <p:sldId id="376" r:id="rId11"/>
    <p:sldId id="364" r:id="rId12"/>
    <p:sldId id="356" r:id="rId13"/>
    <p:sldId id="348" r:id="rId14"/>
    <p:sldId id="349" r:id="rId15"/>
    <p:sldId id="366" r:id="rId16"/>
    <p:sldId id="365" r:id="rId17"/>
    <p:sldId id="371" r:id="rId18"/>
    <p:sldId id="367" r:id="rId19"/>
    <p:sldId id="368" r:id="rId20"/>
    <p:sldId id="358" r:id="rId21"/>
    <p:sldId id="350" r:id="rId22"/>
    <p:sldId id="343" r:id="rId23"/>
    <p:sldId id="381" r:id="rId24"/>
    <p:sldId id="378" r:id="rId25"/>
    <p:sldId id="379" r:id="rId26"/>
    <p:sldId id="380" r:id="rId2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3E4A83"/>
    <a:srgbClr val="E60019"/>
    <a:srgbClr val="BD987A"/>
    <a:srgbClr val="A558A0"/>
    <a:srgbClr val="993D3F"/>
    <a:srgbClr val="E18B76"/>
    <a:srgbClr val="D18B8B"/>
    <a:srgbClr val="009099"/>
    <a:srgbClr val="6B13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196" autoAdjust="0"/>
    <p:restoredTop sz="93979" autoAdjust="0"/>
  </p:normalViewPr>
  <p:slideViewPr>
    <p:cSldViewPr snapToGrid="0">
      <p:cViewPr varScale="1">
        <p:scale>
          <a:sx n="108" d="100"/>
          <a:sy n="108" d="100"/>
        </p:scale>
        <p:origin x="150" y="29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7948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10332"/>
    </p:cViewPr>
  </p:sorterViewPr>
  <p:notesViewPr>
    <p:cSldViewPr snapToGrid="0" showGuides="1">
      <p:cViewPr varScale="1">
        <p:scale>
          <a:sx n="52" d="100"/>
          <a:sy n="52" d="100"/>
        </p:scale>
        <p:origin x="2680" y="6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viewProps" Target="viewProp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31230463-975F-1FC5-F130-344B42C6A79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79A2308-FA37-6278-0449-3B38B9528E0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398CF4-0D8F-4DD3-B28A-923FF3FEE419}" type="datetimeFigureOut">
              <a:rPr lang="fr-FR" smtClean="0"/>
              <a:t>05/10/2023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A7B76CB-13A6-4357-471D-C13C8A6F579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515A29A-0630-2B6D-5C6E-AD2B8E0564F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857BD6-0A34-47E4-9D7D-D4D6BB65499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56703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C2B5AC-F81D-469C-ADE7-402A20B32007}" type="datetimeFigureOut">
              <a:rPr lang="fr-FR" smtClean="0"/>
              <a:t>05/10/2023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7C14E6-2559-451E-807A-4A34163A34D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41400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7526982-0BD3-80B2-D0C1-E141B8AD1D26}"/>
              </a:ext>
            </a:extLst>
          </p:cNvPr>
          <p:cNvSpPr/>
          <p:nvPr userDrawn="1"/>
        </p:nvSpPr>
        <p:spPr>
          <a:xfrm>
            <a:off x="11182350" y="0"/>
            <a:ext cx="100965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107B68EE-BDE5-1E9D-059B-83B50A6ACD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1838" y="2654299"/>
            <a:ext cx="5294312" cy="1587501"/>
          </a:xfr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4801059-2D37-8D44-42C0-ED46DE3A8F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1838" y="4262438"/>
            <a:ext cx="5294312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931EACC6-5472-4DD6-3DB8-DB3936803B32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</a:t>
            </a:r>
          </a:p>
        </p:txBody>
      </p:sp>
      <p:pic>
        <p:nvPicPr>
          <p:cNvPr id="11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A828EFF-0769-991A-745D-86154BF58E5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42949" y="5892800"/>
            <a:ext cx="6578600" cy="558800"/>
          </a:xfrm>
        </p:spPr>
        <p:txBody>
          <a:bodyPr>
            <a:normAutofit/>
          </a:bodyPr>
          <a:lstStyle>
            <a:lvl1pPr>
              <a:defRPr sz="1200" i="1">
                <a:solidFill>
                  <a:schemeClr val="tx1"/>
                </a:solidFill>
              </a:defRPr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  <p:pic>
        <p:nvPicPr>
          <p:cNvPr id="13" name="object 2"/>
          <p:cNvPicPr/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24674" y="725754"/>
            <a:ext cx="3778199" cy="1801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61387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>
            <a:extLst>
              <a:ext uri="{FF2B5EF4-FFF2-40B4-BE49-F238E27FC236}">
                <a16:creationId xmlns:a16="http://schemas.microsoft.com/office/drawing/2014/main" id="{0A0EC86F-304E-3536-3F67-83FB88AE19A8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Deux contenus</a:t>
            </a:r>
          </a:p>
        </p:txBody>
      </p:sp>
      <p:sp>
        <p:nvSpPr>
          <p:cNvPr id="9" name="Espace réservé du contenu 2">
            <a:extLst>
              <a:ext uri="{FF2B5EF4-FFF2-40B4-BE49-F238E27FC236}">
                <a16:creationId xmlns:a16="http://schemas.microsoft.com/office/drawing/2014/main" id="{F34F4926-6F56-0A25-B372-10732490ED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1381125"/>
            <a:ext cx="5220000" cy="4532313"/>
          </a:xfrm>
        </p:spPr>
        <p:txBody>
          <a:bodyPr numCol="1" spcCol="36000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F802D6D2-F118-2B59-9C45-1CC10FBBC48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40163" y="1381125"/>
            <a:ext cx="5220000" cy="4532313"/>
          </a:xfrm>
        </p:spPr>
        <p:txBody>
          <a:bodyPr numCol="1" spcCol="36000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193794-6F65-B456-F1A9-EADC52921C7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 dirty="0" smtClean="0"/>
              <a:t>05/10/2028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CC46E9C-9B20-58EA-7754-C9B26EC6B2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 smtClean="0"/>
              <a:t>Celebrating </a:t>
            </a:r>
            <a:r>
              <a:rPr lang="en-US" dirty="0" err="1" smtClean="0"/>
              <a:t>Ioannis</a:t>
            </a:r>
            <a:r>
              <a:rPr lang="en-US" dirty="0" smtClean="0"/>
              <a:t> - Muon tomography using </a:t>
            </a:r>
            <a:r>
              <a:rPr lang="en-US" dirty="0" err="1" smtClean="0"/>
              <a:t>Micromegas</a:t>
            </a:r>
            <a:r>
              <a:rPr lang="en-US" dirty="0" smtClean="0"/>
              <a:t> technology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6DE9E80E-CBBF-3D55-99B3-7F65311E540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3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93B771A-F9FE-5447-E51C-40360A1826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07532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D271B01-F4E4-B2FD-ADE2-0F5A74232F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1838" y="1350963"/>
            <a:ext cx="52200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FD7597D-BC71-3CA1-38C9-B6FBD6A7FA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31838" y="2298700"/>
            <a:ext cx="5220000" cy="3890963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D5B97958-7FD8-2766-D566-D383863BB3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40163" y="1350963"/>
            <a:ext cx="52200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C642EBB1-652D-E679-13E7-0B6ECA9011C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40163" y="2298700"/>
            <a:ext cx="5220000" cy="3890963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52ADA965-F8EA-5D12-7ED9-A3674AF667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05/10/2028</a:t>
            </a:r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6B16C217-F7F2-6EE2-D15A-89EA21D276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 smtClean="0"/>
              <a:t>Celebrating </a:t>
            </a:r>
            <a:r>
              <a:rPr lang="en-US" dirty="0" err="1" smtClean="0"/>
              <a:t>Ioannis</a:t>
            </a:r>
            <a:r>
              <a:rPr lang="en-US" dirty="0" smtClean="0"/>
              <a:t> - Muon tomography using </a:t>
            </a:r>
            <a:r>
              <a:rPr lang="en-US" dirty="0" err="1" smtClean="0"/>
              <a:t>Micromegas</a:t>
            </a:r>
            <a:r>
              <a:rPr lang="en-US" dirty="0" smtClean="0"/>
              <a:t> technology</a:t>
            </a:r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2F7D0E24-8938-8209-D803-6F81B0B445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173701A9-B73D-CA83-ABED-FAE572A2B991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Comparaison</a:t>
            </a:r>
          </a:p>
        </p:txBody>
      </p:sp>
      <p:pic>
        <p:nvPicPr>
          <p:cNvPr id="12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348A9086-96BC-9730-CABD-6DAB6AC20C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73732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+ vis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05/10/2028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Contenu + visuel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9" name="Espace réservé pour une image  28">
            <a:extLst>
              <a:ext uri="{FF2B5EF4-FFF2-40B4-BE49-F238E27FC236}">
                <a16:creationId xmlns:a16="http://schemas.microsoft.com/office/drawing/2014/main" id="{DCB96DEF-5249-666B-576F-70AC92D0663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015483" y="0"/>
            <a:ext cx="5957423" cy="6858000"/>
          </a:xfrm>
          <a:custGeom>
            <a:avLst/>
            <a:gdLst>
              <a:gd name="connsiteX0" fmla="*/ 738225 w 5957423"/>
              <a:gd name="connsiteY0" fmla="*/ 6793932 h 6858000"/>
              <a:gd name="connsiteX1" fmla="*/ 814828 w 5957423"/>
              <a:gd name="connsiteY1" fmla="*/ 6852286 h 6858000"/>
              <a:gd name="connsiteX2" fmla="*/ 822329 w 5957423"/>
              <a:gd name="connsiteY2" fmla="*/ 6858000 h 6858000"/>
              <a:gd name="connsiteX3" fmla="*/ 655724 w 5957423"/>
              <a:gd name="connsiteY3" fmla="*/ 6858000 h 6858000"/>
              <a:gd name="connsiteX4" fmla="*/ 656989 w 5957423"/>
              <a:gd name="connsiteY4" fmla="*/ 6857017 h 6858000"/>
              <a:gd name="connsiteX5" fmla="*/ 738225 w 5957423"/>
              <a:gd name="connsiteY5" fmla="*/ 6793932 h 6858000"/>
              <a:gd name="connsiteX6" fmla="*/ 733493 w 5957423"/>
              <a:gd name="connsiteY6" fmla="*/ 6434348 h 6858000"/>
              <a:gd name="connsiteX7" fmla="*/ 733493 w 5957423"/>
              <a:gd name="connsiteY7" fmla="*/ 6780527 h 6858000"/>
              <a:gd name="connsiteX8" fmla="*/ 639637 w 5957423"/>
              <a:gd name="connsiteY8" fmla="*/ 6853075 h 6858000"/>
              <a:gd name="connsiteX9" fmla="*/ 656989 w 5957423"/>
              <a:gd name="connsiteY9" fmla="*/ 6857017 h 6858000"/>
              <a:gd name="connsiteX10" fmla="*/ 638848 w 5957423"/>
              <a:gd name="connsiteY10" fmla="*/ 6853863 h 6858000"/>
              <a:gd name="connsiteX11" fmla="*/ 633515 w 5957423"/>
              <a:gd name="connsiteY11" fmla="*/ 6858000 h 6858000"/>
              <a:gd name="connsiteX12" fmla="*/ 371479 w 5957423"/>
              <a:gd name="connsiteY12" fmla="*/ 6858000 h 6858000"/>
              <a:gd name="connsiteX13" fmla="*/ 371479 w 5957423"/>
              <a:gd name="connsiteY13" fmla="*/ 6799592 h 6858000"/>
              <a:gd name="connsiteX14" fmla="*/ 371479 w 5957423"/>
              <a:gd name="connsiteY14" fmla="*/ 6715076 h 6858000"/>
              <a:gd name="connsiteX15" fmla="*/ 733493 w 5957423"/>
              <a:gd name="connsiteY15" fmla="*/ 6434348 h 6858000"/>
              <a:gd name="connsiteX16" fmla="*/ 1106548 w 5957423"/>
              <a:gd name="connsiteY16" fmla="*/ 5786939 h 6858000"/>
              <a:gd name="connsiteX17" fmla="*/ 1106548 w 5957423"/>
              <a:gd name="connsiteY17" fmla="*/ 6133906 h 6858000"/>
              <a:gd name="connsiteX18" fmla="*/ 1012693 w 5957423"/>
              <a:gd name="connsiteY18" fmla="*/ 6206454 h 6858000"/>
              <a:gd name="connsiteX19" fmla="*/ 744534 w 5957423"/>
              <a:gd name="connsiteY19" fmla="*/ 6413845 h 6858000"/>
              <a:gd name="connsiteX20" fmla="*/ 744534 w 5957423"/>
              <a:gd name="connsiteY20" fmla="*/ 6067667 h 6858000"/>
              <a:gd name="connsiteX21" fmla="*/ 873093 w 5957423"/>
              <a:gd name="connsiteY21" fmla="*/ 5968308 h 6858000"/>
              <a:gd name="connsiteX22" fmla="*/ 1106548 w 5957423"/>
              <a:gd name="connsiteY22" fmla="*/ 5786939 h 6858000"/>
              <a:gd name="connsiteX23" fmla="*/ 1739875 w 5957423"/>
              <a:gd name="connsiteY23" fmla="*/ 5671020 h 6858000"/>
              <a:gd name="connsiteX24" fmla="*/ 1726467 w 5957423"/>
              <a:gd name="connsiteY24" fmla="*/ 5677328 h 6858000"/>
              <a:gd name="connsiteX25" fmla="*/ 1739875 w 5957423"/>
              <a:gd name="connsiteY25" fmla="*/ 5671020 h 6858000"/>
              <a:gd name="connsiteX26" fmla="*/ 1488280 w 5957423"/>
              <a:gd name="connsiteY26" fmla="*/ 5495959 h 6858000"/>
              <a:gd name="connsiteX27" fmla="*/ 1726467 w 5957423"/>
              <a:gd name="connsiteY27" fmla="*/ 5677328 h 6858000"/>
              <a:gd name="connsiteX28" fmla="*/ 1853448 w 5957423"/>
              <a:gd name="connsiteY28" fmla="*/ 5773533 h 6858000"/>
              <a:gd name="connsiteX29" fmla="*/ 1489068 w 5957423"/>
              <a:gd name="connsiteY29" fmla="*/ 6056627 h 6858000"/>
              <a:gd name="connsiteX30" fmla="*/ 1123900 w 5957423"/>
              <a:gd name="connsiteY30" fmla="*/ 5779053 h 6858000"/>
              <a:gd name="connsiteX31" fmla="*/ 1488280 w 5957423"/>
              <a:gd name="connsiteY31" fmla="*/ 5495959 h 6858000"/>
              <a:gd name="connsiteX32" fmla="*/ 359648 w 5957423"/>
              <a:gd name="connsiteY32" fmla="*/ 4847761 h 6858000"/>
              <a:gd name="connsiteX33" fmla="*/ 724817 w 5957423"/>
              <a:gd name="connsiteY33" fmla="*/ 5125335 h 6858000"/>
              <a:gd name="connsiteX34" fmla="*/ 487418 w 5957423"/>
              <a:gd name="connsiteY34" fmla="*/ 5309070 h 6858000"/>
              <a:gd name="connsiteX35" fmla="*/ 493727 w 5957423"/>
              <a:gd name="connsiteY35" fmla="*/ 5320110 h 6858000"/>
              <a:gd name="connsiteX36" fmla="*/ 733493 w 5957423"/>
              <a:gd name="connsiteY36" fmla="*/ 5134798 h 6858000"/>
              <a:gd name="connsiteX37" fmla="*/ 733493 w 5957423"/>
              <a:gd name="connsiteY37" fmla="*/ 5480976 h 6858000"/>
              <a:gd name="connsiteX38" fmla="*/ 633328 w 5957423"/>
              <a:gd name="connsiteY38" fmla="*/ 5558256 h 6858000"/>
              <a:gd name="connsiteX39" fmla="*/ 641215 w 5957423"/>
              <a:gd name="connsiteY39" fmla="*/ 5570873 h 6858000"/>
              <a:gd name="connsiteX40" fmla="*/ 737436 w 5957423"/>
              <a:gd name="connsiteY40" fmla="*/ 5495959 h 6858000"/>
              <a:gd name="connsiteX41" fmla="*/ 1102605 w 5957423"/>
              <a:gd name="connsiteY41" fmla="*/ 5773533 h 6858000"/>
              <a:gd name="connsiteX42" fmla="*/ 866783 w 5957423"/>
              <a:gd name="connsiteY42" fmla="*/ 5956479 h 6858000"/>
              <a:gd name="connsiteX43" fmla="*/ 873093 w 5957423"/>
              <a:gd name="connsiteY43" fmla="*/ 5968308 h 6858000"/>
              <a:gd name="connsiteX44" fmla="*/ 865994 w 5957423"/>
              <a:gd name="connsiteY44" fmla="*/ 5957268 h 6858000"/>
              <a:gd name="connsiteX45" fmla="*/ 738225 w 5957423"/>
              <a:gd name="connsiteY45" fmla="*/ 6056627 h 6858000"/>
              <a:gd name="connsiteX46" fmla="*/ 373056 w 5957423"/>
              <a:gd name="connsiteY46" fmla="*/ 5779053 h 6858000"/>
              <a:gd name="connsiteX47" fmla="*/ 640426 w 5957423"/>
              <a:gd name="connsiteY47" fmla="*/ 5571661 h 6858000"/>
              <a:gd name="connsiteX48" fmla="*/ 633328 w 5957423"/>
              <a:gd name="connsiteY48" fmla="*/ 5559044 h 6858000"/>
              <a:gd name="connsiteX49" fmla="*/ 371479 w 5957423"/>
              <a:gd name="connsiteY49" fmla="*/ 5761705 h 6858000"/>
              <a:gd name="connsiteX50" fmla="*/ 371479 w 5957423"/>
              <a:gd name="connsiteY50" fmla="*/ 5415526 h 6858000"/>
              <a:gd name="connsiteX51" fmla="*/ 493727 w 5957423"/>
              <a:gd name="connsiteY51" fmla="*/ 5320898 h 6858000"/>
              <a:gd name="connsiteX52" fmla="*/ 486629 w 5957423"/>
              <a:gd name="connsiteY52" fmla="*/ 5309070 h 6858000"/>
              <a:gd name="connsiteX53" fmla="*/ 365169 w 5957423"/>
              <a:gd name="connsiteY53" fmla="*/ 5403697 h 6858000"/>
              <a:gd name="connsiteX54" fmla="*/ 0 w 5957423"/>
              <a:gd name="connsiteY54" fmla="*/ 5126124 h 6858000"/>
              <a:gd name="connsiteX55" fmla="*/ 359648 w 5957423"/>
              <a:gd name="connsiteY55" fmla="*/ 4847761 h 6858000"/>
              <a:gd name="connsiteX56" fmla="*/ 1106548 w 5957423"/>
              <a:gd name="connsiteY56" fmla="*/ 4487388 h 6858000"/>
              <a:gd name="connsiteX57" fmla="*/ 1106548 w 5957423"/>
              <a:gd name="connsiteY57" fmla="*/ 4833567 h 6858000"/>
              <a:gd name="connsiteX58" fmla="*/ 1018214 w 5957423"/>
              <a:gd name="connsiteY58" fmla="*/ 4902172 h 6858000"/>
              <a:gd name="connsiteX59" fmla="*/ 1025312 w 5957423"/>
              <a:gd name="connsiteY59" fmla="*/ 4913212 h 6858000"/>
              <a:gd name="connsiteX60" fmla="*/ 1017425 w 5957423"/>
              <a:gd name="connsiteY60" fmla="*/ 4902960 h 6858000"/>
              <a:gd name="connsiteX61" fmla="*/ 744534 w 5957423"/>
              <a:gd name="connsiteY61" fmla="*/ 5114295 h 6858000"/>
              <a:gd name="connsiteX62" fmla="*/ 744534 w 5957423"/>
              <a:gd name="connsiteY62" fmla="*/ 4768116 h 6858000"/>
              <a:gd name="connsiteX63" fmla="*/ 856530 w 5957423"/>
              <a:gd name="connsiteY63" fmla="*/ 4680586 h 6858000"/>
              <a:gd name="connsiteX64" fmla="*/ 849432 w 5957423"/>
              <a:gd name="connsiteY64" fmla="*/ 4670335 h 6858000"/>
              <a:gd name="connsiteX65" fmla="*/ 857319 w 5957423"/>
              <a:gd name="connsiteY65" fmla="*/ 4680586 h 6858000"/>
              <a:gd name="connsiteX66" fmla="*/ 1106548 w 5957423"/>
              <a:gd name="connsiteY66" fmla="*/ 4487388 h 6858000"/>
              <a:gd name="connsiteX67" fmla="*/ 737436 w 5957423"/>
              <a:gd name="connsiteY67" fmla="*/ 4196409 h 6858000"/>
              <a:gd name="connsiteX68" fmla="*/ 1102605 w 5957423"/>
              <a:gd name="connsiteY68" fmla="*/ 4473983 h 6858000"/>
              <a:gd name="connsiteX69" fmla="*/ 849432 w 5957423"/>
              <a:gd name="connsiteY69" fmla="*/ 4670335 h 6858000"/>
              <a:gd name="connsiteX70" fmla="*/ 738225 w 5957423"/>
              <a:gd name="connsiteY70" fmla="*/ 4756288 h 6858000"/>
              <a:gd name="connsiteX71" fmla="*/ 373056 w 5957423"/>
              <a:gd name="connsiteY71" fmla="*/ 4478714 h 6858000"/>
              <a:gd name="connsiteX72" fmla="*/ 737436 w 5957423"/>
              <a:gd name="connsiteY72" fmla="*/ 4196409 h 6858000"/>
              <a:gd name="connsiteX73" fmla="*/ 1115224 w 5957423"/>
              <a:gd name="connsiteY73" fmla="*/ 3544268 h 6858000"/>
              <a:gd name="connsiteX74" fmla="*/ 1125477 w 5957423"/>
              <a:gd name="connsiteY74" fmla="*/ 3552154 h 6858000"/>
              <a:gd name="connsiteX75" fmla="*/ 1480393 w 5957423"/>
              <a:gd name="connsiteY75" fmla="*/ 3821842 h 6858000"/>
              <a:gd name="connsiteX76" fmla="*/ 1116013 w 5957423"/>
              <a:gd name="connsiteY76" fmla="*/ 4104935 h 6858000"/>
              <a:gd name="connsiteX77" fmla="*/ 750844 w 5957423"/>
              <a:gd name="connsiteY77" fmla="*/ 3826573 h 6858000"/>
              <a:gd name="connsiteX78" fmla="*/ 1115224 w 5957423"/>
              <a:gd name="connsiteY78" fmla="*/ 3544268 h 6858000"/>
              <a:gd name="connsiteX79" fmla="*/ 1480393 w 5957423"/>
              <a:gd name="connsiteY79" fmla="*/ 2538851 h 6858000"/>
              <a:gd name="connsiteX80" fmla="*/ 1480393 w 5957423"/>
              <a:gd name="connsiteY80" fmla="*/ 2885030 h 6858000"/>
              <a:gd name="connsiteX81" fmla="*/ 1386537 w 5957423"/>
              <a:gd name="connsiteY81" fmla="*/ 2957578 h 6858000"/>
              <a:gd name="connsiteX82" fmla="*/ 1392847 w 5957423"/>
              <a:gd name="connsiteY82" fmla="*/ 2969406 h 6858000"/>
              <a:gd name="connsiteX83" fmla="*/ 1385748 w 5957423"/>
              <a:gd name="connsiteY83" fmla="*/ 2958366 h 6858000"/>
              <a:gd name="connsiteX84" fmla="*/ 1118379 w 5957423"/>
              <a:gd name="connsiteY84" fmla="*/ 3165758 h 6858000"/>
              <a:gd name="connsiteX85" fmla="*/ 1118379 w 5957423"/>
              <a:gd name="connsiteY85" fmla="*/ 2819579 h 6858000"/>
              <a:gd name="connsiteX86" fmla="*/ 1246148 w 5957423"/>
              <a:gd name="connsiteY86" fmla="*/ 2720221 h 6858000"/>
              <a:gd name="connsiteX87" fmla="*/ 1239839 w 5957423"/>
              <a:gd name="connsiteY87" fmla="*/ 2708392 h 6858000"/>
              <a:gd name="connsiteX88" fmla="*/ 1246937 w 5957423"/>
              <a:gd name="connsiteY88" fmla="*/ 2719432 h 6858000"/>
              <a:gd name="connsiteX89" fmla="*/ 1480393 w 5957423"/>
              <a:gd name="connsiteY89" fmla="*/ 2538851 h 6858000"/>
              <a:gd name="connsiteX90" fmla="*/ 732704 w 5957423"/>
              <a:gd name="connsiteY90" fmla="*/ 1598885 h 6858000"/>
              <a:gd name="connsiteX91" fmla="*/ 1097873 w 5957423"/>
              <a:gd name="connsiteY91" fmla="*/ 1876459 h 6858000"/>
              <a:gd name="connsiteX92" fmla="*/ 860473 w 5957423"/>
              <a:gd name="connsiteY92" fmla="*/ 2060194 h 6858000"/>
              <a:gd name="connsiteX93" fmla="*/ 867572 w 5957423"/>
              <a:gd name="connsiteY93" fmla="*/ 2072022 h 6858000"/>
              <a:gd name="connsiteX94" fmla="*/ 1106548 w 5957423"/>
              <a:gd name="connsiteY94" fmla="*/ 1885922 h 6858000"/>
              <a:gd name="connsiteX95" fmla="*/ 1106548 w 5957423"/>
              <a:gd name="connsiteY95" fmla="*/ 2232889 h 6858000"/>
              <a:gd name="connsiteX96" fmla="*/ 1007172 w 5957423"/>
              <a:gd name="connsiteY96" fmla="*/ 2310168 h 6858000"/>
              <a:gd name="connsiteX97" fmla="*/ 1014270 w 5957423"/>
              <a:gd name="connsiteY97" fmla="*/ 2322785 h 6858000"/>
              <a:gd name="connsiteX98" fmla="*/ 1110492 w 5957423"/>
              <a:gd name="connsiteY98" fmla="*/ 2247872 h 6858000"/>
              <a:gd name="connsiteX99" fmla="*/ 1475660 w 5957423"/>
              <a:gd name="connsiteY99" fmla="*/ 2525446 h 6858000"/>
              <a:gd name="connsiteX100" fmla="*/ 1239839 w 5957423"/>
              <a:gd name="connsiteY100" fmla="*/ 2708392 h 6858000"/>
              <a:gd name="connsiteX101" fmla="*/ 1112069 w 5957423"/>
              <a:gd name="connsiteY101" fmla="*/ 2807751 h 6858000"/>
              <a:gd name="connsiteX102" fmla="*/ 746900 w 5957423"/>
              <a:gd name="connsiteY102" fmla="*/ 2530177 h 6858000"/>
              <a:gd name="connsiteX103" fmla="*/ 1013481 w 5957423"/>
              <a:gd name="connsiteY103" fmla="*/ 2322785 h 6858000"/>
              <a:gd name="connsiteX104" fmla="*/ 1006383 w 5957423"/>
              <a:gd name="connsiteY104" fmla="*/ 2310168 h 6858000"/>
              <a:gd name="connsiteX105" fmla="*/ 744534 w 5957423"/>
              <a:gd name="connsiteY105" fmla="*/ 2513617 h 6858000"/>
              <a:gd name="connsiteX106" fmla="*/ 744534 w 5957423"/>
              <a:gd name="connsiteY106" fmla="*/ 2166650 h 6858000"/>
              <a:gd name="connsiteX107" fmla="*/ 866783 w 5957423"/>
              <a:gd name="connsiteY107" fmla="*/ 2072022 h 6858000"/>
              <a:gd name="connsiteX108" fmla="*/ 860473 w 5957423"/>
              <a:gd name="connsiteY108" fmla="*/ 2060983 h 6858000"/>
              <a:gd name="connsiteX109" fmla="*/ 738225 w 5957423"/>
              <a:gd name="connsiteY109" fmla="*/ 2155610 h 6858000"/>
              <a:gd name="connsiteX110" fmla="*/ 373056 w 5957423"/>
              <a:gd name="connsiteY110" fmla="*/ 1878036 h 6858000"/>
              <a:gd name="connsiteX111" fmla="*/ 732704 w 5957423"/>
              <a:gd name="connsiteY111" fmla="*/ 1598885 h 6858000"/>
              <a:gd name="connsiteX112" fmla="*/ 1480393 w 5957423"/>
              <a:gd name="connsiteY112" fmla="*/ 1238512 h 6858000"/>
              <a:gd name="connsiteX113" fmla="*/ 1480393 w 5957423"/>
              <a:gd name="connsiteY113" fmla="*/ 1585480 h 6858000"/>
              <a:gd name="connsiteX114" fmla="*/ 1391269 w 5957423"/>
              <a:gd name="connsiteY114" fmla="*/ 1654085 h 6858000"/>
              <a:gd name="connsiteX115" fmla="*/ 1399156 w 5957423"/>
              <a:gd name="connsiteY115" fmla="*/ 1664336 h 6858000"/>
              <a:gd name="connsiteX116" fmla="*/ 1483547 w 5957423"/>
              <a:gd name="connsiteY116" fmla="*/ 1598885 h 6858000"/>
              <a:gd name="connsiteX117" fmla="*/ 1848716 w 5957423"/>
              <a:gd name="connsiteY117" fmla="*/ 1876459 h 6858000"/>
              <a:gd name="connsiteX118" fmla="*/ 1658639 w 5957423"/>
              <a:gd name="connsiteY118" fmla="*/ 2023920 h 6858000"/>
              <a:gd name="connsiteX119" fmla="*/ 1489068 w 5957423"/>
              <a:gd name="connsiteY119" fmla="*/ 2155610 h 6858000"/>
              <a:gd name="connsiteX120" fmla="*/ 1123900 w 5957423"/>
              <a:gd name="connsiteY120" fmla="*/ 1878036 h 6858000"/>
              <a:gd name="connsiteX121" fmla="*/ 1398368 w 5957423"/>
              <a:gd name="connsiteY121" fmla="*/ 1665124 h 6858000"/>
              <a:gd name="connsiteX122" fmla="*/ 1390481 w 5957423"/>
              <a:gd name="connsiteY122" fmla="*/ 1654085 h 6858000"/>
              <a:gd name="connsiteX123" fmla="*/ 1118379 w 5957423"/>
              <a:gd name="connsiteY123" fmla="*/ 1865419 h 6858000"/>
              <a:gd name="connsiteX124" fmla="*/ 1118379 w 5957423"/>
              <a:gd name="connsiteY124" fmla="*/ 1519240 h 6858000"/>
              <a:gd name="connsiteX125" fmla="*/ 1230374 w 5957423"/>
              <a:gd name="connsiteY125" fmla="*/ 1432499 h 6858000"/>
              <a:gd name="connsiteX126" fmla="*/ 1480393 w 5957423"/>
              <a:gd name="connsiteY126" fmla="*/ 1238512 h 6858000"/>
              <a:gd name="connsiteX127" fmla="*/ 1110492 w 5957423"/>
              <a:gd name="connsiteY127" fmla="*/ 947533 h 6858000"/>
              <a:gd name="connsiteX128" fmla="*/ 1475660 w 5957423"/>
              <a:gd name="connsiteY128" fmla="*/ 1225107 h 6858000"/>
              <a:gd name="connsiteX129" fmla="*/ 1223276 w 5957423"/>
              <a:gd name="connsiteY129" fmla="*/ 1421459 h 6858000"/>
              <a:gd name="connsiteX130" fmla="*/ 1230374 w 5957423"/>
              <a:gd name="connsiteY130" fmla="*/ 1432499 h 6858000"/>
              <a:gd name="connsiteX131" fmla="*/ 1222487 w 5957423"/>
              <a:gd name="connsiteY131" fmla="*/ 1422247 h 6858000"/>
              <a:gd name="connsiteX132" fmla="*/ 1112069 w 5957423"/>
              <a:gd name="connsiteY132" fmla="*/ 1508201 h 6858000"/>
              <a:gd name="connsiteX133" fmla="*/ 746900 w 5957423"/>
              <a:gd name="connsiteY133" fmla="*/ 1230627 h 6858000"/>
              <a:gd name="connsiteX134" fmla="*/ 1110492 w 5957423"/>
              <a:gd name="connsiteY134" fmla="*/ 947533 h 6858000"/>
              <a:gd name="connsiteX135" fmla="*/ 1488280 w 5957423"/>
              <a:gd name="connsiteY135" fmla="*/ 296181 h 6858000"/>
              <a:gd name="connsiteX136" fmla="*/ 1498533 w 5957423"/>
              <a:gd name="connsiteY136" fmla="*/ 304066 h 6858000"/>
              <a:gd name="connsiteX137" fmla="*/ 1853448 w 5957423"/>
              <a:gd name="connsiteY137" fmla="*/ 573754 h 6858000"/>
              <a:gd name="connsiteX138" fmla="*/ 1489068 w 5957423"/>
              <a:gd name="connsiteY138" fmla="*/ 856060 h 6858000"/>
              <a:gd name="connsiteX139" fmla="*/ 1123900 w 5957423"/>
              <a:gd name="connsiteY139" fmla="*/ 578486 h 6858000"/>
              <a:gd name="connsiteX140" fmla="*/ 1488280 w 5957423"/>
              <a:gd name="connsiteY140" fmla="*/ 296181 h 6858000"/>
              <a:gd name="connsiteX141" fmla="*/ 1493012 w 5957423"/>
              <a:gd name="connsiteY141" fmla="*/ 0 h 6858000"/>
              <a:gd name="connsiteX142" fmla="*/ 5957423 w 5957423"/>
              <a:gd name="connsiteY142" fmla="*/ 0 h 6858000"/>
              <a:gd name="connsiteX143" fmla="*/ 5957423 w 5957423"/>
              <a:gd name="connsiteY143" fmla="*/ 6858000 h 6858000"/>
              <a:gd name="connsiteX144" fmla="*/ 843615 w 5957423"/>
              <a:gd name="connsiteY144" fmla="*/ 6858000 h 6858000"/>
              <a:gd name="connsiteX145" fmla="*/ 810785 w 5957423"/>
              <a:gd name="connsiteY145" fmla="*/ 6833040 h 6858000"/>
              <a:gd name="connsiteX146" fmla="*/ 746900 w 5957423"/>
              <a:gd name="connsiteY146" fmla="*/ 6784470 h 6858000"/>
              <a:gd name="connsiteX147" fmla="*/ 746900 w 5957423"/>
              <a:gd name="connsiteY147" fmla="*/ 6429617 h 6858000"/>
              <a:gd name="connsiteX148" fmla="*/ 1019002 w 5957423"/>
              <a:gd name="connsiteY148" fmla="*/ 6218282 h 6858000"/>
              <a:gd name="connsiteX149" fmla="*/ 1012693 w 5957423"/>
              <a:gd name="connsiteY149" fmla="*/ 6206454 h 6858000"/>
              <a:gd name="connsiteX150" fmla="*/ 1019791 w 5957423"/>
              <a:gd name="connsiteY150" fmla="*/ 6217493 h 6858000"/>
              <a:gd name="connsiteX151" fmla="*/ 1110492 w 5957423"/>
              <a:gd name="connsiteY151" fmla="*/ 6147311 h 6858000"/>
              <a:gd name="connsiteX152" fmla="*/ 1489068 w 5957423"/>
              <a:gd name="connsiteY152" fmla="*/ 6435925 h 6858000"/>
              <a:gd name="connsiteX153" fmla="*/ 1870800 w 5957423"/>
              <a:gd name="connsiteY153" fmla="*/ 6140214 h 6858000"/>
              <a:gd name="connsiteX154" fmla="*/ 1870800 w 5957423"/>
              <a:gd name="connsiteY154" fmla="*/ 6021930 h 6858000"/>
              <a:gd name="connsiteX155" fmla="*/ 1857392 w 5957423"/>
              <a:gd name="connsiteY155" fmla="*/ 6027450 h 6858000"/>
              <a:gd name="connsiteX156" fmla="*/ 1857392 w 5957423"/>
              <a:gd name="connsiteY156" fmla="*/ 6133906 h 6858000"/>
              <a:gd name="connsiteX157" fmla="*/ 1495378 w 5957423"/>
              <a:gd name="connsiteY157" fmla="*/ 6413845 h 6858000"/>
              <a:gd name="connsiteX158" fmla="*/ 1495378 w 5957423"/>
              <a:gd name="connsiteY158" fmla="*/ 6067667 h 6858000"/>
              <a:gd name="connsiteX159" fmla="*/ 1857392 w 5957423"/>
              <a:gd name="connsiteY159" fmla="*/ 5786939 h 6858000"/>
              <a:gd name="connsiteX160" fmla="*/ 1857392 w 5957423"/>
              <a:gd name="connsiteY160" fmla="*/ 6026661 h 6858000"/>
              <a:gd name="connsiteX161" fmla="*/ 1870800 w 5957423"/>
              <a:gd name="connsiteY161" fmla="*/ 6021141 h 6858000"/>
              <a:gd name="connsiteX162" fmla="*/ 1870800 w 5957423"/>
              <a:gd name="connsiteY162" fmla="*/ 5770379 h 6858000"/>
              <a:gd name="connsiteX163" fmla="*/ 1739875 w 5957423"/>
              <a:gd name="connsiteY163" fmla="*/ 5671020 h 6858000"/>
              <a:gd name="connsiteX164" fmla="*/ 1497744 w 5957423"/>
              <a:gd name="connsiteY164" fmla="*/ 5487285 h 6858000"/>
              <a:gd name="connsiteX165" fmla="*/ 1497744 w 5957423"/>
              <a:gd name="connsiteY165" fmla="*/ 5307493 h 6858000"/>
              <a:gd name="connsiteX166" fmla="*/ 1484336 w 5957423"/>
              <a:gd name="connsiteY166" fmla="*/ 5309858 h 6858000"/>
              <a:gd name="connsiteX167" fmla="*/ 1484336 w 5957423"/>
              <a:gd name="connsiteY167" fmla="*/ 5480976 h 6858000"/>
              <a:gd name="connsiteX168" fmla="*/ 1122322 w 5957423"/>
              <a:gd name="connsiteY168" fmla="*/ 5761705 h 6858000"/>
              <a:gd name="connsiteX169" fmla="*/ 1122322 w 5957423"/>
              <a:gd name="connsiteY169" fmla="*/ 5415526 h 6858000"/>
              <a:gd name="connsiteX170" fmla="*/ 1292682 w 5957423"/>
              <a:gd name="connsiteY170" fmla="*/ 5283047 h 6858000"/>
              <a:gd name="connsiteX171" fmla="*/ 1285583 w 5957423"/>
              <a:gd name="connsiteY171" fmla="*/ 5272796 h 6858000"/>
              <a:gd name="connsiteX172" fmla="*/ 1116013 w 5957423"/>
              <a:gd name="connsiteY172" fmla="*/ 5403697 h 6858000"/>
              <a:gd name="connsiteX173" fmla="*/ 750844 w 5957423"/>
              <a:gd name="connsiteY173" fmla="*/ 5126124 h 6858000"/>
              <a:gd name="connsiteX174" fmla="*/ 1025312 w 5957423"/>
              <a:gd name="connsiteY174" fmla="*/ 4913212 h 6858000"/>
              <a:gd name="connsiteX175" fmla="*/ 1110492 w 5957423"/>
              <a:gd name="connsiteY175" fmla="*/ 4847761 h 6858000"/>
              <a:gd name="connsiteX176" fmla="*/ 1475660 w 5957423"/>
              <a:gd name="connsiteY176" fmla="*/ 5125335 h 6858000"/>
              <a:gd name="connsiteX177" fmla="*/ 1285583 w 5957423"/>
              <a:gd name="connsiteY177" fmla="*/ 5272008 h 6858000"/>
              <a:gd name="connsiteX178" fmla="*/ 1293470 w 5957423"/>
              <a:gd name="connsiteY178" fmla="*/ 5283047 h 6858000"/>
              <a:gd name="connsiteX179" fmla="*/ 1484336 w 5957423"/>
              <a:gd name="connsiteY179" fmla="*/ 5134798 h 6858000"/>
              <a:gd name="connsiteX180" fmla="*/ 1484336 w 5957423"/>
              <a:gd name="connsiteY180" fmla="*/ 5309070 h 6858000"/>
              <a:gd name="connsiteX181" fmla="*/ 1497744 w 5957423"/>
              <a:gd name="connsiteY181" fmla="*/ 5306704 h 6858000"/>
              <a:gd name="connsiteX182" fmla="*/ 1497744 w 5957423"/>
              <a:gd name="connsiteY182" fmla="*/ 5129278 h 6858000"/>
              <a:gd name="connsiteX183" fmla="*/ 1513518 w 5957423"/>
              <a:gd name="connsiteY183" fmla="*/ 5116661 h 6858000"/>
              <a:gd name="connsiteX184" fmla="*/ 1513518 w 5957423"/>
              <a:gd name="connsiteY184" fmla="*/ 5100101 h 6858000"/>
              <a:gd name="connsiteX185" fmla="*/ 1495378 w 5957423"/>
              <a:gd name="connsiteY185" fmla="*/ 5114295 h 6858000"/>
              <a:gd name="connsiteX186" fmla="*/ 1495378 w 5957423"/>
              <a:gd name="connsiteY186" fmla="*/ 4768116 h 6858000"/>
              <a:gd name="connsiteX187" fmla="*/ 1513518 w 5957423"/>
              <a:gd name="connsiteY187" fmla="*/ 4753922 h 6858000"/>
              <a:gd name="connsiteX188" fmla="*/ 1513518 w 5957423"/>
              <a:gd name="connsiteY188" fmla="*/ 4737362 h 6858000"/>
              <a:gd name="connsiteX189" fmla="*/ 1489068 w 5957423"/>
              <a:gd name="connsiteY189" fmla="*/ 4756288 h 6858000"/>
              <a:gd name="connsiteX190" fmla="*/ 1123900 w 5957423"/>
              <a:gd name="connsiteY190" fmla="*/ 4478714 h 6858000"/>
              <a:gd name="connsiteX191" fmla="*/ 1488280 w 5957423"/>
              <a:gd name="connsiteY191" fmla="*/ 4196409 h 6858000"/>
              <a:gd name="connsiteX192" fmla="*/ 1853448 w 5957423"/>
              <a:gd name="connsiteY192" fmla="*/ 4473983 h 6858000"/>
              <a:gd name="connsiteX193" fmla="*/ 1514307 w 5957423"/>
              <a:gd name="connsiteY193" fmla="*/ 4737362 h 6858000"/>
              <a:gd name="connsiteX194" fmla="*/ 1514307 w 5957423"/>
              <a:gd name="connsiteY194" fmla="*/ 4753134 h 6858000"/>
              <a:gd name="connsiteX195" fmla="*/ 1857392 w 5957423"/>
              <a:gd name="connsiteY195" fmla="*/ 4487388 h 6858000"/>
              <a:gd name="connsiteX196" fmla="*/ 1857392 w 5957423"/>
              <a:gd name="connsiteY196" fmla="*/ 4833567 h 6858000"/>
              <a:gd name="connsiteX197" fmla="*/ 1514307 w 5957423"/>
              <a:gd name="connsiteY197" fmla="*/ 5100101 h 6858000"/>
              <a:gd name="connsiteX198" fmla="*/ 1514307 w 5957423"/>
              <a:gd name="connsiteY198" fmla="*/ 5116661 h 6858000"/>
              <a:gd name="connsiteX199" fmla="*/ 1870800 w 5957423"/>
              <a:gd name="connsiteY199" fmla="*/ 4839875 h 6858000"/>
              <a:gd name="connsiteX200" fmla="*/ 1870800 w 5957423"/>
              <a:gd name="connsiteY200" fmla="*/ 4470828 h 6858000"/>
              <a:gd name="connsiteX201" fmla="*/ 1497744 w 5957423"/>
              <a:gd name="connsiteY201" fmla="*/ 4186946 h 6858000"/>
              <a:gd name="connsiteX202" fmla="*/ 1497744 w 5957423"/>
              <a:gd name="connsiteY202" fmla="*/ 3839190 h 6858000"/>
              <a:gd name="connsiteX203" fmla="*/ 1484336 w 5957423"/>
              <a:gd name="connsiteY203" fmla="*/ 3849441 h 6858000"/>
              <a:gd name="connsiteX204" fmla="*/ 1484336 w 5957423"/>
              <a:gd name="connsiteY204" fmla="*/ 4182215 h 6858000"/>
              <a:gd name="connsiteX205" fmla="*/ 1122322 w 5957423"/>
              <a:gd name="connsiteY205" fmla="*/ 4462154 h 6858000"/>
              <a:gd name="connsiteX206" fmla="*/ 1122322 w 5957423"/>
              <a:gd name="connsiteY206" fmla="*/ 4115975 h 6858000"/>
              <a:gd name="connsiteX207" fmla="*/ 1484336 w 5957423"/>
              <a:gd name="connsiteY207" fmla="*/ 3835248 h 6858000"/>
              <a:gd name="connsiteX208" fmla="*/ 1484336 w 5957423"/>
              <a:gd name="connsiteY208" fmla="*/ 3848653 h 6858000"/>
              <a:gd name="connsiteX209" fmla="*/ 1497744 w 5957423"/>
              <a:gd name="connsiteY209" fmla="*/ 3838402 h 6858000"/>
              <a:gd name="connsiteX210" fmla="*/ 1497744 w 5957423"/>
              <a:gd name="connsiteY210" fmla="*/ 3818688 h 6858000"/>
              <a:gd name="connsiteX211" fmla="*/ 1136519 w 5957423"/>
              <a:gd name="connsiteY211" fmla="*/ 3544268 h 6858000"/>
              <a:gd name="connsiteX212" fmla="*/ 1125477 w 5957423"/>
              <a:gd name="connsiteY212" fmla="*/ 3552154 h 6858000"/>
              <a:gd name="connsiteX213" fmla="*/ 1135730 w 5957423"/>
              <a:gd name="connsiteY213" fmla="*/ 3543479 h 6858000"/>
              <a:gd name="connsiteX214" fmla="*/ 1119956 w 5957423"/>
              <a:gd name="connsiteY214" fmla="*/ 3531651 h 6858000"/>
              <a:gd name="connsiteX215" fmla="*/ 1119956 w 5957423"/>
              <a:gd name="connsiteY215" fmla="*/ 3519822 h 6858000"/>
              <a:gd name="connsiteX216" fmla="*/ 1106548 w 5957423"/>
              <a:gd name="connsiteY216" fmla="*/ 3519822 h 6858000"/>
              <a:gd name="connsiteX217" fmla="*/ 1106548 w 5957423"/>
              <a:gd name="connsiteY217" fmla="*/ 3532439 h 6858000"/>
              <a:gd name="connsiteX218" fmla="*/ 744534 w 5957423"/>
              <a:gd name="connsiteY218" fmla="*/ 3812379 h 6858000"/>
              <a:gd name="connsiteX219" fmla="*/ 744534 w 5957423"/>
              <a:gd name="connsiteY219" fmla="*/ 3495377 h 6858000"/>
              <a:gd name="connsiteX220" fmla="*/ 744534 w 5957423"/>
              <a:gd name="connsiteY220" fmla="*/ 3466989 h 6858000"/>
              <a:gd name="connsiteX221" fmla="*/ 1106548 w 5957423"/>
              <a:gd name="connsiteY221" fmla="*/ 3186261 h 6858000"/>
              <a:gd name="connsiteX222" fmla="*/ 1106548 w 5957423"/>
              <a:gd name="connsiteY222" fmla="*/ 3500109 h 6858000"/>
              <a:gd name="connsiteX223" fmla="*/ 1106548 w 5957423"/>
              <a:gd name="connsiteY223" fmla="*/ 3519034 h 6858000"/>
              <a:gd name="connsiteX224" fmla="*/ 1119956 w 5957423"/>
              <a:gd name="connsiteY224" fmla="*/ 3519034 h 6858000"/>
              <a:gd name="connsiteX225" fmla="*/ 1119956 w 5957423"/>
              <a:gd name="connsiteY225" fmla="*/ 3180741 h 6858000"/>
              <a:gd name="connsiteX226" fmla="*/ 1392847 w 5957423"/>
              <a:gd name="connsiteY226" fmla="*/ 2969406 h 6858000"/>
              <a:gd name="connsiteX227" fmla="*/ 1483547 w 5957423"/>
              <a:gd name="connsiteY227" fmla="*/ 2899224 h 6858000"/>
              <a:gd name="connsiteX228" fmla="*/ 1862913 w 5957423"/>
              <a:gd name="connsiteY228" fmla="*/ 3187049 h 6858000"/>
              <a:gd name="connsiteX229" fmla="*/ 2243855 w 5957423"/>
              <a:gd name="connsiteY229" fmla="*/ 2891339 h 6858000"/>
              <a:gd name="connsiteX230" fmla="*/ 2243855 w 5957423"/>
              <a:gd name="connsiteY230" fmla="*/ 2773843 h 6858000"/>
              <a:gd name="connsiteX231" fmla="*/ 2231236 w 5957423"/>
              <a:gd name="connsiteY231" fmla="*/ 2779363 h 6858000"/>
              <a:gd name="connsiteX232" fmla="*/ 2231236 w 5957423"/>
              <a:gd name="connsiteY232" fmla="*/ 2885030 h 6858000"/>
              <a:gd name="connsiteX233" fmla="*/ 1869222 w 5957423"/>
              <a:gd name="connsiteY233" fmla="*/ 3165758 h 6858000"/>
              <a:gd name="connsiteX234" fmla="*/ 1869222 w 5957423"/>
              <a:gd name="connsiteY234" fmla="*/ 2819579 h 6858000"/>
              <a:gd name="connsiteX235" fmla="*/ 2231236 w 5957423"/>
              <a:gd name="connsiteY235" fmla="*/ 2538851 h 6858000"/>
              <a:gd name="connsiteX236" fmla="*/ 2231236 w 5957423"/>
              <a:gd name="connsiteY236" fmla="*/ 2778574 h 6858000"/>
              <a:gd name="connsiteX237" fmla="*/ 2243855 w 5957423"/>
              <a:gd name="connsiteY237" fmla="*/ 2773054 h 6858000"/>
              <a:gd name="connsiteX238" fmla="*/ 2243855 w 5957423"/>
              <a:gd name="connsiteY238" fmla="*/ 2522291 h 6858000"/>
              <a:gd name="connsiteX239" fmla="*/ 2113720 w 5957423"/>
              <a:gd name="connsiteY239" fmla="*/ 2422933 h 6858000"/>
              <a:gd name="connsiteX240" fmla="*/ 2100312 w 5957423"/>
              <a:gd name="connsiteY240" fmla="*/ 2429241 h 6858000"/>
              <a:gd name="connsiteX241" fmla="*/ 2226503 w 5957423"/>
              <a:gd name="connsiteY241" fmla="*/ 2525446 h 6858000"/>
              <a:gd name="connsiteX242" fmla="*/ 1862124 w 5957423"/>
              <a:gd name="connsiteY242" fmla="*/ 2807751 h 6858000"/>
              <a:gd name="connsiteX243" fmla="*/ 1496955 w 5957423"/>
              <a:gd name="connsiteY243" fmla="*/ 2530177 h 6858000"/>
              <a:gd name="connsiteX244" fmla="*/ 1861335 w 5957423"/>
              <a:gd name="connsiteY244" fmla="*/ 2247872 h 6858000"/>
              <a:gd name="connsiteX245" fmla="*/ 2099523 w 5957423"/>
              <a:gd name="connsiteY245" fmla="*/ 2428452 h 6858000"/>
              <a:gd name="connsiteX246" fmla="*/ 2112931 w 5957423"/>
              <a:gd name="connsiteY246" fmla="*/ 2422144 h 6858000"/>
              <a:gd name="connsiteX247" fmla="*/ 1870800 w 5957423"/>
              <a:gd name="connsiteY247" fmla="*/ 2238409 h 6858000"/>
              <a:gd name="connsiteX248" fmla="*/ 1870800 w 5957423"/>
              <a:gd name="connsiteY248" fmla="*/ 2059405 h 6858000"/>
              <a:gd name="connsiteX249" fmla="*/ 1857392 w 5957423"/>
              <a:gd name="connsiteY249" fmla="*/ 2060983 h 6858000"/>
              <a:gd name="connsiteX250" fmla="*/ 1857392 w 5957423"/>
              <a:gd name="connsiteY250" fmla="*/ 2232889 h 6858000"/>
              <a:gd name="connsiteX251" fmla="*/ 1496167 w 5957423"/>
              <a:gd name="connsiteY251" fmla="*/ 2513617 h 6858000"/>
              <a:gd name="connsiteX252" fmla="*/ 1496167 w 5957423"/>
              <a:gd name="connsiteY252" fmla="*/ 2166650 h 6858000"/>
              <a:gd name="connsiteX253" fmla="*/ 1666526 w 5957423"/>
              <a:gd name="connsiteY253" fmla="*/ 2034960 h 6858000"/>
              <a:gd name="connsiteX254" fmla="*/ 1658639 w 5957423"/>
              <a:gd name="connsiteY254" fmla="*/ 2023920 h 6858000"/>
              <a:gd name="connsiteX255" fmla="*/ 1666526 w 5957423"/>
              <a:gd name="connsiteY255" fmla="*/ 2034172 h 6858000"/>
              <a:gd name="connsiteX256" fmla="*/ 1857392 w 5957423"/>
              <a:gd name="connsiteY256" fmla="*/ 1885922 h 6858000"/>
              <a:gd name="connsiteX257" fmla="*/ 1857392 w 5957423"/>
              <a:gd name="connsiteY257" fmla="*/ 2060194 h 6858000"/>
              <a:gd name="connsiteX258" fmla="*/ 1870800 w 5957423"/>
              <a:gd name="connsiteY258" fmla="*/ 2058617 h 6858000"/>
              <a:gd name="connsiteX259" fmla="*/ 1870800 w 5957423"/>
              <a:gd name="connsiteY259" fmla="*/ 1881190 h 6858000"/>
              <a:gd name="connsiteX260" fmla="*/ 1886574 w 5957423"/>
              <a:gd name="connsiteY260" fmla="*/ 1868573 h 6858000"/>
              <a:gd name="connsiteX261" fmla="*/ 1886574 w 5957423"/>
              <a:gd name="connsiteY261" fmla="*/ 1852014 h 6858000"/>
              <a:gd name="connsiteX262" fmla="*/ 1869222 w 5957423"/>
              <a:gd name="connsiteY262" fmla="*/ 1865419 h 6858000"/>
              <a:gd name="connsiteX263" fmla="*/ 1869222 w 5957423"/>
              <a:gd name="connsiteY263" fmla="*/ 1519240 h 6858000"/>
              <a:gd name="connsiteX264" fmla="*/ 1886574 w 5957423"/>
              <a:gd name="connsiteY264" fmla="*/ 1505835 h 6858000"/>
              <a:gd name="connsiteX265" fmla="*/ 1886574 w 5957423"/>
              <a:gd name="connsiteY265" fmla="*/ 1489275 h 6858000"/>
              <a:gd name="connsiteX266" fmla="*/ 1862124 w 5957423"/>
              <a:gd name="connsiteY266" fmla="*/ 1508201 h 6858000"/>
              <a:gd name="connsiteX267" fmla="*/ 1496955 w 5957423"/>
              <a:gd name="connsiteY267" fmla="*/ 1230627 h 6858000"/>
              <a:gd name="connsiteX268" fmla="*/ 1861335 w 5957423"/>
              <a:gd name="connsiteY268" fmla="*/ 947533 h 6858000"/>
              <a:gd name="connsiteX269" fmla="*/ 2226503 w 5957423"/>
              <a:gd name="connsiteY269" fmla="*/ 1225107 h 6858000"/>
              <a:gd name="connsiteX270" fmla="*/ 1887362 w 5957423"/>
              <a:gd name="connsiteY270" fmla="*/ 1488487 h 6858000"/>
              <a:gd name="connsiteX271" fmla="*/ 1887362 w 5957423"/>
              <a:gd name="connsiteY271" fmla="*/ 1505046 h 6858000"/>
              <a:gd name="connsiteX272" fmla="*/ 2231236 w 5957423"/>
              <a:gd name="connsiteY272" fmla="*/ 1238512 h 6858000"/>
              <a:gd name="connsiteX273" fmla="*/ 2231236 w 5957423"/>
              <a:gd name="connsiteY273" fmla="*/ 1585480 h 6858000"/>
              <a:gd name="connsiteX274" fmla="*/ 1887362 w 5957423"/>
              <a:gd name="connsiteY274" fmla="*/ 1851225 h 6858000"/>
              <a:gd name="connsiteX275" fmla="*/ 1887362 w 5957423"/>
              <a:gd name="connsiteY275" fmla="*/ 1867785 h 6858000"/>
              <a:gd name="connsiteX276" fmla="*/ 2243855 w 5957423"/>
              <a:gd name="connsiteY276" fmla="*/ 1591788 h 6858000"/>
              <a:gd name="connsiteX277" fmla="*/ 2243855 w 5957423"/>
              <a:gd name="connsiteY277" fmla="*/ 1221952 h 6858000"/>
              <a:gd name="connsiteX278" fmla="*/ 1870800 w 5957423"/>
              <a:gd name="connsiteY278" fmla="*/ 938859 h 6858000"/>
              <a:gd name="connsiteX279" fmla="*/ 1870800 w 5957423"/>
              <a:gd name="connsiteY279" fmla="*/ 590314 h 6858000"/>
              <a:gd name="connsiteX280" fmla="*/ 1857392 w 5957423"/>
              <a:gd name="connsiteY280" fmla="*/ 600566 h 6858000"/>
              <a:gd name="connsiteX281" fmla="*/ 1857392 w 5957423"/>
              <a:gd name="connsiteY281" fmla="*/ 933339 h 6858000"/>
              <a:gd name="connsiteX282" fmla="*/ 1496167 w 5957423"/>
              <a:gd name="connsiteY282" fmla="*/ 1214067 h 6858000"/>
              <a:gd name="connsiteX283" fmla="*/ 1496167 w 5957423"/>
              <a:gd name="connsiteY283" fmla="*/ 867888 h 6858000"/>
              <a:gd name="connsiteX284" fmla="*/ 1857392 w 5957423"/>
              <a:gd name="connsiteY284" fmla="*/ 587160 h 6858000"/>
              <a:gd name="connsiteX285" fmla="*/ 1857392 w 5957423"/>
              <a:gd name="connsiteY285" fmla="*/ 599777 h 6858000"/>
              <a:gd name="connsiteX286" fmla="*/ 1870800 w 5957423"/>
              <a:gd name="connsiteY286" fmla="*/ 589526 h 6858000"/>
              <a:gd name="connsiteX287" fmla="*/ 1870800 w 5957423"/>
              <a:gd name="connsiteY287" fmla="*/ 570600 h 6858000"/>
              <a:gd name="connsiteX288" fmla="*/ 1509574 w 5957423"/>
              <a:gd name="connsiteY288" fmla="*/ 295392 h 6858000"/>
              <a:gd name="connsiteX289" fmla="*/ 1498533 w 5957423"/>
              <a:gd name="connsiteY289" fmla="*/ 304066 h 6858000"/>
              <a:gd name="connsiteX290" fmla="*/ 1508786 w 5957423"/>
              <a:gd name="connsiteY290" fmla="*/ 295392 h 6858000"/>
              <a:gd name="connsiteX291" fmla="*/ 1493012 w 5957423"/>
              <a:gd name="connsiteY291" fmla="*/ 283564 h 6858000"/>
              <a:gd name="connsiteX292" fmla="*/ 1493012 w 5957423"/>
              <a:gd name="connsiteY292" fmla="*/ 1953 h 6858000"/>
              <a:gd name="connsiteX293" fmla="*/ 1398859 w 5957423"/>
              <a:gd name="connsiteY293" fmla="*/ 0 h 6858000"/>
              <a:gd name="connsiteX294" fmla="*/ 1480393 w 5957423"/>
              <a:gd name="connsiteY294" fmla="*/ 0 h 6858000"/>
              <a:gd name="connsiteX295" fmla="*/ 1480393 w 5957423"/>
              <a:gd name="connsiteY295" fmla="*/ 84404 h 6858000"/>
              <a:gd name="connsiteX296" fmla="*/ 1480393 w 5957423"/>
              <a:gd name="connsiteY296" fmla="*/ 283564 h 6858000"/>
              <a:gd name="connsiteX297" fmla="*/ 1118379 w 5957423"/>
              <a:gd name="connsiteY297" fmla="*/ 564292 h 6858000"/>
              <a:gd name="connsiteX298" fmla="*/ 1118379 w 5957423"/>
              <a:gd name="connsiteY298" fmla="*/ 218113 h 6858000"/>
              <a:gd name="connsiteX299" fmla="*/ 1379242 w 5957423"/>
              <a:gd name="connsiteY299" fmla="*/ 15255 h 6858000"/>
              <a:gd name="connsiteX300" fmla="*/ 840168 w 5957423"/>
              <a:gd name="connsiteY300" fmla="*/ 0 h 6858000"/>
              <a:gd name="connsiteX301" fmla="*/ 1377550 w 5957423"/>
              <a:gd name="connsiteY301" fmla="*/ 0 h 6858000"/>
              <a:gd name="connsiteX302" fmla="*/ 1301753 w 5957423"/>
              <a:gd name="connsiteY302" fmla="*/ 58896 h 6858000"/>
              <a:gd name="connsiteX303" fmla="*/ 1112069 w 5957423"/>
              <a:gd name="connsiteY303" fmla="*/ 206284 h 6858000"/>
              <a:gd name="connsiteX304" fmla="*/ 857417 w 5957423"/>
              <a:gd name="connsiteY304" fmla="*/ 1308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</a:cxnLst>
            <a:rect l="l" t="t" r="r" b="b"/>
            <a:pathLst>
              <a:path w="5957423" h="6858000">
                <a:moveTo>
                  <a:pt x="738225" y="6793932"/>
                </a:moveTo>
                <a:cubicBezTo>
                  <a:pt x="771350" y="6819166"/>
                  <a:pt x="796195" y="6838092"/>
                  <a:pt x="814828" y="6852286"/>
                </a:cubicBezTo>
                <a:lnTo>
                  <a:pt x="822329" y="6858000"/>
                </a:lnTo>
                <a:lnTo>
                  <a:pt x="655724" y="6858000"/>
                </a:lnTo>
                <a:lnTo>
                  <a:pt x="656989" y="6857017"/>
                </a:lnTo>
                <a:cubicBezTo>
                  <a:pt x="738225" y="6793932"/>
                  <a:pt x="738225" y="6793932"/>
                  <a:pt x="738225" y="6793932"/>
                </a:cubicBezTo>
                <a:close/>
                <a:moveTo>
                  <a:pt x="733493" y="6434348"/>
                </a:moveTo>
                <a:cubicBezTo>
                  <a:pt x="733493" y="6780527"/>
                  <a:pt x="733493" y="6780527"/>
                  <a:pt x="733493" y="6780527"/>
                </a:cubicBezTo>
                <a:cubicBezTo>
                  <a:pt x="639637" y="6853075"/>
                  <a:pt x="639637" y="6853075"/>
                  <a:pt x="639637" y="6853075"/>
                </a:cubicBezTo>
                <a:cubicBezTo>
                  <a:pt x="645158" y="6854652"/>
                  <a:pt x="650679" y="6855440"/>
                  <a:pt x="656989" y="6857017"/>
                </a:cubicBezTo>
                <a:cubicBezTo>
                  <a:pt x="650679" y="6856229"/>
                  <a:pt x="644369" y="6854652"/>
                  <a:pt x="638848" y="6853863"/>
                </a:cubicBezTo>
                <a:lnTo>
                  <a:pt x="633515" y="6858000"/>
                </a:lnTo>
                <a:lnTo>
                  <a:pt x="371479" y="6858000"/>
                </a:lnTo>
                <a:lnTo>
                  <a:pt x="371479" y="6799592"/>
                </a:lnTo>
                <a:cubicBezTo>
                  <a:pt x="371479" y="6715076"/>
                  <a:pt x="371479" y="6715076"/>
                  <a:pt x="371479" y="6715076"/>
                </a:cubicBezTo>
                <a:cubicBezTo>
                  <a:pt x="733493" y="6434348"/>
                  <a:pt x="733493" y="6434348"/>
                  <a:pt x="733493" y="6434348"/>
                </a:cubicBezTo>
                <a:close/>
                <a:moveTo>
                  <a:pt x="1106548" y="5786939"/>
                </a:moveTo>
                <a:cubicBezTo>
                  <a:pt x="1106548" y="6133906"/>
                  <a:pt x="1106548" y="6133906"/>
                  <a:pt x="1106548" y="6133906"/>
                </a:cubicBezTo>
                <a:cubicBezTo>
                  <a:pt x="1012693" y="6206454"/>
                  <a:pt x="1012693" y="6206454"/>
                  <a:pt x="1012693" y="6206454"/>
                </a:cubicBezTo>
                <a:cubicBezTo>
                  <a:pt x="744534" y="6413845"/>
                  <a:pt x="744534" y="6413845"/>
                  <a:pt x="744534" y="6413845"/>
                </a:cubicBezTo>
                <a:cubicBezTo>
                  <a:pt x="744534" y="6067667"/>
                  <a:pt x="744534" y="6067667"/>
                  <a:pt x="744534" y="6067667"/>
                </a:cubicBezTo>
                <a:cubicBezTo>
                  <a:pt x="873093" y="5968308"/>
                  <a:pt x="873093" y="5968308"/>
                  <a:pt x="873093" y="5968308"/>
                </a:cubicBezTo>
                <a:cubicBezTo>
                  <a:pt x="1106548" y="5786939"/>
                  <a:pt x="1106548" y="5786939"/>
                  <a:pt x="1106548" y="5786939"/>
                </a:cubicBezTo>
                <a:close/>
                <a:moveTo>
                  <a:pt x="1739875" y="5671020"/>
                </a:moveTo>
                <a:cubicBezTo>
                  <a:pt x="1726467" y="5677328"/>
                  <a:pt x="1726467" y="5677328"/>
                  <a:pt x="1726467" y="5677328"/>
                </a:cubicBezTo>
                <a:cubicBezTo>
                  <a:pt x="1739875" y="5671020"/>
                  <a:pt x="1739875" y="5671020"/>
                  <a:pt x="1739875" y="5671020"/>
                </a:cubicBezTo>
                <a:close/>
                <a:moveTo>
                  <a:pt x="1488280" y="5495959"/>
                </a:moveTo>
                <a:cubicBezTo>
                  <a:pt x="1726467" y="5677328"/>
                  <a:pt x="1726467" y="5677328"/>
                  <a:pt x="1726467" y="5677328"/>
                </a:cubicBezTo>
                <a:cubicBezTo>
                  <a:pt x="1853448" y="5773533"/>
                  <a:pt x="1853448" y="5773533"/>
                  <a:pt x="1853448" y="5773533"/>
                </a:cubicBezTo>
                <a:cubicBezTo>
                  <a:pt x="1489068" y="6056627"/>
                  <a:pt x="1489068" y="6056627"/>
                  <a:pt x="1489068" y="6056627"/>
                </a:cubicBezTo>
                <a:cubicBezTo>
                  <a:pt x="1123900" y="5779053"/>
                  <a:pt x="1123900" y="5779053"/>
                  <a:pt x="1123900" y="5779053"/>
                </a:cubicBezTo>
                <a:cubicBezTo>
                  <a:pt x="1488280" y="5495959"/>
                  <a:pt x="1488280" y="5495959"/>
                  <a:pt x="1488280" y="5495959"/>
                </a:cubicBezTo>
                <a:close/>
                <a:moveTo>
                  <a:pt x="359648" y="4847761"/>
                </a:moveTo>
                <a:cubicBezTo>
                  <a:pt x="724817" y="5125335"/>
                  <a:pt x="724817" y="5125335"/>
                  <a:pt x="724817" y="5125335"/>
                </a:cubicBezTo>
                <a:cubicBezTo>
                  <a:pt x="487418" y="5309070"/>
                  <a:pt x="487418" y="5309070"/>
                  <a:pt x="487418" y="5309070"/>
                </a:cubicBezTo>
                <a:cubicBezTo>
                  <a:pt x="493727" y="5320110"/>
                  <a:pt x="493727" y="5320110"/>
                  <a:pt x="493727" y="5320110"/>
                </a:cubicBezTo>
                <a:cubicBezTo>
                  <a:pt x="733493" y="5134798"/>
                  <a:pt x="733493" y="5134798"/>
                  <a:pt x="733493" y="5134798"/>
                </a:cubicBezTo>
                <a:cubicBezTo>
                  <a:pt x="733493" y="5480976"/>
                  <a:pt x="733493" y="5480976"/>
                  <a:pt x="733493" y="5480976"/>
                </a:cubicBezTo>
                <a:cubicBezTo>
                  <a:pt x="633328" y="5558256"/>
                  <a:pt x="633328" y="5558256"/>
                  <a:pt x="633328" y="5558256"/>
                </a:cubicBezTo>
                <a:cubicBezTo>
                  <a:pt x="641215" y="5570873"/>
                  <a:pt x="641215" y="5570873"/>
                  <a:pt x="641215" y="5570873"/>
                </a:cubicBezTo>
                <a:cubicBezTo>
                  <a:pt x="737436" y="5495959"/>
                  <a:pt x="737436" y="5495959"/>
                  <a:pt x="737436" y="5495959"/>
                </a:cubicBezTo>
                <a:cubicBezTo>
                  <a:pt x="1102605" y="5773533"/>
                  <a:pt x="1102605" y="5773533"/>
                  <a:pt x="1102605" y="5773533"/>
                </a:cubicBezTo>
                <a:cubicBezTo>
                  <a:pt x="866783" y="5956479"/>
                  <a:pt x="866783" y="5956479"/>
                  <a:pt x="866783" y="5956479"/>
                </a:cubicBezTo>
                <a:cubicBezTo>
                  <a:pt x="873093" y="5968308"/>
                  <a:pt x="873093" y="5968308"/>
                  <a:pt x="873093" y="5968308"/>
                </a:cubicBezTo>
                <a:cubicBezTo>
                  <a:pt x="865994" y="5957268"/>
                  <a:pt x="865994" y="5957268"/>
                  <a:pt x="865994" y="5957268"/>
                </a:cubicBezTo>
                <a:cubicBezTo>
                  <a:pt x="738225" y="6056627"/>
                  <a:pt x="738225" y="6056627"/>
                  <a:pt x="738225" y="6056627"/>
                </a:cubicBezTo>
                <a:cubicBezTo>
                  <a:pt x="373056" y="5779053"/>
                  <a:pt x="373056" y="5779053"/>
                  <a:pt x="373056" y="5779053"/>
                </a:cubicBezTo>
                <a:cubicBezTo>
                  <a:pt x="640426" y="5571661"/>
                  <a:pt x="640426" y="5571661"/>
                  <a:pt x="640426" y="5571661"/>
                </a:cubicBezTo>
                <a:cubicBezTo>
                  <a:pt x="633328" y="5559044"/>
                  <a:pt x="633328" y="5559044"/>
                  <a:pt x="633328" y="5559044"/>
                </a:cubicBezTo>
                <a:cubicBezTo>
                  <a:pt x="371479" y="5761705"/>
                  <a:pt x="371479" y="5761705"/>
                  <a:pt x="371479" y="5761705"/>
                </a:cubicBezTo>
                <a:cubicBezTo>
                  <a:pt x="371479" y="5415526"/>
                  <a:pt x="371479" y="5415526"/>
                  <a:pt x="371479" y="5415526"/>
                </a:cubicBezTo>
                <a:cubicBezTo>
                  <a:pt x="493727" y="5320898"/>
                  <a:pt x="493727" y="5320898"/>
                  <a:pt x="493727" y="5320898"/>
                </a:cubicBezTo>
                <a:cubicBezTo>
                  <a:pt x="486629" y="5309070"/>
                  <a:pt x="486629" y="5309070"/>
                  <a:pt x="486629" y="5309070"/>
                </a:cubicBezTo>
                <a:cubicBezTo>
                  <a:pt x="365169" y="5403697"/>
                  <a:pt x="365169" y="5403697"/>
                  <a:pt x="365169" y="5403697"/>
                </a:cubicBezTo>
                <a:cubicBezTo>
                  <a:pt x="0" y="5126124"/>
                  <a:pt x="0" y="5126124"/>
                  <a:pt x="0" y="5126124"/>
                </a:cubicBezTo>
                <a:cubicBezTo>
                  <a:pt x="359648" y="4847761"/>
                  <a:pt x="359648" y="4847761"/>
                  <a:pt x="359648" y="4847761"/>
                </a:cubicBezTo>
                <a:close/>
                <a:moveTo>
                  <a:pt x="1106548" y="4487388"/>
                </a:moveTo>
                <a:cubicBezTo>
                  <a:pt x="1106548" y="4833567"/>
                  <a:pt x="1106548" y="4833567"/>
                  <a:pt x="1106548" y="4833567"/>
                </a:cubicBezTo>
                <a:cubicBezTo>
                  <a:pt x="1018214" y="4902172"/>
                  <a:pt x="1018214" y="4902172"/>
                  <a:pt x="1018214" y="4902172"/>
                </a:cubicBezTo>
                <a:cubicBezTo>
                  <a:pt x="1025312" y="4913212"/>
                  <a:pt x="1025312" y="4913212"/>
                  <a:pt x="1025312" y="4913212"/>
                </a:cubicBezTo>
                <a:cubicBezTo>
                  <a:pt x="1017425" y="4902960"/>
                  <a:pt x="1017425" y="4902960"/>
                  <a:pt x="1017425" y="4902960"/>
                </a:cubicBezTo>
                <a:cubicBezTo>
                  <a:pt x="744534" y="5114295"/>
                  <a:pt x="744534" y="5114295"/>
                  <a:pt x="744534" y="5114295"/>
                </a:cubicBezTo>
                <a:cubicBezTo>
                  <a:pt x="744534" y="4768116"/>
                  <a:pt x="744534" y="4768116"/>
                  <a:pt x="744534" y="4768116"/>
                </a:cubicBezTo>
                <a:cubicBezTo>
                  <a:pt x="856530" y="4680586"/>
                  <a:pt x="856530" y="4680586"/>
                  <a:pt x="856530" y="4680586"/>
                </a:cubicBezTo>
                <a:cubicBezTo>
                  <a:pt x="849432" y="4670335"/>
                  <a:pt x="849432" y="4670335"/>
                  <a:pt x="849432" y="4670335"/>
                </a:cubicBezTo>
                <a:cubicBezTo>
                  <a:pt x="857319" y="4680586"/>
                  <a:pt x="857319" y="4680586"/>
                  <a:pt x="857319" y="4680586"/>
                </a:cubicBezTo>
                <a:cubicBezTo>
                  <a:pt x="1106548" y="4487388"/>
                  <a:pt x="1106548" y="4487388"/>
                  <a:pt x="1106548" y="4487388"/>
                </a:cubicBezTo>
                <a:close/>
                <a:moveTo>
                  <a:pt x="737436" y="4196409"/>
                </a:moveTo>
                <a:cubicBezTo>
                  <a:pt x="1102605" y="4473983"/>
                  <a:pt x="1102605" y="4473983"/>
                  <a:pt x="1102605" y="4473983"/>
                </a:cubicBezTo>
                <a:cubicBezTo>
                  <a:pt x="849432" y="4670335"/>
                  <a:pt x="849432" y="4670335"/>
                  <a:pt x="849432" y="4670335"/>
                </a:cubicBezTo>
                <a:cubicBezTo>
                  <a:pt x="738225" y="4756288"/>
                  <a:pt x="738225" y="4756288"/>
                  <a:pt x="738225" y="4756288"/>
                </a:cubicBezTo>
                <a:cubicBezTo>
                  <a:pt x="373056" y="4478714"/>
                  <a:pt x="373056" y="4478714"/>
                  <a:pt x="373056" y="4478714"/>
                </a:cubicBezTo>
                <a:cubicBezTo>
                  <a:pt x="737436" y="4196409"/>
                  <a:pt x="737436" y="4196409"/>
                  <a:pt x="737436" y="4196409"/>
                </a:cubicBezTo>
                <a:close/>
                <a:moveTo>
                  <a:pt x="1115224" y="3544268"/>
                </a:moveTo>
                <a:cubicBezTo>
                  <a:pt x="1125477" y="3552154"/>
                  <a:pt x="1125477" y="3552154"/>
                  <a:pt x="1125477" y="3552154"/>
                </a:cubicBezTo>
                <a:cubicBezTo>
                  <a:pt x="1480393" y="3821842"/>
                  <a:pt x="1480393" y="3821842"/>
                  <a:pt x="1480393" y="3821842"/>
                </a:cubicBezTo>
                <a:cubicBezTo>
                  <a:pt x="1116013" y="4104935"/>
                  <a:pt x="1116013" y="4104935"/>
                  <a:pt x="1116013" y="4104935"/>
                </a:cubicBezTo>
                <a:cubicBezTo>
                  <a:pt x="750844" y="3826573"/>
                  <a:pt x="750844" y="3826573"/>
                  <a:pt x="750844" y="3826573"/>
                </a:cubicBezTo>
                <a:cubicBezTo>
                  <a:pt x="1115224" y="3544268"/>
                  <a:pt x="1115224" y="3544268"/>
                  <a:pt x="1115224" y="3544268"/>
                </a:cubicBezTo>
                <a:close/>
                <a:moveTo>
                  <a:pt x="1480393" y="2538851"/>
                </a:moveTo>
                <a:cubicBezTo>
                  <a:pt x="1480393" y="2885030"/>
                  <a:pt x="1480393" y="2885030"/>
                  <a:pt x="1480393" y="2885030"/>
                </a:cubicBezTo>
                <a:cubicBezTo>
                  <a:pt x="1386537" y="2957578"/>
                  <a:pt x="1386537" y="2957578"/>
                  <a:pt x="1386537" y="2957578"/>
                </a:cubicBezTo>
                <a:cubicBezTo>
                  <a:pt x="1392847" y="2969406"/>
                  <a:pt x="1392847" y="2969406"/>
                  <a:pt x="1392847" y="2969406"/>
                </a:cubicBezTo>
                <a:cubicBezTo>
                  <a:pt x="1385748" y="2958366"/>
                  <a:pt x="1385748" y="2958366"/>
                  <a:pt x="1385748" y="2958366"/>
                </a:cubicBezTo>
                <a:cubicBezTo>
                  <a:pt x="1118379" y="3165758"/>
                  <a:pt x="1118379" y="3165758"/>
                  <a:pt x="1118379" y="3165758"/>
                </a:cubicBezTo>
                <a:cubicBezTo>
                  <a:pt x="1118379" y="2819579"/>
                  <a:pt x="1118379" y="2819579"/>
                  <a:pt x="1118379" y="2819579"/>
                </a:cubicBezTo>
                <a:cubicBezTo>
                  <a:pt x="1246148" y="2720221"/>
                  <a:pt x="1246148" y="2720221"/>
                  <a:pt x="1246148" y="2720221"/>
                </a:cubicBezTo>
                <a:cubicBezTo>
                  <a:pt x="1239839" y="2708392"/>
                  <a:pt x="1239839" y="2708392"/>
                  <a:pt x="1239839" y="2708392"/>
                </a:cubicBezTo>
                <a:cubicBezTo>
                  <a:pt x="1246937" y="2719432"/>
                  <a:pt x="1246937" y="2719432"/>
                  <a:pt x="1246937" y="2719432"/>
                </a:cubicBezTo>
                <a:cubicBezTo>
                  <a:pt x="1480393" y="2538851"/>
                  <a:pt x="1480393" y="2538851"/>
                  <a:pt x="1480393" y="2538851"/>
                </a:cubicBezTo>
                <a:close/>
                <a:moveTo>
                  <a:pt x="732704" y="1598885"/>
                </a:moveTo>
                <a:cubicBezTo>
                  <a:pt x="1097873" y="1876459"/>
                  <a:pt x="1097873" y="1876459"/>
                  <a:pt x="1097873" y="1876459"/>
                </a:cubicBezTo>
                <a:cubicBezTo>
                  <a:pt x="860473" y="2060194"/>
                  <a:pt x="860473" y="2060194"/>
                  <a:pt x="860473" y="2060194"/>
                </a:cubicBezTo>
                <a:cubicBezTo>
                  <a:pt x="867572" y="2072022"/>
                  <a:pt x="867572" y="2072022"/>
                  <a:pt x="867572" y="2072022"/>
                </a:cubicBezTo>
                <a:cubicBezTo>
                  <a:pt x="1106548" y="1885922"/>
                  <a:pt x="1106548" y="1885922"/>
                  <a:pt x="1106548" y="1885922"/>
                </a:cubicBezTo>
                <a:cubicBezTo>
                  <a:pt x="1106548" y="2232889"/>
                  <a:pt x="1106548" y="2232889"/>
                  <a:pt x="1106548" y="2232889"/>
                </a:cubicBezTo>
                <a:cubicBezTo>
                  <a:pt x="1007172" y="2310168"/>
                  <a:pt x="1007172" y="2310168"/>
                  <a:pt x="1007172" y="2310168"/>
                </a:cubicBezTo>
                <a:cubicBezTo>
                  <a:pt x="1014270" y="2322785"/>
                  <a:pt x="1014270" y="2322785"/>
                  <a:pt x="1014270" y="2322785"/>
                </a:cubicBezTo>
                <a:cubicBezTo>
                  <a:pt x="1110492" y="2247872"/>
                  <a:pt x="1110492" y="2247872"/>
                  <a:pt x="1110492" y="2247872"/>
                </a:cubicBezTo>
                <a:cubicBezTo>
                  <a:pt x="1475660" y="2525446"/>
                  <a:pt x="1475660" y="2525446"/>
                  <a:pt x="1475660" y="2525446"/>
                </a:cubicBezTo>
                <a:cubicBezTo>
                  <a:pt x="1239839" y="2708392"/>
                  <a:pt x="1239839" y="2708392"/>
                  <a:pt x="1239839" y="2708392"/>
                </a:cubicBezTo>
                <a:cubicBezTo>
                  <a:pt x="1112069" y="2807751"/>
                  <a:pt x="1112069" y="2807751"/>
                  <a:pt x="1112069" y="2807751"/>
                </a:cubicBezTo>
                <a:cubicBezTo>
                  <a:pt x="746900" y="2530177"/>
                  <a:pt x="746900" y="2530177"/>
                  <a:pt x="746900" y="2530177"/>
                </a:cubicBezTo>
                <a:cubicBezTo>
                  <a:pt x="1013481" y="2322785"/>
                  <a:pt x="1013481" y="2322785"/>
                  <a:pt x="1013481" y="2322785"/>
                </a:cubicBezTo>
                <a:cubicBezTo>
                  <a:pt x="1006383" y="2310168"/>
                  <a:pt x="1006383" y="2310168"/>
                  <a:pt x="1006383" y="2310168"/>
                </a:cubicBezTo>
                <a:cubicBezTo>
                  <a:pt x="744534" y="2513617"/>
                  <a:pt x="744534" y="2513617"/>
                  <a:pt x="744534" y="2513617"/>
                </a:cubicBezTo>
                <a:cubicBezTo>
                  <a:pt x="744534" y="2166650"/>
                  <a:pt x="744534" y="2166650"/>
                  <a:pt x="744534" y="2166650"/>
                </a:cubicBezTo>
                <a:cubicBezTo>
                  <a:pt x="866783" y="2072022"/>
                  <a:pt x="866783" y="2072022"/>
                  <a:pt x="866783" y="2072022"/>
                </a:cubicBezTo>
                <a:cubicBezTo>
                  <a:pt x="860473" y="2060983"/>
                  <a:pt x="860473" y="2060983"/>
                  <a:pt x="860473" y="2060983"/>
                </a:cubicBezTo>
                <a:cubicBezTo>
                  <a:pt x="738225" y="2155610"/>
                  <a:pt x="738225" y="2155610"/>
                  <a:pt x="738225" y="2155610"/>
                </a:cubicBezTo>
                <a:cubicBezTo>
                  <a:pt x="373056" y="1878036"/>
                  <a:pt x="373056" y="1878036"/>
                  <a:pt x="373056" y="1878036"/>
                </a:cubicBezTo>
                <a:cubicBezTo>
                  <a:pt x="732704" y="1598885"/>
                  <a:pt x="732704" y="1598885"/>
                  <a:pt x="732704" y="1598885"/>
                </a:cubicBezTo>
                <a:close/>
                <a:moveTo>
                  <a:pt x="1480393" y="1238512"/>
                </a:moveTo>
                <a:cubicBezTo>
                  <a:pt x="1480393" y="1585480"/>
                  <a:pt x="1480393" y="1585480"/>
                  <a:pt x="1480393" y="1585480"/>
                </a:cubicBezTo>
                <a:cubicBezTo>
                  <a:pt x="1391269" y="1654085"/>
                  <a:pt x="1391269" y="1654085"/>
                  <a:pt x="1391269" y="1654085"/>
                </a:cubicBezTo>
                <a:cubicBezTo>
                  <a:pt x="1399156" y="1664336"/>
                  <a:pt x="1399156" y="1664336"/>
                  <a:pt x="1399156" y="1664336"/>
                </a:cubicBezTo>
                <a:cubicBezTo>
                  <a:pt x="1483547" y="1598885"/>
                  <a:pt x="1483547" y="1598885"/>
                  <a:pt x="1483547" y="1598885"/>
                </a:cubicBezTo>
                <a:cubicBezTo>
                  <a:pt x="1848716" y="1876459"/>
                  <a:pt x="1848716" y="1876459"/>
                  <a:pt x="1848716" y="1876459"/>
                </a:cubicBezTo>
                <a:cubicBezTo>
                  <a:pt x="1658639" y="2023920"/>
                  <a:pt x="1658639" y="2023920"/>
                  <a:pt x="1658639" y="2023920"/>
                </a:cubicBezTo>
                <a:cubicBezTo>
                  <a:pt x="1489068" y="2155610"/>
                  <a:pt x="1489068" y="2155610"/>
                  <a:pt x="1489068" y="2155610"/>
                </a:cubicBezTo>
                <a:cubicBezTo>
                  <a:pt x="1123900" y="1878036"/>
                  <a:pt x="1123900" y="1878036"/>
                  <a:pt x="1123900" y="1878036"/>
                </a:cubicBezTo>
                <a:cubicBezTo>
                  <a:pt x="1398368" y="1665124"/>
                  <a:pt x="1398368" y="1665124"/>
                  <a:pt x="1398368" y="1665124"/>
                </a:cubicBezTo>
                <a:cubicBezTo>
                  <a:pt x="1390481" y="1654085"/>
                  <a:pt x="1390481" y="1654085"/>
                  <a:pt x="1390481" y="1654085"/>
                </a:cubicBezTo>
                <a:cubicBezTo>
                  <a:pt x="1118379" y="1865419"/>
                  <a:pt x="1118379" y="1865419"/>
                  <a:pt x="1118379" y="1865419"/>
                </a:cubicBezTo>
                <a:cubicBezTo>
                  <a:pt x="1118379" y="1519240"/>
                  <a:pt x="1118379" y="1519240"/>
                  <a:pt x="1118379" y="1519240"/>
                </a:cubicBezTo>
                <a:cubicBezTo>
                  <a:pt x="1230374" y="1432499"/>
                  <a:pt x="1230374" y="1432499"/>
                  <a:pt x="1230374" y="1432499"/>
                </a:cubicBezTo>
                <a:cubicBezTo>
                  <a:pt x="1480393" y="1238512"/>
                  <a:pt x="1480393" y="1238512"/>
                  <a:pt x="1480393" y="1238512"/>
                </a:cubicBezTo>
                <a:close/>
                <a:moveTo>
                  <a:pt x="1110492" y="947533"/>
                </a:moveTo>
                <a:cubicBezTo>
                  <a:pt x="1475660" y="1225107"/>
                  <a:pt x="1475660" y="1225107"/>
                  <a:pt x="1475660" y="1225107"/>
                </a:cubicBezTo>
                <a:cubicBezTo>
                  <a:pt x="1223276" y="1421459"/>
                  <a:pt x="1223276" y="1421459"/>
                  <a:pt x="1223276" y="1421459"/>
                </a:cubicBezTo>
                <a:cubicBezTo>
                  <a:pt x="1230374" y="1432499"/>
                  <a:pt x="1230374" y="1432499"/>
                  <a:pt x="1230374" y="1432499"/>
                </a:cubicBezTo>
                <a:cubicBezTo>
                  <a:pt x="1222487" y="1422247"/>
                  <a:pt x="1222487" y="1422247"/>
                  <a:pt x="1222487" y="1422247"/>
                </a:cubicBezTo>
                <a:cubicBezTo>
                  <a:pt x="1112069" y="1508201"/>
                  <a:pt x="1112069" y="1508201"/>
                  <a:pt x="1112069" y="1508201"/>
                </a:cubicBezTo>
                <a:cubicBezTo>
                  <a:pt x="746900" y="1230627"/>
                  <a:pt x="746900" y="1230627"/>
                  <a:pt x="746900" y="1230627"/>
                </a:cubicBezTo>
                <a:cubicBezTo>
                  <a:pt x="1110492" y="947533"/>
                  <a:pt x="1110492" y="947533"/>
                  <a:pt x="1110492" y="947533"/>
                </a:cubicBezTo>
                <a:close/>
                <a:moveTo>
                  <a:pt x="1488280" y="296181"/>
                </a:moveTo>
                <a:cubicBezTo>
                  <a:pt x="1498533" y="304066"/>
                  <a:pt x="1498533" y="304066"/>
                  <a:pt x="1498533" y="304066"/>
                </a:cubicBezTo>
                <a:cubicBezTo>
                  <a:pt x="1853448" y="573754"/>
                  <a:pt x="1853448" y="573754"/>
                  <a:pt x="1853448" y="573754"/>
                </a:cubicBezTo>
                <a:cubicBezTo>
                  <a:pt x="1489068" y="856060"/>
                  <a:pt x="1489068" y="856060"/>
                  <a:pt x="1489068" y="856060"/>
                </a:cubicBezTo>
                <a:cubicBezTo>
                  <a:pt x="1123900" y="578486"/>
                  <a:pt x="1123900" y="578486"/>
                  <a:pt x="1123900" y="578486"/>
                </a:cubicBezTo>
                <a:cubicBezTo>
                  <a:pt x="1488280" y="296181"/>
                  <a:pt x="1488280" y="296181"/>
                  <a:pt x="1488280" y="296181"/>
                </a:cubicBezTo>
                <a:close/>
                <a:moveTo>
                  <a:pt x="1493012" y="0"/>
                </a:moveTo>
                <a:lnTo>
                  <a:pt x="5957423" y="0"/>
                </a:lnTo>
                <a:lnTo>
                  <a:pt x="5957423" y="6858000"/>
                </a:lnTo>
                <a:lnTo>
                  <a:pt x="843615" y="6858000"/>
                </a:lnTo>
                <a:lnTo>
                  <a:pt x="810785" y="6833040"/>
                </a:lnTo>
                <a:cubicBezTo>
                  <a:pt x="746900" y="6784470"/>
                  <a:pt x="746900" y="6784470"/>
                  <a:pt x="746900" y="6784470"/>
                </a:cubicBezTo>
                <a:cubicBezTo>
                  <a:pt x="746900" y="6429617"/>
                  <a:pt x="746900" y="6429617"/>
                  <a:pt x="746900" y="6429617"/>
                </a:cubicBezTo>
                <a:cubicBezTo>
                  <a:pt x="1019002" y="6218282"/>
                  <a:pt x="1019002" y="6218282"/>
                  <a:pt x="1019002" y="6218282"/>
                </a:cubicBezTo>
                <a:cubicBezTo>
                  <a:pt x="1012693" y="6206454"/>
                  <a:pt x="1012693" y="6206454"/>
                  <a:pt x="1012693" y="6206454"/>
                </a:cubicBezTo>
                <a:cubicBezTo>
                  <a:pt x="1019791" y="6217493"/>
                  <a:pt x="1019791" y="6217493"/>
                  <a:pt x="1019791" y="6217493"/>
                </a:cubicBezTo>
                <a:cubicBezTo>
                  <a:pt x="1110492" y="6147311"/>
                  <a:pt x="1110492" y="6147311"/>
                  <a:pt x="1110492" y="6147311"/>
                </a:cubicBezTo>
                <a:cubicBezTo>
                  <a:pt x="1489068" y="6435925"/>
                  <a:pt x="1489068" y="6435925"/>
                  <a:pt x="1489068" y="6435925"/>
                </a:cubicBezTo>
                <a:cubicBezTo>
                  <a:pt x="1870800" y="6140214"/>
                  <a:pt x="1870800" y="6140214"/>
                  <a:pt x="1870800" y="6140214"/>
                </a:cubicBezTo>
                <a:cubicBezTo>
                  <a:pt x="1870800" y="6021930"/>
                  <a:pt x="1870800" y="6021930"/>
                  <a:pt x="1870800" y="6021930"/>
                </a:cubicBezTo>
                <a:cubicBezTo>
                  <a:pt x="1857392" y="6027450"/>
                  <a:pt x="1857392" y="6027450"/>
                  <a:pt x="1857392" y="6027450"/>
                </a:cubicBezTo>
                <a:cubicBezTo>
                  <a:pt x="1857392" y="6133906"/>
                  <a:pt x="1857392" y="6133906"/>
                  <a:pt x="1857392" y="6133906"/>
                </a:cubicBezTo>
                <a:cubicBezTo>
                  <a:pt x="1495378" y="6413845"/>
                  <a:pt x="1495378" y="6413845"/>
                  <a:pt x="1495378" y="6413845"/>
                </a:cubicBezTo>
                <a:cubicBezTo>
                  <a:pt x="1495378" y="6067667"/>
                  <a:pt x="1495378" y="6067667"/>
                  <a:pt x="1495378" y="6067667"/>
                </a:cubicBezTo>
                <a:cubicBezTo>
                  <a:pt x="1857392" y="5786939"/>
                  <a:pt x="1857392" y="5786939"/>
                  <a:pt x="1857392" y="5786939"/>
                </a:cubicBezTo>
                <a:cubicBezTo>
                  <a:pt x="1857392" y="6026661"/>
                  <a:pt x="1857392" y="6026661"/>
                  <a:pt x="1857392" y="6026661"/>
                </a:cubicBezTo>
                <a:cubicBezTo>
                  <a:pt x="1870800" y="6021141"/>
                  <a:pt x="1870800" y="6021141"/>
                  <a:pt x="1870800" y="6021141"/>
                </a:cubicBezTo>
                <a:cubicBezTo>
                  <a:pt x="1870800" y="5770379"/>
                  <a:pt x="1870800" y="5770379"/>
                  <a:pt x="1870800" y="5770379"/>
                </a:cubicBezTo>
                <a:cubicBezTo>
                  <a:pt x="1739875" y="5671020"/>
                  <a:pt x="1739875" y="5671020"/>
                  <a:pt x="1739875" y="5671020"/>
                </a:cubicBezTo>
                <a:cubicBezTo>
                  <a:pt x="1497744" y="5487285"/>
                  <a:pt x="1497744" y="5487285"/>
                  <a:pt x="1497744" y="5487285"/>
                </a:cubicBezTo>
                <a:cubicBezTo>
                  <a:pt x="1497744" y="5307493"/>
                  <a:pt x="1497744" y="5307493"/>
                  <a:pt x="1497744" y="5307493"/>
                </a:cubicBezTo>
                <a:cubicBezTo>
                  <a:pt x="1484336" y="5309858"/>
                  <a:pt x="1484336" y="5309858"/>
                  <a:pt x="1484336" y="5309858"/>
                </a:cubicBezTo>
                <a:cubicBezTo>
                  <a:pt x="1484336" y="5480976"/>
                  <a:pt x="1484336" y="5480976"/>
                  <a:pt x="1484336" y="5480976"/>
                </a:cubicBezTo>
                <a:cubicBezTo>
                  <a:pt x="1122322" y="5761705"/>
                  <a:pt x="1122322" y="5761705"/>
                  <a:pt x="1122322" y="5761705"/>
                </a:cubicBezTo>
                <a:cubicBezTo>
                  <a:pt x="1122322" y="5415526"/>
                  <a:pt x="1122322" y="5415526"/>
                  <a:pt x="1122322" y="5415526"/>
                </a:cubicBezTo>
                <a:cubicBezTo>
                  <a:pt x="1292682" y="5283047"/>
                  <a:pt x="1292682" y="5283047"/>
                  <a:pt x="1292682" y="5283047"/>
                </a:cubicBezTo>
                <a:cubicBezTo>
                  <a:pt x="1285583" y="5272796"/>
                  <a:pt x="1285583" y="5272796"/>
                  <a:pt x="1285583" y="5272796"/>
                </a:cubicBezTo>
                <a:cubicBezTo>
                  <a:pt x="1116013" y="5403697"/>
                  <a:pt x="1116013" y="5403697"/>
                  <a:pt x="1116013" y="5403697"/>
                </a:cubicBezTo>
                <a:cubicBezTo>
                  <a:pt x="750844" y="5126124"/>
                  <a:pt x="750844" y="5126124"/>
                  <a:pt x="750844" y="5126124"/>
                </a:cubicBezTo>
                <a:cubicBezTo>
                  <a:pt x="1025312" y="4913212"/>
                  <a:pt x="1025312" y="4913212"/>
                  <a:pt x="1025312" y="4913212"/>
                </a:cubicBezTo>
                <a:cubicBezTo>
                  <a:pt x="1110492" y="4847761"/>
                  <a:pt x="1110492" y="4847761"/>
                  <a:pt x="1110492" y="4847761"/>
                </a:cubicBezTo>
                <a:cubicBezTo>
                  <a:pt x="1475660" y="5125335"/>
                  <a:pt x="1475660" y="5125335"/>
                  <a:pt x="1475660" y="5125335"/>
                </a:cubicBezTo>
                <a:cubicBezTo>
                  <a:pt x="1285583" y="5272008"/>
                  <a:pt x="1285583" y="5272008"/>
                  <a:pt x="1285583" y="5272008"/>
                </a:cubicBezTo>
                <a:cubicBezTo>
                  <a:pt x="1293470" y="5283047"/>
                  <a:pt x="1293470" y="5283047"/>
                  <a:pt x="1293470" y="5283047"/>
                </a:cubicBezTo>
                <a:cubicBezTo>
                  <a:pt x="1484336" y="5134798"/>
                  <a:pt x="1484336" y="5134798"/>
                  <a:pt x="1484336" y="5134798"/>
                </a:cubicBezTo>
                <a:cubicBezTo>
                  <a:pt x="1484336" y="5309070"/>
                  <a:pt x="1484336" y="5309070"/>
                  <a:pt x="1484336" y="5309070"/>
                </a:cubicBezTo>
                <a:cubicBezTo>
                  <a:pt x="1497744" y="5306704"/>
                  <a:pt x="1497744" y="5306704"/>
                  <a:pt x="1497744" y="5306704"/>
                </a:cubicBezTo>
                <a:cubicBezTo>
                  <a:pt x="1497744" y="5129278"/>
                  <a:pt x="1497744" y="5129278"/>
                  <a:pt x="1497744" y="5129278"/>
                </a:cubicBezTo>
                <a:cubicBezTo>
                  <a:pt x="1513518" y="5116661"/>
                  <a:pt x="1513518" y="5116661"/>
                  <a:pt x="1513518" y="5116661"/>
                </a:cubicBezTo>
                <a:cubicBezTo>
                  <a:pt x="1513518" y="5100101"/>
                  <a:pt x="1513518" y="5100101"/>
                  <a:pt x="1513518" y="5100101"/>
                </a:cubicBezTo>
                <a:cubicBezTo>
                  <a:pt x="1495378" y="5114295"/>
                  <a:pt x="1495378" y="5114295"/>
                  <a:pt x="1495378" y="5114295"/>
                </a:cubicBezTo>
                <a:cubicBezTo>
                  <a:pt x="1495378" y="4768116"/>
                  <a:pt x="1495378" y="4768116"/>
                  <a:pt x="1495378" y="4768116"/>
                </a:cubicBezTo>
                <a:cubicBezTo>
                  <a:pt x="1513518" y="4753922"/>
                  <a:pt x="1513518" y="4753922"/>
                  <a:pt x="1513518" y="4753922"/>
                </a:cubicBezTo>
                <a:cubicBezTo>
                  <a:pt x="1513518" y="4737362"/>
                  <a:pt x="1513518" y="4737362"/>
                  <a:pt x="1513518" y="4737362"/>
                </a:cubicBezTo>
                <a:cubicBezTo>
                  <a:pt x="1489068" y="4756288"/>
                  <a:pt x="1489068" y="4756288"/>
                  <a:pt x="1489068" y="4756288"/>
                </a:cubicBezTo>
                <a:cubicBezTo>
                  <a:pt x="1123900" y="4478714"/>
                  <a:pt x="1123900" y="4478714"/>
                  <a:pt x="1123900" y="4478714"/>
                </a:cubicBezTo>
                <a:cubicBezTo>
                  <a:pt x="1488280" y="4196409"/>
                  <a:pt x="1488280" y="4196409"/>
                  <a:pt x="1488280" y="4196409"/>
                </a:cubicBezTo>
                <a:cubicBezTo>
                  <a:pt x="1853448" y="4473983"/>
                  <a:pt x="1853448" y="4473983"/>
                  <a:pt x="1853448" y="4473983"/>
                </a:cubicBezTo>
                <a:cubicBezTo>
                  <a:pt x="1514307" y="4737362"/>
                  <a:pt x="1514307" y="4737362"/>
                  <a:pt x="1514307" y="4737362"/>
                </a:cubicBezTo>
                <a:cubicBezTo>
                  <a:pt x="1514307" y="4753134"/>
                  <a:pt x="1514307" y="4753134"/>
                  <a:pt x="1514307" y="4753134"/>
                </a:cubicBezTo>
                <a:cubicBezTo>
                  <a:pt x="1857392" y="4487388"/>
                  <a:pt x="1857392" y="4487388"/>
                  <a:pt x="1857392" y="4487388"/>
                </a:cubicBezTo>
                <a:cubicBezTo>
                  <a:pt x="1857392" y="4833567"/>
                  <a:pt x="1857392" y="4833567"/>
                  <a:pt x="1857392" y="4833567"/>
                </a:cubicBezTo>
                <a:cubicBezTo>
                  <a:pt x="1514307" y="5100101"/>
                  <a:pt x="1514307" y="5100101"/>
                  <a:pt x="1514307" y="5100101"/>
                </a:cubicBezTo>
                <a:cubicBezTo>
                  <a:pt x="1514307" y="5116661"/>
                  <a:pt x="1514307" y="5116661"/>
                  <a:pt x="1514307" y="5116661"/>
                </a:cubicBezTo>
                <a:cubicBezTo>
                  <a:pt x="1870800" y="4839875"/>
                  <a:pt x="1870800" y="4839875"/>
                  <a:pt x="1870800" y="4839875"/>
                </a:cubicBezTo>
                <a:cubicBezTo>
                  <a:pt x="1870800" y="4470828"/>
                  <a:pt x="1870800" y="4470828"/>
                  <a:pt x="1870800" y="4470828"/>
                </a:cubicBezTo>
                <a:cubicBezTo>
                  <a:pt x="1497744" y="4186946"/>
                  <a:pt x="1497744" y="4186946"/>
                  <a:pt x="1497744" y="4186946"/>
                </a:cubicBezTo>
                <a:cubicBezTo>
                  <a:pt x="1497744" y="3839190"/>
                  <a:pt x="1497744" y="3839190"/>
                  <a:pt x="1497744" y="3839190"/>
                </a:cubicBezTo>
                <a:cubicBezTo>
                  <a:pt x="1484336" y="3849441"/>
                  <a:pt x="1484336" y="3849441"/>
                  <a:pt x="1484336" y="3849441"/>
                </a:cubicBezTo>
                <a:cubicBezTo>
                  <a:pt x="1484336" y="4182215"/>
                  <a:pt x="1484336" y="4182215"/>
                  <a:pt x="1484336" y="4182215"/>
                </a:cubicBezTo>
                <a:cubicBezTo>
                  <a:pt x="1122322" y="4462154"/>
                  <a:pt x="1122322" y="4462154"/>
                  <a:pt x="1122322" y="4462154"/>
                </a:cubicBezTo>
                <a:cubicBezTo>
                  <a:pt x="1122322" y="4115975"/>
                  <a:pt x="1122322" y="4115975"/>
                  <a:pt x="1122322" y="4115975"/>
                </a:cubicBezTo>
                <a:cubicBezTo>
                  <a:pt x="1484336" y="3835248"/>
                  <a:pt x="1484336" y="3835248"/>
                  <a:pt x="1484336" y="3835248"/>
                </a:cubicBezTo>
                <a:cubicBezTo>
                  <a:pt x="1484336" y="3848653"/>
                  <a:pt x="1484336" y="3848653"/>
                  <a:pt x="1484336" y="3848653"/>
                </a:cubicBezTo>
                <a:cubicBezTo>
                  <a:pt x="1497744" y="3838402"/>
                  <a:pt x="1497744" y="3838402"/>
                  <a:pt x="1497744" y="3838402"/>
                </a:cubicBezTo>
                <a:cubicBezTo>
                  <a:pt x="1497744" y="3818688"/>
                  <a:pt x="1497744" y="3818688"/>
                  <a:pt x="1497744" y="3818688"/>
                </a:cubicBezTo>
                <a:cubicBezTo>
                  <a:pt x="1136519" y="3544268"/>
                  <a:pt x="1136519" y="3544268"/>
                  <a:pt x="1136519" y="3544268"/>
                </a:cubicBezTo>
                <a:cubicBezTo>
                  <a:pt x="1125477" y="3552154"/>
                  <a:pt x="1125477" y="3552154"/>
                  <a:pt x="1125477" y="3552154"/>
                </a:cubicBezTo>
                <a:cubicBezTo>
                  <a:pt x="1135730" y="3543479"/>
                  <a:pt x="1135730" y="3543479"/>
                  <a:pt x="1135730" y="3543479"/>
                </a:cubicBezTo>
                <a:cubicBezTo>
                  <a:pt x="1119956" y="3531651"/>
                  <a:pt x="1119956" y="3531651"/>
                  <a:pt x="1119956" y="3531651"/>
                </a:cubicBezTo>
                <a:cubicBezTo>
                  <a:pt x="1119956" y="3519822"/>
                  <a:pt x="1119956" y="3519822"/>
                  <a:pt x="1119956" y="3519822"/>
                </a:cubicBezTo>
                <a:cubicBezTo>
                  <a:pt x="1106548" y="3519822"/>
                  <a:pt x="1106548" y="3519822"/>
                  <a:pt x="1106548" y="3519822"/>
                </a:cubicBezTo>
                <a:cubicBezTo>
                  <a:pt x="1106548" y="3532439"/>
                  <a:pt x="1106548" y="3532439"/>
                  <a:pt x="1106548" y="3532439"/>
                </a:cubicBezTo>
                <a:cubicBezTo>
                  <a:pt x="744534" y="3812379"/>
                  <a:pt x="744534" y="3812379"/>
                  <a:pt x="744534" y="3812379"/>
                </a:cubicBezTo>
                <a:cubicBezTo>
                  <a:pt x="744534" y="3495377"/>
                  <a:pt x="744534" y="3495377"/>
                  <a:pt x="744534" y="3495377"/>
                </a:cubicBezTo>
                <a:cubicBezTo>
                  <a:pt x="744534" y="3466989"/>
                  <a:pt x="744534" y="3466989"/>
                  <a:pt x="744534" y="3466989"/>
                </a:cubicBezTo>
                <a:cubicBezTo>
                  <a:pt x="1106548" y="3186261"/>
                  <a:pt x="1106548" y="3186261"/>
                  <a:pt x="1106548" y="3186261"/>
                </a:cubicBezTo>
                <a:cubicBezTo>
                  <a:pt x="1106548" y="3500109"/>
                  <a:pt x="1106548" y="3500109"/>
                  <a:pt x="1106548" y="3500109"/>
                </a:cubicBezTo>
                <a:cubicBezTo>
                  <a:pt x="1106548" y="3519034"/>
                  <a:pt x="1106548" y="3519034"/>
                  <a:pt x="1106548" y="3519034"/>
                </a:cubicBezTo>
                <a:cubicBezTo>
                  <a:pt x="1119956" y="3519034"/>
                  <a:pt x="1119956" y="3519034"/>
                  <a:pt x="1119956" y="3519034"/>
                </a:cubicBezTo>
                <a:cubicBezTo>
                  <a:pt x="1119956" y="3180741"/>
                  <a:pt x="1119956" y="3180741"/>
                  <a:pt x="1119956" y="3180741"/>
                </a:cubicBezTo>
                <a:cubicBezTo>
                  <a:pt x="1392847" y="2969406"/>
                  <a:pt x="1392847" y="2969406"/>
                  <a:pt x="1392847" y="2969406"/>
                </a:cubicBezTo>
                <a:cubicBezTo>
                  <a:pt x="1483547" y="2899224"/>
                  <a:pt x="1483547" y="2899224"/>
                  <a:pt x="1483547" y="2899224"/>
                </a:cubicBezTo>
                <a:cubicBezTo>
                  <a:pt x="1862913" y="3187049"/>
                  <a:pt x="1862913" y="3187049"/>
                  <a:pt x="1862913" y="3187049"/>
                </a:cubicBezTo>
                <a:cubicBezTo>
                  <a:pt x="2243855" y="2891339"/>
                  <a:pt x="2243855" y="2891339"/>
                  <a:pt x="2243855" y="2891339"/>
                </a:cubicBezTo>
                <a:cubicBezTo>
                  <a:pt x="2243855" y="2773843"/>
                  <a:pt x="2243855" y="2773843"/>
                  <a:pt x="2243855" y="2773843"/>
                </a:cubicBezTo>
                <a:cubicBezTo>
                  <a:pt x="2231236" y="2779363"/>
                  <a:pt x="2231236" y="2779363"/>
                  <a:pt x="2231236" y="2779363"/>
                </a:cubicBezTo>
                <a:cubicBezTo>
                  <a:pt x="2231236" y="2885030"/>
                  <a:pt x="2231236" y="2885030"/>
                  <a:pt x="2231236" y="2885030"/>
                </a:cubicBezTo>
                <a:cubicBezTo>
                  <a:pt x="1869222" y="3165758"/>
                  <a:pt x="1869222" y="3165758"/>
                  <a:pt x="1869222" y="3165758"/>
                </a:cubicBezTo>
                <a:cubicBezTo>
                  <a:pt x="1869222" y="2819579"/>
                  <a:pt x="1869222" y="2819579"/>
                  <a:pt x="1869222" y="2819579"/>
                </a:cubicBezTo>
                <a:cubicBezTo>
                  <a:pt x="2231236" y="2538851"/>
                  <a:pt x="2231236" y="2538851"/>
                  <a:pt x="2231236" y="2538851"/>
                </a:cubicBezTo>
                <a:cubicBezTo>
                  <a:pt x="2231236" y="2778574"/>
                  <a:pt x="2231236" y="2778574"/>
                  <a:pt x="2231236" y="2778574"/>
                </a:cubicBezTo>
                <a:cubicBezTo>
                  <a:pt x="2243855" y="2773054"/>
                  <a:pt x="2243855" y="2773054"/>
                  <a:pt x="2243855" y="2773054"/>
                </a:cubicBezTo>
                <a:cubicBezTo>
                  <a:pt x="2243855" y="2522291"/>
                  <a:pt x="2243855" y="2522291"/>
                  <a:pt x="2243855" y="2522291"/>
                </a:cubicBezTo>
                <a:cubicBezTo>
                  <a:pt x="2113720" y="2422933"/>
                  <a:pt x="2113720" y="2422933"/>
                  <a:pt x="2113720" y="2422933"/>
                </a:cubicBezTo>
                <a:cubicBezTo>
                  <a:pt x="2100312" y="2429241"/>
                  <a:pt x="2100312" y="2429241"/>
                  <a:pt x="2100312" y="2429241"/>
                </a:cubicBezTo>
                <a:cubicBezTo>
                  <a:pt x="2226503" y="2525446"/>
                  <a:pt x="2226503" y="2525446"/>
                  <a:pt x="2226503" y="2525446"/>
                </a:cubicBezTo>
                <a:cubicBezTo>
                  <a:pt x="1862124" y="2807751"/>
                  <a:pt x="1862124" y="2807751"/>
                  <a:pt x="1862124" y="2807751"/>
                </a:cubicBezTo>
                <a:cubicBezTo>
                  <a:pt x="1496955" y="2530177"/>
                  <a:pt x="1496955" y="2530177"/>
                  <a:pt x="1496955" y="2530177"/>
                </a:cubicBezTo>
                <a:cubicBezTo>
                  <a:pt x="1861335" y="2247872"/>
                  <a:pt x="1861335" y="2247872"/>
                  <a:pt x="1861335" y="2247872"/>
                </a:cubicBezTo>
                <a:cubicBezTo>
                  <a:pt x="2099523" y="2428452"/>
                  <a:pt x="2099523" y="2428452"/>
                  <a:pt x="2099523" y="2428452"/>
                </a:cubicBezTo>
                <a:cubicBezTo>
                  <a:pt x="2112931" y="2422144"/>
                  <a:pt x="2112931" y="2422144"/>
                  <a:pt x="2112931" y="2422144"/>
                </a:cubicBezTo>
                <a:cubicBezTo>
                  <a:pt x="1870800" y="2238409"/>
                  <a:pt x="1870800" y="2238409"/>
                  <a:pt x="1870800" y="2238409"/>
                </a:cubicBezTo>
                <a:cubicBezTo>
                  <a:pt x="1870800" y="2059405"/>
                  <a:pt x="1870800" y="2059405"/>
                  <a:pt x="1870800" y="2059405"/>
                </a:cubicBezTo>
                <a:cubicBezTo>
                  <a:pt x="1857392" y="2060983"/>
                  <a:pt x="1857392" y="2060983"/>
                  <a:pt x="1857392" y="2060983"/>
                </a:cubicBezTo>
                <a:cubicBezTo>
                  <a:pt x="1857392" y="2232889"/>
                  <a:pt x="1857392" y="2232889"/>
                  <a:pt x="1857392" y="2232889"/>
                </a:cubicBezTo>
                <a:cubicBezTo>
                  <a:pt x="1496167" y="2513617"/>
                  <a:pt x="1496167" y="2513617"/>
                  <a:pt x="1496167" y="2513617"/>
                </a:cubicBezTo>
                <a:cubicBezTo>
                  <a:pt x="1496167" y="2166650"/>
                  <a:pt x="1496167" y="2166650"/>
                  <a:pt x="1496167" y="2166650"/>
                </a:cubicBezTo>
                <a:cubicBezTo>
                  <a:pt x="1666526" y="2034960"/>
                  <a:pt x="1666526" y="2034960"/>
                  <a:pt x="1666526" y="2034960"/>
                </a:cubicBezTo>
                <a:cubicBezTo>
                  <a:pt x="1658639" y="2023920"/>
                  <a:pt x="1658639" y="2023920"/>
                  <a:pt x="1658639" y="2023920"/>
                </a:cubicBezTo>
                <a:cubicBezTo>
                  <a:pt x="1666526" y="2034172"/>
                  <a:pt x="1666526" y="2034172"/>
                  <a:pt x="1666526" y="2034172"/>
                </a:cubicBezTo>
                <a:cubicBezTo>
                  <a:pt x="1857392" y="1885922"/>
                  <a:pt x="1857392" y="1885922"/>
                  <a:pt x="1857392" y="1885922"/>
                </a:cubicBezTo>
                <a:cubicBezTo>
                  <a:pt x="1857392" y="2060194"/>
                  <a:pt x="1857392" y="2060194"/>
                  <a:pt x="1857392" y="2060194"/>
                </a:cubicBezTo>
                <a:cubicBezTo>
                  <a:pt x="1870800" y="2058617"/>
                  <a:pt x="1870800" y="2058617"/>
                  <a:pt x="1870800" y="2058617"/>
                </a:cubicBezTo>
                <a:cubicBezTo>
                  <a:pt x="1870800" y="1881190"/>
                  <a:pt x="1870800" y="1881190"/>
                  <a:pt x="1870800" y="1881190"/>
                </a:cubicBezTo>
                <a:cubicBezTo>
                  <a:pt x="1886574" y="1868573"/>
                  <a:pt x="1886574" y="1868573"/>
                  <a:pt x="1886574" y="1868573"/>
                </a:cubicBezTo>
                <a:cubicBezTo>
                  <a:pt x="1886574" y="1852014"/>
                  <a:pt x="1886574" y="1852014"/>
                  <a:pt x="1886574" y="1852014"/>
                </a:cubicBezTo>
                <a:cubicBezTo>
                  <a:pt x="1869222" y="1865419"/>
                  <a:pt x="1869222" y="1865419"/>
                  <a:pt x="1869222" y="1865419"/>
                </a:cubicBezTo>
                <a:cubicBezTo>
                  <a:pt x="1869222" y="1519240"/>
                  <a:pt x="1869222" y="1519240"/>
                  <a:pt x="1869222" y="1519240"/>
                </a:cubicBezTo>
                <a:cubicBezTo>
                  <a:pt x="1886574" y="1505835"/>
                  <a:pt x="1886574" y="1505835"/>
                  <a:pt x="1886574" y="1505835"/>
                </a:cubicBezTo>
                <a:cubicBezTo>
                  <a:pt x="1886574" y="1489275"/>
                  <a:pt x="1886574" y="1489275"/>
                  <a:pt x="1886574" y="1489275"/>
                </a:cubicBezTo>
                <a:cubicBezTo>
                  <a:pt x="1862124" y="1508201"/>
                  <a:pt x="1862124" y="1508201"/>
                  <a:pt x="1862124" y="1508201"/>
                </a:cubicBezTo>
                <a:cubicBezTo>
                  <a:pt x="1496955" y="1230627"/>
                  <a:pt x="1496955" y="1230627"/>
                  <a:pt x="1496955" y="1230627"/>
                </a:cubicBezTo>
                <a:cubicBezTo>
                  <a:pt x="1861335" y="947533"/>
                  <a:pt x="1861335" y="947533"/>
                  <a:pt x="1861335" y="947533"/>
                </a:cubicBezTo>
                <a:cubicBezTo>
                  <a:pt x="2226503" y="1225107"/>
                  <a:pt x="2226503" y="1225107"/>
                  <a:pt x="2226503" y="1225107"/>
                </a:cubicBezTo>
                <a:cubicBezTo>
                  <a:pt x="1887362" y="1488487"/>
                  <a:pt x="1887362" y="1488487"/>
                  <a:pt x="1887362" y="1488487"/>
                </a:cubicBezTo>
                <a:cubicBezTo>
                  <a:pt x="1887362" y="1505046"/>
                  <a:pt x="1887362" y="1505046"/>
                  <a:pt x="1887362" y="1505046"/>
                </a:cubicBezTo>
                <a:cubicBezTo>
                  <a:pt x="2231236" y="1238512"/>
                  <a:pt x="2231236" y="1238512"/>
                  <a:pt x="2231236" y="1238512"/>
                </a:cubicBezTo>
                <a:cubicBezTo>
                  <a:pt x="2231236" y="1585480"/>
                  <a:pt x="2231236" y="1585480"/>
                  <a:pt x="2231236" y="1585480"/>
                </a:cubicBezTo>
                <a:lnTo>
                  <a:pt x="1887362" y="1851225"/>
                </a:lnTo>
                <a:cubicBezTo>
                  <a:pt x="1887362" y="1867785"/>
                  <a:pt x="1887362" y="1867785"/>
                  <a:pt x="1887362" y="1867785"/>
                </a:cubicBezTo>
                <a:cubicBezTo>
                  <a:pt x="2243855" y="1591788"/>
                  <a:pt x="2243855" y="1591788"/>
                  <a:pt x="2243855" y="1591788"/>
                </a:cubicBezTo>
                <a:cubicBezTo>
                  <a:pt x="2243855" y="1221952"/>
                  <a:pt x="2243855" y="1221952"/>
                  <a:pt x="2243855" y="1221952"/>
                </a:cubicBezTo>
                <a:cubicBezTo>
                  <a:pt x="1870800" y="938859"/>
                  <a:pt x="1870800" y="938859"/>
                  <a:pt x="1870800" y="938859"/>
                </a:cubicBezTo>
                <a:cubicBezTo>
                  <a:pt x="1870800" y="590314"/>
                  <a:pt x="1870800" y="590314"/>
                  <a:pt x="1870800" y="590314"/>
                </a:cubicBezTo>
                <a:cubicBezTo>
                  <a:pt x="1857392" y="600566"/>
                  <a:pt x="1857392" y="600566"/>
                  <a:pt x="1857392" y="600566"/>
                </a:cubicBezTo>
                <a:cubicBezTo>
                  <a:pt x="1857392" y="933339"/>
                  <a:pt x="1857392" y="933339"/>
                  <a:pt x="1857392" y="933339"/>
                </a:cubicBezTo>
                <a:cubicBezTo>
                  <a:pt x="1496167" y="1214067"/>
                  <a:pt x="1496167" y="1214067"/>
                  <a:pt x="1496167" y="1214067"/>
                </a:cubicBezTo>
                <a:cubicBezTo>
                  <a:pt x="1496167" y="867888"/>
                  <a:pt x="1496167" y="867888"/>
                  <a:pt x="1496167" y="867888"/>
                </a:cubicBezTo>
                <a:cubicBezTo>
                  <a:pt x="1857392" y="587160"/>
                  <a:pt x="1857392" y="587160"/>
                  <a:pt x="1857392" y="587160"/>
                </a:cubicBezTo>
                <a:cubicBezTo>
                  <a:pt x="1857392" y="599777"/>
                  <a:pt x="1857392" y="599777"/>
                  <a:pt x="1857392" y="599777"/>
                </a:cubicBezTo>
                <a:cubicBezTo>
                  <a:pt x="1870800" y="589526"/>
                  <a:pt x="1870800" y="589526"/>
                  <a:pt x="1870800" y="589526"/>
                </a:cubicBezTo>
                <a:cubicBezTo>
                  <a:pt x="1870800" y="570600"/>
                  <a:pt x="1870800" y="570600"/>
                  <a:pt x="1870800" y="570600"/>
                </a:cubicBezTo>
                <a:cubicBezTo>
                  <a:pt x="1509574" y="295392"/>
                  <a:pt x="1509574" y="295392"/>
                  <a:pt x="1509574" y="295392"/>
                </a:cubicBezTo>
                <a:cubicBezTo>
                  <a:pt x="1498533" y="304066"/>
                  <a:pt x="1498533" y="304066"/>
                  <a:pt x="1498533" y="304066"/>
                </a:cubicBezTo>
                <a:cubicBezTo>
                  <a:pt x="1508786" y="295392"/>
                  <a:pt x="1508786" y="295392"/>
                  <a:pt x="1508786" y="295392"/>
                </a:cubicBezTo>
                <a:cubicBezTo>
                  <a:pt x="1493012" y="283564"/>
                  <a:pt x="1493012" y="283564"/>
                  <a:pt x="1493012" y="283564"/>
                </a:cubicBezTo>
                <a:cubicBezTo>
                  <a:pt x="1493012" y="97759"/>
                  <a:pt x="1493012" y="28082"/>
                  <a:pt x="1493012" y="1953"/>
                </a:cubicBezTo>
                <a:close/>
                <a:moveTo>
                  <a:pt x="1398859" y="0"/>
                </a:moveTo>
                <a:lnTo>
                  <a:pt x="1480393" y="0"/>
                </a:lnTo>
                <a:lnTo>
                  <a:pt x="1480393" y="84404"/>
                </a:lnTo>
                <a:cubicBezTo>
                  <a:pt x="1480393" y="283564"/>
                  <a:pt x="1480393" y="283564"/>
                  <a:pt x="1480393" y="283564"/>
                </a:cubicBezTo>
                <a:cubicBezTo>
                  <a:pt x="1118379" y="564292"/>
                  <a:pt x="1118379" y="564292"/>
                  <a:pt x="1118379" y="564292"/>
                </a:cubicBezTo>
                <a:cubicBezTo>
                  <a:pt x="1118379" y="218113"/>
                  <a:pt x="1118379" y="218113"/>
                  <a:pt x="1118379" y="218113"/>
                </a:cubicBezTo>
                <a:cubicBezTo>
                  <a:pt x="1267443" y="102194"/>
                  <a:pt x="1341976" y="44235"/>
                  <a:pt x="1379242" y="15255"/>
                </a:cubicBezTo>
                <a:close/>
                <a:moveTo>
                  <a:pt x="840168" y="0"/>
                </a:moveTo>
                <a:lnTo>
                  <a:pt x="1377550" y="0"/>
                </a:lnTo>
                <a:lnTo>
                  <a:pt x="1301753" y="58896"/>
                </a:lnTo>
                <a:cubicBezTo>
                  <a:pt x="1112069" y="206284"/>
                  <a:pt x="1112069" y="206284"/>
                  <a:pt x="1112069" y="206284"/>
                </a:cubicBezTo>
                <a:cubicBezTo>
                  <a:pt x="966554" y="95886"/>
                  <a:pt x="893796" y="40686"/>
                  <a:pt x="857417" y="13087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540000" rIns="540000">
            <a:noAutofit/>
          </a:bodyPr>
          <a:lstStyle>
            <a:lvl1pPr algn="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1381125"/>
            <a:ext cx="6118657" cy="4532313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9" name="Titre 10">
            <a:extLst>
              <a:ext uri="{FF2B5EF4-FFF2-40B4-BE49-F238E27FC236}">
                <a16:creationId xmlns:a16="http://schemas.microsoft.com/office/drawing/2014/main" id="{E8A77A76-28CB-5629-14F2-37B56A986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40" y="314036"/>
            <a:ext cx="6118656" cy="871827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459944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+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e 19">
            <a:extLst>
              <a:ext uri="{FF2B5EF4-FFF2-40B4-BE49-F238E27FC236}">
                <a16:creationId xmlns:a16="http://schemas.microsoft.com/office/drawing/2014/main" id="{8ADFDDB7-8C7E-D45A-96B3-1A9EBD1B6760}"/>
              </a:ext>
            </a:extLst>
          </p:cNvPr>
          <p:cNvGrpSpPr/>
          <p:nvPr userDrawn="1"/>
        </p:nvGrpSpPr>
        <p:grpSpPr>
          <a:xfrm>
            <a:off x="206373" y="6296024"/>
            <a:ext cx="468000" cy="468000"/>
            <a:chOff x="206373" y="6296024"/>
            <a:chExt cx="468000" cy="468000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EBA0BEC-B644-623E-6D5F-4028774EC28B}"/>
                </a:ext>
              </a:extLst>
            </p:cNvPr>
            <p:cNvSpPr/>
            <p:nvPr userDrawn="1"/>
          </p:nvSpPr>
          <p:spPr>
            <a:xfrm>
              <a:off x="206373" y="6296024"/>
              <a:ext cx="468000" cy="46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  <p:pic>
          <p:nvPicPr>
            <p:cNvPr id="22" name="Logo CEA">
              <a:extLst>
                <a:ext uri="{FF2B5EF4-FFF2-40B4-BE49-F238E27FC236}">
                  <a16:creationId xmlns:a16="http://schemas.microsoft.com/office/drawing/2014/main" id="{41781B71-FA7E-3A77-138A-F8EC2086144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7897" y="6343650"/>
              <a:ext cx="365991" cy="365991"/>
            </a:xfrm>
            <a:prstGeom prst="rect">
              <a:avLst/>
            </a:prstGeom>
          </p:spPr>
        </p:pic>
      </p:grpSp>
      <p:sp>
        <p:nvSpPr>
          <p:cNvPr id="13" name="Espace réservé pour une image  12">
            <a:extLst>
              <a:ext uri="{FF2B5EF4-FFF2-40B4-BE49-F238E27FC236}">
                <a16:creationId xmlns:a16="http://schemas.microsoft.com/office/drawing/2014/main" id="{BE852666-874F-A297-BDD1-598A6DD9D14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 flipH="1">
            <a:off x="0" y="0"/>
            <a:ext cx="5305156" cy="6858000"/>
          </a:xfrm>
          <a:custGeom>
            <a:avLst/>
            <a:gdLst>
              <a:gd name="connsiteX0" fmla="*/ 657398 w 5305156"/>
              <a:gd name="connsiteY0" fmla="*/ 6793932 h 6858000"/>
              <a:gd name="connsiteX1" fmla="*/ 585057 w 5305156"/>
              <a:gd name="connsiteY1" fmla="*/ 6857017 h 6858000"/>
              <a:gd name="connsiteX2" fmla="*/ 583930 w 5305156"/>
              <a:gd name="connsiteY2" fmla="*/ 6858000 h 6858000"/>
              <a:gd name="connsiteX3" fmla="*/ 732294 w 5305156"/>
              <a:gd name="connsiteY3" fmla="*/ 6858000 h 6858000"/>
              <a:gd name="connsiteX4" fmla="*/ 725614 w 5305156"/>
              <a:gd name="connsiteY4" fmla="*/ 6852286 h 6858000"/>
              <a:gd name="connsiteX5" fmla="*/ 657398 w 5305156"/>
              <a:gd name="connsiteY5" fmla="*/ 6793932 h 6858000"/>
              <a:gd name="connsiteX6" fmla="*/ 653184 w 5305156"/>
              <a:gd name="connsiteY6" fmla="*/ 6434348 h 6858000"/>
              <a:gd name="connsiteX7" fmla="*/ 330807 w 5305156"/>
              <a:gd name="connsiteY7" fmla="*/ 6715076 h 6858000"/>
              <a:gd name="connsiteX8" fmla="*/ 330807 w 5305156"/>
              <a:gd name="connsiteY8" fmla="*/ 6799592 h 6858000"/>
              <a:gd name="connsiteX9" fmla="*/ 330807 w 5305156"/>
              <a:gd name="connsiteY9" fmla="*/ 6858000 h 6858000"/>
              <a:gd name="connsiteX10" fmla="*/ 564153 w 5305156"/>
              <a:gd name="connsiteY10" fmla="*/ 6858000 h 6858000"/>
              <a:gd name="connsiteX11" fmla="*/ 568902 w 5305156"/>
              <a:gd name="connsiteY11" fmla="*/ 6853863 h 6858000"/>
              <a:gd name="connsiteX12" fmla="*/ 585057 w 5305156"/>
              <a:gd name="connsiteY12" fmla="*/ 6857017 h 6858000"/>
              <a:gd name="connsiteX13" fmla="*/ 569605 w 5305156"/>
              <a:gd name="connsiteY13" fmla="*/ 6853075 h 6858000"/>
              <a:gd name="connsiteX14" fmla="*/ 653184 w 5305156"/>
              <a:gd name="connsiteY14" fmla="*/ 6780527 h 6858000"/>
              <a:gd name="connsiteX15" fmla="*/ 653184 w 5305156"/>
              <a:gd name="connsiteY15" fmla="*/ 6434348 h 6858000"/>
              <a:gd name="connsiteX16" fmla="*/ 5047259 w 5305156"/>
              <a:gd name="connsiteY16" fmla="*/ 6343650 h 6858000"/>
              <a:gd name="connsiteX17" fmla="*/ 5047259 w 5305156"/>
              <a:gd name="connsiteY17" fmla="*/ 6707250 h 6858000"/>
              <a:gd name="connsiteX18" fmla="*/ 4683659 w 5305156"/>
              <a:gd name="connsiteY18" fmla="*/ 6707250 h 6858000"/>
              <a:gd name="connsiteX19" fmla="*/ 4683659 w 5305156"/>
              <a:gd name="connsiteY19" fmla="*/ 6343650 h 6858000"/>
              <a:gd name="connsiteX20" fmla="*/ 985394 w 5305156"/>
              <a:gd name="connsiteY20" fmla="*/ 5786939 h 6858000"/>
              <a:gd name="connsiteX21" fmla="*/ 777500 w 5305156"/>
              <a:gd name="connsiteY21" fmla="*/ 5968308 h 6858000"/>
              <a:gd name="connsiteX22" fmla="*/ 663017 w 5305156"/>
              <a:gd name="connsiteY22" fmla="*/ 6067667 h 6858000"/>
              <a:gd name="connsiteX23" fmla="*/ 663017 w 5305156"/>
              <a:gd name="connsiteY23" fmla="*/ 6413845 h 6858000"/>
              <a:gd name="connsiteX24" fmla="*/ 901815 w 5305156"/>
              <a:gd name="connsiteY24" fmla="*/ 6206454 h 6858000"/>
              <a:gd name="connsiteX25" fmla="*/ 985394 w 5305156"/>
              <a:gd name="connsiteY25" fmla="*/ 6133906 h 6858000"/>
              <a:gd name="connsiteX26" fmla="*/ 985394 w 5305156"/>
              <a:gd name="connsiteY26" fmla="*/ 5786939 h 6858000"/>
              <a:gd name="connsiteX27" fmla="*/ 1549380 w 5305156"/>
              <a:gd name="connsiteY27" fmla="*/ 5671020 h 6858000"/>
              <a:gd name="connsiteX28" fmla="*/ 1537440 w 5305156"/>
              <a:gd name="connsiteY28" fmla="*/ 5677328 h 6858000"/>
              <a:gd name="connsiteX29" fmla="*/ 1549380 w 5305156"/>
              <a:gd name="connsiteY29" fmla="*/ 5671020 h 6858000"/>
              <a:gd name="connsiteX30" fmla="*/ 1325331 w 5305156"/>
              <a:gd name="connsiteY30" fmla="*/ 5495959 h 6858000"/>
              <a:gd name="connsiteX31" fmla="*/ 1000847 w 5305156"/>
              <a:gd name="connsiteY31" fmla="*/ 5779053 h 6858000"/>
              <a:gd name="connsiteX32" fmla="*/ 1326033 w 5305156"/>
              <a:gd name="connsiteY32" fmla="*/ 6056627 h 6858000"/>
              <a:gd name="connsiteX33" fmla="*/ 1650518 w 5305156"/>
              <a:gd name="connsiteY33" fmla="*/ 5773533 h 6858000"/>
              <a:gd name="connsiteX34" fmla="*/ 1537440 w 5305156"/>
              <a:gd name="connsiteY34" fmla="*/ 5677328 h 6858000"/>
              <a:gd name="connsiteX35" fmla="*/ 1325331 w 5305156"/>
              <a:gd name="connsiteY35" fmla="*/ 5495959 h 6858000"/>
              <a:gd name="connsiteX36" fmla="*/ 320271 w 5305156"/>
              <a:gd name="connsiteY36" fmla="*/ 4847761 h 6858000"/>
              <a:gd name="connsiteX37" fmla="*/ 0 w 5305156"/>
              <a:gd name="connsiteY37" fmla="*/ 5126124 h 6858000"/>
              <a:gd name="connsiteX38" fmla="*/ 325188 w 5305156"/>
              <a:gd name="connsiteY38" fmla="*/ 5403697 h 6858000"/>
              <a:gd name="connsiteX39" fmla="*/ 433349 w 5305156"/>
              <a:gd name="connsiteY39" fmla="*/ 5309070 h 6858000"/>
              <a:gd name="connsiteX40" fmla="*/ 439670 w 5305156"/>
              <a:gd name="connsiteY40" fmla="*/ 5320898 h 6858000"/>
              <a:gd name="connsiteX41" fmla="*/ 330807 w 5305156"/>
              <a:gd name="connsiteY41" fmla="*/ 5415526 h 6858000"/>
              <a:gd name="connsiteX42" fmla="*/ 330807 w 5305156"/>
              <a:gd name="connsiteY42" fmla="*/ 5761705 h 6858000"/>
              <a:gd name="connsiteX43" fmla="*/ 563986 w 5305156"/>
              <a:gd name="connsiteY43" fmla="*/ 5559044 h 6858000"/>
              <a:gd name="connsiteX44" fmla="*/ 570307 w 5305156"/>
              <a:gd name="connsiteY44" fmla="*/ 5571661 h 6858000"/>
              <a:gd name="connsiteX45" fmla="*/ 332211 w 5305156"/>
              <a:gd name="connsiteY45" fmla="*/ 5779053 h 6858000"/>
              <a:gd name="connsiteX46" fmla="*/ 657398 w 5305156"/>
              <a:gd name="connsiteY46" fmla="*/ 6056627 h 6858000"/>
              <a:gd name="connsiteX47" fmla="*/ 771178 w 5305156"/>
              <a:gd name="connsiteY47" fmla="*/ 5957268 h 6858000"/>
              <a:gd name="connsiteX48" fmla="*/ 777500 w 5305156"/>
              <a:gd name="connsiteY48" fmla="*/ 5968308 h 6858000"/>
              <a:gd name="connsiteX49" fmla="*/ 771881 w 5305156"/>
              <a:gd name="connsiteY49" fmla="*/ 5956479 h 6858000"/>
              <a:gd name="connsiteX50" fmla="*/ 981883 w 5305156"/>
              <a:gd name="connsiteY50" fmla="*/ 5773533 h 6858000"/>
              <a:gd name="connsiteX51" fmla="*/ 656696 w 5305156"/>
              <a:gd name="connsiteY51" fmla="*/ 5495959 h 6858000"/>
              <a:gd name="connsiteX52" fmla="*/ 571010 w 5305156"/>
              <a:gd name="connsiteY52" fmla="*/ 5570873 h 6858000"/>
              <a:gd name="connsiteX53" fmla="*/ 563986 w 5305156"/>
              <a:gd name="connsiteY53" fmla="*/ 5558256 h 6858000"/>
              <a:gd name="connsiteX54" fmla="*/ 653184 w 5305156"/>
              <a:gd name="connsiteY54" fmla="*/ 5480976 h 6858000"/>
              <a:gd name="connsiteX55" fmla="*/ 653184 w 5305156"/>
              <a:gd name="connsiteY55" fmla="*/ 5134798 h 6858000"/>
              <a:gd name="connsiteX56" fmla="*/ 439670 w 5305156"/>
              <a:gd name="connsiteY56" fmla="*/ 5320110 h 6858000"/>
              <a:gd name="connsiteX57" fmla="*/ 434052 w 5305156"/>
              <a:gd name="connsiteY57" fmla="*/ 5309070 h 6858000"/>
              <a:gd name="connsiteX58" fmla="*/ 645458 w 5305156"/>
              <a:gd name="connsiteY58" fmla="*/ 5125335 h 6858000"/>
              <a:gd name="connsiteX59" fmla="*/ 320271 w 5305156"/>
              <a:gd name="connsiteY59" fmla="*/ 4847761 h 6858000"/>
              <a:gd name="connsiteX60" fmla="*/ 985394 w 5305156"/>
              <a:gd name="connsiteY60" fmla="*/ 4487388 h 6858000"/>
              <a:gd name="connsiteX61" fmla="*/ 763453 w 5305156"/>
              <a:gd name="connsiteY61" fmla="*/ 4680586 h 6858000"/>
              <a:gd name="connsiteX62" fmla="*/ 756430 w 5305156"/>
              <a:gd name="connsiteY62" fmla="*/ 4670335 h 6858000"/>
              <a:gd name="connsiteX63" fmla="*/ 762750 w 5305156"/>
              <a:gd name="connsiteY63" fmla="*/ 4680586 h 6858000"/>
              <a:gd name="connsiteX64" fmla="*/ 663017 w 5305156"/>
              <a:gd name="connsiteY64" fmla="*/ 4768116 h 6858000"/>
              <a:gd name="connsiteX65" fmla="*/ 663017 w 5305156"/>
              <a:gd name="connsiteY65" fmla="*/ 5114295 h 6858000"/>
              <a:gd name="connsiteX66" fmla="*/ 906029 w 5305156"/>
              <a:gd name="connsiteY66" fmla="*/ 4902960 h 6858000"/>
              <a:gd name="connsiteX67" fmla="*/ 913053 w 5305156"/>
              <a:gd name="connsiteY67" fmla="*/ 4913212 h 6858000"/>
              <a:gd name="connsiteX68" fmla="*/ 906732 w 5305156"/>
              <a:gd name="connsiteY68" fmla="*/ 4902172 h 6858000"/>
              <a:gd name="connsiteX69" fmla="*/ 985394 w 5305156"/>
              <a:gd name="connsiteY69" fmla="*/ 4833567 h 6858000"/>
              <a:gd name="connsiteX70" fmla="*/ 985394 w 5305156"/>
              <a:gd name="connsiteY70" fmla="*/ 4487388 h 6858000"/>
              <a:gd name="connsiteX71" fmla="*/ 656696 w 5305156"/>
              <a:gd name="connsiteY71" fmla="*/ 4196409 h 6858000"/>
              <a:gd name="connsiteX72" fmla="*/ 332211 w 5305156"/>
              <a:gd name="connsiteY72" fmla="*/ 4478714 h 6858000"/>
              <a:gd name="connsiteX73" fmla="*/ 657398 w 5305156"/>
              <a:gd name="connsiteY73" fmla="*/ 4756288 h 6858000"/>
              <a:gd name="connsiteX74" fmla="*/ 756430 w 5305156"/>
              <a:gd name="connsiteY74" fmla="*/ 4670335 h 6858000"/>
              <a:gd name="connsiteX75" fmla="*/ 981883 w 5305156"/>
              <a:gd name="connsiteY75" fmla="*/ 4473983 h 6858000"/>
              <a:gd name="connsiteX76" fmla="*/ 656696 w 5305156"/>
              <a:gd name="connsiteY76" fmla="*/ 4196409 h 6858000"/>
              <a:gd name="connsiteX77" fmla="*/ 993120 w 5305156"/>
              <a:gd name="connsiteY77" fmla="*/ 3544268 h 6858000"/>
              <a:gd name="connsiteX78" fmla="*/ 668636 w 5305156"/>
              <a:gd name="connsiteY78" fmla="*/ 3826573 h 6858000"/>
              <a:gd name="connsiteX79" fmla="*/ 993823 w 5305156"/>
              <a:gd name="connsiteY79" fmla="*/ 4104935 h 6858000"/>
              <a:gd name="connsiteX80" fmla="*/ 1318308 w 5305156"/>
              <a:gd name="connsiteY80" fmla="*/ 3821842 h 6858000"/>
              <a:gd name="connsiteX81" fmla="*/ 1002251 w 5305156"/>
              <a:gd name="connsiteY81" fmla="*/ 3552154 h 6858000"/>
              <a:gd name="connsiteX82" fmla="*/ 993120 w 5305156"/>
              <a:gd name="connsiteY82" fmla="*/ 3544268 h 6858000"/>
              <a:gd name="connsiteX83" fmla="*/ 1318308 w 5305156"/>
              <a:gd name="connsiteY83" fmla="*/ 2538851 h 6858000"/>
              <a:gd name="connsiteX84" fmla="*/ 1110412 w 5305156"/>
              <a:gd name="connsiteY84" fmla="*/ 2719432 h 6858000"/>
              <a:gd name="connsiteX85" fmla="*/ 1104092 w 5305156"/>
              <a:gd name="connsiteY85" fmla="*/ 2708392 h 6858000"/>
              <a:gd name="connsiteX86" fmla="*/ 1109710 w 5305156"/>
              <a:gd name="connsiteY86" fmla="*/ 2720221 h 6858000"/>
              <a:gd name="connsiteX87" fmla="*/ 995930 w 5305156"/>
              <a:gd name="connsiteY87" fmla="*/ 2819579 h 6858000"/>
              <a:gd name="connsiteX88" fmla="*/ 995930 w 5305156"/>
              <a:gd name="connsiteY88" fmla="*/ 3165758 h 6858000"/>
              <a:gd name="connsiteX89" fmla="*/ 1234025 w 5305156"/>
              <a:gd name="connsiteY89" fmla="*/ 2958366 h 6858000"/>
              <a:gd name="connsiteX90" fmla="*/ 1240347 w 5305156"/>
              <a:gd name="connsiteY90" fmla="*/ 2969406 h 6858000"/>
              <a:gd name="connsiteX91" fmla="*/ 1234728 w 5305156"/>
              <a:gd name="connsiteY91" fmla="*/ 2957578 h 6858000"/>
              <a:gd name="connsiteX92" fmla="*/ 1318308 w 5305156"/>
              <a:gd name="connsiteY92" fmla="*/ 2885030 h 6858000"/>
              <a:gd name="connsiteX93" fmla="*/ 1318308 w 5305156"/>
              <a:gd name="connsiteY93" fmla="*/ 2538851 h 6858000"/>
              <a:gd name="connsiteX94" fmla="*/ 652482 w 5305156"/>
              <a:gd name="connsiteY94" fmla="*/ 1598885 h 6858000"/>
              <a:gd name="connsiteX95" fmla="*/ 332211 w 5305156"/>
              <a:gd name="connsiteY95" fmla="*/ 1878036 h 6858000"/>
              <a:gd name="connsiteX96" fmla="*/ 657398 w 5305156"/>
              <a:gd name="connsiteY96" fmla="*/ 2155610 h 6858000"/>
              <a:gd name="connsiteX97" fmla="*/ 766262 w 5305156"/>
              <a:gd name="connsiteY97" fmla="*/ 2060983 h 6858000"/>
              <a:gd name="connsiteX98" fmla="*/ 771881 w 5305156"/>
              <a:gd name="connsiteY98" fmla="*/ 2072022 h 6858000"/>
              <a:gd name="connsiteX99" fmla="*/ 663017 w 5305156"/>
              <a:gd name="connsiteY99" fmla="*/ 2166650 h 6858000"/>
              <a:gd name="connsiteX100" fmla="*/ 663017 w 5305156"/>
              <a:gd name="connsiteY100" fmla="*/ 2513617 h 6858000"/>
              <a:gd name="connsiteX101" fmla="*/ 896196 w 5305156"/>
              <a:gd name="connsiteY101" fmla="*/ 2310168 h 6858000"/>
              <a:gd name="connsiteX102" fmla="*/ 902517 w 5305156"/>
              <a:gd name="connsiteY102" fmla="*/ 2322785 h 6858000"/>
              <a:gd name="connsiteX103" fmla="*/ 665124 w 5305156"/>
              <a:gd name="connsiteY103" fmla="*/ 2530177 h 6858000"/>
              <a:gd name="connsiteX104" fmla="*/ 990311 w 5305156"/>
              <a:gd name="connsiteY104" fmla="*/ 2807751 h 6858000"/>
              <a:gd name="connsiteX105" fmla="*/ 1104092 w 5305156"/>
              <a:gd name="connsiteY105" fmla="*/ 2708392 h 6858000"/>
              <a:gd name="connsiteX106" fmla="*/ 1314093 w 5305156"/>
              <a:gd name="connsiteY106" fmla="*/ 2525446 h 6858000"/>
              <a:gd name="connsiteX107" fmla="*/ 988907 w 5305156"/>
              <a:gd name="connsiteY107" fmla="*/ 2247872 h 6858000"/>
              <a:gd name="connsiteX108" fmla="*/ 903220 w 5305156"/>
              <a:gd name="connsiteY108" fmla="*/ 2322785 h 6858000"/>
              <a:gd name="connsiteX109" fmla="*/ 896899 w 5305156"/>
              <a:gd name="connsiteY109" fmla="*/ 2310168 h 6858000"/>
              <a:gd name="connsiteX110" fmla="*/ 985394 w 5305156"/>
              <a:gd name="connsiteY110" fmla="*/ 2232889 h 6858000"/>
              <a:gd name="connsiteX111" fmla="*/ 985394 w 5305156"/>
              <a:gd name="connsiteY111" fmla="*/ 1885922 h 6858000"/>
              <a:gd name="connsiteX112" fmla="*/ 772583 w 5305156"/>
              <a:gd name="connsiteY112" fmla="*/ 2072022 h 6858000"/>
              <a:gd name="connsiteX113" fmla="*/ 766262 w 5305156"/>
              <a:gd name="connsiteY113" fmla="*/ 2060194 h 6858000"/>
              <a:gd name="connsiteX114" fmla="*/ 977669 w 5305156"/>
              <a:gd name="connsiteY114" fmla="*/ 1876459 h 6858000"/>
              <a:gd name="connsiteX115" fmla="*/ 652482 w 5305156"/>
              <a:gd name="connsiteY115" fmla="*/ 1598885 h 6858000"/>
              <a:gd name="connsiteX116" fmla="*/ 1318308 w 5305156"/>
              <a:gd name="connsiteY116" fmla="*/ 1238512 h 6858000"/>
              <a:gd name="connsiteX117" fmla="*/ 1095663 w 5305156"/>
              <a:gd name="connsiteY117" fmla="*/ 1432499 h 6858000"/>
              <a:gd name="connsiteX118" fmla="*/ 995930 w 5305156"/>
              <a:gd name="connsiteY118" fmla="*/ 1519240 h 6858000"/>
              <a:gd name="connsiteX119" fmla="*/ 995930 w 5305156"/>
              <a:gd name="connsiteY119" fmla="*/ 1865419 h 6858000"/>
              <a:gd name="connsiteX120" fmla="*/ 1238240 w 5305156"/>
              <a:gd name="connsiteY120" fmla="*/ 1654085 h 6858000"/>
              <a:gd name="connsiteX121" fmla="*/ 1245264 w 5305156"/>
              <a:gd name="connsiteY121" fmla="*/ 1665124 h 6858000"/>
              <a:gd name="connsiteX122" fmla="*/ 1000847 w 5305156"/>
              <a:gd name="connsiteY122" fmla="*/ 1878036 h 6858000"/>
              <a:gd name="connsiteX123" fmla="*/ 1326033 w 5305156"/>
              <a:gd name="connsiteY123" fmla="*/ 2155610 h 6858000"/>
              <a:gd name="connsiteX124" fmla="*/ 1477038 w 5305156"/>
              <a:gd name="connsiteY124" fmla="*/ 2023920 h 6858000"/>
              <a:gd name="connsiteX125" fmla="*/ 1646304 w 5305156"/>
              <a:gd name="connsiteY125" fmla="*/ 1876459 h 6858000"/>
              <a:gd name="connsiteX126" fmla="*/ 1321116 w 5305156"/>
              <a:gd name="connsiteY126" fmla="*/ 1598885 h 6858000"/>
              <a:gd name="connsiteX127" fmla="*/ 1245965 w 5305156"/>
              <a:gd name="connsiteY127" fmla="*/ 1664336 h 6858000"/>
              <a:gd name="connsiteX128" fmla="*/ 1238942 w 5305156"/>
              <a:gd name="connsiteY128" fmla="*/ 1654085 h 6858000"/>
              <a:gd name="connsiteX129" fmla="*/ 1318308 w 5305156"/>
              <a:gd name="connsiteY129" fmla="*/ 1585480 h 6858000"/>
              <a:gd name="connsiteX130" fmla="*/ 1318308 w 5305156"/>
              <a:gd name="connsiteY130" fmla="*/ 1238512 h 6858000"/>
              <a:gd name="connsiteX131" fmla="*/ 988907 w 5305156"/>
              <a:gd name="connsiteY131" fmla="*/ 947533 h 6858000"/>
              <a:gd name="connsiteX132" fmla="*/ 665124 w 5305156"/>
              <a:gd name="connsiteY132" fmla="*/ 1230627 h 6858000"/>
              <a:gd name="connsiteX133" fmla="*/ 990311 w 5305156"/>
              <a:gd name="connsiteY133" fmla="*/ 1508201 h 6858000"/>
              <a:gd name="connsiteX134" fmla="*/ 1088639 w 5305156"/>
              <a:gd name="connsiteY134" fmla="*/ 1422247 h 6858000"/>
              <a:gd name="connsiteX135" fmla="*/ 1095663 w 5305156"/>
              <a:gd name="connsiteY135" fmla="*/ 1432499 h 6858000"/>
              <a:gd name="connsiteX136" fmla="*/ 1089342 w 5305156"/>
              <a:gd name="connsiteY136" fmla="*/ 1421459 h 6858000"/>
              <a:gd name="connsiteX137" fmla="*/ 1314093 w 5305156"/>
              <a:gd name="connsiteY137" fmla="*/ 1225107 h 6858000"/>
              <a:gd name="connsiteX138" fmla="*/ 988907 w 5305156"/>
              <a:gd name="connsiteY138" fmla="*/ 947533 h 6858000"/>
              <a:gd name="connsiteX139" fmla="*/ 1325331 w 5305156"/>
              <a:gd name="connsiteY139" fmla="*/ 296181 h 6858000"/>
              <a:gd name="connsiteX140" fmla="*/ 1000847 w 5305156"/>
              <a:gd name="connsiteY140" fmla="*/ 578486 h 6858000"/>
              <a:gd name="connsiteX141" fmla="*/ 1326033 w 5305156"/>
              <a:gd name="connsiteY141" fmla="*/ 856060 h 6858000"/>
              <a:gd name="connsiteX142" fmla="*/ 1650518 w 5305156"/>
              <a:gd name="connsiteY142" fmla="*/ 573754 h 6858000"/>
              <a:gd name="connsiteX143" fmla="*/ 1334462 w 5305156"/>
              <a:gd name="connsiteY143" fmla="*/ 304066 h 6858000"/>
              <a:gd name="connsiteX144" fmla="*/ 1325331 w 5305156"/>
              <a:gd name="connsiteY144" fmla="*/ 296181 h 6858000"/>
              <a:gd name="connsiteX145" fmla="*/ 1226725 w 5305156"/>
              <a:gd name="connsiteY145" fmla="*/ 0 h 6858000"/>
              <a:gd name="connsiteX146" fmla="*/ 748180 w 5305156"/>
              <a:gd name="connsiteY146" fmla="*/ 0 h 6858000"/>
              <a:gd name="connsiteX147" fmla="*/ 763540 w 5305156"/>
              <a:gd name="connsiteY147" fmla="*/ 13087 h 6858000"/>
              <a:gd name="connsiteX148" fmla="*/ 990311 w 5305156"/>
              <a:gd name="connsiteY148" fmla="*/ 206284 h 6858000"/>
              <a:gd name="connsiteX149" fmla="*/ 1159227 w 5305156"/>
              <a:gd name="connsiteY149" fmla="*/ 58896 h 6858000"/>
              <a:gd name="connsiteX150" fmla="*/ 1318308 w 5305156"/>
              <a:gd name="connsiteY150" fmla="*/ 0 h 6858000"/>
              <a:gd name="connsiteX151" fmla="*/ 1245701 w 5305156"/>
              <a:gd name="connsiteY151" fmla="*/ 0 h 6858000"/>
              <a:gd name="connsiteX152" fmla="*/ 1228232 w 5305156"/>
              <a:gd name="connsiteY152" fmla="*/ 15255 h 6858000"/>
              <a:gd name="connsiteX153" fmla="*/ 995930 w 5305156"/>
              <a:gd name="connsiteY153" fmla="*/ 218113 h 6858000"/>
              <a:gd name="connsiteX154" fmla="*/ 995930 w 5305156"/>
              <a:gd name="connsiteY154" fmla="*/ 564292 h 6858000"/>
              <a:gd name="connsiteX155" fmla="*/ 1318308 w 5305156"/>
              <a:gd name="connsiteY155" fmla="*/ 283564 h 6858000"/>
              <a:gd name="connsiteX156" fmla="*/ 1318308 w 5305156"/>
              <a:gd name="connsiteY156" fmla="*/ 84404 h 6858000"/>
              <a:gd name="connsiteX157" fmla="*/ 5305156 w 5305156"/>
              <a:gd name="connsiteY157" fmla="*/ 0 h 6858000"/>
              <a:gd name="connsiteX158" fmla="*/ 1329545 w 5305156"/>
              <a:gd name="connsiteY158" fmla="*/ 0 h 6858000"/>
              <a:gd name="connsiteX159" fmla="*/ 1329545 w 5305156"/>
              <a:gd name="connsiteY159" fmla="*/ 1953 h 6858000"/>
              <a:gd name="connsiteX160" fmla="*/ 1329545 w 5305156"/>
              <a:gd name="connsiteY160" fmla="*/ 283564 h 6858000"/>
              <a:gd name="connsiteX161" fmla="*/ 1343592 w 5305156"/>
              <a:gd name="connsiteY161" fmla="*/ 295392 h 6858000"/>
              <a:gd name="connsiteX162" fmla="*/ 1334462 w 5305156"/>
              <a:gd name="connsiteY162" fmla="*/ 304066 h 6858000"/>
              <a:gd name="connsiteX163" fmla="*/ 1344294 w 5305156"/>
              <a:gd name="connsiteY163" fmla="*/ 295392 h 6858000"/>
              <a:gd name="connsiteX164" fmla="*/ 1665970 w 5305156"/>
              <a:gd name="connsiteY164" fmla="*/ 570600 h 6858000"/>
              <a:gd name="connsiteX165" fmla="*/ 1665970 w 5305156"/>
              <a:gd name="connsiteY165" fmla="*/ 589526 h 6858000"/>
              <a:gd name="connsiteX166" fmla="*/ 1654030 w 5305156"/>
              <a:gd name="connsiteY166" fmla="*/ 599777 h 6858000"/>
              <a:gd name="connsiteX167" fmla="*/ 1654030 w 5305156"/>
              <a:gd name="connsiteY167" fmla="*/ 587160 h 6858000"/>
              <a:gd name="connsiteX168" fmla="*/ 1332355 w 5305156"/>
              <a:gd name="connsiteY168" fmla="*/ 867888 h 6858000"/>
              <a:gd name="connsiteX169" fmla="*/ 1332355 w 5305156"/>
              <a:gd name="connsiteY169" fmla="*/ 1214067 h 6858000"/>
              <a:gd name="connsiteX170" fmla="*/ 1654030 w 5305156"/>
              <a:gd name="connsiteY170" fmla="*/ 933339 h 6858000"/>
              <a:gd name="connsiteX171" fmla="*/ 1654030 w 5305156"/>
              <a:gd name="connsiteY171" fmla="*/ 600566 h 6858000"/>
              <a:gd name="connsiteX172" fmla="*/ 1665970 w 5305156"/>
              <a:gd name="connsiteY172" fmla="*/ 590314 h 6858000"/>
              <a:gd name="connsiteX173" fmla="*/ 1665970 w 5305156"/>
              <a:gd name="connsiteY173" fmla="*/ 938859 h 6858000"/>
              <a:gd name="connsiteX174" fmla="*/ 1998180 w 5305156"/>
              <a:gd name="connsiteY174" fmla="*/ 1221952 h 6858000"/>
              <a:gd name="connsiteX175" fmla="*/ 1998180 w 5305156"/>
              <a:gd name="connsiteY175" fmla="*/ 1591788 h 6858000"/>
              <a:gd name="connsiteX176" fmla="*/ 1680718 w 5305156"/>
              <a:gd name="connsiteY176" fmla="*/ 1867785 h 6858000"/>
              <a:gd name="connsiteX177" fmla="*/ 1680718 w 5305156"/>
              <a:gd name="connsiteY177" fmla="*/ 1851225 h 6858000"/>
              <a:gd name="connsiteX178" fmla="*/ 1986942 w 5305156"/>
              <a:gd name="connsiteY178" fmla="*/ 1585480 h 6858000"/>
              <a:gd name="connsiteX179" fmla="*/ 1986942 w 5305156"/>
              <a:gd name="connsiteY179" fmla="*/ 1238512 h 6858000"/>
              <a:gd name="connsiteX180" fmla="*/ 1680718 w 5305156"/>
              <a:gd name="connsiteY180" fmla="*/ 1505046 h 6858000"/>
              <a:gd name="connsiteX181" fmla="*/ 1680718 w 5305156"/>
              <a:gd name="connsiteY181" fmla="*/ 1488487 h 6858000"/>
              <a:gd name="connsiteX182" fmla="*/ 1982728 w 5305156"/>
              <a:gd name="connsiteY182" fmla="*/ 1225107 h 6858000"/>
              <a:gd name="connsiteX183" fmla="*/ 1657541 w 5305156"/>
              <a:gd name="connsiteY183" fmla="*/ 947533 h 6858000"/>
              <a:gd name="connsiteX184" fmla="*/ 1333056 w 5305156"/>
              <a:gd name="connsiteY184" fmla="*/ 1230627 h 6858000"/>
              <a:gd name="connsiteX185" fmla="*/ 1658244 w 5305156"/>
              <a:gd name="connsiteY185" fmla="*/ 1508201 h 6858000"/>
              <a:gd name="connsiteX186" fmla="*/ 1680017 w 5305156"/>
              <a:gd name="connsiteY186" fmla="*/ 1489275 h 6858000"/>
              <a:gd name="connsiteX187" fmla="*/ 1680017 w 5305156"/>
              <a:gd name="connsiteY187" fmla="*/ 1505835 h 6858000"/>
              <a:gd name="connsiteX188" fmla="*/ 1664565 w 5305156"/>
              <a:gd name="connsiteY188" fmla="*/ 1519240 h 6858000"/>
              <a:gd name="connsiteX189" fmla="*/ 1664565 w 5305156"/>
              <a:gd name="connsiteY189" fmla="*/ 1865419 h 6858000"/>
              <a:gd name="connsiteX190" fmla="*/ 1680017 w 5305156"/>
              <a:gd name="connsiteY190" fmla="*/ 1852014 h 6858000"/>
              <a:gd name="connsiteX191" fmla="*/ 1680017 w 5305156"/>
              <a:gd name="connsiteY191" fmla="*/ 1868573 h 6858000"/>
              <a:gd name="connsiteX192" fmla="*/ 1665970 w 5305156"/>
              <a:gd name="connsiteY192" fmla="*/ 1881190 h 6858000"/>
              <a:gd name="connsiteX193" fmla="*/ 1665970 w 5305156"/>
              <a:gd name="connsiteY193" fmla="*/ 2058617 h 6858000"/>
              <a:gd name="connsiteX194" fmla="*/ 1654030 w 5305156"/>
              <a:gd name="connsiteY194" fmla="*/ 2060194 h 6858000"/>
              <a:gd name="connsiteX195" fmla="*/ 1654030 w 5305156"/>
              <a:gd name="connsiteY195" fmla="*/ 1885922 h 6858000"/>
              <a:gd name="connsiteX196" fmla="*/ 1484061 w 5305156"/>
              <a:gd name="connsiteY196" fmla="*/ 2034172 h 6858000"/>
              <a:gd name="connsiteX197" fmla="*/ 1477038 w 5305156"/>
              <a:gd name="connsiteY197" fmla="*/ 2023920 h 6858000"/>
              <a:gd name="connsiteX198" fmla="*/ 1484061 w 5305156"/>
              <a:gd name="connsiteY198" fmla="*/ 2034960 h 6858000"/>
              <a:gd name="connsiteX199" fmla="*/ 1332355 w 5305156"/>
              <a:gd name="connsiteY199" fmla="*/ 2166650 h 6858000"/>
              <a:gd name="connsiteX200" fmla="*/ 1332355 w 5305156"/>
              <a:gd name="connsiteY200" fmla="*/ 2513617 h 6858000"/>
              <a:gd name="connsiteX201" fmla="*/ 1654030 w 5305156"/>
              <a:gd name="connsiteY201" fmla="*/ 2232889 h 6858000"/>
              <a:gd name="connsiteX202" fmla="*/ 1654030 w 5305156"/>
              <a:gd name="connsiteY202" fmla="*/ 2060983 h 6858000"/>
              <a:gd name="connsiteX203" fmla="*/ 1665970 w 5305156"/>
              <a:gd name="connsiteY203" fmla="*/ 2059405 h 6858000"/>
              <a:gd name="connsiteX204" fmla="*/ 1665970 w 5305156"/>
              <a:gd name="connsiteY204" fmla="*/ 2238409 h 6858000"/>
              <a:gd name="connsiteX205" fmla="*/ 1881590 w 5305156"/>
              <a:gd name="connsiteY205" fmla="*/ 2422144 h 6858000"/>
              <a:gd name="connsiteX206" fmla="*/ 1869650 w 5305156"/>
              <a:gd name="connsiteY206" fmla="*/ 2428452 h 6858000"/>
              <a:gd name="connsiteX207" fmla="*/ 1657541 w 5305156"/>
              <a:gd name="connsiteY207" fmla="*/ 2247872 h 6858000"/>
              <a:gd name="connsiteX208" fmla="*/ 1333056 w 5305156"/>
              <a:gd name="connsiteY208" fmla="*/ 2530177 h 6858000"/>
              <a:gd name="connsiteX209" fmla="*/ 1658244 w 5305156"/>
              <a:gd name="connsiteY209" fmla="*/ 2807751 h 6858000"/>
              <a:gd name="connsiteX210" fmla="*/ 1982728 w 5305156"/>
              <a:gd name="connsiteY210" fmla="*/ 2525446 h 6858000"/>
              <a:gd name="connsiteX211" fmla="*/ 1870353 w 5305156"/>
              <a:gd name="connsiteY211" fmla="*/ 2429241 h 6858000"/>
              <a:gd name="connsiteX212" fmla="*/ 1882293 w 5305156"/>
              <a:gd name="connsiteY212" fmla="*/ 2422933 h 6858000"/>
              <a:gd name="connsiteX213" fmla="*/ 1998180 w 5305156"/>
              <a:gd name="connsiteY213" fmla="*/ 2522291 h 6858000"/>
              <a:gd name="connsiteX214" fmla="*/ 1998180 w 5305156"/>
              <a:gd name="connsiteY214" fmla="*/ 2773054 h 6858000"/>
              <a:gd name="connsiteX215" fmla="*/ 1986942 w 5305156"/>
              <a:gd name="connsiteY215" fmla="*/ 2778574 h 6858000"/>
              <a:gd name="connsiteX216" fmla="*/ 1986942 w 5305156"/>
              <a:gd name="connsiteY216" fmla="*/ 2538851 h 6858000"/>
              <a:gd name="connsiteX217" fmla="*/ 1664565 w 5305156"/>
              <a:gd name="connsiteY217" fmla="*/ 2819579 h 6858000"/>
              <a:gd name="connsiteX218" fmla="*/ 1664565 w 5305156"/>
              <a:gd name="connsiteY218" fmla="*/ 3165758 h 6858000"/>
              <a:gd name="connsiteX219" fmla="*/ 1986942 w 5305156"/>
              <a:gd name="connsiteY219" fmla="*/ 2885030 h 6858000"/>
              <a:gd name="connsiteX220" fmla="*/ 1986942 w 5305156"/>
              <a:gd name="connsiteY220" fmla="*/ 2779363 h 6858000"/>
              <a:gd name="connsiteX221" fmla="*/ 1998180 w 5305156"/>
              <a:gd name="connsiteY221" fmla="*/ 2773843 h 6858000"/>
              <a:gd name="connsiteX222" fmla="*/ 1998180 w 5305156"/>
              <a:gd name="connsiteY222" fmla="*/ 2891339 h 6858000"/>
              <a:gd name="connsiteX223" fmla="*/ 1658946 w 5305156"/>
              <a:gd name="connsiteY223" fmla="*/ 3187049 h 6858000"/>
              <a:gd name="connsiteX224" fmla="*/ 1321116 w 5305156"/>
              <a:gd name="connsiteY224" fmla="*/ 2899224 h 6858000"/>
              <a:gd name="connsiteX225" fmla="*/ 1240347 w 5305156"/>
              <a:gd name="connsiteY225" fmla="*/ 2969406 h 6858000"/>
              <a:gd name="connsiteX226" fmla="*/ 997334 w 5305156"/>
              <a:gd name="connsiteY226" fmla="*/ 3180741 h 6858000"/>
              <a:gd name="connsiteX227" fmla="*/ 997334 w 5305156"/>
              <a:gd name="connsiteY227" fmla="*/ 3519034 h 6858000"/>
              <a:gd name="connsiteX228" fmla="*/ 985394 w 5305156"/>
              <a:gd name="connsiteY228" fmla="*/ 3519034 h 6858000"/>
              <a:gd name="connsiteX229" fmla="*/ 985394 w 5305156"/>
              <a:gd name="connsiteY229" fmla="*/ 3500109 h 6858000"/>
              <a:gd name="connsiteX230" fmla="*/ 985394 w 5305156"/>
              <a:gd name="connsiteY230" fmla="*/ 3186261 h 6858000"/>
              <a:gd name="connsiteX231" fmla="*/ 663017 w 5305156"/>
              <a:gd name="connsiteY231" fmla="*/ 3466989 h 6858000"/>
              <a:gd name="connsiteX232" fmla="*/ 663017 w 5305156"/>
              <a:gd name="connsiteY232" fmla="*/ 3495377 h 6858000"/>
              <a:gd name="connsiteX233" fmla="*/ 663017 w 5305156"/>
              <a:gd name="connsiteY233" fmla="*/ 3812379 h 6858000"/>
              <a:gd name="connsiteX234" fmla="*/ 985394 w 5305156"/>
              <a:gd name="connsiteY234" fmla="*/ 3532439 h 6858000"/>
              <a:gd name="connsiteX235" fmla="*/ 985394 w 5305156"/>
              <a:gd name="connsiteY235" fmla="*/ 3519822 h 6858000"/>
              <a:gd name="connsiteX236" fmla="*/ 997334 w 5305156"/>
              <a:gd name="connsiteY236" fmla="*/ 3519822 h 6858000"/>
              <a:gd name="connsiteX237" fmla="*/ 997334 w 5305156"/>
              <a:gd name="connsiteY237" fmla="*/ 3531651 h 6858000"/>
              <a:gd name="connsiteX238" fmla="*/ 1011381 w 5305156"/>
              <a:gd name="connsiteY238" fmla="*/ 3543479 h 6858000"/>
              <a:gd name="connsiteX239" fmla="*/ 1002251 w 5305156"/>
              <a:gd name="connsiteY239" fmla="*/ 3552154 h 6858000"/>
              <a:gd name="connsiteX240" fmla="*/ 1012084 w 5305156"/>
              <a:gd name="connsiteY240" fmla="*/ 3544268 h 6858000"/>
              <a:gd name="connsiteX241" fmla="*/ 1333759 w 5305156"/>
              <a:gd name="connsiteY241" fmla="*/ 3818688 h 6858000"/>
              <a:gd name="connsiteX242" fmla="*/ 1333759 w 5305156"/>
              <a:gd name="connsiteY242" fmla="*/ 3838402 h 6858000"/>
              <a:gd name="connsiteX243" fmla="*/ 1321819 w 5305156"/>
              <a:gd name="connsiteY243" fmla="*/ 3848653 h 6858000"/>
              <a:gd name="connsiteX244" fmla="*/ 1321819 w 5305156"/>
              <a:gd name="connsiteY244" fmla="*/ 3835248 h 6858000"/>
              <a:gd name="connsiteX245" fmla="*/ 999441 w 5305156"/>
              <a:gd name="connsiteY245" fmla="*/ 4115975 h 6858000"/>
              <a:gd name="connsiteX246" fmla="*/ 999441 w 5305156"/>
              <a:gd name="connsiteY246" fmla="*/ 4462154 h 6858000"/>
              <a:gd name="connsiteX247" fmla="*/ 1321819 w 5305156"/>
              <a:gd name="connsiteY247" fmla="*/ 4182215 h 6858000"/>
              <a:gd name="connsiteX248" fmla="*/ 1321819 w 5305156"/>
              <a:gd name="connsiteY248" fmla="*/ 3849441 h 6858000"/>
              <a:gd name="connsiteX249" fmla="*/ 1333759 w 5305156"/>
              <a:gd name="connsiteY249" fmla="*/ 3839190 h 6858000"/>
              <a:gd name="connsiteX250" fmla="*/ 1333759 w 5305156"/>
              <a:gd name="connsiteY250" fmla="*/ 4186946 h 6858000"/>
              <a:gd name="connsiteX251" fmla="*/ 1665970 w 5305156"/>
              <a:gd name="connsiteY251" fmla="*/ 4470828 h 6858000"/>
              <a:gd name="connsiteX252" fmla="*/ 1665970 w 5305156"/>
              <a:gd name="connsiteY252" fmla="*/ 4839875 h 6858000"/>
              <a:gd name="connsiteX253" fmla="*/ 1348509 w 5305156"/>
              <a:gd name="connsiteY253" fmla="*/ 5116661 h 6858000"/>
              <a:gd name="connsiteX254" fmla="*/ 1348509 w 5305156"/>
              <a:gd name="connsiteY254" fmla="*/ 5100101 h 6858000"/>
              <a:gd name="connsiteX255" fmla="*/ 1654030 w 5305156"/>
              <a:gd name="connsiteY255" fmla="*/ 4833567 h 6858000"/>
              <a:gd name="connsiteX256" fmla="*/ 1654030 w 5305156"/>
              <a:gd name="connsiteY256" fmla="*/ 4487388 h 6858000"/>
              <a:gd name="connsiteX257" fmla="*/ 1348509 w 5305156"/>
              <a:gd name="connsiteY257" fmla="*/ 4753134 h 6858000"/>
              <a:gd name="connsiteX258" fmla="*/ 1348509 w 5305156"/>
              <a:gd name="connsiteY258" fmla="*/ 4737362 h 6858000"/>
              <a:gd name="connsiteX259" fmla="*/ 1650518 w 5305156"/>
              <a:gd name="connsiteY259" fmla="*/ 4473983 h 6858000"/>
              <a:gd name="connsiteX260" fmla="*/ 1325331 w 5305156"/>
              <a:gd name="connsiteY260" fmla="*/ 4196409 h 6858000"/>
              <a:gd name="connsiteX261" fmla="*/ 1000847 w 5305156"/>
              <a:gd name="connsiteY261" fmla="*/ 4478714 h 6858000"/>
              <a:gd name="connsiteX262" fmla="*/ 1326033 w 5305156"/>
              <a:gd name="connsiteY262" fmla="*/ 4756288 h 6858000"/>
              <a:gd name="connsiteX263" fmla="*/ 1347806 w 5305156"/>
              <a:gd name="connsiteY263" fmla="*/ 4737362 h 6858000"/>
              <a:gd name="connsiteX264" fmla="*/ 1347806 w 5305156"/>
              <a:gd name="connsiteY264" fmla="*/ 4753922 h 6858000"/>
              <a:gd name="connsiteX265" fmla="*/ 1331652 w 5305156"/>
              <a:gd name="connsiteY265" fmla="*/ 4768116 h 6858000"/>
              <a:gd name="connsiteX266" fmla="*/ 1331652 w 5305156"/>
              <a:gd name="connsiteY266" fmla="*/ 5114295 h 6858000"/>
              <a:gd name="connsiteX267" fmla="*/ 1347806 w 5305156"/>
              <a:gd name="connsiteY267" fmla="*/ 5100101 h 6858000"/>
              <a:gd name="connsiteX268" fmla="*/ 1347806 w 5305156"/>
              <a:gd name="connsiteY268" fmla="*/ 5116661 h 6858000"/>
              <a:gd name="connsiteX269" fmla="*/ 1333759 w 5305156"/>
              <a:gd name="connsiteY269" fmla="*/ 5129278 h 6858000"/>
              <a:gd name="connsiteX270" fmla="*/ 1333759 w 5305156"/>
              <a:gd name="connsiteY270" fmla="*/ 5306704 h 6858000"/>
              <a:gd name="connsiteX271" fmla="*/ 1321819 w 5305156"/>
              <a:gd name="connsiteY271" fmla="*/ 5309070 h 6858000"/>
              <a:gd name="connsiteX272" fmla="*/ 1321819 w 5305156"/>
              <a:gd name="connsiteY272" fmla="*/ 5134798 h 6858000"/>
              <a:gd name="connsiteX273" fmla="*/ 1151851 w 5305156"/>
              <a:gd name="connsiteY273" fmla="*/ 5283047 h 6858000"/>
              <a:gd name="connsiteX274" fmla="*/ 1144827 w 5305156"/>
              <a:gd name="connsiteY274" fmla="*/ 5272008 h 6858000"/>
              <a:gd name="connsiteX275" fmla="*/ 1314093 w 5305156"/>
              <a:gd name="connsiteY275" fmla="*/ 5125335 h 6858000"/>
              <a:gd name="connsiteX276" fmla="*/ 988907 w 5305156"/>
              <a:gd name="connsiteY276" fmla="*/ 4847761 h 6858000"/>
              <a:gd name="connsiteX277" fmla="*/ 913053 w 5305156"/>
              <a:gd name="connsiteY277" fmla="*/ 4913212 h 6858000"/>
              <a:gd name="connsiteX278" fmla="*/ 668636 w 5305156"/>
              <a:gd name="connsiteY278" fmla="*/ 5126124 h 6858000"/>
              <a:gd name="connsiteX279" fmla="*/ 993823 w 5305156"/>
              <a:gd name="connsiteY279" fmla="*/ 5403697 h 6858000"/>
              <a:gd name="connsiteX280" fmla="*/ 1144827 w 5305156"/>
              <a:gd name="connsiteY280" fmla="*/ 5272796 h 6858000"/>
              <a:gd name="connsiteX281" fmla="*/ 1151149 w 5305156"/>
              <a:gd name="connsiteY281" fmla="*/ 5283047 h 6858000"/>
              <a:gd name="connsiteX282" fmla="*/ 999441 w 5305156"/>
              <a:gd name="connsiteY282" fmla="*/ 5415526 h 6858000"/>
              <a:gd name="connsiteX283" fmla="*/ 999441 w 5305156"/>
              <a:gd name="connsiteY283" fmla="*/ 5761705 h 6858000"/>
              <a:gd name="connsiteX284" fmla="*/ 1321819 w 5305156"/>
              <a:gd name="connsiteY284" fmla="*/ 5480976 h 6858000"/>
              <a:gd name="connsiteX285" fmla="*/ 1321819 w 5305156"/>
              <a:gd name="connsiteY285" fmla="*/ 5309858 h 6858000"/>
              <a:gd name="connsiteX286" fmla="*/ 1333759 w 5305156"/>
              <a:gd name="connsiteY286" fmla="*/ 5307493 h 6858000"/>
              <a:gd name="connsiteX287" fmla="*/ 1333759 w 5305156"/>
              <a:gd name="connsiteY287" fmla="*/ 5487285 h 6858000"/>
              <a:gd name="connsiteX288" fmla="*/ 1549380 w 5305156"/>
              <a:gd name="connsiteY288" fmla="*/ 5671020 h 6858000"/>
              <a:gd name="connsiteX289" fmla="*/ 1665970 w 5305156"/>
              <a:gd name="connsiteY289" fmla="*/ 5770379 h 6858000"/>
              <a:gd name="connsiteX290" fmla="*/ 1665970 w 5305156"/>
              <a:gd name="connsiteY290" fmla="*/ 6021141 h 6858000"/>
              <a:gd name="connsiteX291" fmla="*/ 1654030 w 5305156"/>
              <a:gd name="connsiteY291" fmla="*/ 6026661 h 6858000"/>
              <a:gd name="connsiteX292" fmla="*/ 1654030 w 5305156"/>
              <a:gd name="connsiteY292" fmla="*/ 5786939 h 6858000"/>
              <a:gd name="connsiteX293" fmla="*/ 1331652 w 5305156"/>
              <a:gd name="connsiteY293" fmla="*/ 6067667 h 6858000"/>
              <a:gd name="connsiteX294" fmla="*/ 1331652 w 5305156"/>
              <a:gd name="connsiteY294" fmla="*/ 6413845 h 6858000"/>
              <a:gd name="connsiteX295" fmla="*/ 1654030 w 5305156"/>
              <a:gd name="connsiteY295" fmla="*/ 6133906 h 6858000"/>
              <a:gd name="connsiteX296" fmla="*/ 1654030 w 5305156"/>
              <a:gd name="connsiteY296" fmla="*/ 6027450 h 6858000"/>
              <a:gd name="connsiteX297" fmla="*/ 1665970 w 5305156"/>
              <a:gd name="connsiteY297" fmla="*/ 6021930 h 6858000"/>
              <a:gd name="connsiteX298" fmla="*/ 1665970 w 5305156"/>
              <a:gd name="connsiteY298" fmla="*/ 6140214 h 6858000"/>
              <a:gd name="connsiteX299" fmla="*/ 1326033 w 5305156"/>
              <a:gd name="connsiteY299" fmla="*/ 6435925 h 6858000"/>
              <a:gd name="connsiteX300" fmla="*/ 988907 w 5305156"/>
              <a:gd name="connsiteY300" fmla="*/ 6147311 h 6858000"/>
              <a:gd name="connsiteX301" fmla="*/ 908136 w 5305156"/>
              <a:gd name="connsiteY301" fmla="*/ 6217493 h 6858000"/>
              <a:gd name="connsiteX302" fmla="*/ 901815 w 5305156"/>
              <a:gd name="connsiteY302" fmla="*/ 6206454 h 6858000"/>
              <a:gd name="connsiteX303" fmla="*/ 907434 w 5305156"/>
              <a:gd name="connsiteY303" fmla="*/ 6218282 h 6858000"/>
              <a:gd name="connsiteX304" fmla="*/ 665124 w 5305156"/>
              <a:gd name="connsiteY304" fmla="*/ 6429617 h 6858000"/>
              <a:gd name="connsiteX305" fmla="*/ 665124 w 5305156"/>
              <a:gd name="connsiteY305" fmla="*/ 6784470 h 6858000"/>
              <a:gd name="connsiteX306" fmla="*/ 722014 w 5305156"/>
              <a:gd name="connsiteY306" fmla="*/ 6833040 h 6858000"/>
              <a:gd name="connsiteX307" fmla="*/ 751249 w 5305156"/>
              <a:gd name="connsiteY307" fmla="*/ 6858000 h 6858000"/>
              <a:gd name="connsiteX308" fmla="*/ 5305156 w 5305156"/>
              <a:gd name="connsiteY308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</a:cxnLst>
            <a:rect l="l" t="t" r="r" b="b"/>
            <a:pathLst>
              <a:path w="5305156" h="6858000">
                <a:moveTo>
                  <a:pt x="657398" y="6793932"/>
                </a:moveTo>
                <a:cubicBezTo>
                  <a:pt x="657398" y="6793932"/>
                  <a:pt x="657398" y="6793932"/>
                  <a:pt x="585057" y="6857017"/>
                </a:cubicBezTo>
                <a:lnTo>
                  <a:pt x="583930" y="6858000"/>
                </a:lnTo>
                <a:lnTo>
                  <a:pt x="732294" y="6858000"/>
                </a:lnTo>
                <a:lnTo>
                  <a:pt x="725614" y="6852286"/>
                </a:lnTo>
                <a:cubicBezTo>
                  <a:pt x="709021" y="6838092"/>
                  <a:pt x="686897" y="6819166"/>
                  <a:pt x="657398" y="6793932"/>
                </a:cubicBezTo>
                <a:close/>
                <a:moveTo>
                  <a:pt x="653184" y="6434348"/>
                </a:moveTo>
                <a:cubicBezTo>
                  <a:pt x="653184" y="6434348"/>
                  <a:pt x="653184" y="6434348"/>
                  <a:pt x="330807" y="6715076"/>
                </a:cubicBezTo>
                <a:cubicBezTo>
                  <a:pt x="330807" y="6715076"/>
                  <a:pt x="330807" y="6715076"/>
                  <a:pt x="330807" y="6799592"/>
                </a:cubicBezTo>
                <a:lnTo>
                  <a:pt x="330807" y="6858000"/>
                </a:lnTo>
                <a:lnTo>
                  <a:pt x="564153" y="6858000"/>
                </a:lnTo>
                <a:lnTo>
                  <a:pt x="568902" y="6853863"/>
                </a:lnTo>
                <a:cubicBezTo>
                  <a:pt x="573818" y="6854652"/>
                  <a:pt x="579438" y="6856229"/>
                  <a:pt x="585057" y="6857017"/>
                </a:cubicBezTo>
                <a:cubicBezTo>
                  <a:pt x="579438" y="6855440"/>
                  <a:pt x="574521" y="6854652"/>
                  <a:pt x="569605" y="6853075"/>
                </a:cubicBezTo>
                <a:cubicBezTo>
                  <a:pt x="569605" y="6853075"/>
                  <a:pt x="569605" y="6853075"/>
                  <a:pt x="653184" y="6780527"/>
                </a:cubicBezTo>
                <a:cubicBezTo>
                  <a:pt x="653184" y="6780527"/>
                  <a:pt x="653184" y="6780527"/>
                  <a:pt x="653184" y="6434348"/>
                </a:cubicBezTo>
                <a:close/>
                <a:moveTo>
                  <a:pt x="5047259" y="6343650"/>
                </a:moveTo>
                <a:lnTo>
                  <a:pt x="5047259" y="6707250"/>
                </a:lnTo>
                <a:lnTo>
                  <a:pt x="4683659" y="6707250"/>
                </a:lnTo>
                <a:lnTo>
                  <a:pt x="4683659" y="6343650"/>
                </a:lnTo>
                <a:close/>
                <a:moveTo>
                  <a:pt x="985394" y="5786939"/>
                </a:moveTo>
                <a:cubicBezTo>
                  <a:pt x="985394" y="5786939"/>
                  <a:pt x="985394" y="5786939"/>
                  <a:pt x="777500" y="5968308"/>
                </a:cubicBezTo>
                <a:cubicBezTo>
                  <a:pt x="777500" y="5968308"/>
                  <a:pt x="777500" y="5968308"/>
                  <a:pt x="663017" y="6067667"/>
                </a:cubicBezTo>
                <a:cubicBezTo>
                  <a:pt x="663017" y="6067667"/>
                  <a:pt x="663017" y="6067667"/>
                  <a:pt x="663017" y="6413845"/>
                </a:cubicBezTo>
                <a:cubicBezTo>
                  <a:pt x="663017" y="6413845"/>
                  <a:pt x="663017" y="6413845"/>
                  <a:pt x="901815" y="6206454"/>
                </a:cubicBezTo>
                <a:cubicBezTo>
                  <a:pt x="901815" y="6206454"/>
                  <a:pt x="901815" y="6206454"/>
                  <a:pt x="985394" y="6133906"/>
                </a:cubicBezTo>
                <a:cubicBezTo>
                  <a:pt x="985394" y="6133906"/>
                  <a:pt x="985394" y="6133906"/>
                  <a:pt x="985394" y="5786939"/>
                </a:cubicBezTo>
                <a:close/>
                <a:moveTo>
                  <a:pt x="1549380" y="5671020"/>
                </a:moveTo>
                <a:cubicBezTo>
                  <a:pt x="1537440" y="5677328"/>
                  <a:pt x="1537440" y="5677328"/>
                  <a:pt x="1537440" y="5677328"/>
                </a:cubicBezTo>
                <a:cubicBezTo>
                  <a:pt x="1549380" y="5671020"/>
                  <a:pt x="1549380" y="5671020"/>
                  <a:pt x="1549380" y="5671020"/>
                </a:cubicBezTo>
                <a:close/>
                <a:moveTo>
                  <a:pt x="1325331" y="5495959"/>
                </a:moveTo>
                <a:cubicBezTo>
                  <a:pt x="1325331" y="5495959"/>
                  <a:pt x="1325331" y="5495959"/>
                  <a:pt x="1000847" y="5779053"/>
                </a:cubicBezTo>
                <a:cubicBezTo>
                  <a:pt x="1000847" y="5779053"/>
                  <a:pt x="1000847" y="5779053"/>
                  <a:pt x="1326033" y="6056627"/>
                </a:cubicBezTo>
                <a:cubicBezTo>
                  <a:pt x="1326033" y="6056627"/>
                  <a:pt x="1326033" y="6056627"/>
                  <a:pt x="1650518" y="5773533"/>
                </a:cubicBezTo>
                <a:cubicBezTo>
                  <a:pt x="1650518" y="5773533"/>
                  <a:pt x="1650518" y="5773533"/>
                  <a:pt x="1537440" y="5677328"/>
                </a:cubicBezTo>
                <a:cubicBezTo>
                  <a:pt x="1537440" y="5677328"/>
                  <a:pt x="1537440" y="5677328"/>
                  <a:pt x="1325331" y="5495959"/>
                </a:cubicBezTo>
                <a:close/>
                <a:moveTo>
                  <a:pt x="320271" y="4847761"/>
                </a:moveTo>
                <a:cubicBezTo>
                  <a:pt x="320271" y="4847761"/>
                  <a:pt x="320271" y="4847761"/>
                  <a:pt x="0" y="5126124"/>
                </a:cubicBezTo>
                <a:cubicBezTo>
                  <a:pt x="0" y="5126124"/>
                  <a:pt x="0" y="5126124"/>
                  <a:pt x="325188" y="5403697"/>
                </a:cubicBezTo>
                <a:cubicBezTo>
                  <a:pt x="325188" y="5403697"/>
                  <a:pt x="325188" y="5403697"/>
                  <a:pt x="433349" y="5309070"/>
                </a:cubicBezTo>
                <a:cubicBezTo>
                  <a:pt x="433349" y="5309070"/>
                  <a:pt x="433349" y="5309070"/>
                  <a:pt x="439670" y="5320898"/>
                </a:cubicBezTo>
                <a:cubicBezTo>
                  <a:pt x="439670" y="5320898"/>
                  <a:pt x="439670" y="5320898"/>
                  <a:pt x="330807" y="5415526"/>
                </a:cubicBezTo>
                <a:cubicBezTo>
                  <a:pt x="330807" y="5415526"/>
                  <a:pt x="330807" y="5415526"/>
                  <a:pt x="330807" y="5761705"/>
                </a:cubicBezTo>
                <a:cubicBezTo>
                  <a:pt x="330807" y="5761705"/>
                  <a:pt x="330807" y="5761705"/>
                  <a:pt x="563986" y="5559044"/>
                </a:cubicBezTo>
                <a:cubicBezTo>
                  <a:pt x="563986" y="5559044"/>
                  <a:pt x="563986" y="5559044"/>
                  <a:pt x="570307" y="5571661"/>
                </a:cubicBezTo>
                <a:cubicBezTo>
                  <a:pt x="570307" y="5571661"/>
                  <a:pt x="570307" y="5571661"/>
                  <a:pt x="332211" y="5779053"/>
                </a:cubicBezTo>
                <a:cubicBezTo>
                  <a:pt x="332211" y="5779053"/>
                  <a:pt x="332211" y="5779053"/>
                  <a:pt x="657398" y="6056627"/>
                </a:cubicBezTo>
                <a:cubicBezTo>
                  <a:pt x="657398" y="6056627"/>
                  <a:pt x="657398" y="6056627"/>
                  <a:pt x="771178" y="5957268"/>
                </a:cubicBezTo>
                <a:cubicBezTo>
                  <a:pt x="771178" y="5957268"/>
                  <a:pt x="771178" y="5957268"/>
                  <a:pt x="777500" y="5968308"/>
                </a:cubicBezTo>
                <a:cubicBezTo>
                  <a:pt x="777500" y="5968308"/>
                  <a:pt x="777500" y="5968308"/>
                  <a:pt x="771881" y="5956479"/>
                </a:cubicBezTo>
                <a:cubicBezTo>
                  <a:pt x="771881" y="5956479"/>
                  <a:pt x="771881" y="5956479"/>
                  <a:pt x="981883" y="5773533"/>
                </a:cubicBezTo>
                <a:cubicBezTo>
                  <a:pt x="981883" y="5773533"/>
                  <a:pt x="981883" y="5773533"/>
                  <a:pt x="656696" y="5495959"/>
                </a:cubicBezTo>
                <a:cubicBezTo>
                  <a:pt x="656696" y="5495959"/>
                  <a:pt x="656696" y="5495959"/>
                  <a:pt x="571010" y="5570873"/>
                </a:cubicBezTo>
                <a:cubicBezTo>
                  <a:pt x="571010" y="5570873"/>
                  <a:pt x="571010" y="5570873"/>
                  <a:pt x="563986" y="5558256"/>
                </a:cubicBezTo>
                <a:cubicBezTo>
                  <a:pt x="563986" y="5558256"/>
                  <a:pt x="563986" y="5558256"/>
                  <a:pt x="653184" y="5480976"/>
                </a:cubicBezTo>
                <a:cubicBezTo>
                  <a:pt x="653184" y="5480976"/>
                  <a:pt x="653184" y="5480976"/>
                  <a:pt x="653184" y="5134798"/>
                </a:cubicBezTo>
                <a:cubicBezTo>
                  <a:pt x="653184" y="5134798"/>
                  <a:pt x="653184" y="5134798"/>
                  <a:pt x="439670" y="5320110"/>
                </a:cubicBezTo>
                <a:cubicBezTo>
                  <a:pt x="439670" y="5320110"/>
                  <a:pt x="439670" y="5320110"/>
                  <a:pt x="434052" y="5309070"/>
                </a:cubicBezTo>
                <a:cubicBezTo>
                  <a:pt x="434052" y="5309070"/>
                  <a:pt x="434052" y="5309070"/>
                  <a:pt x="645458" y="5125335"/>
                </a:cubicBezTo>
                <a:cubicBezTo>
                  <a:pt x="645458" y="5125335"/>
                  <a:pt x="645458" y="5125335"/>
                  <a:pt x="320271" y="4847761"/>
                </a:cubicBezTo>
                <a:close/>
                <a:moveTo>
                  <a:pt x="985394" y="4487388"/>
                </a:moveTo>
                <a:cubicBezTo>
                  <a:pt x="985394" y="4487388"/>
                  <a:pt x="985394" y="4487388"/>
                  <a:pt x="763453" y="4680586"/>
                </a:cubicBezTo>
                <a:cubicBezTo>
                  <a:pt x="763453" y="4680586"/>
                  <a:pt x="763453" y="4680586"/>
                  <a:pt x="756430" y="4670335"/>
                </a:cubicBezTo>
                <a:cubicBezTo>
                  <a:pt x="756430" y="4670335"/>
                  <a:pt x="756430" y="4670335"/>
                  <a:pt x="762750" y="4680586"/>
                </a:cubicBezTo>
                <a:cubicBezTo>
                  <a:pt x="762750" y="4680586"/>
                  <a:pt x="762750" y="4680586"/>
                  <a:pt x="663017" y="4768116"/>
                </a:cubicBezTo>
                <a:cubicBezTo>
                  <a:pt x="663017" y="4768116"/>
                  <a:pt x="663017" y="4768116"/>
                  <a:pt x="663017" y="5114295"/>
                </a:cubicBezTo>
                <a:cubicBezTo>
                  <a:pt x="663017" y="5114295"/>
                  <a:pt x="663017" y="5114295"/>
                  <a:pt x="906029" y="4902960"/>
                </a:cubicBezTo>
                <a:cubicBezTo>
                  <a:pt x="906029" y="4902960"/>
                  <a:pt x="906029" y="4902960"/>
                  <a:pt x="913053" y="4913212"/>
                </a:cubicBezTo>
                <a:cubicBezTo>
                  <a:pt x="913053" y="4913212"/>
                  <a:pt x="913053" y="4913212"/>
                  <a:pt x="906732" y="4902172"/>
                </a:cubicBezTo>
                <a:cubicBezTo>
                  <a:pt x="906732" y="4902172"/>
                  <a:pt x="906732" y="4902172"/>
                  <a:pt x="985394" y="4833567"/>
                </a:cubicBezTo>
                <a:cubicBezTo>
                  <a:pt x="985394" y="4833567"/>
                  <a:pt x="985394" y="4833567"/>
                  <a:pt x="985394" y="4487388"/>
                </a:cubicBezTo>
                <a:close/>
                <a:moveTo>
                  <a:pt x="656696" y="4196409"/>
                </a:moveTo>
                <a:cubicBezTo>
                  <a:pt x="656696" y="4196409"/>
                  <a:pt x="656696" y="4196409"/>
                  <a:pt x="332211" y="4478714"/>
                </a:cubicBezTo>
                <a:cubicBezTo>
                  <a:pt x="332211" y="4478714"/>
                  <a:pt x="332211" y="4478714"/>
                  <a:pt x="657398" y="4756288"/>
                </a:cubicBezTo>
                <a:cubicBezTo>
                  <a:pt x="657398" y="4756288"/>
                  <a:pt x="657398" y="4756288"/>
                  <a:pt x="756430" y="4670335"/>
                </a:cubicBezTo>
                <a:cubicBezTo>
                  <a:pt x="756430" y="4670335"/>
                  <a:pt x="756430" y="4670335"/>
                  <a:pt x="981883" y="4473983"/>
                </a:cubicBezTo>
                <a:cubicBezTo>
                  <a:pt x="981883" y="4473983"/>
                  <a:pt x="981883" y="4473983"/>
                  <a:pt x="656696" y="4196409"/>
                </a:cubicBezTo>
                <a:close/>
                <a:moveTo>
                  <a:pt x="993120" y="3544268"/>
                </a:moveTo>
                <a:cubicBezTo>
                  <a:pt x="993120" y="3544268"/>
                  <a:pt x="993120" y="3544268"/>
                  <a:pt x="668636" y="3826573"/>
                </a:cubicBezTo>
                <a:cubicBezTo>
                  <a:pt x="668636" y="3826573"/>
                  <a:pt x="668636" y="3826573"/>
                  <a:pt x="993823" y="4104935"/>
                </a:cubicBezTo>
                <a:cubicBezTo>
                  <a:pt x="993823" y="4104935"/>
                  <a:pt x="993823" y="4104935"/>
                  <a:pt x="1318308" y="3821842"/>
                </a:cubicBezTo>
                <a:cubicBezTo>
                  <a:pt x="1318308" y="3821842"/>
                  <a:pt x="1318308" y="3821842"/>
                  <a:pt x="1002251" y="3552154"/>
                </a:cubicBezTo>
                <a:cubicBezTo>
                  <a:pt x="1002251" y="3552154"/>
                  <a:pt x="1002251" y="3552154"/>
                  <a:pt x="993120" y="3544268"/>
                </a:cubicBezTo>
                <a:close/>
                <a:moveTo>
                  <a:pt x="1318308" y="2538851"/>
                </a:moveTo>
                <a:cubicBezTo>
                  <a:pt x="1318308" y="2538851"/>
                  <a:pt x="1318308" y="2538851"/>
                  <a:pt x="1110412" y="2719432"/>
                </a:cubicBezTo>
                <a:cubicBezTo>
                  <a:pt x="1110412" y="2719432"/>
                  <a:pt x="1110412" y="2719432"/>
                  <a:pt x="1104092" y="2708392"/>
                </a:cubicBezTo>
                <a:cubicBezTo>
                  <a:pt x="1104092" y="2708392"/>
                  <a:pt x="1104092" y="2708392"/>
                  <a:pt x="1109710" y="2720221"/>
                </a:cubicBezTo>
                <a:cubicBezTo>
                  <a:pt x="1109710" y="2720221"/>
                  <a:pt x="1109710" y="2720221"/>
                  <a:pt x="995930" y="2819579"/>
                </a:cubicBezTo>
                <a:cubicBezTo>
                  <a:pt x="995930" y="2819579"/>
                  <a:pt x="995930" y="2819579"/>
                  <a:pt x="995930" y="3165758"/>
                </a:cubicBezTo>
                <a:cubicBezTo>
                  <a:pt x="995930" y="3165758"/>
                  <a:pt x="995930" y="3165758"/>
                  <a:pt x="1234025" y="2958366"/>
                </a:cubicBezTo>
                <a:cubicBezTo>
                  <a:pt x="1234025" y="2958366"/>
                  <a:pt x="1234025" y="2958366"/>
                  <a:pt x="1240347" y="2969406"/>
                </a:cubicBezTo>
                <a:cubicBezTo>
                  <a:pt x="1240347" y="2969406"/>
                  <a:pt x="1240347" y="2969406"/>
                  <a:pt x="1234728" y="2957578"/>
                </a:cubicBezTo>
                <a:cubicBezTo>
                  <a:pt x="1234728" y="2957578"/>
                  <a:pt x="1234728" y="2957578"/>
                  <a:pt x="1318308" y="2885030"/>
                </a:cubicBezTo>
                <a:cubicBezTo>
                  <a:pt x="1318308" y="2885030"/>
                  <a:pt x="1318308" y="2885030"/>
                  <a:pt x="1318308" y="2538851"/>
                </a:cubicBezTo>
                <a:close/>
                <a:moveTo>
                  <a:pt x="652482" y="1598885"/>
                </a:moveTo>
                <a:cubicBezTo>
                  <a:pt x="652482" y="1598885"/>
                  <a:pt x="652482" y="1598885"/>
                  <a:pt x="332211" y="1878036"/>
                </a:cubicBezTo>
                <a:cubicBezTo>
                  <a:pt x="332211" y="1878036"/>
                  <a:pt x="332211" y="1878036"/>
                  <a:pt x="657398" y="2155610"/>
                </a:cubicBezTo>
                <a:cubicBezTo>
                  <a:pt x="657398" y="2155610"/>
                  <a:pt x="657398" y="2155610"/>
                  <a:pt x="766262" y="2060983"/>
                </a:cubicBezTo>
                <a:cubicBezTo>
                  <a:pt x="766262" y="2060983"/>
                  <a:pt x="766262" y="2060983"/>
                  <a:pt x="771881" y="2072022"/>
                </a:cubicBezTo>
                <a:cubicBezTo>
                  <a:pt x="771881" y="2072022"/>
                  <a:pt x="771881" y="2072022"/>
                  <a:pt x="663017" y="2166650"/>
                </a:cubicBezTo>
                <a:cubicBezTo>
                  <a:pt x="663017" y="2166650"/>
                  <a:pt x="663017" y="2166650"/>
                  <a:pt x="663017" y="2513617"/>
                </a:cubicBezTo>
                <a:cubicBezTo>
                  <a:pt x="663017" y="2513617"/>
                  <a:pt x="663017" y="2513617"/>
                  <a:pt x="896196" y="2310168"/>
                </a:cubicBezTo>
                <a:cubicBezTo>
                  <a:pt x="896196" y="2310168"/>
                  <a:pt x="896196" y="2310168"/>
                  <a:pt x="902517" y="2322785"/>
                </a:cubicBezTo>
                <a:cubicBezTo>
                  <a:pt x="902517" y="2322785"/>
                  <a:pt x="902517" y="2322785"/>
                  <a:pt x="665124" y="2530177"/>
                </a:cubicBezTo>
                <a:cubicBezTo>
                  <a:pt x="665124" y="2530177"/>
                  <a:pt x="665124" y="2530177"/>
                  <a:pt x="990311" y="2807751"/>
                </a:cubicBezTo>
                <a:cubicBezTo>
                  <a:pt x="990311" y="2807751"/>
                  <a:pt x="990311" y="2807751"/>
                  <a:pt x="1104092" y="2708392"/>
                </a:cubicBezTo>
                <a:cubicBezTo>
                  <a:pt x="1104092" y="2708392"/>
                  <a:pt x="1104092" y="2708392"/>
                  <a:pt x="1314093" y="2525446"/>
                </a:cubicBezTo>
                <a:cubicBezTo>
                  <a:pt x="1314093" y="2525446"/>
                  <a:pt x="1314093" y="2525446"/>
                  <a:pt x="988907" y="2247872"/>
                </a:cubicBezTo>
                <a:cubicBezTo>
                  <a:pt x="988907" y="2247872"/>
                  <a:pt x="988907" y="2247872"/>
                  <a:pt x="903220" y="2322785"/>
                </a:cubicBezTo>
                <a:cubicBezTo>
                  <a:pt x="903220" y="2322785"/>
                  <a:pt x="903220" y="2322785"/>
                  <a:pt x="896899" y="2310168"/>
                </a:cubicBezTo>
                <a:cubicBezTo>
                  <a:pt x="896899" y="2310168"/>
                  <a:pt x="896899" y="2310168"/>
                  <a:pt x="985394" y="2232889"/>
                </a:cubicBezTo>
                <a:cubicBezTo>
                  <a:pt x="985394" y="2232889"/>
                  <a:pt x="985394" y="2232889"/>
                  <a:pt x="985394" y="1885922"/>
                </a:cubicBezTo>
                <a:cubicBezTo>
                  <a:pt x="985394" y="1885922"/>
                  <a:pt x="985394" y="1885922"/>
                  <a:pt x="772583" y="2072022"/>
                </a:cubicBezTo>
                <a:cubicBezTo>
                  <a:pt x="772583" y="2072022"/>
                  <a:pt x="772583" y="2072022"/>
                  <a:pt x="766262" y="2060194"/>
                </a:cubicBezTo>
                <a:cubicBezTo>
                  <a:pt x="766262" y="2060194"/>
                  <a:pt x="766262" y="2060194"/>
                  <a:pt x="977669" y="1876459"/>
                </a:cubicBezTo>
                <a:cubicBezTo>
                  <a:pt x="977669" y="1876459"/>
                  <a:pt x="977669" y="1876459"/>
                  <a:pt x="652482" y="1598885"/>
                </a:cubicBezTo>
                <a:close/>
                <a:moveTo>
                  <a:pt x="1318308" y="1238512"/>
                </a:moveTo>
                <a:cubicBezTo>
                  <a:pt x="1318308" y="1238512"/>
                  <a:pt x="1318308" y="1238512"/>
                  <a:pt x="1095663" y="1432499"/>
                </a:cubicBezTo>
                <a:cubicBezTo>
                  <a:pt x="1095663" y="1432499"/>
                  <a:pt x="1095663" y="1432499"/>
                  <a:pt x="995930" y="1519240"/>
                </a:cubicBezTo>
                <a:cubicBezTo>
                  <a:pt x="995930" y="1519240"/>
                  <a:pt x="995930" y="1519240"/>
                  <a:pt x="995930" y="1865419"/>
                </a:cubicBezTo>
                <a:cubicBezTo>
                  <a:pt x="995930" y="1865419"/>
                  <a:pt x="995930" y="1865419"/>
                  <a:pt x="1238240" y="1654085"/>
                </a:cubicBezTo>
                <a:cubicBezTo>
                  <a:pt x="1238240" y="1654085"/>
                  <a:pt x="1238240" y="1654085"/>
                  <a:pt x="1245264" y="1665124"/>
                </a:cubicBezTo>
                <a:cubicBezTo>
                  <a:pt x="1245264" y="1665124"/>
                  <a:pt x="1245264" y="1665124"/>
                  <a:pt x="1000847" y="1878036"/>
                </a:cubicBezTo>
                <a:cubicBezTo>
                  <a:pt x="1000847" y="1878036"/>
                  <a:pt x="1000847" y="1878036"/>
                  <a:pt x="1326033" y="2155610"/>
                </a:cubicBezTo>
                <a:cubicBezTo>
                  <a:pt x="1326033" y="2155610"/>
                  <a:pt x="1326033" y="2155610"/>
                  <a:pt x="1477038" y="2023920"/>
                </a:cubicBezTo>
                <a:cubicBezTo>
                  <a:pt x="1477038" y="2023920"/>
                  <a:pt x="1477038" y="2023920"/>
                  <a:pt x="1646304" y="1876459"/>
                </a:cubicBezTo>
                <a:cubicBezTo>
                  <a:pt x="1646304" y="1876459"/>
                  <a:pt x="1646304" y="1876459"/>
                  <a:pt x="1321116" y="1598885"/>
                </a:cubicBezTo>
                <a:cubicBezTo>
                  <a:pt x="1321116" y="1598885"/>
                  <a:pt x="1321116" y="1598885"/>
                  <a:pt x="1245965" y="1664336"/>
                </a:cubicBezTo>
                <a:cubicBezTo>
                  <a:pt x="1245965" y="1664336"/>
                  <a:pt x="1245965" y="1664336"/>
                  <a:pt x="1238942" y="1654085"/>
                </a:cubicBezTo>
                <a:cubicBezTo>
                  <a:pt x="1238942" y="1654085"/>
                  <a:pt x="1238942" y="1654085"/>
                  <a:pt x="1318308" y="1585480"/>
                </a:cubicBezTo>
                <a:cubicBezTo>
                  <a:pt x="1318308" y="1585480"/>
                  <a:pt x="1318308" y="1585480"/>
                  <a:pt x="1318308" y="1238512"/>
                </a:cubicBezTo>
                <a:close/>
                <a:moveTo>
                  <a:pt x="988907" y="947533"/>
                </a:moveTo>
                <a:cubicBezTo>
                  <a:pt x="988907" y="947533"/>
                  <a:pt x="988907" y="947533"/>
                  <a:pt x="665124" y="1230627"/>
                </a:cubicBezTo>
                <a:cubicBezTo>
                  <a:pt x="665124" y="1230627"/>
                  <a:pt x="665124" y="1230627"/>
                  <a:pt x="990311" y="1508201"/>
                </a:cubicBezTo>
                <a:cubicBezTo>
                  <a:pt x="990311" y="1508201"/>
                  <a:pt x="990311" y="1508201"/>
                  <a:pt x="1088639" y="1422247"/>
                </a:cubicBezTo>
                <a:cubicBezTo>
                  <a:pt x="1088639" y="1422247"/>
                  <a:pt x="1088639" y="1422247"/>
                  <a:pt x="1095663" y="1432499"/>
                </a:cubicBezTo>
                <a:cubicBezTo>
                  <a:pt x="1095663" y="1432499"/>
                  <a:pt x="1095663" y="1432499"/>
                  <a:pt x="1089342" y="1421459"/>
                </a:cubicBezTo>
                <a:cubicBezTo>
                  <a:pt x="1089342" y="1421459"/>
                  <a:pt x="1089342" y="1421459"/>
                  <a:pt x="1314093" y="1225107"/>
                </a:cubicBezTo>
                <a:cubicBezTo>
                  <a:pt x="1314093" y="1225107"/>
                  <a:pt x="1314093" y="1225107"/>
                  <a:pt x="988907" y="947533"/>
                </a:cubicBezTo>
                <a:close/>
                <a:moveTo>
                  <a:pt x="1325331" y="296181"/>
                </a:moveTo>
                <a:cubicBezTo>
                  <a:pt x="1325331" y="296181"/>
                  <a:pt x="1325331" y="296181"/>
                  <a:pt x="1000847" y="578486"/>
                </a:cubicBezTo>
                <a:cubicBezTo>
                  <a:pt x="1000847" y="578486"/>
                  <a:pt x="1000847" y="578486"/>
                  <a:pt x="1326033" y="856060"/>
                </a:cubicBezTo>
                <a:cubicBezTo>
                  <a:pt x="1326033" y="856060"/>
                  <a:pt x="1326033" y="856060"/>
                  <a:pt x="1650518" y="573754"/>
                </a:cubicBezTo>
                <a:cubicBezTo>
                  <a:pt x="1650518" y="573754"/>
                  <a:pt x="1650518" y="573754"/>
                  <a:pt x="1334462" y="304066"/>
                </a:cubicBezTo>
                <a:cubicBezTo>
                  <a:pt x="1334462" y="304066"/>
                  <a:pt x="1334462" y="304066"/>
                  <a:pt x="1325331" y="296181"/>
                </a:cubicBezTo>
                <a:close/>
                <a:moveTo>
                  <a:pt x="1226725" y="0"/>
                </a:moveTo>
                <a:lnTo>
                  <a:pt x="748180" y="0"/>
                </a:lnTo>
                <a:lnTo>
                  <a:pt x="763540" y="13087"/>
                </a:lnTo>
                <a:cubicBezTo>
                  <a:pt x="795936" y="40686"/>
                  <a:pt x="860728" y="95886"/>
                  <a:pt x="990311" y="206284"/>
                </a:cubicBezTo>
                <a:cubicBezTo>
                  <a:pt x="990311" y="206284"/>
                  <a:pt x="990311" y="206284"/>
                  <a:pt x="1159227" y="58896"/>
                </a:cubicBezTo>
                <a:close/>
                <a:moveTo>
                  <a:pt x="1318308" y="0"/>
                </a:moveTo>
                <a:lnTo>
                  <a:pt x="1245701" y="0"/>
                </a:lnTo>
                <a:lnTo>
                  <a:pt x="1228232" y="15255"/>
                </a:lnTo>
                <a:cubicBezTo>
                  <a:pt x="1195046" y="44235"/>
                  <a:pt x="1128673" y="102194"/>
                  <a:pt x="995930" y="218113"/>
                </a:cubicBezTo>
                <a:cubicBezTo>
                  <a:pt x="995930" y="218113"/>
                  <a:pt x="995930" y="218113"/>
                  <a:pt x="995930" y="564292"/>
                </a:cubicBezTo>
                <a:cubicBezTo>
                  <a:pt x="995930" y="564292"/>
                  <a:pt x="995930" y="564292"/>
                  <a:pt x="1318308" y="283564"/>
                </a:cubicBezTo>
                <a:cubicBezTo>
                  <a:pt x="1318308" y="283564"/>
                  <a:pt x="1318308" y="283564"/>
                  <a:pt x="1318308" y="84404"/>
                </a:cubicBezTo>
                <a:close/>
                <a:moveTo>
                  <a:pt x="5305156" y="0"/>
                </a:moveTo>
                <a:lnTo>
                  <a:pt x="1329545" y="0"/>
                </a:lnTo>
                <a:lnTo>
                  <a:pt x="1329545" y="1953"/>
                </a:lnTo>
                <a:cubicBezTo>
                  <a:pt x="1329545" y="28082"/>
                  <a:pt x="1329545" y="97759"/>
                  <a:pt x="1329545" y="283564"/>
                </a:cubicBezTo>
                <a:cubicBezTo>
                  <a:pt x="1329545" y="283564"/>
                  <a:pt x="1329545" y="283564"/>
                  <a:pt x="1343592" y="295392"/>
                </a:cubicBezTo>
                <a:cubicBezTo>
                  <a:pt x="1343592" y="295392"/>
                  <a:pt x="1343592" y="295392"/>
                  <a:pt x="1334462" y="304066"/>
                </a:cubicBezTo>
                <a:cubicBezTo>
                  <a:pt x="1334462" y="304066"/>
                  <a:pt x="1334462" y="304066"/>
                  <a:pt x="1344294" y="295392"/>
                </a:cubicBezTo>
                <a:cubicBezTo>
                  <a:pt x="1344294" y="295392"/>
                  <a:pt x="1344294" y="295392"/>
                  <a:pt x="1665970" y="570600"/>
                </a:cubicBezTo>
                <a:cubicBezTo>
                  <a:pt x="1665970" y="570600"/>
                  <a:pt x="1665970" y="570600"/>
                  <a:pt x="1665970" y="589526"/>
                </a:cubicBezTo>
                <a:cubicBezTo>
                  <a:pt x="1665970" y="589526"/>
                  <a:pt x="1665970" y="589526"/>
                  <a:pt x="1654030" y="599777"/>
                </a:cubicBezTo>
                <a:cubicBezTo>
                  <a:pt x="1654030" y="599777"/>
                  <a:pt x="1654030" y="599777"/>
                  <a:pt x="1654030" y="587160"/>
                </a:cubicBezTo>
                <a:cubicBezTo>
                  <a:pt x="1654030" y="587160"/>
                  <a:pt x="1654030" y="587160"/>
                  <a:pt x="1332355" y="867888"/>
                </a:cubicBezTo>
                <a:cubicBezTo>
                  <a:pt x="1332355" y="867888"/>
                  <a:pt x="1332355" y="867888"/>
                  <a:pt x="1332355" y="1214067"/>
                </a:cubicBezTo>
                <a:cubicBezTo>
                  <a:pt x="1332355" y="1214067"/>
                  <a:pt x="1332355" y="1214067"/>
                  <a:pt x="1654030" y="933339"/>
                </a:cubicBezTo>
                <a:cubicBezTo>
                  <a:pt x="1654030" y="933339"/>
                  <a:pt x="1654030" y="933339"/>
                  <a:pt x="1654030" y="600566"/>
                </a:cubicBezTo>
                <a:cubicBezTo>
                  <a:pt x="1654030" y="600566"/>
                  <a:pt x="1654030" y="600566"/>
                  <a:pt x="1665970" y="590314"/>
                </a:cubicBezTo>
                <a:cubicBezTo>
                  <a:pt x="1665970" y="590314"/>
                  <a:pt x="1665970" y="590314"/>
                  <a:pt x="1665970" y="938859"/>
                </a:cubicBezTo>
                <a:cubicBezTo>
                  <a:pt x="1665970" y="938859"/>
                  <a:pt x="1665970" y="938859"/>
                  <a:pt x="1998180" y="1221952"/>
                </a:cubicBezTo>
                <a:cubicBezTo>
                  <a:pt x="1998180" y="1221952"/>
                  <a:pt x="1998180" y="1221952"/>
                  <a:pt x="1998180" y="1591788"/>
                </a:cubicBezTo>
                <a:cubicBezTo>
                  <a:pt x="1998180" y="1591788"/>
                  <a:pt x="1998180" y="1591788"/>
                  <a:pt x="1680718" y="1867785"/>
                </a:cubicBezTo>
                <a:cubicBezTo>
                  <a:pt x="1680718" y="1867785"/>
                  <a:pt x="1680718" y="1867785"/>
                  <a:pt x="1680718" y="1851225"/>
                </a:cubicBezTo>
                <a:lnTo>
                  <a:pt x="1986942" y="1585480"/>
                </a:lnTo>
                <a:cubicBezTo>
                  <a:pt x="1986942" y="1585480"/>
                  <a:pt x="1986942" y="1585480"/>
                  <a:pt x="1986942" y="1238512"/>
                </a:cubicBezTo>
                <a:cubicBezTo>
                  <a:pt x="1986942" y="1238512"/>
                  <a:pt x="1986942" y="1238512"/>
                  <a:pt x="1680718" y="1505046"/>
                </a:cubicBezTo>
                <a:cubicBezTo>
                  <a:pt x="1680718" y="1505046"/>
                  <a:pt x="1680718" y="1505046"/>
                  <a:pt x="1680718" y="1488487"/>
                </a:cubicBezTo>
                <a:cubicBezTo>
                  <a:pt x="1680718" y="1488487"/>
                  <a:pt x="1680718" y="1488487"/>
                  <a:pt x="1982728" y="1225107"/>
                </a:cubicBezTo>
                <a:cubicBezTo>
                  <a:pt x="1982728" y="1225107"/>
                  <a:pt x="1982728" y="1225107"/>
                  <a:pt x="1657541" y="947533"/>
                </a:cubicBezTo>
                <a:cubicBezTo>
                  <a:pt x="1657541" y="947533"/>
                  <a:pt x="1657541" y="947533"/>
                  <a:pt x="1333056" y="1230627"/>
                </a:cubicBezTo>
                <a:cubicBezTo>
                  <a:pt x="1333056" y="1230627"/>
                  <a:pt x="1333056" y="1230627"/>
                  <a:pt x="1658244" y="1508201"/>
                </a:cubicBezTo>
                <a:cubicBezTo>
                  <a:pt x="1658244" y="1508201"/>
                  <a:pt x="1658244" y="1508201"/>
                  <a:pt x="1680017" y="1489275"/>
                </a:cubicBezTo>
                <a:cubicBezTo>
                  <a:pt x="1680017" y="1489275"/>
                  <a:pt x="1680017" y="1489275"/>
                  <a:pt x="1680017" y="1505835"/>
                </a:cubicBezTo>
                <a:cubicBezTo>
                  <a:pt x="1680017" y="1505835"/>
                  <a:pt x="1680017" y="1505835"/>
                  <a:pt x="1664565" y="1519240"/>
                </a:cubicBezTo>
                <a:cubicBezTo>
                  <a:pt x="1664565" y="1519240"/>
                  <a:pt x="1664565" y="1519240"/>
                  <a:pt x="1664565" y="1865419"/>
                </a:cubicBezTo>
                <a:cubicBezTo>
                  <a:pt x="1664565" y="1865419"/>
                  <a:pt x="1664565" y="1865419"/>
                  <a:pt x="1680017" y="1852014"/>
                </a:cubicBezTo>
                <a:cubicBezTo>
                  <a:pt x="1680017" y="1852014"/>
                  <a:pt x="1680017" y="1852014"/>
                  <a:pt x="1680017" y="1868573"/>
                </a:cubicBezTo>
                <a:cubicBezTo>
                  <a:pt x="1680017" y="1868573"/>
                  <a:pt x="1680017" y="1868573"/>
                  <a:pt x="1665970" y="1881190"/>
                </a:cubicBezTo>
                <a:cubicBezTo>
                  <a:pt x="1665970" y="1881190"/>
                  <a:pt x="1665970" y="1881190"/>
                  <a:pt x="1665970" y="2058617"/>
                </a:cubicBezTo>
                <a:cubicBezTo>
                  <a:pt x="1665970" y="2058617"/>
                  <a:pt x="1665970" y="2058617"/>
                  <a:pt x="1654030" y="2060194"/>
                </a:cubicBezTo>
                <a:cubicBezTo>
                  <a:pt x="1654030" y="2060194"/>
                  <a:pt x="1654030" y="2060194"/>
                  <a:pt x="1654030" y="1885922"/>
                </a:cubicBezTo>
                <a:cubicBezTo>
                  <a:pt x="1654030" y="1885922"/>
                  <a:pt x="1654030" y="1885922"/>
                  <a:pt x="1484061" y="2034172"/>
                </a:cubicBezTo>
                <a:cubicBezTo>
                  <a:pt x="1484061" y="2034172"/>
                  <a:pt x="1484061" y="2034172"/>
                  <a:pt x="1477038" y="2023920"/>
                </a:cubicBezTo>
                <a:cubicBezTo>
                  <a:pt x="1477038" y="2023920"/>
                  <a:pt x="1477038" y="2023920"/>
                  <a:pt x="1484061" y="2034960"/>
                </a:cubicBezTo>
                <a:cubicBezTo>
                  <a:pt x="1484061" y="2034960"/>
                  <a:pt x="1484061" y="2034960"/>
                  <a:pt x="1332355" y="2166650"/>
                </a:cubicBezTo>
                <a:cubicBezTo>
                  <a:pt x="1332355" y="2166650"/>
                  <a:pt x="1332355" y="2166650"/>
                  <a:pt x="1332355" y="2513617"/>
                </a:cubicBezTo>
                <a:cubicBezTo>
                  <a:pt x="1332355" y="2513617"/>
                  <a:pt x="1332355" y="2513617"/>
                  <a:pt x="1654030" y="2232889"/>
                </a:cubicBezTo>
                <a:cubicBezTo>
                  <a:pt x="1654030" y="2232889"/>
                  <a:pt x="1654030" y="2232889"/>
                  <a:pt x="1654030" y="2060983"/>
                </a:cubicBezTo>
                <a:cubicBezTo>
                  <a:pt x="1654030" y="2060983"/>
                  <a:pt x="1654030" y="2060983"/>
                  <a:pt x="1665970" y="2059405"/>
                </a:cubicBezTo>
                <a:cubicBezTo>
                  <a:pt x="1665970" y="2059405"/>
                  <a:pt x="1665970" y="2059405"/>
                  <a:pt x="1665970" y="2238409"/>
                </a:cubicBezTo>
                <a:cubicBezTo>
                  <a:pt x="1665970" y="2238409"/>
                  <a:pt x="1665970" y="2238409"/>
                  <a:pt x="1881590" y="2422144"/>
                </a:cubicBezTo>
                <a:cubicBezTo>
                  <a:pt x="1881590" y="2422144"/>
                  <a:pt x="1881590" y="2422144"/>
                  <a:pt x="1869650" y="2428452"/>
                </a:cubicBezTo>
                <a:cubicBezTo>
                  <a:pt x="1869650" y="2428452"/>
                  <a:pt x="1869650" y="2428452"/>
                  <a:pt x="1657541" y="2247872"/>
                </a:cubicBezTo>
                <a:cubicBezTo>
                  <a:pt x="1657541" y="2247872"/>
                  <a:pt x="1657541" y="2247872"/>
                  <a:pt x="1333056" y="2530177"/>
                </a:cubicBezTo>
                <a:cubicBezTo>
                  <a:pt x="1333056" y="2530177"/>
                  <a:pt x="1333056" y="2530177"/>
                  <a:pt x="1658244" y="2807751"/>
                </a:cubicBezTo>
                <a:cubicBezTo>
                  <a:pt x="1658244" y="2807751"/>
                  <a:pt x="1658244" y="2807751"/>
                  <a:pt x="1982728" y="2525446"/>
                </a:cubicBezTo>
                <a:cubicBezTo>
                  <a:pt x="1982728" y="2525446"/>
                  <a:pt x="1982728" y="2525446"/>
                  <a:pt x="1870353" y="2429241"/>
                </a:cubicBezTo>
                <a:cubicBezTo>
                  <a:pt x="1870353" y="2429241"/>
                  <a:pt x="1870353" y="2429241"/>
                  <a:pt x="1882293" y="2422933"/>
                </a:cubicBezTo>
                <a:cubicBezTo>
                  <a:pt x="1882293" y="2422933"/>
                  <a:pt x="1882293" y="2422933"/>
                  <a:pt x="1998180" y="2522291"/>
                </a:cubicBezTo>
                <a:cubicBezTo>
                  <a:pt x="1998180" y="2522291"/>
                  <a:pt x="1998180" y="2522291"/>
                  <a:pt x="1998180" y="2773054"/>
                </a:cubicBezTo>
                <a:cubicBezTo>
                  <a:pt x="1998180" y="2773054"/>
                  <a:pt x="1998180" y="2773054"/>
                  <a:pt x="1986942" y="2778574"/>
                </a:cubicBezTo>
                <a:cubicBezTo>
                  <a:pt x="1986942" y="2778574"/>
                  <a:pt x="1986942" y="2778574"/>
                  <a:pt x="1986942" y="2538851"/>
                </a:cubicBezTo>
                <a:cubicBezTo>
                  <a:pt x="1986942" y="2538851"/>
                  <a:pt x="1986942" y="2538851"/>
                  <a:pt x="1664565" y="2819579"/>
                </a:cubicBezTo>
                <a:cubicBezTo>
                  <a:pt x="1664565" y="2819579"/>
                  <a:pt x="1664565" y="2819579"/>
                  <a:pt x="1664565" y="3165758"/>
                </a:cubicBezTo>
                <a:cubicBezTo>
                  <a:pt x="1664565" y="3165758"/>
                  <a:pt x="1664565" y="3165758"/>
                  <a:pt x="1986942" y="2885030"/>
                </a:cubicBezTo>
                <a:cubicBezTo>
                  <a:pt x="1986942" y="2885030"/>
                  <a:pt x="1986942" y="2885030"/>
                  <a:pt x="1986942" y="2779363"/>
                </a:cubicBezTo>
                <a:cubicBezTo>
                  <a:pt x="1986942" y="2779363"/>
                  <a:pt x="1986942" y="2779363"/>
                  <a:pt x="1998180" y="2773843"/>
                </a:cubicBezTo>
                <a:cubicBezTo>
                  <a:pt x="1998180" y="2773843"/>
                  <a:pt x="1998180" y="2773843"/>
                  <a:pt x="1998180" y="2891339"/>
                </a:cubicBezTo>
                <a:cubicBezTo>
                  <a:pt x="1998180" y="2891339"/>
                  <a:pt x="1998180" y="2891339"/>
                  <a:pt x="1658946" y="3187049"/>
                </a:cubicBezTo>
                <a:cubicBezTo>
                  <a:pt x="1658946" y="3187049"/>
                  <a:pt x="1658946" y="3187049"/>
                  <a:pt x="1321116" y="2899224"/>
                </a:cubicBezTo>
                <a:cubicBezTo>
                  <a:pt x="1321116" y="2899224"/>
                  <a:pt x="1321116" y="2899224"/>
                  <a:pt x="1240347" y="2969406"/>
                </a:cubicBezTo>
                <a:cubicBezTo>
                  <a:pt x="1240347" y="2969406"/>
                  <a:pt x="1240347" y="2969406"/>
                  <a:pt x="997334" y="3180741"/>
                </a:cubicBezTo>
                <a:cubicBezTo>
                  <a:pt x="997334" y="3180741"/>
                  <a:pt x="997334" y="3180741"/>
                  <a:pt x="997334" y="3519034"/>
                </a:cubicBezTo>
                <a:cubicBezTo>
                  <a:pt x="997334" y="3519034"/>
                  <a:pt x="997334" y="3519034"/>
                  <a:pt x="985394" y="3519034"/>
                </a:cubicBezTo>
                <a:cubicBezTo>
                  <a:pt x="985394" y="3519034"/>
                  <a:pt x="985394" y="3519034"/>
                  <a:pt x="985394" y="3500109"/>
                </a:cubicBezTo>
                <a:cubicBezTo>
                  <a:pt x="985394" y="3500109"/>
                  <a:pt x="985394" y="3500109"/>
                  <a:pt x="985394" y="3186261"/>
                </a:cubicBezTo>
                <a:cubicBezTo>
                  <a:pt x="985394" y="3186261"/>
                  <a:pt x="985394" y="3186261"/>
                  <a:pt x="663017" y="3466989"/>
                </a:cubicBezTo>
                <a:cubicBezTo>
                  <a:pt x="663017" y="3466989"/>
                  <a:pt x="663017" y="3466989"/>
                  <a:pt x="663017" y="3495377"/>
                </a:cubicBezTo>
                <a:cubicBezTo>
                  <a:pt x="663017" y="3495377"/>
                  <a:pt x="663017" y="3495377"/>
                  <a:pt x="663017" y="3812379"/>
                </a:cubicBezTo>
                <a:cubicBezTo>
                  <a:pt x="663017" y="3812379"/>
                  <a:pt x="663017" y="3812379"/>
                  <a:pt x="985394" y="3532439"/>
                </a:cubicBezTo>
                <a:cubicBezTo>
                  <a:pt x="985394" y="3532439"/>
                  <a:pt x="985394" y="3532439"/>
                  <a:pt x="985394" y="3519822"/>
                </a:cubicBezTo>
                <a:cubicBezTo>
                  <a:pt x="985394" y="3519822"/>
                  <a:pt x="985394" y="3519822"/>
                  <a:pt x="997334" y="3519822"/>
                </a:cubicBezTo>
                <a:cubicBezTo>
                  <a:pt x="997334" y="3519822"/>
                  <a:pt x="997334" y="3519822"/>
                  <a:pt x="997334" y="3531651"/>
                </a:cubicBezTo>
                <a:cubicBezTo>
                  <a:pt x="997334" y="3531651"/>
                  <a:pt x="997334" y="3531651"/>
                  <a:pt x="1011381" y="3543479"/>
                </a:cubicBezTo>
                <a:cubicBezTo>
                  <a:pt x="1011381" y="3543479"/>
                  <a:pt x="1011381" y="3543479"/>
                  <a:pt x="1002251" y="3552154"/>
                </a:cubicBezTo>
                <a:cubicBezTo>
                  <a:pt x="1002251" y="3552154"/>
                  <a:pt x="1002251" y="3552154"/>
                  <a:pt x="1012084" y="3544268"/>
                </a:cubicBezTo>
                <a:cubicBezTo>
                  <a:pt x="1012084" y="3544268"/>
                  <a:pt x="1012084" y="3544268"/>
                  <a:pt x="1333759" y="3818688"/>
                </a:cubicBezTo>
                <a:cubicBezTo>
                  <a:pt x="1333759" y="3818688"/>
                  <a:pt x="1333759" y="3818688"/>
                  <a:pt x="1333759" y="3838402"/>
                </a:cubicBezTo>
                <a:cubicBezTo>
                  <a:pt x="1333759" y="3838402"/>
                  <a:pt x="1333759" y="3838402"/>
                  <a:pt x="1321819" y="3848653"/>
                </a:cubicBezTo>
                <a:cubicBezTo>
                  <a:pt x="1321819" y="3848653"/>
                  <a:pt x="1321819" y="3848653"/>
                  <a:pt x="1321819" y="3835248"/>
                </a:cubicBezTo>
                <a:cubicBezTo>
                  <a:pt x="1321819" y="3835248"/>
                  <a:pt x="1321819" y="3835248"/>
                  <a:pt x="999441" y="4115975"/>
                </a:cubicBezTo>
                <a:cubicBezTo>
                  <a:pt x="999441" y="4115975"/>
                  <a:pt x="999441" y="4115975"/>
                  <a:pt x="999441" y="4462154"/>
                </a:cubicBezTo>
                <a:cubicBezTo>
                  <a:pt x="999441" y="4462154"/>
                  <a:pt x="999441" y="4462154"/>
                  <a:pt x="1321819" y="4182215"/>
                </a:cubicBezTo>
                <a:cubicBezTo>
                  <a:pt x="1321819" y="4182215"/>
                  <a:pt x="1321819" y="4182215"/>
                  <a:pt x="1321819" y="3849441"/>
                </a:cubicBezTo>
                <a:cubicBezTo>
                  <a:pt x="1321819" y="3849441"/>
                  <a:pt x="1321819" y="3849441"/>
                  <a:pt x="1333759" y="3839190"/>
                </a:cubicBezTo>
                <a:cubicBezTo>
                  <a:pt x="1333759" y="3839190"/>
                  <a:pt x="1333759" y="3839190"/>
                  <a:pt x="1333759" y="4186946"/>
                </a:cubicBezTo>
                <a:cubicBezTo>
                  <a:pt x="1333759" y="4186946"/>
                  <a:pt x="1333759" y="4186946"/>
                  <a:pt x="1665970" y="4470828"/>
                </a:cubicBezTo>
                <a:cubicBezTo>
                  <a:pt x="1665970" y="4470828"/>
                  <a:pt x="1665970" y="4470828"/>
                  <a:pt x="1665970" y="4839875"/>
                </a:cubicBezTo>
                <a:cubicBezTo>
                  <a:pt x="1665970" y="4839875"/>
                  <a:pt x="1665970" y="4839875"/>
                  <a:pt x="1348509" y="5116661"/>
                </a:cubicBezTo>
                <a:cubicBezTo>
                  <a:pt x="1348509" y="5116661"/>
                  <a:pt x="1348509" y="5116661"/>
                  <a:pt x="1348509" y="5100101"/>
                </a:cubicBezTo>
                <a:cubicBezTo>
                  <a:pt x="1348509" y="5100101"/>
                  <a:pt x="1348509" y="5100101"/>
                  <a:pt x="1654030" y="4833567"/>
                </a:cubicBezTo>
                <a:cubicBezTo>
                  <a:pt x="1654030" y="4833567"/>
                  <a:pt x="1654030" y="4833567"/>
                  <a:pt x="1654030" y="4487388"/>
                </a:cubicBezTo>
                <a:cubicBezTo>
                  <a:pt x="1654030" y="4487388"/>
                  <a:pt x="1654030" y="4487388"/>
                  <a:pt x="1348509" y="4753134"/>
                </a:cubicBezTo>
                <a:cubicBezTo>
                  <a:pt x="1348509" y="4753134"/>
                  <a:pt x="1348509" y="4753134"/>
                  <a:pt x="1348509" y="4737362"/>
                </a:cubicBezTo>
                <a:cubicBezTo>
                  <a:pt x="1348509" y="4737362"/>
                  <a:pt x="1348509" y="4737362"/>
                  <a:pt x="1650518" y="4473983"/>
                </a:cubicBezTo>
                <a:cubicBezTo>
                  <a:pt x="1650518" y="4473983"/>
                  <a:pt x="1650518" y="4473983"/>
                  <a:pt x="1325331" y="4196409"/>
                </a:cubicBezTo>
                <a:cubicBezTo>
                  <a:pt x="1325331" y="4196409"/>
                  <a:pt x="1325331" y="4196409"/>
                  <a:pt x="1000847" y="4478714"/>
                </a:cubicBezTo>
                <a:cubicBezTo>
                  <a:pt x="1000847" y="4478714"/>
                  <a:pt x="1000847" y="4478714"/>
                  <a:pt x="1326033" y="4756288"/>
                </a:cubicBezTo>
                <a:cubicBezTo>
                  <a:pt x="1326033" y="4756288"/>
                  <a:pt x="1326033" y="4756288"/>
                  <a:pt x="1347806" y="4737362"/>
                </a:cubicBezTo>
                <a:cubicBezTo>
                  <a:pt x="1347806" y="4737362"/>
                  <a:pt x="1347806" y="4737362"/>
                  <a:pt x="1347806" y="4753922"/>
                </a:cubicBezTo>
                <a:cubicBezTo>
                  <a:pt x="1347806" y="4753922"/>
                  <a:pt x="1347806" y="4753922"/>
                  <a:pt x="1331652" y="4768116"/>
                </a:cubicBezTo>
                <a:cubicBezTo>
                  <a:pt x="1331652" y="4768116"/>
                  <a:pt x="1331652" y="4768116"/>
                  <a:pt x="1331652" y="5114295"/>
                </a:cubicBezTo>
                <a:cubicBezTo>
                  <a:pt x="1331652" y="5114295"/>
                  <a:pt x="1331652" y="5114295"/>
                  <a:pt x="1347806" y="5100101"/>
                </a:cubicBezTo>
                <a:cubicBezTo>
                  <a:pt x="1347806" y="5100101"/>
                  <a:pt x="1347806" y="5100101"/>
                  <a:pt x="1347806" y="5116661"/>
                </a:cubicBezTo>
                <a:cubicBezTo>
                  <a:pt x="1347806" y="5116661"/>
                  <a:pt x="1347806" y="5116661"/>
                  <a:pt x="1333759" y="5129278"/>
                </a:cubicBezTo>
                <a:cubicBezTo>
                  <a:pt x="1333759" y="5129278"/>
                  <a:pt x="1333759" y="5129278"/>
                  <a:pt x="1333759" y="5306704"/>
                </a:cubicBezTo>
                <a:cubicBezTo>
                  <a:pt x="1333759" y="5306704"/>
                  <a:pt x="1333759" y="5306704"/>
                  <a:pt x="1321819" y="5309070"/>
                </a:cubicBezTo>
                <a:cubicBezTo>
                  <a:pt x="1321819" y="5309070"/>
                  <a:pt x="1321819" y="5309070"/>
                  <a:pt x="1321819" y="5134798"/>
                </a:cubicBezTo>
                <a:cubicBezTo>
                  <a:pt x="1321819" y="5134798"/>
                  <a:pt x="1321819" y="5134798"/>
                  <a:pt x="1151851" y="5283047"/>
                </a:cubicBezTo>
                <a:cubicBezTo>
                  <a:pt x="1151851" y="5283047"/>
                  <a:pt x="1151851" y="5283047"/>
                  <a:pt x="1144827" y="5272008"/>
                </a:cubicBezTo>
                <a:cubicBezTo>
                  <a:pt x="1144827" y="5272008"/>
                  <a:pt x="1144827" y="5272008"/>
                  <a:pt x="1314093" y="5125335"/>
                </a:cubicBezTo>
                <a:cubicBezTo>
                  <a:pt x="1314093" y="5125335"/>
                  <a:pt x="1314093" y="5125335"/>
                  <a:pt x="988907" y="4847761"/>
                </a:cubicBezTo>
                <a:cubicBezTo>
                  <a:pt x="988907" y="4847761"/>
                  <a:pt x="988907" y="4847761"/>
                  <a:pt x="913053" y="4913212"/>
                </a:cubicBezTo>
                <a:cubicBezTo>
                  <a:pt x="913053" y="4913212"/>
                  <a:pt x="913053" y="4913212"/>
                  <a:pt x="668636" y="5126124"/>
                </a:cubicBezTo>
                <a:cubicBezTo>
                  <a:pt x="668636" y="5126124"/>
                  <a:pt x="668636" y="5126124"/>
                  <a:pt x="993823" y="5403697"/>
                </a:cubicBezTo>
                <a:cubicBezTo>
                  <a:pt x="993823" y="5403697"/>
                  <a:pt x="993823" y="5403697"/>
                  <a:pt x="1144827" y="5272796"/>
                </a:cubicBezTo>
                <a:cubicBezTo>
                  <a:pt x="1144827" y="5272796"/>
                  <a:pt x="1144827" y="5272796"/>
                  <a:pt x="1151149" y="5283047"/>
                </a:cubicBezTo>
                <a:cubicBezTo>
                  <a:pt x="1151149" y="5283047"/>
                  <a:pt x="1151149" y="5283047"/>
                  <a:pt x="999441" y="5415526"/>
                </a:cubicBezTo>
                <a:cubicBezTo>
                  <a:pt x="999441" y="5415526"/>
                  <a:pt x="999441" y="5415526"/>
                  <a:pt x="999441" y="5761705"/>
                </a:cubicBezTo>
                <a:cubicBezTo>
                  <a:pt x="999441" y="5761705"/>
                  <a:pt x="999441" y="5761705"/>
                  <a:pt x="1321819" y="5480976"/>
                </a:cubicBezTo>
                <a:cubicBezTo>
                  <a:pt x="1321819" y="5480976"/>
                  <a:pt x="1321819" y="5480976"/>
                  <a:pt x="1321819" y="5309858"/>
                </a:cubicBezTo>
                <a:cubicBezTo>
                  <a:pt x="1321819" y="5309858"/>
                  <a:pt x="1321819" y="5309858"/>
                  <a:pt x="1333759" y="5307493"/>
                </a:cubicBezTo>
                <a:cubicBezTo>
                  <a:pt x="1333759" y="5307493"/>
                  <a:pt x="1333759" y="5307493"/>
                  <a:pt x="1333759" y="5487285"/>
                </a:cubicBezTo>
                <a:cubicBezTo>
                  <a:pt x="1333759" y="5487285"/>
                  <a:pt x="1333759" y="5487285"/>
                  <a:pt x="1549380" y="5671020"/>
                </a:cubicBezTo>
                <a:cubicBezTo>
                  <a:pt x="1549380" y="5671020"/>
                  <a:pt x="1549380" y="5671020"/>
                  <a:pt x="1665970" y="5770379"/>
                </a:cubicBezTo>
                <a:cubicBezTo>
                  <a:pt x="1665970" y="5770379"/>
                  <a:pt x="1665970" y="5770379"/>
                  <a:pt x="1665970" y="6021141"/>
                </a:cubicBezTo>
                <a:cubicBezTo>
                  <a:pt x="1665970" y="6021141"/>
                  <a:pt x="1665970" y="6021141"/>
                  <a:pt x="1654030" y="6026661"/>
                </a:cubicBezTo>
                <a:cubicBezTo>
                  <a:pt x="1654030" y="6026661"/>
                  <a:pt x="1654030" y="6026661"/>
                  <a:pt x="1654030" y="5786939"/>
                </a:cubicBezTo>
                <a:cubicBezTo>
                  <a:pt x="1654030" y="5786939"/>
                  <a:pt x="1654030" y="5786939"/>
                  <a:pt x="1331652" y="6067667"/>
                </a:cubicBezTo>
                <a:cubicBezTo>
                  <a:pt x="1331652" y="6067667"/>
                  <a:pt x="1331652" y="6067667"/>
                  <a:pt x="1331652" y="6413845"/>
                </a:cubicBezTo>
                <a:cubicBezTo>
                  <a:pt x="1331652" y="6413845"/>
                  <a:pt x="1331652" y="6413845"/>
                  <a:pt x="1654030" y="6133906"/>
                </a:cubicBezTo>
                <a:cubicBezTo>
                  <a:pt x="1654030" y="6133906"/>
                  <a:pt x="1654030" y="6133906"/>
                  <a:pt x="1654030" y="6027450"/>
                </a:cubicBezTo>
                <a:cubicBezTo>
                  <a:pt x="1654030" y="6027450"/>
                  <a:pt x="1654030" y="6027450"/>
                  <a:pt x="1665970" y="6021930"/>
                </a:cubicBezTo>
                <a:cubicBezTo>
                  <a:pt x="1665970" y="6021930"/>
                  <a:pt x="1665970" y="6021930"/>
                  <a:pt x="1665970" y="6140214"/>
                </a:cubicBezTo>
                <a:cubicBezTo>
                  <a:pt x="1665970" y="6140214"/>
                  <a:pt x="1665970" y="6140214"/>
                  <a:pt x="1326033" y="6435925"/>
                </a:cubicBezTo>
                <a:cubicBezTo>
                  <a:pt x="1326033" y="6435925"/>
                  <a:pt x="1326033" y="6435925"/>
                  <a:pt x="988907" y="6147311"/>
                </a:cubicBezTo>
                <a:cubicBezTo>
                  <a:pt x="988907" y="6147311"/>
                  <a:pt x="988907" y="6147311"/>
                  <a:pt x="908136" y="6217493"/>
                </a:cubicBezTo>
                <a:cubicBezTo>
                  <a:pt x="908136" y="6217493"/>
                  <a:pt x="908136" y="6217493"/>
                  <a:pt x="901815" y="6206454"/>
                </a:cubicBezTo>
                <a:cubicBezTo>
                  <a:pt x="901815" y="6206454"/>
                  <a:pt x="901815" y="6206454"/>
                  <a:pt x="907434" y="6218282"/>
                </a:cubicBezTo>
                <a:cubicBezTo>
                  <a:pt x="907434" y="6218282"/>
                  <a:pt x="907434" y="6218282"/>
                  <a:pt x="665124" y="6429617"/>
                </a:cubicBezTo>
                <a:cubicBezTo>
                  <a:pt x="665124" y="6429617"/>
                  <a:pt x="665124" y="6429617"/>
                  <a:pt x="665124" y="6784470"/>
                </a:cubicBezTo>
                <a:cubicBezTo>
                  <a:pt x="665124" y="6784470"/>
                  <a:pt x="665124" y="6784470"/>
                  <a:pt x="722014" y="6833040"/>
                </a:cubicBezTo>
                <a:lnTo>
                  <a:pt x="751249" y="6858000"/>
                </a:lnTo>
                <a:lnTo>
                  <a:pt x="5305156" y="685800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540000" rIns="540000">
            <a:noAutofit/>
          </a:bodyPr>
          <a:lstStyle>
            <a:lvl1pPr algn="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F05E3D2-1467-BBD4-EE19-55F1FF901071}"/>
              </a:ext>
            </a:extLst>
          </p:cNvPr>
          <p:cNvSpPr/>
          <p:nvPr userDrawn="1"/>
        </p:nvSpPr>
        <p:spPr>
          <a:xfrm>
            <a:off x="7170057" y="0"/>
            <a:ext cx="5021943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+ contenu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0916" y="1381125"/>
            <a:ext cx="5979247" cy="4532313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10" name="Titre 10">
            <a:extLst>
              <a:ext uri="{FF2B5EF4-FFF2-40B4-BE49-F238E27FC236}">
                <a16:creationId xmlns:a16="http://schemas.microsoft.com/office/drawing/2014/main" id="{E8A77A76-28CB-5629-14F2-37B56A986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3721" y="314036"/>
            <a:ext cx="5976441" cy="871827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290519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haut +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pour une image  28">
            <a:extLst>
              <a:ext uri="{FF2B5EF4-FFF2-40B4-BE49-F238E27FC236}">
                <a16:creationId xmlns:a16="http://schemas.microsoft.com/office/drawing/2014/main" id="{DCB96DEF-5249-666B-576F-70AC92D0663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 flipH="1">
            <a:off x="-35541" y="-27742"/>
            <a:ext cx="12125939" cy="2408374"/>
          </a:xfrm>
          <a:custGeom>
            <a:avLst/>
            <a:gdLst>
              <a:gd name="connsiteX0" fmla="*/ 738225 w 5957423"/>
              <a:gd name="connsiteY0" fmla="*/ 6793932 h 6858000"/>
              <a:gd name="connsiteX1" fmla="*/ 814828 w 5957423"/>
              <a:gd name="connsiteY1" fmla="*/ 6852286 h 6858000"/>
              <a:gd name="connsiteX2" fmla="*/ 822329 w 5957423"/>
              <a:gd name="connsiteY2" fmla="*/ 6858000 h 6858000"/>
              <a:gd name="connsiteX3" fmla="*/ 655724 w 5957423"/>
              <a:gd name="connsiteY3" fmla="*/ 6858000 h 6858000"/>
              <a:gd name="connsiteX4" fmla="*/ 656989 w 5957423"/>
              <a:gd name="connsiteY4" fmla="*/ 6857017 h 6858000"/>
              <a:gd name="connsiteX5" fmla="*/ 738225 w 5957423"/>
              <a:gd name="connsiteY5" fmla="*/ 6793932 h 6858000"/>
              <a:gd name="connsiteX6" fmla="*/ 733493 w 5957423"/>
              <a:gd name="connsiteY6" fmla="*/ 6434348 h 6858000"/>
              <a:gd name="connsiteX7" fmla="*/ 733493 w 5957423"/>
              <a:gd name="connsiteY7" fmla="*/ 6780527 h 6858000"/>
              <a:gd name="connsiteX8" fmla="*/ 639637 w 5957423"/>
              <a:gd name="connsiteY8" fmla="*/ 6853075 h 6858000"/>
              <a:gd name="connsiteX9" fmla="*/ 656989 w 5957423"/>
              <a:gd name="connsiteY9" fmla="*/ 6857017 h 6858000"/>
              <a:gd name="connsiteX10" fmla="*/ 638848 w 5957423"/>
              <a:gd name="connsiteY10" fmla="*/ 6853863 h 6858000"/>
              <a:gd name="connsiteX11" fmla="*/ 633515 w 5957423"/>
              <a:gd name="connsiteY11" fmla="*/ 6858000 h 6858000"/>
              <a:gd name="connsiteX12" fmla="*/ 371479 w 5957423"/>
              <a:gd name="connsiteY12" fmla="*/ 6858000 h 6858000"/>
              <a:gd name="connsiteX13" fmla="*/ 371479 w 5957423"/>
              <a:gd name="connsiteY13" fmla="*/ 6799592 h 6858000"/>
              <a:gd name="connsiteX14" fmla="*/ 371479 w 5957423"/>
              <a:gd name="connsiteY14" fmla="*/ 6715076 h 6858000"/>
              <a:gd name="connsiteX15" fmla="*/ 733493 w 5957423"/>
              <a:gd name="connsiteY15" fmla="*/ 6434348 h 6858000"/>
              <a:gd name="connsiteX16" fmla="*/ 1106548 w 5957423"/>
              <a:gd name="connsiteY16" fmla="*/ 5786939 h 6858000"/>
              <a:gd name="connsiteX17" fmla="*/ 1106548 w 5957423"/>
              <a:gd name="connsiteY17" fmla="*/ 6133906 h 6858000"/>
              <a:gd name="connsiteX18" fmla="*/ 1012693 w 5957423"/>
              <a:gd name="connsiteY18" fmla="*/ 6206454 h 6858000"/>
              <a:gd name="connsiteX19" fmla="*/ 744534 w 5957423"/>
              <a:gd name="connsiteY19" fmla="*/ 6413845 h 6858000"/>
              <a:gd name="connsiteX20" fmla="*/ 744534 w 5957423"/>
              <a:gd name="connsiteY20" fmla="*/ 6067667 h 6858000"/>
              <a:gd name="connsiteX21" fmla="*/ 873093 w 5957423"/>
              <a:gd name="connsiteY21" fmla="*/ 5968308 h 6858000"/>
              <a:gd name="connsiteX22" fmla="*/ 1106548 w 5957423"/>
              <a:gd name="connsiteY22" fmla="*/ 5786939 h 6858000"/>
              <a:gd name="connsiteX23" fmla="*/ 1739875 w 5957423"/>
              <a:gd name="connsiteY23" fmla="*/ 5671020 h 6858000"/>
              <a:gd name="connsiteX24" fmla="*/ 1726467 w 5957423"/>
              <a:gd name="connsiteY24" fmla="*/ 5677328 h 6858000"/>
              <a:gd name="connsiteX25" fmla="*/ 1739875 w 5957423"/>
              <a:gd name="connsiteY25" fmla="*/ 5671020 h 6858000"/>
              <a:gd name="connsiteX26" fmla="*/ 1488280 w 5957423"/>
              <a:gd name="connsiteY26" fmla="*/ 5495959 h 6858000"/>
              <a:gd name="connsiteX27" fmla="*/ 1726467 w 5957423"/>
              <a:gd name="connsiteY27" fmla="*/ 5677328 h 6858000"/>
              <a:gd name="connsiteX28" fmla="*/ 1853448 w 5957423"/>
              <a:gd name="connsiteY28" fmla="*/ 5773533 h 6858000"/>
              <a:gd name="connsiteX29" fmla="*/ 1489068 w 5957423"/>
              <a:gd name="connsiteY29" fmla="*/ 6056627 h 6858000"/>
              <a:gd name="connsiteX30" fmla="*/ 1123900 w 5957423"/>
              <a:gd name="connsiteY30" fmla="*/ 5779053 h 6858000"/>
              <a:gd name="connsiteX31" fmla="*/ 1488280 w 5957423"/>
              <a:gd name="connsiteY31" fmla="*/ 5495959 h 6858000"/>
              <a:gd name="connsiteX32" fmla="*/ 359648 w 5957423"/>
              <a:gd name="connsiteY32" fmla="*/ 4847761 h 6858000"/>
              <a:gd name="connsiteX33" fmla="*/ 724817 w 5957423"/>
              <a:gd name="connsiteY33" fmla="*/ 5125335 h 6858000"/>
              <a:gd name="connsiteX34" fmla="*/ 487418 w 5957423"/>
              <a:gd name="connsiteY34" fmla="*/ 5309070 h 6858000"/>
              <a:gd name="connsiteX35" fmla="*/ 493727 w 5957423"/>
              <a:gd name="connsiteY35" fmla="*/ 5320110 h 6858000"/>
              <a:gd name="connsiteX36" fmla="*/ 733493 w 5957423"/>
              <a:gd name="connsiteY36" fmla="*/ 5134798 h 6858000"/>
              <a:gd name="connsiteX37" fmla="*/ 733493 w 5957423"/>
              <a:gd name="connsiteY37" fmla="*/ 5480976 h 6858000"/>
              <a:gd name="connsiteX38" fmla="*/ 633328 w 5957423"/>
              <a:gd name="connsiteY38" fmla="*/ 5558256 h 6858000"/>
              <a:gd name="connsiteX39" fmla="*/ 641215 w 5957423"/>
              <a:gd name="connsiteY39" fmla="*/ 5570873 h 6858000"/>
              <a:gd name="connsiteX40" fmla="*/ 737436 w 5957423"/>
              <a:gd name="connsiteY40" fmla="*/ 5495959 h 6858000"/>
              <a:gd name="connsiteX41" fmla="*/ 1102605 w 5957423"/>
              <a:gd name="connsiteY41" fmla="*/ 5773533 h 6858000"/>
              <a:gd name="connsiteX42" fmla="*/ 866783 w 5957423"/>
              <a:gd name="connsiteY42" fmla="*/ 5956479 h 6858000"/>
              <a:gd name="connsiteX43" fmla="*/ 873093 w 5957423"/>
              <a:gd name="connsiteY43" fmla="*/ 5968308 h 6858000"/>
              <a:gd name="connsiteX44" fmla="*/ 865994 w 5957423"/>
              <a:gd name="connsiteY44" fmla="*/ 5957268 h 6858000"/>
              <a:gd name="connsiteX45" fmla="*/ 738225 w 5957423"/>
              <a:gd name="connsiteY45" fmla="*/ 6056627 h 6858000"/>
              <a:gd name="connsiteX46" fmla="*/ 373056 w 5957423"/>
              <a:gd name="connsiteY46" fmla="*/ 5779053 h 6858000"/>
              <a:gd name="connsiteX47" fmla="*/ 640426 w 5957423"/>
              <a:gd name="connsiteY47" fmla="*/ 5571661 h 6858000"/>
              <a:gd name="connsiteX48" fmla="*/ 633328 w 5957423"/>
              <a:gd name="connsiteY48" fmla="*/ 5559044 h 6858000"/>
              <a:gd name="connsiteX49" fmla="*/ 371479 w 5957423"/>
              <a:gd name="connsiteY49" fmla="*/ 5761705 h 6858000"/>
              <a:gd name="connsiteX50" fmla="*/ 371479 w 5957423"/>
              <a:gd name="connsiteY50" fmla="*/ 5415526 h 6858000"/>
              <a:gd name="connsiteX51" fmla="*/ 493727 w 5957423"/>
              <a:gd name="connsiteY51" fmla="*/ 5320898 h 6858000"/>
              <a:gd name="connsiteX52" fmla="*/ 486629 w 5957423"/>
              <a:gd name="connsiteY52" fmla="*/ 5309070 h 6858000"/>
              <a:gd name="connsiteX53" fmla="*/ 365169 w 5957423"/>
              <a:gd name="connsiteY53" fmla="*/ 5403697 h 6858000"/>
              <a:gd name="connsiteX54" fmla="*/ 0 w 5957423"/>
              <a:gd name="connsiteY54" fmla="*/ 5126124 h 6858000"/>
              <a:gd name="connsiteX55" fmla="*/ 359648 w 5957423"/>
              <a:gd name="connsiteY55" fmla="*/ 4847761 h 6858000"/>
              <a:gd name="connsiteX56" fmla="*/ 1106548 w 5957423"/>
              <a:gd name="connsiteY56" fmla="*/ 4487388 h 6858000"/>
              <a:gd name="connsiteX57" fmla="*/ 1106548 w 5957423"/>
              <a:gd name="connsiteY57" fmla="*/ 4833567 h 6858000"/>
              <a:gd name="connsiteX58" fmla="*/ 1018214 w 5957423"/>
              <a:gd name="connsiteY58" fmla="*/ 4902172 h 6858000"/>
              <a:gd name="connsiteX59" fmla="*/ 1025312 w 5957423"/>
              <a:gd name="connsiteY59" fmla="*/ 4913212 h 6858000"/>
              <a:gd name="connsiteX60" fmla="*/ 1017425 w 5957423"/>
              <a:gd name="connsiteY60" fmla="*/ 4902960 h 6858000"/>
              <a:gd name="connsiteX61" fmla="*/ 744534 w 5957423"/>
              <a:gd name="connsiteY61" fmla="*/ 5114295 h 6858000"/>
              <a:gd name="connsiteX62" fmla="*/ 744534 w 5957423"/>
              <a:gd name="connsiteY62" fmla="*/ 4768116 h 6858000"/>
              <a:gd name="connsiteX63" fmla="*/ 856530 w 5957423"/>
              <a:gd name="connsiteY63" fmla="*/ 4680586 h 6858000"/>
              <a:gd name="connsiteX64" fmla="*/ 849432 w 5957423"/>
              <a:gd name="connsiteY64" fmla="*/ 4670335 h 6858000"/>
              <a:gd name="connsiteX65" fmla="*/ 857319 w 5957423"/>
              <a:gd name="connsiteY65" fmla="*/ 4680586 h 6858000"/>
              <a:gd name="connsiteX66" fmla="*/ 1106548 w 5957423"/>
              <a:gd name="connsiteY66" fmla="*/ 4487388 h 6858000"/>
              <a:gd name="connsiteX67" fmla="*/ 737436 w 5957423"/>
              <a:gd name="connsiteY67" fmla="*/ 4196409 h 6858000"/>
              <a:gd name="connsiteX68" fmla="*/ 1102605 w 5957423"/>
              <a:gd name="connsiteY68" fmla="*/ 4473983 h 6858000"/>
              <a:gd name="connsiteX69" fmla="*/ 849432 w 5957423"/>
              <a:gd name="connsiteY69" fmla="*/ 4670335 h 6858000"/>
              <a:gd name="connsiteX70" fmla="*/ 738225 w 5957423"/>
              <a:gd name="connsiteY70" fmla="*/ 4756288 h 6858000"/>
              <a:gd name="connsiteX71" fmla="*/ 373056 w 5957423"/>
              <a:gd name="connsiteY71" fmla="*/ 4478714 h 6858000"/>
              <a:gd name="connsiteX72" fmla="*/ 737436 w 5957423"/>
              <a:gd name="connsiteY72" fmla="*/ 4196409 h 6858000"/>
              <a:gd name="connsiteX73" fmla="*/ 1115224 w 5957423"/>
              <a:gd name="connsiteY73" fmla="*/ 3544268 h 6858000"/>
              <a:gd name="connsiteX74" fmla="*/ 1125477 w 5957423"/>
              <a:gd name="connsiteY74" fmla="*/ 3552154 h 6858000"/>
              <a:gd name="connsiteX75" fmla="*/ 1480393 w 5957423"/>
              <a:gd name="connsiteY75" fmla="*/ 3821842 h 6858000"/>
              <a:gd name="connsiteX76" fmla="*/ 1116013 w 5957423"/>
              <a:gd name="connsiteY76" fmla="*/ 4104935 h 6858000"/>
              <a:gd name="connsiteX77" fmla="*/ 750844 w 5957423"/>
              <a:gd name="connsiteY77" fmla="*/ 3826573 h 6858000"/>
              <a:gd name="connsiteX78" fmla="*/ 1115224 w 5957423"/>
              <a:gd name="connsiteY78" fmla="*/ 3544268 h 6858000"/>
              <a:gd name="connsiteX79" fmla="*/ 1480393 w 5957423"/>
              <a:gd name="connsiteY79" fmla="*/ 2538851 h 6858000"/>
              <a:gd name="connsiteX80" fmla="*/ 1480393 w 5957423"/>
              <a:gd name="connsiteY80" fmla="*/ 2885030 h 6858000"/>
              <a:gd name="connsiteX81" fmla="*/ 1386537 w 5957423"/>
              <a:gd name="connsiteY81" fmla="*/ 2957578 h 6858000"/>
              <a:gd name="connsiteX82" fmla="*/ 1392847 w 5957423"/>
              <a:gd name="connsiteY82" fmla="*/ 2969406 h 6858000"/>
              <a:gd name="connsiteX83" fmla="*/ 1385748 w 5957423"/>
              <a:gd name="connsiteY83" fmla="*/ 2958366 h 6858000"/>
              <a:gd name="connsiteX84" fmla="*/ 1118379 w 5957423"/>
              <a:gd name="connsiteY84" fmla="*/ 3165758 h 6858000"/>
              <a:gd name="connsiteX85" fmla="*/ 1118379 w 5957423"/>
              <a:gd name="connsiteY85" fmla="*/ 2819579 h 6858000"/>
              <a:gd name="connsiteX86" fmla="*/ 1246148 w 5957423"/>
              <a:gd name="connsiteY86" fmla="*/ 2720221 h 6858000"/>
              <a:gd name="connsiteX87" fmla="*/ 1239839 w 5957423"/>
              <a:gd name="connsiteY87" fmla="*/ 2708392 h 6858000"/>
              <a:gd name="connsiteX88" fmla="*/ 1246937 w 5957423"/>
              <a:gd name="connsiteY88" fmla="*/ 2719432 h 6858000"/>
              <a:gd name="connsiteX89" fmla="*/ 1480393 w 5957423"/>
              <a:gd name="connsiteY89" fmla="*/ 2538851 h 6858000"/>
              <a:gd name="connsiteX90" fmla="*/ 732704 w 5957423"/>
              <a:gd name="connsiteY90" fmla="*/ 1598885 h 6858000"/>
              <a:gd name="connsiteX91" fmla="*/ 1097873 w 5957423"/>
              <a:gd name="connsiteY91" fmla="*/ 1876459 h 6858000"/>
              <a:gd name="connsiteX92" fmla="*/ 860473 w 5957423"/>
              <a:gd name="connsiteY92" fmla="*/ 2060194 h 6858000"/>
              <a:gd name="connsiteX93" fmla="*/ 867572 w 5957423"/>
              <a:gd name="connsiteY93" fmla="*/ 2072022 h 6858000"/>
              <a:gd name="connsiteX94" fmla="*/ 1106548 w 5957423"/>
              <a:gd name="connsiteY94" fmla="*/ 1885922 h 6858000"/>
              <a:gd name="connsiteX95" fmla="*/ 1106548 w 5957423"/>
              <a:gd name="connsiteY95" fmla="*/ 2232889 h 6858000"/>
              <a:gd name="connsiteX96" fmla="*/ 1007172 w 5957423"/>
              <a:gd name="connsiteY96" fmla="*/ 2310168 h 6858000"/>
              <a:gd name="connsiteX97" fmla="*/ 1014270 w 5957423"/>
              <a:gd name="connsiteY97" fmla="*/ 2322785 h 6858000"/>
              <a:gd name="connsiteX98" fmla="*/ 1110492 w 5957423"/>
              <a:gd name="connsiteY98" fmla="*/ 2247872 h 6858000"/>
              <a:gd name="connsiteX99" fmla="*/ 1475660 w 5957423"/>
              <a:gd name="connsiteY99" fmla="*/ 2525446 h 6858000"/>
              <a:gd name="connsiteX100" fmla="*/ 1239839 w 5957423"/>
              <a:gd name="connsiteY100" fmla="*/ 2708392 h 6858000"/>
              <a:gd name="connsiteX101" fmla="*/ 1112069 w 5957423"/>
              <a:gd name="connsiteY101" fmla="*/ 2807751 h 6858000"/>
              <a:gd name="connsiteX102" fmla="*/ 746900 w 5957423"/>
              <a:gd name="connsiteY102" fmla="*/ 2530177 h 6858000"/>
              <a:gd name="connsiteX103" fmla="*/ 1013481 w 5957423"/>
              <a:gd name="connsiteY103" fmla="*/ 2322785 h 6858000"/>
              <a:gd name="connsiteX104" fmla="*/ 1006383 w 5957423"/>
              <a:gd name="connsiteY104" fmla="*/ 2310168 h 6858000"/>
              <a:gd name="connsiteX105" fmla="*/ 744534 w 5957423"/>
              <a:gd name="connsiteY105" fmla="*/ 2513617 h 6858000"/>
              <a:gd name="connsiteX106" fmla="*/ 744534 w 5957423"/>
              <a:gd name="connsiteY106" fmla="*/ 2166650 h 6858000"/>
              <a:gd name="connsiteX107" fmla="*/ 866783 w 5957423"/>
              <a:gd name="connsiteY107" fmla="*/ 2072022 h 6858000"/>
              <a:gd name="connsiteX108" fmla="*/ 860473 w 5957423"/>
              <a:gd name="connsiteY108" fmla="*/ 2060983 h 6858000"/>
              <a:gd name="connsiteX109" fmla="*/ 738225 w 5957423"/>
              <a:gd name="connsiteY109" fmla="*/ 2155610 h 6858000"/>
              <a:gd name="connsiteX110" fmla="*/ 373056 w 5957423"/>
              <a:gd name="connsiteY110" fmla="*/ 1878036 h 6858000"/>
              <a:gd name="connsiteX111" fmla="*/ 732704 w 5957423"/>
              <a:gd name="connsiteY111" fmla="*/ 1598885 h 6858000"/>
              <a:gd name="connsiteX112" fmla="*/ 1480393 w 5957423"/>
              <a:gd name="connsiteY112" fmla="*/ 1238512 h 6858000"/>
              <a:gd name="connsiteX113" fmla="*/ 1480393 w 5957423"/>
              <a:gd name="connsiteY113" fmla="*/ 1585480 h 6858000"/>
              <a:gd name="connsiteX114" fmla="*/ 1391269 w 5957423"/>
              <a:gd name="connsiteY114" fmla="*/ 1654085 h 6858000"/>
              <a:gd name="connsiteX115" fmla="*/ 1399156 w 5957423"/>
              <a:gd name="connsiteY115" fmla="*/ 1664336 h 6858000"/>
              <a:gd name="connsiteX116" fmla="*/ 1483547 w 5957423"/>
              <a:gd name="connsiteY116" fmla="*/ 1598885 h 6858000"/>
              <a:gd name="connsiteX117" fmla="*/ 1848716 w 5957423"/>
              <a:gd name="connsiteY117" fmla="*/ 1876459 h 6858000"/>
              <a:gd name="connsiteX118" fmla="*/ 1658639 w 5957423"/>
              <a:gd name="connsiteY118" fmla="*/ 2023920 h 6858000"/>
              <a:gd name="connsiteX119" fmla="*/ 1489068 w 5957423"/>
              <a:gd name="connsiteY119" fmla="*/ 2155610 h 6858000"/>
              <a:gd name="connsiteX120" fmla="*/ 1123900 w 5957423"/>
              <a:gd name="connsiteY120" fmla="*/ 1878036 h 6858000"/>
              <a:gd name="connsiteX121" fmla="*/ 1398368 w 5957423"/>
              <a:gd name="connsiteY121" fmla="*/ 1665124 h 6858000"/>
              <a:gd name="connsiteX122" fmla="*/ 1390481 w 5957423"/>
              <a:gd name="connsiteY122" fmla="*/ 1654085 h 6858000"/>
              <a:gd name="connsiteX123" fmla="*/ 1118379 w 5957423"/>
              <a:gd name="connsiteY123" fmla="*/ 1865419 h 6858000"/>
              <a:gd name="connsiteX124" fmla="*/ 1118379 w 5957423"/>
              <a:gd name="connsiteY124" fmla="*/ 1519240 h 6858000"/>
              <a:gd name="connsiteX125" fmla="*/ 1230374 w 5957423"/>
              <a:gd name="connsiteY125" fmla="*/ 1432499 h 6858000"/>
              <a:gd name="connsiteX126" fmla="*/ 1480393 w 5957423"/>
              <a:gd name="connsiteY126" fmla="*/ 1238512 h 6858000"/>
              <a:gd name="connsiteX127" fmla="*/ 1110492 w 5957423"/>
              <a:gd name="connsiteY127" fmla="*/ 947533 h 6858000"/>
              <a:gd name="connsiteX128" fmla="*/ 1475660 w 5957423"/>
              <a:gd name="connsiteY128" fmla="*/ 1225107 h 6858000"/>
              <a:gd name="connsiteX129" fmla="*/ 1223276 w 5957423"/>
              <a:gd name="connsiteY129" fmla="*/ 1421459 h 6858000"/>
              <a:gd name="connsiteX130" fmla="*/ 1230374 w 5957423"/>
              <a:gd name="connsiteY130" fmla="*/ 1432499 h 6858000"/>
              <a:gd name="connsiteX131" fmla="*/ 1222487 w 5957423"/>
              <a:gd name="connsiteY131" fmla="*/ 1422247 h 6858000"/>
              <a:gd name="connsiteX132" fmla="*/ 1112069 w 5957423"/>
              <a:gd name="connsiteY132" fmla="*/ 1508201 h 6858000"/>
              <a:gd name="connsiteX133" fmla="*/ 746900 w 5957423"/>
              <a:gd name="connsiteY133" fmla="*/ 1230627 h 6858000"/>
              <a:gd name="connsiteX134" fmla="*/ 1110492 w 5957423"/>
              <a:gd name="connsiteY134" fmla="*/ 947533 h 6858000"/>
              <a:gd name="connsiteX135" fmla="*/ 1488280 w 5957423"/>
              <a:gd name="connsiteY135" fmla="*/ 296181 h 6858000"/>
              <a:gd name="connsiteX136" fmla="*/ 1498533 w 5957423"/>
              <a:gd name="connsiteY136" fmla="*/ 304066 h 6858000"/>
              <a:gd name="connsiteX137" fmla="*/ 1853448 w 5957423"/>
              <a:gd name="connsiteY137" fmla="*/ 573754 h 6858000"/>
              <a:gd name="connsiteX138" fmla="*/ 1489068 w 5957423"/>
              <a:gd name="connsiteY138" fmla="*/ 856060 h 6858000"/>
              <a:gd name="connsiteX139" fmla="*/ 1123900 w 5957423"/>
              <a:gd name="connsiteY139" fmla="*/ 578486 h 6858000"/>
              <a:gd name="connsiteX140" fmla="*/ 1488280 w 5957423"/>
              <a:gd name="connsiteY140" fmla="*/ 296181 h 6858000"/>
              <a:gd name="connsiteX141" fmla="*/ 1493012 w 5957423"/>
              <a:gd name="connsiteY141" fmla="*/ 0 h 6858000"/>
              <a:gd name="connsiteX142" fmla="*/ 5957423 w 5957423"/>
              <a:gd name="connsiteY142" fmla="*/ 0 h 6858000"/>
              <a:gd name="connsiteX143" fmla="*/ 5957423 w 5957423"/>
              <a:gd name="connsiteY143" fmla="*/ 6858000 h 6858000"/>
              <a:gd name="connsiteX144" fmla="*/ 843615 w 5957423"/>
              <a:gd name="connsiteY144" fmla="*/ 6858000 h 6858000"/>
              <a:gd name="connsiteX145" fmla="*/ 810785 w 5957423"/>
              <a:gd name="connsiteY145" fmla="*/ 6833040 h 6858000"/>
              <a:gd name="connsiteX146" fmla="*/ 746900 w 5957423"/>
              <a:gd name="connsiteY146" fmla="*/ 6784470 h 6858000"/>
              <a:gd name="connsiteX147" fmla="*/ 746900 w 5957423"/>
              <a:gd name="connsiteY147" fmla="*/ 6429617 h 6858000"/>
              <a:gd name="connsiteX148" fmla="*/ 1019002 w 5957423"/>
              <a:gd name="connsiteY148" fmla="*/ 6218282 h 6858000"/>
              <a:gd name="connsiteX149" fmla="*/ 1012693 w 5957423"/>
              <a:gd name="connsiteY149" fmla="*/ 6206454 h 6858000"/>
              <a:gd name="connsiteX150" fmla="*/ 1019791 w 5957423"/>
              <a:gd name="connsiteY150" fmla="*/ 6217493 h 6858000"/>
              <a:gd name="connsiteX151" fmla="*/ 1110492 w 5957423"/>
              <a:gd name="connsiteY151" fmla="*/ 6147311 h 6858000"/>
              <a:gd name="connsiteX152" fmla="*/ 1489068 w 5957423"/>
              <a:gd name="connsiteY152" fmla="*/ 6435925 h 6858000"/>
              <a:gd name="connsiteX153" fmla="*/ 1870800 w 5957423"/>
              <a:gd name="connsiteY153" fmla="*/ 6140214 h 6858000"/>
              <a:gd name="connsiteX154" fmla="*/ 1870800 w 5957423"/>
              <a:gd name="connsiteY154" fmla="*/ 6021930 h 6858000"/>
              <a:gd name="connsiteX155" fmla="*/ 1857392 w 5957423"/>
              <a:gd name="connsiteY155" fmla="*/ 6027450 h 6858000"/>
              <a:gd name="connsiteX156" fmla="*/ 1857392 w 5957423"/>
              <a:gd name="connsiteY156" fmla="*/ 6133906 h 6858000"/>
              <a:gd name="connsiteX157" fmla="*/ 1495378 w 5957423"/>
              <a:gd name="connsiteY157" fmla="*/ 6413845 h 6858000"/>
              <a:gd name="connsiteX158" fmla="*/ 1495378 w 5957423"/>
              <a:gd name="connsiteY158" fmla="*/ 6067667 h 6858000"/>
              <a:gd name="connsiteX159" fmla="*/ 1857392 w 5957423"/>
              <a:gd name="connsiteY159" fmla="*/ 5786939 h 6858000"/>
              <a:gd name="connsiteX160" fmla="*/ 1857392 w 5957423"/>
              <a:gd name="connsiteY160" fmla="*/ 6026661 h 6858000"/>
              <a:gd name="connsiteX161" fmla="*/ 1870800 w 5957423"/>
              <a:gd name="connsiteY161" fmla="*/ 6021141 h 6858000"/>
              <a:gd name="connsiteX162" fmla="*/ 1870800 w 5957423"/>
              <a:gd name="connsiteY162" fmla="*/ 5770379 h 6858000"/>
              <a:gd name="connsiteX163" fmla="*/ 1739875 w 5957423"/>
              <a:gd name="connsiteY163" fmla="*/ 5671020 h 6858000"/>
              <a:gd name="connsiteX164" fmla="*/ 1497744 w 5957423"/>
              <a:gd name="connsiteY164" fmla="*/ 5487285 h 6858000"/>
              <a:gd name="connsiteX165" fmla="*/ 1497744 w 5957423"/>
              <a:gd name="connsiteY165" fmla="*/ 5307493 h 6858000"/>
              <a:gd name="connsiteX166" fmla="*/ 1484336 w 5957423"/>
              <a:gd name="connsiteY166" fmla="*/ 5309858 h 6858000"/>
              <a:gd name="connsiteX167" fmla="*/ 1484336 w 5957423"/>
              <a:gd name="connsiteY167" fmla="*/ 5480976 h 6858000"/>
              <a:gd name="connsiteX168" fmla="*/ 1122322 w 5957423"/>
              <a:gd name="connsiteY168" fmla="*/ 5761705 h 6858000"/>
              <a:gd name="connsiteX169" fmla="*/ 1122322 w 5957423"/>
              <a:gd name="connsiteY169" fmla="*/ 5415526 h 6858000"/>
              <a:gd name="connsiteX170" fmla="*/ 1292682 w 5957423"/>
              <a:gd name="connsiteY170" fmla="*/ 5283047 h 6858000"/>
              <a:gd name="connsiteX171" fmla="*/ 1285583 w 5957423"/>
              <a:gd name="connsiteY171" fmla="*/ 5272796 h 6858000"/>
              <a:gd name="connsiteX172" fmla="*/ 1116013 w 5957423"/>
              <a:gd name="connsiteY172" fmla="*/ 5403697 h 6858000"/>
              <a:gd name="connsiteX173" fmla="*/ 750844 w 5957423"/>
              <a:gd name="connsiteY173" fmla="*/ 5126124 h 6858000"/>
              <a:gd name="connsiteX174" fmla="*/ 1025312 w 5957423"/>
              <a:gd name="connsiteY174" fmla="*/ 4913212 h 6858000"/>
              <a:gd name="connsiteX175" fmla="*/ 1110492 w 5957423"/>
              <a:gd name="connsiteY175" fmla="*/ 4847761 h 6858000"/>
              <a:gd name="connsiteX176" fmla="*/ 1475660 w 5957423"/>
              <a:gd name="connsiteY176" fmla="*/ 5125335 h 6858000"/>
              <a:gd name="connsiteX177" fmla="*/ 1285583 w 5957423"/>
              <a:gd name="connsiteY177" fmla="*/ 5272008 h 6858000"/>
              <a:gd name="connsiteX178" fmla="*/ 1293470 w 5957423"/>
              <a:gd name="connsiteY178" fmla="*/ 5283047 h 6858000"/>
              <a:gd name="connsiteX179" fmla="*/ 1484336 w 5957423"/>
              <a:gd name="connsiteY179" fmla="*/ 5134798 h 6858000"/>
              <a:gd name="connsiteX180" fmla="*/ 1484336 w 5957423"/>
              <a:gd name="connsiteY180" fmla="*/ 5309070 h 6858000"/>
              <a:gd name="connsiteX181" fmla="*/ 1497744 w 5957423"/>
              <a:gd name="connsiteY181" fmla="*/ 5306704 h 6858000"/>
              <a:gd name="connsiteX182" fmla="*/ 1497744 w 5957423"/>
              <a:gd name="connsiteY182" fmla="*/ 5129278 h 6858000"/>
              <a:gd name="connsiteX183" fmla="*/ 1513518 w 5957423"/>
              <a:gd name="connsiteY183" fmla="*/ 5116661 h 6858000"/>
              <a:gd name="connsiteX184" fmla="*/ 1513518 w 5957423"/>
              <a:gd name="connsiteY184" fmla="*/ 5100101 h 6858000"/>
              <a:gd name="connsiteX185" fmla="*/ 1495378 w 5957423"/>
              <a:gd name="connsiteY185" fmla="*/ 5114295 h 6858000"/>
              <a:gd name="connsiteX186" fmla="*/ 1495378 w 5957423"/>
              <a:gd name="connsiteY186" fmla="*/ 4768116 h 6858000"/>
              <a:gd name="connsiteX187" fmla="*/ 1513518 w 5957423"/>
              <a:gd name="connsiteY187" fmla="*/ 4753922 h 6858000"/>
              <a:gd name="connsiteX188" fmla="*/ 1513518 w 5957423"/>
              <a:gd name="connsiteY188" fmla="*/ 4737362 h 6858000"/>
              <a:gd name="connsiteX189" fmla="*/ 1489068 w 5957423"/>
              <a:gd name="connsiteY189" fmla="*/ 4756288 h 6858000"/>
              <a:gd name="connsiteX190" fmla="*/ 1123900 w 5957423"/>
              <a:gd name="connsiteY190" fmla="*/ 4478714 h 6858000"/>
              <a:gd name="connsiteX191" fmla="*/ 1488280 w 5957423"/>
              <a:gd name="connsiteY191" fmla="*/ 4196409 h 6858000"/>
              <a:gd name="connsiteX192" fmla="*/ 1853448 w 5957423"/>
              <a:gd name="connsiteY192" fmla="*/ 4473983 h 6858000"/>
              <a:gd name="connsiteX193" fmla="*/ 1514307 w 5957423"/>
              <a:gd name="connsiteY193" fmla="*/ 4737362 h 6858000"/>
              <a:gd name="connsiteX194" fmla="*/ 1514307 w 5957423"/>
              <a:gd name="connsiteY194" fmla="*/ 4753134 h 6858000"/>
              <a:gd name="connsiteX195" fmla="*/ 1857392 w 5957423"/>
              <a:gd name="connsiteY195" fmla="*/ 4487388 h 6858000"/>
              <a:gd name="connsiteX196" fmla="*/ 1857392 w 5957423"/>
              <a:gd name="connsiteY196" fmla="*/ 4833567 h 6858000"/>
              <a:gd name="connsiteX197" fmla="*/ 1514307 w 5957423"/>
              <a:gd name="connsiteY197" fmla="*/ 5100101 h 6858000"/>
              <a:gd name="connsiteX198" fmla="*/ 1514307 w 5957423"/>
              <a:gd name="connsiteY198" fmla="*/ 5116661 h 6858000"/>
              <a:gd name="connsiteX199" fmla="*/ 1870800 w 5957423"/>
              <a:gd name="connsiteY199" fmla="*/ 4839875 h 6858000"/>
              <a:gd name="connsiteX200" fmla="*/ 1870800 w 5957423"/>
              <a:gd name="connsiteY200" fmla="*/ 4470828 h 6858000"/>
              <a:gd name="connsiteX201" fmla="*/ 1497744 w 5957423"/>
              <a:gd name="connsiteY201" fmla="*/ 4186946 h 6858000"/>
              <a:gd name="connsiteX202" fmla="*/ 1497744 w 5957423"/>
              <a:gd name="connsiteY202" fmla="*/ 3839190 h 6858000"/>
              <a:gd name="connsiteX203" fmla="*/ 1484336 w 5957423"/>
              <a:gd name="connsiteY203" fmla="*/ 3849441 h 6858000"/>
              <a:gd name="connsiteX204" fmla="*/ 1484336 w 5957423"/>
              <a:gd name="connsiteY204" fmla="*/ 4182215 h 6858000"/>
              <a:gd name="connsiteX205" fmla="*/ 1122322 w 5957423"/>
              <a:gd name="connsiteY205" fmla="*/ 4462154 h 6858000"/>
              <a:gd name="connsiteX206" fmla="*/ 1122322 w 5957423"/>
              <a:gd name="connsiteY206" fmla="*/ 4115975 h 6858000"/>
              <a:gd name="connsiteX207" fmla="*/ 1484336 w 5957423"/>
              <a:gd name="connsiteY207" fmla="*/ 3835248 h 6858000"/>
              <a:gd name="connsiteX208" fmla="*/ 1484336 w 5957423"/>
              <a:gd name="connsiteY208" fmla="*/ 3848653 h 6858000"/>
              <a:gd name="connsiteX209" fmla="*/ 1497744 w 5957423"/>
              <a:gd name="connsiteY209" fmla="*/ 3838402 h 6858000"/>
              <a:gd name="connsiteX210" fmla="*/ 1497744 w 5957423"/>
              <a:gd name="connsiteY210" fmla="*/ 3818688 h 6858000"/>
              <a:gd name="connsiteX211" fmla="*/ 1136519 w 5957423"/>
              <a:gd name="connsiteY211" fmla="*/ 3544268 h 6858000"/>
              <a:gd name="connsiteX212" fmla="*/ 1125477 w 5957423"/>
              <a:gd name="connsiteY212" fmla="*/ 3552154 h 6858000"/>
              <a:gd name="connsiteX213" fmla="*/ 1135730 w 5957423"/>
              <a:gd name="connsiteY213" fmla="*/ 3543479 h 6858000"/>
              <a:gd name="connsiteX214" fmla="*/ 1119956 w 5957423"/>
              <a:gd name="connsiteY214" fmla="*/ 3531651 h 6858000"/>
              <a:gd name="connsiteX215" fmla="*/ 1119956 w 5957423"/>
              <a:gd name="connsiteY215" fmla="*/ 3519822 h 6858000"/>
              <a:gd name="connsiteX216" fmla="*/ 1106548 w 5957423"/>
              <a:gd name="connsiteY216" fmla="*/ 3519822 h 6858000"/>
              <a:gd name="connsiteX217" fmla="*/ 1106548 w 5957423"/>
              <a:gd name="connsiteY217" fmla="*/ 3532439 h 6858000"/>
              <a:gd name="connsiteX218" fmla="*/ 744534 w 5957423"/>
              <a:gd name="connsiteY218" fmla="*/ 3812379 h 6858000"/>
              <a:gd name="connsiteX219" fmla="*/ 744534 w 5957423"/>
              <a:gd name="connsiteY219" fmla="*/ 3495377 h 6858000"/>
              <a:gd name="connsiteX220" fmla="*/ 744534 w 5957423"/>
              <a:gd name="connsiteY220" fmla="*/ 3466989 h 6858000"/>
              <a:gd name="connsiteX221" fmla="*/ 1106548 w 5957423"/>
              <a:gd name="connsiteY221" fmla="*/ 3186261 h 6858000"/>
              <a:gd name="connsiteX222" fmla="*/ 1106548 w 5957423"/>
              <a:gd name="connsiteY222" fmla="*/ 3500109 h 6858000"/>
              <a:gd name="connsiteX223" fmla="*/ 1106548 w 5957423"/>
              <a:gd name="connsiteY223" fmla="*/ 3519034 h 6858000"/>
              <a:gd name="connsiteX224" fmla="*/ 1119956 w 5957423"/>
              <a:gd name="connsiteY224" fmla="*/ 3519034 h 6858000"/>
              <a:gd name="connsiteX225" fmla="*/ 1119956 w 5957423"/>
              <a:gd name="connsiteY225" fmla="*/ 3180741 h 6858000"/>
              <a:gd name="connsiteX226" fmla="*/ 1392847 w 5957423"/>
              <a:gd name="connsiteY226" fmla="*/ 2969406 h 6858000"/>
              <a:gd name="connsiteX227" fmla="*/ 1483547 w 5957423"/>
              <a:gd name="connsiteY227" fmla="*/ 2899224 h 6858000"/>
              <a:gd name="connsiteX228" fmla="*/ 1862913 w 5957423"/>
              <a:gd name="connsiteY228" fmla="*/ 3187049 h 6858000"/>
              <a:gd name="connsiteX229" fmla="*/ 2243855 w 5957423"/>
              <a:gd name="connsiteY229" fmla="*/ 2891339 h 6858000"/>
              <a:gd name="connsiteX230" fmla="*/ 2243855 w 5957423"/>
              <a:gd name="connsiteY230" fmla="*/ 2773843 h 6858000"/>
              <a:gd name="connsiteX231" fmla="*/ 2231236 w 5957423"/>
              <a:gd name="connsiteY231" fmla="*/ 2779363 h 6858000"/>
              <a:gd name="connsiteX232" fmla="*/ 2231236 w 5957423"/>
              <a:gd name="connsiteY232" fmla="*/ 2885030 h 6858000"/>
              <a:gd name="connsiteX233" fmla="*/ 1869222 w 5957423"/>
              <a:gd name="connsiteY233" fmla="*/ 3165758 h 6858000"/>
              <a:gd name="connsiteX234" fmla="*/ 1869222 w 5957423"/>
              <a:gd name="connsiteY234" fmla="*/ 2819579 h 6858000"/>
              <a:gd name="connsiteX235" fmla="*/ 2231236 w 5957423"/>
              <a:gd name="connsiteY235" fmla="*/ 2538851 h 6858000"/>
              <a:gd name="connsiteX236" fmla="*/ 2231236 w 5957423"/>
              <a:gd name="connsiteY236" fmla="*/ 2778574 h 6858000"/>
              <a:gd name="connsiteX237" fmla="*/ 2243855 w 5957423"/>
              <a:gd name="connsiteY237" fmla="*/ 2773054 h 6858000"/>
              <a:gd name="connsiteX238" fmla="*/ 2243855 w 5957423"/>
              <a:gd name="connsiteY238" fmla="*/ 2522291 h 6858000"/>
              <a:gd name="connsiteX239" fmla="*/ 2113720 w 5957423"/>
              <a:gd name="connsiteY239" fmla="*/ 2422933 h 6858000"/>
              <a:gd name="connsiteX240" fmla="*/ 2100312 w 5957423"/>
              <a:gd name="connsiteY240" fmla="*/ 2429241 h 6858000"/>
              <a:gd name="connsiteX241" fmla="*/ 2226503 w 5957423"/>
              <a:gd name="connsiteY241" fmla="*/ 2525446 h 6858000"/>
              <a:gd name="connsiteX242" fmla="*/ 1862124 w 5957423"/>
              <a:gd name="connsiteY242" fmla="*/ 2807751 h 6858000"/>
              <a:gd name="connsiteX243" fmla="*/ 1496955 w 5957423"/>
              <a:gd name="connsiteY243" fmla="*/ 2530177 h 6858000"/>
              <a:gd name="connsiteX244" fmla="*/ 1861335 w 5957423"/>
              <a:gd name="connsiteY244" fmla="*/ 2247872 h 6858000"/>
              <a:gd name="connsiteX245" fmla="*/ 2099523 w 5957423"/>
              <a:gd name="connsiteY245" fmla="*/ 2428452 h 6858000"/>
              <a:gd name="connsiteX246" fmla="*/ 2112931 w 5957423"/>
              <a:gd name="connsiteY246" fmla="*/ 2422144 h 6858000"/>
              <a:gd name="connsiteX247" fmla="*/ 1870800 w 5957423"/>
              <a:gd name="connsiteY247" fmla="*/ 2238409 h 6858000"/>
              <a:gd name="connsiteX248" fmla="*/ 1870800 w 5957423"/>
              <a:gd name="connsiteY248" fmla="*/ 2059405 h 6858000"/>
              <a:gd name="connsiteX249" fmla="*/ 1857392 w 5957423"/>
              <a:gd name="connsiteY249" fmla="*/ 2060983 h 6858000"/>
              <a:gd name="connsiteX250" fmla="*/ 1857392 w 5957423"/>
              <a:gd name="connsiteY250" fmla="*/ 2232889 h 6858000"/>
              <a:gd name="connsiteX251" fmla="*/ 1496167 w 5957423"/>
              <a:gd name="connsiteY251" fmla="*/ 2513617 h 6858000"/>
              <a:gd name="connsiteX252" fmla="*/ 1496167 w 5957423"/>
              <a:gd name="connsiteY252" fmla="*/ 2166650 h 6858000"/>
              <a:gd name="connsiteX253" fmla="*/ 1666526 w 5957423"/>
              <a:gd name="connsiteY253" fmla="*/ 2034960 h 6858000"/>
              <a:gd name="connsiteX254" fmla="*/ 1658639 w 5957423"/>
              <a:gd name="connsiteY254" fmla="*/ 2023920 h 6858000"/>
              <a:gd name="connsiteX255" fmla="*/ 1666526 w 5957423"/>
              <a:gd name="connsiteY255" fmla="*/ 2034172 h 6858000"/>
              <a:gd name="connsiteX256" fmla="*/ 1857392 w 5957423"/>
              <a:gd name="connsiteY256" fmla="*/ 1885922 h 6858000"/>
              <a:gd name="connsiteX257" fmla="*/ 1857392 w 5957423"/>
              <a:gd name="connsiteY257" fmla="*/ 2060194 h 6858000"/>
              <a:gd name="connsiteX258" fmla="*/ 1870800 w 5957423"/>
              <a:gd name="connsiteY258" fmla="*/ 2058617 h 6858000"/>
              <a:gd name="connsiteX259" fmla="*/ 1870800 w 5957423"/>
              <a:gd name="connsiteY259" fmla="*/ 1881190 h 6858000"/>
              <a:gd name="connsiteX260" fmla="*/ 1886574 w 5957423"/>
              <a:gd name="connsiteY260" fmla="*/ 1868573 h 6858000"/>
              <a:gd name="connsiteX261" fmla="*/ 1886574 w 5957423"/>
              <a:gd name="connsiteY261" fmla="*/ 1852014 h 6858000"/>
              <a:gd name="connsiteX262" fmla="*/ 1869222 w 5957423"/>
              <a:gd name="connsiteY262" fmla="*/ 1865419 h 6858000"/>
              <a:gd name="connsiteX263" fmla="*/ 1869222 w 5957423"/>
              <a:gd name="connsiteY263" fmla="*/ 1519240 h 6858000"/>
              <a:gd name="connsiteX264" fmla="*/ 1886574 w 5957423"/>
              <a:gd name="connsiteY264" fmla="*/ 1505835 h 6858000"/>
              <a:gd name="connsiteX265" fmla="*/ 1886574 w 5957423"/>
              <a:gd name="connsiteY265" fmla="*/ 1489275 h 6858000"/>
              <a:gd name="connsiteX266" fmla="*/ 1862124 w 5957423"/>
              <a:gd name="connsiteY266" fmla="*/ 1508201 h 6858000"/>
              <a:gd name="connsiteX267" fmla="*/ 1496955 w 5957423"/>
              <a:gd name="connsiteY267" fmla="*/ 1230627 h 6858000"/>
              <a:gd name="connsiteX268" fmla="*/ 1861335 w 5957423"/>
              <a:gd name="connsiteY268" fmla="*/ 947533 h 6858000"/>
              <a:gd name="connsiteX269" fmla="*/ 2226503 w 5957423"/>
              <a:gd name="connsiteY269" fmla="*/ 1225107 h 6858000"/>
              <a:gd name="connsiteX270" fmla="*/ 1887362 w 5957423"/>
              <a:gd name="connsiteY270" fmla="*/ 1488487 h 6858000"/>
              <a:gd name="connsiteX271" fmla="*/ 1887362 w 5957423"/>
              <a:gd name="connsiteY271" fmla="*/ 1505046 h 6858000"/>
              <a:gd name="connsiteX272" fmla="*/ 2231236 w 5957423"/>
              <a:gd name="connsiteY272" fmla="*/ 1238512 h 6858000"/>
              <a:gd name="connsiteX273" fmla="*/ 2231236 w 5957423"/>
              <a:gd name="connsiteY273" fmla="*/ 1585480 h 6858000"/>
              <a:gd name="connsiteX274" fmla="*/ 1887362 w 5957423"/>
              <a:gd name="connsiteY274" fmla="*/ 1851225 h 6858000"/>
              <a:gd name="connsiteX275" fmla="*/ 1887362 w 5957423"/>
              <a:gd name="connsiteY275" fmla="*/ 1867785 h 6858000"/>
              <a:gd name="connsiteX276" fmla="*/ 2243855 w 5957423"/>
              <a:gd name="connsiteY276" fmla="*/ 1591788 h 6858000"/>
              <a:gd name="connsiteX277" fmla="*/ 2243855 w 5957423"/>
              <a:gd name="connsiteY277" fmla="*/ 1221952 h 6858000"/>
              <a:gd name="connsiteX278" fmla="*/ 1870800 w 5957423"/>
              <a:gd name="connsiteY278" fmla="*/ 938859 h 6858000"/>
              <a:gd name="connsiteX279" fmla="*/ 1870800 w 5957423"/>
              <a:gd name="connsiteY279" fmla="*/ 590314 h 6858000"/>
              <a:gd name="connsiteX280" fmla="*/ 1857392 w 5957423"/>
              <a:gd name="connsiteY280" fmla="*/ 600566 h 6858000"/>
              <a:gd name="connsiteX281" fmla="*/ 1857392 w 5957423"/>
              <a:gd name="connsiteY281" fmla="*/ 933339 h 6858000"/>
              <a:gd name="connsiteX282" fmla="*/ 1496167 w 5957423"/>
              <a:gd name="connsiteY282" fmla="*/ 1214067 h 6858000"/>
              <a:gd name="connsiteX283" fmla="*/ 1496167 w 5957423"/>
              <a:gd name="connsiteY283" fmla="*/ 867888 h 6858000"/>
              <a:gd name="connsiteX284" fmla="*/ 1857392 w 5957423"/>
              <a:gd name="connsiteY284" fmla="*/ 587160 h 6858000"/>
              <a:gd name="connsiteX285" fmla="*/ 1857392 w 5957423"/>
              <a:gd name="connsiteY285" fmla="*/ 599777 h 6858000"/>
              <a:gd name="connsiteX286" fmla="*/ 1870800 w 5957423"/>
              <a:gd name="connsiteY286" fmla="*/ 589526 h 6858000"/>
              <a:gd name="connsiteX287" fmla="*/ 1870800 w 5957423"/>
              <a:gd name="connsiteY287" fmla="*/ 570600 h 6858000"/>
              <a:gd name="connsiteX288" fmla="*/ 1509574 w 5957423"/>
              <a:gd name="connsiteY288" fmla="*/ 295392 h 6858000"/>
              <a:gd name="connsiteX289" fmla="*/ 1498533 w 5957423"/>
              <a:gd name="connsiteY289" fmla="*/ 304066 h 6858000"/>
              <a:gd name="connsiteX290" fmla="*/ 1508786 w 5957423"/>
              <a:gd name="connsiteY290" fmla="*/ 295392 h 6858000"/>
              <a:gd name="connsiteX291" fmla="*/ 1493012 w 5957423"/>
              <a:gd name="connsiteY291" fmla="*/ 283564 h 6858000"/>
              <a:gd name="connsiteX292" fmla="*/ 1493012 w 5957423"/>
              <a:gd name="connsiteY292" fmla="*/ 1953 h 6858000"/>
              <a:gd name="connsiteX293" fmla="*/ 1398859 w 5957423"/>
              <a:gd name="connsiteY293" fmla="*/ 0 h 6858000"/>
              <a:gd name="connsiteX294" fmla="*/ 1480393 w 5957423"/>
              <a:gd name="connsiteY294" fmla="*/ 0 h 6858000"/>
              <a:gd name="connsiteX295" fmla="*/ 1480393 w 5957423"/>
              <a:gd name="connsiteY295" fmla="*/ 84404 h 6858000"/>
              <a:gd name="connsiteX296" fmla="*/ 1480393 w 5957423"/>
              <a:gd name="connsiteY296" fmla="*/ 283564 h 6858000"/>
              <a:gd name="connsiteX297" fmla="*/ 1118379 w 5957423"/>
              <a:gd name="connsiteY297" fmla="*/ 564292 h 6858000"/>
              <a:gd name="connsiteX298" fmla="*/ 1118379 w 5957423"/>
              <a:gd name="connsiteY298" fmla="*/ 218113 h 6858000"/>
              <a:gd name="connsiteX299" fmla="*/ 1379242 w 5957423"/>
              <a:gd name="connsiteY299" fmla="*/ 15255 h 6858000"/>
              <a:gd name="connsiteX300" fmla="*/ 840168 w 5957423"/>
              <a:gd name="connsiteY300" fmla="*/ 0 h 6858000"/>
              <a:gd name="connsiteX301" fmla="*/ 1377550 w 5957423"/>
              <a:gd name="connsiteY301" fmla="*/ 0 h 6858000"/>
              <a:gd name="connsiteX302" fmla="*/ 1301753 w 5957423"/>
              <a:gd name="connsiteY302" fmla="*/ 58896 h 6858000"/>
              <a:gd name="connsiteX303" fmla="*/ 1112069 w 5957423"/>
              <a:gd name="connsiteY303" fmla="*/ 206284 h 6858000"/>
              <a:gd name="connsiteX304" fmla="*/ 857417 w 5957423"/>
              <a:gd name="connsiteY304" fmla="*/ 13087 h 6858000"/>
              <a:gd name="connsiteX0" fmla="*/ 738225 w 42118086"/>
              <a:gd name="connsiteY0" fmla="*/ 6911396 h 6975464"/>
              <a:gd name="connsiteX1" fmla="*/ 814828 w 42118086"/>
              <a:gd name="connsiteY1" fmla="*/ 6969750 h 6975464"/>
              <a:gd name="connsiteX2" fmla="*/ 822329 w 42118086"/>
              <a:gd name="connsiteY2" fmla="*/ 6975464 h 6975464"/>
              <a:gd name="connsiteX3" fmla="*/ 655724 w 42118086"/>
              <a:gd name="connsiteY3" fmla="*/ 6975464 h 6975464"/>
              <a:gd name="connsiteX4" fmla="*/ 656989 w 42118086"/>
              <a:gd name="connsiteY4" fmla="*/ 6974481 h 6975464"/>
              <a:gd name="connsiteX5" fmla="*/ 738225 w 42118086"/>
              <a:gd name="connsiteY5" fmla="*/ 6911396 h 6975464"/>
              <a:gd name="connsiteX6" fmla="*/ 733493 w 42118086"/>
              <a:gd name="connsiteY6" fmla="*/ 6551812 h 6975464"/>
              <a:gd name="connsiteX7" fmla="*/ 733493 w 42118086"/>
              <a:gd name="connsiteY7" fmla="*/ 6897991 h 6975464"/>
              <a:gd name="connsiteX8" fmla="*/ 639637 w 42118086"/>
              <a:gd name="connsiteY8" fmla="*/ 6970539 h 6975464"/>
              <a:gd name="connsiteX9" fmla="*/ 656989 w 42118086"/>
              <a:gd name="connsiteY9" fmla="*/ 6974481 h 6975464"/>
              <a:gd name="connsiteX10" fmla="*/ 638848 w 42118086"/>
              <a:gd name="connsiteY10" fmla="*/ 6971327 h 6975464"/>
              <a:gd name="connsiteX11" fmla="*/ 633515 w 42118086"/>
              <a:gd name="connsiteY11" fmla="*/ 6975464 h 6975464"/>
              <a:gd name="connsiteX12" fmla="*/ 371479 w 42118086"/>
              <a:gd name="connsiteY12" fmla="*/ 6975464 h 6975464"/>
              <a:gd name="connsiteX13" fmla="*/ 371479 w 42118086"/>
              <a:gd name="connsiteY13" fmla="*/ 6917056 h 6975464"/>
              <a:gd name="connsiteX14" fmla="*/ 371479 w 42118086"/>
              <a:gd name="connsiteY14" fmla="*/ 6832540 h 6975464"/>
              <a:gd name="connsiteX15" fmla="*/ 733493 w 42118086"/>
              <a:gd name="connsiteY15" fmla="*/ 6551812 h 6975464"/>
              <a:gd name="connsiteX16" fmla="*/ 1106548 w 42118086"/>
              <a:gd name="connsiteY16" fmla="*/ 5904403 h 6975464"/>
              <a:gd name="connsiteX17" fmla="*/ 1106548 w 42118086"/>
              <a:gd name="connsiteY17" fmla="*/ 6251370 h 6975464"/>
              <a:gd name="connsiteX18" fmla="*/ 1012693 w 42118086"/>
              <a:gd name="connsiteY18" fmla="*/ 6323918 h 6975464"/>
              <a:gd name="connsiteX19" fmla="*/ 744534 w 42118086"/>
              <a:gd name="connsiteY19" fmla="*/ 6531309 h 6975464"/>
              <a:gd name="connsiteX20" fmla="*/ 744534 w 42118086"/>
              <a:gd name="connsiteY20" fmla="*/ 6185131 h 6975464"/>
              <a:gd name="connsiteX21" fmla="*/ 873093 w 42118086"/>
              <a:gd name="connsiteY21" fmla="*/ 6085772 h 6975464"/>
              <a:gd name="connsiteX22" fmla="*/ 1106548 w 42118086"/>
              <a:gd name="connsiteY22" fmla="*/ 5904403 h 6975464"/>
              <a:gd name="connsiteX23" fmla="*/ 1739875 w 42118086"/>
              <a:gd name="connsiteY23" fmla="*/ 5788484 h 6975464"/>
              <a:gd name="connsiteX24" fmla="*/ 1726467 w 42118086"/>
              <a:gd name="connsiteY24" fmla="*/ 5794792 h 6975464"/>
              <a:gd name="connsiteX25" fmla="*/ 1739875 w 42118086"/>
              <a:gd name="connsiteY25" fmla="*/ 5788484 h 6975464"/>
              <a:gd name="connsiteX26" fmla="*/ 1488280 w 42118086"/>
              <a:gd name="connsiteY26" fmla="*/ 5613423 h 6975464"/>
              <a:gd name="connsiteX27" fmla="*/ 1726467 w 42118086"/>
              <a:gd name="connsiteY27" fmla="*/ 5794792 h 6975464"/>
              <a:gd name="connsiteX28" fmla="*/ 1853448 w 42118086"/>
              <a:gd name="connsiteY28" fmla="*/ 5890997 h 6975464"/>
              <a:gd name="connsiteX29" fmla="*/ 1489068 w 42118086"/>
              <a:gd name="connsiteY29" fmla="*/ 6174091 h 6975464"/>
              <a:gd name="connsiteX30" fmla="*/ 1123900 w 42118086"/>
              <a:gd name="connsiteY30" fmla="*/ 5896517 h 6975464"/>
              <a:gd name="connsiteX31" fmla="*/ 1488280 w 42118086"/>
              <a:gd name="connsiteY31" fmla="*/ 5613423 h 6975464"/>
              <a:gd name="connsiteX32" fmla="*/ 359648 w 42118086"/>
              <a:gd name="connsiteY32" fmla="*/ 4965225 h 6975464"/>
              <a:gd name="connsiteX33" fmla="*/ 724817 w 42118086"/>
              <a:gd name="connsiteY33" fmla="*/ 5242799 h 6975464"/>
              <a:gd name="connsiteX34" fmla="*/ 487418 w 42118086"/>
              <a:gd name="connsiteY34" fmla="*/ 5426534 h 6975464"/>
              <a:gd name="connsiteX35" fmla="*/ 493727 w 42118086"/>
              <a:gd name="connsiteY35" fmla="*/ 5437574 h 6975464"/>
              <a:gd name="connsiteX36" fmla="*/ 733493 w 42118086"/>
              <a:gd name="connsiteY36" fmla="*/ 5252262 h 6975464"/>
              <a:gd name="connsiteX37" fmla="*/ 733493 w 42118086"/>
              <a:gd name="connsiteY37" fmla="*/ 5598440 h 6975464"/>
              <a:gd name="connsiteX38" fmla="*/ 633328 w 42118086"/>
              <a:gd name="connsiteY38" fmla="*/ 5675720 h 6975464"/>
              <a:gd name="connsiteX39" fmla="*/ 641215 w 42118086"/>
              <a:gd name="connsiteY39" fmla="*/ 5688337 h 6975464"/>
              <a:gd name="connsiteX40" fmla="*/ 737436 w 42118086"/>
              <a:gd name="connsiteY40" fmla="*/ 5613423 h 6975464"/>
              <a:gd name="connsiteX41" fmla="*/ 1102605 w 42118086"/>
              <a:gd name="connsiteY41" fmla="*/ 5890997 h 6975464"/>
              <a:gd name="connsiteX42" fmla="*/ 866783 w 42118086"/>
              <a:gd name="connsiteY42" fmla="*/ 6073943 h 6975464"/>
              <a:gd name="connsiteX43" fmla="*/ 873093 w 42118086"/>
              <a:gd name="connsiteY43" fmla="*/ 6085772 h 6975464"/>
              <a:gd name="connsiteX44" fmla="*/ 865994 w 42118086"/>
              <a:gd name="connsiteY44" fmla="*/ 6074732 h 6975464"/>
              <a:gd name="connsiteX45" fmla="*/ 738225 w 42118086"/>
              <a:gd name="connsiteY45" fmla="*/ 6174091 h 6975464"/>
              <a:gd name="connsiteX46" fmla="*/ 373056 w 42118086"/>
              <a:gd name="connsiteY46" fmla="*/ 5896517 h 6975464"/>
              <a:gd name="connsiteX47" fmla="*/ 640426 w 42118086"/>
              <a:gd name="connsiteY47" fmla="*/ 5689125 h 6975464"/>
              <a:gd name="connsiteX48" fmla="*/ 633328 w 42118086"/>
              <a:gd name="connsiteY48" fmla="*/ 5676508 h 6975464"/>
              <a:gd name="connsiteX49" fmla="*/ 371479 w 42118086"/>
              <a:gd name="connsiteY49" fmla="*/ 5879169 h 6975464"/>
              <a:gd name="connsiteX50" fmla="*/ 371479 w 42118086"/>
              <a:gd name="connsiteY50" fmla="*/ 5532990 h 6975464"/>
              <a:gd name="connsiteX51" fmla="*/ 493727 w 42118086"/>
              <a:gd name="connsiteY51" fmla="*/ 5438362 h 6975464"/>
              <a:gd name="connsiteX52" fmla="*/ 486629 w 42118086"/>
              <a:gd name="connsiteY52" fmla="*/ 5426534 h 6975464"/>
              <a:gd name="connsiteX53" fmla="*/ 365169 w 42118086"/>
              <a:gd name="connsiteY53" fmla="*/ 5521161 h 6975464"/>
              <a:gd name="connsiteX54" fmla="*/ 0 w 42118086"/>
              <a:gd name="connsiteY54" fmla="*/ 5243588 h 6975464"/>
              <a:gd name="connsiteX55" fmla="*/ 359648 w 42118086"/>
              <a:gd name="connsiteY55" fmla="*/ 4965225 h 6975464"/>
              <a:gd name="connsiteX56" fmla="*/ 1106548 w 42118086"/>
              <a:gd name="connsiteY56" fmla="*/ 4604852 h 6975464"/>
              <a:gd name="connsiteX57" fmla="*/ 1106548 w 42118086"/>
              <a:gd name="connsiteY57" fmla="*/ 4951031 h 6975464"/>
              <a:gd name="connsiteX58" fmla="*/ 1018214 w 42118086"/>
              <a:gd name="connsiteY58" fmla="*/ 5019636 h 6975464"/>
              <a:gd name="connsiteX59" fmla="*/ 1025312 w 42118086"/>
              <a:gd name="connsiteY59" fmla="*/ 5030676 h 6975464"/>
              <a:gd name="connsiteX60" fmla="*/ 1017425 w 42118086"/>
              <a:gd name="connsiteY60" fmla="*/ 5020424 h 6975464"/>
              <a:gd name="connsiteX61" fmla="*/ 744534 w 42118086"/>
              <a:gd name="connsiteY61" fmla="*/ 5231759 h 6975464"/>
              <a:gd name="connsiteX62" fmla="*/ 744534 w 42118086"/>
              <a:gd name="connsiteY62" fmla="*/ 4885580 h 6975464"/>
              <a:gd name="connsiteX63" fmla="*/ 856530 w 42118086"/>
              <a:gd name="connsiteY63" fmla="*/ 4798050 h 6975464"/>
              <a:gd name="connsiteX64" fmla="*/ 849432 w 42118086"/>
              <a:gd name="connsiteY64" fmla="*/ 4787799 h 6975464"/>
              <a:gd name="connsiteX65" fmla="*/ 857319 w 42118086"/>
              <a:gd name="connsiteY65" fmla="*/ 4798050 h 6975464"/>
              <a:gd name="connsiteX66" fmla="*/ 1106548 w 42118086"/>
              <a:gd name="connsiteY66" fmla="*/ 4604852 h 6975464"/>
              <a:gd name="connsiteX67" fmla="*/ 737436 w 42118086"/>
              <a:gd name="connsiteY67" fmla="*/ 4313873 h 6975464"/>
              <a:gd name="connsiteX68" fmla="*/ 1102605 w 42118086"/>
              <a:gd name="connsiteY68" fmla="*/ 4591447 h 6975464"/>
              <a:gd name="connsiteX69" fmla="*/ 849432 w 42118086"/>
              <a:gd name="connsiteY69" fmla="*/ 4787799 h 6975464"/>
              <a:gd name="connsiteX70" fmla="*/ 738225 w 42118086"/>
              <a:gd name="connsiteY70" fmla="*/ 4873752 h 6975464"/>
              <a:gd name="connsiteX71" fmla="*/ 373056 w 42118086"/>
              <a:gd name="connsiteY71" fmla="*/ 4596178 h 6975464"/>
              <a:gd name="connsiteX72" fmla="*/ 737436 w 42118086"/>
              <a:gd name="connsiteY72" fmla="*/ 4313873 h 6975464"/>
              <a:gd name="connsiteX73" fmla="*/ 1115224 w 42118086"/>
              <a:gd name="connsiteY73" fmla="*/ 3661732 h 6975464"/>
              <a:gd name="connsiteX74" fmla="*/ 1125477 w 42118086"/>
              <a:gd name="connsiteY74" fmla="*/ 3669618 h 6975464"/>
              <a:gd name="connsiteX75" fmla="*/ 1480393 w 42118086"/>
              <a:gd name="connsiteY75" fmla="*/ 3939306 h 6975464"/>
              <a:gd name="connsiteX76" fmla="*/ 1116013 w 42118086"/>
              <a:gd name="connsiteY76" fmla="*/ 4222399 h 6975464"/>
              <a:gd name="connsiteX77" fmla="*/ 750844 w 42118086"/>
              <a:gd name="connsiteY77" fmla="*/ 3944037 h 6975464"/>
              <a:gd name="connsiteX78" fmla="*/ 1115224 w 42118086"/>
              <a:gd name="connsiteY78" fmla="*/ 3661732 h 6975464"/>
              <a:gd name="connsiteX79" fmla="*/ 1480393 w 42118086"/>
              <a:gd name="connsiteY79" fmla="*/ 2656315 h 6975464"/>
              <a:gd name="connsiteX80" fmla="*/ 1480393 w 42118086"/>
              <a:gd name="connsiteY80" fmla="*/ 3002494 h 6975464"/>
              <a:gd name="connsiteX81" fmla="*/ 1386537 w 42118086"/>
              <a:gd name="connsiteY81" fmla="*/ 3075042 h 6975464"/>
              <a:gd name="connsiteX82" fmla="*/ 1392847 w 42118086"/>
              <a:gd name="connsiteY82" fmla="*/ 3086870 h 6975464"/>
              <a:gd name="connsiteX83" fmla="*/ 1385748 w 42118086"/>
              <a:gd name="connsiteY83" fmla="*/ 3075830 h 6975464"/>
              <a:gd name="connsiteX84" fmla="*/ 1118379 w 42118086"/>
              <a:gd name="connsiteY84" fmla="*/ 3283222 h 6975464"/>
              <a:gd name="connsiteX85" fmla="*/ 1118379 w 42118086"/>
              <a:gd name="connsiteY85" fmla="*/ 2937043 h 6975464"/>
              <a:gd name="connsiteX86" fmla="*/ 1246148 w 42118086"/>
              <a:gd name="connsiteY86" fmla="*/ 2837685 h 6975464"/>
              <a:gd name="connsiteX87" fmla="*/ 1239839 w 42118086"/>
              <a:gd name="connsiteY87" fmla="*/ 2825856 h 6975464"/>
              <a:gd name="connsiteX88" fmla="*/ 1246937 w 42118086"/>
              <a:gd name="connsiteY88" fmla="*/ 2836896 h 6975464"/>
              <a:gd name="connsiteX89" fmla="*/ 1480393 w 42118086"/>
              <a:gd name="connsiteY89" fmla="*/ 2656315 h 6975464"/>
              <a:gd name="connsiteX90" fmla="*/ 732704 w 42118086"/>
              <a:gd name="connsiteY90" fmla="*/ 1716349 h 6975464"/>
              <a:gd name="connsiteX91" fmla="*/ 1097873 w 42118086"/>
              <a:gd name="connsiteY91" fmla="*/ 1993923 h 6975464"/>
              <a:gd name="connsiteX92" fmla="*/ 860473 w 42118086"/>
              <a:gd name="connsiteY92" fmla="*/ 2177658 h 6975464"/>
              <a:gd name="connsiteX93" fmla="*/ 867572 w 42118086"/>
              <a:gd name="connsiteY93" fmla="*/ 2189486 h 6975464"/>
              <a:gd name="connsiteX94" fmla="*/ 1106548 w 42118086"/>
              <a:gd name="connsiteY94" fmla="*/ 2003386 h 6975464"/>
              <a:gd name="connsiteX95" fmla="*/ 1106548 w 42118086"/>
              <a:gd name="connsiteY95" fmla="*/ 2350353 h 6975464"/>
              <a:gd name="connsiteX96" fmla="*/ 1007172 w 42118086"/>
              <a:gd name="connsiteY96" fmla="*/ 2427632 h 6975464"/>
              <a:gd name="connsiteX97" fmla="*/ 1014270 w 42118086"/>
              <a:gd name="connsiteY97" fmla="*/ 2440249 h 6975464"/>
              <a:gd name="connsiteX98" fmla="*/ 1110492 w 42118086"/>
              <a:gd name="connsiteY98" fmla="*/ 2365336 h 6975464"/>
              <a:gd name="connsiteX99" fmla="*/ 1475660 w 42118086"/>
              <a:gd name="connsiteY99" fmla="*/ 2642910 h 6975464"/>
              <a:gd name="connsiteX100" fmla="*/ 1239839 w 42118086"/>
              <a:gd name="connsiteY100" fmla="*/ 2825856 h 6975464"/>
              <a:gd name="connsiteX101" fmla="*/ 1112069 w 42118086"/>
              <a:gd name="connsiteY101" fmla="*/ 2925215 h 6975464"/>
              <a:gd name="connsiteX102" fmla="*/ 746900 w 42118086"/>
              <a:gd name="connsiteY102" fmla="*/ 2647641 h 6975464"/>
              <a:gd name="connsiteX103" fmla="*/ 1013481 w 42118086"/>
              <a:gd name="connsiteY103" fmla="*/ 2440249 h 6975464"/>
              <a:gd name="connsiteX104" fmla="*/ 1006383 w 42118086"/>
              <a:gd name="connsiteY104" fmla="*/ 2427632 h 6975464"/>
              <a:gd name="connsiteX105" fmla="*/ 744534 w 42118086"/>
              <a:gd name="connsiteY105" fmla="*/ 2631081 h 6975464"/>
              <a:gd name="connsiteX106" fmla="*/ 744534 w 42118086"/>
              <a:gd name="connsiteY106" fmla="*/ 2284114 h 6975464"/>
              <a:gd name="connsiteX107" fmla="*/ 866783 w 42118086"/>
              <a:gd name="connsiteY107" fmla="*/ 2189486 h 6975464"/>
              <a:gd name="connsiteX108" fmla="*/ 860473 w 42118086"/>
              <a:gd name="connsiteY108" fmla="*/ 2178447 h 6975464"/>
              <a:gd name="connsiteX109" fmla="*/ 738225 w 42118086"/>
              <a:gd name="connsiteY109" fmla="*/ 2273074 h 6975464"/>
              <a:gd name="connsiteX110" fmla="*/ 373056 w 42118086"/>
              <a:gd name="connsiteY110" fmla="*/ 1995500 h 6975464"/>
              <a:gd name="connsiteX111" fmla="*/ 732704 w 42118086"/>
              <a:gd name="connsiteY111" fmla="*/ 1716349 h 6975464"/>
              <a:gd name="connsiteX112" fmla="*/ 1480393 w 42118086"/>
              <a:gd name="connsiteY112" fmla="*/ 1355976 h 6975464"/>
              <a:gd name="connsiteX113" fmla="*/ 1480393 w 42118086"/>
              <a:gd name="connsiteY113" fmla="*/ 1702944 h 6975464"/>
              <a:gd name="connsiteX114" fmla="*/ 1391269 w 42118086"/>
              <a:gd name="connsiteY114" fmla="*/ 1771549 h 6975464"/>
              <a:gd name="connsiteX115" fmla="*/ 1399156 w 42118086"/>
              <a:gd name="connsiteY115" fmla="*/ 1781800 h 6975464"/>
              <a:gd name="connsiteX116" fmla="*/ 1483547 w 42118086"/>
              <a:gd name="connsiteY116" fmla="*/ 1716349 h 6975464"/>
              <a:gd name="connsiteX117" fmla="*/ 1848716 w 42118086"/>
              <a:gd name="connsiteY117" fmla="*/ 1993923 h 6975464"/>
              <a:gd name="connsiteX118" fmla="*/ 1658639 w 42118086"/>
              <a:gd name="connsiteY118" fmla="*/ 2141384 h 6975464"/>
              <a:gd name="connsiteX119" fmla="*/ 1489068 w 42118086"/>
              <a:gd name="connsiteY119" fmla="*/ 2273074 h 6975464"/>
              <a:gd name="connsiteX120" fmla="*/ 1123900 w 42118086"/>
              <a:gd name="connsiteY120" fmla="*/ 1995500 h 6975464"/>
              <a:gd name="connsiteX121" fmla="*/ 1398368 w 42118086"/>
              <a:gd name="connsiteY121" fmla="*/ 1782588 h 6975464"/>
              <a:gd name="connsiteX122" fmla="*/ 1390481 w 42118086"/>
              <a:gd name="connsiteY122" fmla="*/ 1771549 h 6975464"/>
              <a:gd name="connsiteX123" fmla="*/ 1118379 w 42118086"/>
              <a:gd name="connsiteY123" fmla="*/ 1982883 h 6975464"/>
              <a:gd name="connsiteX124" fmla="*/ 1118379 w 42118086"/>
              <a:gd name="connsiteY124" fmla="*/ 1636704 h 6975464"/>
              <a:gd name="connsiteX125" fmla="*/ 1230374 w 42118086"/>
              <a:gd name="connsiteY125" fmla="*/ 1549963 h 6975464"/>
              <a:gd name="connsiteX126" fmla="*/ 1480393 w 42118086"/>
              <a:gd name="connsiteY126" fmla="*/ 1355976 h 6975464"/>
              <a:gd name="connsiteX127" fmla="*/ 1110492 w 42118086"/>
              <a:gd name="connsiteY127" fmla="*/ 1064997 h 6975464"/>
              <a:gd name="connsiteX128" fmla="*/ 1475660 w 42118086"/>
              <a:gd name="connsiteY128" fmla="*/ 1342571 h 6975464"/>
              <a:gd name="connsiteX129" fmla="*/ 1223276 w 42118086"/>
              <a:gd name="connsiteY129" fmla="*/ 1538923 h 6975464"/>
              <a:gd name="connsiteX130" fmla="*/ 1230374 w 42118086"/>
              <a:gd name="connsiteY130" fmla="*/ 1549963 h 6975464"/>
              <a:gd name="connsiteX131" fmla="*/ 1222487 w 42118086"/>
              <a:gd name="connsiteY131" fmla="*/ 1539711 h 6975464"/>
              <a:gd name="connsiteX132" fmla="*/ 1112069 w 42118086"/>
              <a:gd name="connsiteY132" fmla="*/ 1625665 h 6975464"/>
              <a:gd name="connsiteX133" fmla="*/ 746900 w 42118086"/>
              <a:gd name="connsiteY133" fmla="*/ 1348091 h 6975464"/>
              <a:gd name="connsiteX134" fmla="*/ 1110492 w 42118086"/>
              <a:gd name="connsiteY134" fmla="*/ 1064997 h 6975464"/>
              <a:gd name="connsiteX135" fmla="*/ 1488280 w 42118086"/>
              <a:gd name="connsiteY135" fmla="*/ 413645 h 6975464"/>
              <a:gd name="connsiteX136" fmla="*/ 1498533 w 42118086"/>
              <a:gd name="connsiteY136" fmla="*/ 421530 h 6975464"/>
              <a:gd name="connsiteX137" fmla="*/ 1853448 w 42118086"/>
              <a:gd name="connsiteY137" fmla="*/ 691218 h 6975464"/>
              <a:gd name="connsiteX138" fmla="*/ 1489068 w 42118086"/>
              <a:gd name="connsiteY138" fmla="*/ 973524 h 6975464"/>
              <a:gd name="connsiteX139" fmla="*/ 1123900 w 42118086"/>
              <a:gd name="connsiteY139" fmla="*/ 695950 h 6975464"/>
              <a:gd name="connsiteX140" fmla="*/ 1488280 w 42118086"/>
              <a:gd name="connsiteY140" fmla="*/ 413645 h 6975464"/>
              <a:gd name="connsiteX141" fmla="*/ 1493012 w 42118086"/>
              <a:gd name="connsiteY141" fmla="*/ 117464 h 6975464"/>
              <a:gd name="connsiteX142" fmla="*/ 42118086 w 42118086"/>
              <a:gd name="connsiteY142" fmla="*/ 0 h 6975464"/>
              <a:gd name="connsiteX143" fmla="*/ 5957423 w 42118086"/>
              <a:gd name="connsiteY143" fmla="*/ 6975464 h 6975464"/>
              <a:gd name="connsiteX144" fmla="*/ 843615 w 42118086"/>
              <a:gd name="connsiteY144" fmla="*/ 6975464 h 6975464"/>
              <a:gd name="connsiteX145" fmla="*/ 810785 w 42118086"/>
              <a:gd name="connsiteY145" fmla="*/ 6950504 h 6975464"/>
              <a:gd name="connsiteX146" fmla="*/ 746900 w 42118086"/>
              <a:gd name="connsiteY146" fmla="*/ 6901934 h 6975464"/>
              <a:gd name="connsiteX147" fmla="*/ 746900 w 42118086"/>
              <a:gd name="connsiteY147" fmla="*/ 6547081 h 6975464"/>
              <a:gd name="connsiteX148" fmla="*/ 1019002 w 42118086"/>
              <a:gd name="connsiteY148" fmla="*/ 6335746 h 6975464"/>
              <a:gd name="connsiteX149" fmla="*/ 1012693 w 42118086"/>
              <a:gd name="connsiteY149" fmla="*/ 6323918 h 6975464"/>
              <a:gd name="connsiteX150" fmla="*/ 1019791 w 42118086"/>
              <a:gd name="connsiteY150" fmla="*/ 6334957 h 6975464"/>
              <a:gd name="connsiteX151" fmla="*/ 1110492 w 42118086"/>
              <a:gd name="connsiteY151" fmla="*/ 6264775 h 6975464"/>
              <a:gd name="connsiteX152" fmla="*/ 1489068 w 42118086"/>
              <a:gd name="connsiteY152" fmla="*/ 6553389 h 6975464"/>
              <a:gd name="connsiteX153" fmla="*/ 1870800 w 42118086"/>
              <a:gd name="connsiteY153" fmla="*/ 6257678 h 6975464"/>
              <a:gd name="connsiteX154" fmla="*/ 1870800 w 42118086"/>
              <a:gd name="connsiteY154" fmla="*/ 6139394 h 6975464"/>
              <a:gd name="connsiteX155" fmla="*/ 1857392 w 42118086"/>
              <a:gd name="connsiteY155" fmla="*/ 6144914 h 6975464"/>
              <a:gd name="connsiteX156" fmla="*/ 1857392 w 42118086"/>
              <a:gd name="connsiteY156" fmla="*/ 6251370 h 6975464"/>
              <a:gd name="connsiteX157" fmla="*/ 1495378 w 42118086"/>
              <a:gd name="connsiteY157" fmla="*/ 6531309 h 6975464"/>
              <a:gd name="connsiteX158" fmla="*/ 1495378 w 42118086"/>
              <a:gd name="connsiteY158" fmla="*/ 6185131 h 6975464"/>
              <a:gd name="connsiteX159" fmla="*/ 1857392 w 42118086"/>
              <a:gd name="connsiteY159" fmla="*/ 5904403 h 6975464"/>
              <a:gd name="connsiteX160" fmla="*/ 1857392 w 42118086"/>
              <a:gd name="connsiteY160" fmla="*/ 6144125 h 6975464"/>
              <a:gd name="connsiteX161" fmla="*/ 1870800 w 42118086"/>
              <a:gd name="connsiteY161" fmla="*/ 6138605 h 6975464"/>
              <a:gd name="connsiteX162" fmla="*/ 1870800 w 42118086"/>
              <a:gd name="connsiteY162" fmla="*/ 5887843 h 6975464"/>
              <a:gd name="connsiteX163" fmla="*/ 1739875 w 42118086"/>
              <a:gd name="connsiteY163" fmla="*/ 5788484 h 6975464"/>
              <a:gd name="connsiteX164" fmla="*/ 1497744 w 42118086"/>
              <a:gd name="connsiteY164" fmla="*/ 5604749 h 6975464"/>
              <a:gd name="connsiteX165" fmla="*/ 1497744 w 42118086"/>
              <a:gd name="connsiteY165" fmla="*/ 5424957 h 6975464"/>
              <a:gd name="connsiteX166" fmla="*/ 1484336 w 42118086"/>
              <a:gd name="connsiteY166" fmla="*/ 5427322 h 6975464"/>
              <a:gd name="connsiteX167" fmla="*/ 1484336 w 42118086"/>
              <a:gd name="connsiteY167" fmla="*/ 5598440 h 6975464"/>
              <a:gd name="connsiteX168" fmla="*/ 1122322 w 42118086"/>
              <a:gd name="connsiteY168" fmla="*/ 5879169 h 6975464"/>
              <a:gd name="connsiteX169" fmla="*/ 1122322 w 42118086"/>
              <a:gd name="connsiteY169" fmla="*/ 5532990 h 6975464"/>
              <a:gd name="connsiteX170" fmla="*/ 1292682 w 42118086"/>
              <a:gd name="connsiteY170" fmla="*/ 5400511 h 6975464"/>
              <a:gd name="connsiteX171" fmla="*/ 1285583 w 42118086"/>
              <a:gd name="connsiteY171" fmla="*/ 5390260 h 6975464"/>
              <a:gd name="connsiteX172" fmla="*/ 1116013 w 42118086"/>
              <a:gd name="connsiteY172" fmla="*/ 5521161 h 6975464"/>
              <a:gd name="connsiteX173" fmla="*/ 750844 w 42118086"/>
              <a:gd name="connsiteY173" fmla="*/ 5243588 h 6975464"/>
              <a:gd name="connsiteX174" fmla="*/ 1025312 w 42118086"/>
              <a:gd name="connsiteY174" fmla="*/ 5030676 h 6975464"/>
              <a:gd name="connsiteX175" fmla="*/ 1110492 w 42118086"/>
              <a:gd name="connsiteY175" fmla="*/ 4965225 h 6975464"/>
              <a:gd name="connsiteX176" fmla="*/ 1475660 w 42118086"/>
              <a:gd name="connsiteY176" fmla="*/ 5242799 h 6975464"/>
              <a:gd name="connsiteX177" fmla="*/ 1285583 w 42118086"/>
              <a:gd name="connsiteY177" fmla="*/ 5389472 h 6975464"/>
              <a:gd name="connsiteX178" fmla="*/ 1293470 w 42118086"/>
              <a:gd name="connsiteY178" fmla="*/ 5400511 h 6975464"/>
              <a:gd name="connsiteX179" fmla="*/ 1484336 w 42118086"/>
              <a:gd name="connsiteY179" fmla="*/ 5252262 h 6975464"/>
              <a:gd name="connsiteX180" fmla="*/ 1484336 w 42118086"/>
              <a:gd name="connsiteY180" fmla="*/ 5426534 h 6975464"/>
              <a:gd name="connsiteX181" fmla="*/ 1497744 w 42118086"/>
              <a:gd name="connsiteY181" fmla="*/ 5424168 h 6975464"/>
              <a:gd name="connsiteX182" fmla="*/ 1497744 w 42118086"/>
              <a:gd name="connsiteY182" fmla="*/ 5246742 h 6975464"/>
              <a:gd name="connsiteX183" fmla="*/ 1513518 w 42118086"/>
              <a:gd name="connsiteY183" fmla="*/ 5234125 h 6975464"/>
              <a:gd name="connsiteX184" fmla="*/ 1513518 w 42118086"/>
              <a:gd name="connsiteY184" fmla="*/ 5217565 h 6975464"/>
              <a:gd name="connsiteX185" fmla="*/ 1495378 w 42118086"/>
              <a:gd name="connsiteY185" fmla="*/ 5231759 h 6975464"/>
              <a:gd name="connsiteX186" fmla="*/ 1495378 w 42118086"/>
              <a:gd name="connsiteY186" fmla="*/ 4885580 h 6975464"/>
              <a:gd name="connsiteX187" fmla="*/ 1513518 w 42118086"/>
              <a:gd name="connsiteY187" fmla="*/ 4871386 h 6975464"/>
              <a:gd name="connsiteX188" fmla="*/ 1513518 w 42118086"/>
              <a:gd name="connsiteY188" fmla="*/ 4854826 h 6975464"/>
              <a:gd name="connsiteX189" fmla="*/ 1489068 w 42118086"/>
              <a:gd name="connsiteY189" fmla="*/ 4873752 h 6975464"/>
              <a:gd name="connsiteX190" fmla="*/ 1123900 w 42118086"/>
              <a:gd name="connsiteY190" fmla="*/ 4596178 h 6975464"/>
              <a:gd name="connsiteX191" fmla="*/ 1488280 w 42118086"/>
              <a:gd name="connsiteY191" fmla="*/ 4313873 h 6975464"/>
              <a:gd name="connsiteX192" fmla="*/ 1853448 w 42118086"/>
              <a:gd name="connsiteY192" fmla="*/ 4591447 h 6975464"/>
              <a:gd name="connsiteX193" fmla="*/ 1514307 w 42118086"/>
              <a:gd name="connsiteY193" fmla="*/ 4854826 h 6975464"/>
              <a:gd name="connsiteX194" fmla="*/ 1514307 w 42118086"/>
              <a:gd name="connsiteY194" fmla="*/ 4870598 h 6975464"/>
              <a:gd name="connsiteX195" fmla="*/ 1857392 w 42118086"/>
              <a:gd name="connsiteY195" fmla="*/ 4604852 h 6975464"/>
              <a:gd name="connsiteX196" fmla="*/ 1857392 w 42118086"/>
              <a:gd name="connsiteY196" fmla="*/ 4951031 h 6975464"/>
              <a:gd name="connsiteX197" fmla="*/ 1514307 w 42118086"/>
              <a:gd name="connsiteY197" fmla="*/ 5217565 h 6975464"/>
              <a:gd name="connsiteX198" fmla="*/ 1514307 w 42118086"/>
              <a:gd name="connsiteY198" fmla="*/ 5234125 h 6975464"/>
              <a:gd name="connsiteX199" fmla="*/ 1870800 w 42118086"/>
              <a:gd name="connsiteY199" fmla="*/ 4957339 h 6975464"/>
              <a:gd name="connsiteX200" fmla="*/ 1870800 w 42118086"/>
              <a:gd name="connsiteY200" fmla="*/ 4588292 h 6975464"/>
              <a:gd name="connsiteX201" fmla="*/ 1497744 w 42118086"/>
              <a:gd name="connsiteY201" fmla="*/ 4304410 h 6975464"/>
              <a:gd name="connsiteX202" fmla="*/ 1497744 w 42118086"/>
              <a:gd name="connsiteY202" fmla="*/ 3956654 h 6975464"/>
              <a:gd name="connsiteX203" fmla="*/ 1484336 w 42118086"/>
              <a:gd name="connsiteY203" fmla="*/ 3966905 h 6975464"/>
              <a:gd name="connsiteX204" fmla="*/ 1484336 w 42118086"/>
              <a:gd name="connsiteY204" fmla="*/ 4299679 h 6975464"/>
              <a:gd name="connsiteX205" fmla="*/ 1122322 w 42118086"/>
              <a:gd name="connsiteY205" fmla="*/ 4579618 h 6975464"/>
              <a:gd name="connsiteX206" fmla="*/ 1122322 w 42118086"/>
              <a:gd name="connsiteY206" fmla="*/ 4233439 h 6975464"/>
              <a:gd name="connsiteX207" fmla="*/ 1484336 w 42118086"/>
              <a:gd name="connsiteY207" fmla="*/ 3952712 h 6975464"/>
              <a:gd name="connsiteX208" fmla="*/ 1484336 w 42118086"/>
              <a:gd name="connsiteY208" fmla="*/ 3966117 h 6975464"/>
              <a:gd name="connsiteX209" fmla="*/ 1497744 w 42118086"/>
              <a:gd name="connsiteY209" fmla="*/ 3955866 h 6975464"/>
              <a:gd name="connsiteX210" fmla="*/ 1497744 w 42118086"/>
              <a:gd name="connsiteY210" fmla="*/ 3936152 h 6975464"/>
              <a:gd name="connsiteX211" fmla="*/ 1136519 w 42118086"/>
              <a:gd name="connsiteY211" fmla="*/ 3661732 h 6975464"/>
              <a:gd name="connsiteX212" fmla="*/ 1125477 w 42118086"/>
              <a:gd name="connsiteY212" fmla="*/ 3669618 h 6975464"/>
              <a:gd name="connsiteX213" fmla="*/ 1135730 w 42118086"/>
              <a:gd name="connsiteY213" fmla="*/ 3660943 h 6975464"/>
              <a:gd name="connsiteX214" fmla="*/ 1119956 w 42118086"/>
              <a:gd name="connsiteY214" fmla="*/ 3649115 h 6975464"/>
              <a:gd name="connsiteX215" fmla="*/ 1119956 w 42118086"/>
              <a:gd name="connsiteY215" fmla="*/ 3637286 h 6975464"/>
              <a:gd name="connsiteX216" fmla="*/ 1106548 w 42118086"/>
              <a:gd name="connsiteY216" fmla="*/ 3637286 h 6975464"/>
              <a:gd name="connsiteX217" fmla="*/ 1106548 w 42118086"/>
              <a:gd name="connsiteY217" fmla="*/ 3649903 h 6975464"/>
              <a:gd name="connsiteX218" fmla="*/ 744534 w 42118086"/>
              <a:gd name="connsiteY218" fmla="*/ 3929843 h 6975464"/>
              <a:gd name="connsiteX219" fmla="*/ 744534 w 42118086"/>
              <a:gd name="connsiteY219" fmla="*/ 3612841 h 6975464"/>
              <a:gd name="connsiteX220" fmla="*/ 744534 w 42118086"/>
              <a:gd name="connsiteY220" fmla="*/ 3584453 h 6975464"/>
              <a:gd name="connsiteX221" fmla="*/ 1106548 w 42118086"/>
              <a:gd name="connsiteY221" fmla="*/ 3303725 h 6975464"/>
              <a:gd name="connsiteX222" fmla="*/ 1106548 w 42118086"/>
              <a:gd name="connsiteY222" fmla="*/ 3617573 h 6975464"/>
              <a:gd name="connsiteX223" fmla="*/ 1106548 w 42118086"/>
              <a:gd name="connsiteY223" fmla="*/ 3636498 h 6975464"/>
              <a:gd name="connsiteX224" fmla="*/ 1119956 w 42118086"/>
              <a:gd name="connsiteY224" fmla="*/ 3636498 h 6975464"/>
              <a:gd name="connsiteX225" fmla="*/ 1119956 w 42118086"/>
              <a:gd name="connsiteY225" fmla="*/ 3298205 h 6975464"/>
              <a:gd name="connsiteX226" fmla="*/ 1392847 w 42118086"/>
              <a:gd name="connsiteY226" fmla="*/ 3086870 h 6975464"/>
              <a:gd name="connsiteX227" fmla="*/ 1483547 w 42118086"/>
              <a:gd name="connsiteY227" fmla="*/ 3016688 h 6975464"/>
              <a:gd name="connsiteX228" fmla="*/ 1862913 w 42118086"/>
              <a:gd name="connsiteY228" fmla="*/ 3304513 h 6975464"/>
              <a:gd name="connsiteX229" fmla="*/ 2243855 w 42118086"/>
              <a:gd name="connsiteY229" fmla="*/ 3008803 h 6975464"/>
              <a:gd name="connsiteX230" fmla="*/ 2243855 w 42118086"/>
              <a:gd name="connsiteY230" fmla="*/ 2891307 h 6975464"/>
              <a:gd name="connsiteX231" fmla="*/ 2231236 w 42118086"/>
              <a:gd name="connsiteY231" fmla="*/ 2896827 h 6975464"/>
              <a:gd name="connsiteX232" fmla="*/ 2231236 w 42118086"/>
              <a:gd name="connsiteY232" fmla="*/ 3002494 h 6975464"/>
              <a:gd name="connsiteX233" fmla="*/ 1869222 w 42118086"/>
              <a:gd name="connsiteY233" fmla="*/ 3283222 h 6975464"/>
              <a:gd name="connsiteX234" fmla="*/ 1869222 w 42118086"/>
              <a:gd name="connsiteY234" fmla="*/ 2937043 h 6975464"/>
              <a:gd name="connsiteX235" fmla="*/ 2231236 w 42118086"/>
              <a:gd name="connsiteY235" fmla="*/ 2656315 h 6975464"/>
              <a:gd name="connsiteX236" fmla="*/ 2231236 w 42118086"/>
              <a:gd name="connsiteY236" fmla="*/ 2896038 h 6975464"/>
              <a:gd name="connsiteX237" fmla="*/ 2243855 w 42118086"/>
              <a:gd name="connsiteY237" fmla="*/ 2890518 h 6975464"/>
              <a:gd name="connsiteX238" fmla="*/ 2243855 w 42118086"/>
              <a:gd name="connsiteY238" fmla="*/ 2639755 h 6975464"/>
              <a:gd name="connsiteX239" fmla="*/ 2113720 w 42118086"/>
              <a:gd name="connsiteY239" fmla="*/ 2540397 h 6975464"/>
              <a:gd name="connsiteX240" fmla="*/ 2100312 w 42118086"/>
              <a:gd name="connsiteY240" fmla="*/ 2546705 h 6975464"/>
              <a:gd name="connsiteX241" fmla="*/ 2226503 w 42118086"/>
              <a:gd name="connsiteY241" fmla="*/ 2642910 h 6975464"/>
              <a:gd name="connsiteX242" fmla="*/ 1862124 w 42118086"/>
              <a:gd name="connsiteY242" fmla="*/ 2925215 h 6975464"/>
              <a:gd name="connsiteX243" fmla="*/ 1496955 w 42118086"/>
              <a:gd name="connsiteY243" fmla="*/ 2647641 h 6975464"/>
              <a:gd name="connsiteX244" fmla="*/ 1861335 w 42118086"/>
              <a:gd name="connsiteY244" fmla="*/ 2365336 h 6975464"/>
              <a:gd name="connsiteX245" fmla="*/ 2099523 w 42118086"/>
              <a:gd name="connsiteY245" fmla="*/ 2545916 h 6975464"/>
              <a:gd name="connsiteX246" fmla="*/ 2112931 w 42118086"/>
              <a:gd name="connsiteY246" fmla="*/ 2539608 h 6975464"/>
              <a:gd name="connsiteX247" fmla="*/ 1870800 w 42118086"/>
              <a:gd name="connsiteY247" fmla="*/ 2355873 h 6975464"/>
              <a:gd name="connsiteX248" fmla="*/ 1870800 w 42118086"/>
              <a:gd name="connsiteY248" fmla="*/ 2176869 h 6975464"/>
              <a:gd name="connsiteX249" fmla="*/ 1857392 w 42118086"/>
              <a:gd name="connsiteY249" fmla="*/ 2178447 h 6975464"/>
              <a:gd name="connsiteX250" fmla="*/ 1857392 w 42118086"/>
              <a:gd name="connsiteY250" fmla="*/ 2350353 h 6975464"/>
              <a:gd name="connsiteX251" fmla="*/ 1496167 w 42118086"/>
              <a:gd name="connsiteY251" fmla="*/ 2631081 h 6975464"/>
              <a:gd name="connsiteX252" fmla="*/ 1496167 w 42118086"/>
              <a:gd name="connsiteY252" fmla="*/ 2284114 h 6975464"/>
              <a:gd name="connsiteX253" fmla="*/ 1666526 w 42118086"/>
              <a:gd name="connsiteY253" fmla="*/ 2152424 h 6975464"/>
              <a:gd name="connsiteX254" fmla="*/ 1658639 w 42118086"/>
              <a:gd name="connsiteY254" fmla="*/ 2141384 h 6975464"/>
              <a:gd name="connsiteX255" fmla="*/ 1666526 w 42118086"/>
              <a:gd name="connsiteY255" fmla="*/ 2151636 h 6975464"/>
              <a:gd name="connsiteX256" fmla="*/ 1857392 w 42118086"/>
              <a:gd name="connsiteY256" fmla="*/ 2003386 h 6975464"/>
              <a:gd name="connsiteX257" fmla="*/ 1857392 w 42118086"/>
              <a:gd name="connsiteY257" fmla="*/ 2177658 h 6975464"/>
              <a:gd name="connsiteX258" fmla="*/ 1870800 w 42118086"/>
              <a:gd name="connsiteY258" fmla="*/ 2176081 h 6975464"/>
              <a:gd name="connsiteX259" fmla="*/ 1870800 w 42118086"/>
              <a:gd name="connsiteY259" fmla="*/ 1998654 h 6975464"/>
              <a:gd name="connsiteX260" fmla="*/ 1886574 w 42118086"/>
              <a:gd name="connsiteY260" fmla="*/ 1986037 h 6975464"/>
              <a:gd name="connsiteX261" fmla="*/ 1886574 w 42118086"/>
              <a:gd name="connsiteY261" fmla="*/ 1969478 h 6975464"/>
              <a:gd name="connsiteX262" fmla="*/ 1869222 w 42118086"/>
              <a:gd name="connsiteY262" fmla="*/ 1982883 h 6975464"/>
              <a:gd name="connsiteX263" fmla="*/ 1869222 w 42118086"/>
              <a:gd name="connsiteY263" fmla="*/ 1636704 h 6975464"/>
              <a:gd name="connsiteX264" fmla="*/ 1886574 w 42118086"/>
              <a:gd name="connsiteY264" fmla="*/ 1623299 h 6975464"/>
              <a:gd name="connsiteX265" fmla="*/ 1886574 w 42118086"/>
              <a:gd name="connsiteY265" fmla="*/ 1606739 h 6975464"/>
              <a:gd name="connsiteX266" fmla="*/ 1862124 w 42118086"/>
              <a:gd name="connsiteY266" fmla="*/ 1625665 h 6975464"/>
              <a:gd name="connsiteX267" fmla="*/ 1496955 w 42118086"/>
              <a:gd name="connsiteY267" fmla="*/ 1348091 h 6975464"/>
              <a:gd name="connsiteX268" fmla="*/ 1861335 w 42118086"/>
              <a:gd name="connsiteY268" fmla="*/ 1064997 h 6975464"/>
              <a:gd name="connsiteX269" fmla="*/ 2226503 w 42118086"/>
              <a:gd name="connsiteY269" fmla="*/ 1342571 h 6975464"/>
              <a:gd name="connsiteX270" fmla="*/ 1887362 w 42118086"/>
              <a:gd name="connsiteY270" fmla="*/ 1605951 h 6975464"/>
              <a:gd name="connsiteX271" fmla="*/ 1887362 w 42118086"/>
              <a:gd name="connsiteY271" fmla="*/ 1622510 h 6975464"/>
              <a:gd name="connsiteX272" fmla="*/ 2231236 w 42118086"/>
              <a:gd name="connsiteY272" fmla="*/ 1355976 h 6975464"/>
              <a:gd name="connsiteX273" fmla="*/ 2231236 w 42118086"/>
              <a:gd name="connsiteY273" fmla="*/ 1702944 h 6975464"/>
              <a:gd name="connsiteX274" fmla="*/ 1887362 w 42118086"/>
              <a:gd name="connsiteY274" fmla="*/ 1968689 h 6975464"/>
              <a:gd name="connsiteX275" fmla="*/ 1887362 w 42118086"/>
              <a:gd name="connsiteY275" fmla="*/ 1985249 h 6975464"/>
              <a:gd name="connsiteX276" fmla="*/ 2243855 w 42118086"/>
              <a:gd name="connsiteY276" fmla="*/ 1709252 h 6975464"/>
              <a:gd name="connsiteX277" fmla="*/ 2243855 w 42118086"/>
              <a:gd name="connsiteY277" fmla="*/ 1339416 h 6975464"/>
              <a:gd name="connsiteX278" fmla="*/ 1870800 w 42118086"/>
              <a:gd name="connsiteY278" fmla="*/ 1056323 h 6975464"/>
              <a:gd name="connsiteX279" fmla="*/ 1870800 w 42118086"/>
              <a:gd name="connsiteY279" fmla="*/ 707778 h 6975464"/>
              <a:gd name="connsiteX280" fmla="*/ 1857392 w 42118086"/>
              <a:gd name="connsiteY280" fmla="*/ 718030 h 6975464"/>
              <a:gd name="connsiteX281" fmla="*/ 1857392 w 42118086"/>
              <a:gd name="connsiteY281" fmla="*/ 1050803 h 6975464"/>
              <a:gd name="connsiteX282" fmla="*/ 1496167 w 42118086"/>
              <a:gd name="connsiteY282" fmla="*/ 1331531 h 6975464"/>
              <a:gd name="connsiteX283" fmla="*/ 1496167 w 42118086"/>
              <a:gd name="connsiteY283" fmla="*/ 985352 h 6975464"/>
              <a:gd name="connsiteX284" fmla="*/ 1857392 w 42118086"/>
              <a:gd name="connsiteY284" fmla="*/ 704624 h 6975464"/>
              <a:gd name="connsiteX285" fmla="*/ 1857392 w 42118086"/>
              <a:gd name="connsiteY285" fmla="*/ 717241 h 6975464"/>
              <a:gd name="connsiteX286" fmla="*/ 1870800 w 42118086"/>
              <a:gd name="connsiteY286" fmla="*/ 706990 h 6975464"/>
              <a:gd name="connsiteX287" fmla="*/ 1870800 w 42118086"/>
              <a:gd name="connsiteY287" fmla="*/ 688064 h 6975464"/>
              <a:gd name="connsiteX288" fmla="*/ 1509574 w 42118086"/>
              <a:gd name="connsiteY288" fmla="*/ 412856 h 6975464"/>
              <a:gd name="connsiteX289" fmla="*/ 1498533 w 42118086"/>
              <a:gd name="connsiteY289" fmla="*/ 421530 h 6975464"/>
              <a:gd name="connsiteX290" fmla="*/ 1508786 w 42118086"/>
              <a:gd name="connsiteY290" fmla="*/ 412856 h 6975464"/>
              <a:gd name="connsiteX291" fmla="*/ 1493012 w 42118086"/>
              <a:gd name="connsiteY291" fmla="*/ 401028 h 6975464"/>
              <a:gd name="connsiteX292" fmla="*/ 1493012 w 42118086"/>
              <a:gd name="connsiteY292" fmla="*/ 119417 h 6975464"/>
              <a:gd name="connsiteX293" fmla="*/ 1493012 w 42118086"/>
              <a:gd name="connsiteY293" fmla="*/ 117464 h 6975464"/>
              <a:gd name="connsiteX294" fmla="*/ 1398859 w 42118086"/>
              <a:gd name="connsiteY294" fmla="*/ 117464 h 6975464"/>
              <a:gd name="connsiteX295" fmla="*/ 1480393 w 42118086"/>
              <a:gd name="connsiteY295" fmla="*/ 117464 h 6975464"/>
              <a:gd name="connsiteX296" fmla="*/ 1480393 w 42118086"/>
              <a:gd name="connsiteY296" fmla="*/ 201868 h 6975464"/>
              <a:gd name="connsiteX297" fmla="*/ 1480393 w 42118086"/>
              <a:gd name="connsiteY297" fmla="*/ 401028 h 6975464"/>
              <a:gd name="connsiteX298" fmla="*/ 1118379 w 42118086"/>
              <a:gd name="connsiteY298" fmla="*/ 681756 h 6975464"/>
              <a:gd name="connsiteX299" fmla="*/ 1118379 w 42118086"/>
              <a:gd name="connsiteY299" fmla="*/ 335577 h 6975464"/>
              <a:gd name="connsiteX300" fmla="*/ 1379242 w 42118086"/>
              <a:gd name="connsiteY300" fmla="*/ 132719 h 6975464"/>
              <a:gd name="connsiteX301" fmla="*/ 1398859 w 42118086"/>
              <a:gd name="connsiteY301" fmla="*/ 117464 h 6975464"/>
              <a:gd name="connsiteX302" fmla="*/ 840168 w 42118086"/>
              <a:gd name="connsiteY302" fmla="*/ 117464 h 6975464"/>
              <a:gd name="connsiteX303" fmla="*/ 1377550 w 42118086"/>
              <a:gd name="connsiteY303" fmla="*/ 117464 h 6975464"/>
              <a:gd name="connsiteX304" fmla="*/ 1301753 w 42118086"/>
              <a:gd name="connsiteY304" fmla="*/ 176360 h 6975464"/>
              <a:gd name="connsiteX305" fmla="*/ 1112069 w 42118086"/>
              <a:gd name="connsiteY305" fmla="*/ 323748 h 6975464"/>
              <a:gd name="connsiteX306" fmla="*/ 857417 w 42118086"/>
              <a:gd name="connsiteY306" fmla="*/ 130551 h 6975464"/>
              <a:gd name="connsiteX307" fmla="*/ 840168 w 42118086"/>
              <a:gd name="connsiteY307" fmla="*/ 117464 h 6975464"/>
              <a:gd name="connsiteX0" fmla="*/ 738225 w 42198532"/>
              <a:gd name="connsiteY0" fmla="*/ 6911396 h 6975464"/>
              <a:gd name="connsiteX1" fmla="*/ 814828 w 42198532"/>
              <a:gd name="connsiteY1" fmla="*/ 6969750 h 6975464"/>
              <a:gd name="connsiteX2" fmla="*/ 822329 w 42198532"/>
              <a:gd name="connsiteY2" fmla="*/ 6975464 h 6975464"/>
              <a:gd name="connsiteX3" fmla="*/ 655724 w 42198532"/>
              <a:gd name="connsiteY3" fmla="*/ 6975464 h 6975464"/>
              <a:gd name="connsiteX4" fmla="*/ 656989 w 42198532"/>
              <a:gd name="connsiteY4" fmla="*/ 6974481 h 6975464"/>
              <a:gd name="connsiteX5" fmla="*/ 738225 w 42198532"/>
              <a:gd name="connsiteY5" fmla="*/ 6911396 h 6975464"/>
              <a:gd name="connsiteX6" fmla="*/ 733493 w 42198532"/>
              <a:gd name="connsiteY6" fmla="*/ 6551812 h 6975464"/>
              <a:gd name="connsiteX7" fmla="*/ 733493 w 42198532"/>
              <a:gd name="connsiteY7" fmla="*/ 6897991 h 6975464"/>
              <a:gd name="connsiteX8" fmla="*/ 639637 w 42198532"/>
              <a:gd name="connsiteY8" fmla="*/ 6970539 h 6975464"/>
              <a:gd name="connsiteX9" fmla="*/ 656989 w 42198532"/>
              <a:gd name="connsiteY9" fmla="*/ 6974481 h 6975464"/>
              <a:gd name="connsiteX10" fmla="*/ 638848 w 42198532"/>
              <a:gd name="connsiteY10" fmla="*/ 6971327 h 6975464"/>
              <a:gd name="connsiteX11" fmla="*/ 633515 w 42198532"/>
              <a:gd name="connsiteY11" fmla="*/ 6975464 h 6975464"/>
              <a:gd name="connsiteX12" fmla="*/ 371479 w 42198532"/>
              <a:gd name="connsiteY12" fmla="*/ 6975464 h 6975464"/>
              <a:gd name="connsiteX13" fmla="*/ 371479 w 42198532"/>
              <a:gd name="connsiteY13" fmla="*/ 6917056 h 6975464"/>
              <a:gd name="connsiteX14" fmla="*/ 371479 w 42198532"/>
              <a:gd name="connsiteY14" fmla="*/ 6832540 h 6975464"/>
              <a:gd name="connsiteX15" fmla="*/ 733493 w 42198532"/>
              <a:gd name="connsiteY15" fmla="*/ 6551812 h 6975464"/>
              <a:gd name="connsiteX16" fmla="*/ 1106548 w 42198532"/>
              <a:gd name="connsiteY16" fmla="*/ 5904403 h 6975464"/>
              <a:gd name="connsiteX17" fmla="*/ 1106548 w 42198532"/>
              <a:gd name="connsiteY17" fmla="*/ 6251370 h 6975464"/>
              <a:gd name="connsiteX18" fmla="*/ 1012693 w 42198532"/>
              <a:gd name="connsiteY18" fmla="*/ 6323918 h 6975464"/>
              <a:gd name="connsiteX19" fmla="*/ 744534 w 42198532"/>
              <a:gd name="connsiteY19" fmla="*/ 6531309 h 6975464"/>
              <a:gd name="connsiteX20" fmla="*/ 744534 w 42198532"/>
              <a:gd name="connsiteY20" fmla="*/ 6185131 h 6975464"/>
              <a:gd name="connsiteX21" fmla="*/ 873093 w 42198532"/>
              <a:gd name="connsiteY21" fmla="*/ 6085772 h 6975464"/>
              <a:gd name="connsiteX22" fmla="*/ 1106548 w 42198532"/>
              <a:gd name="connsiteY22" fmla="*/ 5904403 h 6975464"/>
              <a:gd name="connsiteX23" fmla="*/ 1739875 w 42198532"/>
              <a:gd name="connsiteY23" fmla="*/ 5788484 h 6975464"/>
              <a:gd name="connsiteX24" fmla="*/ 1726467 w 42198532"/>
              <a:gd name="connsiteY24" fmla="*/ 5794792 h 6975464"/>
              <a:gd name="connsiteX25" fmla="*/ 1739875 w 42198532"/>
              <a:gd name="connsiteY25" fmla="*/ 5788484 h 6975464"/>
              <a:gd name="connsiteX26" fmla="*/ 1488280 w 42198532"/>
              <a:gd name="connsiteY26" fmla="*/ 5613423 h 6975464"/>
              <a:gd name="connsiteX27" fmla="*/ 1726467 w 42198532"/>
              <a:gd name="connsiteY27" fmla="*/ 5794792 h 6975464"/>
              <a:gd name="connsiteX28" fmla="*/ 1853448 w 42198532"/>
              <a:gd name="connsiteY28" fmla="*/ 5890997 h 6975464"/>
              <a:gd name="connsiteX29" fmla="*/ 1489068 w 42198532"/>
              <a:gd name="connsiteY29" fmla="*/ 6174091 h 6975464"/>
              <a:gd name="connsiteX30" fmla="*/ 1123900 w 42198532"/>
              <a:gd name="connsiteY30" fmla="*/ 5896517 h 6975464"/>
              <a:gd name="connsiteX31" fmla="*/ 1488280 w 42198532"/>
              <a:gd name="connsiteY31" fmla="*/ 5613423 h 6975464"/>
              <a:gd name="connsiteX32" fmla="*/ 359648 w 42198532"/>
              <a:gd name="connsiteY32" fmla="*/ 4965225 h 6975464"/>
              <a:gd name="connsiteX33" fmla="*/ 724817 w 42198532"/>
              <a:gd name="connsiteY33" fmla="*/ 5242799 h 6975464"/>
              <a:gd name="connsiteX34" fmla="*/ 487418 w 42198532"/>
              <a:gd name="connsiteY34" fmla="*/ 5426534 h 6975464"/>
              <a:gd name="connsiteX35" fmla="*/ 493727 w 42198532"/>
              <a:gd name="connsiteY35" fmla="*/ 5437574 h 6975464"/>
              <a:gd name="connsiteX36" fmla="*/ 733493 w 42198532"/>
              <a:gd name="connsiteY36" fmla="*/ 5252262 h 6975464"/>
              <a:gd name="connsiteX37" fmla="*/ 733493 w 42198532"/>
              <a:gd name="connsiteY37" fmla="*/ 5598440 h 6975464"/>
              <a:gd name="connsiteX38" fmla="*/ 633328 w 42198532"/>
              <a:gd name="connsiteY38" fmla="*/ 5675720 h 6975464"/>
              <a:gd name="connsiteX39" fmla="*/ 641215 w 42198532"/>
              <a:gd name="connsiteY39" fmla="*/ 5688337 h 6975464"/>
              <a:gd name="connsiteX40" fmla="*/ 737436 w 42198532"/>
              <a:gd name="connsiteY40" fmla="*/ 5613423 h 6975464"/>
              <a:gd name="connsiteX41" fmla="*/ 1102605 w 42198532"/>
              <a:gd name="connsiteY41" fmla="*/ 5890997 h 6975464"/>
              <a:gd name="connsiteX42" fmla="*/ 866783 w 42198532"/>
              <a:gd name="connsiteY42" fmla="*/ 6073943 h 6975464"/>
              <a:gd name="connsiteX43" fmla="*/ 873093 w 42198532"/>
              <a:gd name="connsiteY43" fmla="*/ 6085772 h 6975464"/>
              <a:gd name="connsiteX44" fmla="*/ 865994 w 42198532"/>
              <a:gd name="connsiteY44" fmla="*/ 6074732 h 6975464"/>
              <a:gd name="connsiteX45" fmla="*/ 738225 w 42198532"/>
              <a:gd name="connsiteY45" fmla="*/ 6174091 h 6975464"/>
              <a:gd name="connsiteX46" fmla="*/ 373056 w 42198532"/>
              <a:gd name="connsiteY46" fmla="*/ 5896517 h 6975464"/>
              <a:gd name="connsiteX47" fmla="*/ 640426 w 42198532"/>
              <a:gd name="connsiteY47" fmla="*/ 5689125 h 6975464"/>
              <a:gd name="connsiteX48" fmla="*/ 633328 w 42198532"/>
              <a:gd name="connsiteY48" fmla="*/ 5676508 h 6975464"/>
              <a:gd name="connsiteX49" fmla="*/ 371479 w 42198532"/>
              <a:gd name="connsiteY49" fmla="*/ 5879169 h 6975464"/>
              <a:gd name="connsiteX50" fmla="*/ 371479 w 42198532"/>
              <a:gd name="connsiteY50" fmla="*/ 5532990 h 6975464"/>
              <a:gd name="connsiteX51" fmla="*/ 493727 w 42198532"/>
              <a:gd name="connsiteY51" fmla="*/ 5438362 h 6975464"/>
              <a:gd name="connsiteX52" fmla="*/ 486629 w 42198532"/>
              <a:gd name="connsiteY52" fmla="*/ 5426534 h 6975464"/>
              <a:gd name="connsiteX53" fmla="*/ 365169 w 42198532"/>
              <a:gd name="connsiteY53" fmla="*/ 5521161 h 6975464"/>
              <a:gd name="connsiteX54" fmla="*/ 0 w 42198532"/>
              <a:gd name="connsiteY54" fmla="*/ 5243588 h 6975464"/>
              <a:gd name="connsiteX55" fmla="*/ 359648 w 42198532"/>
              <a:gd name="connsiteY55" fmla="*/ 4965225 h 6975464"/>
              <a:gd name="connsiteX56" fmla="*/ 1106548 w 42198532"/>
              <a:gd name="connsiteY56" fmla="*/ 4604852 h 6975464"/>
              <a:gd name="connsiteX57" fmla="*/ 1106548 w 42198532"/>
              <a:gd name="connsiteY57" fmla="*/ 4951031 h 6975464"/>
              <a:gd name="connsiteX58" fmla="*/ 1018214 w 42198532"/>
              <a:gd name="connsiteY58" fmla="*/ 5019636 h 6975464"/>
              <a:gd name="connsiteX59" fmla="*/ 1025312 w 42198532"/>
              <a:gd name="connsiteY59" fmla="*/ 5030676 h 6975464"/>
              <a:gd name="connsiteX60" fmla="*/ 1017425 w 42198532"/>
              <a:gd name="connsiteY60" fmla="*/ 5020424 h 6975464"/>
              <a:gd name="connsiteX61" fmla="*/ 744534 w 42198532"/>
              <a:gd name="connsiteY61" fmla="*/ 5231759 h 6975464"/>
              <a:gd name="connsiteX62" fmla="*/ 744534 w 42198532"/>
              <a:gd name="connsiteY62" fmla="*/ 4885580 h 6975464"/>
              <a:gd name="connsiteX63" fmla="*/ 856530 w 42198532"/>
              <a:gd name="connsiteY63" fmla="*/ 4798050 h 6975464"/>
              <a:gd name="connsiteX64" fmla="*/ 849432 w 42198532"/>
              <a:gd name="connsiteY64" fmla="*/ 4787799 h 6975464"/>
              <a:gd name="connsiteX65" fmla="*/ 857319 w 42198532"/>
              <a:gd name="connsiteY65" fmla="*/ 4798050 h 6975464"/>
              <a:gd name="connsiteX66" fmla="*/ 1106548 w 42198532"/>
              <a:gd name="connsiteY66" fmla="*/ 4604852 h 6975464"/>
              <a:gd name="connsiteX67" fmla="*/ 737436 w 42198532"/>
              <a:gd name="connsiteY67" fmla="*/ 4313873 h 6975464"/>
              <a:gd name="connsiteX68" fmla="*/ 1102605 w 42198532"/>
              <a:gd name="connsiteY68" fmla="*/ 4591447 h 6975464"/>
              <a:gd name="connsiteX69" fmla="*/ 849432 w 42198532"/>
              <a:gd name="connsiteY69" fmla="*/ 4787799 h 6975464"/>
              <a:gd name="connsiteX70" fmla="*/ 738225 w 42198532"/>
              <a:gd name="connsiteY70" fmla="*/ 4873752 h 6975464"/>
              <a:gd name="connsiteX71" fmla="*/ 373056 w 42198532"/>
              <a:gd name="connsiteY71" fmla="*/ 4596178 h 6975464"/>
              <a:gd name="connsiteX72" fmla="*/ 737436 w 42198532"/>
              <a:gd name="connsiteY72" fmla="*/ 4313873 h 6975464"/>
              <a:gd name="connsiteX73" fmla="*/ 1115224 w 42198532"/>
              <a:gd name="connsiteY73" fmla="*/ 3661732 h 6975464"/>
              <a:gd name="connsiteX74" fmla="*/ 1125477 w 42198532"/>
              <a:gd name="connsiteY74" fmla="*/ 3669618 h 6975464"/>
              <a:gd name="connsiteX75" fmla="*/ 1480393 w 42198532"/>
              <a:gd name="connsiteY75" fmla="*/ 3939306 h 6975464"/>
              <a:gd name="connsiteX76" fmla="*/ 1116013 w 42198532"/>
              <a:gd name="connsiteY76" fmla="*/ 4222399 h 6975464"/>
              <a:gd name="connsiteX77" fmla="*/ 750844 w 42198532"/>
              <a:gd name="connsiteY77" fmla="*/ 3944037 h 6975464"/>
              <a:gd name="connsiteX78" fmla="*/ 1115224 w 42198532"/>
              <a:gd name="connsiteY78" fmla="*/ 3661732 h 6975464"/>
              <a:gd name="connsiteX79" fmla="*/ 1480393 w 42198532"/>
              <a:gd name="connsiteY79" fmla="*/ 2656315 h 6975464"/>
              <a:gd name="connsiteX80" fmla="*/ 1480393 w 42198532"/>
              <a:gd name="connsiteY80" fmla="*/ 3002494 h 6975464"/>
              <a:gd name="connsiteX81" fmla="*/ 1386537 w 42198532"/>
              <a:gd name="connsiteY81" fmla="*/ 3075042 h 6975464"/>
              <a:gd name="connsiteX82" fmla="*/ 1392847 w 42198532"/>
              <a:gd name="connsiteY82" fmla="*/ 3086870 h 6975464"/>
              <a:gd name="connsiteX83" fmla="*/ 1385748 w 42198532"/>
              <a:gd name="connsiteY83" fmla="*/ 3075830 h 6975464"/>
              <a:gd name="connsiteX84" fmla="*/ 1118379 w 42198532"/>
              <a:gd name="connsiteY84" fmla="*/ 3283222 h 6975464"/>
              <a:gd name="connsiteX85" fmla="*/ 1118379 w 42198532"/>
              <a:gd name="connsiteY85" fmla="*/ 2937043 h 6975464"/>
              <a:gd name="connsiteX86" fmla="*/ 1246148 w 42198532"/>
              <a:gd name="connsiteY86" fmla="*/ 2837685 h 6975464"/>
              <a:gd name="connsiteX87" fmla="*/ 1239839 w 42198532"/>
              <a:gd name="connsiteY87" fmla="*/ 2825856 h 6975464"/>
              <a:gd name="connsiteX88" fmla="*/ 1246937 w 42198532"/>
              <a:gd name="connsiteY88" fmla="*/ 2836896 h 6975464"/>
              <a:gd name="connsiteX89" fmla="*/ 1480393 w 42198532"/>
              <a:gd name="connsiteY89" fmla="*/ 2656315 h 6975464"/>
              <a:gd name="connsiteX90" fmla="*/ 732704 w 42198532"/>
              <a:gd name="connsiteY90" fmla="*/ 1716349 h 6975464"/>
              <a:gd name="connsiteX91" fmla="*/ 1097873 w 42198532"/>
              <a:gd name="connsiteY91" fmla="*/ 1993923 h 6975464"/>
              <a:gd name="connsiteX92" fmla="*/ 860473 w 42198532"/>
              <a:gd name="connsiteY92" fmla="*/ 2177658 h 6975464"/>
              <a:gd name="connsiteX93" fmla="*/ 867572 w 42198532"/>
              <a:gd name="connsiteY93" fmla="*/ 2189486 h 6975464"/>
              <a:gd name="connsiteX94" fmla="*/ 1106548 w 42198532"/>
              <a:gd name="connsiteY94" fmla="*/ 2003386 h 6975464"/>
              <a:gd name="connsiteX95" fmla="*/ 1106548 w 42198532"/>
              <a:gd name="connsiteY95" fmla="*/ 2350353 h 6975464"/>
              <a:gd name="connsiteX96" fmla="*/ 1007172 w 42198532"/>
              <a:gd name="connsiteY96" fmla="*/ 2427632 h 6975464"/>
              <a:gd name="connsiteX97" fmla="*/ 1014270 w 42198532"/>
              <a:gd name="connsiteY97" fmla="*/ 2440249 h 6975464"/>
              <a:gd name="connsiteX98" fmla="*/ 1110492 w 42198532"/>
              <a:gd name="connsiteY98" fmla="*/ 2365336 h 6975464"/>
              <a:gd name="connsiteX99" fmla="*/ 1475660 w 42198532"/>
              <a:gd name="connsiteY99" fmla="*/ 2642910 h 6975464"/>
              <a:gd name="connsiteX100" fmla="*/ 1239839 w 42198532"/>
              <a:gd name="connsiteY100" fmla="*/ 2825856 h 6975464"/>
              <a:gd name="connsiteX101" fmla="*/ 1112069 w 42198532"/>
              <a:gd name="connsiteY101" fmla="*/ 2925215 h 6975464"/>
              <a:gd name="connsiteX102" fmla="*/ 746900 w 42198532"/>
              <a:gd name="connsiteY102" fmla="*/ 2647641 h 6975464"/>
              <a:gd name="connsiteX103" fmla="*/ 1013481 w 42198532"/>
              <a:gd name="connsiteY103" fmla="*/ 2440249 h 6975464"/>
              <a:gd name="connsiteX104" fmla="*/ 1006383 w 42198532"/>
              <a:gd name="connsiteY104" fmla="*/ 2427632 h 6975464"/>
              <a:gd name="connsiteX105" fmla="*/ 744534 w 42198532"/>
              <a:gd name="connsiteY105" fmla="*/ 2631081 h 6975464"/>
              <a:gd name="connsiteX106" fmla="*/ 744534 w 42198532"/>
              <a:gd name="connsiteY106" fmla="*/ 2284114 h 6975464"/>
              <a:gd name="connsiteX107" fmla="*/ 866783 w 42198532"/>
              <a:gd name="connsiteY107" fmla="*/ 2189486 h 6975464"/>
              <a:gd name="connsiteX108" fmla="*/ 860473 w 42198532"/>
              <a:gd name="connsiteY108" fmla="*/ 2178447 h 6975464"/>
              <a:gd name="connsiteX109" fmla="*/ 738225 w 42198532"/>
              <a:gd name="connsiteY109" fmla="*/ 2273074 h 6975464"/>
              <a:gd name="connsiteX110" fmla="*/ 373056 w 42198532"/>
              <a:gd name="connsiteY110" fmla="*/ 1995500 h 6975464"/>
              <a:gd name="connsiteX111" fmla="*/ 732704 w 42198532"/>
              <a:gd name="connsiteY111" fmla="*/ 1716349 h 6975464"/>
              <a:gd name="connsiteX112" fmla="*/ 1480393 w 42198532"/>
              <a:gd name="connsiteY112" fmla="*/ 1355976 h 6975464"/>
              <a:gd name="connsiteX113" fmla="*/ 1480393 w 42198532"/>
              <a:gd name="connsiteY113" fmla="*/ 1702944 h 6975464"/>
              <a:gd name="connsiteX114" fmla="*/ 1391269 w 42198532"/>
              <a:gd name="connsiteY114" fmla="*/ 1771549 h 6975464"/>
              <a:gd name="connsiteX115" fmla="*/ 1399156 w 42198532"/>
              <a:gd name="connsiteY115" fmla="*/ 1781800 h 6975464"/>
              <a:gd name="connsiteX116" fmla="*/ 1483547 w 42198532"/>
              <a:gd name="connsiteY116" fmla="*/ 1716349 h 6975464"/>
              <a:gd name="connsiteX117" fmla="*/ 1848716 w 42198532"/>
              <a:gd name="connsiteY117" fmla="*/ 1993923 h 6975464"/>
              <a:gd name="connsiteX118" fmla="*/ 1658639 w 42198532"/>
              <a:gd name="connsiteY118" fmla="*/ 2141384 h 6975464"/>
              <a:gd name="connsiteX119" fmla="*/ 1489068 w 42198532"/>
              <a:gd name="connsiteY119" fmla="*/ 2273074 h 6975464"/>
              <a:gd name="connsiteX120" fmla="*/ 1123900 w 42198532"/>
              <a:gd name="connsiteY120" fmla="*/ 1995500 h 6975464"/>
              <a:gd name="connsiteX121" fmla="*/ 1398368 w 42198532"/>
              <a:gd name="connsiteY121" fmla="*/ 1782588 h 6975464"/>
              <a:gd name="connsiteX122" fmla="*/ 1390481 w 42198532"/>
              <a:gd name="connsiteY122" fmla="*/ 1771549 h 6975464"/>
              <a:gd name="connsiteX123" fmla="*/ 1118379 w 42198532"/>
              <a:gd name="connsiteY123" fmla="*/ 1982883 h 6975464"/>
              <a:gd name="connsiteX124" fmla="*/ 1118379 w 42198532"/>
              <a:gd name="connsiteY124" fmla="*/ 1636704 h 6975464"/>
              <a:gd name="connsiteX125" fmla="*/ 1230374 w 42198532"/>
              <a:gd name="connsiteY125" fmla="*/ 1549963 h 6975464"/>
              <a:gd name="connsiteX126" fmla="*/ 1480393 w 42198532"/>
              <a:gd name="connsiteY126" fmla="*/ 1355976 h 6975464"/>
              <a:gd name="connsiteX127" fmla="*/ 1110492 w 42198532"/>
              <a:gd name="connsiteY127" fmla="*/ 1064997 h 6975464"/>
              <a:gd name="connsiteX128" fmla="*/ 1475660 w 42198532"/>
              <a:gd name="connsiteY128" fmla="*/ 1342571 h 6975464"/>
              <a:gd name="connsiteX129" fmla="*/ 1223276 w 42198532"/>
              <a:gd name="connsiteY129" fmla="*/ 1538923 h 6975464"/>
              <a:gd name="connsiteX130" fmla="*/ 1230374 w 42198532"/>
              <a:gd name="connsiteY130" fmla="*/ 1549963 h 6975464"/>
              <a:gd name="connsiteX131" fmla="*/ 1222487 w 42198532"/>
              <a:gd name="connsiteY131" fmla="*/ 1539711 h 6975464"/>
              <a:gd name="connsiteX132" fmla="*/ 1112069 w 42198532"/>
              <a:gd name="connsiteY132" fmla="*/ 1625665 h 6975464"/>
              <a:gd name="connsiteX133" fmla="*/ 746900 w 42198532"/>
              <a:gd name="connsiteY133" fmla="*/ 1348091 h 6975464"/>
              <a:gd name="connsiteX134" fmla="*/ 1110492 w 42198532"/>
              <a:gd name="connsiteY134" fmla="*/ 1064997 h 6975464"/>
              <a:gd name="connsiteX135" fmla="*/ 1488280 w 42198532"/>
              <a:gd name="connsiteY135" fmla="*/ 413645 h 6975464"/>
              <a:gd name="connsiteX136" fmla="*/ 1498533 w 42198532"/>
              <a:gd name="connsiteY136" fmla="*/ 421530 h 6975464"/>
              <a:gd name="connsiteX137" fmla="*/ 1853448 w 42198532"/>
              <a:gd name="connsiteY137" fmla="*/ 691218 h 6975464"/>
              <a:gd name="connsiteX138" fmla="*/ 1489068 w 42198532"/>
              <a:gd name="connsiteY138" fmla="*/ 973524 h 6975464"/>
              <a:gd name="connsiteX139" fmla="*/ 1123900 w 42198532"/>
              <a:gd name="connsiteY139" fmla="*/ 695950 h 6975464"/>
              <a:gd name="connsiteX140" fmla="*/ 1488280 w 42198532"/>
              <a:gd name="connsiteY140" fmla="*/ 413645 h 6975464"/>
              <a:gd name="connsiteX141" fmla="*/ 1493012 w 42198532"/>
              <a:gd name="connsiteY141" fmla="*/ 117464 h 6975464"/>
              <a:gd name="connsiteX142" fmla="*/ 42118086 w 42198532"/>
              <a:gd name="connsiteY142" fmla="*/ 0 h 6975464"/>
              <a:gd name="connsiteX143" fmla="*/ 42198532 w 42198532"/>
              <a:gd name="connsiteY143" fmla="*/ 6799268 h 6975464"/>
              <a:gd name="connsiteX144" fmla="*/ 843615 w 42198532"/>
              <a:gd name="connsiteY144" fmla="*/ 6975464 h 6975464"/>
              <a:gd name="connsiteX145" fmla="*/ 810785 w 42198532"/>
              <a:gd name="connsiteY145" fmla="*/ 6950504 h 6975464"/>
              <a:gd name="connsiteX146" fmla="*/ 746900 w 42198532"/>
              <a:gd name="connsiteY146" fmla="*/ 6901934 h 6975464"/>
              <a:gd name="connsiteX147" fmla="*/ 746900 w 42198532"/>
              <a:gd name="connsiteY147" fmla="*/ 6547081 h 6975464"/>
              <a:gd name="connsiteX148" fmla="*/ 1019002 w 42198532"/>
              <a:gd name="connsiteY148" fmla="*/ 6335746 h 6975464"/>
              <a:gd name="connsiteX149" fmla="*/ 1012693 w 42198532"/>
              <a:gd name="connsiteY149" fmla="*/ 6323918 h 6975464"/>
              <a:gd name="connsiteX150" fmla="*/ 1019791 w 42198532"/>
              <a:gd name="connsiteY150" fmla="*/ 6334957 h 6975464"/>
              <a:gd name="connsiteX151" fmla="*/ 1110492 w 42198532"/>
              <a:gd name="connsiteY151" fmla="*/ 6264775 h 6975464"/>
              <a:gd name="connsiteX152" fmla="*/ 1489068 w 42198532"/>
              <a:gd name="connsiteY152" fmla="*/ 6553389 h 6975464"/>
              <a:gd name="connsiteX153" fmla="*/ 1870800 w 42198532"/>
              <a:gd name="connsiteY153" fmla="*/ 6257678 h 6975464"/>
              <a:gd name="connsiteX154" fmla="*/ 1870800 w 42198532"/>
              <a:gd name="connsiteY154" fmla="*/ 6139394 h 6975464"/>
              <a:gd name="connsiteX155" fmla="*/ 1857392 w 42198532"/>
              <a:gd name="connsiteY155" fmla="*/ 6144914 h 6975464"/>
              <a:gd name="connsiteX156" fmla="*/ 1857392 w 42198532"/>
              <a:gd name="connsiteY156" fmla="*/ 6251370 h 6975464"/>
              <a:gd name="connsiteX157" fmla="*/ 1495378 w 42198532"/>
              <a:gd name="connsiteY157" fmla="*/ 6531309 h 6975464"/>
              <a:gd name="connsiteX158" fmla="*/ 1495378 w 42198532"/>
              <a:gd name="connsiteY158" fmla="*/ 6185131 h 6975464"/>
              <a:gd name="connsiteX159" fmla="*/ 1857392 w 42198532"/>
              <a:gd name="connsiteY159" fmla="*/ 5904403 h 6975464"/>
              <a:gd name="connsiteX160" fmla="*/ 1857392 w 42198532"/>
              <a:gd name="connsiteY160" fmla="*/ 6144125 h 6975464"/>
              <a:gd name="connsiteX161" fmla="*/ 1870800 w 42198532"/>
              <a:gd name="connsiteY161" fmla="*/ 6138605 h 6975464"/>
              <a:gd name="connsiteX162" fmla="*/ 1870800 w 42198532"/>
              <a:gd name="connsiteY162" fmla="*/ 5887843 h 6975464"/>
              <a:gd name="connsiteX163" fmla="*/ 1739875 w 42198532"/>
              <a:gd name="connsiteY163" fmla="*/ 5788484 h 6975464"/>
              <a:gd name="connsiteX164" fmla="*/ 1497744 w 42198532"/>
              <a:gd name="connsiteY164" fmla="*/ 5604749 h 6975464"/>
              <a:gd name="connsiteX165" fmla="*/ 1497744 w 42198532"/>
              <a:gd name="connsiteY165" fmla="*/ 5424957 h 6975464"/>
              <a:gd name="connsiteX166" fmla="*/ 1484336 w 42198532"/>
              <a:gd name="connsiteY166" fmla="*/ 5427322 h 6975464"/>
              <a:gd name="connsiteX167" fmla="*/ 1484336 w 42198532"/>
              <a:gd name="connsiteY167" fmla="*/ 5598440 h 6975464"/>
              <a:gd name="connsiteX168" fmla="*/ 1122322 w 42198532"/>
              <a:gd name="connsiteY168" fmla="*/ 5879169 h 6975464"/>
              <a:gd name="connsiteX169" fmla="*/ 1122322 w 42198532"/>
              <a:gd name="connsiteY169" fmla="*/ 5532990 h 6975464"/>
              <a:gd name="connsiteX170" fmla="*/ 1292682 w 42198532"/>
              <a:gd name="connsiteY170" fmla="*/ 5400511 h 6975464"/>
              <a:gd name="connsiteX171" fmla="*/ 1285583 w 42198532"/>
              <a:gd name="connsiteY171" fmla="*/ 5390260 h 6975464"/>
              <a:gd name="connsiteX172" fmla="*/ 1116013 w 42198532"/>
              <a:gd name="connsiteY172" fmla="*/ 5521161 h 6975464"/>
              <a:gd name="connsiteX173" fmla="*/ 750844 w 42198532"/>
              <a:gd name="connsiteY173" fmla="*/ 5243588 h 6975464"/>
              <a:gd name="connsiteX174" fmla="*/ 1025312 w 42198532"/>
              <a:gd name="connsiteY174" fmla="*/ 5030676 h 6975464"/>
              <a:gd name="connsiteX175" fmla="*/ 1110492 w 42198532"/>
              <a:gd name="connsiteY175" fmla="*/ 4965225 h 6975464"/>
              <a:gd name="connsiteX176" fmla="*/ 1475660 w 42198532"/>
              <a:gd name="connsiteY176" fmla="*/ 5242799 h 6975464"/>
              <a:gd name="connsiteX177" fmla="*/ 1285583 w 42198532"/>
              <a:gd name="connsiteY177" fmla="*/ 5389472 h 6975464"/>
              <a:gd name="connsiteX178" fmla="*/ 1293470 w 42198532"/>
              <a:gd name="connsiteY178" fmla="*/ 5400511 h 6975464"/>
              <a:gd name="connsiteX179" fmla="*/ 1484336 w 42198532"/>
              <a:gd name="connsiteY179" fmla="*/ 5252262 h 6975464"/>
              <a:gd name="connsiteX180" fmla="*/ 1484336 w 42198532"/>
              <a:gd name="connsiteY180" fmla="*/ 5426534 h 6975464"/>
              <a:gd name="connsiteX181" fmla="*/ 1497744 w 42198532"/>
              <a:gd name="connsiteY181" fmla="*/ 5424168 h 6975464"/>
              <a:gd name="connsiteX182" fmla="*/ 1497744 w 42198532"/>
              <a:gd name="connsiteY182" fmla="*/ 5246742 h 6975464"/>
              <a:gd name="connsiteX183" fmla="*/ 1513518 w 42198532"/>
              <a:gd name="connsiteY183" fmla="*/ 5234125 h 6975464"/>
              <a:gd name="connsiteX184" fmla="*/ 1513518 w 42198532"/>
              <a:gd name="connsiteY184" fmla="*/ 5217565 h 6975464"/>
              <a:gd name="connsiteX185" fmla="*/ 1495378 w 42198532"/>
              <a:gd name="connsiteY185" fmla="*/ 5231759 h 6975464"/>
              <a:gd name="connsiteX186" fmla="*/ 1495378 w 42198532"/>
              <a:gd name="connsiteY186" fmla="*/ 4885580 h 6975464"/>
              <a:gd name="connsiteX187" fmla="*/ 1513518 w 42198532"/>
              <a:gd name="connsiteY187" fmla="*/ 4871386 h 6975464"/>
              <a:gd name="connsiteX188" fmla="*/ 1513518 w 42198532"/>
              <a:gd name="connsiteY188" fmla="*/ 4854826 h 6975464"/>
              <a:gd name="connsiteX189" fmla="*/ 1489068 w 42198532"/>
              <a:gd name="connsiteY189" fmla="*/ 4873752 h 6975464"/>
              <a:gd name="connsiteX190" fmla="*/ 1123900 w 42198532"/>
              <a:gd name="connsiteY190" fmla="*/ 4596178 h 6975464"/>
              <a:gd name="connsiteX191" fmla="*/ 1488280 w 42198532"/>
              <a:gd name="connsiteY191" fmla="*/ 4313873 h 6975464"/>
              <a:gd name="connsiteX192" fmla="*/ 1853448 w 42198532"/>
              <a:gd name="connsiteY192" fmla="*/ 4591447 h 6975464"/>
              <a:gd name="connsiteX193" fmla="*/ 1514307 w 42198532"/>
              <a:gd name="connsiteY193" fmla="*/ 4854826 h 6975464"/>
              <a:gd name="connsiteX194" fmla="*/ 1514307 w 42198532"/>
              <a:gd name="connsiteY194" fmla="*/ 4870598 h 6975464"/>
              <a:gd name="connsiteX195" fmla="*/ 1857392 w 42198532"/>
              <a:gd name="connsiteY195" fmla="*/ 4604852 h 6975464"/>
              <a:gd name="connsiteX196" fmla="*/ 1857392 w 42198532"/>
              <a:gd name="connsiteY196" fmla="*/ 4951031 h 6975464"/>
              <a:gd name="connsiteX197" fmla="*/ 1514307 w 42198532"/>
              <a:gd name="connsiteY197" fmla="*/ 5217565 h 6975464"/>
              <a:gd name="connsiteX198" fmla="*/ 1514307 w 42198532"/>
              <a:gd name="connsiteY198" fmla="*/ 5234125 h 6975464"/>
              <a:gd name="connsiteX199" fmla="*/ 1870800 w 42198532"/>
              <a:gd name="connsiteY199" fmla="*/ 4957339 h 6975464"/>
              <a:gd name="connsiteX200" fmla="*/ 1870800 w 42198532"/>
              <a:gd name="connsiteY200" fmla="*/ 4588292 h 6975464"/>
              <a:gd name="connsiteX201" fmla="*/ 1497744 w 42198532"/>
              <a:gd name="connsiteY201" fmla="*/ 4304410 h 6975464"/>
              <a:gd name="connsiteX202" fmla="*/ 1497744 w 42198532"/>
              <a:gd name="connsiteY202" fmla="*/ 3956654 h 6975464"/>
              <a:gd name="connsiteX203" fmla="*/ 1484336 w 42198532"/>
              <a:gd name="connsiteY203" fmla="*/ 3966905 h 6975464"/>
              <a:gd name="connsiteX204" fmla="*/ 1484336 w 42198532"/>
              <a:gd name="connsiteY204" fmla="*/ 4299679 h 6975464"/>
              <a:gd name="connsiteX205" fmla="*/ 1122322 w 42198532"/>
              <a:gd name="connsiteY205" fmla="*/ 4579618 h 6975464"/>
              <a:gd name="connsiteX206" fmla="*/ 1122322 w 42198532"/>
              <a:gd name="connsiteY206" fmla="*/ 4233439 h 6975464"/>
              <a:gd name="connsiteX207" fmla="*/ 1484336 w 42198532"/>
              <a:gd name="connsiteY207" fmla="*/ 3952712 h 6975464"/>
              <a:gd name="connsiteX208" fmla="*/ 1484336 w 42198532"/>
              <a:gd name="connsiteY208" fmla="*/ 3966117 h 6975464"/>
              <a:gd name="connsiteX209" fmla="*/ 1497744 w 42198532"/>
              <a:gd name="connsiteY209" fmla="*/ 3955866 h 6975464"/>
              <a:gd name="connsiteX210" fmla="*/ 1497744 w 42198532"/>
              <a:gd name="connsiteY210" fmla="*/ 3936152 h 6975464"/>
              <a:gd name="connsiteX211" fmla="*/ 1136519 w 42198532"/>
              <a:gd name="connsiteY211" fmla="*/ 3661732 h 6975464"/>
              <a:gd name="connsiteX212" fmla="*/ 1125477 w 42198532"/>
              <a:gd name="connsiteY212" fmla="*/ 3669618 h 6975464"/>
              <a:gd name="connsiteX213" fmla="*/ 1135730 w 42198532"/>
              <a:gd name="connsiteY213" fmla="*/ 3660943 h 6975464"/>
              <a:gd name="connsiteX214" fmla="*/ 1119956 w 42198532"/>
              <a:gd name="connsiteY214" fmla="*/ 3649115 h 6975464"/>
              <a:gd name="connsiteX215" fmla="*/ 1119956 w 42198532"/>
              <a:gd name="connsiteY215" fmla="*/ 3637286 h 6975464"/>
              <a:gd name="connsiteX216" fmla="*/ 1106548 w 42198532"/>
              <a:gd name="connsiteY216" fmla="*/ 3637286 h 6975464"/>
              <a:gd name="connsiteX217" fmla="*/ 1106548 w 42198532"/>
              <a:gd name="connsiteY217" fmla="*/ 3649903 h 6975464"/>
              <a:gd name="connsiteX218" fmla="*/ 744534 w 42198532"/>
              <a:gd name="connsiteY218" fmla="*/ 3929843 h 6975464"/>
              <a:gd name="connsiteX219" fmla="*/ 744534 w 42198532"/>
              <a:gd name="connsiteY219" fmla="*/ 3612841 h 6975464"/>
              <a:gd name="connsiteX220" fmla="*/ 744534 w 42198532"/>
              <a:gd name="connsiteY220" fmla="*/ 3584453 h 6975464"/>
              <a:gd name="connsiteX221" fmla="*/ 1106548 w 42198532"/>
              <a:gd name="connsiteY221" fmla="*/ 3303725 h 6975464"/>
              <a:gd name="connsiteX222" fmla="*/ 1106548 w 42198532"/>
              <a:gd name="connsiteY222" fmla="*/ 3617573 h 6975464"/>
              <a:gd name="connsiteX223" fmla="*/ 1106548 w 42198532"/>
              <a:gd name="connsiteY223" fmla="*/ 3636498 h 6975464"/>
              <a:gd name="connsiteX224" fmla="*/ 1119956 w 42198532"/>
              <a:gd name="connsiteY224" fmla="*/ 3636498 h 6975464"/>
              <a:gd name="connsiteX225" fmla="*/ 1119956 w 42198532"/>
              <a:gd name="connsiteY225" fmla="*/ 3298205 h 6975464"/>
              <a:gd name="connsiteX226" fmla="*/ 1392847 w 42198532"/>
              <a:gd name="connsiteY226" fmla="*/ 3086870 h 6975464"/>
              <a:gd name="connsiteX227" fmla="*/ 1483547 w 42198532"/>
              <a:gd name="connsiteY227" fmla="*/ 3016688 h 6975464"/>
              <a:gd name="connsiteX228" fmla="*/ 1862913 w 42198532"/>
              <a:gd name="connsiteY228" fmla="*/ 3304513 h 6975464"/>
              <a:gd name="connsiteX229" fmla="*/ 2243855 w 42198532"/>
              <a:gd name="connsiteY229" fmla="*/ 3008803 h 6975464"/>
              <a:gd name="connsiteX230" fmla="*/ 2243855 w 42198532"/>
              <a:gd name="connsiteY230" fmla="*/ 2891307 h 6975464"/>
              <a:gd name="connsiteX231" fmla="*/ 2231236 w 42198532"/>
              <a:gd name="connsiteY231" fmla="*/ 2896827 h 6975464"/>
              <a:gd name="connsiteX232" fmla="*/ 2231236 w 42198532"/>
              <a:gd name="connsiteY232" fmla="*/ 3002494 h 6975464"/>
              <a:gd name="connsiteX233" fmla="*/ 1869222 w 42198532"/>
              <a:gd name="connsiteY233" fmla="*/ 3283222 h 6975464"/>
              <a:gd name="connsiteX234" fmla="*/ 1869222 w 42198532"/>
              <a:gd name="connsiteY234" fmla="*/ 2937043 h 6975464"/>
              <a:gd name="connsiteX235" fmla="*/ 2231236 w 42198532"/>
              <a:gd name="connsiteY235" fmla="*/ 2656315 h 6975464"/>
              <a:gd name="connsiteX236" fmla="*/ 2231236 w 42198532"/>
              <a:gd name="connsiteY236" fmla="*/ 2896038 h 6975464"/>
              <a:gd name="connsiteX237" fmla="*/ 2243855 w 42198532"/>
              <a:gd name="connsiteY237" fmla="*/ 2890518 h 6975464"/>
              <a:gd name="connsiteX238" fmla="*/ 2243855 w 42198532"/>
              <a:gd name="connsiteY238" fmla="*/ 2639755 h 6975464"/>
              <a:gd name="connsiteX239" fmla="*/ 2113720 w 42198532"/>
              <a:gd name="connsiteY239" fmla="*/ 2540397 h 6975464"/>
              <a:gd name="connsiteX240" fmla="*/ 2100312 w 42198532"/>
              <a:gd name="connsiteY240" fmla="*/ 2546705 h 6975464"/>
              <a:gd name="connsiteX241" fmla="*/ 2226503 w 42198532"/>
              <a:gd name="connsiteY241" fmla="*/ 2642910 h 6975464"/>
              <a:gd name="connsiteX242" fmla="*/ 1862124 w 42198532"/>
              <a:gd name="connsiteY242" fmla="*/ 2925215 h 6975464"/>
              <a:gd name="connsiteX243" fmla="*/ 1496955 w 42198532"/>
              <a:gd name="connsiteY243" fmla="*/ 2647641 h 6975464"/>
              <a:gd name="connsiteX244" fmla="*/ 1861335 w 42198532"/>
              <a:gd name="connsiteY244" fmla="*/ 2365336 h 6975464"/>
              <a:gd name="connsiteX245" fmla="*/ 2099523 w 42198532"/>
              <a:gd name="connsiteY245" fmla="*/ 2545916 h 6975464"/>
              <a:gd name="connsiteX246" fmla="*/ 2112931 w 42198532"/>
              <a:gd name="connsiteY246" fmla="*/ 2539608 h 6975464"/>
              <a:gd name="connsiteX247" fmla="*/ 1870800 w 42198532"/>
              <a:gd name="connsiteY247" fmla="*/ 2355873 h 6975464"/>
              <a:gd name="connsiteX248" fmla="*/ 1870800 w 42198532"/>
              <a:gd name="connsiteY248" fmla="*/ 2176869 h 6975464"/>
              <a:gd name="connsiteX249" fmla="*/ 1857392 w 42198532"/>
              <a:gd name="connsiteY249" fmla="*/ 2178447 h 6975464"/>
              <a:gd name="connsiteX250" fmla="*/ 1857392 w 42198532"/>
              <a:gd name="connsiteY250" fmla="*/ 2350353 h 6975464"/>
              <a:gd name="connsiteX251" fmla="*/ 1496167 w 42198532"/>
              <a:gd name="connsiteY251" fmla="*/ 2631081 h 6975464"/>
              <a:gd name="connsiteX252" fmla="*/ 1496167 w 42198532"/>
              <a:gd name="connsiteY252" fmla="*/ 2284114 h 6975464"/>
              <a:gd name="connsiteX253" fmla="*/ 1666526 w 42198532"/>
              <a:gd name="connsiteY253" fmla="*/ 2152424 h 6975464"/>
              <a:gd name="connsiteX254" fmla="*/ 1658639 w 42198532"/>
              <a:gd name="connsiteY254" fmla="*/ 2141384 h 6975464"/>
              <a:gd name="connsiteX255" fmla="*/ 1666526 w 42198532"/>
              <a:gd name="connsiteY255" fmla="*/ 2151636 h 6975464"/>
              <a:gd name="connsiteX256" fmla="*/ 1857392 w 42198532"/>
              <a:gd name="connsiteY256" fmla="*/ 2003386 h 6975464"/>
              <a:gd name="connsiteX257" fmla="*/ 1857392 w 42198532"/>
              <a:gd name="connsiteY257" fmla="*/ 2177658 h 6975464"/>
              <a:gd name="connsiteX258" fmla="*/ 1870800 w 42198532"/>
              <a:gd name="connsiteY258" fmla="*/ 2176081 h 6975464"/>
              <a:gd name="connsiteX259" fmla="*/ 1870800 w 42198532"/>
              <a:gd name="connsiteY259" fmla="*/ 1998654 h 6975464"/>
              <a:gd name="connsiteX260" fmla="*/ 1886574 w 42198532"/>
              <a:gd name="connsiteY260" fmla="*/ 1986037 h 6975464"/>
              <a:gd name="connsiteX261" fmla="*/ 1886574 w 42198532"/>
              <a:gd name="connsiteY261" fmla="*/ 1969478 h 6975464"/>
              <a:gd name="connsiteX262" fmla="*/ 1869222 w 42198532"/>
              <a:gd name="connsiteY262" fmla="*/ 1982883 h 6975464"/>
              <a:gd name="connsiteX263" fmla="*/ 1869222 w 42198532"/>
              <a:gd name="connsiteY263" fmla="*/ 1636704 h 6975464"/>
              <a:gd name="connsiteX264" fmla="*/ 1886574 w 42198532"/>
              <a:gd name="connsiteY264" fmla="*/ 1623299 h 6975464"/>
              <a:gd name="connsiteX265" fmla="*/ 1886574 w 42198532"/>
              <a:gd name="connsiteY265" fmla="*/ 1606739 h 6975464"/>
              <a:gd name="connsiteX266" fmla="*/ 1862124 w 42198532"/>
              <a:gd name="connsiteY266" fmla="*/ 1625665 h 6975464"/>
              <a:gd name="connsiteX267" fmla="*/ 1496955 w 42198532"/>
              <a:gd name="connsiteY267" fmla="*/ 1348091 h 6975464"/>
              <a:gd name="connsiteX268" fmla="*/ 1861335 w 42198532"/>
              <a:gd name="connsiteY268" fmla="*/ 1064997 h 6975464"/>
              <a:gd name="connsiteX269" fmla="*/ 2226503 w 42198532"/>
              <a:gd name="connsiteY269" fmla="*/ 1342571 h 6975464"/>
              <a:gd name="connsiteX270" fmla="*/ 1887362 w 42198532"/>
              <a:gd name="connsiteY270" fmla="*/ 1605951 h 6975464"/>
              <a:gd name="connsiteX271" fmla="*/ 1887362 w 42198532"/>
              <a:gd name="connsiteY271" fmla="*/ 1622510 h 6975464"/>
              <a:gd name="connsiteX272" fmla="*/ 2231236 w 42198532"/>
              <a:gd name="connsiteY272" fmla="*/ 1355976 h 6975464"/>
              <a:gd name="connsiteX273" fmla="*/ 2231236 w 42198532"/>
              <a:gd name="connsiteY273" fmla="*/ 1702944 h 6975464"/>
              <a:gd name="connsiteX274" fmla="*/ 1887362 w 42198532"/>
              <a:gd name="connsiteY274" fmla="*/ 1968689 h 6975464"/>
              <a:gd name="connsiteX275" fmla="*/ 1887362 w 42198532"/>
              <a:gd name="connsiteY275" fmla="*/ 1985249 h 6975464"/>
              <a:gd name="connsiteX276" fmla="*/ 2243855 w 42198532"/>
              <a:gd name="connsiteY276" fmla="*/ 1709252 h 6975464"/>
              <a:gd name="connsiteX277" fmla="*/ 2243855 w 42198532"/>
              <a:gd name="connsiteY277" fmla="*/ 1339416 h 6975464"/>
              <a:gd name="connsiteX278" fmla="*/ 1870800 w 42198532"/>
              <a:gd name="connsiteY278" fmla="*/ 1056323 h 6975464"/>
              <a:gd name="connsiteX279" fmla="*/ 1870800 w 42198532"/>
              <a:gd name="connsiteY279" fmla="*/ 707778 h 6975464"/>
              <a:gd name="connsiteX280" fmla="*/ 1857392 w 42198532"/>
              <a:gd name="connsiteY280" fmla="*/ 718030 h 6975464"/>
              <a:gd name="connsiteX281" fmla="*/ 1857392 w 42198532"/>
              <a:gd name="connsiteY281" fmla="*/ 1050803 h 6975464"/>
              <a:gd name="connsiteX282" fmla="*/ 1496167 w 42198532"/>
              <a:gd name="connsiteY282" fmla="*/ 1331531 h 6975464"/>
              <a:gd name="connsiteX283" fmla="*/ 1496167 w 42198532"/>
              <a:gd name="connsiteY283" fmla="*/ 985352 h 6975464"/>
              <a:gd name="connsiteX284" fmla="*/ 1857392 w 42198532"/>
              <a:gd name="connsiteY284" fmla="*/ 704624 h 6975464"/>
              <a:gd name="connsiteX285" fmla="*/ 1857392 w 42198532"/>
              <a:gd name="connsiteY285" fmla="*/ 717241 h 6975464"/>
              <a:gd name="connsiteX286" fmla="*/ 1870800 w 42198532"/>
              <a:gd name="connsiteY286" fmla="*/ 706990 h 6975464"/>
              <a:gd name="connsiteX287" fmla="*/ 1870800 w 42198532"/>
              <a:gd name="connsiteY287" fmla="*/ 688064 h 6975464"/>
              <a:gd name="connsiteX288" fmla="*/ 1509574 w 42198532"/>
              <a:gd name="connsiteY288" fmla="*/ 412856 h 6975464"/>
              <a:gd name="connsiteX289" fmla="*/ 1498533 w 42198532"/>
              <a:gd name="connsiteY289" fmla="*/ 421530 h 6975464"/>
              <a:gd name="connsiteX290" fmla="*/ 1508786 w 42198532"/>
              <a:gd name="connsiteY290" fmla="*/ 412856 h 6975464"/>
              <a:gd name="connsiteX291" fmla="*/ 1493012 w 42198532"/>
              <a:gd name="connsiteY291" fmla="*/ 401028 h 6975464"/>
              <a:gd name="connsiteX292" fmla="*/ 1493012 w 42198532"/>
              <a:gd name="connsiteY292" fmla="*/ 119417 h 6975464"/>
              <a:gd name="connsiteX293" fmla="*/ 1493012 w 42198532"/>
              <a:gd name="connsiteY293" fmla="*/ 117464 h 6975464"/>
              <a:gd name="connsiteX294" fmla="*/ 1398859 w 42198532"/>
              <a:gd name="connsiteY294" fmla="*/ 117464 h 6975464"/>
              <a:gd name="connsiteX295" fmla="*/ 1480393 w 42198532"/>
              <a:gd name="connsiteY295" fmla="*/ 117464 h 6975464"/>
              <a:gd name="connsiteX296" fmla="*/ 1480393 w 42198532"/>
              <a:gd name="connsiteY296" fmla="*/ 201868 h 6975464"/>
              <a:gd name="connsiteX297" fmla="*/ 1480393 w 42198532"/>
              <a:gd name="connsiteY297" fmla="*/ 401028 h 6975464"/>
              <a:gd name="connsiteX298" fmla="*/ 1118379 w 42198532"/>
              <a:gd name="connsiteY298" fmla="*/ 681756 h 6975464"/>
              <a:gd name="connsiteX299" fmla="*/ 1118379 w 42198532"/>
              <a:gd name="connsiteY299" fmla="*/ 335577 h 6975464"/>
              <a:gd name="connsiteX300" fmla="*/ 1379242 w 42198532"/>
              <a:gd name="connsiteY300" fmla="*/ 132719 h 6975464"/>
              <a:gd name="connsiteX301" fmla="*/ 1398859 w 42198532"/>
              <a:gd name="connsiteY301" fmla="*/ 117464 h 6975464"/>
              <a:gd name="connsiteX302" fmla="*/ 840168 w 42198532"/>
              <a:gd name="connsiteY302" fmla="*/ 117464 h 6975464"/>
              <a:gd name="connsiteX303" fmla="*/ 1377550 w 42198532"/>
              <a:gd name="connsiteY303" fmla="*/ 117464 h 6975464"/>
              <a:gd name="connsiteX304" fmla="*/ 1301753 w 42198532"/>
              <a:gd name="connsiteY304" fmla="*/ 176360 h 6975464"/>
              <a:gd name="connsiteX305" fmla="*/ 1112069 w 42198532"/>
              <a:gd name="connsiteY305" fmla="*/ 323748 h 6975464"/>
              <a:gd name="connsiteX306" fmla="*/ 857417 w 42198532"/>
              <a:gd name="connsiteY306" fmla="*/ 130551 h 6975464"/>
              <a:gd name="connsiteX307" fmla="*/ 840168 w 42198532"/>
              <a:gd name="connsiteY307" fmla="*/ 117464 h 6975464"/>
              <a:gd name="connsiteX0" fmla="*/ 738225 w 42198532"/>
              <a:gd name="connsiteY0" fmla="*/ 6911396 h 7004830"/>
              <a:gd name="connsiteX1" fmla="*/ 814828 w 42198532"/>
              <a:gd name="connsiteY1" fmla="*/ 6969750 h 7004830"/>
              <a:gd name="connsiteX2" fmla="*/ 822329 w 42198532"/>
              <a:gd name="connsiteY2" fmla="*/ 6975464 h 7004830"/>
              <a:gd name="connsiteX3" fmla="*/ 655724 w 42198532"/>
              <a:gd name="connsiteY3" fmla="*/ 6975464 h 7004830"/>
              <a:gd name="connsiteX4" fmla="*/ 656989 w 42198532"/>
              <a:gd name="connsiteY4" fmla="*/ 6974481 h 7004830"/>
              <a:gd name="connsiteX5" fmla="*/ 738225 w 42198532"/>
              <a:gd name="connsiteY5" fmla="*/ 6911396 h 7004830"/>
              <a:gd name="connsiteX6" fmla="*/ 733493 w 42198532"/>
              <a:gd name="connsiteY6" fmla="*/ 6551812 h 7004830"/>
              <a:gd name="connsiteX7" fmla="*/ 733493 w 42198532"/>
              <a:gd name="connsiteY7" fmla="*/ 6897991 h 7004830"/>
              <a:gd name="connsiteX8" fmla="*/ 639637 w 42198532"/>
              <a:gd name="connsiteY8" fmla="*/ 6970539 h 7004830"/>
              <a:gd name="connsiteX9" fmla="*/ 656989 w 42198532"/>
              <a:gd name="connsiteY9" fmla="*/ 6974481 h 7004830"/>
              <a:gd name="connsiteX10" fmla="*/ 638848 w 42198532"/>
              <a:gd name="connsiteY10" fmla="*/ 6971327 h 7004830"/>
              <a:gd name="connsiteX11" fmla="*/ 633515 w 42198532"/>
              <a:gd name="connsiteY11" fmla="*/ 6975464 h 7004830"/>
              <a:gd name="connsiteX12" fmla="*/ 371479 w 42198532"/>
              <a:gd name="connsiteY12" fmla="*/ 6975464 h 7004830"/>
              <a:gd name="connsiteX13" fmla="*/ 371479 w 42198532"/>
              <a:gd name="connsiteY13" fmla="*/ 6917056 h 7004830"/>
              <a:gd name="connsiteX14" fmla="*/ 371479 w 42198532"/>
              <a:gd name="connsiteY14" fmla="*/ 6832540 h 7004830"/>
              <a:gd name="connsiteX15" fmla="*/ 733493 w 42198532"/>
              <a:gd name="connsiteY15" fmla="*/ 6551812 h 7004830"/>
              <a:gd name="connsiteX16" fmla="*/ 1106548 w 42198532"/>
              <a:gd name="connsiteY16" fmla="*/ 5904403 h 7004830"/>
              <a:gd name="connsiteX17" fmla="*/ 1106548 w 42198532"/>
              <a:gd name="connsiteY17" fmla="*/ 6251370 h 7004830"/>
              <a:gd name="connsiteX18" fmla="*/ 1012693 w 42198532"/>
              <a:gd name="connsiteY18" fmla="*/ 6323918 h 7004830"/>
              <a:gd name="connsiteX19" fmla="*/ 744534 w 42198532"/>
              <a:gd name="connsiteY19" fmla="*/ 6531309 h 7004830"/>
              <a:gd name="connsiteX20" fmla="*/ 744534 w 42198532"/>
              <a:gd name="connsiteY20" fmla="*/ 6185131 h 7004830"/>
              <a:gd name="connsiteX21" fmla="*/ 873093 w 42198532"/>
              <a:gd name="connsiteY21" fmla="*/ 6085772 h 7004830"/>
              <a:gd name="connsiteX22" fmla="*/ 1106548 w 42198532"/>
              <a:gd name="connsiteY22" fmla="*/ 5904403 h 7004830"/>
              <a:gd name="connsiteX23" fmla="*/ 1739875 w 42198532"/>
              <a:gd name="connsiteY23" fmla="*/ 5788484 h 7004830"/>
              <a:gd name="connsiteX24" fmla="*/ 1726467 w 42198532"/>
              <a:gd name="connsiteY24" fmla="*/ 5794792 h 7004830"/>
              <a:gd name="connsiteX25" fmla="*/ 1739875 w 42198532"/>
              <a:gd name="connsiteY25" fmla="*/ 5788484 h 7004830"/>
              <a:gd name="connsiteX26" fmla="*/ 1488280 w 42198532"/>
              <a:gd name="connsiteY26" fmla="*/ 5613423 h 7004830"/>
              <a:gd name="connsiteX27" fmla="*/ 1726467 w 42198532"/>
              <a:gd name="connsiteY27" fmla="*/ 5794792 h 7004830"/>
              <a:gd name="connsiteX28" fmla="*/ 1853448 w 42198532"/>
              <a:gd name="connsiteY28" fmla="*/ 5890997 h 7004830"/>
              <a:gd name="connsiteX29" fmla="*/ 1489068 w 42198532"/>
              <a:gd name="connsiteY29" fmla="*/ 6174091 h 7004830"/>
              <a:gd name="connsiteX30" fmla="*/ 1123900 w 42198532"/>
              <a:gd name="connsiteY30" fmla="*/ 5896517 h 7004830"/>
              <a:gd name="connsiteX31" fmla="*/ 1488280 w 42198532"/>
              <a:gd name="connsiteY31" fmla="*/ 5613423 h 7004830"/>
              <a:gd name="connsiteX32" fmla="*/ 359648 w 42198532"/>
              <a:gd name="connsiteY32" fmla="*/ 4965225 h 7004830"/>
              <a:gd name="connsiteX33" fmla="*/ 724817 w 42198532"/>
              <a:gd name="connsiteY33" fmla="*/ 5242799 h 7004830"/>
              <a:gd name="connsiteX34" fmla="*/ 487418 w 42198532"/>
              <a:gd name="connsiteY34" fmla="*/ 5426534 h 7004830"/>
              <a:gd name="connsiteX35" fmla="*/ 493727 w 42198532"/>
              <a:gd name="connsiteY35" fmla="*/ 5437574 h 7004830"/>
              <a:gd name="connsiteX36" fmla="*/ 733493 w 42198532"/>
              <a:gd name="connsiteY36" fmla="*/ 5252262 h 7004830"/>
              <a:gd name="connsiteX37" fmla="*/ 733493 w 42198532"/>
              <a:gd name="connsiteY37" fmla="*/ 5598440 h 7004830"/>
              <a:gd name="connsiteX38" fmla="*/ 633328 w 42198532"/>
              <a:gd name="connsiteY38" fmla="*/ 5675720 h 7004830"/>
              <a:gd name="connsiteX39" fmla="*/ 641215 w 42198532"/>
              <a:gd name="connsiteY39" fmla="*/ 5688337 h 7004830"/>
              <a:gd name="connsiteX40" fmla="*/ 737436 w 42198532"/>
              <a:gd name="connsiteY40" fmla="*/ 5613423 h 7004830"/>
              <a:gd name="connsiteX41" fmla="*/ 1102605 w 42198532"/>
              <a:gd name="connsiteY41" fmla="*/ 5890997 h 7004830"/>
              <a:gd name="connsiteX42" fmla="*/ 866783 w 42198532"/>
              <a:gd name="connsiteY42" fmla="*/ 6073943 h 7004830"/>
              <a:gd name="connsiteX43" fmla="*/ 873093 w 42198532"/>
              <a:gd name="connsiteY43" fmla="*/ 6085772 h 7004830"/>
              <a:gd name="connsiteX44" fmla="*/ 865994 w 42198532"/>
              <a:gd name="connsiteY44" fmla="*/ 6074732 h 7004830"/>
              <a:gd name="connsiteX45" fmla="*/ 738225 w 42198532"/>
              <a:gd name="connsiteY45" fmla="*/ 6174091 h 7004830"/>
              <a:gd name="connsiteX46" fmla="*/ 373056 w 42198532"/>
              <a:gd name="connsiteY46" fmla="*/ 5896517 h 7004830"/>
              <a:gd name="connsiteX47" fmla="*/ 640426 w 42198532"/>
              <a:gd name="connsiteY47" fmla="*/ 5689125 h 7004830"/>
              <a:gd name="connsiteX48" fmla="*/ 633328 w 42198532"/>
              <a:gd name="connsiteY48" fmla="*/ 5676508 h 7004830"/>
              <a:gd name="connsiteX49" fmla="*/ 371479 w 42198532"/>
              <a:gd name="connsiteY49" fmla="*/ 5879169 h 7004830"/>
              <a:gd name="connsiteX50" fmla="*/ 371479 w 42198532"/>
              <a:gd name="connsiteY50" fmla="*/ 5532990 h 7004830"/>
              <a:gd name="connsiteX51" fmla="*/ 493727 w 42198532"/>
              <a:gd name="connsiteY51" fmla="*/ 5438362 h 7004830"/>
              <a:gd name="connsiteX52" fmla="*/ 486629 w 42198532"/>
              <a:gd name="connsiteY52" fmla="*/ 5426534 h 7004830"/>
              <a:gd name="connsiteX53" fmla="*/ 365169 w 42198532"/>
              <a:gd name="connsiteY53" fmla="*/ 5521161 h 7004830"/>
              <a:gd name="connsiteX54" fmla="*/ 0 w 42198532"/>
              <a:gd name="connsiteY54" fmla="*/ 5243588 h 7004830"/>
              <a:gd name="connsiteX55" fmla="*/ 359648 w 42198532"/>
              <a:gd name="connsiteY55" fmla="*/ 4965225 h 7004830"/>
              <a:gd name="connsiteX56" fmla="*/ 1106548 w 42198532"/>
              <a:gd name="connsiteY56" fmla="*/ 4604852 h 7004830"/>
              <a:gd name="connsiteX57" fmla="*/ 1106548 w 42198532"/>
              <a:gd name="connsiteY57" fmla="*/ 4951031 h 7004830"/>
              <a:gd name="connsiteX58" fmla="*/ 1018214 w 42198532"/>
              <a:gd name="connsiteY58" fmla="*/ 5019636 h 7004830"/>
              <a:gd name="connsiteX59" fmla="*/ 1025312 w 42198532"/>
              <a:gd name="connsiteY59" fmla="*/ 5030676 h 7004830"/>
              <a:gd name="connsiteX60" fmla="*/ 1017425 w 42198532"/>
              <a:gd name="connsiteY60" fmla="*/ 5020424 h 7004830"/>
              <a:gd name="connsiteX61" fmla="*/ 744534 w 42198532"/>
              <a:gd name="connsiteY61" fmla="*/ 5231759 h 7004830"/>
              <a:gd name="connsiteX62" fmla="*/ 744534 w 42198532"/>
              <a:gd name="connsiteY62" fmla="*/ 4885580 h 7004830"/>
              <a:gd name="connsiteX63" fmla="*/ 856530 w 42198532"/>
              <a:gd name="connsiteY63" fmla="*/ 4798050 h 7004830"/>
              <a:gd name="connsiteX64" fmla="*/ 849432 w 42198532"/>
              <a:gd name="connsiteY64" fmla="*/ 4787799 h 7004830"/>
              <a:gd name="connsiteX65" fmla="*/ 857319 w 42198532"/>
              <a:gd name="connsiteY65" fmla="*/ 4798050 h 7004830"/>
              <a:gd name="connsiteX66" fmla="*/ 1106548 w 42198532"/>
              <a:gd name="connsiteY66" fmla="*/ 4604852 h 7004830"/>
              <a:gd name="connsiteX67" fmla="*/ 737436 w 42198532"/>
              <a:gd name="connsiteY67" fmla="*/ 4313873 h 7004830"/>
              <a:gd name="connsiteX68" fmla="*/ 1102605 w 42198532"/>
              <a:gd name="connsiteY68" fmla="*/ 4591447 h 7004830"/>
              <a:gd name="connsiteX69" fmla="*/ 849432 w 42198532"/>
              <a:gd name="connsiteY69" fmla="*/ 4787799 h 7004830"/>
              <a:gd name="connsiteX70" fmla="*/ 738225 w 42198532"/>
              <a:gd name="connsiteY70" fmla="*/ 4873752 h 7004830"/>
              <a:gd name="connsiteX71" fmla="*/ 373056 w 42198532"/>
              <a:gd name="connsiteY71" fmla="*/ 4596178 h 7004830"/>
              <a:gd name="connsiteX72" fmla="*/ 737436 w 42198532"/>
              <a:gd name="connsiteY72" fmla="*/ 4313873 h 7004830"/>
              <a:gd name="connsiteX73" fmla="*/ 1115224 w 42198532"/>
              <a:gd name="connsiteY73" fmla="*/ 3661732 h 7004830"/>
              <a:gd name="connsiteX74" fmla="*/ 1125477 w 42198532"/>
              <a:gd name="connsiteY74" fmla="*/ 3669618 h 7004830"/>
              <a:gd name="connsiteX75" fmla="*/ 1480393 w 42198532"/>
              <a:gd name="connsiteY75" fmla="*/ 3939306 h 7004830"/>
              <a:gd name="connsiteX76" fmla="*/ 1116013 w 42198532"/>
              <a:gd name="connsiteY76" fmla="*/ 4222399 h 7004830"/>
              <a:gd name="connsiteX77" fmla="*/ 750844 w 42198532"/>
              <a:gd name="connsiteY77" fmla="*/ 3944037 h 7004830"/>
              <a:gd name="connsiteX78" fmla="*/ 1115224 w 42198532"/>
              <a:gd name="connsiteY78" fmla="*/ 3661732 h 7004830"/>
              <a:gd name="connsiteX79" fmla="*/ 1480393 w 42198532"/>
              <a:gd name="connsiteY79" fmla="*/ 2656315 h 7004830"/>
              <a:gd name="connsiteX80" fmla="*/ 1480393 w 42198532"/>
              <a:gd name="connsiteY80" fmla="*/ 3002494 h 7004830"/>
              <a:gd name="connsiteX81" fmla="*/ 1386537 w 42198532"/>
              <a:gd name="connsiteY81" fmla="*/ 3075042 h 7004830"/>
              <a:gd name="connsiteX82" fmla="*/ 1392847 w 42198532"/>
              <a:gd name="connsiteY82" fmla="*/ 3086870 h 7004830"/>
              <a:gd name="connsiteX83" fmla="*/ 1385748 w 42198532"/>
              <a:gd name="connsiteY83" fmla="*/ 3075830 h 7004830"/>
              <a:gd name="connsiteX84" fmla="*/ 1118379 w 42198532"/>
              <a:gd name="connsiteY84" fmla="*/ 3283222 h 7004830"/>
              <a:gd name="connsiteX85" fmla="*/ 1118379 w 42198532"/>
              <a:gd name="connsiteY85" fmla="*/ 2937043 h 7004830"/>
              <a:gd name="connsiteX86" fmla="*/ 1246148 w 42198532"/>
              <a:gd name="connsiteY86" fmla="*/ 2837685 h 7004830"/>
              <a:gd name="connsiteX87" fmla="*/ 1239839 w 42198532"/>
              <a:gd name="connsiteY87" fmla="*/ 2825856 h 7004830"/>
              <a:gd name="connsiteX88" fmla="*/ 1246937 w 42198532"/>
              <a:gd name="connsiteY88" fmla="*/ 2836896 h 7004830"/>
              <a:gd name="connsiteX89" fmla="*/ 1480393 w 42198532"/>
              <a:gd name="connsiteY89" fmla="*/ 2656315 h 7004830"/>
              <a:gd name="connsiteX90" fmla="*/ 732704 w 42198532"/>
              <a:gd name="connsiteY90" fmla="*/ 1716349 h 7004830"/>
              <a:gd name="connsiteX91" fmla="*/ 1097873 w 42198532"/>
              <a:gd name="connsiteY91" fmla="*/ 1993923 h 7004830"/>
              <a:gd name="connsiteX92" fmla="*/ 860473 w 42198532"/>
              <a:gd name="connsiteY92" fmla="*/ 2177658 h 7004830"/>
              <a:gd name="connsiteX93" fmla="*/ 867572 w 42198532"/>
              <a:gd name="connsiteY93" fmla="*/ 2189486 h 7004830"/>
              <a:gd name="connsiteX94" fmla="*/ 1106548 w 42198532"/>
              <a:gd name="connsiteY94" fmla="*/ 2003386 h 7004830"/>
              <a:gd name="connsiteX95" fmla="*/ 1106548 w 42198532"/>
              <a:gd name="connsiteY95" fmla="*/ 2350353 h 7004830"/>
              <a:gd name="connsiteX96" fmla="*/ 1007172 w 42198532"/>
              <a:gd name="connsiteY96" fmla="*/ 2427632 h 7004830"/>
              <a:gd name="connsiteX97" fmla="*/ 1014270 w 42198532"/>
              <a:gd name="connsiteY97" fmla="*/ 2440249 h 7004830"/>
              <a:gd name="connsiteX98" fmla="*/ 1110492 w 42198532"/>
              <a:gd name="connsiteY98" fmla="*/ 2365336 h 7004830"/>
              <a:gd name="connsiteX99" fmla="*/ 1475660 w 42198532"/>
              <a:gd name="connsiteY99" fmla="*/ 2642910 h 7004830"/>
              <a:gd name="connsiteX100" fmla="*/ 1239839 w 42198532"/>
              <a:gd name="connsiteY100" fmla="*/ 2825856 h 7004830"/>
              <a:gd name="connsiteX101" fmla="*/ 1112069 w 42198532"/>
              <a:gd name="connsiteY101" fmla="*/ 2925215 h 7004830"/>
              <a:gd name="connsiteX102" fmla="*/ 746900 w 42198532"/>
              <a:gd name="connsiteY102" fmla="*/ 2647641 h 7004830"/>
              <a:gd name="connsiteX103" fmla="*/ 1013481 w 42198532"/>
              <a:gd name="connsiteY103" fmla="*/ 2440249 h 7004830"/>
              <a:gd name="connsiteX104" fmla="*/ 1006383 w 42198532"/>
              <a:gd name="connsiteY104" fmla="*/ 2427632 h 7004830"/>
              <a:gd name="connsiteX105" fmla="*/ 744534 w 42198532"/>
              <a:gd name="connsiteY105" fmla="*/ 2631081 h 7004830"/>
              <a:gd name="connsiteX106" fmla="*/ 744534 w 42198532"/>
              <a:gd name="connsiteY106" fmla="*/ 2284114 h 7004830"/>
              <a:gd name="connsiteX107" fmla="*/ 866783 w 42198532"/>
              <a:gd name="connsiteY107" fmla="*/ 2189486 h 7004830"/>
              <a:gd name="connsiteX108" fmla="*/ 860473 w 42198532"/>
              <a:gd name="connsiteY108" fmla="*/ 2178447 h 7004830"/>
              <a:gd name="connsiteX109" fmla="*/ 738225 w 42198532"/>
              <a:gd name="connsiteY109" fmla="*/ 2273074 h 7004830"/>
              <a:gd name="connsiteX110" fmla="*/ 373056 w 42198532"/>
              <a:gd name="connsiteY110" fmla="*/ 1995500 h 7004830"/>
              <a:gd name="connsiteX111" fmla="*/ 732704 w 42198532"/>
              <a:gd name="connsiteY111" fmla="*/ 1716349 h 7004830"/>
              <a:gd name="connsiteX112" fmla="*/ 1480393 w 42198532"/>
              <a:gd name="connsiteY112" fmla="*/ 1355976 h 7004830"/>
              <a:gd name="connsiteX113" fmla="*/ 1480393 w 42198532"/>
              <a:gd name="connsiteY113" fmla="*/ 1702944 h 7004830"/>
              <a:gd name="connsiteX114" fmla="*/ 1391269 w 42198532"/>
              <a:gd name="connsiteY114" fmla="*/ 1771549 h 7004830"/>
              <a:gd name="connsiteX115" fmla="*/ 1399156 w 42198532"/>
              <a:gd name="connsiteY115" fmla="*/ 1781800 h 7004830"/>
              <a:gd name="connsiteX116" fmla="*/ 1483547 w 42198532"/>
              <a:gd name="connsiteY116" fmla="*/ 1716349 h 7004830"/>
              <a:gd name="connsiteX117" fmla="*/ 1848716 w 42198532"/>
              <a:gd name="connsiteY117" fmla="*/ 1993923 h 7004830"/>
              <a:gd name="connsiteX118" fmla="*/ 1658639 w 42198532"/>
              <a:gd name="connsiteY118" fmla="*/ 2141384 h 7004830"/>
              <a:gd name="connsiteX119" fmla="*/ 1489068 w 42198532"/>
              <a:gd name="connsiteY119" fmla="*/ 2273074 h 7004830"/>
              <a:gd name="connsiteX120" fmla="*/ 1123900 w 42198532"/>
              <a:gd name="connsiteY120" fmla="*/ 1995500 h 7004830"/>
              <a:gd name="connsiteX121" fmla="*/ 1398368 w 42198532"/>
              <a:gd name="connsiteY121" fmla="*/ 1782588 h 7004830"/>
              <a:gd name="connsiteX122" fmla="*/ 1390481 w 42198532"/>
              <a:gd name="connsiteY122" fmla="*/ 1771549 h 7004830"/>
              <a:gd name="connsiteX123" fmla="*/ 1118379 w 42198532"/>
              <a:gd name="connsiteY123" fmla="*/ 1982883 h 7004830"/>
              <a:gd name="connsiteX124" fmla="*/ 1118379 w 42198532"/>
              <a:gd name="connsiteY124" fmla="*/ 1636704 h 7004830"/>
              <a:gd name="connsiteX125" fmla="*/ 1230374 w 42198532"/>
              <a:gd name="connsiteY125" fmla="*/ 1549963 h 7004830"/>
              <a:gd name="connsiteX126" fmla="*/ 1480393 w 42198532"/>
              <a:gd name="connsiteY126" fmla="*/ 1355976 h 7004830"/>
              <a:gd name="connsiteX127" fmla="*/ 1110492 w 42198532"/>
              <a:gd name="connsiteY127" fmla="*/ 1064997 h 7004830"/>
              <a:gd name="connsiteX128" fmla="*/ 1475660 w 42198532"/>
              <a:gd name="connsiteY128" fmla="*/ 1342571 h 7004830"/>
              <a:gd name="connsiteX129" fmla="*/ 1223276 w 42198532"/>
              <a:gd name="connsiteY129" fmla="*/ 1538923 h 7004830"/>
              <a:gd name="connsiteX130" fmla="*/ 1230374 w 42198532"/>
              <a:gd name="connsiteY130" fmla="*/ 1549963 h 7004830"/>
              <a:gd name="connsiteX131" fmla="*/ 1222487 w 42198532"/>
              <a:gd name="connsiteY131" fmla="*/ 1539711 h 7004830"/>
              <a:gd name="connsiteX132" fmla="*/ 1112069 w 42198532"/>
              <a:gd name="connsiteY132" fmla="*/ 1625665 h 7004830"/>
              <a:gd name="connsiteX133" fmla="*/ 746900 w 42198532"/>
              <a:gd name="connsiteY133" fmla="*/ 1348091 h 7004830"/>
              <a:gd name="connsiteX134" fmla="*/ 1110492 w 42198532"/>
              <a:gd name="connsiteY134" fmla="*/ 1064997 h 7004830"/>
              <a:gd name="connsiteX135" fmla="*/ 1488280 w 42198532"/>
              <a:gd name="connsiteY135" fmla="*/ 413645 h 7004830"/>
              <a:gd name="connsiteX136" fmla="*/ 1498533 w 42198532"/>
              <a:gd name="connsiteY136" fmla="*/ 421530 h 7004830"/>
              <a:gd name="connsiteX137" fmla="*/ 1853448 w 42198532"/>
              <a:gd name="connsiteY137" fmla="*/ 691218 h 7004830"/>
              <a:gd name="connsiteX138" fmla="*/ 1489068 w 42198532"/>
              <a:gd name="connsiteY138" fmla="*/ 973524 h 7004830"/>
              <a:gd name="connsiteX139" fmla="*/ 1123900 w 42198532"/>
              <a:gd name="connsiteY139" fmla="*/ 695950 h 7004830"/>
              <a:gd name="connsiteX140" fmla="*/ 1488280 w 42198532"/>
              <a:gd name="connsiteY140" fmla="*/ 413645 h 7004830"/>
              <a:gd name="connsiteX141" fmla="*/ 1493012 w 42198532"/>
              <a:gd name="connsiteY141" fmla="*/ 117464 h 7004830"/>
              <a:gd name="connsiteX142" fmla="*/ 42118086 w 42198532"/>
              <a:gd name="connsiteY142" fmla="*/ 0 h 7004830"/>
              <a:gd name="connsiteX143" fmla="*/ 42198532 w 42198532"/>
              <a:gd name="connsiteY143" fmla="*/ 7004830 h 7004830"/>
              <a:gd name="connsiteX144" fmla="*/ 843615 w 42198532"/>
              <a:gd name="connsiteY144" fmla="*/ 6975464 h 7004830"/>
              <a:gd name="connsiteX145" fmla="*/ 810785 w 42198532"/>
              <a:gd name="connsiteY145" fmla="*/ 6950504 h 7004830"/>
              <a:gd name="connsiteX146" fmla="*/ 746900 w 42198532"/>
              <a:gd name="connsiteY146" fmla="*/ 6901934 h 7004830"/>
              <a:gd name="connsiteX147" fmla="*/ 746900 w 42198532"/>
              <a:gd name="connsiteY147" fmla="*/ 6547081 h 7004830"/>
              <a:gd name="connsiteX148" fmla="*/ 1019002 w 42198532"/>
              <a:gd name="connsiteY148" fmla="*/ 6335746 h 7004830"/>
              <a:gd name="connsiteX149" fmla="*/ 1012693 w 42198532"/>
              <a:gd name="connsiteY149" fmla="*/ 6323918 h 7004830"/>
              <a:gd name="connsiteX150" fmla="*/ 1019791 w 42198532"/>
              <a:gd name="connsiteY150" fmla="*/ 6334957 h 7004830"/>
              <a:gd name="connsiteX151" fmla="*/ 1110492 w 42198532"/>
              <a:gd name="connsiteY151" fmla="*/ 6264775 h 7004830"/>
              <a:gd name="connsiteX152" fmla="*/ 1489068 w 42198532"/>
              <a:gd name="connsiteY152" fmla="*/ 6553389 h 7004830"/>
              <a:gd name="connsiteX153" fmla="*/ 1870800 w 42198532"/>
              <a:gd name="connsiteY153" fmla="*/ 6257678 h 7004830"/>
              <a:gd name="connsiteX154" fmla="*/ 1870800 w 42198532"/>
              <a:gd name="connsiteY154" fmla="*/ 6139394 h 7004830"/>
              <a:gd name="connsiteX155" fmla="*/ 1857392 w 42198532"/>
              <a:gd name="connsiteY155" fmla="*/ 6144914 h 7004830"/>
              <a:gd name="connsiteX156" fmla="*/ 1857392 w 42198532"/>
              <a:gd name="connsiteY156" fmla="*/ 6251370 h 7004830"/>
              <a:gd name="connsiteX157" fmla="*/ 1495378 w 42198532"/>
              <a:gd name="connsiteY157" fmla="*/ 6531309 h 7004830"/>
              <a:gd name="connsiteX158" fmla="*/ 1495378 w 42198532"/>
              <a:gd name="connsiteY158" fmla="*/ 6185131 h 7004830"/>
              <a:gd name="connsiteX159" fmla="*/ 1857392 w 42198532"/>
              <a:gd name="connsiteY159" fmla="*/ 5904403 h 7004830"/>
              <a:gd name="connsiteX160" fmla="*/ 1857392 w 42198532"/>
              <a:gd name="connsiteY160" fmla="*/ 6144125 h 7004830"/>
              <a:gd name="connsiteX161" fmla="*/ 1870800 w 42198532"/>
              <a:gd name="connsiteY161" fmla="*/ 6138605 h 7004830"/>
              <a:gd name="connsiteX162" fmla="*/ 1870800 w 42198532"/>
              <a:gd name="connsiteY162" fmla="*/ 5887843 h 7004830"/>
              <a:gd name="connsiteX163" fmla="*/ 1739875 w 42198532"/>
              <a:gd name="connsiteY163" fmla="*/ 5788484 h 7004830"/>
              <a:gd name="connsiteX164" fmla="*/ 1497744 w 42198532"/>
              <a:gd name="connsiteY164" fmla="*/ 5604749 h 7004830"/>
              <a:gd name="connsiteX165" fmla="*/ 1497744 w 42198532"/>
              <a:gd name="connsiteY165" fmla="*/ 5424957 h 7004830"/>
              <a:gd name="connsiteX166" fmla="*/ 1484336 w 42198532"/>
              <a:gd name="connsiteY166" fmla="*/ 5427322 h 7004830"/>
              <a:gd name="connsiteX167" fmla="*/ 1484336 w 42198532"/>
              <a:gd name="connsiteY167" fmla="*/ 5598440 h 7004830"/>
              <a:gd name="connsiteX168" fmla="*/ 1122322 w 42198532"/>
              <a:gd name="connsiteY168" fmla="*/ 5879169 h 7004830"/>
              <a:gd name="connsiteX169" fmla="*/ 1122322 w 42198532"/>
              <a:gd name="connsiteY169" fmla="*/ 5532990 h 7004830"/>
              <a:gd name="connsiteX170" fmla="*/ 1292682 w 42198532"/>
              <a:gd name="connsiteY170" fmla="*/ 5400511 h 7004830"/>
              <a:gd name="connsiteX171" fmla="*/ 1285583 w 42198532"/>
              <a:gd name="connsiteY171" fmla="*/ 5390260 h 7004830"/>
              <a:gd name="connsiteX172" fmla="*/ 1116013 w 42198532"/>
              <a:gd name="connsiteY172" fmla="*/ 5521161 h 7004830"/>
              <a:gd name="connsiteX173" fmla="*/ 750844 w 42198532"/>
              <a:gd name="connsiteY173" fmla="*/ 5243588 h 7004830"/>
              <a:gd name="connsiteX174" fmla="*/ 1025312 w 42198532"/>
              <a:gd name="connsiteY174" fmla="*/ 5030676 h 7004830"/>
              <a:gd name="connsiteX175" fmla="*/ 1110492 w 42198532"/>
              <a:gd name="connsiteY175" fmla="*/ 4965225 h 7004830"/>
              <a:gd name="connsiteX176" fmla="*/ 1475660 w 42198532"/>
              <a:gd name="connsiteY176" fmla="*/ 5242799 h 7004830"/>
              <a:gd name="connsiteX177" fmla="*/ 1285583 w 42198532"/>
              <a:gd name="connsiteY177" fmla="*/ 5389472 h 7004830"/>
              <a:gd name="connsiteX178" fmla="*/ 1293470 w 42198532"/>
              <a:gd name="connsiteY178" fmla="*/ 5400511 h 7004830"/>
              <a:gd name="connsiteX179" fmla="*/ 1484336 w 42198532"/>
              <a:gd name="connsiteY179" fmla="*/ 5252262 h 7004830"/>
              <a:gd name="connsiteX180" fmla="*/ 1484336 w 42198532"/>
              <a:gd name="connsiteY180" fmla="*/ 5426534 h 7004830"/>
              <a:gd name="connsiteX181" fmla="*/ 1497744 w 42198532"/>
              <a:gd name="connsiteY181" fmla="*/ 5424168 h 7004830"/>
              <a:gd name="connsiteX182" fmla="*/ 1497744 w 42198532"/>
              <a:gd name="connsiteY182" fmla="*/ 5246742 h 7004830"/>
              <a:gd name="connsiteX183" fmla="*/ 1513518 w 42198532"/>
              <a:gd name="connsiteY183" fmla="*/ 5234125 h 7004830"/>
              <a:gd name="connsiteX184" fmla="*/ 1513518 w 42198532"/>
              <a:gd name="connsiteY184" fmla="*/ 5217565 h 7004830"/>
              <a:gd name="connsiteX185" fmla="*/ 1495378 w 42198532"/>
              <a:gd name="connsiteY185" fmla="*/ 5231759 h 7004830"/>
              <a:gd name="connsiteX186" fmla="*/ 1495378 w 42198532"/>
              <a:gd name="connsiteY186" fmla="*/ 4885580 h 7004830"/>
              <a:gd name="connsiteX187" fmla="*/ 1513518 w 42198532"/>
              <a:gd name="connsiteY187" fmla="*/ 4871386 h 7004830"/>
              <a:gd name="connsiteX188" fmla="*/ 1513518 w 42198532"/>
              <a:gd name="connsiteY188" fmla="*/ 4854826 h 7004830"/>
              <a:gd name="connsiteX189" fmla="*/ 1489068 w 42198532"/>
              <a:gd name="connsiteY189" fmla="*/ 4873752 h 7004830"/>
              <a:gd name="connsiteX190" fmla="*/ 1123900 w 42198532"/>
              <a:gd name="connsiteY190" fmla="*/ 4596178 h 7004830"/>
              <a:gd name="connsiteX191" fmla="*/ 1488280 w 42198532"/>
              <a:gd name="connsiteY191" fmla="*/ 4313873 h 7004830"/>
              <a:gd name="connsiteX192" fmla="*/ 1853448 w 42198532"/>
              <a:gd name="connsiteY192" fmla="*/ 4591447 h 7004830"/>
              <a:gd name="connsiteX193" fmla="*/ 1514307 w 42198532"/>
              <a:gd name="connsiteY193" fmla="*/ 4854826 h 7004830"/>
              <a:gd name="connsiteX194" fmla="*/ 1514307 w 42198532"/>
              <a:gd name="connsiteY194" fmla="*/ 4870598 h 7004830"/>
              <a:gd name="connsiteX195" fmla="*/ 1857392 w 42198532"/>
              <a:gd name="connsiteY195" fmla="*/ 4604852 h 7004830"/>
              <a:gd name="connsiteX196" fmla="*/ 1857392 w 42198532"/>
              <a:gd name="connsiteY196" fmla="*/ 4951031 h 7004830"/>
              <a:gd name="connsiteX197" fmla="*/ 1514307 w 42198532"/>
              <a:gd name="connsiteY197" fmla="*/ 5217565 h 7004830"/>
              <a:gd name="connsiteX198" fmla="*/ 1514307 w 42198532"/>
              <a:gd name="connsiteY198" fmla="*/ 5234125 h 7004830"/>
              <a:gd name="connsiteX199" fmla="*/ 1870800 w 42198532"/>
              <a:gd name="connsiteY199" fmla="*/ 4957339 h 7004830"/>
              <a:gd name="connsiteX200" fmla="*/ 1870800 w 42198532"/>
              <a:gd name="connsiteY200" fmla="*/ 4588292 h 7004830"/>
              <a:gd name="connsiteX201" fmla="*/ 1497744 w 42198532"/>
              <a:gd name="connsiteY201" fmla="*/ 4304410 h 7004830"/>
              <a:gd name="connsiteX202" fmla="*/ 1497744 w 42198532"/>
              <a:gd name="connsiteY202" fmla="*/ 3956654 h 7004830"/>
              <a:gd name="connsiteX203" fmla="*/ 1484336 w 42198532"/>
              <a:gd name="connsiteY203" fmla="*/ 3966905 h 7004830"/>
              <a:gd name="connsiteX204" fmla="*/ 1484336 w 42198532"/>
              <a:gd name="connsiteY204" fmla="*/ 4299679 h 7004830"/>
              <a:gd name="connsiteX205" fmla="*/ 1122322 w 42198532"/>
              <a:gd name="connsiteY205" fmla="*/ 4579618 h 7004830"/>
              <a:gd name="connsiteX206" fmla="*/ 1122322 w 42198532"/>
              <a:gd name="connsiteY206" fmla="*/ 4233439 h 7004830"/>
              <a:gd name="connsiteX207" fmla="*/ 1484336 w 42198532"/>
              <a:gd name="connsiteY207" fmla="*/ 3952712 h 7004830"/>
              <a:gd name="connsiteX208" fmla="*/ 1484336 w 42198532"/>
              <a:gd name="connsiteY208" fmla="*/ 3966117 h 7004830"/>
              <a:gd name="connsiteX209" fmla="*/ 1497744 w 42198532"/>
              <a:gd name="connsiteY209" fmla="*/ 3955866 h 7004830"/>
              <a:gd name="connsiteX210" fmla="*/ 1497744 w 42198532"/>
              <a:gd name="connsiteY210" fmla="*/ 3936152 h 7004830"/>
              <a:gd name="connsiteX211" fmla="*/ 1136519 w 42198532"/>
              <a:gd name="connsiteY211" fmla="*/ 3661732 h 7004830"/>
              <a:gd name="connsiteX212" fmla="*/ 1125477 w 42198532"/>
              <a:gd name="connsiteY212" fmla="*/ 3669618 h 7004830"/>
              <a:gd name="connsiteX213" fmla="*/ 1135730 w 42198532"/>
              <a:gd name="connsiteY213" fmla="*/ 3660943 h 7004830"/>
              <a:gd name="connsiteX214" fmla="*/ 1119956 w 42198532"/>
              <a:gd name="connsiteY214" fmla="*/ 3649115 h 7004830"/>
              <a:gd name="connsiteX215" fmla="*/ 1119956 w 42198532"/>
              <a:gd name="connsiteY215" fmla="*/ 3637286 h 7004830"/>
              <a:gd name="connsiteX216" fmla="*/ 1106548 w 42198532"/>
              <a:gd name="connsiteY216" fmla="*/ 3637286 h 7004830"/>
              <a:gd name="connsiteX217" fmla="*/ 1106548 w 42198532"/>
              <a:gd name="connsiteY217" fmla="*/ 3649903 h 7004830"/>
              <a:gd name="connsiteX218" fmla="*/ 744534 w 42198532"/>
              <a:gd name="connsiteY218" fmla="*/ 3929843 h 7004830"/>
              <a:gd name="connsiteX219" fmla="*/ 744534 w 42198532"/>
              <a:gd name="connsiteY219" fmla="*/ 3612841 h 7004830"/>
              <a:gd name="connsiteX220" fmla="*/ 744534 w 42198532"/>
              <a:gd name="connsiteY220" fmla="*/ 3584453 h 7004830"/>
              <a:gd name="connsiteX221" fmla="*/ 1106548 w 42198532"/>
              <a:gd name="connsiteY221" fmla="*/ 3303725 h 7004830"/>
              <a:gd name="connsiteX222" fmla="*/ 1106548 w 42198532"/>
              <a:gd name="connsiteY222" fmla="*/ 3617573 h 7004830"/>
              <a:gd name="connsiteX223" fmla="*/ 1106548 w 42198532"/>
              <a:gd name="connsiteY223" fmla="*/ 3636498 h 7004830"/>
              <a:gd name="connsiteX224" fmla="*/ 1119956 w 42198532"/>
              <a:gd name="connsiteY224" fmla="*/ 3636498 h 7004830"/>
              <a:gd name="connsiteX225" fmla="*/ 1119956 w 42198532"/>
              <a:gd name="connsiteY225" fmla="*/ 3298205 h 7004830"/>
              <a:gd name="connsiteX226" fmla="*/ 1392847 w 42198532"/>
              <a:gd name="connsiteY226" fmla="*/ 3086870 h 7004830"/>
              <a:gd name="connsiteX227" fmla="*/ 1483547 w 42198532"/>
              <a:gd name="connsiteY227" fmla="*/ 3016688 h 7004830"/>
              <a:gd name="connsiteX228" fmla="*/ 1862913 w 42198532"/>
              <a:gd name="connsiteY228" fmla="*/ 3304513 h 7004830"/>
              <a:gd name="connsiteX229" fmla="*/ 2243855 w 42198532"/>
              <a:gd name="connsiteY229" fmla="*/ 3008803 h 7004830"/>
              <a:gd name="connsiteX230" fmla="*/ 2243855 w 42198532"/>
              <a:gd name="connsiteY230" fmla="*/ 2891307 h 7004830"/>
              <a:gd name="connsiteX231" fmla="*/ 2231236 w 42198532"/>
              <a:gd name="connsiteY231" fmla="*/ 2896827 h 7004830"/>
              <a:gd name="connsiteX232" fmla="*/ 2231236 w 42198532"/>
              <a:gd name="connsiteY232" fmla="*/ 3002494 h 7004830"/>
              <a:gd name="connsiteX233" fmla="*/ 1869222 w 42198532"/>
              <a:gd name="connsiteY233" fmla="*/ 3283222 h 7004830"/>
              <a:gd name="connsiteX234" fmla="*/ 1869222 w 42198532"/>
              <a:gd name="connsiteY234" fmla="*/ 2937043 h 7004830"/>
              <a:gd name="connsiteX235" fmla="*/ 2231236 w 42198532"/>
              <a:gd name="connsiteY235" fmla="*/ 2656315 h 7004830"/>
              <a:gd name="connsiteX236" fmla="*/ 2231236 w 42198532"/>
              <a:gd name="connsiteY236" fmla="*/ 2896038 h 7004830"/>
              <a:gd name="connsiteX237" fmla="*/ 2243855 w 42198532"/>
              <a:gd name="connsiteY237" fmla="*/ 2890518 h 7004830"/>
              <a:gd name="connsiteX238" fmla="*/ 2243855 w 42198532"/>
              <a:gd name="connsiteY238" fmla="*/ 2639755 h 7004830"/>
              <a:gd name="connsiteX239" fmla="*/ 2113720 w 42198532"/>
              <a:gd name="connsiteY239" fmla="*/ 2540397 h 7004830"/>
              <a:gd name="connsiteX240" fmla="*/ 2100312 w 42198532"/>
              <a:gd name="connsiteY240" fmla="*/ 2546705 h 7004830"/>
              <a:gd name="connsiteX241" fmla="*/ 2226503 w 42198532"/>
              <a:gd name="connsiteY241" fmla="*/ 2642910 h 7004830"/>
              <a:gd name="connsiteX242" fmla="*/ 1862124 w 42198532"/>
              <a:gd name="connsiteY242" fmla="*/ 2925215 h 7004830"/>
              <a:gd name="connsiteX243" fmla="*/ 1496955 w 42198532"/>
              <a:gd name="connsiteY243" fmla="*/ 2647641 h 7004830"/>
              <a:gd name="connsiteX244" fmla="*/ 1861335 w 42198532"/>
              <a:gd name="connsiteY244" fmla="*/ 2365336 h 7004830"/>
              <a:gd name="connsiteX245" fmla="*/ 2099523 w 42198532"/>
              <a:gd name="connsiteY245" fmla="*/ 2545916 h 7004830"/>
              <a:gd name="connsiteX246" fmla="*/ 2112931 w 42198532"/>
              <a:gd name="connsiteY246" fmla="*/ 2539608 h 7004830"/>
              <a:gd name="connsiteX247" fmla="*/ 1870800 w 42198532"/>
              <a:gd name="connsiteY247" fmla="*/ 2355873 h 7004830"/>
              <a:gd name="connsiteX248" fmla="*/ 1870800 w 42198532"/>
              <a:gd name="connsiteY248" fmla="*/ 2176869 h 7004830"/>
              <a:gd name="connsiteX249" fmla="*/ 1857392 w 42198532"/>
              <a:gd name="connsiteY249" fmla="*/ 2178447 h 7004830"/>
              <a:gd name="connsiteX250" fmla="*/ 1857392 w 42198532"/>
              <a:gd name="connsiteY250" fmla="*/ 2350353 h 7004830"/>
              <a:gd name="connsiteX251" fmla="*/ 1496167 w 42198532"/>
              <a:gd name="connsiteY251" fmla="*/ 2631081 h 7004830"/>
              <a:gd name="connsiteX252" fmla="*/ 1496167 w 42198532"/>
              <a:gd name="connsiteY252" fmla="*/ 2284114 h 7004830"/>
              <a:gd name="connsiteX253" fmla="*/ 1666526 w 42198532"/>
              <a:gd name="connsiteY253" fmla="*/ 2152424 h 7004830"/>
              <a:gd name="connsiteX254" fmla="*/ 1658639 w 42198532"/>
              <a:gd name="connsiteY254" fmla="*/ 2141384 h 7004830"/>
              <a:gd name="connsiteX255" fmla="*/ 1666526 w 42198532"/>
              <a:gd name="connsiteY255" fmla="*/ 2151636 h 7004830"/>
              <a:gd name="connsiteX256" fmla="*/ 1857392 w 42198532"/>
              <a:gd name="connsiteY256" fmla="*/ 2003386 h 7004830"/>
              <a:gd name="connsiteX257" fmla="*/ 1857392 w 42198532"/>
              <a:gd name="connsiteY257" fmla="*/ 2177658 h 7004830"/>
              <a:gd name="connsiteX258" fmla="*/ 1870800 w 42198532"/>
              <a:gd name="connsiteY258" fmla="*/ 2176081 h 7004830"/>
              <a:gd name="connsiteX259" fmla="*/ 1870800 w 42198532"/>
              <a:gd name="connsiteY259" fmla="*/ 1998654 h 7004830"/>
              <a:gd name="connsiteX260" fmla="*/ 1886574 w 42198532"/>
              <a:gd name="connsiteY260" fmla="*/ 1986037 h 7004830"/>
              <a:gd name="connsiteX261" fmla="*/ 1886574 w 42198532"/>
              <a:gd name="connsiteY261" fmla="*/ 1969478 h 7004830"/>
              <a:gd name="connsiteX262" fmla="*/ 1869222 w 42198532"/>
              <a:gd name="connsiteY262" fmla="*/ 1982883 h 7004830"/>
              <a:gd name="connsiteX263" fmla="*/ 1869222 w 42198532"/>
              <a:gd name="connsiteY263" fmla="*/ 1636704 h 7004830"/>
              <a:gd name="connsiteX264" fmla="*/ 1886574 w 42198532"/>
              <a:gd name="connsiteY264" fmla="*/ 1623299 h 7004830"/>
              <a:gd name="connsiteX265" fmla="*/ 1886574 w 42198532"/>
              <a:gd name="connsiteY265" fmla="*/ 1606739 h 7004830"/>
              <a:gd name="connsiteX266" fmla="*/ 1862124 w 42198532"/>
              <a:gd name="connsiteY266" fmla="*/ 1625665 h 7004830"/>
              <a:gd name="connsiteX267" fmla="*/ 1496955 w 42198532"/>
              <a:gd name="connsiteY267" fmla="*/ 1348091 h 7004830"/>
              <a:gd name="connsiteX268" fmla="*/ 1861335 w 42198532"/>
              <a:gd name="connsiteY268" fmla="*/ 1064997 h 7004830"/>
              <a:gd name="connsiteX269" fmla="*/ 2226503 w 42198532"/>
              <a:gd name="connsiteY269" fmla="*/ 1342571 h 7004830"/>
              <a:gd name="connsiteX270" fmla="*/ 1887362 w 42198532"/>
              <a:gd name="connsiteY270" fmla="*/ 1605951 h 7004830"/>
              <a:gd name="connsiteX271" fmla="*/ 1887362 w 42198532"/>
              <a:gd name="connsiteY271" fmla="*/ 1622510 h 7004830"/>
              <a:gd name="connsiteX272" fmla="*/ 2231236 w 42198532"/>
              <a:gd name="connsiteY272" fmla="*/ 1355976 h 7004830"/>
              <a:gd name="connsiteX273" fmla="*/ 2231236 w 42198532"/>
              <a:gd name="connsiteY273" fmla="*/ 1702944 h 7004830"/>
              <a:gd name="connsiteX274" fmla="*/ 1887362 w 42198532"/>
              <a:gd name="connsiteY274" fmla="*/ 1968689 h 7004830"/>
              <a:gd name="connsiteX275" fmla="*/ 1887362 w 42198532"/>
              <a:gd name="connsiteY275" fmla="*/ 1985249 h 7004830"/>
              <a:gd name="connsiteX276" fmla="*/ 2243855 w 42198532"/>
              <a:gd name="connsiteY276" fmla="*/ 1709252 h 7004830"/>
              <a:gd name="connsiteX277" fmla="*/ 2243855 w 42198532"/>
              <a:gd name="connsiteY277" fmla="*/ 1339416 h 7004830"/>
              <a:gd name="connsiteX278" fmla="*/ 1870800 w 42198532"/>
              <a:gd name="connsiteY278" fmla="*/ 1056323 h 7004830"/>
              <a:gd name="connsiteX279" fmla="*/ 1870800 w 42198532"/>
              <a:gd name="connsiteY279" fmla="*/ 707778 h 7004830"/>
              <a:gd name="connsiteX280" fmla="*/ 1857392 w 42198532"/>
              <a:gd name="connsiteY280" fmla="*/ 718030 h 7004830"/>
              <a:gd name="connsiteX281" fmla="*/ 1857392 w 42198532"/>
              <a:gd name="connsiteY281" fmla="*/ 1050803 h 7004830"/>
              <a:gd name="connsiteX282" fmla="*/ 1496167 w 42198532"/>
              <a:gd name="connsiteY282" fmla="*/ 1331531 h 7004830"/>
              <a:gd name="connsiteX283" fmla="*/ 1496167 w 42198532"/>
              <a:gd name="connsiteY283" fmla="*/ 985352 h 7004830"/>
              <a:gd name="connsiteX284" fmla="*/ 1857392 w 42198532"/>
              <a:gd name="connsiteY284" fmla="*/ 704624 h 7004830"/>
              <a:gd name="connsiteX285" fmla="*/ 1857392 w 42198532"/>
              <a:gd name="connsiteY285" fmla="*/ 717241 h 7004830"/>
              <a:gd name="connsiteX286" fmla="*/ 1870800 w 42198532"/>
              <a:gd name="connsiteY286" fmla="*/ 706990 h 7004830"/>
              <a:gd name="connsiteX287" fmla="*/ 1870800 w 42198532"/>
              <a:gd name="connsiteY287" fmla="*/ 688064 h 7004830"/>
              <a:gd name="connsiteX288" fmla="*/ 1509574 w 42198532"/>
              <a:gd name="connsiteY288" fmla="*/ 412856 h 7004830"/>
              <a:gd name="connsiteX289" fmla="*/ 1498533 w 42198532"/>
              <a:gd name="connsiteY289" fmla="*/ 421530 h 7004830"/>
              <a:gd name="connsiteX290" fmla="*/ 1508786 w 42198532"/>
              <a:gd name="connsiteY290" fmla="*/ 412856 h 7004830"/>
              <a:gd name="connsiteX291" fmla="*/ 1493012 w 42198532"/>
              <a:gd name="connsiteY291" fmla="*/ 401028 h 7004830"/>
              <a:gd name="connsiteX292" fmla="*/ 1493012 w 42198532"/>
              <a:gd name="connsiteY292" fmla="*/ 119417 h 7004830"/>
              <a:gd name="connsiteX293" fmla="*/ 1493012 w 42198532"/>
              <a:gd name="connsiteY293" fmla="*/ 117464 h 7004830"/>
              <a:gd name="connsiteX294" fmla="*/ 1398859 w 42198532"/>
              <a:gd name="connsiteY294" fmla="*/ 117464 h 7004830"/>
              <a:gd name="connsiteX295" fmla="*/ 1480393 w 42198532"/>
              <a:gd name="connsiteY295" fmla="*/ 117464 h 7004830"/>
              <a:gd name="connsiteX296" fmla="*/ 1480393 w 42198532"/>
              <a:gd name="connsiteY296" fmla="*/ 201868 h 7004830"/>
              <a:gd name="connsiteX297" fmla="*/ 1480393 w 42198532"/>
              <a:gd name="connsiteY297" fmla="*/ 401028 h 7004830"/>
              <a:gd name="connsiteX298" fmla="*/ 1118379 w 42198532"/>
              <a:gd name="connsiteY298" fmla="*/ 681756 h 7004830"/>
              <a:gd name="connsiteX299" fmla="*/ 1118379 w 42198532"/>
              <a:gd name="connsiteY299" fmla="*/ 335577 h 7004830"/>
              <a:gd name="connsiteX300" fmla="*/ 1379242 w 42198532"/>
              <a:gd name="connsiteY300" fmla="*/ 132719 h 7004830"/>
              <a:gd name="connsiteX301" fmla="*/ 1398859 w 42198532"/>
              <a:gd name="connsiteY301" fmla="*/ 117464 h 7004830"/>
              <a:gd name="connsiteX302" fmla="*/ 840168 w 42198532"/>
              <a:gd name="connsiteY302" fmla="*/ 117464 h 7004830"/>
              <a:gd name="connsiteX303" fmla="*/ 1377550 w 42198532"/>
              <a:gd name="connsiteY303" fmla="*/ 117464 h 7004830"/>
              <a:gd name="connsiteX304" fmla="*/ 1301753 w 42198532"/>
              <a:gd name="connsiteY304" fmla="*/ 176360 h 7004830"/>
              <a:gd name="connsiteX305" fmla="*/ 1112069 w 42198532"/>
              <a:gd name="connsiteY305" fmla="*/ 323748 h 7004830"/>
              <a:gd name="connsiteX306" fmla="*/ 857417 w 42198532"/>
              <a:gd name="connsiteY306" fmla="*/ 130551 h 7004830"/>
              <a:gd name="connsiteX307" fmla="*/ 840168 w 42198532"/>
              <a:gd name="connsiteY307" fmla="*/ 117464 h 70048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</a:cxnLst>
            <a:rect l="l" t="t" r="r" b="b"/>
            <a:pathLst>
              <a:path w="42198532" h="7004830">
                <a:moveTo>
                  <a:pt x="738225" y="6911396"/>
                </a:moveTo>
                <a:lnTo>
                  <a:pt x="814828" y="6969750"/>
                </a:lnTo>
                <a:lnTo>
                  <a:pt x="822329" y="6975464"/>
                </a:lnTo>
                <a:lnTo>
                  <a:pt x="655724" y="6975464"/>
                </a:lnTo>
                <a:lnTo>
                  <a:pt x="656989" y="6974481"/>
                </a:lnTo>
                <a:lnTo>
                  <a:pt x="738225" y="6911396"/>
                </a:lnTo>
                <a:close/>
                <a:moveTo>
                  <a:pt x="733493" y="6551812"/>
                </a:moveTo>
                <a:lnTo>
                  <a:pt x="733493" y="6897991"/>
                </a:lnTo>
                <a:lnTo>
                  <a:pt x="639637" y="6970539"/>
                </a:lnTo>
                <a:cubicBezTo>
                  <a:pt x="645158" y="6972116"/>
                  <a:pt x="650679" y="6972904"/>
                  <a:pt x="656989" y="6974481"/>
                </a:cubicBezTo>
                <a:cubicBezTo>
                  <a:pt x="650679" y="6973693"/>
                  <a:pt x="644369" y="6972116"/>
                  <a:pt x="638848" y="6971327"/>
                </a:cubicBezTo>
                <a:lnTo>
                  <a:pt x="633515" y="6975464"/>
                </a:lnTo>
                <a:lnTo>
                  <a:pt x="371479" y="6975464"/>
                </a:lnTo>
                <a:lnTo>
                  <a:pt x="371479" y="6917056"/>
                </a:lnTo>
                <a:lnTo>
                  <a:pt x="371479" y="6832540"/>
                </a:lnTo>
                <a:lnTo>
                  <a:pt x="733493" y="6551812"/>
                </a:lnTo>
                <a:close/>
                <a:moveTo>
                  <a:pt x="1106548" y="5904403"/>
                </a:moveTo>
                <a:lnTo>
                  <a:pt x="1106548" y="6251370"/>
                </a:lnTo>
                <a:lnTo>
                  <a:pt x="1012693" y="6323918"/>
                </a:lnTo>
                <a:lnTo>
                  <a:pt x="744534" y="6531309"/>
                </a:lnTo>
                <a:lnTo>
                  <a:pt x="744534" y="6185131"/>
                </a:lnTo>
                <a:lnTo>
                  <a:pt x="873093" y="6085772"/>
                </a:lnTo>
                <a:lnTo>
                  <a:pt x="1106548" y="5904403"/>
                </a:lnTo>
                <a:close/>
                <a:moveTo>
                  <a:pt x="1739875" y="5788484"/>
                </a:moveTo>
                <a:lnTo>
                  <a:pt x="1726467" y="5794792"/>
                </a:lnTo>
                <a:lnTo>
                  <a:pt x="1739875" y="5788484"/>
                </a:lnTo>
                <a:close/>
                <a:moveTo>
                  <a:pt x="1488280" y="5613423"/>
                </a:moveTo>
                <a:lnTo>
                  <a:pt x="1726467" y="5794792"/>
                </a:lnTo>
                <a:lnTo>
                  <a:pt x="1853448" y="5890997"/>
                </a:lnTo>
                <a:lnTo>
                  <a:pt x="1489068" y="6174091"/>
                </a:lnTo>
                <a:lnTo>
                  <a:pt x="1123900" y="5896517"/>
                </a:lnTo>
                <a:lnTo>
                  <a:pt x="1488280" y="5613423"/>
                </a:lnTo>
                <a:close/>
                <a:moveTo>
                  <a:pt x="359648" y="4965225"/>
                </a:moveTo>
                <a:lnTo>
                  <a:pt x="724817" y="5242799"/>
                </a:lnTo>
                <a:lnTo>
                  <a:pt x="487418" y="5426534"/>
                </a:lnTo>
                <a:lnTo>
                  <a:pt x="493727" y="5437574"/>
                </a:lnTo>
                <a:lnTo>
                  <a:pt x="733493" y="5252262"/>
                </a:lnTo>
                <a:lnTo>
                  <a:pt x="733493" y="5598440"/>
                </a:lnTo>
                <a:lnTo>
                  <a:pt x="633328" y="5675720"/>
                </a:lnTo>
                <a:lnTo>
                  <a:pt x="641215" y="5688337"/>
                </a:lnTo>
                <a:lnTo>
                  <a:pt x="737436" y="5613423"/>
                </a:lnTo>
                <a:lnTo>
                  <a:pt x="1102605" y="5890997"/>
                </a:lnTo>
                <a:lnTo>
                  <a:pt x="866783" y="6073943"/>
                </a:lnTo>
                <a:lnTo>
                  <a:pt x="873093" y="6085772"/>
                </a:lnTo>
                <a:lnTo>
                  <a:pt x="865994" y="6074732"/>
                </a:lnTo>
                <a:lnTo>
                  <a:pt x="738225" y="6174091"/>
                </a:lnTo>
                <a:lnTo>
                  <a:pt x="373056" y="5896517"/>
                </a:lnTo>
                <a:lnTo>
                  <a:pt x="640426" y="5689125"/>
                </a:lnTo>
                <a:lnTo>
                  <a:pt x="633328" y="5676508"/>
                </a:lnTo>
                <a:lnTo>
                  <a:pt x="371479" y="5879169"/>
                </a:lnTo>
                <a:lnTo>
                  <a:pt x="371479" y="5532990"/>
                </a:lnTo>
                <a:lnTo>
                  <a:pt x="493727" y="5438362"/>
                </a:lnTo>
                <a:lnTo>
                  <a:pt x="486629" y="5426534"/>
                </a:lnTo>
                <a:lnTo>
                  <a:pt x="365169" y="5521161"/>
                </a:lnTo>
                <a:lnTo>
                  <a:pt x="0" y="5243588"/>
                </a:lnTo>
                <a:lnTo>
                  <a:pt x="359648" y="4965225"/>
                </a:lnTo>
                <a:close/>
                <a:moveTo>
                  <a:pt x="1106548" y="4604852"/>
                </a:moveTo>
                <a:lnTo>
                  <a:pt x="1106548" y="4951031"/>
                </a:lnTo>
                <a:lnTo>
                  <a:pt x="1018214" y="5019636"/>
                </a:lnTo>
                <a:lnTo>
                  <a:pt x="1025312" y="5030676"/>
                </a:lnTo>
                <a:lnTo>
                  <a:pt x="1017425" y="5020424"/>
                </a:lnTo>
                <a:lnTo>
                  <a:pt x="744534" y="5231759"/>
                </a:lnTo>
                <a:lnTo>
                  <a:pt x="744534" y="4885580"/>
                </a:lnTo>
                <a:lnTo>
                  <a:pt x="856530" y="4798050"/>
                </a:lnTo>
                <a:lnTo>
                  <a:pt x="849432" y="4787799"/>
                </a:lnTo>
                <a:lnTo>
                  <a:pt x="857319" y="4798050"/>
                </a:lnTo>
                <a:lnTo>
                  <a:pt x="1106548" y="4604852"/>
                </a:lnTo>
                <a:close/>
                <a:moveTo>
                  <a:pt x="737436" y="4313873"/>
                </a:moveTo>
                <a:lnTo>
                  <a:pt x="1102605" y="4591447"/>
                </a:lnTo>
                <a:lnTo>
                  <a:pt x="849432" y="4787799"/>
                </a:lnTo>
                <a:lnTo>
                  <a:pt x="738225" y="4873752"/>
                </a:lnTo>
                <a:lnTo>
                  <a:pt x="373056" y="4596178"/>
                </a:lnTo>
                <a:lnTo>
                  <a:pt x="737436" y="4313873"/>
                </a:lnTo>
                <a:close/>
                <a:moveTo>
                  <a:pt x="1115224" y="3661732"/>
                </a:moveTo>
                <a:lnTo>
                  <a:pt x="1125477" y="3669618"/>
                </a:lnTo>
                <a:lnTo>
                  <a:pt x="1480393" y="3939306"/>
                </a:lnTo>
                <a:lnTo>
                  <a:pt x="1116013" y="4222399"/>
                </a:lnTo>
                <a:lnTo>
                  <a:pt x="750844" y="3944037"/>
                </a:lnTo>
                <a:lnTo>
                  <a:pt x="1115224" y="3661732"/>
                </a:lnTo>
                <a:close/>
                <a:moveTo>
                  <a:pt x="1480393" y="2656315"/>
                </a:moveTo>
                <a:lnTo>
                  <a:pt x="1480393" y="3002494"/>
                </a:lnTo>
                <a:lnTo>
                  <a:pt x="1386537" y="3075042"/>
                </a:lnTo>
                <a:lnTo>
                  <a:pt x="1392847" y="3086870"/>
                </a:lnTo>
                <a:lnTo>
                  <a:pt x="1385748" y="3075830"/>
                </a:lnTo>
                <a:lnTo>
                  <a:pt x="1118379" y="3283222"/>
                </a:lnTo>
                <a:lnTo>
                  <a:pt x="1118379" y="2937043"/>
                </a:lnTo>
                <a:lnTo>
                  <a:pt x="1246148" y="2837685"/>
                </a:lnTo>
                <a:lnTo>
                  <a:pt x="1239839" y="2825856"/>
                </a:lnTo>
                <a:lnTo>
                  <a:pt x="1246937" y="2836896"/>
                </a:lnTo>
                <a:lnTo>
                  <a:pt x="1480393" y="2656315"/>
                </a:lnTo>
                <a:close/>
                <a:moveTo>
                  <a:pt x="732704" y="1716349"/>
                </a:moveTo>
                <a:lnTo>
                  <a:pt x="1097873" y="1993923"/>
                </a:lnTo>
                <a:lnTo>
                  <a:pt x="860473" y="2177658"/>
                </a:lnTo>
                <a:lnTo>
                  <a:pt x="867572" y="2189486"/>
                </a:lnTo>
                <a:lnTo>
                  <a:pt x="1106548" y="2003386"/>
                </a:lnTo>
                <a:lnTo>
                  <a:pt x="1106548" y="2350353"/>
                </a:lnTo>
                <a:lnTo>
                  <a:pt x="1007172" y="2427632"/>
                </a:lnTo>
                <a:lnTo>
                  <a:pt x="1014270" y="2440249"/>
                </a:lnTo>
                <a:lnTo>
                  <a:pt x="1110492" y="2365336"/>
                </a:lnTo>
                <a:lnTo>
                  <a:pt x="1475660" y="2642910"/>
                </a:lnTo>
                <a:lnTo>
                  <a:pt x="1239839" y="2825856"/>
                </a:lnTo>
                <a:lnTo>
                  <a:pt x="1112069" y="2925215"/>
                </a:lnTo>
                <a:lnTo>
                  <a:pt x="746900" y="2647641"/>
                </a:lnTo>
                <a:lnTo>
                  <a:pt x="1013481" y="2440249"/>
                </a:lnTo>
                <a:lnTo>
                  <a:pt x="1006383" y="2427632"/>
                </a:lnTo>
                <a:lnTo>
                  <a:pt x="744534" y="2631081"/>
                </a:lnTo>
                <a:lnTo>
                  <a:pt x="744534" y="2284114"/>
                </a:lnTo>
                <a:lnTo>
                  <a:pt x="866783" y="2189486"/>
                </a:lnTo>
                <a:lnTo>
                  <a:pt x="860473" y="2178447"/>
                </a:lnTo>
                <a:lnTo>
                  <a:pt x="738225" y="2273074"/>
                </a:lnTo>
                <a:lnTo>
                  <a:pt x="373056" y="1995500"/>
                </a:lnTo>
                <a:lnTo>
                  <a:pt x="732704" y="1716349"/>
                </a:lnTo>
                <a:close/>
                <a:moveTo>
                  <a:pt x="1480393" y="1355976"/>
                </a:moveTo>
                <a:lnTo>
                  <a:pt x="1480393" y="1702944"/>
                </a:lnTo>
                <a:lnTo>
                  <a:pt x="1391269" y="1771549"/>
                </a:lnTo>
                <a:lnTo>
                  <a:pt x="1399156" y="1781800"/>
                </a:lnTo>
                <a:lnTo>
                  <a:pt x="1483547" y="1716349"/>
                </a:lnTo>
                <a:lnTo>
                  <a:pt x="1848716" y="1993923"/>
                </a:lnTo>
                <a:lnTo>
                  <a:pt x="1658639" y="2141384"/>
                </a:lnTo>
                <a:lnTo>
                  <a:pt x="1489068" y="2273074"/>
                </a:lnTo>
                <a:lnTo>
                  <a:pt x="1123900" y="1995500"/>
                </a:lnTo>
                <a:lnTo>
                  <a:pt x="1398368" y="1782588"/>
                </a:lnTo>
                <a:lnTo>
                  <a:pt x="1390481" y="1771549"/>
                </a:lnTo>
                <a:lnTo>
                  <a:pt x="1118379" y="1982883"/>
                </a:lnTo>
                <a:lnTo>
                  <a:pt x="1118379" y="1636704"/>
                </a:lnTo>
                <a:lnTo>
                  <a:pt x="1230374" y="1549963"/>
                </a:lnTo>
                <a:lnTo>
                  <a:pt x="1480393" y="1355976"/>
                </a:lnTo>
                <a:close/>
                <a:moveTo>
                  <a:pt x="1110492" y="1064997"/>
                </a:moveTo>
                <a:lnTo>
                  <a:pt x="1475660" y="1342571"/>
                </a:lnTo>
                <a:lnTo>
                  <a:pt x="1223276" y="1538923"/>
                </a:lnTo>
                <a:lnTo>
                  <a:pt x="1230374" y="1549963"/>
                </a:lnTo>
                <a:lnTo>
                  <a:pt x="1222487" y="1539711"/>
                </a:lnTo>
                <a:lnTo>
                  <a:pt x="1112069" y="1625665"/>
                </a:lnTo>
                <a:lnTo>
                  <a:pt x="746900" y="1348091"/>
                </a:lnTo>
                <a:lnTo>
                  <a:pt x="1110492" y="1064997"/>
                </a:lnTo>
                <a:close/>
                <a:moveTo>
                  <a:pt x="1488280" y="413645"/>
                </a:moveTo>
                <a:lnTo>
                  <a:pt x="1498533" y="421530"/>
                </a:lnTo>
                <a:lnTo>
                  <a:pt x="1853448" y="691218"/>
                </a:lnTo>
                <a:lnTo>
                  <a:pt x="1489068" y="973524"/>
                </a:lnTo>
                <a:lnTo>
                  <a:pt x="1123900" y="695950"/>
                </a:lnTo>
                <a:lnTo>
                  <a:pt x="1488280" y="413645"/>
                </a:lnTo>
                <a:close/>
                <a:moveTo>
                  <a:pt x="1493012" y="117464"/>
                </a:moveTo>
                <a:lnTo>
                  <a:pt x="42118086" y="0"/>
                </a:lnTo>
                <a:lnTo>
                  <a:pt x="42198532" y="7004830"/>
                </a:lnTo>
                <a:lnTo>
                  <a:pt x="843615" y="6975464"/>
                </a:lnTo>
                <a:lnTo>
                  <a:pt x="810785" y="6950504"/>
                </a:lnTo>
                <a:lnTo>
                  <a:pt x="746900" y="6901934"/>
                </a:lnTo>
                <a:lnTo>
                  <a:pt x="746900" y="6547081"/>
                </a:lnTo>
                <a:lnTo>
                  <a:pt x="1019002" y="6335746"/>
                </a:lnTo>
                <a:lnTo>
                  <a:pt x="1012693" y="6323918"/>
                </a:lnTo>
                <a:lnTo>
                  <a:pt x="1019791" y="6334957"/>
                </a:lnTo>
                <a:lnTo>
                  <a:pt x="1110492" y="6264775"/>
                </a:lnTo>
                <a:lnTo>
                  <a:pt x="1489068" y="6553389"/>
                </a:lnTo>
                <a:lnTo>
                  <a:pt x="1870800" y="6257678"/>
                </a:lnTo>
                <a:lnTo>
                  <a:pt x="1870800" y="6139394"/>
                </a:lnTo>
                <a:lnTo>
                  <a:pt x="1857392" y="6144914"/>
                </a:lnTo>
                <a:lnTo>
                  <a:pt x="1857392" y="6251370"/>
                </a:lnTo>
                <a:lnTo>
                  <a:pt x="1495378" y="6531309"/>
                </a:lnTo>
                <a:lnTo>
                  <a:pt x="1495378" y="6185131"/>
                </a:lnTo>
                <a:lnTo>
                  <a:pt x="1857392" y="5904403"/>
                </a:lnTo>
                <a:lnTo>
                  <a:pt x="1857392" y="6144125"/>
                </a:lnTo>
                <a:lnTo>
                  <a:pt x="1870800" y="6138605"/>
                </a:lnTo>
                <a:lnTo>
                  <a:pt x="1870800" y="5887843"/>
                </a:lnTo>
                <a:lnTo>
                  <a:pt x="1739875" y="5788484"/>
                </a:lnTo>
                <a:lnTo>
                  <a:pt x="1497744" y="5604749"/>
                </a:lnTo>
                <a:lnTo>
                  <a:pt x="1497744" y="5424957"/>
                </a:lnTo>
                <a:lnTo>
                  <a:pt x="1484336" y="5427322"/>
                </a:lnTo>
                <a:lnTo>
                  <a:pt x="1484336" y="5598440"/>
                </a:lnTo>
                <a:lnTo>
                  <a:pt x="1122322" y="5879169"/>
                </a:lnTo>
                <a:lnTo>
                  <a:pt x="1122322" y="5532990"/>
                </a:lnTo>
                <a:lnTo>
                  <a:pt x="1292682" y="5400511"/>
                </a:lnTo>
                <a:lnTo>
                  <a:pt x="1285583" y="5390260"/>
                </a:lnTo>
                <a:lnTo>
                  <a:pt x="1116013" y="5521161"/>
                </a:lnTo>
                <a:lnTo>
                  <a:pt x="750844" y="5243588"/>
                </a:lnTo>
                <a:lnTo>
                  <a:pt x="1025312" y="5030676"/>
                </a:lnTo>
                <a:lnTo>
                  <a:pt x="1110492" y="4965225"/>
                </a:lnTo>
                <a:lnTo>
                  <a:pt x="1475660" y="5242799"/>
                </a:lnTo>
                <a:lnTo>
                  <a:pt x="1285583" y="5389472"/>
                </a:lnTo>
                <a:lnTo>
                  <a:pt x="1293470" y="5400511"/>
                </a:lnTo>
                <a:lnTo>
                  <a:pt x="1484336" y="5252262"/>
                </a:lnTo>
                <a:lnTo>
                  <a:pt x="1484336" y="5426534"/>
                </a:lnTo>
                <a:lnTo>
                  <a:pt x="1497744" y="5424168"/>
                </a:lnTo>
                <a:lnTo>
                  <a:pt x="1497744" y="5246742"/>
                </a:lnTo>
                <a:lnTo>
                  <a:pt x="1513518" y="5234125"/>
                </a:lnTo>
                <a:lnTo>
                  <a:pt x="1513518" y="5217565"/>
                </a:lnTo>
                <a:lnTo>
                  <a:pt x="1495378" y="5231759"/>
                </a:lnTo>
                <a:lnTo>
                  <a:pt x="1495378" y="4885580"/>
                </a:lnTo>
                <a:lnTo>
                  <a:pt x="1513518" y="4871386"/>
                </a:lnTo>
                <a:lnTo>
                  <a:pt x="1513518" y="4854826"/>
                </a:lnTo>
                <a:lnTo>
                  <a:pt x="1489068" y="4873752"/>
                </a:lnTo>
                <a:lnTo>
                  <a:pt x="1123900" y="4596178"/>
                </a:lnTo>
                <a:lnTo>
                  <a:pt x="1488280" y="4313873"/>
                </a:lnTo>
                <a:lnTo>
                  <a:pt x="1853448" y="4591447"/>
                </a:lnTo>
                <a:lnTo>
                  <a:pt x="1514307" y="4854826"/>
                </a:lnTo>
                <a:lnTo>
                  <a:pt x="1514307" y="4870598"/>
                </a:lnTo>
                <a:lnTo>
                  <a:pt x="1857392" y="4604852"/>
                </a:lnTo>
                <a:lnTo>
                  <a:pt x="1857392" y="4951031"/>
                </a:lnTo>
                <a:lnTo>
                  <a:pt x="1514307" y="5217565"/>
                </a:lnTo>
                <a:lnTo>
                  <a:pt x="1514307" y="5234125"/>
                </a:lnTo>
                <a:lnTo>
                  <a:pt x="1870800" y="4957339"/>
                </a:lnTo>
                <a:lnTo>
                  <a:pt x="1870800" y="4588292"/>
                </a:lnTo>
                <a:lnTo>
                  <a:pt x="1497744" y="4304410"/>
                </a:lnTo>
                <a:lnTo>
                  <a:pt x="1497744" y="3956654"/>
                </a:lnTo>
                <a:lnTo>
                  <a:pt x="1484336" y="3966905"/>
                </a:lnTo>
                <a:lnTo>
                  <a:pt x="1484336" y="4299679"/>
                </a:lnTo>
                <a:lnTo>
                  <a:pt x="1122322" y="4579618"/>
                </a:lnTo>
                <a:lnTo>
                  <a:pt x="1122322" y="4233439"/>
                </a:lnTo>
                <a:lnTo>
                  <a:pt x="1484336" y="3952712"/>
                </a:lnTo>
                <a:lnTo>
                  <a:pt x="1484336" y="3966117"/>
                </a:lnTo>
                <a:lnTo>
                  <a:pt x="1497744" y="3955866"/>
                </a:lnTo>
                <a:lnTo>
                  <a:pt x="1497744" y="3936152"/>
                </a:lnTo>
                <a:lnTo>
                  <a:pt x="1136519" y="3661732"/>
                </a:lnTo>
                <a:lnTo>
                  <a:pt x="1125477" y="3669618"/>
                </a:lnTo>
                <a:lnTo>
                  <a:pt x="1135730" y="3660943"/>
                </a:lnTo>
                <a:lnTo>
                  <a:pt x="1119956" y="3649115"/>
                </a:lnTo>
                <a:lnTo>
                  <a:pt x="1119956" y="3637286"/>
                </a:lnTo>
                <a:lnTo>
                  <a:pt x="1106548" y="3637286"/>
                </a:lnTo>
                <a:lnTo>
                  <a:pt x="1106548" y="3649903"/>
                </a:lnTo>
                <a:lnTo>
                  <a:pt x="744534" y="3929843"/>
                </a:lnTo>
                <a:lnTo>
                  <a:pt x="744534" y="3612841"/>
                </a:lnTo>
                <a:lnTo>
                  <a:pt x="744534" y="3584453"/>
                </a:lnTo>
                <a:lnTo>
                  <a:pt x="1106548" y="3303725"/>
                </a:lnTo>
                <a:lnTo>
                  <a:pt x="1106548" y="3617573"/>
                </a:lnTo>
                <a:lnTo>
                  <a:pt x="1106548" y="3636498"/>
                </a:lnTo>
                <a:lnTo>
                  <a:pt x="1119956" y="3636498"/>
                </a:lnTo>
                <a:lnTo>
                  <a:pt x="1119956" y="3298205"/>
                </a:lnTo>
                <a:lnTo>
                  <a:pt x="1392847" y="3086870"/>
                </a:lnTo>
                <a:lnTo>
                  <a:pt x="1483547" y="3016688"/>
                </a:lnTo>
                <a:lnTo>
                  <a:pt x="1862913" y="3304513"/>
                </a:lnTo>
                <a:lnTo>
                  <a:pt x="2243855" y="3008803"/>
                </a:lnTo>
                <a:lnTo>
                  <a:pt x="2243855" y="2891307"/>
                </a:lnTo>
                <a:lnTo>
                  <a:pt x="2231236" y="2896827"/>
                </a:lnTo>
                <a:lnTo>
                  <a:pt x="2231236" y="3002494"/>
                </a:lnTo>
                <a:lnTo>
                  <a:pt x="1869222" y="3283222"/>
                </a:lnTo>
                <a:lnTo>
                  <a:pt x="1869222" y="2937043"/>
                </a:lnTo>
                <a:lnTo>
                  <a:pt x="2231236" y="2656315"/>
                </a:lnTo>
                <a:lnTo>
                  <a:pt x="2231236" y="2896038"/>
                </a:lnTo>
                <a:lnTo>
                  <a:pt x="2243855" y="2890518"/>
                </a:lnTo>
                <a:lnTo>
                  <a:pt x="2243855" y="2639755"/>
                </a:lnTo>
                <a:lnTo>
                  <a:pt x="2113720" y="2540397"/>
                </a:lnTo>
                <a:lnTo>
                  <a:pt x="2100312" y="2546705"/>
                </a:lnTo>
                <a:lnTo>
                  <a:pt x="2226503" y="2642910"/>
                </a:lnTo>
                <a:lnTo>
                  <a:pt x="1862124" y="2925215"/>
                </a:lnTo>
                <a:lnTo>
                  <a:pt x="1496955" y="2647641"/>
                </a:lnTo>
                <a:lnTo>
                  <a:pt x="1861335" y="2365336"/>
                </a:lnTo>
                <a:lnTo>
                  <a:pt x="2099523" y="2545916"/>
                </a:lnTo>
                <a:lnTo>
                  <a:pt x="2112931" y="2539608"/>
                </a:lnTo>
                <a:lnTo>
                  <a:pt x="1870800" y="2355873"/>
                </a:lnTo>
                <a:lnTo>
                  <a:pt x="1870800" y="2176869"/>
                </a:lnTo>
                <a:lnTo>
                  <a:pt x="1857392" y="2178447"/>
                </a:lnTo>
                <a:lnTo>
                  <a:pt x="1857392" y="2350353"/>
                </a:lnTo>
                <a:lnTo>
                  <a:pt x="1496167" y="2631081"/>
                </a:lnTo>
                <a:lnTo>
                  <a:pt x="1496167" y="2284114"/>
                </a:lnTo>
                <a:lnTo>
                  <a:pt x="1666526" y="2152424"/>
                </a:lnTo>
                <a:lnTo>
                  <a:pt x="1658639" y="2141384"/>
                </a:lnTo>
                <a:lnTo>
                  <a:pt x="1666526" y="2151636"/>
                </a:lnTo>
                <a:lnTo>
                  <a:pt x="1857392" y="2003386"/>
                </a:lnTo>
                <a:lnTo>
                  <a:pt x="1857392" y="2177658"/>
                </a:lnTo>
                <a:lnTo>
                  <a:pt x="1870800" y="2176081"/>
                </a:lnTo>
                <a:lnTo>
                  <a:pt x="1870800" y="1998654"/>
                </a:lnTo>
                <a:lnTo>
                  <a:pt x="1886574" y="1986037"/>
                </a:lnTo>
                <a:lnTo>
                  <a:pt x="1886574" y="1969478"/>
                </a:lnTo>
                <a:lnTo>
                  <a:pt x="1869222" y="1982883"/>
                </a:lnTo>
                <a:lnTo>
                  <a:pt x="1869222" y="1636704"/>
                </a:lnTo>
                <a:lnTo>
                  <a:pt x="1886574" y="1623299"/>
                </a:lnTo>
                <a:lnTo>
                  <a:pt x="1886574" y="1606739"/>
                </a:lnTo>
                <a:lnTo>
                  <a:pt x="1862124" y="1625665"/>
                </a:lnTo>
                <a:lnTo>
                  <a:pt x="1496955" y="1348091"/>
                </a:lnTo>
                <a:lnTo>
                  <a:pt x="1861335" y="1064997"/>
                </a:lnTo>
                <a:lnTo>
                  <a:pt x="2226503" y="1342571"/>
                </a:lnTo>
                <a:lnTo>
                  <a:pt x="1887362" y="1605951"/>
                </a:lnTo>
                <a:lnTo>
                  <a:pt x="1887362" y="1622510"/>
                </a:lnTo>
                <a:lnTo>
                  <a:pt x="2231236" y="1355976"/>
                </a:lnTo>
                <a:lnTo>
                  <a:pt x="2231236" y="1702944"/>
                </a:lnTo>
                <a:lnTo>
                  <a:pt x="1887362" y="1968689"/>
                </a:lnTo>
                <a:lnTo>
                  <a:pt x="1887362" y="1985249"/>
                </a:lnTo>
                <a:lnTo>
                  <a:pt x="2243855" y="1709252"/>
                </a:lnTo>
                <a:lnTo>
                  <a:pt x="2243855" y="1339416"/>
                </a:lnTo>
                <a:lnTo>
                  <a:pt x="1870800" y="1056323"/>
                </a:lnTo>
                <a:lnTo>
                  <a:pt x="1870800" y="707778"/>
                </a:lnTo>
                <a:lnTo>
                  <a:pt x="1857392" y="718030"/>
                </a:lnTo>
                <a:lnTo>
                  <a:pt x="1857392" y="1050803"/>
                </a:lnTo>
                <a:lnTo>
                  <a:pt x="1496167" y="1331531"/>
                </a:lnTo>
                <a:lnTo>
                  <a:pt x="1496167" y="985352"/>
                </a:lnTo>
                <a:lnTo>
                  <a:pt x="1857392" y="704624"/>
                </a:lnTo>
                <a:lnTo>
                  <a:pt x="1857392" y="717241"/>
                </a:lnTo>
                <a:lnTo>
                  <a:pt x="1870800" y="706990"/>
                </a:lnTo>
                <a:lnTo>
                  <a:pt x="1870800" y="688064"/>
                </a:lnTo>
                <a:lnTo>
                  <a:pt x="1509574" y="412856"/>
                </a:lnTo>
                <a:lnTo>
                  <a:pt x="1498533" y="421530"/>
                </a:lnTo>
                <a:lnTo>
                  <a:pt x="1508786" y="412856"/>
                </a:lnTo>
                <a:lnTo>
                  <a:pt x="1493012" y="401028"/>
                </a:lnTo>
                <a:lnTo>
                  <a:pt x="1493012" y="119417"/>
                </a:lnTo>
                <a:lnTo>
                  <a:pt x="1493012" y="117464"/>
                </a:lnTo>
                <a:close/>
                <a:moveTo>
                  <a:pt x="1398859" y="117464"/>
                </a:moveTo>
                <a:lnTo>
                  <a:pt x="1480393" y="117464"/>
                </a:lnTo>
                <a:lnTo>
                  <a:pt x="1480393" y="201868"/>
                </a:lnTo>
                <a:lnTo>
                  <a:pt x="1480393" y="401028"/>
                </a:lnTo>
                <a:lnTo>
                  <a:pt x="1118379" y="681756"/>
                </a:lnTo>
                <a:lnTo>
                  <a:pt x="1118379" y="335577"/>
                </a:lnTo>
                <a:lnTo>
                  <a:pt x="1379242" y="132719"/>
                </a:lnTo>
                <a:lnTo>
                  <a:pt x="1398859" y="117464"/>
                </a:lnTo>
                <a:close/>
                <a:moveTo>
                  <a:pt x="840168" y="117464"/>
                </a:moveTo>
                <a:lnTo>
                  <a:pt x="1377550" y="117464"/>
                </a:lnTo>
                <a:lnTo>
                  <a:pt x="1301753" y="176360"/>
                </a:lnTo>
                <a:lnTo>
                  <a:pt x="1112069" y="323748"/>
                </a:lnTo>
                <a:lnTo>
                  <a:pt x="857417" y="130551"/>
                </a:lnTo>
                <a:lnTo>
                  <a:pt x="840168" y="11746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540000" rIns="540000">
            <a:noAutofit/>
          </a:bodyPr>
          <a:lstStyle>
            <a:lvl1pPr algn="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05/10/2028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 smtClean="0"/>
              <a:t>Celebrating </a:t>
            </a:r>
            <a:r>
              <a:rPr lang="en-US" dirty="0" err="1" smtClean="0"/>
              <a:t>Ioannis</a:t>
            </a:r>
            <a:r>
              <a:rPr lang="en-US" dirty="0" smtClean="0"/>
              <a:t> - Muon tomography using </a:t>
            </a:r>
            <a:r>
              <a:rPr lang="en-US" dirty="0" err="1" smtClean="0"/>
              <a:t>Micromegas</a:t>
            </a:r>
            <a:r>
              <a:rPr lang="en-US" dirty="0" smtClean="0"/>
              <a:t> technology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 haut + contenu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9BDF78EF-B925-4A77-F088-A8970BDC4F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3381829"/>
            <a:ext cx="10836275" cy="2531609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46C622DF-824A-7030-FF06-98A537DB20A5}"/>
              </a:ext>
            </a:extLst>
          </p:cNvPr>
          <p:cNvSpPr txBox="1"/>
          <p:nvPr userDrawn="1"/>
        </p:nvSpPr>
        <p:spPr>
          <a:xfrm>
            <a:off x="-101600" y="685800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placez celle-ci en arrière plan : Clic droit + « Arrière plan »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adaptez si besoin la couleur du texte en fonction de celle-ci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285252E3-9176-AD7B-44E7-02A49D473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9314"/>
            <a:ext cx="10728325" cy="1084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935755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 Bas+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05/10/2028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 smtClean="0"/>
              <a:t>Celebrating </a:t>
            </a:r>
            <a:r>
              <a:rPr lang="en-US" dirty="0" err="1" smtClean="0"/>
              <a:t>Ioannis</a:t>
            </a:r>
            <a:r>
              <a:rPr lang="en-US" dirty="0" smtClean="0"/>
              <a:t> - Muon tomography using </a:t>
            </a:r>
            <a:r>
              <a:rPr lang="en-US" dirty="0" err="1" smtClean="0"/>
              <a:t>Micromegas</a:t>
            </a:r>
            <a:r>
              <a:rPr lang="en-US" dirty="0" smtClean="0"/>
              <a:t> technology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 Bas+ contenu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96CEC976-242A-291F-5C18-817BBE12E9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5646" y="1381125"/>
            <a:ext cx="10744517" cy="2073275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E462F4B3-C673-4762-4C2C-2CE0330E60F9}"/>
              </a:ext>
            </a:extLst>
          </p:cNvPr>
          <p:cNvSpPr txBox="1"/>
          <p:nvPr userDrawn="1"/>
        </p:nvSpPr>
        <p:spPr>
          <a:xfrm>
            <a:off x="-101600" y="6858000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placez celle-ci en arrière plan : Clic droit + « Arrière plan »</a:t>
            </a:r>
          </a:p>
        </p:txBody>
      </p:sp>
      <p:sp>
        <p:nvSpPr>
          <p:cNvPr id="9" name="Espace réservé pour une image  28">
            <a:extLst>
              <a:ext uri="{FF2B5EF4-FFF2-40B4-BE49-F238E27FC236}">
                <a16:creationId xmlns:a16="http://schemas.microsoft.com/office/drawing/2014/main" id="{DCB96DEF-5249-666B-576F-70AC92D0663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00197" y="3823855"/>
            <a:ext cx="11765693" cy="2356998"/>
          </a:xfrm>
          <a:custGeom>
            <a:avLst/>
            <a:gdLst>
              <a:gd name="connsiteX0" fmla="*/ 738225 w 5957423"/>
              <a:gd name="connsiteY0" fmla="*/ 6793932 h 6858000"/>
              <a:gd name="connsiteX1" fmla="*/ 814828 w 5957423"/>
              <a:gd name="connsiteY1" fmla="*/ 6852286 h 6858000"/>
              <a:gd name="connsiteX2" fmla="*/ 822329 w 5957423"/>
              <a:gd name="connsiteY2" fmla="*/ 6858000 h 6858000"/>
              <a:gd name="connsiteX3" fmla="*/ 655724 w 5957423"/>
              <a:gd name="connsiteY3" fmla="*/ 6858000 h 6858000"/>
              <a:gd name="connsiteX4" fmla="*/ 656989 w 5957423"/>
              <a:gd name="connsiteY4" fmla="*/ 6857017 h 6858000"/>
              <a:gd name="connsiteX5" fmla="*/ 738225 w 5957423"/>
              <a:gd name="connsiteY5" fmla="*/ 6793932 h 6858000"/>
              <a:gd name="connsiteX6" fmla="*/ 733493 w 5957423"/>
              <a:gd name="connsiteY6" fmla="*/ 6434348 h 6858000"/>
              <a:gd name="connsiteX7" fmla="*/ 733493 w 5957423"/>
              <a:gd name="connsiteY7" fmla="*/ 6780527 h 6858000"/>
              <a:gd name="connsiteX8" fmla="*/ 639637 w 5957423"/>
              <a:gd name="connsiteY8" fmla="*/ 6853075 h 6858000"/>
              <a:gd name="connsiteX9" fmla="*/ 656989 w 5957423"/>
              <a:gd name="connsiteY9" fmla="*/ 6857017 h 6858000"/>
              <a:gd name="connsiteX10" fmla="*/ 638848 w 5957423"/>
              <a:gd name="connsiteY10" fmla="*/ 6853863 h 6858000"/>
              <a:gd name="connsiteX11" fmla="*/ 633515 w 5957423"/>
              <a:gd name="connsiteY11" fmla="*/ 6858000 h 6858000"/>
              <a:gd name="connsiteX12" fmla="*/ 371479 w 5957423"/>
              <a:gd name="connsiteY12" fmla="*/ 6858000 h 6858000"/>
              <a:gd name="connsiteX13" fmla="*/ 371479 w 5957423"/>
              <a:gd name="connsiteY13" fmla="*/ 6799592 h 6858000"/>
              <a:gd name="connsiteX14" fmla="*/ 371479 w 5957423"/>
              <a:gd name="connsiteY14" fmla="*/ 6715076 h 6858000"/>
              <a:gd name="connsiteX15" fmla="*/ 733493 w 5957423"/>
              <a:gd name="connsiteY15" fmla="*/ 6434348 h 6858000"/>
              <a:gd name="connsiteX16" fmla="*/ 1106548 w 5957423"/>
              <a:gd name="connsiteY16" fmla="*/ 5786939 h 6858000"/>
              <a:gd name="connsiteX17" fmla="*/ 1106548 w 5957423"/>
              <a:gd name="connsiteY17" fmla="*/ 6133906 h 6858000"/>
              <a:gd name="connsiteX18" fmla="*/ 1012693 w 5957423"/>
              <a:gd name="connsiteY18" fmla="*/ 6206454 h 6858000"/>
              <a:gd name="connsiteX19" fmla="*/ 744534 w 5957423"/>
              <a:gd name="connsiteY19" fmla="*/ 6413845 h 6858000"/>
              <a:gd name="connsiteX20" fmla="*/ 744534 w 5957423"/>
              <a:gd name="connsiteY20" fmla="*/ 6067667 h 6858000"/>
              <a:gd name="connsiteX21" fmla="*/ 873093 w 5957423"/>
              <a:gd name="connsiteY21" fmla="*/ 5968308 h 6858000"/>
              <a:gd name="connsiteX22" fmla="*/ 1106548 w 5957423"/>
              <a:gd name="connsiteY22" fmla="*/ 5786939 h 6858000"/>
              <a:gd name="connsiteX23" fmla="*/ 1739875 w 5957423"/>
              <a:gd name="connsiteY23" fmla="*/ 5671020 h 6858000"/>
              <a:gd name="connsiteX24" fmla="*/ 1726467 w 5957423"/>
              <a:gd name="connsiteY24" fmla="*/ 5677328 h 6858000"/>
              <a:gd name="connsiteX25" fmla="*/ 1739875 w 5957423"/>
              <a:gd name="connsiteY25" fmla="*/ 5671020 h 6858000"/>
              <a:gd name="connsiteX26" fmla="*/ 1488280 w 5957423"/>
              <a:gd name="connsiteY26" fmla="*/ 5495959 h 6858000"/>
              <a:gd name="connsiteX27" fmla="*/ 1726467 w 5957423"/>
              <a:gd name="connsiteY27" fmla="*/ 5677328 h 6858000"/>
              <a:gd name="connsiteX28" fmla="*/ 1853448 w 5957423"/>
              <a:gd name="connsiteY28" fmla="*/ 5773533 h 6858000"/>
              <a:gd name="connsiteX29" fmla="*/ 1489068 w 5957423"/>
              <a:gd name="connsiteY29" fmla="*/ 6056627 h 6858000"/>
              <a:gd name="connsiteX30" fmla="*/ 1123900 w 5957423"/>
              <a:gd name="connsiteY30" fmla="*/ 5779053 h 6858000"/>
              <a:gd name="connsiteX31" fmla="*/ 1488280 w 5957423"/>
              <a:gd name="connsiteY31" fmla="*/ 5495959 h 6858000"/>
              <a:gd name="connsiteX32" fmla="*/ 359648 w 5957423"/>
              <a:gd name="connsiteY32" fmla="*/ 4847761 h 6858000"/>
              <a:gd name="connsiteX33" fmla="*/ 724817 w 5957423"/>
              <a:gd name="connsiteY33" fmla="*/ 5125335 h 6858000"/>
              <a:gd name="connsiteX34" fmla="*/ 487418 w 5957423"/>
              <a:gd name="connsiteY34" fmla="*/ 5309070 h 6858000"/>
              <a:gd name="connsiteX35" fmla="*/ 493727 w 5957423"/>
              <a:gd name="connsiteY35" fmla="*/ 5320110 h 6858000"/>
              <a:gd name="connsiteX36" fmla="*/ 733493 w 5957423"/>
              <a:gd name="connsiteY36" fmla="*/ 5134798 h 6858000"/>
              <a:gd name="connsiteX37" fmla="*/ 733493 w 5957423"/>
              <a:gd name="connsiteY37" fmla="*/ 5480976 h 6858000"/>
              <a:gd name="connsiteX38" fmla="*/ 633328 w 5957423"/>
              <a:gd name="connsiteY38" fmla="*/ 5558256 h 6858000"/>
              <a:gd name="connsiteX39" fmla="*/ 641215 w 5957423"/>
              <a:gd name="connsiteY39" fmla="*/ 5570873 h 6858000"/>
              <a:gd name="connsiteX40" fmla="*/ 737436 w 5957423"/>
              <a:gd name="connsiteY40" fmla="*/ 5495959 h 6858000"/>
              <a:gd name="connsiteX41" fmla="*/ 1102605 w 5957423"/>
              <a:gd name="connsiteY41" fmla="*/ 5773533 h 6858000"/>
              <a:gd name="connsiteX42" fmla="*/ 866783 w 5957423"/>
              <a:gd name="connsiteY42" fmla="*/ 5956479 h 6858000"/>
              <a:gd name="connsiteX43" fmla="*/ 873093 w 5957423"/>
              <a:gd name="connsiteY43" fmla="*/ 5968308 h 6858000"/>
              <a:gd name="connsiteX44" fmla="*/ 865994 w 5957423"/>
              <a:gd name="connsiteY44" fmla="*/ 5957268 h 6858000"/>
              <a:gd name="connsiteX45" fmla="*/ 738225 w 5957423"/>
              <a:gd name="connsiteY45" fmla="*/ 6056627 h 6858000"/>
              <a:gd name="connsiteX46" fmla="*/ 373056 w 5957423"/>
              <a:gd name="connsiteY46" fmla="*/ 5779053 h 6858000"/>
              <a:gd name="connsiteX47" fmla="*/ 640426 w 5957423"/>
              <a:gd name="connsiteY47" fmla="*/ 5571661 h 6858000"/>
              <a:gd name="connsiteX48" fmla="*/ 633328 w 5957423"/>
              <a:gd name="connsiteY48" fmla="*/ 5559044 h 6858000"/>
              <a:gd name="connsiteX49" fmla="*/ 371479 w 5957423"/>
              <a:gd name="connsiteY49" fmla="*/ 5761705 h 6858000"/>
              <a:gd name="connsiteX50" fmla="*/ 371479 w 5957423"/>
              <a:gd name="connsiteY50" fmla="*/ 5415526 h 6858000"/>
              <a:gd name="connsiteX51" fmla="*/ 493727 w 5957423"/>
              <a:gd name="connsiteY51" fmla="*/ 5320898 h 6858000"/>
              <a:gd name="connsiteX52" fmla="*/ 486629 w 5957423"/>
              <a:gd name="connsiteY52" fmla="*/ 5309070 h 6858000"/>
              <a:gd name="connsiteX53" fmla="*/ 365169 w 5957423"/>
              <a:gd name="connsiteY53" fmla="*/ 5403697 h 6858000"/>
              <a:gd name="connsiteX54" fmla="*/ 0 w 5957423"/>
              <a:gd name="connsiteY54" fmla="*/ 5126124 h 6858000"/>
              <a:gd name="connsiteX55" fmla="*/ 359648 w 5957423"/>
              <a:gd name="connsiteY55" fmla="*/ 4847761 h 6858000"/>
              <a:gd name="connsiteX56" fmla="*/ 1106548 w 5957423"/>
              <a:gd name="connsiteY56" fmla="*/ 4487388 h 6858000"/>
              <a:gd name="connsiteX57" fmla="*/ 1106548 w 5957423"/>
              <a:gd name="connsiteY57" fmla="*/ 4833567 h 6858000"/>
              <a:gd name="connsiteX58" fmla="*/ 1018214 w 5957423"/>
              <a:gd name="connsiteY58" fmla="*/ 4902172 h 6858000"/>
              <a:gd name="connsiteX59" fmla="*/ 1025312 w 5957423"/>
              <a:gd name="connsiteY59" fmla="*/ 4913212 h 6858000"/>
              <a:gd name="connsiteX60" fmla="*/ 1017425 w 5957423"/>
              <a:gd name="connsiteY60" fmla="*/ 4902960 h 6858000"/>
              <a:gd name="connsiteX61" fmla="*/ 744534 w 5957423"/>
              <a:gd name="connsiteY61" fmla="*/ 5114295 h 6858000"/>
              <a:gd name="connsiteX62" fmla="*/ 744534 w 5957423"/>
              <a:gd name="connsiteY62" fmla="*/ 4768116 h 6858000"/>
              <a:gd name="connsiteX63" fmla="*/ 856530 w 5957423"/>
              <a:gd name="connsiteY63" fmla="*/ 4680586 h 6858000"/>
              <a:gd name="connsiteX64" fmla="*/ 849432 w 5957423"/>
              <a:gd name="connsiteY64" fmla="*/ 4670335 h 6858000"/>
              <a:gd name="connsiteX65" fmla="*/ 857319 w 5957423"/>
              <a:gd name="connsiteY65" fmla="*/ 4680586 h 6858000"/>
              <a:gd name="connsiteX66" fmla="*/ 1106548 w 5957423"/>
              <a:gd name="connsiteY66" fmla="*/ 4487388 h 6858000"/>
              <a:gd name="connsiteX67" fmla="*/ 737436 w 5957423"/>
              <a:gd name="connsiteY67" fmla="*/ 4196409 h 6858000"/>
              <a:gd name="connsiteX68" fmla="*/ 1102605 w 5957423"/>
              <a:gd name="connsiteY68" fmla="*/ 4473983 h 6858000"/>
              <a:gd name="connsiteX69" fmla="*/ 849432 w 5957423"/>
              <a:gd name="connsiteY69" fmla="*/ 4670335 h 6858000"/>
              <a:gd name="connsiteX70" fmla="*/ 738225 w 5957423"/>
              <a:gd name="connsiteY70" fmla="*/ 4756288 h 6858000"/>
              <a:gd name="connsiteX71" fmla="*/ 373056 w 5957423"/>
              <a:gd name="connsiteY71" fmla="*/ 4478714 h 6858000"/>
              <a:gd name="connsiteX72" fmla="*/ 737436 w 5957423"/>
              <a:gd name="connsiteY72" fmla="*/ 4196409 h 6858000"/>
              <a:gd name="connsiteX73" fmla="*/ 1115224 w 5957423"/>
              <a:gd name="connsiteY73" fmla="*/ 3544268 h 6858000"/>
              <a:gd name="connsiteX74" fmla="*/ 1125477 w 5957423"/>
              <a:gd name="connsiteY74" fmla="*/ 3552154 h 6858000"/>
              <a:gd name="connsiteX75" fmla="*/ 1480393 w 5957423"/>
              <a:gd name="connsiteY75" fmla="*/ 3821842 h 6858000"/>
              <a:gd name="connsiteX76" fmla="*/ 1116013 w 5957423"/>
              <a:gd name="connsiteY76" fmla="*/ 4104935 h 6858000"/>
              <a:gd name="connsiteX77" fmla="*/ 750844 w 5957423"/>
              <a:gd name="connsiteY77" fmla="*/ 3826573 h 6858000"/>
              <a:gd name="connsiteX78" fmla="*/ 1115224 w 5957423"/>
              <a:gd name="connsiteY78" fmla="*/ 3544268 h 6858000"/>
              <a:gd name="connsiteX79" fmla="*/ 1480393 w 5957423"/>
              <a:gd name="connsiteY79" fmla="*/ 2538851 h 6858000"/>
              <a:gd name="connsiteX80" fmla="*/ 1480393 w 5957423"/>
              <a:gd name="connsiteY80" fmla="*/ 2885030 h 6858000"/>
              <a:gd name="connsiteX81" fmla="*/ 1386537 w 5957423"/>
              <a:gd name="connsiteY81" fmla="*/ 2957578 h 6858000"/>
              <a:gd name="connsiteX82" fmla="*/ 1392847 w 5957423"/>
              <a:gd name="connsiteY82" fmla="*/ 2969406 h 6858000"/>
              <a:gd name="connsiteX83" fmla="*/ 1385748 w 5957423"/>
              <a:gd name="connsiteY83" fmla="*/ 2958366 h 6858000"/>
              <a:gd name="connsiteX84" fmla="*/ 1118379 w 5957423"/>
              <a:gd name="connsiteY84" fmla="*/ 3165758 h 6858000"/>
              <a:gd name="connsiteX85" fmla="*/ 1118379 w 5957423"/>
              <a:gd name="connsiteY85" fmla="*/ 2819579 h 6858000"/>
              <a:gd name="connsiteX86" fmla="*/ 1246148 w 5957423"/>
              <a:gd name="connsiteY86" fmla="*/ 2720221 h 6858000"/>
              <a:gd name="connsiteX87" fmla="*/ 1239839 w 5957423"/>
              <a:gd name="connsiteY87" fmla="*/ 2708392 h 6858000"/>
              <a:gd name="connsiteX88" fmla="*/ 1246937 w 5957423"/>
              <a:gd name="connsiteY88" fmla="*/ 2719432 h 6858000"/>
              <a:gd name="connsiteX89" fmla="*/ 1480393 w 5957423"/>
              <a:gd name="connsiteY89" fmla="*/ 2538851 h 6858000"/>
              <a:gd name="connsiteX90" fmla="*/ 732704 w 5957423"/>
              <a:gd name="connsiteY90" fmla="*/ 1598885 h 6858000"/>
              <a:gd name="connsiteX91" fmla="*/ 1097873 w 5957423"/>
              <a:gd name="connsiteY91" fmla="*/ 1876459 h 6858000"/>
              <a:gd name="connsiteX92" fmla="*/ 860473 w 5957423"/>
              <a:gd name="connsiteY92" fmla="*/ 2060194 h 6858000"/>
              <a:gd name="connsiteX93" fmla="*/ 867572 w 5957423"/>
              <a:gd name="connsiteY93" fmla="*/ 2072022 h 6858000"/>
              <a:gd name="connsiteX94" fmla="*/ 1106548 w 5957423"/>
              <a:gd name="connsiteY94" fmla="*/ 1885922 h 6858000"/>
              <a:gd name="connsiteX95" fmla="*/ 1106548 w 5957423"/>
              <a:gd name="connsiteY95" fmla="*/ 2232889 h 6858000"/>
              <a:gd name="connsiteX96" fmla="*/ 1007172 w 5957423"/>
              <a:gd name="connsiteY96" fmla="*/ 2310168 h 6858000"/>
              <a:gd name="connsiteX97" fmla="*/ 1014270 w 5957423"/>
              <a:gd name="connsiteY97" fmla="*/ 2322785 h 6858000"/>
              <a:gd name="connsiteX98" fmla="*/ 1110492 w 5957423"/>
              <a:gd name="connsiteY98" fmla="*/ 2247872 h 6858000"/>
              <a:gd name="connsiteX99" fmla="*/ 1475660 w 5957423"/>
              <a:gd name="connsiteY99" fmla="*/ 2525446 h 6858000"/>
              <a:gd name="connsiteX100" fmla="*/ 1239839 w 5957423"/>
              <a:gd name="connsiteY100" fmla="*/ 2708392 h 6858000"/>
              <a:gd name="connsiteX101" fmla="*/ 1112069 w 5957423"/>
              <a:gd name="connsiteY101" fmla="*/ 2807751 h 6858000"/>
              <a:gd name="connsiteX102" fmla="*/ 746900 w 5957423"/>
              <a:gd name="connsiteY102" fmla="*/ 2530177 h 6858000"/>
              <a:gd name="connsiteX103" fmla="*/ 1013481 w 5957423"/>
              <a:gd name="connsiteY103" fmla="*/ 2322785 h 6858000"/>
              <a:gd name="connsiteX104" fmla="*/ 1006383 w 5957423"/>
              <a:gd name="connsiteY104" fmla="*/ 2310168 h 6858000"/>
              <a:gd name="connsiteX105" fmla="*/ 744534 w 5957423"/>
              <a:gd name="connsiteY105" fmla="*/ 2513617 h 6858000"/>
              <a:gd name="connsiteX106" fmla="*/ 744534 w 5957423"/>
              <a:gd name="connsiteY106" fmla="*/ 2166650 h 6858000"/>
              <a:gd name="connsiteX107" fmla="*/ 866783 w 5957423"/>
              <a:gd name="connsiteY107" fmla="*/ 2072022 h 6858000"/>
              <a:gd name="connsiteX108" fmla="*/ 860473 w 5957423"/>
              <a:gd name="connsiteY108" fmla="*/ 2060983 h 6858000"/>
              <a:gd name="connsiteX109" fmla="*/ 738225 w 5957423"/>
              <a:gd name="connsiteY109" fmla="*/ 2155610 h 6858000"/>
              <a:gd name="connsiteX110" fmla="*/ 373056 w 5957423"/>
              <a:gd name="connsiteY110" fmla="*/ 1878036 h 6858000"/>
              <a:gd name="connsiteX111" fmla="*/ 732704 w 5957423"/>
              <a:gd name="connsiteY111" fmla="*/ 1598885 h 6858000"/>
              <a:gd name="connsiteX112" fmla="*/ 1480393 w 5957423"/>
              <a:gd name="connsiteY112" fmla="*/ 1238512 h 6858000"/>
              <a:gd name="connsiteX113" fmla="*/ 1480393 w 5957423"/>
              <a:gd name="connsiteY113" fmla="*/ 1585480 h 6858000"/>
              <a:gd name="connsiteX114" fmla="*/ 1391269 w 5957423"/>
              <a:gd name="connsiteY114" fmla="*/ 1654085 h 6858000"/>
              <a:gd name="connsiteX115" fmla="*/ 1399156 w 5957423"/>
              <a:gd name="connsiteY115" fmla="*/ 1664336 h 6858000"/>
              <a:gd name="connsiteX116" fmla="*/ 1483547 w 5957423"/>
              <a:gd name="connsiteY116" fmla="*/ 1598885 h 6858000"/>
              <a:gd name="connsiteX117" fmla="*/ 1848716 w 5957423"/>
              <a:gd name="connsiteY117" fmla="*/ 1876459 h 6858000"/>
              <a:gd name="connsiteX118" fmla="*/ 1658639 w 5957423"/>
              <a:gd name="connsiteY118" fmla="*/ 2023920 h 6858000"/>
              <a:gd name="connsiteX119" fmla="*/ 1489068 w 5957423"/>
              <a:gd name="connsiteY119" fmla="*/ 2155610 h 6858000"/>
              <a:gd name="connsiteX120" fmla="*/ 1123900 w 5957423"/>
              <a:gd name="connsiteY120" fmla="*/ 1878036 h 6858000"/>
              <a:gd name="connsiteX121" fmla="*/ 1398368 w 5957423"/>
              <a:gd name="connsiteY121" fmla="*/ 1665124 h 6858000"/>
              <a:gd name="connsiteX122" fmla="*/ 1390481 w 5957423"/>
              <a:gd name="connsiteY122" fmla="*/ 1654085 h 6858000"/>
              <a:gd name="connsiteX123" fmla="*/ 1118379 w 5957423"/>
              <a:gd name="connsiteY123" fmla="*/ 1865419 h 6858000"/>
              <a:gd name="connsiteX124" fmla="*/ 1118379 w 5957423"/>
              <a:gd name="connsiteY124" fmla="*/ 1519240 h 6858000"/>
              <a:gd name="connsiteX125" fmla="*/ 1230374 w 5957423"/>
              <a:gd name="connsiteY125" fmla="*/ 1432499 h 6858000"/>
              <a:gd name="connsiteX126" fmla="*/ 1480393 w 5957423"/>
              <a:gd name="connsiteY126" fmla="*/ 1238512 h 6858000"/>
              <a:gd name="connsiteX127" fmla="*/ 1110492 w 5957423"/>
              <a:gd name="connsiteY127" fmla="*/ 947533 h 6858000"/>
              <a:gd name="connsiteX128" fmla="*/ 1475660 w 5957423"/>
              <a:gd name="connsiteY128" fmla="*/ 1225107 h 6858000"/>
              <a:gd name="connsiteX129" fmla="*/ 1223276 w 5957423"/>
              <a:gd name="connsiteY129" fmla="*/ 1421459 h 6858000"/>
              <a:gd name="connsiteX130" fmla="*/ 1230374 w 5957423"/>
              <a:gd name="connsiteY130" fmla="*/ 1432499 h 6858000"/>
              <a:gd name="connsiteX131" fmla="*/ 1222487 w 5957423"/>
              <a:gd name="connsiteY131" fmla="*/ 1422247 h 6858000"/>
              <a:gd name="connsiteX132" fmla="*/ 1112069 w 5957423"/>
              <a:gd name="connsiteY132" fmla="*/ 1508201 h 6858000"/>
              <a:gd name="connsiteX133" fmla="*/ 746900 w 5957423"/>
              <a:gd name="connsiteY133" fmla="*/ 1230627 h 6858000"/>
              <a:gd name="connsiteX134" fmla="*/ 1110492 w 5957423"/>
              <a:gd name="connsiteY134" fmla="*/ 947533 h 6858000"/>
              <a:gd name="connsiteX135" fmla="*/ 1488280 w 5957423"/>
              <a:gd name="connsiteY135" fmla="*/ 296181 h 6858000"/>
              <a:gd name="connsiteX136" fmla="*/ 1498533 w 5957423"/>
              <a:gd name="connsiteY136" fmla="*/ 304066 h 6858000"/>
              <a:gd name="connsiteX137" fmla="*/ 1853448 w 5957423"/>
              <a:gd name="connsiteY137" fmla="*/ 573754 h 6858000"/>
              <a:gd name="connsiteX138" fmla="*/ 1489068 w 5957423"/>
              <a:gd name="connsiteY138" fmla="*/ 856060 h 6858000"/>
              <a:gd name="connsiteX139" fmla="*/ 1123900 w 5957423"/>
              <a:gd name="connsiteY139" fmla="*/ 578486 h 6858000"/>
              <a:gd name="connsiteX140" fmla="*/ 1488280 w 5957423"/>
              <a:gd name="connsiteY140" fmla="*/ 296181 h 6858000"/>
              <a:gd name="connsiteX141" fmla="*/ 1493012 w 5957423"/>
              <a:gd name="connsiteY141" fmla="*/ 0 h 6858000"/>
              <a:gd name="connsiteX142" fmla="*/ 5957423 w 5957423"/>
              <a:gd name="connsiteY142" fmla="*/ 0 h 6858000"/>
              <a:gd name="connsiteX143" fmla="*/ 5957423 w 5957423"/>
              <a:gd name="connsiteY143" fmla="*/ 6858000 h 6858000"/>
              <a:gd name="connsiteX144" fmla="*/ 843615 w 5957423"/>
              <a:gd name="connsiteY144" fmla="*/ 6858000 h 6858000"/>
              <a:gd name="connsiteX145" fmla="*/ 810785 w 5957423"/>
              <a:gd name="connsiteY145" fmla="*/ 6833040 h 6858000"/>
              <a:gd name="connsiteX146" fmla="*/ 746900 w 5957423"/>
              <a:gd name="connsiteY146" fmla="*/ 6784470 h 6858000"/>
              <a:gd name="connsiteX147" fmla="*/ 746900 w 5957423"/>
              <a:gd name="connsiteY147" fmla="*/ 6429617 h 6858000"/>
              <a:gd name="connsiteX148" fmla="*/ 1019002 w 5957423"/>
              <a:gd name="connsiteY148" fmla="*/ 6218282 h 6858000"/>
              <a:gd name="connsiteX149" fmla="*/ 1012693 w 5957423"/>
              <a:gd name="connsiteY149" fmla="*/ 6206454 h 6858000"/>
              <a:gd name="connsiteX150" fmla="*/ 1019791 w 5957423"/>
              <a:gd name="connsiteY150" fmla="*/ 6217493 h 6858000"/>
              <a:gd name="connsiteX151" fmla="*/ 1110492 w 5957423"/>
              <a:gd name="connsiteY151" fmla="*/ 6147311 h 6858000"/>
              <a:gd name="connsiteX152" fmla="*/ 1489068 w 5957423"/>
              <a:gd name="connsiteY152" fmla="*/ 6435925 h 6858000"/>
              <a:gd name="connsiteX153" fmla="*/ 1870800 w 5957423"/>
              <a:gd name="connsiteY153" fmla="*/ 6140214 h 6858000"/>
              <a:gd name="connsiteX154" fmla="*/ 1870800 w 5957423"/>
              <a:gd name="connsiteY154" fmla="*/ 6021930 h 6858000"/>
              <a:gd name="connsiteX155" fmla="*/ 1857392 w 5957423"/>
              <a:gd name="connsiteY155" fmla="*/ 6027450 h 6858000"/>
              <a:gd name="connsiteX156" fmla="*/ 1857392 w 5957423"/>
              <a:gd name="connsiteY156" fmla="*/ 6133906 h 6858000"/>
              <a:gd name="connsiteX157" fmla="*/ 1495378 w 5957423"/>
              <a:gd name="connsiteY157" fmla="*/ 6413845 h 6858000"/>
              <a:gd name="connsiteX158" fmla="*/ 1495378 w 5957423"/>
              <a:gd name="connsiteY158" fmla="*/ 6067667 h 6858000"/>
              <a:gd name="connsiteX159" fmla="*/ 1857392 w 5957423"/>
              <a:gd name="connsiteY159" fmla="*/ 5786939 h 6858000"/>
              <a:gd name="connsiteX160" fmla="*/ 1857392 w 5957423"/>
              <a:gd name="connsiteY160" fmla="*/ 6026661 h 6858000"/>
              <a:gd name="connsiteX161" fmla="*/ 1870800 w 5957423"/>
              <a:gd name="connsiteY161" fmla="*/ 6021141 h 6858000"/>
              <a:gd name="connsiteX162" fmla="*/ 1870800 w 5957423"/>
              <a:gd name="connsiteY162" fmla="*/ 5770379 h 6858000"/>
              <a:gd name="connsiteX163" fmla="*/ 1739875 w 5957423"/>
              <a:gd name="connsiteY163" fmla="*/ 5671020 h 6858000"/>
              <a:gd name="connsiteX164" fmla="*/ 1497744 w 5957423"/>
              <a:gd name="connsiteY164" fmla="*/ 5487285 h 6858000"/>
              <a:gd name="connsiteX165" fmla="*/ 1497744 w 5957423"/>
              <a:gd name="connsiteY165" fmla="*/ 5307493 h 6858000"/>
              <a:gd name="connsiteX166" fmla="*/ 1484336 w 5957423"/>
              <a:gd name="connsiteY166" fmla="*/ 5309858 h 6858000"/>
              <a:gd name="connsiteX167" fmla="*/ 1484336 w 5957423"/>
              <a:gd name="connsiteY167" fmla="*/ 5480976 h 6858000"/>
              <a:gd name="connsiteX168" fmla="*/ 1122322 w 5957423"/>
              <a:gd name="connsiteY168" fmla="*/ 5761705 h 6858000"/>
              <a:gd name="connsiteX169" fmla="*/ 1122322 w 5957423"/>
              <a:gd name="connsiteY169" fmla="*/ 5415526 h 6858000"/>
              <a:gd name="connsiteX170" fmla="*/ 1292682 w 5957423"/>
              <a:gd name="connsiteY170" fmla="*/ 5283047 h 6858000"/>
              <a:gd name="connsiteX171" fmla="*/ 1285583 w 5957423"/>
              <a:gd name="connsiteY171" fmla="*/ 5272796 h 6858000"/>
              <a:gd name="connsiteX172" fmla="*/ 1116013 w 5957423"/>
              <a:gd name="connsiteY172" fmla="*/ 5403697 h 6858000"/>
              <a:gd name="connsiteX173" fmla="*/ 750844 w 5957423"/>
              <a:gd name="connsiteY173" fmla="*/ 5126124 h 6858000"/>
              <a:gd name="connsiteX174" fmla="*/ 1025312 w 5957423"/>
              <a:gd name="connsiteY174" fmla="*/ 4913212 h 6858000"/>
              <a:gd name="connsiteX175" fmla="*/ 1110492 w 5957423"/>
              <a:gd name="connsiteY175" fmla="*/ 4847761 h 6858000"/>
              <a:gd name="connsiteX176" fmla="*/ 1475660 w 5957423"/>
              <a:gd name="connsiteY176" fmla="*/ 5125335 h 6858000"/>
              <a:gd name="connsiteX177" fmla="*/ 1285583 w 5957423"/>
              <a:gd name="connsiteY177" fmla="*/ 5272008 h 6858000"/>
              <a:gd name="connsiteX178" fmla="*/ 1293470 w 5957423"/>
              <a:gd name="connsiteY178" fmla="*/ 5283047 h 6858000"/>
              <a:gd name="connsiteX179" fmla="*/ 1484336 w 5957423"/>
              <a:gd name="connsiteY179" fmla="*/ 5134798 h 6858000"/>
              <a:gd name="connsiteX180" fmla="*/ 1484336 w 5957423"/>
              <a:gd name="connsiteY180" fmla="*/ 5309070 h 6858000"/>
              <a:gd name="connsiteX181" fmla="*/ 1497744 w 5957423"/>
              <a:gd name="connsiteY181" fmla="*/ 5306704 h 6858000"/>
              <a:gd name="connsiteX182" fmla="*/ 1497744 w 5957423"/>
              <a:gd name="connsiteY182" fmla="*/ 5129278 h 6858000"/>
              <a:gd name="connsiteX183" fmla="*/ 1513518 w 5957423"/>
              <a:gd name="connsiteY183" fmla="*/ 5116661 h 6858000"/>
              <a:gd name="connsiteX184" fmla="*/ 1513518 w 5957423"/>
              <a:gd name="connsiteY184" fmla="*/ 5100101 h 6858000"/>
              <a:gd name="connsiteX185" fmla="*/ 1495378 w 5957423"/>
              <a:gd name="connsiteY185" fmla="*/ 5114295 h 6858000"/>
              <a:gd name="connsiteX186" fmla="*/ 1495378 w 5957423"/>
              <a:gd name="connsiteY186" fmla="*/ 4768116 h 6858000"/>
              <a:gd name="connsiteX187" fmla="*/ 1513518 w 5957423"/>
              <a:gd name="connsiteY187" fmla="*/ 4753922 h 6858000"/>
              <a:gd name="connsiteX188" fmla="*/ 1513518 w 5957423"/>
              <a:gd name="connsiteY188" fmla="*/ 4737362 h 6858000"/>
              <a:gd name="connsiteX189" fmla="*/ 1489068 w 5957423"/>
              <a:gd name="connsiteY189" fmla="*/ 4756288 h 6858000"/>
              <a:gd name="connsiteX190" fmla="*/ 1123900 w 5957423"/>
              <a:gd name="connsiteY190" fmla="*/ 4478714 h 6858000"/>
              <a:gd name="connsiteX191" fmla="*/ 1488280 w 5957423"/>
              <a:gd name="connsiteY191" fmla="*/ 4196409 h 6858000"/>
              <a:gd name="connsiteX192" fmla="*/ 1853448 w 5957423"/>
              <a:gd name="connsiteY192" fmla="*/ 4473983 h 6858000"/>
              <a:gd name="connsiteX193" fmla="*/ 1514307 w 5957423"/>
              <a:gd name="connsiteY193" fmla="*/ 4737362 h 6858000"/>
              <a:gd name="connsiteX194" fmla="*/ 1514307 w 5957423"/>
              <a:gd name="connsiteY194" fmla="*/ 4753134 h 6858000"/>
              <a:gd name="connsiteX195" fmla="*/ 1857392 w 5957423"/>
              <a:gd name="connsiteY195" fmla="*/ 4487388 h 6858000"/>
              <a:gd name="connsiteX196" fmla="*/ 1857392 w 5957423"/>
              <a:gd name="connsiteY196" fmla="*/ 4833567 h 6858000"/>
              <a:gd name="connsiteX197" fmla="*/ 1514307 w 5957423"/>
              <a:gd name="connsiteY197" fmla="*/ 5100101 h 6858000"/>
              <a:gd name="connsiteX198" fmla="*/ 1514307 w 5957423"/>
              <a:gd name="connsiteY198" fmla="*/ 5116661 h 6858000"/>
              <a:gd name="connsiteX199" fmla="*/ 1870800 w 5957423"/>
              <a:gd name="connsiteY199" fmla="*/ 4839875 h 6858000"/>
              <a:gd name="connsiteX200" fmla="*/ 1870800 w 5957423"/>
              <a:gd name="connsiteY200" fmla="*/ 4470828 h 6858000"/>
              <a:gd name="connsiteX201" fmla="*/ 1497744 w 5957423"/>
              <a:gd name="connsiteY201" fmla="*/ 4186946 h 6858000"/>
              <a:gd name="connsiteX202" fmla="*/ 1497744 w 5957423"/>
              <a:gd name="connsiteY202" fmla="*/ 3839190 h 6858000"/>
              <a:gd name="connsiteX203" fmla="*/ 1484336 w 5957423"/>
              <a:gd name="connsiteY203" fmla="*/ 3849441 h 6858000"/>
              <a:gd name="connsiteX204" fmla="*/ 1484336 w 5957423"/>
              <a:gd name="connsiteY204" fmla="*/ 4182215 h 6858000"/>
              <a:gd name="connsiteX205" fmla="*/ 1122322 w 5957423"/>
              <a:gd name="connsiteY205" fmla="*/ 4462154 h 6858000"/>
              <a:gd name="connsiteX206" fmla="*/ 1122322 w 5957423"/>
              <a:gd name="connsiteY206" fmla="*/ 4115975 h 6858000"/>
              <a:gd name="connsiteX207" fmla="*/ 1484336 w 5957423"/>
              <a:gd name="connsiteY207" fmla="*/ 3835248 h 6858000"/>
              <a:gd name="connsiteX208" fmla="*/ 1484336 w 5957423"/>
              <a:gd name="connsiteY208" fmla="*/ 3848653 h 6858000"/>
              <a:gd name="connsiteX209" fmla="*/ 1497744 w 5957423"/>
              <a:gd name="connsiteY209" fmla="*/ 3838402 h 6858000"/>
              <a:gd name="connsiteX210" fmla="*/ 1497744 w 5957423"/>
              <a:gd name="connsiteY210" fmla="*/ 3818688 h 6858000"/>
              <a:gd name="connsiteX211" fmla="*/ 1136519 w 5957423"/>
              <a:gd name="connsiteY211" fmla="*/ 3544268 h 6858000"/>
              <a:gd name="connsiteX212" fmla="*/ 1125477 w 5957423"/>
              <a:gd name="connsiteY212" fmla="*/ 3552154 h 6858000"/>
              <a:gd name="connsiteX213" fmla="*/ 1135730 w 5957423"/>
              <a:gd name="connsiteY213" fmla="*/ 3543479 h 6858000"/>
              <a:gd name="connsiteX214" fmla="*/ 1119956 w 5957423"/>
              <a:gd name="connsiteY214" fmla="*/ 3531651 h 6858000"/>
              <a:gd name="connsiteX215" fmla="*/ 1119956 w 5957423"/>
              <a:gd name="connsiteY215" fmla="*/ 3519822 h 6858000"/>
              <a:gd name="connsiteX216" fmla="*/ 1106548 w 5957423"/>
              <a:gd name="connsiteY216" fmla="*/ 3519822 h 6858000"/>
              <a:gd name="connsiteX217" fmla="*/ 1106548 w 5957423"/>
              <a:gd name="connsiteY217" fmla="*/ 3532439 h 6858000"/>
              <a:gd name="connsiteX218" fmla="*/ 744534 w 5957423"/>
              <a:gd name="connsiteY218" fmla="*/ 3812379 h 6858000"/>
              <a:gd name="connsiteX219" fmla="*/ 744534 w 5957423"/>
              <a:gd name="connsiteY219" fmla="*/ 3495377 h 6858000"/>
              <a:gd name="connsiteX220" fmla="*/ 744534 w 5957423"/>
              <a:gd name="connsiteY220" fmla="*/ 3466989 h 6858000"/>
              <a:gd name="connsiteX221" fmla="*/ 1106548 w 5957423"/>
              <a:gd name="connsiteY221" fmla="*/ 3186261 h 6858000"/>
              <a:gd name="connsiteX222" fmla="*/ 1106548 w 5957423"/>
              <a:gd name="connsiteY222" fmla="*/ 3500109 h 6858000"/>
              <a:gd name="connsiteX223" fmla="*/ 1106548 w 5957423"/>
              <a:gd name="connsiteY223" fmla="*/ 3519034 h 6858000"/>
              <a:gd name="connsiteX224" fmla="*/ 1119956 w 5957423"/>
              <a:gd name="connsiteY224" fmla="*/ 3519034 h 6858000"/>
              <a:gd name="connsiteX225" fmla="*/ 1119956 w 5957423"/>
              <a:gd name="connsiteY225" fmla="*/ 3180741 h 6858000"/>
              <a:gd name="connsiteX226" fmla="*/ 1392847 w 5957423"/>
              <a:gd name="connsiteY226" fmla="*/ 2969406 h 6858000"/>
              <a:gd name="connsiteX227" fmla="*/ 1483547 w 5957423"/>
              <a:gd name="connsiteY227" fmla="*/ 2899224 h 6858000"/>
              <a:gd name="connsiteX228" fmla="*/ 1862913 w 5957423"/>
              <a:gd name="connsiteY228" fmla="*/ 3187049 h 6858000"/>
              <a:gd name="connsiteX229" fmla="*/ 2243855 w 5957423"/>
              <a:gd name="connsiteY229" fmla="*/ 2891339 h 6858000"/>
              <a:gd name="connsiteX230" fmla="*/ 2243855 w 5957423"/>
              <a:gd name="connsiteY230" fmla="*/ 2773843 h 6858000"/>
              <a:gd name="connsiteX231" fmla="*/ 2231236 w 5957423"/>
              <a:gd name="connsiteY231" fmla="*/ 2779363 h 6858000"/>
              <a:gd name="connsiteX232" fmla="*/ 2231236 w 5957423"/>
              <a:gd name="connsiteY232" fmla="*/ 2885030 h 6858000"/>
              <a:gd name="connsiteX233" fmla="*/ 1869222 w 5957423"/>
              <a:gd name="connsiteY233" fmla="*/ 3165758 h 6858000"/>
              <a:gd name="connsiteX234" fmla="*/ 1869222 w 5957423"/>
              <a:gd name="connsiteY234" fmla="*/ 2819579 h 6858000"/>
              <a:gd name="connsiteX235" fmla="*/ 2231236 w 5957423"/>
              <a:gd name="connsiteY235" fmla="*/ 2538851 h 6858000"/>
              <a:gd name="connsiteX236" fmla="*/ 2231236 w 5957423"/>
              <a:gd name="connsiteY236" fmla="*/ 2778574 h 6858000"/>
              <a:gd name="connsiteX237" fmla="*/ 2243855 w 5957423"/>
              <a:gd name="connsiteY237" fmla="*/ 2773054 h 6858000"/>
              <a:gd name="connsiteX238" fmla="*/ 2243855 w 5957423"/>
              <a:gd name="connsiteY238" fmla="*/ 2522291 h 6858000"/>
              <a:gd name="connsiteX239" fmla="*/ 2113720 w 5957423"/>
              <a:gd name="connsiteY239" fmla="*/ 2422933 h 6858000"/>
              <a:gd name="connsiteX240" fmla="*/ 2100312 w 5957423"/>
              <a:gd name="connsiteY240" fmla="*/ 2429241 h 6858000"/>
              <a:gd name="connsiteX241" fmla="*/ 2226503 w 5957423"/>
              <a:gd name="connsiteY241" fmla="*/ 2525446 h 6858000"/>
              <a:gd name="connsiteX242" fmla="*/ 1862124 w 5957423"/>
              <a:gd name="connsiteY242" fmla="*/ 2807751 h 6858000"/>
              <a:gd name="connsiteX243" fmla="*/ 1496955 w 5957423"/>
              <a:gd name="connsiteY243" fmla="*/ 2530177 h 6858000"/>
              <a:gd name="connsiteX244" fmla="*/ 1861335 w 5957423"/>
              <a:gd name="connsiteY244" fmla="*/ 2247872 h 6858000"/>
              <a:gd name="connsiteX245" fmla="*/ 2099523 w 5957423"/>
              <a:gd name="connsiteY245" fmla="*/ 2428452 h 6858000"/>
              <a:gd name="connsiteX246" fmla="*/ 2112931 w 5957423"/>
              <a:gd name="connsiteY246" fmla="*/ 2422144 h 6858000"/>
              <a:gd name="connsiteX247" fmla="*/ 1870800 w 5957423"/>
              <a:gd name="connsiteY247" fmla="*/ 2238409 h 6858000"/>
              <a:gd name="connsiteX248" fmla="*/ 1870800 w 5957423"/>
              <a:gd name="connsiteY248" fmla="*/ 2059405 h 6858000"/>
              <a:gd name="connsiteX249" fmla="*/ 1857392 w 5957423"/>
              <a:gd name="connsiteY249" fmla="*/ 2060983 h 6858000"/>
              <a:gd name="connsiteX250" fmla="*/ 1857392 w 5957423"/>
              <a:gd name="connsiteY250" fmla="*/ 2232889 h 6858000"/>
              <a:gd name="connsiteX251" fmla="*/ 1496167 w 5957423"/>
              <a:gd name="connsiteY251" fmla="*/ 2513617 h 6858000"/>
              <a:gd name="connsiteX252" fmla="*/ 1496167 w 5957423"/>
              <a:gd name="connsiteY252" fmla="*/ 2166650 h 6858000"/>
              <a:gd name="connsiteX253" fmla="*/ 1666526 w 5957423"/>
              <a:gd name="connsiteY253" fmla="*/ 2034960 h 6858000"/>
              <a:gd name="connsiteX254" fmla="*/ 1658639 w 5957423"/>
              <a:gd name="connsiteY254" fmla="*/ 2023920 h 6858000"/>
              <a:gd name="connsiteX255" fmla="*/ 1666526 w 5957423"/>
              <a:gd name="connsiteY255" fmla="*/ 2034172 h 6858000"/>
              <a:gd name="connsiteX256" fmla="*/ 1857392 w 5957423"/>
              <a:gd name="connsiteY256" fmla="*/ 1885922 h 6858000"/>
              <a:gd name="connsiteX257" fmla="*/ 1857392 w 5957423"/>
              <a:gd name="connsiteY257" fmla="*/ 2060194 h 6858000"/>
              <a:gd name="connsiteX258" fmla="*/ 1870800 w 5957423"/>
              <a:gd name="connsiteY258" fmla="*/ 2058617 h 6858000"/>
              <a:gd name="connsiteX259" fmla="*/ 1870800 w 5957423"/>
              <a:gd name="connsiteY259" fmla="*/ 1881190 h 6858000"/>
              <a:gd name="connsiteX260" fmla="*/ 1886574 w 5957423"/>
              <a:gd name="connsiteY260" fmla="*/ 1868573 h 6858000"/>
              <a:gd name="connsiteX261" fmla="*/ 1886574 w 5957423"/>
              <a:gd name="connsiteY261" fmla="*/ 1852014 h 6858000"/>
              <a:gd name="connsiteX262" fmla="*/ 1869222 w 5957423"/>
              <a:gd name="connsiteY262" fmla="*/ 1865419 h 6858000"/>
              <a:gd name="connsiteX263" fmla="*/ 1869222 w 5957423"/>
              <a:gd name="connsiteY263" fmla="*/ 1519240 h 6858000"/>
              <a:gd name="connsiteX264" fmla="*/ 1886574 w 5957423"/>
              <a:gd name="connsiteY264" fmla="*/ 1505835 h 6858000"/>
              <a:gd name="connsiteX265" fmla="*/ 1886574 w 5957423"/>
              <a:gd name="connsiteY265" fmla="*/ 1489275 h 6858000"/>
              <a:gd name="connsiteX266" fmla="*/ 1862124 w 5957423"/>
              <a:gd name="connsiteY266" fmla="*/ 1508201 h 6858000"/>
              <a:gd name="connsiteX267" fmla="*/ 1496955 w 5957423"/>
              <a:gd name="connsiteY267" fmla="*/ 1230627 h 6858000"/>
              <a:gd name="connsiteX268" fmla="*/ 1861335 w 5957423"/>
              <a:gd name="connsiteY268" fmla="*/ 947533 h 6858000"/>
              <a:gd name="connsiteX269" fmla="*/ 2226503 w 5957423"/>
              <a:gd name="connsiteY269" fmla="*/ 1225107 h 6858000"/>
              <a:gd name="connsiteX270" fmla="*/ 1887362 w 5957423"/>
              <a:gd name="connsiteY270" fmla="*/ 1488487 h 6858000"/>
              <a:gd name="connsiteX271" fmla="*/ 1887362 w 5957423"/>
              <a:gd name="connsiteY271" fmla="*/ 1505046 h 6858000"/>
              <a:gd name="connsiteX272" fmla="*/ 2231236 w 5957423"/>
              <a:gd name="connsiteY272" fmla="*/ 1238512 h 6858000"/>
              <a:gd name="connsiteX273" fmla="*/ 2231236 w 5957423"/>
              <a:gd name="connsiteY273" fmla="*/ 1585480 h 6858000"/>
              <a:gd name="connsiteX274" fmla="*/ 1887362 w 5957423"/>
              <a:gd name="connsiteY274" fmla="*/ 1851225 h 6858000"/>
              <a:gd name="connsiteX275" fmla="*/ 1887362 w 5957423"/>
              <a:gd name="connsiteY275" fmla="*/ 1867785 h 6858000"/>
              <a:gd name="connsiteX276" fmla="*/ 2243855 w 5957423"/>
              <a:gd name="connsiteY276" fmla="*/ 1591788 h 6858000"/>
              <a:gd name="connsiteX277" fmla="*/ 2243855 w 5957423"/>
              <a:gd name="connsiteY277" fmla="*/ 1221952 h 6858000"/>
              <a:gd name="connsiteX278" fmla="*/ 1870800 w 5957423"/>
              <a:gd name="connsiteY278" fmla="*/ 938859 h 6858000"/>
              <a:gd name="connsiteX279" fmla="*/ 1870800 w 5957423"/>
              <a:gd name="connsiteY279" fmla="*/ 590314 h 6858000"/>
              <a:gd name="connsiteX280" fmla="*/ 1857392 w 5957423"/>
              <a:gd name="connsiteY280" fmla="*/ 600566 h 6858000"/>
              <a:gd name="connsiteX281" fmla="*/ 1857392 w 5957423"/>
              <a:gd name="connsiteY281" fmla="*/ 933339 h 6858000"/>
              <a:gd name="connsiteX282" fmla="*/ 1496167 w 5957423"/>
              <a:gd name="connsiteY282" fmla="*/ 1214067 h 6858000"/>
              <a:gd name="connsiteX283" fmla="*/ 1496167 w 5957423"/>
              <a:gd name="connsiteY283" fmla="*/ 867888 h 6858000"/>
              <a:gd name="connsiteX284" fmla="*/ 1857392 w 5957423"/>
              <a:gd name="connsiteY284" fmla="*/ 587160 h 6858000"/>
              <a:gd name="connsiteX285" fmla="*/ 1857392 w 5957423"/>
              <a:gd name="connsiteY285" fmla="*/ 599777 h 6858000"/>
              <a:gd name="connsiteX286" fmla="*/ 1870800 w 5957423"/>
              <a:gd name="connsiteY286" fmla="*/ 589526 h 6858000"/>
              <a:gd name="connsiteX287" fmla="*/ 1870800 w 5957423"/>
              <a:gd name="connsiteY287" fmla="*/ 570600 h 6858000"/>
              <a:gd name="connsiteX288" fmla="*/ 1509574 w 5957423"/>
              <a:gd name="connsiteY288" fmla="*/ 295392 h 6858000"/>
              <a:gd name="connsiteX289" fmla="*/ 1498533 w 5957423"/>
              <a:gd name="connsiteY289" fmla="*/ 304066 h 6858000"/>
              <a:gd name="connsiteX290" fmla="*/ 1508786 w 5957423"/>
              <a:gd name="connsiteY290" fmla="*/ 295392 h 6858000"/>
              <a:gd name="connsiteX291" fmla="*/ 1493012 w 5957423"/>
              <a:gd name="connsiteY291" fmla="*/ 283564 h 6858000"/>
              <a:gd name="connsiteX292" fmla="*/ 1493012 w 5957423"/>
              <a:gd name="connsiteY292" fmla="*/ 1953 h 6858000"/>
              <a:gd name="connsiteX293" fmla="*/ 1398859 w 5957423"/>
              <a:gd name="connsiteY293" fmla="*/ 0 h 6858000"/>
              <a:gd name="connsiteX294" fmla="*/ 1480393 w 5957423"/>
              <a:gd name="connsiteY294" fmla="*/ 0 h 6858000"/>
              <a:gd name="connsiteX295" fmla="*/ 1480393 w 5957423"/>
              <a:gd name="connsiteY295" fmla="*/ 84404 h 6858000"/>
              <a:gd name="connsiteX296" fmla="*/ 1480393 w 5957423"/>
              <a:gd name="connsiteY296" fmla="*/ 283564 h 6858000"/>
              <a:gd name="connsiteX297" fmla="*/ 1118379 w 5957423"/>
              <a:gd name="connsiteY297" fmla="*/ 564292 h 6858000"/>
              <a:gd name="connsiteX298" fmla="*/ 1118379 w 5957423"/>
              <a:gd name="connsiteY298" fmla="*/ 218113 h 6858000"/>
              <a:gd name="connsiteX299" fmla="*/ 1379242 w 5957423"/>
              <a:gd name="connsiteY299" fmla="*/ 15255 h 6858000"/>
              <a:gd name="connsiteX300" fmla="*/ 840168 w 5957423"/>
              <a:gd name="connsiteY300" fmla="*/ 0 h 6858000"/>
              <a:gd name="connsiteX301" fmla="*/ 1377550 w 5957423"/>
              <a:gd name="connsiteY301" fmla="*/ 0 h 6858000"/>
              <a:gd name="connsiteX302" fmla="*/ 1301753 w 5957423"/>
              <a:gd name="connsiteY302" fmla="*/ 58896 h 6858000"/>
              <a:gd name="connsiteX303" fmla="*/ 1112069 w 5957423"/>
              <a:gd name="connsiteY303" fmla="*/ 206284 h 6858000"/>
              <a:gd name="connsiteX304" fmla="*/ 857417 w 5957423"/>
              <a:gd name="connsiteY304" fmla="*/ 13087 h 6858000"/>
              <a:gd name="connsiteX0" fmla="*/ 738225 w 42118086"/>
              <a:gd name="connsiteY0" fmla="*/ 6911396 h 6975464"/>
              <a:gd name="connsiteX1" fmla="*/ 814828 w 42118086"/>
              <a:gd name="connsiteY1" fmla="*/ 6969750 h 6975464"/>
              <a:gd name="connsiteX2" fmla="*/ 822329 w 42118086"/>
              <a:gd name="connsiteY2" fmla="*/ 6975464 h 6975464"/>
              <a:gd name="connsiteX3" fmla="*/ 655724 w 42118086"/>
              <a:gd name="connsiteY3" fmla="*/ 6975464 h 6975464"/>
              <a:gd name="connsiteX4" fmla="*/ 656989 w 42118086"/>
              <a:gd name="connsiteY4" fmla="*/ 6974481 h 6975464"/>
              <a:gd name="connsiteX5" fmla="*/ 738225 w 42118086"/>
              <a:gd name="connsiteY5" fmla="*/ 6911396 h 6975464"/>
              <a:gd name="connsiteX6" fmla="*/ 733493 w 42118086"/>
              <a:gd name="connsiteY6" fmla="*/ 6551812 h 6975464"/>
              <a:gd name="connsiteX7" fmla="*/ 733493 w 42118086"/>
              <a:gd name="connsiteY7" fmla="*/ 6897991 h 6975464"/>
              <a:gd name="connsiteX8" fmla="*/ 639637 w 42118086"/>
              <a:gd name="connsiteY8" fmla="*/ 6970539 h 6975464"/>
              <a:gd name="connsiteX9" fmla="*/ 656989 w 42118086"/>
              <a:gd name="connsiteY9" fmla="*/ 6974481 h 6975464"/>
              <a:gd name="connsiteX10" fmla="*/ 638848 w 42118086"/>
              <a:gd name="connsiteY10" fmla="*/ 6971327 h 6975464"/>
              <a:gd name="connsiteX11" fmla="*/ 633515 w 42118086"/>
              <a:gd name="connsiteY11" fmla="*/ 6975464 h 6975464"/>
              <a:gd name="connsiteX12" fmla="*/ 371479 w 42118086"/>
              <a:gd name="connsiteY12" fmla="*/ 6975464 h 6975464"/>
              <a:gd name="connsiteX13" fmla="*/ 371479 w 42118086"/>
              <a:gd name="connsiteY13" fmla="*/ 6917056 h 6975464"/>
              <a:gd name="connsiteX14" fmla="*/ 371479 w 42118086"/>
              <a:gd name="connsiteY14" fmla="*/ 6832540 h 6975464"/>
              <a:gd name="connsiteX15" fmla="*/ 733493 w 42118086"/>
              <a:gd name="connsiteY15" fmla="*/ 6551812 h 6975464"/>
              <a:gd name="connsiteX16" fmla="*/ 1106548 w 42118086"/>
              <a:gd name="connsiteY16" fmla="*/ 5904403 h 6975464"/>
              <a:gd name="connsiteX17" fmla="*/ 1106548 w 42118086"/>
              <a:gd name="connsiteY17" fmla="*/ 6251370 h 6975464"/>
              <a:gd name="connsiteX18" fmla="*/ 1012693 w 42118086"/>
              <a:gd name="connsiteY18" fmla="*/ 6323918 h 6975464"/>
              <a:gd name="connsiteX19" fmla="*/ 744534 w 42118086"/>
              <a:gd name="connsiteY19" fmla="*/ 6531309 h 6975464"/>
              <a:gd name="connsiteX20" fmla="*/ 744534 w 42118086"/>
              <a:gd name="connsiteY20" fmla="*/ 6185131 h 6975464"/>
              <a:gd name="connsiteX21" fmla="*/ 873093 w 42118086"/>
              <a:gd name="connsiteY21" fmla="*/ 6085772 h 6975464"/>
              <a:gd name="connsiteX22" fmla="*/ 1106548 w 42118086"/>
              <a:gd name="connsiteY22" fmla="*/ 5904403 h 6975464"/>
              <a:gd name="connsiteX23" fmla="*/ 1739875 w 42118086"/>
              <a:gd name="connsiteY23" fmla="*/ 5788484 h 6975464"/>
              <a:gd name="connsiteX24" fmla="*/ 1726467 w 42118086"/>
              <a:gd name="connsiteY24" fmla="*/ 5794792 h 6975464"/>
              <a:gd name="connsiteX25" fmla="*/ 1739875 w 42118086"/>
              <a:gd name="connsiteY25" fmla="*/ 5788484 h 6975464"/>
              <a:gd name="connsiteX26" fmla="*/ 1488280 w 42118086"/>
              <a:gd name="connsiteY26" fmla="*/ 5613423 h 6975464"/>
              <a:gd name="connsiteX27" fmla="*/ 1726467 w 42118086"/>
              <a:gd name="connsiteY27" fmla="*/ 5794792 h 6975464"/>
              <a:gd name="connsiteX28" fmla="*/ 1853448 w 42118086"/>
              <a:gd name="connsiteY28" fmla="*/ 5890997 h 6975464"/>
              <a:gd name="connsiteX29" fmla="*/ 1489068 w 42118086"/>
              <a:gd name="connsiteY29" fmla="*/ 6174091 h 6975464"/>
              <a:gd name="connsiteX30" fmla="*/ 1123900 w 42118086"/>
              <a:gd name="connsiteY30" fmla="*/ 5896517 h 6975464"/>
              <a:gd name="connsiteX31" fmla="*/ 1488280 w 42118086"/>
              <a:gd name="connsiteY31" fmla="*/ 5613423 h 6975464"/>
              <a:gd name="connsiteX32" fmla="*/ 359648 w 42118086"/>
              <a:gd name="connsiteY32" fmla="*/ 4965225 h 6975464"/>
              <a:gd name="connsiteX33" fmla="*/ 724817 w 42118086"/>
              <a:gd name="connsiteY33" fmla="*/ 5242799 h 6975464"/>
              <a:gd name="connsiteX34" fmla="*/ 487418 w 42118086"/>
              <a:gd name="connsiteY34" fmla="*/ 5426534 h 6975464"/>
              <a:gd name="connsiteX35" fmla="*/ 493727 w 42118086"/>
              <a:gd name="connsiteY35" fmla="*/ 5437574 h 6975464"/>
              <a:gd name="connsiteX36" fmla="*/ 733493 w 42118086"/>
              <a:gd name="connsiteY36" fmla="*/ 5252262 h 6975464"/>
              <a:gd name="connsiteX37" fmla="*/ 733493 w 42118086"/>
              <a:gd name="connsiteY37" fmla="*/ 5598440 h 6975464"/>
              <a:gd name="connsiteX38" fmla="*/ 633328 w 42118086"/>
              <a:gd name="connsiteY38" fmla="*/ 5675720 h 6975464"/>
              <a:gd name="connsiteX39" fmla="*/ 641215 w 42118086"/>
              <a:gd name="connsiteY39" fmla="*/ 5688337 h 6975464"/>
              <a:gd name="connsiteX40" fmla="*/ 737436 w 42118086"/>
              <a:gd name="connsiteY40" fmla="*/ 5613423 h 6975464"/>
              <a:gd name="connsiteX41" fmla="*/ 1102605 w 42118086"/>
              <a:gd name="connsiteY41" fmla="*/ 5890997 h 6975464"/>
              <a:gd name="connsiteX42" fmla="*/ 866783 w 42118086"/>
              <a:gd name="connsiteY42" fmla="*/ 6073943 h 6975464"/>
              <a:gd name="connsiteX43" fmla="*/ 873093 w 42118086"/>
              <a:gd name="connsiteY43" fmla="*/ 6085772 h 6975464"/>
              <a:gd name="connsiteX44" fmla="*/ 865994 w 42118086"/>
              <a:gd name="connsiteY44" fmla="*/ 6074732 h 6975464"/>
              <a:gd name="connsiteX45" fmla="*/ 738225 w 42118086"/>
              <a:gd name="connsiteY45" fmla="*/ 6174091 h 6975464"/>
              <a:gd name="connsiteX46" fmla="*/ 373056 w 42118086"/>
              <a:gd name="connsiteY46" fmla="*/ 5896517 h 6975464"/>
              <a:gd name="connsiteX47" fmla="*/ 640426 w 42118086"/>
              <a:gd name="connsiteY47" fmla="*/ 5689125 h 6975464"/>
              <a:gd name="connsiteX48" fmla="*/ 633328 w 42118086"/>
              <a:gd name="connsiteY48" fmla="*/ 5676508 h 6975464"/>
              <a:gd name="connsiteX49" fmla="*/ 371479 w 42118086"/>
              <a:gd name="connsiteY49" fmla="*/ 5879169 h 6975464"/>
              <a:gd name="connsiteX50" fmla="*/ 371479 w 42118086"/>
              <a:gd name="connsiteY50" fmla="*/ 5532990 h 6975464"/>
              <a:gd name="connsiteX51" fmla="*/ 493727 w 42118086"/>
              <a:gd name="connsiteY51" fmla="*/ 5438362 h 6975464"/>
              <a:gd name="connsiteX52" fmla="*/ 486629 w 42118086"/>
              <a:gd name="connsiteY52" fmla="*/ 5426534 h 6975464"/>
              <a:gd name="connsiteX53" fmla="*/ 365169 w 42118086"/>
              <a:gd name="connsiteY53" fmla="*/ 5521161 h 6975464"/>
              <a:gd name="connsiteX54" fmla="*/ 0 w 42118086"/>
              <a:gd name="connsiteY54" fmla="*/ 5243588 h 6975464"/>
              <a:gd name="connsiteX55" fmla="*/ 359648 w 42118086"/>
              <a:gd name="connsiteY55" fmla="*/ 4965225 h 6975464"/>
              <a:gd name="connsiteX56" fmla="*/ 1106548 w 42118086"/>
              <a:gd name="connsiteY56" fmla="*/ 4604852 h 6975464"/>
              <a:gd name="connsiteX57" fmla="*/ 1106548 w 42118086"/>
              <a:gd name="connsiteY57" fmla="*/ 4951031 h 6975464"/>
              <a:gd name="connsiteX58" fmla="*/ 1018214 w 42118086"/>
              <a:gd name="connsiteY58" fmla="*/ 5019636 h 6975464"/>
              <a:gd name="connsiteX59" fmla="*/ 1025312 w 42118086"/>
              <a:gd name="connsiteY59" fmla="*/ 5030676 h 6975464"/>
              <a:gd name="connsiteX60" fmla="*/ 1017425 w 42118086"/>
              <a:gd name="connsiteY60" fmla="*/ 5020424 h 6975464"/>
              <a:gd name="connsiteX61" fmla="*/ 744534 w 42118086"/>
              <a:gd name="connsiteY61" fmla="*/ 5231759 h 6975464"/>
              <a:gd name="connsiteX62" fmla="*/ 744534 w 42118086"/>
              <a:gd name="connsiteY62" fmla="*/ 4885580 h 6975464"/>
              <a:gd name="connsiteX63" fmla="*/ 856530 w 42118086"/>
              <a:gd name="connsiteY63" fmla="*/ 4798050 h 6975464"/>
              <a:gd name="connsiteX64" fmla="*/ 849432 w 42118086"/>
              <a:gd name="connsiteY64" fmla="*/ 4787799 h 6975464"/>
              <a:gd name="connsiteX65" fmla="*/ 857319 w 42118086"/>
              <a:gd name="connsiteY65" fmla="*/ 4798050 h 6975464"/>
              <a:gd name="connsiteX66" fmla="*/ 1106548 w 42118086"/>
              <a:gd name="connsiteY66" fmla="*/ 4604852 h 6975464"/>
              <a:gd name="connsiteX67" fmla="*/ 737436 w 42118086"/>
              <a:gd name="connsiteY67" fmla="*/ 4313873 h 6975464"/>
              <a:gd name="connsiteX68" fmla="*/ 1102605 w 42118086"/>
              <a:gd name="connsiteY68" fmla="*/ 4591447 h 6975464"/>
              <a:gd name="connsiteX69" fmla="*/ 849432 w 42118086"/>
              <a:gd name="connsiteY69" fmla="*/ 4787799 h 6975464"/>
              <a:gd name="connsiteX70" fmla="*/ 738225 w 42118086"/>
              <a:gd name="connsiteY70" fmla="*/ 4873752 h 6975464"/>
              <a:gd name="connsiteX71" fmla="*/ 373056 w 42118086"/>
              <a:gd name="connsiteY71" fmla="*/ 4596178 h 6975464"/>
              <a:gd name="connsiteX72" fmla="*/ 737436 w 42118086"/>
              <a:gd name="connsiteY72" fmla="*/ 4313873 h 6975464"/>
              <a:gd name="connsiteX73" fmla="*/ 1115224 w 42118086"/>
              <a:gd name="connsiteY73" fmla="*/ 3661732 h 6975464"/>
              <a:gd name="connsiteX74" fmla="*/ 1125477 w 42118086"/>
              <a:gd name="connsiteY74" fmla="*/ 3669618 h 6975464"/>
              <a:gd name="connsiteX75" fmla="*/ 1480393 w 42118086"/>
              <a:gd name="connsiteY75" fmla="*/ 3939306 h 6975464"/>
              <a:gd name="connsiteX76" fmla="*/ 1116013 w 42118086"/>
              <a:gd name="connsiteY76" fmla="*/ 4222399 h 6975464"/>
              <a:gd name="connsiteX77" fmla="*/ 750844 w 42118086"/>
              <a:gd name="connsiteY77" fmla="*/ 3944037 h 6975464"/>
              <a:gd name="connsiteX78" fmla="*/ 1115224 w 42118086"/>
              <a:gd name="connsiteY78" fmla="*/ 3661732 h 6975464"/>
              <a:gd name="connsiteX79" fmla="*/ 1480393 w 42118086"/>
              <a:gd name="connsiteY79" fmla="*/ 2656315 h 6975464"/>
              <a:gd name="connsiteX80" fmla="*/ 1480393 w 42118086"/>
              <a:gd name="connsiteY80" fmla="*/ 3002494 h 6975464"/>
              <a:gd name="connsiteX81" fmla="*/ 1386537 w 42118086"/>
              <a:gd name="connsiteY81" fmla="*/ 3075042 h 6975464"/>
              <a:gd name="connsiteX82" fmla="*/ 1392847 w 42118086"/>
              <a:gd name="connsiteY82" fmla="*/ 3086870 h 6975464"/>
              <a:gd name="connsiteX83" fmla="*/ 1385748 w 42118086"/>
              <a:gd name="connsiteY83" fmla="*/ 3075830 h 6975464"/>
              <a:gd name="connsiteX84" fmla="*/ 1118379 w 42118086"/>
              <a:gd name="connsiteY84" fmla="*/ 3283222 h 6975464"/>
              <a:gd name="connsiteX85" fmla="*/ 1118379 w 42118086"/>
              <a:gd name="connsiteY85" fmla="*/ 2937043 h 6975464"/>
              <a:gd name="connsiteX86" fmla="*/ 1246148 w 42118086"/>
              <a:gd name="connsiteY86" fmla="*/ 2837685 h 6975464"/>
              <a:gd name="connsiteX87" fmla="*/ 1239839 w 42118086"/>
              <a:gd name="connsiteY87" fmla="*/ 2825856 h 6975464"/>
              <a:gd name="connsiteX88" fmla="*/ 1246937 w 42118086"/>
              <a:gd name="connsiteY88" fmla="*/ 2836896 h 6975464"/>
              <a:gd name="connsiteX89" fmla="*/ 1480393 w 42118086"/>
              <a:gd name="connsiteY89" fmla="*/ 2656315 h 6975464"/>
              <a:gd name="connsiteX90" fmla="*/ 732704 w 42118086"/>
              <a:gd name="connsiteY90" fmla="*/ 1716349 h 6975464"/>
              <a:gd name="connsiteX91" fmla="*/ 1097873 w 42118086"/>
              <a:gd name="connsiteY91" fmla="*/ 1993923 h 6975464"/>
              <a:gd name="connsiteX92" fmla="*/ 860473 w 42118086"/>
              <a:gd name="connsiteY92" fmla="*/ 2177658 h 6975464"/>
              <a:gd name="connsiteX93" fmla="*/ 867572 w 42118086"/>
              <a:gd name="connsiteY93" fmla="*/ 2189486 h 6975464"/>
              <a:gd name="connsiteX94" fmla="*/ 1106548 w 42118086"/>
              <a:gd name="connsiteY94" fmla="*/ 2003386 h 6975464"/>
              <a:gd name="connsiteX95" fmla="*/ 1106548 w 42118086"/>
              <a:gd name="connsiteY95" fmla="*/ 2350353 h 6975464"/>
              <a:gd name="connsiteX96" fmla="*/ 1007172 w 42118086"/>
              <a:gd name="connsiteY96" fmla="*/ 2427632 h 6975464"/>
              <a:gd name="connsiteX97" fmla="*/ 1014270 w 42118086"/>
              <a:gd name="connsiteY97" fmla="*/ 2440249 h 6975464"/>
              <a:gd name="connsiteX98" fmla="*/ 1110492 w 42118086"/>
              <a:gd name="connsiteY98" fmla="*/ 2365336 h 6975464"/>
              <a:gd name="connsiteX99" fmla="*/ 1475660 w 42118086"/>
              <a:gd name="connsiteY99" fmla="*/ 2642910 h 6975464"/>
              <a:gd name="connsiteX100" fmla="*/ 1239839 w 42118086"/>
              <a:gd name="connsiteY100" fmla="*/ 2825856 h 6975464"/>
              <a:gd name="connsiteX101" fmla="*/ 1112069 w 42118086"/>
              <a:gd name="connsiteY101" fmla="*/ 2925215 h 6975464"/>
              <a:gd name="connsiteX102" fmla="*/ 746900 w 42118086"/>
              <a:gd name="connsiteY102" fmla="*/ 2647641 h 6975464"/>
              <a:gd name="connsiteX103" fmla="*/ 1013481 w 42118086"/>
              <a:gd name="connsiteY103" fmla="*/ 2440249 h 6975464"/>
              <a:gd name="connsiteX104" fmla="*/ 1006383 w 42118086"/>
              <a:gd name="connsiteY104" fmla="*/ 2427632 h 6975464"/>
              <a:gd name="connsiteX105" fmla="*/ 744534 w 42118086"/>
              <a:gd name="connsiteY105" fmla="*/ 2631081 h 6975464"/>
              <a:gd name="connsiteX106" fmla="*/ 744534 w 42118086"/>
              <a:gd name="connsiteY106" fmla="*/ 2284114 h 6975464"/>
              <a:gd name="connsiteX107" fmla="*/ 866783 w 42118086"/>
              <a:gd name="connsiteY107" fmla="*/ 2189486 h 6975464"/>
              <a:gd name="connsiteX108" fmla="*/ 860473 w 42118086"/>
              <a:gd name="connsiteY108" fmla="*/ 2178447 h 6975464"/>
              <a:gd name="connsiteX109" fmla="*/ 738225 w 42118086"/>
              <a:gd name="connsiteY109" fmla="*/ 2273074 h 6975464"/>
              <a:gd name="connsiteX110" fmla="*/ 373056 w 42118086"/>
              <a:gd name="connsiteY110" fmla="*/ 1995500 h 6975464"/>
              <a:gd name="connsiteX111" fmla="*/ 732704 w 42118086"/>
              <a:gd name="connsiteY111" fmla="*/ 1716349 h 6975464"/>
              <a:gd name="connsiteX112" fmla="*/ 1480393 w 42118086"/>
              <a:gd name="connsiteY112" fmla="*/ 1355976 h 6975464"/>
              <a:gd name="connsiteX113" fmla="*/ 1480393 w 42118086"/>
              <a:gd name="connsiteY113" fmla="*/ 1702944 h 6975464"/>
              <a:gd name="connsiteX114" fmla="*/ 1391269 w 42118086"/>
              <a:gd name="connsiteY114" fmla="*/ 1771549 h 6975464"/>
              <a:gd name="connsiteX115" fmla="*/ 1399156 w 42118086"/>
              <a:gd name="connsiteY115" fmla="*/ 1781800 h 6975464"/>
              <a:gd name="connsiteX116" fmla="*/ 1483547 w 42118086"/>
              <a:gd name="connsiteY116" fmla="*/ 1716349 h 6975464"/>
              <a:gd name="connsiteX117" fmla="*/ 1848716 w 42118086"/>
              <a:gd name="connsiteY117" fmla="*/ 1993923 h 6975464"/>
              <a:gd name="connsiteX118" fmla="*/ 1658639 w 42118086"/>
              <a:gd name="connsiteY118" fmla="*/ 2141384 h 6975464"/>
              <a:gd name="connsiteX119" fmla="*/ 1489068 w 42118086"/>
              <a:gd name="connsiteY119" fmla="*/ 2273074 h 6975464"/>
              <a:gd name="connsiteX120" fmla="*/ 1123900 w 42118086"/>
              <a:gd name="connsiteY120" fmla="*/ 1995500 h 6975464"/>
              <a:gd name="connsiteX121" fmla="*/ 1398368 w 42118086"/>
              <a:gd name="connsiteY121" fmla="*/ 1782588 h 6975464"/>
              <a:gd name="connsiteX122" fmla="*/ 1390481 w 42118086"/>
              <a:gd name="connsiteY122" fmla="*/ 1771549 h 6975464"/>
              <a:gd name="connsiteX123" fmla="*/ 1118379 w 42118086"/>
              <a:gd name="connsiteY123" fmla="*/ 1982883 h 6975464"/>
              <a:gd name="connsiteX124" fmla="*/ 1118379 w 42118086"/>
              <a:gd name="connsiteY124" fmla="*/ 1636704 h 6975464"/>
              <a:gd name="connsiteX125" fmla="*/ 1230374 w 42118086"/>
              <a:gd name="connsiteY125" fmla="*/ 1549963 h 6975464"/>
              <a:gd name="connsiteX126" fmla="*/ 1480393 w 42118086"/>
              <a:gd name="connsiteY126" fmla="*/ 1355976 h 6975464"/>
              <a:gd name="connsiteX127" fmla="*/ 1110492 w 42118086"/>
              <a:gd name="connsiteY127" fmla="*/ 1064997 h 6975464"/>
              <a:gd name="connsiteX128" fmla="*/ 1475660 w 42118086"/>
              <a:gd name="connsiteY128" fmla="*/ 1342571 h 6975464"/>
              <a:gd name="connsiteX129" fmla="*/ 1223276 w 42118086"/>
              <a:gd name="connsiteY129" fmla="*/ 1538923 h 6975464"/>
              <a:gd name="connsiteX130" fmla="*/ 1230374 w 42118086"/>
              <a:gd name="connsiteY130" fmla="*/ 1549963 h 6975464"/>
              <a:gd name="connsiteX131" fmla="*/ 1222487 w 42118086"/>
              <a:gd name="connsiteY131" fmla="*/ 1539711 h 6975464"/>
              <a:gd name="connsiteX132" fmla="*/ 1112069 w 42118086"/>
              <a:gd name="connsiteY132" fmla="*/ 1625665 h 6975464"/>
              <a:gd name="connsiteX133" fmla="*/ 746900 w 42118086"/>
              <a:gd name="connsiteY133" fmla="*/ 1348091 h 6975464"/>
              <a:gd name="connsiteX134" fmla="*/ 1110492 w 42118086"/>
              <a:gd name="connsiteY134" fmla="*/ 1064997 h 6975464"/>
              <a:gd name="connsiteX135" fmla="*/ 1488280 w 42118086"/>
              <a:gd name="connsiteY135" fmla="*/ 413645 h 6975464"/>
              <a:gd name="connsiteX136" fmla="*/ 1498533 w 42118086"/>
              <a:gd name="connsiteY136" fmla="*/ 421530 h 6975464"/>
              <a:gd name="connsiteX137" fmla="*/ 1853448 w 42118086"/>
              <a:gd name="connsiteY137" fmla="*/ 691218 h 6975464"/>
              <a:gd name="connsiteX138" fmla="*/ 1489068 w 42118086"/>
              <a:gd name="connsiteY138" fmla="*/ 973524 h 6975464"/>
              <a:gd name="connsiteX139" fmla="*/ 1123900 w 42118086"/>
              <a:gd name="connsiteY139" fmla="*/ 695950 h 6975464"/>
              <a:gd name="connsiteX140" fmla="*/ 1488280 w 42118086"/>
              <a:gd name="connsiteY140" fmla="*/ 413645 h 6975464"/>
              <a:gd name="connsiteX141" fmla="*/ 1493012 w 42118086"/>
              <a:gd name="connsiteY141" fmla="*/ 117464 h 6975464"/>
              <a:gd name="connsiteX142" fmla="*/ 42118086 w 42118086"/>
              <a:gd name="connsiteY142" fmla="*/ 0 h 6975464"/>
              <a:gd name="connsiteX143" fmla="*/ 5957423 w 42118086"/>
              <a:gd name="connsiteY143" fmla="*/ 6975464 h 6975464"/>
              <a:gd name="connsiteX144" fmla="*/ 843615 w 42118086"/>
              <a:gd name="connsiteY144" fmla="*/ 6975464 h 6975464"/>
              <a:gd name="connsiteX145" fmla="*/ 810785 w 42118086"/>
              <a:gd name="connsiteY145" fmla="*/ 6950504 h 6975464"/>
              <a:gd name="connsiteX146" fmla="*/ 746900 w 42118086"/>
              <a:gd name="connsiteY146" fmla="*/ 6901934 h 6975464"/>
              <a:gd name="connsiteX147" fmla="*/ 746900 w 42118086"/>
              <a:gd name="connsiteY147" fmla="*/ 6547081 h 6975464"/>
              <a:gd name="connsiteX148" fmla="*/ 1019002 w 42118086"/>
              <a:gd name="connsiteY148" fmla="*/ 6335746 h 6975464"/>
              <a:gd name="connsiteX149" fmla="*/ 1012693 w 42118086"/>
              <a:gd name="connsiteY149" fmla="*/ 6323918 h 6975464"/>
              <a:gd name="connsiteX150" fmla="*/ 1019791 w 42118086"/>
              <a:gd name="connsiteY150" fmla="*/ 6334957 h 6975464"/>
              <a:gd name="connsiteX151" fmla="*/ 1110492 w 42118086"/>
              <a:gd name="connsiteY151" fmla="*/ 6264775 h 6975464"/>
              <a:gd name="connsiteX152" fmla="*/ 1489068 w 42118086"/>
              <a:gd name="connsiteY152" fmla="*/ 6553389 h 6975464"/>
              <a:gd name="connsiteX153" fmla="*/ 1870800 w 42118086"/>
              <a:gd name="connsiteY153" fmla="*/ 6257678 h 6975464"/>
              <a:gd name="connsiteX154" fmla="*/ 1870800 w 42118086"/>
              <a:gd name="connsiteY154" fmla="*/ 6139394 h 6975464"/>
              <a:gd name="connsiteX155" fmla="*/ 1857392 w 42118086"/>
              <a:gd name="connsiteY155" fmla="*/ 6144914 h 6975464"/>
              <a:gd name="connsiteX156" fmla="*/ 1857392 w 42118086"/>
              <a:gd name="connsiteY156" fmla="*/ 6251370 h 6975464"/>
              <a:gd name="connsiteX157" fmla="*/ 1495378 w 42118086"/>
              <a:gd name="connsiteY157" fmla="*/ 6531309 h 6975464"/>
              <a:gd name="connsiteX158" fmla="*/ 1495378 w 42118086"/>
              <a:gd name="connsiteY158" fmla="*/ 6185131 h 6975464"/>
              <a:gd name="connsiteX159" fmla="*/ 1857392 w 42118086"/>
              <a:gd name="connsiteY159" fmla="*/ 5904403 h 6975464"/>
              <a:gd name="connsiteX160" fmla="*/ 1857392 w 42118086"/>
              <a:gd name="connsiteY160" fmla="*/ 6144125 h 6975464"/>
              <a:gd name="connsiteX161" fmla="*/ 1870800 w 42118086"/>
              <a:gd name="connsiteY161" fmla="*/ 6138605 h 6975464"/>
              <a:gd name="connsiteX162" fmla="*/ 1870800 w 42118086"/>
              <a:gd name="connsiteY162" fmla="*/ 5887843 h 6975464"/>
              <a:gd name="connsiteX163" fmla="*/ 1739875 w 42118086"/>
              <a:gd name="connsiteY163" fmla="*/ 5788484 h 6975464"/>
              <a:gd name="connsiteX164" fmla="*/ 1497744 w 42118086"/>
              <a:gd name="connsiteY164" fmla="*/ 5604749 h 6975464"/>
              <a:gd name="connsiteX165" fmla="*/ 1497744 w 42118086"/>
              <a:gd name="connsiteY165" fmla="*/ 5424957 h 6975464"/>
              <a:gd name="connsiteX166" fmla="*/ 1484336 w 42118086"/>
              <a:gd name="connsiteY166" fmla="*/ 5427322 h 6975464"/>
              <a:gd name="connsiteX167" fmla="*/ 1484336 w 42118086"/>
              <a:gd name="connsiteY167" fmla="*/ 5598440 h 6975464"/>
              <a:gd name="connsiteX168" fmla="*/ 1122322 w 42118086"/>
              <a:gd name="connsiteY168" fmla="*/ 5879169 h 6975464"/>
              <a:gd name="connsiteX169" fmla="*/ 1122322 w 42118086"/>
              <a:gd name="connsiteY169" fmla="*/ 5532990 h 6975464"/>
              <a:gd name="connsiteX170" fmla="*/ 1292682 w 42118086"/>
              <a:gd name="connsiteY170" fmla="*/ 5400511 h 6975464"/>
              <a:gd name="connsiteX171" fmla="*/ 1285583 w 42118086"/>
              <a:gd name="connsiteY171" fmla="*/ 5390260 h 6975464"/>
              <a:gd name="connsiteX172" fmla="*/ 1116013 w 42118086"/>
              <a:gd name="connsiteY172" fmla="*/ 5521161 h 6975464"/>
              <a:gd name="connsiteX173" fmla="*/ 750844 w 42118086"/>
              <a:gd name="connsiteY173" fmla="*/ 5243588 h 6975464"/>
              <a:gd name="connsiteX174" fmla="*/ 1025312 w 42118086"/>
              <a:gd name="connsiteY174" fmla="*/ 5030676 h 6975464"/>
              <a:gd name="connsiteX175" fmla="*/ 1110492 w 42118086"/>
              <a:gd name="connsiteY175" fmla="*/ 4965225 h 6975464"/>
              <a:gd name="connsiteX176" fmla="*/ 1475660 w 42118086"/>
              <a:gd name="connsiteY176" fmla="*/ 5242799 h 6975464"/>
              <a:gd name="connsiteX177" fmla="*/ 1285583 w 42118086"/>
              <a:gd name="connsiteY177" fmla="*/ 5389472 h 6975464"/>
              <a:gd name="connsiteX178" fmla="*/ 1293470 w 42118086"/>
              <a:gd name="connsiteY178" fmla="*/ 5400511 h 6975464"/>
              <a:gd name="connsiteX179" fmla="*/ 1484336 w 42118086"/>
              <a:gd name="connsiteY179" fmla="*/ 5252262 h 6975464"/>
              <a:gd name="connsiteX180" fmla="*/ 1484336 w 42118086"/>
              <a:gd name="connsiteY180" fmla="*/ 5426534 h 6975464"/>
              <a:gd name="connsiteX181" fmla="*/ 1497744 w 42118086"/>
              <a:gd name="connsiteY181" fmla="*/ 5424168 h 6975464"/>
              <a:gd name="connsiteX182" fmla="*/ 1497744 w 42118086"/>
              <a:gd name="connsiteY182" fmla="*/ 5246742 h 6975464"/>
              <a:gd name="connsiteX183" fmla="*/ 1513518 w 42118086"/>
              <a:gd name="connsiteY183" fmla="*/ 5234125 h 6975464"/>
              <a:gd name="connsiteX184" fmla="*/ 1513518 w 42118086"/>
              <a:gd name="connsiteY184" fmla="*/ 5217565 h 6975464"/>
              <a:gd name="connsiteX185" fmla="*/ 1495378 w 42118086"/>
              <a:gd name="connsiteY185" fmla="*/ 5231759 h 6975464"/>
              <a:gd name="connsiteX186" fmla="*/ 1495378 w 42118086"/>
              <a:gd name="connsiteY186" fmla="*/ 4885580 h 6975464"/>
              <a:gd name="connsiteX187" fmla="*/ 1513518 w 42118086"/>
              <a:gd name="connsiteY187" fmla="*/ 4871386 h 6975464"/>
              <a:gd name="connsiteX188" fmla="*/ 1513518 w 42118086"/>
              <a:gd name="connsiteY188" fmla="*/ 4854826 h 6975464"/>
              <a:gd name="connsiteX189" fmla="*/ 1489068 w 42118086"/>
              <a:gd name="connsiteY189" fmla="*/ 4873752 h 6975464"/>
              <a:gd name="connsiteX190" fmla="*/ 1123900 w 42118086"/>
              <a:gd name="connsiteY190" fmla="*/ 4596178 h 6975464"/>
              <a:gd name="connsiteX191" fmla="*/ 1488280 w 42118086"/>
              <a:gd name="connsiteY191" fmla="*/ 4313873 h 6975464"/>
              <a:gd name="connsiteX192" fmla="*/ 1853448 w 42118086"/>
              <a:gd name="connsiteY192" fmla="*/ 4591447 h 6975464"/>
              <a:gd name="connsiteX193" fmla="*/ 1514307 w 42118086"/>
              <a:gd name="connsiteY193" fmla="*/ 4854826 h 6975464"/>
              <a:gd name="connsiteX194" fmla="*/ 1514307 w 42118086"/>
              <a:gd name="connsiteY194" fmla="*/ 4870598 h 6975464"/>
              <a:gd name="connsiteX195" fmla="*/ 1857392 w 42118086"/>
              <a:gd name="connsiteY195" fmla="*/ 4604852 h 6975464"/>
              <a:gd name="connsiteX196" fmla="*/ 1857392 w 42118086"/>
              <a:gd name="connsiteY196" fmla="*/ 4951031 h 6975464"/>
              <a:gd name="connsiteX197" fmla="*/ 1514307 w 42118086"/>
              <a:gd name="connsiteY197" fmla="*/ 5217565 h 6975464"/>
              <a:gd name="connsiteX198" fmla="*/ 1514307 w 42118086"/>
              <a:gd name="connsiteY198" fmla="*/ 5234125 h 6975464"/>
              <a:gd name="connsiteX199" fmla="*/ 1870800 w 42118086"/>
              <a:gd name="connsiteY199" fmla="*/ 4957339 h 6975464"/>
              <a:gd name="connsiteX200" fmla="*/ 1870800 w 42118086"/>
              <a:gd name="connsiteY200" fmla="*/ 4588292 h 6975464"/>
              <a:gd name="connsiteX201" fmla="*/ 1497744 w 42118086"/>
              <a:gd name="connsiteY201" fmla="*/ 4304410 h 6975464"/>
              <a:gd name="connsiteX202" fmla="*/ 1497744 w 42118086"/>
              <a:gd name="connsiteY202" fmla="*/ 3956654 h 6975464"/>
              <a:gd name="connsiteX203" fmla="*/ 1484336 w 42118086"/>
              <a:gd name="connsiteY203" fmla="*/ 3966905 h 6975464"/>
              <a:gd name="connsiteX204" fmla="*/ 1484336 w 42118086"/>
              <a:gd name="connsiteY204" fmla="*/ 4299679 h 6975464"/>
              <a:gd name="connsiteX205" fmla="*/ 1122322 w 42118086"/>
              <a:gd name="connsiteY205" fmla="*/ 4579618 h 6975464"/>
              <a:gd name="connsiteX206" fmla="*/ 1122322 w 42118086"/>
              <a:gd name="connsiteY206" fmla="*/ 4233439 h 6975464"/>
              <a:gd name="connsiteX207" fmla="*/ 1484336 w 42118086"/>
              <a:gd name="connsiteY207" fmla="*/ 3952712 h 6975464"/>
              <a:gd name="connsiteX208" fmla="*/ 1484336 w 42118086"/>
              <a:gd name="connsiteY208" fmla="*/ 3966117 h 6975464"/>
              <a:gd name="connsiteX209" fmla="*/ 1497744 w 42118086"/>
              <a:gd name="connsiteY209" fmla="*/ 3955866 h 6975464"/>
              <a:gd name="connsiteX210" fmla="*/ 1497744 w 42118086"/>
              <a:gd name="connsiteY210" fmla="*/ 3936152 h 6975464"/>
              <a:gd name="connsiteX211" fmla="*/ 1136519 w 42118086"/>
              <a:gd name="connsiteY211" fmla="*/ 3661732 h 6975464"/>
              <a:gd name="connsiteX212" fmla="*/ 1125477 w 42118086"/>
              <a:gd name="connsiteY212" fmla="*/ 3669618 h 6975464"/>
              <a:gd name="connsiteX213" fmla="*/ 1135730 w 42118086"/>
              <a:gd name="connsiteY213" fmla="*/ 3660943 h 6975464"/>
              <a:gd name="connsiteX214" fmla="*/ 1119956 w 42118086"/>
              <a:gd name="connsiteY214" fmla="*/ 3649115 h 6975464"/>
              <a:gd name="connsiteX215" fmla="*/ 1119956 w 42118086"/>
              <a:gd name="connsiteY215" fmla="*/ 3637286 h 6975464"/>
              <a:gd name="connsiteX216" fmla="*/ 1106548 w 42118086"/>
              <a:gd name="connsiteY216" fmla="*/ 3637286 h 6975464"/>
              <a:gd name="connsiteX217" fmla="*/ 1106548 w 42118086"/>
              <a:gd name="connsiteY217" fmla="*/ 3649903 h 6975464"/>
              <a:gd name="connsiteX218" fmla="*/ 744534 w 42118086"/>
              <a:gd name="connsiteY218" fmla="*/ 3929843 h 6975464"/>
              <a:gd name="connsiteX219" fmla="*/ 744534 w 42118086"/>
              <a:gd name="connsiteY219" fmla="*/ 3612841 h 6975464"/>
              <a:gd name="connsiteX220" fmla="*/ 744534 w 42118086"/>
              <a:gd name="connsiteY220" fmla="*/ 3584453 h 6975464"/>
              <a:gd name="connsiteX221" fmla="*/ 1106548 w 42118086"/>
              <a:gd name="connsiteY221" fmla="*/ 3303725 h 6975464"/>
              <a:gd name="connsiteX222" fmla="*/ 1106548 w 42118086"/>
              <a:gd name="connsiteY222" fmla="*/ 3617573 h 6975464"/>
              <a:gd name="connsiteX223" fmla="*/ 1106548 w 42118086"/>
              <a:gd name="connsiteY223" fmla="*/ 3636498 h 6975464"/>
              <a:gd name="connsiteX224" fmla="*/ 1119956 w 42118086"/>
              <a:gd name="connsiteY224" fmla="*/ 3636498 h 6975464"/>
              <a:gd name="connsiteX225" fmla="*/ 1119956 w 42118086"/>
              <a:gd name="connsiteY225" fmla="*/ 3298205 h 6975464"/>
              <a:gd name="connsiteX226" fmla="*/ 1392847 w 42118086"/>
              <a:gd name="connsiteY226" fmla="*/ 3086870 h 6975464"/>
              <a:gd name="connsiteX227" fmla="*/ 1483547 w 42118086"/>
              <a:gd name="connsiteY227" fmla="*/ 3016688 h 6975464"/>
              <a:gd name="connsiteX228" fmla="*/ 1862913 w 42118086"/>
              <a:gd name="connsiteY228" fmla="*/ 3304513 h 6975464"/>
              <a:gd name="connsiteX229" fmla="*/ 2243855 w 42118086"/>
              <a:gd name="connsiteY229" fmla="*/ 3008803 h 6975464"/>
              <a:gd name="connsiteX230" fmla="*/ 2243855 w 42118086"/>
              <a:gd name="connsiteY230" fmla="*/ 2891307 h 6975464"/>
              <a:gd name="connsiteX231" fmla="*/ 2231236 w 42118086"/>
              <a:gd name="connsiteY231" fmla="*/ 2896827 h 6975464"/>
              <a:gd name="connsiteX232" fmla="*/ 2231236 w 42118086"/>
              <a:gd name="connsiteY232" fmla="*/ 3002494 h 6975464"/>
              <a:gd name="connsiteX233" fmla="*/ 1869222 w 42118086"/>
              <a:gd name="connsiteY233" fmla="*/ 3283222 h 6975464"/>
              <a:gd name="connsiteX234" fmla="*/ 1869222 w 42118086"/>
              <a:gd name="connsiteY234" fmla="*/ 2937043 h 6975464"/>
              <a:gd name="connsiteX235" fmla="*/ 2231236 w 42118086"/>
              <a:gd name="connsiteY235" fmla="*/ 2656315 h 6975464"/>
              <a:gd name="connsiteX236" fmla="*/ 2231236 w 42118086"/>
              <a:gd name="connsiteY236" fmla="*/ 2896038 h 6975464"/>
              <a:gd name="connsiteX237" fmla="*/ 2243855 w 42118086"/>
              <a:gd name="connsiteY237" fmla="*/ 2890518 h 6975464"/>
              <a:gd name="connsiteX238" fmla="*/ 2243855 w 42118086"/>
              <a:gd name="connsiteY238" fmla="*/ 2639755 h 6975464"/>
              <a:gd name="connsiteX239" fmla="*/ 2113720 w 42118086"/>
              <a:gd name="connsiteY239" fmla="*/ 2540397 h 6975464"/>
              <a:gd name="connsiteX240" fmla="*/ 2100312 w 42118086"/>
              <a:gd name="connsiteY240" fmla="*/ 2546705 h 6975464"/>
              <a:gd name="connsiteX241" fmla="*/ 2226503 w 42118086"/>
              <a:gd name="connsiteY241" fmla="*/ 2642910 h 6975464"/>
              <a:gd name="connsiteX242" fmla="*/ 1862124 w 42118086"/>
              <a:gd name="connsiteY242" fmla="*/ 2925215 h 6975464"/>
              <a:gd name="connsiteX243" fmla="*/ 1496955 w 42118086"/>
              <a:gd name="connsiteY243" fmla="*/ 2647641 h 6975464"/>
              <a:gd name="connsiteX244" fmla="*/ 1861335 w 42118086"/>
              <a:gd name="connsiteY244" fmla="*/ 2365336 h 6975464"/>
              <a:gd name="connsiteX245" fmla="*/ 2099523 w 42118086"/>
              <a:gd name="connsiteY245" fmla="*/ 2545916 h 6975464"/>
              <a:gd name="connsiteX246" fmla="*/ 2112931 w 42118086"/>
              <a:gd name="connsiteY246" fmla="*/ 2539608 h 6975464"/>
              <a:gd name="connsiteX247" fmla="*/ 1870800 w 42118086"/>
              <a:gd name="connsiteY247" fmla="*/ 2355873 h 6975464"/>
              <a:gd name="connsiteX248" fmla="*/ 1870800 w 42118086"/>
              <a:gd name="connsiteY248" fmla="*/ 2176869 h 6975464"/>
              <a:gd name="connsiteX249" fmla="*/ 1857392 w 42118086"/>
              <a:gd name="connsiteY249" fmla="*/ 2178447 h 6975464"/>
              <a:gd name="connsiteX250" fmla="*/ 1857392 w 42118086"/>
              <a:gd name="connsiteY250" fmla="*/ 2350353 h 6975464"/>
              <a:gd name="connsiteX251" fmla="*/ 1496167 w 42118086"/>
              <a:gd name="connsiteY251" fmla="*/ 2631081 h 6975464"/>
              <a:gd name="connsiteX252" fmla="*/ 1496167 w 42118086"/>
              <a:gd name="connsiteY252" fmla="*/ 2284114 h 6975464"/>
              <a:gd name="connsiteX253" fmla="*/ 1666526 w 42118086"/>
              <a:gd name="connsiteY253" fmla="*/ 2152424 h 6975464"/>
              <a:gd name="connsiteX254" fmla="*/ 1658639 w 42118086"/>
              <a:gd name="connsiteY254" fmla="*/ 2141384 h 6975464"/>
              <a:gd name="connsiteX255" fmla="*/ 1666526 w 42118086"/>
              <a:gd name="connsiteY255" fmla="*/ 2151636 h 6975464"/>
              <a:gd name="connsiteX256" fmla="*/ 1857392 w 42118086"/>
              <a:gd name="connsiteY256" fmla="*/ 2003386 h 6975464"/>
              <a:gd name="connsiteX257" fmla="*/ 1857392 w 42118086"/>
              <a:gd name="connsiteY257" fmla="*/ 2177658 h 6975464"/>
              <a:gd name="connsiteX258" fmla="*/ 1870800 w 42118086"/>
              <a:gd name="connsiteY258" fmla="*/ 2176081 h 6975464"/>
              <a:gd name="connsiteX259" fmla="*/ 1870800 w 42118086"/>
              <a:gd name="connsiteY259" fmla="*/ 1998654 h 6975464"/>
              <a:gd name="connsiteX260" fmla="*/ 1886574 w 42118086"/>
              <a:gd name="connsiteY260" fmla="*/ 1986037 h 6975464"/>
              <a:gd name="connsiteX261" fmla="*/ 1886574 w 42118086"/>
              <a:gd name="connsiteY261" fmla="*/ 1969478 h 6975464"/>
              <a:gd name="connsiteX262" fmla="*/ 1869222 w 42118086"/>
              <a:gd name="connsiteY262" fmla="*/ 1982883 h 6975464"/>
              <a:gd name="connsiteX263" fmla="*/ 1869222 w 42118086"/>
              <a:gd name="connsiteY263" fmla="*/ 1636704 h 6975464"/>
              <a:gd name="connsiteX264" fmla="*/ 1886574 w 42118086"/>
              <a:gd name="connsiteY264" fmla="*/ 1623299 h 6975464"/>
              <a:gd name="connsiteX265" fmla="*/ 1886574 w 42118086"/>
              <a:gd name="connsiteY265" fmla="*/ 1606739 h 6975464"/>
              <a:gd name="connsiteX266" fmla="*/ 1862124 w 42118086"/>
              <a:gd name="connsiteY266" fmla="*/ 1625665 h 6975464"/>
              <a:gd name="connsiteX267" fmla="*/ 1496955 w 42118086"/>
              <a:gd name="connsiteY267" fmla="*/ 1348091 h 6975464"/>
              <a:gd name="connsiteX268" fmla="*/ 1861335 w 42118086"/>
              <a:gd name="connsiteY268" fmla="*/ 1064997 h 6975464"/>
              <a:gd name="connsiteX269" fmla="*/ 2226503 w 42118086"/>
              <a:gd name="connsiteY269" fmla="*/ 1342571 h 6975464"/>
              <a:gd name="connsiteX270" fmla="*/ 1887362 w 42118086"/>
              <a:gd name="connsiteY270" fmla="*/ 1605951 h 6975464"/>
              <a:gd name="connsiteX271" fmla="*/ 1887362 w 42118086"/>
              <a:gd name="connsiteY271" fmla="*/ 1622510 h 6975464"/>
              <a:gd name="connsiteX272" fmla="*/ 2231236 w 42118086"/>
              <a:gd name="connsiteY272" fmla="*/ 1355976 h 6975464"/>
              <a:gd name="connsiteX273" fmla="*/ 2231236 w 42118086"/>
              <a:gd name="connsiteY273" fmla="*/ 1702944 h 6975464"/>
              <a:gd name="connsiteX274" fmla="*/ 1887362 w 42118086"/>
              <a:gd name="connsiteY274" fmla="*/ 1968689 h 6975464"/>
              <a:gd name="connsiteX275" fmla="*/ 1887362 w 42118086"/>
              <a:gd name="connsiteY275" fmla="*/ 1985249 h 6975464"/>
              <a:gd name="connsiteX276" fmla="*/ 2243855 w 42118086"/>
              <a:gd name="connsiteY276" fmla="*/ 1709252 h 6975464"/>
              <a:gd name="connsiteX277" fmla="*/ 2243855 w 42118086"/>
              <a:gd name="connsiteY277" fmla="*/ 1339416 h 6975464"/>
              <a:gd name="connsiteX278" fmla="*/ 1870800 w 42118086"/>
              <a:gd name="connsiteY278" fmla="*/ 1056323 h 6975464"/>
              <a:gd name="connsiteX279" fmla="*/ 1870800 w 42118086"/>
              <a:gd name="connsiteY279" fmla="*/ 707778 h 6975464"/>
              <a:gd name="connsiteX280" fmla="*/ 1857392 w 42118086"/>
              <a:gd name="connsiteY280" fmla="*/ 718030 h 6975464"/>
              <a:gd name="connsiteX281" fmla="*/ 1857392 w 42118086"/>
              <a:gd name="connsiteY281" fmla="*/ 1050803 h 6975464"/>
              <a:gd name="connsiteX282" fmla="*/ 1496167 w 42118086"/>
              <a:gd name="connsiteY282" fmla="*/ 1331531 h 6975464"/>
              <a:gd name="connsiteX283" fmla="*/ 1496167 w 42118086"/>
              <a:gd name="connsiteY283" fmla="*/ 985352 h 6975464"/>
              <a:gd name="connsiteX284" fmla="*/ 1857392 w 42118086"/>
              <a:gd name="connsiteY284" fmla="*/ 704624 h 6975464"/>
              <a:gd name="connsiteX285" fmla="*/ 1857392 w 42118086"/>
              <a:gd name="connsiteY285" fmla="*/ 717241 h 6975464"/>
              <a:gd name="connsiteX286" fmla="*/ 1870800 w 42118086"/>
              <a:gd name="connsiteY286" fmla="*/ 706990 h 6975464"/>
              <a:gd name="connsiteX287" fmla="*/ 1870800 w 42118086"/>
              <a:gd name="connsiteY287" fmla="*/ 688064 h 6975464"/>
              <a:gd name="connsiteX288" fmla="*/ 1509574 w 42118086"/>
              <a:gd name="connsiteY288" fmla="*/ 412856 h 6975464"/>
              <a:gd name="connsiteX289" fmla="*/ 1498533 w 42118086"/>
              <a:gd name="connsiteY289" fmla="*/ 421530 h 6975464"/>
              <a:gd name="connsiteX290" fmla="*/ 1508786 w 42118086"/>
              <a:gd name="connsiteY290" fmla="*/ 412856 h 6975464"/>
              <a:gd name="connsiteX291" fmla="*/ 1493012 w 42118086"/>
              <a:gd name="connsiteY291" fmla="*/ 401028 h 6975464"/>
              <a:gd name="connsiteX292" fmla="*/ 1493012 w 42118086"/>
              <a:gd name="connsiteY292" fmla="*/ 119417 h 6975464"/>
              <a:gd name="connsiteX293" fmla="*/ 1493012 w 42118086"/>
              <a:gd name="connsiteY293" fmla="*/ 117464 h 6975464"/>
              <a:gd name="connsiteX294" fmla="*/ 1398859 w 42118086"/>
              <a:gd name="connsiteY294" fmla="*/ 117464 h 6975464"/>
              <a:gd name="connsiteX295" fmla="*/ 1480393 w 42118086"/>
              <a:gd name="connsiteY295" fmla="*/ 117464 h 6975464"/>
              <a:gd name="connsiteX296" fmla="*/ 1480393 w 42118086"/>
              <a:gd name="connsiteY296" fmla="*/ 201868 h 6975464"/>
              <a:gd name="connsiteX297" fmla="*/ 1480393 w 42118086"/>
              <a:gd name="connsiteY297" fmla="*/ 401028 h 6975464"/>
              <a:gd name="connsiteX298" fmla="*/ 1118379 w 42118086"/>
              <a:gd name="connsiteY298" fmla="*/ 681756 h 6975464"/>
              <a:gd name="connsiteX299" fmla="*/ 1118379 w 42118086"/>
              <a:gd name="connsiteY299" fmla="*/ 335577 h 6975464"/>
              <a:gd name="connsiteX300" fmla="*/ 1379242 w 42118086"/>
              <a:gd name="connsiteY300" fmla="*/ 132719 h 6975464"/>
              <a:gd name="connsiteX301" fmla="*/ 1398859 w 42118086"/>
              <a:gd name="connsiteY301" fmla="*/ 117464 h 6975464"/>
              <a:gd name="connsiteX302" fmla="*/ 840168 w 42118086"/>
              <a:gd name="connsiteY302" fmla="*/ 117464 h 6975464"/>
              <a:gd name="connsiteX303" fmla="*/ 1377550 w 42118086"/>
              <a:gd name="connsiteY303" fmla="*/ 117464 h 6975464"/>
              <a:gd name="connsiteX304" fmla="*/ 1301753 w 42118086"/>
              <a:gd name="connsiteY304" fmla="*/ 176360 h 6975464"/>
              <a:gd name="connsiteX305" fmla="*/ 1112069 w 42118086"/>
              <a:gd name="connsiteY305" fmla="*/ 323748 h 6975464"/>
              <a:gd name="connsiteX306" fmla="*/ 857417 w 42118086"/>
              <a:gd name="connsiteY306" fmla="*/ 130551 h 6975464"/>
              <a:gd name="connsiteX307" fmla="*/ 840168 w 42118086"/>
              <a:gd name="connsiteY307" fmla="*/ 117464 h 6975464"/>
              <a:gd name="connsiteX0" fmla="*/ 738225 w 42198532"/>
              <a:gd name="connsiteY0" fmla="*/ 6911396 h 6975464"/>
              <a:gd name="connsiteX1" fmla="*/ 814828 w 42198532"/>
              <a:gd name="connsiteY1" fmla="*/ 6969750 h 6975464"/>
              <a:gd name="connsiteX2" fmla="*/ 822329 w 42198532"/>
              <a:gd name="connsiteY2" fmla="*/ 6975464 h 6975464"/>
              <a:gd name="connsiteX3" fmla="*/ 655724 w 42198532"/>
              <a:gd name="connsiteY3" fmla="*/ 6975464 h 6975464"/>
              <a:gd name="connsiteX4" fmla="*/ 656989 w 42198532"/>
              <a:gd name="connsiteY4" fmla="*/ 6974481 h 6975464"/>
              <a:gd name="connsiteX5" fmla="*/ 738225 w 42198532"/>
              <a:gd name="connsiteY5" fmla="*/ 6911396 h 6975464"/>
              <a:gd name="connsiteX6" fmla="*/ 733493 w 42198532"/>
              <a:gd name="connsiteY6" fmla="*/ 6551812 h 6975464"/>
              <a:gd name="connsiteX7" fmla="*/ 733493 w 42198532"/>
              <a:gd name="connsiteY7" fmla="*/ 6897991 h 6975464"/>
              <a:gd name="connsiteX8" fmla="*/ 639637 w 42198532"/>
              <a:gd name="connsiteY8" fmla="*/ 6970539 h 6975464"/>
              <a:gd name="connsiteX9" fmla="*/ 656989 w 42198532"/>
              <a:gd name="connsiteY9" fmla="*/ 6974481 h 6975464"/>
              <a:gd name="connsiteX10" fmla="*/ 638848 w 42198532"/>
              <a:gd name="connsiteY10" fmla="*/ 6971327 h 6975464"/>
              <a:gd name="connsiteX11" fmla="*/ 633515 w 42198532"/>
              <a:gd name="connsiteY11" fmla="*/ 6975464 h 6975464"/>
              <a:gd name="connsiteX12" fmla="*/ 371479 w 42198532"/>
              <a:gd name="connsiteY12" fmla="*/ 6975464 h 6975464"/>
              <a:gd name="connsiteX13" fmla="*/ 371479 w 42198532"/>
              <a:gd name="connsiteY13" fmla="*/ 6917056 h 6975464"/>
              <a:gd name="connsiteX14" fmla="*/ 371479 w 42198532"/>
              <a:gd name="connsiteY14" fmla="*/ 6832540 h 6975464"/>
              <a:gd name="connsiteX15" fmla="*/ 733493 w 42198532"/>
              <a:gd name="connsiteY15" fmla="*/ 6551812 h 6975464"/>
              <a:gd name="connsiteX16" fmla="*/ 1106548 w 42198532"/>
              <a:gd name="connsiteY16" fmla="*/ 5904403 h 6975464"/>
              <a:gd name="connsiteX17" fmla="*/ 1106548 w 42198532"/>
              <a:gd name="connsiteY17" fmla="*/ 6251370 h 6975464"/>
              <a:gd name="connsiteX18" fmla="*/ 1012693 w 42198532"/>
              <a:gd name="connsiteY18" fmla="*/ 6323918 h 6975464"/>
              <a:gd name="connsiteX19" fmla="*/ 744534 w 42198532"/>
              <a:gd name="connsiteY19" fmla="*/ 6531309 h 6975464"/>
              <a:gd name="connsiteX20" fmla="*/ 744534 w 42198532"/>
              <a:gd name="connsiteY20" fmla="*/ 6185131 h 6975464"/>
              <a:gd name="connsiteX21" fmla="*/ 873093 w 42198532"/>
              <a:gd name="connsiteY21" fmla="*/ 6085772 h 6975464"/>
              <a:gd name="connsiteX22" fmla="*/ 1106548 w 42198532"/>
              <a:gd name="connsiteY22" fmla="*/ 5904403 h 6975464"/>
              <a:gd name="connsiteX23" fmla="*/ 1739875 w 42198532"/>
              <a:gd name="connsiteY23" fmla="*/ 5788484 h 6975464"/>
              <a:gd name="connsiteX24" fmla="*/ 1726467 w 42198532"/>
              <a:gd name="connsiteY24" fmla="*/ 5794792 h 6975464"/>
              <a:gd name="connsiteX25" fmla="*/ 1739875 w 42198532"/>
              <a:gd name="connsiteY25" fmla="*/ 5788484 h 6975464"/>
              <a:gd name="connsiteX26" fmla="*/ 1488280 w 42198532"/>
              <a:gd name="connsiteY26" fmla="*/ 5613423 h 6975464"/>
              <a:gd name="connsiteX27" fmla="*/ 1726467 w 42198532"/>
              <a:gd name="connsiteY27" fmla="*/ 5794792 h 6975464"/>
              <a:gd name="connsiteX28" fmla="*/ 1853448 w 42198532"/>
              <a:gd name="connsiteY28" fmla="*/ 5890997 h 6975464"/>
              <a:gd name="connsiteX29" fmla="*/ 1489068 w 42198532"/>
              <a:gd name="connsiteY29" fmla="*/ 6174091 h 6975464"/>
              <a:gd name="connsiteX30" fmla="*/ 1123900 w 42198532"/>
              <a:gd name="connsiteY30" fmla="*/ 5896517 h 6975464"/>
              <a:gd name="connsiteX31" fmla="*/ 1488280 w 42198532"/>
              <a:gd name="connsiteY31" fmla="*/ 5613423 h 6975464"/>
              <a:gd name="connsiteX32" fmla="*/ 359648 w 42198532"/>
              <a:gd name="connsiteY32" fmla="*/ 4965225 h 6975464"/>
              <a:gd name="connsiteX33" fmla="*/ 724817 w 42198532"/>
              <a:gd name="connsiteY33" fmla="*/ 5242799 h 6975464"/>
              <a:gd name="connsiteX34" fmla="*/ 487418 w 42198532"/>
              <a:gd name="connsiteY34" fmla="*/ 5426534 h 6975464"/>
              <a:gd name="connsiteX35" fmla="*/ 493727 w 42198532"/>
              <a:gd name="connsiteY35" fmla="*/ 5437574 h 6975464"/>
              <a:gd name="connsiteX36" fmla="*/ 733493 w 42198532"/>
              <a:gd name="connsiteY36" fmla="*/ 5252262 h 6975464"/>
              <a:gd name="connsiteX37" fmla="*/ 733493 w 42198532"/>
              <a:gd name="connsiteY37" fmla="*/ 5598440 h 6975464"/>
              <a:gd name="connsiteX38" fmla="*/ 633328 w 42198532"/>
              <a:gd name="connsiteY38" fmla="*/ 5675720 h 6975464"/>
              <a:gd name="connsiteX39" fmla="*/ 641215 w 42198532"/>
              <a:gd name="connsiteY39" fmla="*/ 5688337 h 6975464"/>
              <a:gd name="connsiteX40" fmla="*/ 737436 w 42198532"/>
              <a:gd name="connsiteY40" fmla="*/ 5613423 h 6975464"/>
              <a:gd name="connsiteX41" fmla="*/ 1102605 w 42198532"/>
              <a:gd name="connsiteY41" fmla="*/ 5890997 h 6975464"/>
              <a:gd name="connsiteX42" fmla="*/ 866783 w 42198532"/>
              <a:gd name="connsiteY42" fmla="*/ 6073943 h 6975464"/>
              <a:gd name="connsiteX43" fmla="*/ 873093 w 42198532"/>
              <a:gd name="connsiteY43" fmla="*/ 6085772 h 6975464"/>
              <a:gd name="connsiteX44" fmla="*/ 865994 w 42198532"/>
              <a:gd name="connsiteY44" fmla="*/ 6074732 h 6975464"/>
              <a:gd name="connsiteX45" fmla="*/ 738225 w 42198532"/>
              <a:gd name="connsiteY45" fmla="*/ 6174091 h 6975464"/>
              <a:gd name="connsiteX46" fmla="*/ 373056 w 42198532"/>
              <a:gd name="connsiteY46" fmla="*/ 5896517 h 6975464"/>
              <a:gd name="connsiteX47" fmla="*/ 640426 w 42198532"/>
              <a:gd name="connsiteY47" fmla="*/ 5689125 h 6975464"/>
              <a:gd name="connsiteX48" fmla="*/ 633328 w 42198532"/>
              <a:gd name="connsiteY48" fmla="*/ 5676508 h 6975464"/>
              <a:gd name="connsiteX49" fmla="*/ 371479 w 42198532"/>
              <a:gd name="connsiteY49" fmla="*/ 5879169 h 6975464"/>
              <a:gd name="connsiteX50" fmla="*/ 371479 w 42198532"/>
              <a:gd name="connsiteY50" fmla="*/ 5532990 h 6975464"/>
              <a:gd name="connsiteX51" fmla="*/ 493727 w 42198532"/>
              <a:gd name="connsiteY51" fmla="*/ 5438362 h 6975464"/>
              <a:gd name="connsiteX52" fmla="*/ 486629 w 42198532"/>
              <a:gd name="connsiteY52" fmla="*/ 5426534 h 6975464"/>
              <a:gd name="connsiteX53" fmla="*/ 365169 w 42198532"/>
              <a:gd name="connsiteY53" fmla="*/ 5521161 h 6975464"/>
              <a:gd name="connsiteX54" fmla="*/ 0 w 42198532"/>
              <a:gd name="connsiteY54" fmla="*/ 5243588 h 6975464"/>
              <a:gd name="connsiteX55" fmla="*/ 359648 w 42198532"/>
              <a:gd name="connsiteY55" fmla="*/ 4965225 h 6975464"/>
              <a:gd name="connsiteX56" fmla="*/ 1106548 w 42198532"/>
              <a:gd name="connsiteY56" fmla="*/ 4604852 h 6975464"/>
              <a:gd name="connsiteX57" fmla="*/ 1106548 w 42198532"/>
              <a:gd name="connsiteY57" fmla="*/ 4951031 h 6975464"/>
              <a:gd name="connsiteX58" fmla="*/ 1018214 w 42198532"/>
              <a:gd name="connsiteY58" fmla="*/ 5019636 h 6975464"/>
              <a:gd name="connsiteX59" fmla="*/ 1025312 w 42198532"/>
              <a:gd name="connsiteY59" fmla="*/ 5030676 h 6975464"/>
              <a:gd name="connsiteX60" fmla="*/ 1017425 w 42198532"/>
              <a:gd name="connsiteY60" fmla="*/ 5020424 h 6975464"/>
              <a:gd name="connsiteX61" fmla="*/ 744534 w 42198532"/>
              <a:gd name="connsiteY61" fmla="*/ 5231759 h 6975464"/>
              <a:gd name="connsiteX62" fmla="*/ 744534 w 42198532"/>
              <a:gd name="connsiteY62" fmla="*/ 4885580 h 6975464"/>
              <a:gd name="connsiteX63" fmla="*/ 856530 w 42198532"/>
              <a:gd name="connsiteY63" fmla="*/ 4798050 h 6975464"/>
              <a:gd name="connsiteX64" fmla="*/ 849432 w 42198532"/>
              <a:gd name="connsiteY64" fmla="*/ 4787799 h 6975464"/>
              <a:gd name="connsiteX65" fmla="*/ 857319 w 42198532"/>
              <a:gd name="connsiteY65" fmla="*/ 4798050 h 6975464"/>
              <a:gd name="connsiteX66" fmla="*/ 1106548 w 42198532"/>
              <a:gd name="connsiteY66" fmla="*/ 4604852 h 6975464"/>
              <a:gd name="connsiteX67" fmla="*/ 737436 w 42198532"/>
              <a:gd name="connsiteY67" fmla="*/ 4313873 h 6975464"/>
              <a:gd name="connsiteX68" fmla="*/ 1102605 w 42198532"/>
              <a:gd name="connsiteY68" fmla="*/ 4591447 h 6975464"/>
              <a:gd name="connsiteX69" fmla="*/ 849432 w 42198532"/>
              <a:gd name="connsiteY69" fmla="*/ 4787799 h 6975464"/>
              <a:gd name="connsiteX70" fmla="*/ 738225 w 42198532"/>
              <a:gd name="connsiteY70" fmla="*/ 4873752 h 6975464"/>
              <a:gd name="connsiteX71" fmla="*/ 373056 w 42198532"/>
              <a:gd name="connsiteY71" fmla="*/ 4596178 h 6975464"/>
              <a:gd name="connsiteX72" fmla="*/ 737436 w 42198532"/>
              <a:gd name="connsiteY72" fmla="*/ 4313873 h 6975464"/>
              <a:gd name="connsiteX73" fmla="*/ 1115224 w 42198532"/>
              <a:gd name="connsiteY73" fmla="*/ 3661732 h 6975464"/>
              <a:gd name="connsiteX74" fmla="*/ 1125477 w 42198532"/>
              <a:gd name="connsiteY74" fmla="*/ 3669618 h 6975464"/>
              <a:gd name="connsiteX75" fmla="*/ 1480393 w 42198532"/>
              <a:gd name="connsiteY75" fmla="*/ 3939306 h 6975464"/>
              <a:gd name="connsiteX76" fmla="*/ 1116013 w 42198532"/>
              <a:gd name="connsiteY76" fmla="*/ 4222399 h 6975464"/>
              <a:gd name="connsiteX77" fmla="*/ 750844 w 42198532"/>
              <a:gd name="connsiteY77" fmla="*/ 3944037 h 6975464"/>
              <a:gd name="connsiteX78" fmla="*/ 1115224 w 42198532"/>
              <a:gd name="connsiteY78" fmla="*/ 3661732 h 6975464"/>
              <a:gd name="connsiteX79" fmla="*/ 1480393 w 42198532"/>
              <a:gd name="connsiteY79" fmla="*/ 2656315 h 6975464"/>
              <a:gd name="connsiteX80" fmla="*/ 1480393 w 42198532"/>
              <a:gd name="connsiteY80" fmla="*/ 3002494 h 6975464"/>
              <a:gd name="connsiteX81" fmla="*/ 1386537 w 42198532"/>
              <a:gd name="connsiteY81" fmla="*/ 3075042 h 6975464"/>
              <a:gd name="connsiteX82" fmla="*/ 1392847 w 42198532"/>
              <a:gd name="connsiteY82" fmla="*/ 3086870 h 6975464"/>
              <a:gd name="connsiteX83" fmla="*/ 1385748 w 42198532"/>
              <a:gd name="connsiteY83" fmla="*/ 3075830 h 6975464"/>
              <a:gd name="connsiteX84" fmla="*/ 1118379 w 42198532"/>
              <a:gd name="connsiteY84" fmla="*/ 3283222 h 6975464"/>
              <a:gd name="connsiteX85" fmla="*/ 1118379 w 42198532"/>
              <a:gd name="connsiteY85" fmla="*/ 2937043 h 6975464"/>
              <a:gd name="connsiteX86" fmla="*/ 1246148 w 42198532"/>
              <a:gd name="connsiteY86" fmla="*/ 2837685 h 6975464"/>
              <a:gd name="connsiteX87" fmla="*/ 1239839 w 42198532"/>
              <a:gd name="connsiteY87" fmla="*/ 2825856 h 6975464"/>
              <a:gd name="connsiteX88" fmla="*/ 1246937 w 42198532"/>
              <a:gd name="connsiteY88" fmla="*/ 2836896 h 6975464"/>
              <a:gd name="connsiteX89" fmla="*/ 1480393 w 42198532"/>
              <a:gd name="connsiteY89" fmla="*/ 2656315 h 6975464"/>
              <a:gd name="connsiteX90" fmla="*/ 732704 w 42198532"/>
              <a:gd name="connsiteY90" fmla="*/ 1716349 h 6975464"/>
              <a:gd name="connsiteX91" fmla="*/ 1097873 w 42198532"/>
              <a:gd name="connsiteY91" fmla="*/ 1993923 h 6975464"/>
              <a:gd name="connsiteX92" fmla="*/ 860473 w 42198532"/>
              <a:gd name="connsiteY92" fmla="*/ 2177658 h 6975464"/>
              <a:gd name="connsiteX93" fmla="*/ 867572 w 42198532"/>
              <a:gd name="connsiteY93" fmla="*/ 2189486 h 6975464"/>
              <a:gd name="connsiteX94" fmla="*/ 1106548 w 42198532"/>
              <a:gd name="connsiteY94" fmla="*/ 2003386 h 6975464"/>
              <a:gd name="connsiteX95" fmla="*/ 1106548 w 42198532"/>
              <a:gd name="connsiteY95" fmla="*/ 2350353 h 6975464"/>
              <a:gd name="connsiteX96" fmla="*/ 1007172 w 42198532"/>
              <a:gd name="connsiteY96" fmla="*/ 2427632 h 6975464"/>
              <a:gd name="connsiteX97" fmla="*/ 1014270 w 42198532"/>
              <a:gd name="connsiteY97" fmla="*/ 2440249 h 6975464"/>
              <a:gd name="connsiteX98" fmla="*/ 1110492 w 42198532"/>
              <a:gd name="connsiteY98" fmla="*/ 2365336 h 6975464"/>
              <a:gd name="connsiteX99" fmla="*/ 1475660 w 42198532"/>
              <a:gd name="connsiteY99" fmla="*/ 2642910 h 6975464"/>
              <a:gd name="connsiteX100" fmla="*/ 1239839 w 42198532"/>
              <a:gd name="connsiteY100" fmla="*/ 2825856 h 6975464"/>
              <a:gd name="connsiteX101" fmla="*/ 1112069 w 42198532"/>
              <a:gd name="connsiteY101" fmla="*/ 2925215 h 6975464"/>
              <a:gd name="connsiteX102" fmla="*/ 746900 w 42198532"/>
              <a:gd name="connsiteY102" fmla="*/ 2647641 h 6975464"/>
              <a:gd name="connsiteX103" fmla="*/ 1013481 w 42198532"/>
              <a:gd name="connsiteY103" fmla="*/ 2440249 h 6975464"/>
              <a:gd name="connsiteX104" fmla="*/ 1006383 w 42198532"/>
              <a:gd name="connsiteY104" fmla="*/ 2427632 h 6975464"/>
              <a:gd name="connsiteX105" fmla="*/ 744534 w 42198532"/>
              <a:gd name="connsiteY105" fmla="*/ 2631081 h 6975464"/>
              <a:gd name="connsiteX106" fmla="*/ 744534 w 42198532"/>
              <a:gd name="connsiteY106" fmla="*/ 2284114 h 6975464"/>
              <a:gd name="connsiteX107" fmla="*/ 866783 w 42198532"/>
              <a:gd name="connsiteY107" fmla="*/ 2189486 h 6975464"/>
              <a:gd name="connsiteX108" fmla="*/ 860473 w 42198532"/>
              <a:gd name="connsiteY108" fmla="*/ 2178447 h 6975464"/>
              <a:gd name="connsiteX109" fmla="*/ 738225 w 42198532"/>
              <a:gd name="connsiteY109" fmla="*/ 2273074 h 6975464"/>
              <a:gd name="connsiteX110" fmla="*/ 373056 w 42198532"/>
              <a:gd name="connsiteY110" fmla="*/ 1995500 h 6975464"/>
              <a:gd name="connsiteX111" fmla="*/ 732704 w 42198532"/>
              <a:gd name="connsiteY111" fmla="*/ 1716349 h 6975464"/>
              <a:gd name="connsiteX112" fmla="*/ 1480393 w 42198532"/>
              <a:gd name="connsiteY112" fmla="*/ 1355976 h 6975464"/>
              <a:gd name="connsiteX113" fmla="*/ 1480393 w 42198532"/>
              <a:gd name="connsiteY113" fmla="*/ 1702944 h 6975464"/>
              <a:gd name="connsiteX114" fmla="*/ 1391269 w 42198532"/>
              <a:gd name="connsiteY114" fmla="*/ 1771549 h 6975464"/>
              <a:gd name="connsiteX115" fmla="*/ 1399156 w 42198532"/>
              <a:gd name="connsiteY115" fmla="*/ 1781800 h 6975464"/>
              <a:gd name="connsiteX116" fmla="*/ 1483547 w 42198532"/>
              <a:gd name="connsiteY116" fmla="*/ 1716349 h 6975464"/>
              <a:gd name="connsiteX117" fmla="*/ 1848716 w 42198532"/>
              <a:gd name="connsiteY117" fmla="*/ 1993923 h 6975464"/>
              <a:gd name="connsiteX118" fmla="*/ 1658639 w 42198532"/>
              <a:gd name="connsiteY118" fmla="*/ 2141384 h 6975464"/>
              <a:gd name="connsiteX119" fmla="*/ 1489068 w 42198532"/>
              <a:gd name="connsiteY119" fmla="*/ 2273074 h 6975464"/>
              <a:gd name="connsiteX120" fmla="*/ 1123900 w 42198532"/>
              <a:gd name="connsiteY120" fmla="*/ 1995500 h 6975464"/>
              <a:gd name="connsiteX121" fmla="*/ 1398368 w 42198532"/>
              <a:gd name="connsiteY121" fmla="*/ 1782588 h 6975464"/>
              <a:gd name="connsiteX122" fmla="*/ 1390481 w 42198532"/>
              <a:gd name="connsiteY122" fmla="*/ 1771549 h 6975464"/>
              <a:gd name="connsiteX123" fmla="*/ 1118379 w 42198532"/>
              <a:gd name="connsiteY123" fmla="*/ 1982883 h 6975464"/>
              <a:gd name="connsiteX124" fmla="*/ 1118379 w 42198532"/>
              <a:gd name="connsiteY124" fmla="*/ 1636704 h 6975464"/>
              <a:gd name="connsiteX125" fmla="*/ 1230374 w 42198532"/>
              <a:gd name="connsiteY125" fmla="*/ 1549963 h 6975464"/>
              <a:gd name="connsiteX126" fmla="*/ 1480393 w 42198532"/>
              <a:gd name="connsiteY126" fmla="*/ 1355976 h 6975464"/>
              <a:gd name="connsiteX127" fmla="*/ 1110492 w 42198532"/>
              <a:gd name="connsiteY127" fmla="*/ 1064997 h 6975464"/>
              <a:gd name="connsiteX128" fmla="*/ 1475660 w 42198532"/>
              <a:gd name="connsiteY128" fmla="*/ 1342571 h 6975464"/>
              <a:gd name="connsiteX129" fmla="*/ 1223276 w 42198532"/>
              <a:gd name="connsiteY129" fmla="*/ 1538923 h 6975464"/>
              <a:gd name="connsiteX130" fmla="*/ 1230374 w 42198532"/>
              <a:gd name="connsiteY130" fmla="*/ 1549963 h 6975464"/>
              <a:gd name="connsiteX131" fmla="*/ 1222487 w 42198532"/>
              <a:gd name="connsiteY131" fmla="*/ 1539711 h 6975464"/>
              <a:gd name="connsiteX132" fmla="*/ 1112069 w 42198532"/>
              <a:gd name="connsiteY132" fmla="*/ 1625665 h 6975464"/>
              <a:gd name="connsiteX133" fmla="*/ 746900 w 42198532"/>
              <a:gd name="connsiteY133" fmla="*/ 1348091 h 6975464"/>
              <a:gd name="connsiteX134" fmla="*/ 1110492 w 42198532"/>
              <a:gd name="connsiteY134" fmla="*/ 1064997 h 6975464"/>
              <a:gd name="connsiteX135" fmla="*/ 1488280 w 42198532"/>
              <a:gd name="connsiteY135" fmla="*/ 413645 h 6975464"/>
              <a:gd name="connsiteX136" fmla="*/ 1498533 w 42198532"/>
              <a:gd name="connsiteY136" fmla="*/ 421530 h 6975464"/>
              <a:gd name="connsiteX137" fmla="*/ 1853448 w 42198532"/>
              <a:gd name="connsiteY137" fmla="*/ 691218 h 6975464"/>
              <a:gd name="connsiteX138" fmla="*/ 1489068 w 42198532"/>
              <a:gd name="connsiteY138" fmla="*/ 973524 h 6975464"/>
              <a:gd name="connsiteX139" fmla="*/ 1123900 w 42198532"/>
              <a:gd name="connsiteY139" fmla="*/ 695950 h 6975464"/>
              <a:gd name="connsiteX140" fmla="*/ 1488280 w 42198532"/>
              <a:gd name="connsiteY140" fmla="*/ 413645 h 6975464"/>
              <a:gd name="connsiteX141" fmla="*/ 1493012 w 42198532"/>
              <a:gd name="connsiteY141" fmla="*/ 117464 h 6975464"/>
              <a:gd name="connsiteX142" fmla="*/ 42118086 w 42198532"/>
              <a:gd name="connsiteY142" fmla="*/ 0 h 6975464"/>
              <a:gd name="connsiteX143" fmla="*/ 42198532 w 42198532"/>
              <a:gd name="connsiteY143" fmla="*/ 6799268 h 6975464"/>
              <a:gd name="connsiteX144" fmla="*/ 843615 w 42198532"/>
              <a:gd name="connsiteY144" fmla="*/ 6975464 h 6975464"/>
              <a:gd name="connsiteX145" fmla="*/ 810785 w 42198532"/>
              <a:gd name="connsiteY145" fmla="*/ 6950504 h 6975464"/>
              <a:gd name="connsiteX146" fmla="*/ 746900 w 42198532"/>
              <a:gd name="connsiteY146" fmla="*/ 6901934 h 6975464"/>
              <a:gd name="connsiteX147" fmla="*/ 746900 w 42198532"/>
              <a:gd name="connsiteY147" fmla="*/ 6547081 h 6975464"/>
              <a:gd name="connsiteX148" fmla="*/ 1019002 w 42198532"/>
              <a:gd name="connsiteY148" fmla="*/ 6335746 h 6975464"/>
              <a:gd name="connsiteX149" fmla="*/ 1012693 w 42198532"/>
              <a:gd name="connsiteY149" fmla="*/ 6323918 h 6975464"/>
              <a:gd name="connsiteX150" fmla="*/ 1019791 w 42198532"/>
              <a:gd name="connsiteY150" fmla="*/ 6334957 h 6975464"/>
              <a:gd name="connsiteX151" fmla="*/ 1110492 w 42198532"/>
              <a:gd name="connsiteY151" fmla="*/ 6264775 h 6975464"/>
              <a:gd name="connsiteX152" fmla="*/ 1489068 w 42198532"/>
              <a:gd name="connsiteY152" fmla="*/ 6553389 h 6975464"/>
              <a:gd name="connsiteX153" fmla="*/ 1870800 w 42198532"/>
              <a:gd name="connsiteY153" fmla="*/ 6257678 h 6975464"/>
              <a:gd name="connsiteX154" fmla="*/ 1870800 w 42198532"/>
              <a:gd name="connsiteY154" fmla="*/ 6139394 h 6975464"/>
              <a:gd name="connsiteX155" fmla="*/ 1857392 w 42198532"/>
              <a:gd name="connsiteY155" fmla="*/ 6144914 h 6975464"/>
              <a:gd name="connsiteX156" fmla="*/ 1857392 w 42198532"/>
              <a:gd name="connsiteY156" fmla="*/ 6251370 h 6975464"/>
              <a:gd name="connsiteX157" fmla="*/ 1495378 w 42198532"/>
              <a:gd name="connsiteY157" fmla="*/ 6531309 h 6975464"/>
              <a:gd name="connsiteX158" fmla="*/ 1495378 w 42198532"/>
              <a:gd name="connsiteY158" fmla="*/ 6185131 h 6975464"/>
              <a:gd name="connsiteX159" fmla="*/ 1857392 w 42198532"/>
              <a:gd name="connsiteY159" fmla="*/ 5904403 h 6975464"/>
              <a:gd name="connsiteX160" fmla="*/ 1857392 w 42198532"/>
              <a:gd name="connsiteY160" fmla="*/ 6144125 h 6975464"/>
              <a:gd name="connsiteX161" fmla="*/ 1870800 w 42198532"/>
              <a:gd name="connsiteY161" fmla="*/ 6138605 h 6975464"/>
              <a:gd name="connsiteX162" fmla="*/ 1870800 w 42198532"/>
              <a:gd name="connsiteY162" fmla="*/ 5887843 h 6975464"/>
              <a:gd name="connsiteX163" fmla="*/ 1739875 w 42198532"/>
              <a:gd name="connsiteY163" fmla="*/ 5788484 h 6975464"/>
              <a:gd name="connsiteX164" fmla="*/ 1497744 w 42198532"/>
              <a:gd name="connsiteY164" fmla="*/ 5604749 h 6975464"/>
              <a:gd name="connsiteX165" fmla="*/ 1497744 w 42198532"/>
              <a:gd name="connsiteY165" fmla="*/ 5424957 h 6975464"/>
              <a:gd name="connsiteX166" fmla="*/ 1484336 w 42198532"/>
              <a:gd name="connsiteY166" fmla="*/ 5427322 h 6975464"/>
              <a:gd name="connsiteX167" fmla="*/ 1484336 w 42198532"/>
              <a:gd name="connsiteY167" fmla="*/ 5598440 h 6975464"/>
              <a:gd name="connsiteX168" fmla="*/ 1122322 w 42198532"/>
              <a:gd name="connsiteY168" fmla="*/ 5879169 h 6975464"/>
              <a:gd name="connsiteX169" fmla="*/ 1122322 w 42198532"/>
              <a:gd name="connsiteY169" fmla="*/ 5532990 h 6975464"/>
              <a:gd name="connsiteX170" fmla="*/ 1292682 w 42198532"/>
              <a:gd name="connsiteY170" fmla="*/ 5400511 h 6975464"/>
              <a:gd name="connsiteX171" fmla="*/ 1285583 w 42198532"/>
              <a:gd name="connsiteY171" fmla="*/ 5390260 h 6975464"/>
              <a:gd name="connsiteX172" fmla="*/ 1116013 w 42198532"/>
              <a:gd name="connsiteY172" fmla="*/ 5521161 h 6975464"/>
              <a:gd name="connsiteX173" fmla="*/ 750844 w 42198532"/>
              <a:gd name="connsiteY173" fmla="*/ 5243588 h 6975464"/>
              <a:gd name="connsiteX174" fmla="*/ 1025312 w 42198532"/>
              <a:gd name="connsiteY174" fmla="*/ 5030676 h 6975464"/>
              <a:gd name="connsiteX175" fmla="*/ 1110492 w 42198532"/>
              <a:gd name="connsiteY175" fmla="*/ 4965225 h 6975464"/>
              <a:gd name="connsiteX176" fmla="*/ 1475660 w 42198532"/>
              <a:gd name="connsiteY176" fmla="*/ 5242799 h 6975464"/>
              <a:gd name="connsiteX177" fmla="*/ 1285583 w 42198532"/>
              <a:gd name="connsiteY177" fmla="*/ 5389472 h 6975464"/>
              <a:gd name="connsiteX178" fmla="*/ 1293470 w 42198532"/>
              <a:gd name="connsiteY178" fmla="*/ 5400511 h 6975464"/>
              <a:gd name="connsiteX179" fmla="*/ 1484336 w 42198532"/>
              <a:gd name="connsiteY179" fmla="*/ 5252262 h 6975464"/>
              <a:gd name="connsiteX180" fmla="*/ 1484336 w 42198532"/>
              <a:gd name="connsiteY180" fmla="*/ 5426534 h 6975464"/>
              <a:gd name="connsiteX181" fmla="*/ 1497744 w 42198532"/>
              <a:gd name="connsiteY181" fmla="*/ 5424168 h 6975464"/>
              <a:gd name="connsiteX182" fmla="*/ 1497744 w 42198532"/>
              <a:gd name="connsiteY182" fmla="*/ 5246742 h 6975464"/>
              <a:gd name="connsiteX183" fmla="*/ 1513518 w 42198532"/>
              <a:gd name="connsiteY183" fmla="*/ 5234125 h 6975464"/>
              <a:gd name="connsiteX184" fmla="*/ 1513518 w 42198532"/>
              <a:gd name="connsiteY184" fmla="*/ 5217565 h 6975464"/>
              <a:gd name="connsiteX185" fmla="*/ 1495378 w 42198532"/>
              <a:gd name="connsiteY185" fmla="*/ 5231759 h 6975464"/>
              <a:gd name="connsiteX186" fmla="*/ 1495378 w 42198532"/>
              <a:gd name="connsiteY186" fmla="*/ 4885580 h 6975464"/>
              <a:gd name="connsiteX187" fmla="*/ 1513518 w 42198532"/>
              <a:gd name="connsiteY187" fmla="*/ 4871386 h 6975464"/>
              <a:gd name="connsiteX188" fmla="*/ 1513518 w 42198532"/>
              <a:gd name="connsiteY188" fmla="*/ 4854826 h 6975464"/>
              <a:gd name="connsiteX189" fmla="*/ 1489068 w 42198532"/>
              <a:gd name="connsiteY189" fmla="*/ 4873752 h 6975464"/>
              <a:gd name="connsiteX190" fmla="*/ 1123900 w 42198532"/>
              <a:gd name="connsiteY190" fmla="*/ 4596178 h 6975464"/>
              <a:gd name="connsiteX191" fmla="*/ 1488280 w 42198532"/>
              <a:gd name="connsiteY191" fmla="*/ 4313873 h 6975464"/>
              <a:gd name="connsiteX192" fmla="*/ 1853448 w 42198532"/>
              <a:gd name="connsiteY192" fmla="*/ 4591447 h 6975464"/>
              <a:gd name="connsiteX193" fmla="*/ 1514307 w 42198532"/>
              <a:gd name="connsiteY193" fmla="*/ 4854826 h 6975464"/>
              <a:gd name="connsiteX194" fmla="*/ 1514307 w 42198532"/>
              <a:gd name="connsiteY194" fmla="*/ 4870598 h 6975464"/>
              <a:gd name="connsiteX195" fmla="*/ 1857392 w 42198532"/>
              <a:gd name="connsiteY195" fmla="*/ 4604852 h 6975464"/>
              <a:gd name="connsiteX196" fmla="*/ 1857392 w 42198532"/>
              <a:gd name="connsiteY196" fmla="*/ 4951031 h 6975464"/>
              <a:gd name="connsiteX197" fmla="*/ 1514307 w 42198532"/>
              <a:gd name="connsiteY197" fmla="*/ 5217565 h 6975464"/>
              <a:gd name="connsiteX198" fmla="*/ 1514307 w 42198532"/>
              <a:gd name="connsiteY198" fmla="*/ 5234125 h 6975464"/>
              <a:gd name="connsiteX199" fmla="*/ 1870800 w 42198532"/>
              <a:gd name="connsiteY199" fmla="*/ 4957339 h 6975464"/>
              <a:gd name="connsiteX200" fmla="*/ 1870800 w 42198532"/>
              <a:gd name="connsiteY200" fmla="*/ 4588292 h 6975464"/>
              <a:gd name="connsiteX201" fmla="*/ 1497744 w 42198532"/>
              <a:gd name="connsiteY201" fmla="*/ 4304410 h 6975464"/>
              <a:gd name="connsiteX202" fmla="*/ 1497744 w 42198532"/>
              <a:gd name="connsiteY202" fmla="*/ 3956654 h 6975464"/>
              <a:gd name="connsiteX203" fmla="*/ 1484336 w 42198532"/>
              <a:gd name="connsiteY203" fmla="*/ 3966905 h 6975464"/>
              <a:gd name="connsiteX204" fmla="*/ 1484336 w 42198532"/>
              <a:gd name="connsiteY204" fmla="*/ 4299679 h 6975464"/>
              <a:gd name="connsiteX205" fmla="*/ 1122322 w 42198532"/>
              <a:gd name="connsiteY205" fmla="*/ 4579618 h 6975464"/>
              <a:gd name="connsiteX206" fmla="*/ 1122322 w 42198532"/>
              <a:gd name="connsiteY206" fmla="*/ 4233439 h 6975464"/>
              <a:gd name="connsiteX207" fmla="*/ 1484336 w 42198532"/>
              <a:gd name="connsiteY207" fmla="*/ 3952712 h 6975464"/>
              <a:gd name="connsiteX208" fmla="*/ 1484336 w 42198532"/>
              <a:gd name="connsiteY208" fmla="*/ 3966117 h 6975464"/>
              <a:gd name="connsiteX209" fmla="*/ 1497744 w 42198532"/>
              <a:gd name="connsiteY209" fmla="*/ 3955866 h 6975464"/>
              <a:gd name="connsiteX210" fmla="*/ 1497744 w 42198532"/>
              <a:gd name="connsiteY210" fmla="*/ 3936152 h 6975464"/>
              <a:gd name="connsiteX211" fmla="*/ 1136519 w 42198532"/>
              <a:gd name="connsiteY211" fmla="*/ 3661732 h 6975464"/>
              <a:gd name="connsiteX212" fmla="*/ 1125477 w 42198532"/>
              <a:gd name="connsiteY212" fmla="*/ 3669618 h 6975464"/>
              <a:gd name="connsiteX213" fmla="*/ 1135730 w 42198532"/>
              <a:gd name="connsiteY213" fmla="*/ 3660943 h 6975464"/>
              <a:gd name="connsiteX214" fmla="*/ 1119956 w 42198532"/>
              <a:gd name="connsiteY214" fmla="*/ 3649115 h 6975464"/>
              <a:gd name="connsiteX215" fmla="*/ 1119956 w 42198532"/>
              <a:gd name="connsiteY215" fmla="*/ 3637286 h 6975464"/>
              <a:gd name="connsiteX216" fmla="*/ 1106548 w 42198532"/>
              <a:gd name="connsiteY216" fmla="*/ 3637286 h 6975464"/>
              <a:gd name="connsiteX217" fmla="*/ 1106548 w 42198532"/>
              <a:gd name="connsiteY217" fmla="*/ 3649903 h 6975464"/>
              <a:gd name="connsiteX218" fmla="*/ 744534 w 42198532"/>
              <a:gd name="connsiteY218" fmla="*/ 3929843 h 6975464"/>
              <a:gd name="connsiteX219" fmla="*/ 744534 w 42198532"/>
              <a:gd name="connsiteY219" fmla="*/ 3612841 h 6975464"/>
              <a:gd name="connsiteX220" fmla="*/ 744534 w 42198532"/>
              <a:gd name="connsiteY220" fmla="*/ 3584453 h 6975464"/>
              <a:gd name="connsiteX221" fmla="*/ 1106548 w 42198532"/>
              <a:gd name="connsiteY221" fmla="*/ 3303725 h 6975464"/>
              <a:gd name="connsiteX222" fmla="*/ 1106548 w 42198532"/>
              <a:gd name="connsiteY222" fmla="*/ 3617573 h 6975464"/>
              <a:gd name="connsiteX223" fmla="*/ 1106548 w 42198532"/>
              <a:gd name="connsiteY223" fmla="*/ 3636498 h 6975464"/>
              <a:gd name="connsiteX224" fmla="*/ 1119956 w 42198532"/>
              <a:gd name="connsiteY224" fmla="*/ 3636498 h 6975464"/>
              <a:gd name="connsiteX225" fmla="*/ 1119956 w 42198532"/>
              <a:gd name="connsiteY225" fmla="*/ 3298205 h 6975464"/>
              <a:gd name="connsiteX226" fmla="*/ 1392847 w 42198532"/>
              <a:gd name="connsiteY226" fmla="*/ 3086870 h 6975464"/>
              <a:gd name="connsiteX227" fmla="*/ 1483547 w 42198532"/>
              <a:gd name="connsiteY227" fmla="*/ 3016688 h 6975464"/>
              <a:gd name="connsiteX228" fmla="*/ 1862913 w 42198532"/>
              <a:gd name="connsiteY228" fmla="*/ 3304513 h 6975464"/>
              <a:gd name="connsiteX229" fmla="*/ 2243855 w 42198532"/>
              <a:gd name="connsiteY229" fmla="*/ 3008803 h 6975464"/>
              <a:gd name="connsiteX230" fmla="*/ 2243855 w 42198532"/>
              <a:gd name="connsiteY230" fmla="*/ 2891307 h 6975464"/>
              <a:gd name="connsiteX231" fmla="*/ 2231236 w 42198532"/>
              <a:gd name="connsiteY231" fmla="*/ 2896827 h 6975464"/>
              <a:gd name="connsiteX232" fmla="*/ 2231236 w 42198532"/>
              <a:gd name="connsiteY232" fmla="*/ 3002494 h 6975464"/>
              <a:gd name="connsiteX233" fmla="*/ 1869222 w 42198532"/>
              <a:gd name="connsiteY233" fmla="*/ 3283222 h 6975464"/>
              <a:gd name="connsiteX234" fmla="*/ 1869222 w 42198532"/>
              <a:gd name="connsiteY234" fmla="*/ 2937043 h 6975464"/>
              <a:gd name="connsiteX235" fmla="*/ 2231236 w 42198532"/>
              <a:gd name="connsiteY235" fmla="*/ 2656315 h 6975464"/>
              <a:gd name="connsiteX236" fmla="*/ 2231236 w 42198532"/>
              <a:gd name="connsiteY236" fmla="*/ 2896038 h 6975464"/>
              <a:gd name="connsiteX237" fmla="*/ 2243855 w 42198532"/>
              <a:gd name="connsiteY237" fmla="*/ 2890518 h 6975464"/>
              <a:gd name="connsiteX238" fmla="*/ 2243855 w 42198532"/>
              <a:gd name="connsiteY238" fmla="*/ 2639755 h 6975464"/>
              <a:gd name="connsiteX239" fmla="*/ 2113720 w 42198532"/>
              <a:gd name="connsiteY239" fmla="*/ 2540397 h 6975464"/>
              <a:gd name="connsiteX240" fmla="*/ 2100312 w 42198532"/>
              <a:gd name="connsiteY240" fmla="*/ 2546705 h 6975464"/>
              <a:gd name="connsiteX241" fmla="*/ 2226503 w 42198532"/>
              <a:gd name="connsiteY241" fmla="*/ 2642910 h 6975464"/>
              <a:gd name="connsiteX242" fmla="*/ 1862124 w 42198532"/>
              <a:gd name="connsiteY242" fmla="*/ 2925215 h 6975464"/>
              <a:gd name="connsiteX243" fmla="*/ 1496955 w 42198532"/>
              <a:gd name="connsiteY243" fmla="*/ 2647641 h 6975464"/>
              <a:gd name="connsiteX244" fmla="*/ 1861335 w 42198532"/>
              <a:gd name="connsiteY244" fmla="*/ 2365336 h 6975464"/>
              <a:gd name="connsiteX245" fmla="*/ 2099523 w 42198532"/>
              <a:gd name="connsiteY245" fmla="*/ 2545916 h 6975464"/>
              <a:gd name="connsiteX246" fmla="*/ 2112931 w 42198532"/>
              <a:gd name="connsiteY246" fmla="*/ 2539608 h 6975464"/>
              <a:gd name="connsiteX247" fmla="*/ 1870800 w 42198532"/>
              <a:gd name="connsiteY247" fmla="*/ 2355873 h 6975464"/>
              <a:gd name="connsiteX248" fmla="*/ 1870800 w 42198532"/>
              <a:gd name="connsiteY248" fmla="*/ 2176869 h 6975464"/>
              <a:gd name="connsiteX249" fmla="*/ 1857392 w 42198532"/>
              <a:gd name="connsiteY249" fmla="*/ 2178447 h 6975464"/>
              <a:gd name="connsiteX250" fmla="*/ 1857392 w 42198532"/>
              <a:gd name="connsiteY250" fmla="*/ 2350353 h 6975464"/>
              <a:gd name="connsiteX251" fmla="*/ 1496167 w 42198532"/>
              <a:gd name="connsiteY251" fmla="*/ 2631081 h 6975464"/>
              <a:gd name="connsiteX252" fmla="*/ 1496167 w 42198532"/>
              <a:gd name="connsiteY252" fmla="*/ 2284114 h 6975464"/>
              <a:gd name="connsiteX253" fmla="*/ 1666526 w 42198532"/>
              <a:gd name="connsiteY253" fmla="*/ 2152424 h 6975464"/>
              <a:gd name="connsiteX254" fmla="*/ 1658639 w 42198532"/>
              <a:gd name="connsiteY254" fmla="*/ 2141384 h 6975464"/>
              <a:gd name="connsiteX255" fmla="*/ 1666526 w 42198532"/>
              <a:gd name="connsiteY255" fmla="*/ 2151636 h 6975464"/>
              <a:gd name="connsiteX256" fmla="*/ 1857392 w 42198532"/>
              <a:gd name="connsiteY256" fmla="*/ 2003386 h 6975464"/>
              <a:gd name="connsiteX257" fmla="*/ 1857392 w 42198532"/>
              <a:gd name="connsiteY257" fmla="*/ 2177658 h 6975464"/>
              <a:gd name="connsiteX258" fmla="*/ 1870800 w 42198532"/>
              <a:gd name="connsiteY258" fmla="*/ 2176081 h 6975464"/>
              <a:gd name="connsiteX259" fmla="*/ 1870800 w 42198532"/>
              <a:gd name="connsiteY259" fmla="*/ 1998654 h 6975464"/>
              <a:gd name="connsiteX260" fmla="*/ 1886574 w 42198532"/>
              <a:gd name="connsiteY260" fmla="*/ 1986037 h 6975464"/>
              <a:gd name="connsiteX261" fmla="*/ 1886574 w 42198532"/>
              <a:gd name="connsiteY261" fmla="*/ 1969478 h 6975464"/>
              <a:gd name="connsiteX262" fmla="*/ 1869222 w 42198532"/>
              <a:gd name="connsiteY262" fmla="*/ 1982883 h 6975464"/>
              <a:gd name="connsiteX263" fmla="*/ 1869222 w 42198532"/>
              <a:gd name="connsiteY263" fmla="*/ 1636704 h 6975464"/>
              <a:gd name="connsiteX264" fmla="*/ 1886574 w 42198532"/>
              <a:gd name="connsiteY264" fmla="*/ 1623299 h 6975464"/>
              <a:gd name="connsiteX265" fmla="*/ 1886574 w 42198532"/>
              <a:gd name="connsiteY265" fmla="*/ 1606739 h 6975464"/>
              <a:gd name="connsiteX266" fmla="*/ 1862124 w 42198532"/>
              <a:gd name="connsiteY266" fmla="*/ 1625665 h 6975464"/>
              <a:gd name="connsiteX267" fmla="*/ 1496955 w 42198532"/>
              <a:gd name="connsiteY267" fmla="*/ 1348091 h 6975464"/>
              <a:gd name="connsiteX268" fmla="*/ 1861335 w 42198532"/>
              <a:gd name="connsiteY268" fmla="*/ 1064997 h 6975464"/>
              <a:gd name="connsiteX269" fmla="*/ 2226503 w 42198532"/>
              <a:gd name="connsiteY269" fmla="*/ 1342571 h 6975464"/>
              <a:gd name="connsiteX270" fmla="*/ 1887362 w 42198532"/>
              <a:gd name="connsiteY270" fmla="*/ 1605951 h 6975464"/>
              <a:gd name="connsiteX271" fmla="*/ 1887362 w 42198532"/>
              <a:gd name="connsiteY271" fmla="*/ 1622510 h 6975464"/>
              <a:gd name="connsiteX272" fmla="*/ 2231236 w 42198532"/>
              <a:gd name="connsiteY272" fmla="*/ 1355976 h 6975464"/>
              <a:gd name="connsiteX273" fmla="*/ 2231236 w 42198532"/>
              <a:gd name="connsiteY273" fmla="*/ 1702944 h 6975464"/>
              <a:gd name="connsiteX274" fmla="*/ 1887362 w 42198532"/>
              <a:gd name="connsiteY274" fmla="*/ 1968689 h 6975464"/>
              <a:gd name="connsiteX275" fmla="*/ 1887362 w 42198532"/>
              <a:gd name="connsiteY275" fmla="*/ 1985249 h 6975464"/>
              <a:gd name="connsiteX276" fmla="*/ 2243855 w 42198532"/>
              <a:gd name="connsiteY276" fmla="*/ 1709252 h 6975464"/>
              <a:gd name="connsiteX277" fmla="*/ 2243855 w 42198532"/>
              <a:gd name="connsiteY277" fmla="*/ 1339416 h 6975464"/>
              <a:gd name="connsiteX278" fmla="*/ 1870800 w 42198532"/>
              <a:gd name="connsiteY278" fmla="*/ 1056323 h 6975464"/>
              <a:gd name="connsiteX279" fmla="*/ 1870800 w 42198532"/>
              <a:gd name="connsiteY279" fmla="*/ 707778 h 6975464"/>
              <a:gd name="connsiteX280" fmla="*/ 1857392 w 42198532"/>
              <a:gd name="connsiteY280" fmla="*/ 718030 h 6975464"/>
              <a:gd name="connsiteX281" fmla="*/ 1857392 w 42198532"/>
              <a:gd name="connsiteY281" fmla="*/ 1050803 h 6975464"/>
              <a:gd name="connsiteX282" fmla="*/ 1496167 w 42198532"/>
              <a:gd name="connsiteY282" fmla="*/ 1331531 h 6975464"/>
              <a:gd name="connsiteX283" fmla="*/ 1496167 w 42198532"/>
              <a:gd name="connsiteY283" fmla="*/ 985352 h 6975464"/>
              <a:gd name="connsiteX284" fmla="*/ 1857392 w 42198532"/>
              <a:gd name="connsiteY284" fmla="*/ 704624 h 6975464"/>
              <a:gd name="connsiteX285" fmla="*/ 1857392 w 42198532"/>
              <a:gd name="connsiteY285" fmla="*/ 717241 h 6975464"/>
              <a:gd name="connsiteX286" fmla="*/ 1870800 w 42198532"/>
              <a:gd name="connsiteY286" fmla="*/ 706990 h 6975464"/>
              <a:gd name="connsiteX287" fmla="*/ 1870800 w 42198532"/>
              <a:gd name="connsiteY287" fmla="*/ 688064 h 6975464"/>
              <a:gd name="connsiteX288" fmla="*/ 1509574 w 42198532"/>
              <a:gd name="connsiteY288" fmla="*/ 412856 h 6975464"/>
              <a:gd name="connsiteX289" fmla="*/ 1498533 w 42198532"/>
              <a:gd name="connsiteY289" fmla="*/ 421530 h 6975464"/>
              <a:gd name="connsiteX290" fmla="*/ 1508786 w 42198532"/>
              <a:gd name="connsiteY290" fmla="*/ 412856 h 6975464"/>
              <a:gd name="connsiteX291" fmla="*/ 1493012 w 42198532"/>
              <a:gd name="connsiteY291" fmla="*/ 401028 h 6975464"/>
              <a:gd name="connsiteX292" fmla="*/ 1493012 w 42198532"/>
              <a:gd name="connsiteY292" fmla="*/ 119417 h 6975464"/>
              <a:gd name="connsiteX293" fmla="*/ 1493012 w 42198532"/>
              <a:gd name="connsiteY293" fmla="*/ 117464 h 6975464"/>
              <a:gd name="connsiteX294" fmla="*/ 1398859 w 42198532"/>
              <a:gd name="connsiteY294" fmla="*/ 117464 h 6975464"/>
              <a:gd name="connsiteX295" fmla="*/ 1480393 w 42198532"/>
              <a:gd name="connsiteY295" fmla="*/ 117464 h 6975464"/>
              <a:gd name="connsiteX296" fmla="*/ 1480393 w 42198532"/>
              <a:gd name="connsiteY296" fmla="*/ 201868 h 6975464"/>
              <a:gd name="connsiteX297" fmla="*/ 1480393 w 42198532"/>
              <a:gd name="connsiteY297" fmla="*/ 401028 h 6975464"/>
              <a:gd name="connsiteX298" fmla="*/ 1118379 w 42198532"/>
              <a:gd name="connsiteY298" fmla="*/ 681756 h 6975464"/>
              <a:gd name="connsiteX299" fmla="*/ 1118379 w 42198532"/>
              <a:gd name="connsiteY299" fmla="*/ 335577 h 6975464"/>
              <a:gd name="connsiteX300" fmla="*/ 1379242 w 42198532"/>
              <a:gd name="connsiteY300" fmla="*/ 132719 h 6975464"/>
              <a:gd name="connsiteX301" fmla="*/ 1398859 w 42198532"/>
              <a:gd name="connsiteY301" fmla="*/ 117464 h 6975464"/>
              <a:gd name="connsiteX302" fmla="*/ 840168 w 42198532"/>
              <a:gd name="connsiteY302" fmla="*/ 117464 h 6975464"/>
              <a:gd name="connsiteX303" fmla="*/ 1377550 w 42198532"/>
              <a:gd name="connsiteY303" fmla="*/ 117464 h 6975464"/>
              <a:gd name="connsiteX304" fmla="*/ 1301753 w 42198532"/>
              <a:gd name="connsiteY304" fmla="*/ 176360 h 6975464"/>
              <a:gd name="connsiteX305" fmla="*/ 1112069 w 42198532"/>
              <a:gd name="connsiteY305" fmla="*/ 323748 h 6975464"/>
              <a:gd name="connsiteX306" fmla="*/ 857417 w 42198532"/>
              <a:gd name="connsiteY306" fmla="*/ 130551 h 6975464"/>
              <a:gd name="connsiteX307" fmla="*/ 840168 w 42198532"/>
              <a:gd name="connsiteY307" fmla="*/ 117464 h 6975464"/>
              <a:gd name="connsiteX0" fmla="*/ 738225 w 42198532"/>
              <a:gd name="connsiteY0" fmla="*/ 6911396 h 7004830"/>
              <a:gd name="connsiteX1" fmla="*/ 814828 w 42198532"/>
              <a:gd name="connsiteY1" fmla="*/ 6969750 h 7004830"/>
              <a:gd name="connsiteX2" fmla="*/ 822329 w 42198532"/>
              <a:gd name="connsiteY2" fmla="*/ 6975464 h 7004830"/>
              <a:gd name="connsiteX3" fmla="*/ 655724 w 42198532"/>
              <a:gd name="connsiteY3" fmla="*/ 6975464 h 7004830"/>
              <a:gd name="connsiteX4" fmla="*/ 656989 w 42198532"/>
              <a:gd name="connsiteY4" fmla="*/ 6974481 h 7004830"/>
              <a:gd name="connsiteX5" fmla="*/ 738225 w 42198532"/>
              <a:gd name="connsiteY5" fmla="*/ 6911396 h 7004830"/>
              <a:gd name="connsiteX6" fmla="*/ 733493 w 42198532"/>
              <a:gd name="connsiteY6" fmla="*/ 6551812 h 7004830"/>
              <a:gd name="connsiteX7" fmla="*/ 733493 w 42198532"/>
              <a:gd name="connsiteY7" fmla="*/ 6897991 h 7004830"/>
              <a:gd name="connsiteX8" fmla="*/ 639637 w 42198532"/>
              <a:gd name="connsiteY8" fmla="*/ 6970539 h 7004830"/>
              <a:gd name="connsiteX9" fmla="*/ 656989 w 42198532"/>
              <a:gd name="connsiteY9" fmla="*/ 6974481 h 7004830"/>
              <a:gd name="connsiteX10" fmla="*/ 638848 w 42198532"/>
              <a:gd name="connsiteY10" fmla="*/ 6971327 h 7004830"/>
              <a:gd name="connsiteX11" fmla="*/ 633515 w 42198532"/>
              <a:gd name="connsiteY11" fmla="*/ 6975464 h 7004830"/>
              <a:gd name="connsiteX12" fmla="*/ 371479 w 42198532"/>
              <a:gd name="connsiteY12" fmla="*/ 6975464 h 7004830"/>
              <a:gd name="connsiteX13" fmla="*/ 371479 w 42198532"/>
              <a:gd name="connsiteY13" fmla="*/ 6917056 h 7004830"/>
              <a:gd name="connsiteX14" fmla="*/ 371479 w 42198532"/>
              <a:gd name="connsiteY14" fmla="*/ 6832540 h 7004830"/>
              <a:gd name="connsiteX15" fmla="*/ 733493 w 42198532"/>
              <a:gd name="connsiteY15" fmla="*/ 6551812 h 7004830"/>
              <a:gd name="connsiteX16" fmla="*/ 1106548 w 42198532"/>
              <a:gd name="connsiteY16" fmla="*/ 5904403 h 7004830"/>
              <a:gd name="connsiteX17" fmla="*/ 1106548 w 42198532"/>
              <a:gd name="connsiteY17" fmla="*/ 6251370 h 7004830"/>
              <a:gd name="connsiteX18" fmla="*/ 1012693 w 42198532"/>
              <a:gd name="connsiteY18" fmla="*/ 6323918 h 7004830"/>
              <a:gd name="connsiteX19" fmla="*/ 744534 w 42198532"/>
              <a:gd name="connsiteY19" fmla="*/ 6531309 h 7004830"/>
              <a:gd name="connsiteX20" fmla="*/ 744534 w 42198532"/>
              <a:gd name="connsiteY20" fmla="*/ 6185131 h 7004830"/>
              <a:gd name="connsiteX21" fmla="*/ 873093 w 42198532"/>
              <a:gd name="connsiteY21" fmla="*/ 6085772 h 7004830"/>
              <a:gd name="connsiteX22" fmla="*/ 1106548 w 42198532"/>
              <a:gd name="connsiteY22" fmla="*/ 5904403 h 7004830"/>
              <a:gd name="connsiteX23" fmla="*/ 1739875 w 42198532"/>
              <a:gd name="connsiteY23" fmla="*/ 5788484 h 7004830"/>
              <a:gd name="connsiteX24" fmla="*/ 1726467 w 42198532"/>
              <a:gd name="connsiteY24" fmla="*/ 5794792 h 7004830"/>
              <a:gd name="connsiteX25" fmla="*/ 1739875 w 42198532"/>
              <a:gd name="connsiteY25" fmla="*/ 5788484 h 7004830"/>
              <a:gd name="connsiteX26" fmla="*/ 1488280 w 42198532"/>
              <a:gd name="connsiteY26" fmla="*/ 5613423 h 7004830"/>
              <a:gd name="connsiteX27" fmla="*/ 1726467 w 42198532"/>
              <a:gd name="connsiteY27" fmla="*/ 5794792 h 7004830"/>
              <a:gd name="connsiteX28" fmla="*/ 1853448 w 42198532"/>
              <a:gd name="connsiteY28" fmla="*/ 5890997 h 7004830"/>
              <a:gd name="connsiteX29" fmla="*/ 1489068 w 42198532"/>
              <a:gd name="connsiteY29" fmla="*/ 6174091 h 7004830"/>
              <a:gd name="connsiteX30" fmla="*/ 1123900 w 42198532"/>
              <a:gd name="connsiteY30" fmla="*/ 5896517 h 7004830"/>
              <a:gd name="connsiteX31" fmla="*/ 1488280 w 42198532"/>
              <a:gd name="connsiteY31" fmla="*/ 5613423 h 7004830"/>
              <a:gd name="connsiteX32" fmla="*/ 359648 w 42198532"/>
              <a:gd name="connsiteY32" fmla="*/ 4965225 h 7004830"/>
              <a:gd name="connsiteX33" fmla="*/ 724817 w 42198532"/>
              <a:gd name="connsiteY33" fmla="*/ 5242799 h 7004830"/>
              <a:gd name="connsiteX34" fmla="*/ 487418 w 42198532"/>
              <a:gd name="connsiteY34" fmla="*/ 5426534 h 7004830"/>
              <a:gd name="connsiteX35" fmla="*/ 493727 w 42198532"/>
              <a:gd name="connsiteY35" fmla="*/ 5437574 h 7004830"/>
              <a:gd name="connsiteX36" fmla="*/ 733493 w 42198532"/>
              <a:gd name="connsiteY36" fmla="*/ 5252262 h 7004830"/>
              <a:gd name="connsiteX37" fmla="*/ 733493 w 42198532"/>
              <a:gd name="connsiteY37" fmla="*/ 5598440 h 7004830"/>
              <a:gd name="connsiteX38" fmla="*/ 633328 w 42198532"/>
              <a:gd name="connsiteY38" fmla="*/ 5675720 h 7004830"/>
              <a:gd name="connsiteX39" fmla="*/ 641215 w 42198532"/>
              <a:gd name="connsiteY39" fmla="*/ 5688337 h 7004830"/>
              <a:gd name="connsiteX40" fmla="*/ 737436 w 42198532"/>
              <a:gd name="connsiteY40" fmla="*/ 5613423 h 7004830"/>
              <a:gd name="connsiteX41" fmla="*/ 1102605 w 42198532"/>
              <a:gd name="connsiteY41" fmla="*/ 5890997 h 7004830"/>
              <a:gd name="connsiteX42" fmla="*/ 866783 w 42198532"/>
              <a:gd name="connsiteY42" fmla="*/ 6073943 h 7004830"/>
              <a:gd name="connsiteX43" fmla="*/ 873093 w 42198532"/>
              <a:gd name="connsiteY43" fmla="*/ 6085772 h 7004830"/>
              <a:gd name="connsiteX44" fmla="*/ 865994 w 42198532"/>
              <a:gd name="connsiteY44" fmla="*/ 6074732 h 7004830"/>
              <a:gd name="connsiteX45" fmla="*/ 738225 w 42198532"/>
              <a:gd name="connsiteY45" fmla="*/ 6174091 h 7004830"/>
              <a:gd name="connsiteX46" fmla="*/ 373056 w 42198532"/>
              <a:gd name="connsiteY46" fmla="*/ 5896517 h 7004830"/>
              <a:gd name="connsiteX47" fmla="*/ 640426 w 42198532"/>
              <a:gd name="connsiteY47" fmla="*/ 5689125 h 7004830"/>
              <a:gd name="connsiteX48" fmla="*/ 633328 w 42198532"/>
              <a:gd name="connsiteY48" fmla="*/ 5676508 h 7004830"/>
              <a:gd name="connsiteX49" fmla="*/ 371479 w 42198532"/>
              <a:gd name="connsiteY49" fmla="*/ 5879169 h 7004830"/>
              <a:gd name="connsiteX50" fmla="*/ 371479 w 42198532"/>
              <a:gd name="connsiteY50" fmla="*/ 5532990 h 7004830"/>
              <a:gd name="connsiteX51" fmla="*/ 493727 w 42198532"/>
              <a:gd name="connsiteY51" fmla="*/ 5438362 h 7004830"/>
              <a:gd name="connsiteX52" fmla="*/ 486629 w 42198532"/>
              <a:gd name="connsiteY52" fmla="*/ 5426534 h 7004830"/>
              <a:gd name="connsiteX53" fmla="*/ 365169 w 42198532"/>
              <a:gd name="connsiteY53" fmla="*/ 5521161 h 7004830"/>
              <a:gd name="connsiteX54" fmla="*/ 0 w 42198532"/>
              <a:gd name="connsiteY54" fmla="*/ 5243588 h 7004830"/>
              <a:gd name="connsiteX55" fmla="*/ 359648 w 42198532"/>
              <a:gd name="connsiteY55" fmla="*/ 4965225 h 7004830"/>
              <a:gd name="connsiteX56" fmla="*/ 1106548 w 42198532"/>
              <a:gd name="connsiteY56" fmla="*/ 4604852 h 7004830"/>
              <a:gd name="connsiteX57" fmla="*/ 1106548 w 42198532"/>
              <a:gd name="connsiteY57" fmla="*/ 4951031 h 7004830"/>
              <a:gd name="connsiteX58" fmla="*/ 1018214 w 42198532"/>
              <a:gd name="connsiteY58" fmla="*/ 5019636 h 7004830"/>
              <a:gd name="connsiteX59" fmla="*/ 1025312 w 42198532"/>
              <a:gd name="connsiteY59" fmla="*/ 5030676 h 7004830"/>
              <a:gd name="connsiteX60" fmla="*/ 1017425 w 42198532"/>
              <a:gd name="connsiteY60" fmla="*/ 5020424 h 7004830"/>
              <a:gd name="connsiteX61" fmla="*/ 744534 w 42198532"/>
              <a:gd name="connsiteY61" fmla="*/ 5231759 h 7004830"/>
              <a:gd name="connsiteX62" fmla="*/ 744534 w 42198532"/>
              <a:gd name="connsiteY62" fmla="*/ 4885580 h 7004830"/>
              <a:gd name="connsiteX63" fmla="*/ 856530 w 42198532"/>
              <a:gd name="connsiteY63" fmla="*/ 4798050 h 7004830"/>
              <a:gd name="connsiteX64" fmla="*/ 849432 w 42198532"/>
              <a:gd name="connsiteY64" fmla="*/ 4787799 h 7004830"/>
              <a:gd name="connsiteX65" fmla="*/ 857319 w 42198532"/>
              <a:gd name="connsiteY65" fmla="*/ 4798050 h 7004830"/>
              <a:gd name="connsiteX66" fmla="*/ 1106548 w 42198532"/>
              <a:gd name="connsiteY66" fmla="*/ 4604852 h 7004830"/>
              <a:gd name="connsiteX67" fmla="*/ 737436 w 42198532"/>
              <a:gd name="connsiteY67" fmla="*/ 4313873 h 7004830"/>
              <a:gd name="connsiteX68" fmla="*/ 1102605 w 42198532"/>
              <a:gd name="connsiteY68" fmla="*/ 4591447 h 7004830"/>
              <a:gd name="connsiteX69" fmla="*/ 849432 w 42198532"/>
              <a:gd name="connsiteY69" fmla="*/ 4787799 h 7004830"/>
              <a:gd name="connsiteX70" fmla="*/ 738225 w 42198532"/>
              <a:gd name="connsiteY70" fmla="*/ 4873752 h 7004830"/>
              <a:gd name="connsiteX71" fmla="*/ 373056 w 42198532"/>
              <a:gd name="connsiteY71" fmla="*/ 4596178 h 7004830"/>
              <a:gd name="connsiteX72" fmla="*/ 737436 w 42198532"/>
              <a:gd name="connsiteY72" fmla="*/ 4313873 h 7004830"/>
              <a:gd name="connsiteX73" fmla="*/ 1115224 w 42198532"/>
              <a:gd name="connsiteY73" fmla="*/ 3661732 h 7004830"/>
              <a:gd name="connsiteX74" fmla="*/ 1125477 w 42198532"/>
              <a:gd name="connsiteY74" fmla="*/ 3669618 h 7004830"/>
              <a:gd name="connsiteX75" fmla="*/ 1480393 w 42198532"/>
              <a:gd name="connsiteY75" fmla="*/ 3939306 h 7004830"/>
              <a:gd name="connsiteX76" fmla="*/ 1116013 w 42198532"/>
              <a:gd name="connsiteY76" fmla="*/ 4222399 h 7004830"/>
              <a:gd name="connsiteX77" fmla="*/ 750844 w 42198532"/>
              <a:gd name="connsiteY77" fmla="*/ 3944037 h 7004830"/>
              <a:gd name="connsiteX78" fmla="*/ 1115224 w 42198532"/>
              <a:gd name="connsiteY78" fmla="*/ 3661732 h 7004830"/>
              <a:gd name="connsiteX79" fmla="*/ 1480393 w 42198532"/>
              <a:gd name="connsiteY79" fmla="*/ 2656315 h 7004830"/>
              <a:gd name="connsiteX80" fmla="*/ 1480393 w 42198532"/>
              <a:gd name="connsiteY80" fmla="*/ 3002494 h 7004830"/>
              <a:gd name="connsiteX81" fmla="*/ 1386537 w 42198532"/>
              <a:gd name="connsiteY81" fmla="*/ 3075042 h 7004830"/>
              <a:gd name="connsiteX82" fmla="*/ 1392847 w 42198532"/>
              <a:gd name="connsiteY82" fmla="*/ 3086870 h 7004830"/>
              <a:gd name="connsiteX83" fmla="*/ 1385748 w 42198532"/>
              <a:gd name="connsiteY83" fmla="*/ 3075830 h 7004830"/>
              <a:gd name="connsiteX84" fmla="*/ 1118379 w 42198532"/>
              <a:gd name="connsiteY84" fmla="*/ 3283222 h 7004830"/>
              <a:gd name="connsiteX85" fmla="*/ 1118379 w 42198532"/>
              <a:gd name="connsiteY85" fmla="*/ 2937043 h 7004830"/>
              <a:gd name="connsiteX86" fmla="*/ 1246148 w 42198532"/>
              <a:gd name="connsiteY86" fmla="*/ 2837685 h 7004830"/>
              <a:gd name="connsiteX87" fmla="*/ 1239839 w 42198532"/>
              <a:gd name="connsiteY87" fmla="*/ 2825856 h 7004830"/>
              <a:gd name="connsiteX88" fmla="*/ 1246937 w 42198532"/>
              <a:gd name="connsiteY88" fmla="*/ 2836896 h 7004830"/>
              <a:gd name="connsiteX89" fmla="*/ 1480393 w 42198532"/>
              <a:gd name="connsiteY89" fmla="*/ 2656315 h 7004830"/>
              <a:gd name="connsiteX90" fmla="*/ 732704 w 42198532"/>
              <a:gd name="connsiteY90" fmla="*/ 1716349 h 7004830"/>
              <a:gd name="connsiteX91" fmla="*/ 1097873 w 42198532"/>
              <a:gd name="connsiteY91" fmla="*/ 1993923 h 7004830"/>
              <a:gd name="connsiteX92" fmla="*/ 860473 w 42198532"/>
              <a:gd name="connsiteY92" fmla="*/ 2177658 h 7004830"/>
              <a:gd name="connsiteX93" fmla="*/ 867572 w 42198532"/>
              <a:gd name="connsiteY93" fmla="*/ 2189486 h 7004830"/>
              <a:gd name="connsiteX94" fmla="*/ 1106548 w 42198532"/>
              <a:gd name="connsiteY94" fmla="*/ 2003386 h 7004830"/>
              <a:gd name="connsiteX95" fmla="*/ 1106548 w 42198532"/>
              <a:gd name="connsiteY95" fmla="*/ 2350353 h 7004830"/>
              <a:gd name="connsiteX96" fmla="*/ 1007172 w 42198532"/>
              <a:gd name="connsiteY96" fmla="*/ 2427632 h 7004830"/>
              <a:gd name="connsiteX97" fmla="*/ 1014270 w 42198532"/>
              <a:gd name="connsiteY97" fmla="*/ 2440249 h 7004830"/>
              <a:gd name="connsiteX98" fmla="*/ 1110492 w 42198532"/>
              <a:gd name="connsiteY98" fmla="*/ 2365336 h 7004830"/>
              <a:gd name="connsiteX99" fmla="*/ 1475660 w 42198532"/>
              <a:gd name="connsiteY99" fmla="*/ 2642910 h 7004830"/>
              <a:gd name="connsiteX100" fmla="*/ 1239839 w 42198532"/>
              <a:gd name="connsiteY100" fmla="*/ 2825856 h 7004830"/>
              <a:gd name="connsiteX101" fmla="*/ 1112069 w 42198532"/>
              <a:gd name="connsiteY101" fmla="*/ 2925215 h 7004830"/>
              <a:gd name="connsiteX102" fmla="*/ 746900 w 42198532"/>
              <a:gd name="connsiteY102" fmla="*/ 2647641 h 7004830"/>
              <a:gd name="connsiteX103" fmla="*/ 1013481 w 42198532"/>
              <a:gd name="connsiteY103" fmla="*/ 2440249 h 7004830"/>
              <a:gd name="connsiteX104" fmla="*/ 1006383 w 42198532"/>
              <a:gd name="connsiteY104" fmla="*/ 2427632 h 7004830"/>
              <a:gd name="connsiteX105" fmla="*/ 744534 w 42198532"/>
              <a:gd name="connsiteY105" fmla="*/ 2631081 h 7004830"/>
              <a:gd name="connsiteX106" fmla="*/ 744534 w 42198532"/>
              <a:gd name="connsiteY106" fmla="*/ 2284114 h 7004830"/>
              <a:gd name="connsiteX107" fmla="*/ 866783 w 42198532"/>
              <a:gd name="connsiteY107" fmla="*/ 2189486 h 7004830"/>
              <a:gd name="connsiteX108" fmla="*/ 860473 w 42198532"/>
              <a:gd name="connsiteY108" fmla="*/ 2178447 h 7004830"/>
              <a:gd name="connsiteX109" fmla="*/ 738225 w 42198532"/>
              <a:gd name="connsiteY109" fmla="*/ 2273074 h 7004830"/>
              <a:gd name="connsiteX110" fmla="*/ 373056 w 42198532"/>
              <a:gd name="connsiteY110" fmla="*/ 1995500 h 7004830"/>
              <a:gd name="connsiteX111" fmla="*/ 732704 w 42198532"/>
              <a:gd name="connsiteY111" fmla="*/ 1716349 h 7004830"/>
              <a:gd name="connsiteX112" fmla="*/ 1480393 w 42198532"/>
              <a:gd name="connsiteY112" fmla="*/ 1355976 h 7004830"/>
              <a:gd name="connsiteX113" fmla="*/ 1480393 w 42198532"/>
              <a:gd name="connsiteY113" fmla="*/ 1702944 h 7004830"/>
              <a:gd name="connsiteX114" fmla="*/ 1391269 w 42198532"/>
              <a:gd name="connsiteY114" fmla="*/ 1771549 h 7004830"/>
              <a:gd name="connsiteX115" fmla="*/ 1399156 w 42198532"/>
              <a:gd name="connsiteY115" fmla="*/ 1781800 h 7004830"/>
              <a:gd name="connsiteX116" fmla="*/ 1483547 w 42198532"/>
              <a:gd name="connsiteY116" fmla="*/ 1716349 h 7004830"/>
              <a:gd name="connsiteX117" fmla="*/ 1848716 w 42198532"/>
              <a:gd name="connsiteY117" fmla="*/ 1993923 h 7004830"/>
              <a:gd name="connsiteX118" fmla="*/ 1658639 w 42198532"/>
              <a:gd name="connsiteY118" fmla="*/ 2141384 h 7004830"/>
              <a:gd name="connsiteX119" fmla="*/ 1489068 w 42198532"/>
              <a:gd name="connsiteY119" fmla="*/ 2273074 h 7004830"/>
              <a:gd name="connsiteX120" fmla="*/ 1123900 w 42198532"/>
              <a:gd name="connsiteY120" fmla="*/ 1995500 h 7004830"/>
              <a:gd name="connsiteX121" fmla="*/ 1398368 w 42198532"/>
              <a:gd name="connsiteY121" fmla="*/ 1782588 h 7004830"/>
              <a:gd name="connsiteX122" fmla="*/ 1390481 w 42198532"/>
              <a:gd name="connsiteY122" fmla="*/ 1771549 h 7004830"/>
              <a:gd name="connsiteX123" fmla="*/ 1118379 w 42198532"/>
              <a:gd name="connsiteY123" fmla="*/ 1982883 h 7004830"/>
              <a:gd name="connsiteX124" fmla="*/ 1118379 w 42198532"/>
              <a:gd name="connsiteY124" fmla="*/ 1636704 h 7004830"/>
              <a:gd name="connsiteX125" fmla="*/ 1230374 w 42198532"/>
              <a:gd name="connsiteY125" fmla="*/ 1549963 h 7004830"/>
              <a:gd name="connsiteX126" fmla="*/ 1480393 w 42198532"/>
              <a:gd name="connsiteY126" fmla="*/ 1355976 h 7004830"/>
              <a:gd name="connsiteX127" fmla="*/ 1110492 w 42198532"/>
              <a:gd name="connsiteY127" fmla="*/ 1064997 h 7004830"/>
              <a:gd name="connsiteX128" fmla="*/ 1475660 w 42198532"/>
              <a:gd name="connsiteY128" fmla="*/ 1342571 h 7004830"/>
              <a:gd name="connsiteX129" fmla="*/ 1223276 w 42198532"/>
              <a:gd name="connsiteY129" fmla="*/ 1538923 h 7004830"/>
              <a:gd name="connsiteX130" fmla="*/ 1230374 w 42198532"/>
              <a:gd name="connsiteY130" fmla="*/ 1549963 h 7004830"/>
              <a:gd name="connsiteX131" fmla="*/ 1222487 w 42198532"/>
              <a:gd name="connsiteY131" fmla="*/ 1539711 h 7004830"/>
              <a:gd name="connsiteX132" fmla="*/ 1112069 w 42198532"/>
              <a:gd name="connsiteY132" fmla="*/ 1625665 h 7004830"/>
              <a:gd name="connsiteX133" fmla="*/ 746900 w 42198532"/>
              <a:gd name="connsiteY133" fmla="*/ 1348091 h 7004830"/>
              <a:gd name="connsiteX134" fmla="*/ 1110492 w 42198532"/>
              <a:gd name="connsiteY134" fmla="*/ 1064997 h 7004830"/>
              <a:gd name="connsiteX135" fmla="*/ 1488280 w 42198532"/>
              <a:gd name="connsiteY135" fmla="*/ 413645 h 7004830"/>
              <a:gd name="connsiteX136" fmla="*/ 1498533 w 42198532"/>
              <a:gd name="connsiteY136" fmla="*/ 421530 h 7004830"/>
              <a:gd name="connsiteX137" fmla="*/ 1853448 w 42198532"/>
              <a:gd name="connsiteY137" fmla="*/ 691218 h 7004830"/>
              <a:gd name="connsiteX138" fmla="*/ 1489068 w 42198532"/>
              <a:gd name="connsiteY138" fmla="*/ 973524 h 7004830"/>
              <a:gd name="connsiteX139" fmla="*/ 1123900 w 42198532"/>
              <a:gd name="connsiteY139" fmla="*/ 695950 h 7004830"/>
              <a:gd name="connsiteX140" fmla="*/ 1488280 w 42198532"/>
              <a:gd name="connsiteY140" fmla="*/ 413645 h 7004830"/>
              <a:gd name="connsiteX141" fmla="*/ 1493012 w 42198532"/>
              <a:gd name="connsiteY141" fmla="*/ 117464 h 7004830"/>
              <a:gd name="connsiteX142" fmla="*/ 42118086 w 42198532"/>
              <a:gd name="connsiteY142" fmla="*/ 0 h 7004830"/>
              <a:gd name="connsiteX143" fmla="*/ 42198532 w 42198532"/>
              <a:gd name="connsiteY143" fmla="*/ 7004830 h 7004830"/>
              <a:gd name="connsiteX144" fmla="*/ 843615 w 42198532"/>
              <a:gd name="connsiteY144" fmla="*/ 6975464 h 7004830"/>
              <a:gd name="connsiteX145" fmla="*/ 810785 w 42198532"/>
              <a:gd name="connsiteY145" fmla="*/ 6950504 h 7004830"/>
              <a:gd name="connsiteX146" fmla="*/ 746900 w 42198532"/>
              <a:gd name="connsiteY146" fmla="*/ 6901934 h 7004830"/>
              <a:gd name="connsiteX147" fmla="*/ 746900 w 42198532"/>
              <a:gd name="connsiteY147" fmla="*/ 6547081 h 7004830"/>
              <a:gd name="connsiteX148" fmla="*/ 1019002 w 42198532"/>
              <a:gd name="connsiteY148" fmla="*/ 6335746 h 7004830"/>
              <a:gd name="connsiteX149" fmla="*/ 1012693 w 42198532"/>
              <a:gd name="connsiteY149" fmla="*/ 6323918 h 7004830"/>
              <a:gd name="connsiteX150" fmla="*/ 1019791 w 42198532"/>
              <a:gd name="connsiteY150" fmla="*/ 6334957 h 7004830"/>
              <a:gd name="connsiteX151" fmla="*/ 1110492 w 42198532"/>
              <a:gd name="connsiteY151" fmla="*/ 6264775 h 7004830"/>
              <a:gd name="connsiteX152" fmla="*/ 1489068 w 42198532"/>
              <a:gd name="connsiteY152" fmla="*/ 6553389 h 7004830"/>
              <a:gd name="connsiteX153" fmla="*/ 1870800 w 42198532"/>
              <a:gd name="connsiteY153" fmla="*/ 6257678 h 7004830"/>
              <a:gd name="connsiteX154" fmla="*/ 1870800 w 42198532"/>
              <a:gd name="connsiteY154" fmla="*/ 6139394 h 7004830"/>
              <a:gd name="connsiteX155" fmla="*/ 1857392 w 42198532"/>
              <a:gd name="connsiteY155" fmla="*/ 6144914 h 7004830"/>
              <a:gd name="connsiteX156" fmla="*/ 1857392 w 42198532"/>
              <a:gd name="connsiteY156" fmla="*/ 6251370 h 7004830"/>
              <a:gd name="connsiteX157" fmla="*/ 1495378 w 42198532"/>
              <a:gd name="connsiteY157" fmla="*/ 6531309 h 7004830"/>
              <a:gd name="connsiteX158" fmla="*/ 1495378 w 42198532"/>
              <a:gd name="connsiteY158" fmla="*/ 6185131 h 7004830"/>
              <a:gd name="connsiteX159" fmla="*/ 1857392 w 42198532"/>
              <a:gd name="connsiteY159" fmla="*/ 5904403 h 7004830"/>
              <a:gd name="connsiteX160" fmla="*/ 1857392 w 42198532"/>
              <a:gd name="connsiteY160" fmla="*/ 6144125 h 7004830"/>
              <a:gd name="connsiteX161" fmla="*/ 1870800 w 42198532"/>
              <a:gd name="connsiteY161" fmla="*/ 6138605 h 7004830"/>
              <a:gd name="connsiteX162" fmla="*/ 1870800 w 42198532"/>
              <a:gd name="connsiteY162" fmla="*/ 5887843 h 7004830"/>
              <a:gd name="connsiteX163" fmla="*/ 1739875 w 42198532"/>
              <a:gd name="connsiteY163" fmla="*/ 5788484 h 7004830"/>
              <a:gd name="connsiteX164" fmla="*/ 1497744 w 42198532"/>
              <a:gd name="connsiteY164" fmla="*/ 5604749 h 7004830"/>
              <a:gd name="connsiteX165" fmla="*/ 1497744 w 42198532"/>
              <a:gd name="connsiteY165" fmla="*/ 5424957 h 7004830"/>
              <a:gd name="connsiteX166" fmla="*/ 1484336 w 42198532"/>
              <a:gd name="connsiteY166" fmla="*/ 5427322 h 7004830"/>
              <a:gd name="connsiteX167" fmla="*/ 1484336 w 42198532"/>
              <a:gd name="connsiteY167" fmla="*/ 5598440 h 7004830"/>
              <a:gd name="connsiteX168" fmla="*/ 1122322 w 42198532"/>
              <a:gd name="connsiteY168" fmla="*/ 5879169 h 7004830"/>
              <a:gd name="connsiteX169" fmla="*/ 1122322 w 42198532"/>
              <a:gd name="connsiteY169" fmla="*/ 5532990 h 7004830"/>
              <a:gd name="connsiteX170" fmla="*/ 1292682 w 42198532"/>
              <a:gd name="connsiteY170" fmla="*/ 5400511 h 7004830"/>
              <a:gd name="connsiteX171" fmla="*/ 1285583 w 42198532"/>
              <a:gd name="connsiteY171" fmla="*/ 5390260 h 7004830"/>
              <a:gd name="connsiteX172" fmla="*/ 1116013 w 42198532"/>
              <a:gd name="connsiteY172" fmla="*/ 5521161 h 7004830"/>
              <a:gd name="connsiteX173" fmla="*/ 750844 w 42198532"/>
              <a:gd name="connsiteY173" fmla="*/ 5243588 h 7004830"/>
              <a:gd name="connsiteX174" fmla="*/ 1025312 w 42198532"/>
              <a:gd name="connsiteY174" fmla="*/ 5030676 h 7004830"/>
              <a:gd name="connsiteX175" fmla="*/ 1110492 w 42198532"/>
              <a:gd name="connsiteY175" fmla="*/ 4965225 h 7004830"/>
              <a:gd name="connsiteX176" fmla="*/ 1475660 w 42198532"/>
              <a:gd name="connsiteY176" fmla="*/ 5242799 h 7004830"/>
              <a:gd name="connsiteX177" fmla="*/ 1285583 w 42198532"/>
              <a:gd name="connsiteY177" fmla="*/ 5389472 h 7004830"/>
              <a:gd name="connsiteX178" fmla="*/ 1293470 w 42198532"/>
              <a:gd name="connsiteY178" fmla="*/ 5400511 h 7004830"/>
              <a:gd name="connsiteX179" fmla="*/ 1484336 w 42198532"/>
              <a:gd name="connsiteY179" fmla="*/ 5252262 h 7004830"/>
              <a:gd name="connsiteX180" fmla="*/ 1484336 w 42198532"/>
              <a:gd name="connsiteY180" fmla="*/ 5426534 h 7004830"/>
              <a:gd name="connsiteX181" fmla="*/ 1497744 w 42198532"/>
              <a:gd name="connsiteY181" fmla="*/ 5424168 h 7004830"/>
              <a:gd name="connsiteX182" fmla="*/ 1497744 w 42198532"/>
              <a:gd name="connsiteY182" fmla="*/ 5246742 h 7004830"/>
              <a:gd name="connsiteX183" fmla="*/ 1513518 w 42198532"/>
              <a:gd name="connsiteY183" fmla="*/ 5234125 h 7004830"/>
              <a:gd name="connsiteX184" fmla="*/ 1513518 w 42198532"/>
              <a:gd name="connsiteY184" fmla="*/ 5217565 h 7004830"/>
              <a:gd name="connsiteX185" fmla="*/ 1495378 w 42198532"/>
              <a:gd name="connsiteY185" fmla="*/ 5231759 h 7004830"/>
              <a:gd name="connsiteX186" fmla="*/ 1495378 w 42198532"/>
              <a:gd name="connsiteY186" fmla="*/ 4885580 h 7004830"/>
              <a:gd name="connsiteX187" fmla="*/ 1513518 w 42198532"/>
              <a:gd name="connsiteY187" fmla="*/ 4871386 h 7004830"/>
              <a:gd name="connsiteX188" fmla="*/ 1513518 w 42198532"/>
              <a:gd name="connsiteY188" fmla="*/ 4854826 h 7004830"/>
              <a:gd name="connsiteX189" fmla="*/ 1489068 w 42198532"/>
              <a:gd name="connsiteY189" fmla="*/ 4873752 h 7004830"/>
              <a:gd name="connsiteX190" fmla="*/ 1123900 w 42198532"/>
              <a:gd name="connsiteY190" fmla="*/ 4596178 h 7004830"/>
              <a:gd name="connsiteX191" fmla="*/ 1488280 w 42198532"/>
              <a:gd name="connsiteY191" fmla="*/ 4313873 h 7004830"/>
              <a:gd name="connsiteX192" fmla="*/ 1853448 w 42198532"/>
              <a:gd name="connsiteY192" fmla="*/ 4591447 h 7004830"/>
              <a:gd name="connsiteX193" fmla="*/ 1514307 w 42198532"/>
              <a:gd name="connsiteY193" fmla="*/ 4854826 h 7004830"/>
              <a:gd name="connsiteX194" fmla="*/ 1514307 w 42198532"/>
              <a:gd name="connsiteY194" fmla="*/ 4870598 h 7004830"/>
              <a:gd name="connsiteX195" fmla="*/ 1857392 w 42198532"/>
              <a:gd name="connsiteY195" fmla="*/ 4604852 h 7004830"/>
              <a:gd name="connsiteX196" fmla="*/ 1857392 w 42198532"/>
              <a:gd name="connsiteY196" fmla="*/ 4951031 h 7004830"/>
              <a:gd name="connsiteX197" fmla="*/ 1514307 w 42198532"/>
              <a:gd name="connsiteY197" fmla="*/ 5217565 h 7004830"/>
              <a:gd name="connsiteX198" fmla="*/ 1514307 w 42198532"/>
              <a:gd name="connsiteY198" fmla="*/ 5234125 h 7004830"/>
              <a:gd name="connsiteX199" fmla="*/ 1870800 w 42198532"/>
              <a:gd name="connsiteY199" fmla="*/ 4957339 h 7004830"/>
              <a:gd name="connsiteX200" fmla="*/ 1870800 w 42198532"/>
              <a:gd name="connsiteY200" fmla="*/ 4588292 h 7004830"/>
              <a:gd name="connsiteX201" fmla="*/ 1497744 w 42198532"/>
              <a:gd name="connsiteY201" fmla="*/ 4304410 h 7004830"/>
              <a:gd name="connsiteX202" fmla="*/ 1497744 w 42198532"/>
              <a:gd name="connsiteY202" fmla="*/ 3956654 h 7004830"/>
              <a:gd name="connsiteX203" fmla="*/ 1484336 w 42198532"/>
              <a:gd name="connsiteY203" fmla="*/ 3966905 h 7004830"/>
              <a:gd name="connsiteX204" fmla="*/ 1484336 w 42198532"/>
              <a:gd name="connsiteY204" fmla="*/ 4299679 h 7004830"/>
              <a:gd name="connsiteX205" fmla="*/ 1122322 w 42198532"/>
              <a:gd name="connsiteY205" fmla="*/ 4579618 h 7004830"/>
              <a:gd name="connsiteX206" fmla="*/ 1122322 w 42198532"/>
              <a:gd name="connsiteY206" fmla="*/ 4233439 h 7004830"/>
              <a:gd name="connsiteX207" fmla="*/ 1484336 w 42198532"/>
              <a:gd name="connsiteY207" fmla="*/ 3952712 h 7004830"/>
              <a:gd name="connsiteX208" fmla="*/ 1484336 w 42198532"/>
              <a:gd name="connsiteY208" fmla="*/ 3966117 h 7004830"/>
              <a:gd name="connsiteX209" fmla="*/ 1497744 w 42198532"/>
              <a:gd name="connsiteY209" fmla="*/ 3955866 h 7004830"/>
              <a:gd name="connsiteX210" fmla="*/ 1497744 w 42198532"/>
              <a:gd name="connsiteY210" fmla="*/ 3936152 h 7004830"/>
              <a:gd name="connsiteX211" fmla="*/ 1136519 w 42198532"/>
              <a:gd name="connsiteY211" fmla="*/ 3661732 h 7004830"/>
              <a:gd name="connsiteX212" fmla="*/ 1125477 w 42198532"/>
              <a:gd name="connsiteY212" fmla="*/ 3669618 h 7004830"/>
              <a:gd name="connsiteX213" fmla="*/ 1135730 w 42198532"/>
              <a:gd name="connsiteY213" fmla="*/ 3660943 h 7004830"/>
              <a:gd name="connsiteX214" fmla="*/ 1119956 w 42198532"/>
              <a:gd name="connsiteY214" fmla="*/ 3649115 h 7004830"/>
              <a:gd name="connsiteX215" fmla="*/ 1119956 w 42198532"/>
              <a:gd name="connsiteY215" fmla="*/ 3637286 h 7004830"/>
              <a:gd name="connsiteX216" fmla="*/ 1106548 w 42198532"/>
              <a:gd name="connsiteY216" fmla="*/ 3637286 h 7004830"/>
              <a:gd name="connsiteX217" fmla="*/ 1106548 w 42198532"/>
              <a:gd name="connsiteY217" fmla="*/ 3649903 h 7004830"/>
              <a:gd name="connsiteX218" fmla="*/ 744534 w 42198532"/>
              <a:gd name="connsiteY218" fmla="*/ 3929843 h 7004830"/>
              <a:gd name="connsiteX219" fmla="*/ 744534 w 42198532"/>
              <a:gd name="connsiteY219" fmla="*/ 3612841 h 7004830"/>
              <a:gd name="connsiteX220" fmla="*/ 744534 w 42198532"/>
              <a:gd name="connsiteY220" fmla="*/ 3584453 h 7004830"/>
              <a:gd name="connsiteX221" fmla="*/ 1106548 w 42198532"/>
              <a:gd name="connsiteY221" fmla="*/ 3303725 h 7004830"/>
              <a:gd name="connsiteX222" fmla="*/ 1106548 w 42198532"/>
              <a:gd name="connsiteY222" fmla="*/ 3617573 h 7004830"/>
              <a:gd name="connsiteX223" fmla="*/ 1106548 w 42198532"/>
              <a:gd name="connsiteY223" fmla="*/ 3636498 h 7004830"/>
              <a:gd name="connsiteX224" fmla="*/ 1119956 w 42198532"/>
              <a:gd name="connsiteY224" fmla="*/ 3636498 h 7004830"/>
              <a:gd name="connsiteX225" fmla="*/ 1119956 w 42198532"/>
              <a:gd name="connsiteY225" fmla="*/ 3298205 h 7004830"/>
              <a:gd name="connsiteX226" fmla="*/ 1392847 w 42198532"/>
              <a:gd name="connsiteY226" fmla="*/ 3086870 h 7004830"/>
              <a:gd name="connsiteX227" fmla="*/ 1483547 w 42198532"/>
              <a:gd name="connsiteY227" fmla="*/ 3016688 h 7004830"/>
              <a:gd name="connsiteX228" fmla="*/ 1862913 w 42198532"/>
              <a:gd name="connsiteY228" fmla="*/ 3304513 h 7004830"/>
              <a:gd name="connsiteX229" fmla="*/ 2243855 w 42198532"/>
              <a:gd name="connsiteY229" fmla="*/ 3008803 h 7004830"/>
              <a:gd name="connsiteX230" fmla="*/ 2243855 w 42198532"/>
              <a:gd name="connsiteY230" fmla="*/ 2891307 h 7004830"/>
              <a:gd name="connsiteX231" fmla="*/ 2231236 w 42198532"/>
              <a:gd name="connsiteY231" fmla="*/ 2896827 h 7004830"/>
              <a:gd name="connsiteX232" fmla="*/ 2231236 w 42198532"/>
              <a:gd name="connsiteY232" fmla="*/ 3002494 h 7004830"/>
              <a:gd name="connsiteX233" fmla="*/ 1869222 w 42198532"/>
              <a:gd name="connsiteY233" fmla="*/ 3283222 h 7004830"/>
              <a:gd name="connsiteX234" fmla="*/ 1869222 w 42198532"/>
              <a:gd name="connsiteY234" fmla="*/ 2937043 h 7004830"/>
              <a:gd name="connsiteX235" fmla="*/ 2231236 w 42198532"/>
              <a:gd name="connsiteY235" fmla="*/ 2656315 h 7004830"/>
              <a:gd name="connsiteX236" fmla="*/ 2231236 w 42198532"/>
              <a:gd name="connsiteY236" fmla="*/ 2896038 h 7004830"/>
              <a:gd name="connsiteX237" fmla="*/ 2243855 w 42198532"/>
              <a:gd name="connsiteY237" fmla="*/ 2890518 h 7004830"/>
              <a:gd name="connsiteX238" fmla="*/ 2243855 w 42198532"/>
              <a:gd name="connsiteY238" fmla="*/ 2639755 h 7004830"/>
              <a:gd name="connsiteX239" fmla="*/ 2113720 w 42198532"/>
              <a:gd name="connsiteY239" fmla="*/ 2540397 h 7004830"/>
              <a:gd name="connsiteX240" fmla="*/ 2100312 w 42198532"/>
              <a:gd name="connsiteY240" fmla="*/ 2546705 h 7004830"/>
              <a:gd name="connsiteX241" fmla="*/ 2226503 w 42198532"/>
              <a:gd name="connsiteY241" fmla="*/ 2642910 h 7004830"/>
              <a:gd name="connsiteX242" fmla="*/ 1862124 w 42198532"/>
              <a:gd name="connsiteY242" fmla="*/ 2925215 h 7004830"/>
              <a:gd name="connsiteX243" fmla="*/ 1496955 w 42198532"/>
              <a:gd name="connsiteY243" fmla="*/ 2647641 h 7004830"/>
              <a:gd name="connsiteX244" fmla="*/ 1861335 w 42198532"/>
              <a:gd name="connsiteY244" fmla="*/ 2365336 h 7004830"/>
              <a:gd name="connsiteX245" fmla="*/ 2099523 w 42198532"/>
              <a:gd name="connsiteY245" fmla="*/ 2545916 h 7004830"/>
              <a:gd name="connsiteX246" fmla="*/ 2112931 w 42198532"/>
              <a:gd name="connsiteY246" fmla="*/ 2539608 h 7004830"/>
              <a:gd name="connsiteX247" fmla="*/ 1870800 w 42198532"/>
              <a:gd name="connsiteY247" fmla="*/ 2355873 h 7004830"/>
              <a:gd name="connsiteX248" fmla="*/ 1870800 w 42198532"/>
              <a:gd name="connsiteY248" fmla="*/ 2176869 h 7004830"/>
              <a:gd name="connsiteX249" fmla="*/ 1857392 w 42198532"/>
              <a:gd name="connsiteY249" fmla="*/ 2178447 h 7004830"/>
              <a:gd name="connsiteX250" fmla="*/ 1857392 w 42198532"/>
              <a:gd name="connsiteY250" fmla="*/ 2350353 h 7004830"/>
              <a:gd name="connsiteX251" fmla="*/ 1496167 w 42198532"/>
              <a:gd name="connsiteY251" fmla="*/ 2631081 h 7004830"/>
              <a:gd name="connsiteX252" fmla="*/ 1496167 w 42198532"/>
              <a:gd name="connsiteY252" fmla="*/ 2284114 h 7004830"/>
              <a:gd name="connsiteX253" fmla="*/ 1666526 w 42198532"/>
              <a:gd name="connsiteY253" fmla="*/ 2152424 h 7004830"/>
              <a:gd name="connsiteX254" fmla="*/ 1658639 w 42198532"/>
              <a:gd name="connsiteY254" fmla="*/ 2141384 h 7004830"/>
              <a:gd name="connsiteX255" fmla="*/ 1666526 w 42198532"/>
              <a:gd name="connsiteY255" fmla="*/ 2151636 h 7004830"/>
              <a:gd name="connsiteX256" fmla="*/ 1857392 w 42198532"/>
              <a:gd name="connsiteY256" fmla="*/ 2003386 h 7004830"/>
              <a:gd name="connsiteX257" fmla="*/ 1857392 w 42198532"/>
              <a:gd name="connsiteY257" fmla="*/ 2177658 h 7004830"/>
              <a:gd name="connsiteX258" fmla="*/ 1870800 w 42198532"/>
              <a:gd name="connsiteY258" fmla="*/ 2176081 h 7004830"/>
              <a:gd name="connsiteX259" fmla="*/ 1870800 w 42198532"/>
              <a:gd name="connsiteY259" fmla="*/ 1998654 h 7004830"/>
              <a:gd name="connsiteX260" fmla="*/ 1886574 w 42198532"/>
              <a:gd name="connsiteY260" fmla="*/ 1986037 h 7004830"/>
              <a:gd name="connsiteX261" fmla="*/ 1886574 w 42198532"/>
              <a:gd name="connsiteY261" fmla="*/ 1969478 h 7004830"/>
              <a:gd name="connsiteX262" fmla="*/ 1869222 w 42198532"/>
              <a:gd name="connsiteY262" fmla="*/ 1982883 h 7004830"/>
              <a:gd name="connsiteX263" fmla="*/ 1869222 w 42198532"/>
              <a:gd name="connsiteY263" fmla="*/ 1636704 h 7004830"/>
              <a:gd name="connsiteX264" fmla="*/ 1886574 w 42198532"/>
              <a:gd name="connsiteY264" fmla="*/ 1623299 h 7004830"/>
              <a:gd name="connsiteX265" fmla="*/ 1886574 w 42198532"/>
              <a:gd name="connsiteY265" fmla="*/ 1606739 h 7004830"/>
              <a:gd name="connsiteX266" fmla="*/ 1862124 w 42198532"/>
              <a:gd name="connsiteY266" fmla="*/ 1625665 h 7004830"/>
              <a:gd name="connsiteX267" fmla="*/ 1496955 w 42198532"/>
              <a:gd name="connsiteY267" fmla="*/ 1348091 h 7004830"/>
              <a:gd name="connsiteX268" fmla="*/ 1861335 w 42198532"/>
              <a:gd name="connsiteY268" fmla="*/ 1064997 h 7004830"/>
              <a:gd name="connsiteX269" fmla="*/ 2226503 w 42198532"/>
              <a:gd name="connsiteY269" fmla="*/ 1342571 h 7004830"/>
              <a:gd name="connsiteX270" fmla="*/ 1887362 w 42198532"/>
              <a:gd name="connsiteY270" fmla="*/ 1605951 h 7004830"/>
              <a:gd name="connsiteX271" fmla="*/ 1887362 w 42198532"/>
              <a:gd name="connsiteY271" fmla="*/ 1622510 h 7004830"/>
              <a:gd name="connsiteX272" fmla="*/ 2231236 w 42198532"/>
              <a:gd name="connsiteY272" fmla="*/ 1355976 h 7004830"/>
              <a:gd name="connsiteX273" fmla="*/ 2231236 w 42198532"/>
              <a:gd name="connsiteY273" fmla="*/ 1702944 h 7004830"/>
              <a:gd name="connsiteX274" fmla="*/ 1887362 w 42198532"/>
              <a:gd name="connsiteY274" fmla="*/ 1968689 h 7004830"/>
              <a:gd name="connsiteX275" fmla="*/ 1887362 w 42198532"/>
              <a:gd name="connsiteY275" fmla="*/ 1985249 h 7004830"/>
              <a:gd name="connsiteX276" fmla="*/ 2243855 w 42198532"/>
              <a:gd name="connsiteY276" fmla="*/ 1709252 h 7004830"/>
              <a:gd name="connsiteX277" fmla="*/ 2243855 w 42198532"/>
              <a:gd name="connsiteY277" fmla="*/ 1339416 h 7004830"/>
              <a:gd name="connsiteX278" fmla="*/ 1870800 w 42198532"/>
              <a:gd name="connsiteY278" fmla="*/ 1056323 h 7004830"/>
              <a:gd name="connsiteX279" fmla="*/ 1870800 w 42198532"/>
              <a:gd name="connsiteY279" fmla="*/ 707778 h 7004830"/>
              <a:gd name="connsiteX280" fmla="*/ 1857392 w 42198532"/>
              <a:gd name="connsiteY280" fmla="*/ 718030 h 7004830"/>
              <a:gd name="connsiteX281" fmla="*/ 1857392 w 42198532"/>
              <a:gd name="connsiteY281" fmla="*/ 1050803 h 7004830"/>
              <a:gd name="connsiteX282" fmla="*/ 1496167 w 42198532"/>
              <a:gd name="connsiteY282" fmla="*/ 1331531 h 7004830"/>
              <a:gd name="connsiteX283" fmla="*/ 1496167 w 42198532"/>
              <a:gd name="connsiteY283" fmla="*/ 985352 h 7004830"/>
              <a:gd name="connsiteX284" fmla="*/ 1857392 w 42198532"/>
              <a:gd name="connsiteY284" fmla="*/ 704624 h 7004830"/>
              <a:gd name="connsiteX285" fmla="*/ 1857392 w 42198532"/>
              <a:gd name="connsiteY285" fmla="*/ 717241 h 7004830"/>
              <a:gd name="connsiteX286" fmla="*/ 1870800 w 42198532"/>
              <a:gd name="connsiteY286" fmla="*/ 706990 h 7004830"/>
              <a:gd name="connsiteX287" fmla="*/ 1870800 w 42198532"/>
              <a:gd name="connsiteY287" fmla="*/ 688064 h 7004830"/>
              <a:gd name="connsiteX288" fmla="*/ 1509574 w 42198532"/>
              <a:gd name="connsiteY288" fmla="*/ 412856 h 7004830"/>
              <a:gd name="connsiteX289" fmla="*/ 1498533 w 42198532"/>
              <a:gd name="connsiteY289" fmla="*/ 421530 h 7004830"/>
              <a:gd name="connsiteX290" fmla="*/ 1508786 w 42198532"/>
              <a:gd name="connsiteY290" fmla="*/ 412856 h 7004830"/>
              <a:gd name="connsiteX291" fmla="*/ 1493012 w 42198532"/>
              <a:gd name="connsiteY291" fmla="*/ 401028 h 7004830"/>
              <a:gd name="connsiteX292" fmla="*/ 1493012 w 42198532"/>
              <a:gd name="connsiteY292" fmla="*/ 119417 h 7004830"/>
              <a:gd name="connsiteX293" fmla="*/ 1493012 w 42198532"/>
              <a:gd name="connsiteY293" fmla="*/ 117464 h 7004830"/>
              <a:gd name="connsiteX294" fmla="*/ 1398859 w 42198532"/>
              <a:gd name="connsiteY294" fmla="*/ 117464 h 7004830"/>
              <a:gd name="connsiteX295" fmla="*/ 1480393 w 42198532"/>
              <a:gd name="connsiteY295" fmla="*/ 117464 h 7004830"/>
              <a:gd name="connsiteX296" fmla="*/ 1480393 w 42198532"/>
              <a:gd name="connsiteY296" fmla="*/ 201868 h 7004830"/>
              <a:gd name="connsiteX297" fmla="*/ 1480393 w 42198532"/>
              <a:gd name="connsiteY297" fmla="*/ 401028 h 7004830"/>
              <a:gd name="connsiteX298" fmla="*/ 1118379 w 42198532"/>
              <a:gd name="connsiteY298" fmla="*/ 681756 h 7004830"/>
              <a:gd name="connsiteX299" fmla="*/ 1118379 w 42198532"/>
              <a:gd name="connsiteY299" fmla="*/ 335577 h 7004830"/>
              <a:gd name="connsiteX300" fmla="*/ 1379242 w 42198532"/>
              <a:gd name="connsiteY300" fmla="*/ 132719 h 7004830"/>
              <a:gd name="connsiteX301" fmla="*/ 1398859 w 42198532"/>
              <a:gd name="connsiteY301" fmla="*/ 117464 h 7004830"/>
              <a:gd name="connsiteX302" fmla="*/ 840168 w 42198532"/>
              <a:gd name="connsiteY302" fmla="*/ 117464 h 7004830"/>
              <a:gd name="connsiteX303" fmla="*/ 1377550 w 42198532"/>
              <a:gd name="connsiteY303" fmla="*/ 117464 h 7004830"/>
              <a:gd name="connsiteX304" fmla="*/ 1301753 w 42198532"/>
              <a:gd name="connsiteY304" fmla="*/ 176360 h 7004830"/>
              <a:gd name="connsiteX305" fmla="*/ 1112069 w 42198532"/>
              <a:gd name="connsiteY305" fmla="*/ 323748 h 7004830"/>
              <a:gd name="connsiteX306" fmla="*/ 857417 w 42198532"/>
              <a:gd name="connsiteY306" fmla="*/ 130551 h 7004830"/>
              <a:gd name="connsiteX307" fmla="*/ 840168 w 42198532"/>
              <a:gd name="connsiteY307" fmla="*/ 117464 h 70048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</a:cxnLst>
            <a:rect l="l" t="t" r="r" b="b"/>
            <a:pathLst>
              <a:path w="42198532" h="7004830">
                <a:moveTo>
                  <a:pt x="738225" y="6911396"/>
                </a:moveTo>
                <a:lnTo>
                  <a:pt x="814828" y="6969750"/>
                </a:lnTo>
                <a:lnTo>
                  <a:pt x="822329" y="6975464"/>
                </a:lnTo>
                <a:lnTo>
                  <a:pt x="655724" y="6975464"/>
                </a:lnTo>
                <a:lnTo>
                  <a:pt x="656989" y="6974481"/>
                </a:lnTo>
                <a:lnTo>
                  <a:pt x="738225" y="6911396"/>
                </a:lnTo>
                <a:close/>
                <a:moveTo>
                  <a:pt x="733493" y="6551812"/>
                </a:moveTo>
                <a:lnTo>
                  <a:pt x="733493" y="6897991"/>
                </a:lnTo>
                <a:lnTo>
                  <a:pt x="639637" y="6970539"/>
                </a:lnTo>
                <a:cubicBezTo>
                  <a:pt x="645158" y="6972116"/>
                  <a:pt x="650679" y="6972904"/>
                  <a:pt x="656989" y="6974481"/>
                </a:cubicBezTo>
                <a:cubicBezTo>
                  <a:pt x="650679" y="6973693"/>
                  <a:pt x="644369" y="6972116"/>
                  <a:pt x="638848" y="6971327"/>
                </a:cubicBezTo>
                <a:lnTo>
                  <a:pt x="633515" y="6975464"/>
                </a:lnTo>
                <a:lnTo>
                  <a:pt x="371479" y="6975464"/>
                </a:lnTo>
                <a:lnTo>
                  <a:pt x="371479" y="6917056"/>
                </a:lnTo>
                <a:lnTo>
                  <a:pt x="371479" y="6832540"/>
                </a:lnTo>
                <a:lnTo>
                  <a:pt x="733493" y="6551812"/>
                </a:lnTo>
                <a:close/>
                <a:moveTo>
                  <a:pt x="1106548" y="5904403"/>
                </a:moveTo>
                <a:lnTo>
                  <a:pt x="1106548" y="6251370"/>
                </a:lnTo>
                <a:lnTo>
                  <a:pt x="1012693" y="6323918"/>
                </a:lnTo>
                <a:lnTo>
                  <a:pt x="744534" y="6531309"/>
                </a:lnTo>
                <a:lnTo>
                  <a:pt x="744534" y="6185131"/>
                </a:lnTo>
                <a:lnTo>
                  <a:pt x="873093" y="6085772"/>
                </a:lnTo>
                <a:lnTo>
                  <a:pt x="1106548" y="5904403"/>
                </a:lnTo>
                <a:close/>
                <a:moveTo>
                  <a:pt x="1739875" y="5788484"/>
                </a:moveTo>
                <a:lnTo>
                  <a:pt x="1726467" y="5794792"/>
                </a:lnTo>
                <a:lnTo>
                  <a:pt x="1739875" y="5788484"/>
                </a:lnTo>
                <a:close/>
                <a:moveTo>
                  <a:pt x="1488280" y="5613423"/>
                </a:moveTo>
                <a:lnTo>
                  <a:pt x="1726467" y="5794792"/>
                </a:lnTo>
                <a:lnTo>
                  <a:pt x="1853448" y="5890997"/>
                </a:lnTo>
                <a:lnTo>
                  <a:pt x="1489068" y="6174091"/>
                </a:lnTo>
                <a:lnTo>
                  <a:pt x="1123900" y="5896517"/>
                </a:lnTo>
                <a:lnTo>
                  <a:pt x="1488280" y="5613423"/>
                </a:lnTo>
                <a:close/>
                <a:moveTo>
                  <a:pt x="359648" y="4965225"/>
                </a:moveTo>
                <a:lnTo>
                  <a:pt x="724817" y="5242799"/>
                </a:lnTo>
                <a:lnTo>
                  <a:pt x="487418" y="5426534"/>
                </a:lnTo>
                <a:lnTo>
                  <a:pt x="493727" y="5437574"/>
                </a:lnTo>
                <a:lnTo>
                  <a:pt x="733493" y="5252262"/>
                </a:lnTo>
                <a:lnTo>
                  <a:pt x="733493" y="5598440"/>
                </a:lnTo>
                <a:lnTo>
                  <a:pt x="633328" y="5675720"/>
                </a:lnTo>
                <a:lnTo>
                  <a:pt x="641215" y="5688337"/>
                </a:lnTo>
                <a:lnTo>
                  <a:pt x="737436" y="5613423"/>
                </a:lnTo>
                <a:lnTo>
                  <a:pt x="1102605" y="5890997"/>
                </a:lnTo>
                <a:lnTo>
                  <a:pt x="866783" y="6073943"/>
                </a:lnTo>
                <a:lnTo>
                  <a:pt x="873093" y="6085772"/>
                </a:lnTo>
                <a:lnTo>
                  <a:pt x="865994" y="6074732"/>
                </a:lnTo>
                <a:lnTo>
                  <a:pt x="738225" y="6174091"/>
                </a:lnTo>
                <a:lnTo>
                  <a:pt x="373056" y="5896517"/>
                </a:lnTo>
                <a:lnTo>
                  <a:pt x="640426" y="5689125"/>
                </a:lnTo>
                <a:lnTo>
                  <a:pt x="633328" y="5676508"/>
                </a:lnTo>
                <a:lnTo>
                  <a:pt x="371479" y="5879169"/>
                </a:lnTo>
                <a:lnTo>
                  <a:pt x="371479" y="5532990"/>
                </a:lnTo>
                <a:lnTo>
                  <a:pt x="493727" y="5438362"/>
                </a:lnTo>
                <a:lnTo>
                  <a:pt x="486629" y="5426534"/>
                </a:lnTo>
                <a:lnTo>
                  <a:pt x="365169" y="5521161"/>
                </a:lnTo>
                <a:lnTo>
                  <a:pt x="0" y="5243588"/>
                </a:lnTo>
                <a:lnTo>
                  <a:pt x="359648" y="4965225"/>
                </a:lnTo>
                <a:close/>
                <a:moveTo>
                  <a:pt x="1106548" y="4604852"/>
                </a:moveTo>
                <a:lnTo>
                  <a:pt x="1106548" y="4951031"/>
                </a:lnTo>
                <a:lnTo>
                  <a:pt x="1018214" y="5019636"/>
                </a:lnTo>
                <a:lnTo>
                  <a:pt x="1025312" y="5030676"/>
                </a:lnTo>
                <a:lnTo>
                  <a:pt x="1017425" y="5020424"/>
                </a:lnTo>
                <a:lnTo>
                  <a:pt x="744534" y="5231759"/>
                </a:lnTo>
                <a:lnTo>
                  <a:pt x="744534" y="4885580"/>
                </a:lnTo>
                <a:lnTo>
                  <a:pt x="856530" y="4798050"/>
                </a:lnTo>
                <a:lnTo>
                  <a:pt x="849432" y="4787799"/>
                </a:lnTo>
                <a:lnTo>
                  <a:pt x="857319" y="4798050"/>
                </a:lnTo>
                <a:lnTo>
                  <a:pt x="1106548" y="4604852"/>
                </a:lnTo>
                <a:close/>
                <a:moveTo>
                  <a:pt x="737436" y="4313873"/>
                </a:moveTo>
                <a:lnTo>
                  <a:pt x="1102605" y="4591447"/>
                </a:lnTo>
                <a:lnTo>
                  <a:pt x="849432" y="4787799"/>
                </a:lnTo>
                <a:lnTo>
                  <a:pt x="738225" y="4873752"/>
                </a:lnTo>
                <a:lnTo>
                  <a:pt x="373056" y="4596178"/>
                </a:lnTo>
                <a:lnTo>
                  <a:pt x="737436" y="4313873"/>
                </a:lnTo>
                <a:close/>
                <a:moveTo>
                  <a:pt x="1115224" y="3661732"/>
                </a:moveTo>
                <a:lnTo>
                  <a:pt x="1125477" y="3669618"/>
                </a:lnTo>
                <a:lnTo>
                  <a:pt x="1480393" y="3939306"/>
                </a:lnTo>
                <a:lnTo>
                  <a:pt x="1116013" y="4222399"/>
                </a:lnTo>
                <a:lnTo>
                  <a:pt x="750844" y="3944037"/>
                </a:lnTo>
                <a:lnTo>
                  <a:pt x="1115224" y="3661732"/>
                </a:lnTo>
                <a:close/>
                <a:moveTo>
                  <a:pt x="1480393" y="2656315"/>
                </a:moveTo>
                <a:lnTo>
                  <a:pt x="1480393" y="3002494"/>
                </a:lnTo>
                <a:lnTo>
                  <a:pt x="1386537" y="3075042"/>
                </a:lnTo>
                <a:lnTo>
                  <a:pt x="1392847" y="3086870"/>
                </a:lnTo>
                <a:lnTo>
                  <a:pt x="1385748" y="3075830"/>
                </a:lnTo>
                <a:lnTo>
                  <a:pt x="1118379" y="3283222"/>
                </a:lnTo>
                <a:lnTo>
                  <a:pt x="1118379" y="2937043"/>
                </a:lnTo>
                <a:lnTo>
                  <a:pt x="1246148" y="2837685"/>
                </a:lnTo>
                <a:lnTo>
                  <a:pt x="1239839" y="2825856"/>
                </a:lnTo>
                <a:lnTo>
                  <a:pt x="1246937" y="2836896"/>
                </a:lnTo>
                <a:lnTo>
                  <a:pt x="1480393" y="2656315"/>
                </a:lnTo>
                <a:close/>
                <a:moveTo>
                  <a:pt x="732704" y="1716349"/>
                </a:moveTo>
                <a:lnTo>
                  <a:pt x="1097873" y="1993923"/>
                </a:lnTo>
                <a:lnTo>
                  <a:pt x="860473" y="2177658"/>
                </a:lnTo>
                <a:lnTo>
                  <a:pt x="867572" y="2189486"/>
                </a:lnTo>
                <a:lnTo>
                  <a:pt x="1106548" y="2003386"/>
                </a:lnTo>
                <a:lnTo>
                  <a:pt x="1106548" y="2350353"/>
                </a:lnTo>
                <a:lnTo>
                  <a:pt x="1007172" y="2427632"/>
                </a:lnTo>
                <a:lnTo>
                  <a:pt x="1014270" y="2440249"/>
                </a:lnTo>
                <a:lnTo>
                  <a:pt x="1110492" y="2365336"/>
                </a:lnTo>
                <a:lnTo>
                  <a:pt x="1475660" y="2642910"/>
                </a:lnTo>
                <a:lnTo>
                  <a:pt x="1239839" y="2825856"/>
                </a:lnTo>
                <a:lnTo>
                  <a:pt x="1112069" y="2925215"/>
                </a:lnTo>
                <a:lnTo>
                  <a:pt x="746900" y="2647641"/>
                </a:lnTo>
                <a:lnTo>
                  <a:pt x="1013481" y="2440249"/>
                </a:lnTo>
                <a:lnTo>
                  <a:pt x="1006383" y="2427632"/>
                </a:lnTo>
                <a:lnTo>
                  <a:pt x="744534" y="2631081"/>
                </a:lnTo>
                <a:lnTo>
                  <a:pt x="744534" y="2284114"/>
                </a:lnTo>
                <a:lnTo>
                  <a:pt x="866783" y="2189486"/>
                </a:lnTo>
                <a:lnTo>
                  <a:pt x="860473" y="2178447"/>
                </a:lnTo>
                <a:lnTo>
                  <a:pt x="738225" y="2273074"/>
                </a:lnTo>
                <a:lnTo>
                  <a:pt x="373056" y="1995500"/>
                </a:lnTo>
                <a:lnTo>
                  <a:pt x="732704" y="1716349"/>
                </a:lnTo>
                <a:close/>
                <a:moveTo>
                  <a:pt x="1480393" y="1355976"/>
                </a:moveTo>
                <a:lnTo>
                  <a:pt x="1480393" y="1702944"/>
                </a:lnTo>
                <a:lnTo>
                  <a:pt x="1391269" y="1771549"/>
                </a:lnTo>
                <a:lnTo>
                  <a:pt x="1399156" y="1781800"/>
                </a:lnTo>
                <a:lnTo>
                  <a:pt x="1483547" y="1716349"/>
                </a:lnTo>
                <a:lnTo>
                  <a:pt x="1848716" y="1993923"/>
                </a:lnTo>
                <a:lnTo>
                  <a:pt x="1658639" y="2141384"/>
                </a:lnTo>
                <a:lnTo>
                  <a:pt x="1489068" y="2273074"/>
                </a:lnTo>
                <a:lnTo>
                  <a:pt x="1123900" y="1995500"/>
                </a:lnTo>
                <a:lnTo>
                  <a:pt x="1398368" y="1782588"/>
                </a:lnTo>
                <a:lnTo>
                  <a:pt x="1390481" y="1771549"/>
                </a:lnTo>
                <a:lnTo>
                  <a:pt x="1118379" y="1982883"/>
                </a:lnTo>
                <a:lnTo>
                  <a:pt x="1118379" y="1636704"/>
                </a:lnTo>
                <a:lnTo>
                  <a:pt x="1230374" y="1549963"/>
                </a:lnTo>
                <a:lnTo>
                  <a:pt x="1480393" y="1355976"/>
                </a:lnTo>
                <a:close/>
                <a:moveTo>
                  <a:pt x="1110492" y="1064997"/>
                </a:moveTo>
                <a:lnTo>
                  <a:pt x="1475660" y="1342571"/>
                </a:lnTo>
                <a:lnTo>
                  <a:pt x="1223276" y="1538923"/>
                </a:lnTo>
                <a:lnTo>
                  <a:pt x="1230374" y="1549963"/>
                </a:lnTo>
                <a:lnTo>
                  <a:pt x="1222487" y="1539711"/>
                </a:lnTo>
                <a:lnTo>
                  <a:pt x="1112069" y="1625665"/>
                </a:lnTo>
                <a:lnTo>
                  <a:pt x="746900" y="1348091"/>
                </a:lnTo>
                <a:lnTo>
                  <a:pt x="1110492" y="1064997"/>
                </a:lnTo>
                <a:close/>
                <a:moveTo>
                  <a:pt x="1488280" y="413645"/>
                </a:moveTo>
                <a:lnTo>
                  <a:pt x="1498533" y="421530"/>
                </a:lnTo>
                <a:lnTo>
                  <a:pt x="1853448" y="691218"/>
                </a:lnTo>
                <a:lnTo>
                  <a:pt x="1489068" y="973524"/>
                </a:lnTo>
                <a:lnTo>
                  <a:pt x="1123900" y="695950"/>
                </a:lnTo>
                <a:lnTo>
                  <a:pt x="1488280" y="413645"/>
                </a:lnTo>
                <a:close/>
                <a:moveTo>
                  <a:pt x="1493012" y="117464"/>
                </a:moveTo>
                <a:lnTo>
                  <a:pt x="42118086" y="0"/>
                </a:lnTo>
                <a:lnTo>
                  <a:pt x="42198532" y="7004830"/>
                </a:lnTo>
                <a:lnTo>
                  <a:pt x="843615" y="6975464"/>
                </a:lnTo>
                <a:lnTo>
                  <a:pt x="810785" y="6950504"/>
                </a:lnTo>
                <a:lnTo>
                  <a:pt x="746900" y="6901934"/>
                </a:lnTo>
                <a:lnTo>
                  <a:pt x="746900" y="6547081"/>
                </a:lnTo>
                <a:lnTo>
                  <a:pt x="1019002" y="6335746"/>
                </a:lnTo>
                <a:lnTo>
                  <a:pt x="1012693" y="6323918"/>
                </a:lnTo>
                <a:lnTo>
                  <a:pt x="1019791" y="6334957"/>
                </a:lnTo>
                <a:lnTo>
                  <a:pt x="1110492" y="6264775"/>
                </a:lnTo>
                <a:lnTo>
                  <a:pt x="1489068" y="6553389"/>
                </a:lnTo>
                <a:lnTo>
                  <a:pt x="1870800" y="6257678"/>
                </a:lnTo>
                <a:lnTo>
                  <a:pt x="1870800" y="6139394"/>
                </a:lnTo>
                <a:lnTo>
                  <a:pt x="1857392" y="6144914"/>
                </a:lnTo>
                <a:lnTo>
                  <a:pt x="1857392" y="6251370"/>
                </a:lnTo>
                <a:lnTo>
                  <a:pt x="1495378" y="6531309"/>
                </a:lnTo>
                <a:lnTo>
                  <a:pt x="1495378" y="6185131"/>
                </a:lnTo>
                <a:lnTo>
                  <a:pt x="1857392" y="5904403"/>
                </a:lnTo>
                <a:lnTo>
                  <a:pt x="1857392" y="6144125"/>
                </a:lnTo>
                <a:lnTo>
                  <a:pt x="1870800" y="6138605"/>
                </a:lnTo>
                <a:lnTo>
                  <a:pt x="1870800" y="5887843"/>
                </a:lnTo>
                <a:lnTo>
                  <a:pt x="1739875" y="5788484"/>
                </a:lnTo>
                <a:lnTo>
                  <a:pt x="1497744" y="5604749"/>
                </a:lnTo>
                <a:lnTo>
                  <a:pt x="1497744" y="5424957"/>
                </a:lnTo>
                <a:lnTo>
                  <a:pt x="1484336" y="5427322"/>
                </a:lnTo>
                <a:lnTo>
                  <a:pt x="1484336" y="5598440"/>
                </a:lnTo>
                <a:lnTo>
                  <a:pt x="1122322" y="5879169"/>
                </a:lnTo>
                <a:lnTo>
                  <a:pt x="1122322" y="5532990"/>
                </a:lnTo>
                <a:lnTo>
                  <a:pt x="1292682" y="5400511"/>
                </a:lnTo>
                <a:lnTo>
                  <a:pt x="1285583" y="5390260"/>
                </a:lnTo>
                <a:lnTo>
                  <a:pt x="1116013" y="5521161"/>
                </a:lnTo>
                <a:lnTo>
                  <a:pt x="750844" y="5243588"/>
                </a:lnTo>
                <a:lnTo>
                  <a:pt x="1025312" y="5030676"/>
                </a:lnTo>
                <a:lnTo>
                  <a:pt x="1110492" y="4965225"/>
                </a:lnTo>
                <a:lnTo>
                  <a:pt x="1475660" y="5242799"/>
                </a:lnTo>
                <a:lnTo>
                  <a:pt x="1285583" y="5389472"/>
                </a:lnTo>
                <a:lnTo>
                  <a:pt x="1293470" y="5400511"/>
                </a:lnTo>
                <a:lnTo>
                  <a:pt x="1484336" y="5252262"/>
                </a:lnTo>
                <a:lnTo>
                  <a:pt x="1484336" y="5426534"/>
                </a:lnTo>
                <a:lnTo>
                  <a:pt x="1497744" y="5424168"/>
                </a:lnTo>
                <a:lnTo>
                  <a:pt x="1497744" y="5246742"/>
                </a:lnTo>
                <a:lnTo>
                  <a:pt x="1513518" y="5234125"/>
                </a:lnTo>
                <a:lnTo>
                  <a:pt x="1513518" y="5217565"/>
                </a:lnTo>
                <a:lnTo>
                  <a:pt x="1495378" y="5231759"/>
                </a:lnTo>
                <a:lnTo>
                  <a:pt x="1495378" y="4885580"/>
                </a:lnTo>
                <a:lnTo>
                  <a:pt x="1513518" y="4871386"/>
                </a:lnTo>
                <a:lnTo>
                  <a:pt x="1513518" y="4854826"/>
                </a:lnTo>
                <a:lnTo>
                  <a:pt x="1489068" y="4873752"/>
                </a:lnTo>
                <a:lnTo>
                  <a:pt x="1123900" y="4596178"/>
                </a:lnTo>
                <a:lnTo>
                  <a:pt x="1488280" y="4313873"/>
                </a:lnTo>
                <a:lnTo>
                  <a:pt x="1853448" y="4591447"/>
                </a:lnTo>
                <a:lnTo>
                  <a:pt x="1514307" y="4854826"/>
                </a:lnTo>
                <a:lnTo>
                  <a:pt x="1514307" y="4870598"/>
                </a:lnTo>
                <a:lnTo>
                  <a:pt x="1857392" y="4604852"/>
                </a:lnTo>
                <a:lnTo>
                  <a:pt x="1857392" y="4951031"/>
                </a:lnTo>
                <a:lnTo>
                  <a:pt x="1514307" y="5217565"/>
                </a:lnTo>
                <a:lnTo>
                  <a:pt x="1514307" y="5234125"/>
                </a:lnTo>
                <a:lnTo>
                  <a:pt x="1870800" y="4957339"/>
                </a:lnTo>
                <a:lnTo>
                  <a:pt x="1870800" y="4588292"/>
                </a:lnTo>
                <a:lnTo>
                  <a:pt x="1497744" y="4304410"/>
                </a:lnTo>
                <a:lnTo>
                  <a:pt x="1497744" y="3956654"/>
                </a:lnTo>
                <a:lnTo>
                  <a:pt x="1484336" y="3966905"/>
                </a:lnTo>
                <a:lnTo>
                  <a:pt x="1484336" y="4299679"/>
                </a:lnTo>
                <a:lnTo>
                  <a:pt x="1122322" y="4579618"/>
                </a:lnTo>
                <a:lnTo>
                  <a:pt x="1122322" y="4233439"/>
                </a:lnTo>
                <a:lnTo>
                  <a:pt x="1484336" y="3952712"/>
                </a:lnTo>
                <a:lnTo>
                  <a:pt x="1484336" y="3966117"/>
                </a:lnTo>
                <a:lnTo>
                  <a:pt x="1497744" y="3955866"/>
                </a:lnTo>
                <a:lnTo>
                  <a:pt x="1497744" y="3936152"/>
                </a:lnTo>
                <a:lnTo>
                  <a:pt x="1136519" y="3661732"/>
                </a:lnTo>
                <a:lnTo>
                  <a:pt x="1125477" y="3669618"/>
                </a:lnTo>
                <a:lnTo>
                  <a:pt x="1135730" y="3660943"/>
                </a:lnTo>
                <a:lnTo>
                  <a:pt x="1119956" y="3649115"/>
                </a:lnTo>
                <a:lnTo>
                  <a:pt x="1119956" y="3637286"/>
                </a:lnTo>
                <a:lnTo>
                  <a:pt x="1106548" y="3637286"/>
                </a:lnTo>
                <a:lnTo>
                  <a:pt x="1106548" y="3649903"/>
                </a:lnTo>
                <a:lnTo>
                  <a:pt x="744534" y="3929843"/>
                </a:lnTo>
                <a:lnTo>
                  <a:pt x="744534" y="3612841"/>
                </a:lnTo>
                <a:lnTo>
                  <a:pt x="744534" y="3584453"/>
                </a:lnTo>
                <a:lnTo>
                  <a:pt x="1106548" y="3303725"/>
                </a:lnTo>
                <a:lnTo>
                  <a:pt x="1106548" y="3617573"/>
                </a:lnTo>
                <a:lnTo>
                  <a:pt x="1106548" y="3636498"/>
                </a:lnTo>
                <a:lnTo>
                  <a:pt x="1119956" y="3636498"/>
                </a:lnTo>
                <a:lnTo>
                  <a:pt x="1119956" y="3298205"/>
                </a:lnTo>
                <a:lnTo>
                  <a:pt x="1392847" y="3086870"/>
                </a:lnTo>
                <a:lnTo>
                  <a:pt x="1483547" y="3016688"/>
                </a:lnTo>
                <a:lnTo>
                  <a:pt x="1862913" y="3304513"/>
                </a:lnTo>
                <a:lnTo>
                  <a:pt x="2243855" y="3008803"/>
                </a:lnTo>
                <a:lnTo>
                  <a:pt x="2243855" y="2891307"/>
                </a:lnTo>
                <a:lnTo>
                  <a:pt x="2231236" y="2896827"/>
                </a:lnTo>
                <a:lnTo>
                  <a:pt x="2231236" y="3002494"/>
                </a:lnTo>
                <a:lnTo>
                  <a:pt x="1869222" y="3283222"/>
                </a:lnTo>
                <a:lnTo>
                  <a:pt x="1869222" y="2937043"/>
                </a:lnTo>
                <a:lnTo>
                  <a:pt x="2231236" y="2656315"/>
                </a:lnTo>
                <a:lnTo>
                  <a:pt x="2231236" y="2896038"/>
                </a:lnTo>
                <a:lnTo>
                  <a:pt x="2243855" y="2890518"/>
                </a:lnTo>
                <a:lnTo>
                  <a:pt x="2243855" y="2639755"/>
                </a:lnTo>
                <a:lnTo>
                  <a:pt x="2113720" y="2540397"/>
                </a:lnTo>
                <a:lnTo>
                  <a:pt x="2100312" y="2546705"/>
                </a:lnTo>
                <a:lnTo>
                  <a:pt x="2226503" y="2642910"/>
                </a:lnTo>
                <a:lnTo>
                  <a:pt x="1862124" y="2925215"/>
                </a:lnTo>
                <a:lnTo>
                  <a:pt x="1496955" y="2647641"/>
                </a:lnTo>
                <a:lnTo>
                  <a:pt x="1861335" y="2365336"/>
                </a:lnTo>
                <a:lnTo>
                  <a:pt x="2099523" y="2545916"/>
                </a:lnTo>
                <a:lnTo>
                  <a:pt x="2112931" y="2539608"/>
                </a:lnTo>
                <a:lnTo>
                  <a:pt x="1870800" y="2355873"/>
                </a:lnTo>
                <a:lnTo>
                  <a:pt x="1870800" y="2176869"/>
                </a:lnTo>
                <a:lnTo>
                  <a:pt x="1857392" y="2178447"/>
                </a:lnTo>
                <a:lnTo>
                  <a:pt x="1857392" y="2350353"/>
                </a:lnTo>
                <a:lnTo>
                  <a:pt x="1496167" y="2631081"/>
                </a:lnTo>
                <a:lnTo>
                  <a:pt x="1496167" y="2284114"/>
                </a:lnTo>
                <a:lnTo>
                  <a:pt x="1666526" y="2152424"/>
                </a:lnTo>
                <a:lnTo>
                  <a:pt x="1658639" y="2141384"/>
                </a:lnTo>
                <a:lnTo>
                  <a:pt x="1666526" y="2151636"/>
                </a:lnTo>
                <a:lnTo>
                  <a:pt x="1857392" y="2003386"/>
                </a:lnTo>
                <a:lnTo>
                  <a:pt x="1857392" y="2177658"/>
                </a:lnTo>
                <a:lnTo>
                  <a:pt x="1870800" y="2176081"/>
                </a:lnTo>
                <a:lnTo>
                  <a:pt x="1870800" y="1998654"/>
                </a:lnTo>
                <a:lnTo>
                  <a:pt x="1886574" y="1986037"/>
                </a:lnTo>
                <a:lnTo>
                  <a:pt x="1886574" y="1969478"/>
                </a:lnTo>
                <a:lnTo>
                  <a:pt x="1869222" y="1982883"/>
                </a:lnTo>
                <a:lnTo>
                  <a:pt x="1869222" y="1636704"/>
                </a:lnTo>
                <a:lnTo>
                  <a:pt x="1886574" y="1623299"/>
                </a:lnTo>
                <a:lnTo>
                  <a:pt x="1886574" y="1606739"/>
                </a:lnTo>
                <a:lnTo>
                  <a:pt x="1862124" y="1625665"/>
                </a:lnTo>
                <a:lnTo>
                  <a:pt x="1496955" y="1348091"/>
                </a:lnTo>
                <a:lnTo>
                  <a:pt x="1861335" y="1064997"/>
                </a:lnTo>
                <a:lnTo>
                  <a:pt x="2226503" y="1342571"/>
                </a:lnTo>
                <a:lnTo>
                  <a:pt x="1887362" y="1605951"/>
                </a:lnTo>
                <a:lnTo>
                  <a:pt x="1887362" y="1622510"/>
                </a:lnTo>
                <a:lnTo>
                  <a:pt x="2231236" y="1355976"/>
                </a:lnTo>
                <a:lnTo>
                  <a:pt x="2231236" y="1702944"/>
                </a:lnTo>
                <a:lnTo>
                  <a:pt x="1887362" y="1968689"/>
                </a:lnTo>
                <a:lnTo>
                  <a:pt x="1887362" y="1985249"/>
                </a:lnTo>
                <a:lnTo>
                  <a:pt x="2243855" y="1709252"/>
                </a:lnTo>
                <a:lnTo>
                  <a:pt x="2243855" y="1339416"/>
                </a:lnTo>
                <a:lnTo>
                  <a:pt x="1870800" y="1056323"/>
                </a:lnTo>
                <a:lnTo>
                  <a:pt x="1870800" y="707778"/>
                </a:lnTo>
                <a:lnTo>
                  <a:pt x="1857392" y="718030"/>
                </a:lnTo>
                <a:lnTo>
                  <a:pt x="1857392" y="1050803"/>
                </a:lnTo>
                <a:lnTo>
                  <a:pt x="1496167" y="1331531"/>
                </a:lnTo>
                <a:lnTo>
                  <a:pt x="1496167" y="985352"/>
                </a:lnTo>
                <a:lnTo>
                  <a:pt x="1857392" y="704624"/>
                </a:lnTo>
                <a:lnTo>
                  <a:pt x="1857392" y="717241"/>
                </a:lnTo>
                <a:lnTo>
                  <a:pt x="1870800" y="706990"/>
                </a:lnTo>
                <a:lnTo>
                  <a:pt x="1870800" y="688064"/>
                </a:lnTo>
                <a:lnTo>
                  <a:pt x="1509574" y="412856"/>
                </a:lnTo>
                <a:lnTo>
                  <a:pt x="1498533" y="421530"/>
                </a:lnTo>
                <a:lnTo>
                  <a:pt x="1508786" y="412856"/>
                </a:lnTo>
                <a:lnTo>
                  <a:pt x="1493012" y="401028"/>
                </a:lnTo>
                <a:lnTo>
                  <a:pt x="1493012" y="119417"/>
                </a:lnTo>
                <a:lnTo>
                  <a:pt x="1493012" y="117464"/>
                </a:lnTo>
                <a:close/>
                <a:moveTo>
                  <a:pt x="1398859" y="117464"/>
                </a:moveTo>
                <a:lnTo>
                  <a:pt x="1480393" y="117464"/>
                </a:lnTo>
                <a:lnTo>
                  <a:pt x="1480393" y="201868"/>
                </a:lnTo>
                <a:lnTo>
                  <a:pt x="1480393" y="401028"/>
                </a:lnTo>
                <a:lnTo>
                  <a:pt x="1118379" y="681756"/>
                </a:lnTo>
                <a:lnTo>
                  <a:pt x="1118379" y="335577"/>
                </a:lnTo>
                <a:lnTo>
                  <a:pt x="1379242" y="132719"/>
                </a:lnTo>
                <a:lnTo>
                  <a:pt x="1398859" y="117464"/>
                </a:lnTo>
                <a:close/>
                <a:moveTo>
                  <a:pt x="840168" y="117464"/>
                </a:moveTo>
                <a:lnTo>
                  <a:pt x="1377550" y="117464"/>
                </a:lnTo>
                <a:lnTo>
                  <a:pt x="1301753" y="176360"/>
                </a:lnTo>
                <a:lnTo>
                  <a:pt x="1112069" y="323748"/>
                </a:lnTo>
                <a:lnTo>
                  <a:pt x="857417" y="130551"/>
                </a:lnTo>
                <a:lnTo>
                  <a:pt x="840168" y="11746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540000" rIns="540000">
            <a:noAutofit/>
          </a:bodyPr>
          <a:lstStyle>
            <a:lvl1pPr algn="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D5AF0AE2-7DAE-3EB0-5E60-D2EFCEC2EA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82371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05/10/2028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 smtClean="0"/>
              <a:t>Celebrating </a:t>
            </a:r>
            <a:r>
              <a:rPr lang="en-US" dirty="0" err="1" smtClean="0"/>
              <a:t>Ioannis</a:t>
            </a:r>
            <a:r>
              <a:rPr lang="en-US" dirty="0" smtClean="0"/>
              <a:t> - Muon tomography using </a:t>
            </a:r>
            <a:r>
              <a:rPr lang="en-US" dirty="0" err="1" smtClean="0"/>
              <a:t>Micromegas</a:t>
            </a:r>
            <a:r>
              <a:rPr lang="en-US" dirty="0" smtClean="0"/>
              <a:t> technology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et contenu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32F98917-083E-F98C-816F-48F1437B41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61843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234029E-78B3-568C-831F-68645DF6B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05/10/2028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2E4E404-6902-1F6E-82F5-879305462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 smtClean="0"/>
              <a:t>Celebrating </a:t>
            </a:r>
            <a:r>
              <a:rPr lang="en-US" dirty="0" err="1" smtClean="0"/>
              <a:t>Ioannis</a:t>
            </a:r>
            <a:r>
              <a:rPr lang="en-US" dirty="0" smtClean="0"/>
              <a:t> - Muon tomography using </a:t>
            </a:r>
            <a:r>
              <a:rPr lang="en-US" dirty="0" err="1" smtClean="0"/>
              <a:t>Micromegas</a:t>
            </a:r>
            <a:r>
              <a:rPr lang="en-US" dirty="0" smtClean="0"/>
              <a:t> technology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3998557-AF65-5C65-FBD8-13E2BC977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seul</a:t>
            </a:r>
          </a:p>
        </p:txBody>
      </p:sp>
      <p:pic>
        <p:nvPicPr>
          <p:cNvPr id="8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8C593314-5853-721D-C381-C5C6DA55FA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91722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E9C14385-C06C-03C8-FC0B-6EDE0E294E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05/10/2028</a:t>
            </a:r>
            <a:endParaRPr lang="fr-FR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C5925030-DB19-61B7-32BA-FFFFADD4F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 smtClean="0"/>
              <a:t>Celebrating </a:t>
            </a:r>
            <a:r>
              <a:rPr lang="en-US" dirty="0" err="1" smtClean="0"/>
              <a:t>Ioannis</a:t>
            </a:r>
            <a:r>
              <a:rPr lang="en-US" dirty="0" smtClean="0"/>
              <a:t> - Muon tomography using </a:t>
            </a:r>
            <a:r>
              <a:rPr lang="en-US" dirty="0" err="1" smtClean="0"/>
              <a:t>Micromegas</a:t>
            </a:r>
            <a:r>
              <a:rPr lang="en-US" dirty="0" smtClean="0"/>
              <a:t> technology</a:t>
            </a: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A84369A-A294-0F2F-E84F-D0990A22C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F661E88D-94E7-20B9-0926-4E18EFBC1BA0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Vide</a:t>
            </a:r>
          </a:p>
        </p:txBody>
      </p:sp>
      <p:pic>
        <p:nvPicPr>
          <p:cNvPr id="7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35605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vena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>
            <a:extLst>
              <a:ext uri="{FF2B5EF4-FFF2-40B4-BE49-F238E27FC236}">
                <a16:creationId xmlns:a16="http://schemas.microsoft.com/office/drawing/2014/main" id="{651A86F0-4870-165D-E01B-6415309E1300}"/>
              </a:ext>
            </a:extLst>
          </p:cNvPr>
          <p:cNvSpPr/>
          <p:nvPr userDrawn="1"/>
        </p:nvSpPr>
        <p:spPr>
          <a:xfrm>
            <a:off x="11460163" y="0"/>
            <a:ext cx="731837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Intervenants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EB06F5F-32C6-8107-64D0-A34C291438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538" y="6343650"/>
            <a:ext cx="1016000" cy="365125"/>
          </a:xfrm>
        </p:spPr>
        <p:txBody>
          <a:bodyPr/>
          <a:lstStyle/>
          <a:p>
            <a:r>
              <a:rPr lang="fr-FR" dirty="0" smtClean="0"/>
              <a:t>05/10/2028</a:t>
            </a:r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B725FD7F-C465-8D65-075F-32AAF06B3F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 smtClean="0"/>
              <a:t>Celebrating </a:t>
            </a:r>
            <a:r>
              <a:rPr lang="en-US" dirty="0" err="1" smtClean="0"/>
              <a:t>Ioannis</a:t>
            </a:r>
            <a:r>
              <a:rPr lang="en-US" dirty="0" smtClean="0"/>
              <a:t> - Muon tomography using </a:t>
            </a:r>
            <a:r>
              <a:rPr lang="en-US" dirty="0" err="1" smtClean="0"/>
              <a:t>Micromegas</a:t>
            </a:r>
            <a:r>
              <a:rPr lang="en-US" dirty="0" smtClean="0"/>
              <a:t> technology</a:t>
            </a:r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8D38D448-932F-258E-2E58-CA8023349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5" name="Espace réservé du texte 8">
            <a:extLst>
              <a:ext uri="{FF2B5EF4-FFF2-40B4-BE49-F238E27FC236}">
                <a16:creationId xmlns:a16="http://schemas.microsoft.com/office/drawing/2014/main" id="{EE9D7CE3-0338-EF86-9151-9AA39188D19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7368" y="4583137"/>
            <a:ext cx="2592288" cy="909613"/>
          </a:xfrm>
        </p:spPr>
        <p:txBody>
          <a:bodyPr lIns="72000" rIns="72000">
            <a:normAutofit/>
          </a:bodyPr>
          <a:lstStyle>
            <a:lvl1pPr algn="ctr">
              <a:lnSpc>
                <a:spcPts val="2000"/>
              </a:lnSpc>
              <a:defRPr sz="1800" b="1">
                <a:solidFill>
                  <a:schemeClr val="tx2"/>
                </a:solidFill>
              </a:defRPr>
            </a:lvl1pPr>
            <a:lvl2pPr marL="0" indent="0" algn="ctr">
              <a:lnSpc>
                <a:spcPts val="2000"/>
              </a:lnSpc>
              <a:buNone/>
              <a:defRPr sz="1600" i="1"/>
            </a:lvl2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Fonctions</a:t>
            </a:r>
          </a:p>
        </p:txBody>
      </p:sp>
      <p:sp>
        <p:nvSpPr>
          <p:cNvPr id="27" name="Espace réservé du texte 8">
            <a:extLst>
              <a:ext uri="{FF2B5EF4-FFF2-40B4-BE49-F238E27FC236}">
                <a16:creationId xmlns:a16="http://schemas.microsoft.com/office/drawing/2014/main" id="{7E242CEA-B629-6061-3336-B00B5B03631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327251" y="4583137"/>
            <a:ext cx="2592288" cy="909613"/>
          </a:xfrm>
        </p:spPr>
        <p:txBody>
          <a:bodyPr lIns="72000" rIns="72000">
            <a:normAutofit/>
          </a:bodyPr>
          <a:lstStyle>
            <a:lvl1pPr algn="ctr">
              <a:lnSpc>
                <a:spcPts val="2000"/>
              </a:lnSpc>
              <a:defRPr sz="1800" b="1">
                <a:solidFill>
                  <a:schemeClr val="tx2"/>
                </a:solidFill>
              </a:defRPr>
            </a:lvl1pPr>
            <a:lvl2pPr marL="0" indent="0" algn="ctr">
              <a:lnSpc>
                <a:spcPts val="2000"/>
              </a:lnSpc>
              <a:buNone/>
              <a:defRPr sz="1600" i="1"/>
            </a:lvl2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Fonctions</a:t>
            </a:r>
          </a:p>
        </p:txBody>
      </p:sp>
      <p:sp>
        <p:nvSpPr>
          <p:cNvPr id="29" name="Espace réservé du texte 8">
            <a:extLst>
              <a:ext uri="{FF2B5EF4-FFF2-40B4-BE49-F238E27FC236}">
                <a16:creationId xmlns:a16="http://schemas.microsoft.com/office/drawing/2014/main" id="{13577D77-6A07-A133-9442-B0E04B740BCB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167017" y="4583137"/>
            <a:ext cx="2592288" cy="909613"/>
          </a:xfrm>
        </p:spPr>
        <p:txBody>
          <a:bodyPr lIns="72000" rIns="72000">
            <a:normAutofit/>
          </a:bodyPr>
          <a:lstStyle>
            <a:lvl1pPr algn="ctr">
              <a:lnSpc>
                <a:spcPts val="2000"/>
              </a:lnSpc>
              <a:defRPr sz="1800" b="1">
                <a:solidFill>
                  <a:schemeClr val="tx2"/>
                </a:solidFill>
              </a:defRPr>
            </a:lvl1pPr>
            <a:lvl2pPr marL="0" indent="0" algn="ctr">
              <a:lnSpc>
                <a:spcPts val="2000"/>
              </a:lnSpc>
              <a:buNone/>
              <a:defRPr sz="1600" i="1"/>
            </a:lvl2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Fonctions</a:t>
            </a:r>
          </a:p>
        </p:txBody>
      </p:sp>
      <p:sp>
        <p:nvSpPr>
          <p:cNvPr id="31" name="Espace réservé du texte 8">
            <a:extLst>
              <a:ext uri="{FF2B5EF4-FFF2-40B4-BE49-F238E27FC236}">
                <a16:creationId xmlns:a16="http://schemas.microsoft.com/office/drawing/2014/main" id="{7647BCFB-4928-920C-2E15-C8AE4C72EBA8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247134" y="4583137"/>
            <a:ext cx="2592288" cy="909613"/>
          </a:xfrm>
        </p:spPr>
        <p:txBody>
          <a:bodyPr lIns="72000" rIns="72000">
            <a:normAutofit/>
          </a:bodyPr>
          <a:lstStyle>
            <a:lvl1pPr algn="ctr">
              <a:lnSpc>
                <a:spcPts val="2000"/>
              </a:lnSpc>
              <a:defRPr sz="1800" b="1">
                <a:solidFill>
                  <a:schemeClr val="tx2"/>
                </a:solidFill>
              </a:defRPr>
            </a:lvl1pPr>
            <a:lvl2pPr marL="0" indent="0" algn="ctr">
              <a:lnSpc>
                <a:spcPts val="2000"/>
              </a:lnSpc>
              <a:buNone/>
              <a:defRPr sz="1600" i="1"/>
            </a:lvl2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Fonctions</a:t>
            </a:r>
          </a:p>
        </p:txBody>
      </p:sp>
      <p:sp>
        <p:nvSpPr>
          <p:cNvPr id="26" name="図プレースホルダー 9">
            <a:extLst>
              <a:ext uri="{FF2B5EF4-FFF2-40B4-BE49-F238E27FC236}">
                <a16:creationId xmlns:a16="http://schemas.microsoft.com/office/drawing/2014/main" id="{17DDD33A-87AA-3D6F-D996-3C0AE9416F9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07368" y="1819796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sp>
        <p:nvSpPr>
          <p:cNvPr id="28" name="図プレースホルダー 9">
            <a:extLst>
              <a:ext uri="{FF2B5EF4-FFF2-40B4-BE49-F238E27FC236}">
                <a16:creationId xmlns:a16="http://schemas.microsoft.com/office/drawing/2014/main" id="{6BF72028-41E2-619A-D233-341EEFEC504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3327251" y="1819796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sp>
        <p:nvSpPr>
          <p:cNvPr id="30" name="図プレースホルダー 9">
            <a:extLst>
              <a:ext uri="{FF2B5EF4-FFF2-40B4-BE49-F238E27FC236}">
                <a16:creationId xmlns:a16="http://schemas.microsoft.com/office/drawing/2014/main" id="{74AA3498-C08C-43F4-B6BB-AE8E3CC9E9CC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9167017" y="1819796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sp>
        <p:nvSpPr>
          <p:cNvPr id="32" name="図プレースホルダー 9">
            <a:extLst>
              <a:ext uri="{FF2B5EF4-FFF2-40B4-BE49-F238E27FC236}">
                <a16:creationId xmlns:a16="http://schemas.microsoft.com/office/drawing/2014/main" id="{1DC76755-C8C6-A984-C78A-E29A74AAF2E9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6247134" y="1819796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C24E81A9-10CF-5234-1441-4D3B94BB47FE}"/>
              </a:ext>
            </a:extLst>
          </p:cNvPr>
          <p:cNvSpPr txBox="1"/>
          <p:nvPr userDrawn="1"/>
        </p:nvSpPr>
        <p:spPr>
          <a:xfrm>
            <a:off x="-101600" y="6858000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Vous pouvez supprimer autant de blocs d’intervenant que vous le souhaitez</a:t>
            </a:r>
          </a:p>
        </p:txBody>
      </p:sp>
      <p:pic>
        <p:nvPicPr>
          <p:cNvPr id="18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B16D91DA-45B8-FD04-3A3A-E545BB21D2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15921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7B68EE-BDE5-1E9D-059B-83B50A6ACD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1838" y="2654299"/>
            <a:ext cx="5294312" cy="1587501"/>
          </a:xfrm>
        </p:spPr>
        <p:txBody>
          <a:bodyPr lIns="0" anchor="b">
            <a:normAutofit/>
          </a:bodyPr>
          <a:lstStyle>
            <a:lvl1pPr algn="l">
              <a:defRPr sz="2800"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4801059-2D37-8D44-42C0-ED46DE3A8FD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31838" y="4262438"/>
            <a:ext cx="5294312" cy="1655762"/>
          </a:xfrm>
        </p:spPr>
        <p:txBody>
          <a:bodyPr rIns="0"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Modifier le style des sous-titres du masque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931EACC6-5472-4DD6-3DB8-DB3936803B32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image</a:t>
            </a:r>
          </a:p>
        </p:txBody>
      </p:sp>
      <p:sp>
        <p:nvSpPr>
          <p:cNvPr id="38" name="Rectangle 21">
            <a:extLst>
              <a:ext uri="{FF2B5EF4-FFF2-40B4-BE49-F238E27FC236}">
                <a16:creationId xmlns:a16="http://schemas.microsoft.com/office/drawing/2014/main" id="{A735B0D2-65F8-67B3-4CB3-F526012A059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10585" y="-1588"/>
            <a:ext cx="20638" cy="3111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1" name="Espace réservé pour une image  60">
            <a:extLst>
              <a:ext uri="{FF2B5EF4-FFF2-40B4-BE49-F238E27FC236}">
                <a16:creationId xmlns:a16="http://schemas.microsoft.com/office/drawing/2014/main" id="{570E7ABE-1C46-BCBC-E4AA-CED1991C314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435600" y="0"/>
            <a:ext cx="6756400" cy="6858000"/>
          </a:xfrm>
          <a:custGeom>
            <a:avLst/>
            <a:gdLst>
              <a:gd name="connsiteX0" fmla="*/ 558577 w 6756400"/>
              <a:gd name="connsiteY0" fmla="*/ 2472501 h 6858000"/>
              <a:gd name="connsiteX1" fmla="*/ 1118234 w 6756400"/>
              <a:gd name="connsiteY1" fmla="*/ 2898413 h 6858000"/>
              <a:gd name="connsiteX2" fmla="*/ 754773 w 6756400"/>
              <a:gd name="connsiteY2" fmla="*/ 3179642 h 6858000"/>
              <a:gd name="connsiteX3" fmla="*/ 765623 w 6756400"/>
              <a:gd name="connsiteY3" fmla="*/ 3197727 h 6858000"/>
              <a:gd name="connsiteX4" fmla="*/ 1132700 w 6756400"/>
              <a:gd name="connsiteY4" fmla="*/ 2912881 h 6858000"/>
              <a:gd name="connsiteX5" fmla="*/ 1132700 w 6756400"/>
              <a:gd name="connsiteY5" fmla="*/ 3443689 h 6858000"/>
              <a:gd name="connsiteX6" fmla="*/ 978998 w 6756400"/>
              <a:gd name="connsiteY6" fmla="*/ 3562149 h 6858000"/>
              <a:gd name="connsiteX7" fmla="*/ 990752 w 6756400"/>
              <a:gd name="connsiteY7" fmla="*/ 3582043 h 6858000"/>
              <a:gd name="connsiteX8" fmla="*/ 1138125 w 6756400"/>
              <a:gd name="connsiteY8" fmla="*/ 3467200 h 6858000"/>
              <a:gd name="connsiteX9" fmla="*/ 1697783 w 6756400"/>
              <a:gd name="connsiteY9" fmla="*/ 3892208 h 6858000"/>
              <a:gd name="connsiteX10" fmla="*/ 1337034 w 6756400"/>
              <a:gd name="connsiteY10" fmla="*/ 4172532 h 6858000"/>
              <a:gd name="connsiteX11" fmla="*/ 1346980 w 6756400"/>
              <a:gd name="connsiteY11" fmla="*/ 4190618 h 6858000"/>
              <a:gd name="connsiteX12" fmla="*/ 1704112 w 6756400"/>
              <a:gd name="connsiteY12" fmla="*/ 3913006 h 6858000"/>
              <a:gd name="connsiteX13" fmla="*/ 1704112 w 6756400"/>
              <a:gd name="connsiteY13" fmla="*/ 4443814 h 6858000"/>
              <a:gd name="connsiteX14" fmla="*/ 1560355 w 6756400"/>
              <a:gd name="connsiteY14" fmla="*/ 4555944 h 6858000"/>
              <a:gd name="connsiteX15" fmla="*/ 1149879 w 6756400"/>
              <a:gd name="connsiteY15" fmla="*/ 4874248 h 6858000"/>
              <a:gd name="connsiteX16" fmla="*/ 1149879 w 6756400"/>
              <a:gd name="connsiteY16" fmla="*/ 4343440 h 6858000"/>
              <a:gd name="connsiteX17" fmla="*/ 1346076 w 6756400"/>
              <a:gd name="connsiteY17" fmla="*/ 4190618 h 6858000"/>
              <a:gd name="connsiteX18" fmla="*/ 1336130 w 6756400"/>
              <a:gd name="connsiteY18" fmla="*/ 4173437 h 6858000"/>
              <a:gd name="connsiteX19" fmla="*/ 1139934 w 6756400"/>
              <a:gd name="connsiteY19" fmla="*/ 4325354 h 6858000"/>
              <a:gd name="connsiteX20" fmla="*/ 580276 w 6756400"/>
              <a:gd name="connsiteY20" fmla="*/ 3900346 h 6858000"/>
              <a:gd name="connsiteX21" fmla="*/ 989848 w 6756400"/>
              <a:gd name="connsiteY21" fmla="*/ 3582043 h 6858000"/>
              <a:gd name="connsiteX22" fmla="*/ 978094 w 6756400"/>
              <a:gd name="connsiteY22" fmla="*/ 3563053 h 6858000"/>
              <a:gd name="connsiteX23" fmla="*/ 577563 w 6756400"/>
              <a:gd name="connsiteY23" fmla="*/ 3874123 h 6858000"/>
              <a:gd name="connsiteX24" fmla="*/ 577563 w 6756400"/>
              <a:gd name="connsiteY24" fmla="*/ 3342411 h 6858000"/>
              <a:gd name="connsiteX25" fmla="*/ 764719 w 6756400"/>
              <a:gd name="connsiteY25" fmla="*/ 3197727 h 6858000"/>
              <a:gd name="connsiteX26" fmla="*/ 754773 w 6756400"/>
              <a:gd name="connsiteY26" fmla="*/ 3180546 h 6858000"/>
              <a:gd name="connsiteX27" fmla="*/ 567618 w 6756400"/>
              <a:gd name="connsiteY27" fmla="*/ 3325229 h 6858000"/>
              <a:gd name="connsiteX28" fmla="*/ 7960 w 6756400"/>
              <a:gd name="connsiteY28" fmla="*/ 2899317 h 6858000"/>
              <a:gd name="connsiteX29" fmla="*/ 558577 w 6756400"/>
              <a:gd name="connsiteY29" fmla="*/ 2472501 h 6858000"/>
              <a:gd name="connsiteX30" fmla="*/ 1724907 w 6756400"/>
              <a:gd name="connsiteY30" fmla="*/ 0 h 6858000"/>
              <a:gd name="connsiteX31" fmla="*/ 6756400 w 6756400"/>
              <a:gd name="connsiteY31" fmla="*/ 0 h 6858000"/>
              <a:gd name="connsiteX32" fmla="*/ 6756400 w 6756400"/>
              <a:gd name="connsiteY32" fmla="*/ 6858000 h 6858000"/>
              <a:gd name="connsiteX33" fmla="*/ 0 w 6756400"/>
              <a:gd name="connsiteY33" fmla="*/ 6858000 h 6858000"/>
              <a:gd name="connsiteX34" fmla="*/ 0 w 6756400"/>
              <a:gd name="connsiteY34" fmla="*/ 6856412 h 6858000"/>
              <a:gd name="connsiteX35" fmla="*/ 162738 w 6756400"/>
              <a:gd name="connsiteY35" fmla="*/ 6856412 h 6858000"/>
              <a:gd name="connsiteX36" fmla="*/ 1149879 w 6756400"/>
              <a:gd name="connsiteY36" fmla="*/ 6856412 h 6858000"/>
              <a:gd name="connsiteX37" fmla="*/ 1149879 w 6756400"/>
              <a:gd name="connsiteY37" fmla="*/ 6332839 h 6858000"/>
              <a:gd name="connsiteX38" fmla="*/ 1704112 w 6756400"/>
              <a:gd name="connsiteY38" fmla="*/ 5902405 h 6858000"/>
              <a:gd name="connsiteX39" fmla="*/ 1704112 w 6756400"/>
              <a:gd name="connsiteY39" fmla="*/ 6433213 h 6858000"/>
              <a:gd name="connsiteX40" fmla="*/ 1159824 w 6756400"/>
              <a:gd name="connsiteY40" fmla="*/ 6855508 h 6858000"/>
              <a:gd name="connsiteX41" fmla="*/ 1193277 w 6756400"/>
              <a:gd name="connsiteY41" fmla="*/ 6855508 h 6858000"/>
              <a:gd name="connsiteX42" fmla="*/ 1724907 w 6756400"/>
              <a:gd name="connsiteY42" fmla="*/ 6443160 h 6858000"/>
              <a:gd name="connsiteX43" fmla="*/ 1724907 w 6756400"/>
              <a:gd name="connsiteY43" fmla="*/ 5877086 h 6858000"/>
              <a:gd name="connsiteX44" fmla="*/ 1386762 w 6756400"/>
              <a:gd name="connsiteY44" fmla="*/ 5620272 h 6858000"/>
              <a:gd name="connsiteX45" fmla="*/ 1343363 w 6756400"/>
              <a:gd name="connsiteY45" fmla="*/ 5612134 h 6858000"/>
              <a:gd name="connsiteX46" fmla="*/ 1697783 w 6756400"/>
              <a:gd name="connsiteY46" fmla="*/ 5881607 h 6858000"/>
              <a:gd name="connsiteX47" fmla="*/ 1139934 w 6756400"/>
              <a:gd name="connsiteY47" fmla="*/ 6314753 h 6858000"/>
              <a:gd name="connsiteX48" fmla="*/ 581180 w 6756400"/>
              <a:gd name="connsiteY48" fmla="*/ 5889745 h 6858000"/>
              <a:gd name="connsiteX49" fmla="*/ 1014259 w 6756400"/>
              <a:gd name="connsiteY49" fmla="*/ 5553356 h 6858000"/>
              <a:gd name="connsiteX50" fmla="*/ 987135 w 6756400"/>
              <a:gd name="connsiteY50" fmla="*/ 5548835 h 6858000"/>
              <a:gd name="connsiteX51" fmla="*/ 577563 w 6756400"/>
              <a:gd name="connsiteY51" fmla="*/ 5866234 h 6858000"/>
              <a:gd name="connsiteX52" fmla="*/ 577563 w 6756400"/>
              <a:gd name="connsiteY52" fmla="*/ 5335426 h 6858000"/>
              <a:gd name="connsiteX53" fmla="*/ 1132700 w 6756400"/>
              <a:gd name="connsiteY53" fmla="*/ 4905897 h 6858000"/>
              <a:gd name="connsiteX54" fmla="*/ 1132700 w 6756400"/>
              <a:gd name="connsiteY54" fmla="*/ 5435801 h 6858000"/>
              <a:gd name="connsiteX55" fmla="*/ 988039 w 6756400"/>
              <a:gd name="connsiteY55" fmla="*/ 5547930 h 6858000"/>
              <a:gd name="connsiteX56" fmla="*/ 1015163 w 6756400"/>
              <a:gd name="connsiteY56" fmla="*/ 5552452 h 6858000"/>
              <a:gd name="connsiteX57" fmla="*/ 1139029 w 6756400"/>
              <a:gd name="connsiteY57" fmla="*/ 5456599 h 6858000"/>
              <a:gd name="connsiteX58" fmla="*/ 1342459 w 6756400"/>
              <a:gd name="connsiteY58" fmla="*/ 5611229 h 6858000"/>
              <a:gd name="connsiteX59" fmla="*/ 1384953 w 6756400"/>
              <a:gd name="connsiteY59" fmla="*/ 5619368 h 6858000"/>
              <a:gd name="connsiteX60" fmla="*/ 1152591 w 6756400"/>
              <a:gd name="connsiteY60" fmla="*/ 5442131 h 6858000"/>
              <a:gd name="connsiteX61" fmla="*/ 1152591 w 6756400"/>
              <a:gd name="connsiteY61" fmla="*/ 4897759 h 6858000"/>
              <a:gd name="connsiteX62" fmla="*/ 1570300 w 6756400"/>
              <a:gd name="connsiteY62" fmla="*/ 4573125 h 6858000"/>
              <a:gd name="connsiteX63" fmla="*/ 1560355 w 6756400"/>
              <a:gd name="connsiteY63" fmla="*/ 4555944 h 6858000"/>
              <a:gd name="connsiteX64" fmla="*/ 1571205 w 6756400"/>
              <a:gd name="connsiteY64" fmla="*/ 4573125 h 6858000"/>
              <a:gd name="connsiteX65" fmla="*/ 1709537 w 6756400"/>
              <a:gd name="connsiteY65" fmla="*/ 4465517 h 6858000"/>
              <a:gd name="connsiteX66" fmla="*/ 2290894 w 6756400"/>
              <a:gd name="connsiteY66" fmla="*/ 4907706 h 6858000"/>
              <a:gd name="connsiteX67" fmla="*/ 2874963 w 6756400"/>
              <a:gd name="connsiteY67" fmla="*/ 4453761 h 6858000"/>
              <a:gd name="connsiteX68" fmla="*/ 2874963 w 6756400"/>
              <a:gd name="connsiteY68" fmla="*/ 4272907 h 6858000"/>
              <a:gd name="connsiteX69" fmla="*/ 2855072 w 6756400"/>
              <a:gd name="connsiteY69" fmla="*/ 4281949 h 6858000"/>
              <a:gd name="connsiteX70" fmla="*/ 2855072 w 6756400"/>
              <a:gd name="connsiteY70" fmla="*/ 4443814 h 6858000"/>
              <a:gd name="connsiteX71" fmla="*/ 2300839 w 6756400"/>
              <a:gd name="connsiteY71" fmla="*/ 4874248 h 6858000"/>
              <a:gd name="connsiteX72" fmla="*/ 2300839 w 6756400"/>
              <a:gd name="connsiteY72" fmla="*/ 4343440 h 6858000"/>
              <a:gd name="connsiteX73" fmla="*/ 2855072 w 6756400"/>
              <a:gd name="connsiteY73" fmla="*/ 3913006 h 6858000"/>
              <a:gd name="connsiteX74" fmla="*/ 2855072 w 6756400"/>
              <a:gd name="connsiteY74" fmla="*/ 4281045 h 6858000"/>
              <a:gd name="connsiteX75" fmla="*/ 2874963 w 6756400"/>
              <a:gd name="connsiteY75" fmla="*/ 4272002 h 6858000"/>
              <a:gd name="connsiteX76" fmla="*/ 2874963 w 6756400"/>
              <a:gd name="connsiteY76" fmla="*/ 3887687 h 6858000"/>
              <a:gd name="connsiteX77" fmla="*/ 2675150 w 6756400"/>
              <a:gd name="connsiteY77" fmla="*/ 3735769 h 6858000"/>
              <a:gd name="connsiteX78" fmla="*/ 2654355 w 6756400"/>
              <a:gd name="connsiteY78" fmla="*/ 3744812 h 6858000"/>
              <a:gd name="connsiteX79" fmla="*/ 2848743 w 6756400"/>
              <a:gd name="connsiteY79" fmla="*/ 3892208 h 6858000"/>
              <a:gd name="connsiteX80" fmla="*/ 2290894 w 6756400"/>
              <a:gd name="connsiteY80" fmla="*/ 4325354 h 6858000"/>
              <a:gd name="connsiteX81" fmla="*/ 1731236 w 6756400"/>
              <a:gd name="connsiteY81" fmla="*/ 3900346 h 6858000"/>
              <a:gd name="connsiteX82" fmla="*/ 2289086 w 6756400"/>
              <a:gd name="connsiteY82" fmla="*/ 3467200 h 6858000"/>
              <a:gd name="connsiteX83" fmla="*/ 2653451 w 6756400"/>
              <a:gd name="connsiteY83" fmla="*/ 3743907 h 6858000"/>
              <a:gd name="connsiteX84" fmla="*/ 2674246 w 6756400"/>
              <a:gd name="connsiteY84" fmla="*/ 3734865 h 6858000"/>
              <a:gd name="connsiteX85" fmla="*/ 2303552 w 6756400"/>
              <a:gd name="connsiteY85" fmla="*/ 3452732 h 6858000"/>
              <a:gd name="connsiteX86" fmla="*/ 2303552 w 6756400"/>
              <a:gd name="connsiteY86" fmla="*/ 3177833 h 6858000"/>
              <a:gd name="connsiteX87" fmla="*/ 2282757 w 6756400"/>
              <a:gd name="connsiteY87" fmla="*/ 3180546 h 6858000"/>
              <a:gd name="connsiteX88" fmla="*/ 2282757 w 6756400"/>
              <a:gd name="connsiteY88" fmla="*/ 3443689 h 6858000"/>
              <a:gd name="connsiteX89" fmla="*/ 1728524 w 6756400"/>
              <a:gd name="connsiteY89" fmla="*/ 3874123 h 6858000"/>
              <a:gd name="connsiteX90" fmla="*/ 1728524 w 6756400"/>
              <a:gd name="connsiteY90" fmla="*/ 3342411 h 6858000"/>
              <a:gd name="connsiteX91" fmla="*/ 1989818 w 6756400"/>
              <a:gd name="connsiteY91" fmla="*/ 3140758 h 6858000"/>
              <a:gd name="connsiteX92" fmla="*/ 1978064 w 6756400"/>
              <a:gd name="connsiteY92" fmla="*/ 3124481 h 6858000"/>
              <a:gd name="connsiteX93" fmla="*/ 1718578 w 6756400"/>
              <a:gd name="connsiteY93" fmla="*/ 3325229 h 6858000"/>
              <a:gd name="connsiteX94" fmla="*/ 1158920 w 6756400"/>
              <a:gd name="connsiteY94" fmla="*/ 2899317 h 6858000"/>
              <a:gd name="connsiteX95" fmla="*/ 1579342 w 6756400"/>
              <a:gd name="connsiteY95" fmla="*/ 2573779 h 6858000"/>
              <a:gd name="connsiteX96" fmla="*/ 1567588 w 6756400"/>
              <a:gd name="connsiteY96" fmla="*/ 2557502 h 6858000"/>
              <a:gd name="connsiteX97" fmla="*/ 1149879 w 6756400"/>
              <a:gd name="connsiteY97" fmla="*/ 2881232 h 6858000"/>
              <a:gd name="connsiteX98" fmla="*/ 1149879 w 6756400"/>
              <a:gd name="connsiteY98" fmla="*/ 2350424 h 6858000"/>
              <a:gd name="connsiteX99" fmla="*/ 1321664 w 6756400"/>
              <a:gd name="connsiteY99" fmla="*/ 2216592 h 6858000"/>
              <a:gd name="connsiteX100" fmla="*/ 1309910 w 6756400"/>
              <a:gd name="connsiteY100" fmla="*/ 2201219 h 6858000"/>
              <a:gd name="connsiteX101" fmla="*/ 1139934 w 6756400"/>
              <a:gd name="connsiteY101" fmla="*/ 2332339 h 6858000"/>
              <a:gd name="connsiteX102" fmla="*/ 580276 w 6756400"/>
              <a:gd name="connsiteY102" fmla="*/ 1907331 h 6858000"/>
              <a:gd name="connsiteX103" fmla="*/ 1138125 w 6756400"/>
              <a:gd name="connsiteY103" fmla="*/ 1474184 h 6858000"/>
              <a:gd name="connsiteX104" fmla="*/ 1697783 w 6756400"/>
              <a:gd name="connsiteY104" fmla="*/ 1899192 h 6858000"/>
              <a:gd name="connsiteX105" fmla="*/ 1310815 w 6756400"/>
              <a:gd name="connsiteY105" fmla="*/ 2200315 h 6858000"/>
              <a:gd name="connsiteX106" fmla="*/ 1322568 w 6756400"/>
              <a:gd name="connsiteY106" fmla="*/ 2216592 h 6858000"/>
              <a:gd name="connsiteX107" fmla="*/ 1704112 w 6756400"/>
              <a:gd name="connsiteY107" fmla="*/ 1919991 h 6858000"/>
              <a:gd name="connsiteX108" fmla="*/ 1704112 w 6756400"/>
              <a:gd name="connsiteY108" fmla="*/ 2450798 h 6858000"/>
              <a:gd name="connsiteX109" fmla="*/ 1568492 w 6756400"/>
              <a:gd name="connsiteY109" fmla="*/ 2556598 h 6858000"/>
              <a:gd name="connsiteX110" fmla="*/ 1580246 w 6756400"/>
              <a:gd name="connsiteY110" fmla="*/ 2572875 h 6858000"/>
              <a:gd name="connsiteX111" fmla="*/ 1709537 w 6756400"/>
              <a:gd name="connsiteY111" fmla="*/ 2472501 h 6858000"/>
              <a:gd name="connsiteX112" fmla="*/ 2269195 w 6756400"/>
              <a:gd name="connsiteY112" fmla="*/ 2898413 h 6858000"/>
              <a:gd name="connsiteX113" fmla="*/ 1978968 w 6756400"/>
              <a:gd name="connsiteY113" fmla="*/ 3123577 h 6858000"/>
              <a:gd name="connsiteX114" fmla="*/ 1990722 w 6756400"/>
              <a:gd name="connsiteY114" fmla="*/ 3139854 h 6858000"/>
              <a:gd name="connsiteX115" fmla="*/ 2282757 w 6756400"/>
              <a:gd name="connsiteY115" fmla="*/ 2912881 h 6858000"/>
              <a:gd name="connsiteX116" fmla="*/ 2282757 w 6756400"/>
              <a:gd name="connsiteY116" fmla="*/ 3179642 h 6858000"/>
              <a:gd name="connsiteX117" fmla="*/ 2303552 w 6756400"/>
              <a:gd name="connsiteY117" fmla="*/ 3176929 h 6858000"/>
              <a:gd name="connsiteX118" fmla="*/ 2303552 w 6756400"/>
              <a:gd name="connsiteY118" fmla="*/ 2904743 h 6858000"/>
              <a:gd name="connsiteX119" fmla="*/ 2327963 w 6756400"/>
              <a:gd name="connsiteY119" fmla="*/ 2885753 h 6858000"/>
              <a:gd name="connsiteX120" fmla="*/ 2327963 w 6756400"/>
              <a:gd name="connsiteY120" fmla="*/ 2860433 h 6858000"/>
              <a:gd name="connsiteX121" fmla="*/ 2300839 w 6756400"/>
              <a:gd name="connsiteY121" fmla="*/ 2881232 h 6858000"/>
              <a:gd name="connsiteX122" fmla="*/ 2300839 w 6756400"/>
              <a:gd name="connsiteY122" fmla="*/ 2350424 h 6858000"/>
              <a:gd name="connsiteX123" fmla="*/ 2327963 w 6756400"/>
              <a:gd name="connsiteY123" fmla="*/ 2328721 h 6858000"/>
              <a:gd name="connsiteX124" fmla="*/ 2327963 w 6756400"/>
              <a:gd name="connsiteY124" fmla="*/ 2303402 h 6858000"/>
              <a:gd name="connsiteX125" fmla="*/ 2290894 w 6756400"/>
              <a:gd name="connsiteY125" fmla="*/ 2332339 h 6858000"/>
              <a:gd name="connsiteX126" fmla="*/ 1731236 w 6756400"/>
              <a:gd name="connsiteY126" fmla="*/ 1907331 h 6858000"/>
              <a:gd name="connsiteX127" fmla="*/ 2289086 w 6756400"/>
              <a:gd name="connsiteY127" fmla="*/ 1474184 h 6858000"/>
              <a:gd name="connsiteX128" fmla="*/ 2848743 w 6756400"/>
              <a:gd name="connsiteY128" fmla="*/ 1899192 h 6858000"/>
              <a:gd name="connsiteX129" fmla="*/ 2328867 w 6756400"/>
              <a:gd name="connsiteY129" fmla="*/ 2302498 h 6858000"/>
              <a:gd name="connsiteX130" fmla="*/ 2328867 w 6756400"/>
              <a:gd name="connsiteY130" fmla="*/ 2327817 h 6858000"/>
              <a:gd name="connsiteX131" fmla="*/ 2855072 w 6756400"/>
              <a:gd name="connsiteY131" fmla="*/ 1919991 h 6858000"/>
              <a:gd name="connsiteX132" fmla="*/ 2855072 w 6756400"/>
              <a:gd name="connsiteY132" fmla="*/ 2450798 h 6858000"/>
              <a:gd name="connsiteX133" fmla="*/ 2328867 w 6756400"/>
              <a:gd name="connsiteY133" fmla="*/ 2859529 h 6858000"/>
              <a:gd name="connsiteX134" fmla="*/ 2328867 w 6756400"/>
              <a:gd name="connsiteY134" fmla="*/ 2884849 h 6858000"/>
              <a:gd name="connsiteX135" fmla="*/ 2874963 w 6756400"/>
              <a:gd name="connsiteY135" fmla="*/ 2460745 h 6858000"/>
              <a:gd name="connsiteX136" fmla="*/ 2874963 w 6756400"/>
              <a:gd name="connsiteY136" fmla="*/ 1894671 h 6858000"/>
              <a:gd name="connsiteX137" fmla="*/ 2303552 w 6756400"/>
              <a:gd name="connsiteY137" fmla="*/ 1459716 h 6858000"/>
              <a:gd name="connsiteX138" fmla="*/ 2303552 w 6756400"/>
              <a:gd name="connsiteY138" fmla="*/ 926195 h 6858000"/>
              <a:gd name="connsiteX139" fmla="*/ 2282757 w 6756400"/>
              <a:gd name="connsiteY139" fmla="*/ 941568 h 6858000"/>
              <a:gd name="connsiteX140" fmla="*/ 2282757 w 6756400"/>
              <a:gd name="connsiteY140" fmla="*/ 1451578 h 6858000"/>
              <a:gd name="connsiteX141" fmla="*/ 1728524 w 6756400"/>
              <a:gd name="connsiteY141" fmla="*/ 1882011 h 6858000"/>
              <a:gd name="connsiteX142" fmla="*/ 1728524 w 6756400"/>
              <a:gd name="connsiteY142" fmla="*/ 1351203 h 6858000"/>
              <a:gd name="connsiteX143" fmla="*/ 2282757 w 6756400"/>
              <a:gd name="connsiteY143" fmla="*/ 920770 h 6858000"/>
              <a:gd name="connsiteX144" fmla="*/ 2282757 w 6756400"/>
              <a:gd name="connsiteY144" fmla="*/ 940664 h 6858000"/>
              <a:gd name="connsiteX145" fmla="*/ 2303552 w 6756400"/>
              <a:gd name="connsiteY145" fmla="*/ 924387 h 6858000"/>
              <a:gd name="connsiteX146" fmla="*/ 2303552 w 6756400"/>
              <a:gd name="connsiteY146" fmla="*/ 895450 h 6858000"/>
              <a:gd name="connsiteX147" fmla="*/ 1749319 w 6756400"/>
              <a:gd name="connsiteY147" fmla="*/ 474059 h 6858000"/>
              <a:gd name="connsiteX148" fmla="*/ 1733044 w 6756400"/>
              <a:gd name="connsiteY148" fmla="*/ 486719 h 6858000"/>
              <a:gd name="connsiteX149" fmla="*/ 2276428 w 6756400"/>
              <a:gd name="connsiteY149" fmla="*/ 899971 h 6858000"/>
              <a:gd name="connsiteX150" fmla="*/ 1718578 w 6756400"/>
              <a:gd name="connsiteY150" fmla="*/ 1333118 h 6858000"/>
              <a:gd name="connsiteX151" fmla="*/ 1158920 w 6756400"/>
              <a:gd name="connsiteY151" fmla="*/ 908110 h 6858000"/>
              <a:gd name="connsiteX152" fmla="*/ 1716770 w 6756400"/>
              <a:gd name="connsiteY152" fmla="*/ 474964 h 6858000"/>
              <a:gd name="connsiteX153" fmla="*/ 1732140 w 6756400"/>
              <a:gd name="connsiteY153" fmla="*/ 486719 h 6858000"/>
              <a:gd name="connsiteX154" fmla="*/ 1748415 w 6756400"/>
              <a:gd name="connsiteY154" fmla="*/ 474059 h 6858000"/>
              <a:gd name="connsiteX155" fmla="*/ 1724907 w 6756400"/>
              <a:gd name="connsiteY155" fmla="*/ 455070 h 6858000"/>
              <a:gd name="connsiteX156" fmla="*/ 1724907 w 6756400"/>
              <a:gd name="connsiteY156" fmla="*/ 206 h 6858000"/>
              <a:gd name="connsiteX157" fmla="*/ 1606490 w 6756400"/>
              <a:gd name="connsiteY157" fmla="*/ 0 h 6858000"/>
              <a:gd name="connsiteX158" fmla="*/ 1704112 w 6756400"/>
              <a:gd name="connsiteY158" fmla="*/ 0 h 6858000"/>
              <a:gd name="connsiteX159" fmla="*/ 1704112 w 6756400"/>
              <a:gd name="connsiteY159" fmla="*/ 79700 h 6858000"/>
              <a:gd name="connsiteX160" fmla="*/ 1704112 w 6756400"/>
              <a:gd name="connsiteY160" fmla="*/ 455974 h 6858000"/>
              <a:gd name="connsiteX161" fmla="*/ 1149879 w 6756400"/>
              <a:gd name="connsiteY161" fmla="*/ 885503 h 6858000"/>
              <a:gd name="connsiteX162" fmla="*/ 1149879 w 6756400"/>
              <a:gd name="connsiteY162" fmla="*/ 354695 h 6858000"/>
              <a:gd name="connsiteX163" fmla="*/ 1606476 w 6756400"/>
              <a:gd name="connsiteY163" fmla="*/ 11 h 6858000"/>
              <a:gd name="connsiteX164" fmla="*/ 696284 w 6756400"/>
              <a:gd name="connsiteY164" fmla="*/ 0 h 6858000"/>
              <a:gd name="connsiteX165" fmla="*/ 1573942 w 6756400"/>
              <a:gd name="connsiteY165" fmla="*/ 0 h 6858000"/>
              <a:gd name="connsiteX166" fmla="*/ 1498270 w 6756400"/>
              <a:gd name="connsiteY166" fmla="*/ 58848 h 6858000"/>
              <a:gd name="connsiteX167" fmla="*/ 1139934 w 6756400"/>
              <a:gd name="connsiteY167" fmla="*/ 337514 h 6858000"/>
              <a:gd name="connsiteX168" fmla="*/ 701161 w 6756400"/>
              <a:gd name="connsiteY168" fmla="*/ 371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</a:cxnLst>
            <a:rect l="l" t="t" r="r" b="b"/>
            <a:pathLst>
              <a:path w="6756400" h="6858000">
                <a:moveTo>
                  <a:pt x="558577" y="2472501"/>
                </a:moveTo>
                <a:cubicBezTo>
                  <a:pt x="1118234" y="2898413"/>
                  <a:pt x="1118234" y="2898413"/>
                  <a:pt x="1118234" y="2898413"/>
                </a:cubicBezTo>
                <a:cubicBezTo>
                  <a:pt x="754773" y="3179642"/>
                  <a:pt x="754773" y="3179642"/>
                  <a:pt x="754773" y="3179642"/>
                </a:cubicBezTo>
                <a:cubicBezTo>
                  <a:pt x="765623" y="3197727"/>
                  <a:pt x="765623" y="3197727"/>
                  <a:pt x="765623" y="3197727"/>
                </a:cubicBezTo>
                <a:cubicBezTo>
                  <a:pt x="1132700" y="2912881"/>
                  <a:pt x="1132700" y="2912881"/>
                  <a:pt x="1132700" y="2912881"/>
                </a:cubicBezTo>
                <a:cubicBezTo>
                  <a:pt x="1132700" y="3443689"/>
                  <a:pt x="1132700" y="3443689"/>
                  <a:pt x="1132700" y="3443689"/>
                </a:cubicBezTo>
                <a:cubicBezTo>
                  <a:pt x="978998" y="3562149"/>
                  <a:pt x="978998" y="3562149"/>
                  <a:pt x="978998" y="3562149"/>
                </a:cubicBezTo>
                <a:cubicBezTo>
                  <a:pt x="990752" y="3582043"/>
                  <a:pt x="990752" y="3582043"/>
                  <a:pt x="990752" y="3582043"/>
                </a:cubicBezTo>
                <a:cubicBezTo>
                  <a:pt x="1138125" y="3467200"/>
                  <a:pt x="1138125" y="3467200"/>
                  <a:pt x="1138125" y="3467200"/>
                </a:cubicBezTo>
                <a:cubicBezTo>
                  <a:pt x="1697783" y="3892208"/>
                  <a:pt x="1697783" y="3892208"/>
                  <a:pt x="1697783" y="3892208"/>
                </a:cubicBezTo>
                <a:cubicBezTo>
                  <a:pt x="1337034" y="4172532"/>
                  <a:pt x="1337034" y="4172532"/>
                  <a:pt x="1337034" y="4172532"/>
                </a:cubicBezTo>
                <a:cubicBezTo>
                  <a:pt x="1346980" y="4190618"/>
                  <a:pt x="1346980" y="4190618"/>
                  <a:pt x="1346980" y="4190618"/>
                </a:cubicBezTo>
                <a:cubicBezTo>
                  <a:pt x="1704112" y="3913006"/>
                  <a:pt x="1704112" y="3913006"/>
                  <a:pt x="1704112" y="3913006"/>
                </a:cubicBezTo>
                <a:cubicBezTo>
                  <a:pt x="1704112" y="4443814"/>
                  <a:pt x="1704112" y="4443814"/>
                  <a:pt x="1704112" y="4443814"/>
                </a:cubicBezTo>
                <a:cubicBezTo>
                  <a:pt x="1560355" y="4555944"/>
                  <a:pt x="1560355" y="4555944"/>
                  <a:pt x="1560355" y="4555944"/>
                </a:cubicBezTo>
                <a:cubicBezTo>
                  <a:pt x="1149879" y="4874248"/>
                  <a:pt x="1149879" y="4874248"/>
                  <a:pt x="1149879" y="4874248"/>
                </a:cubicBezTo>
                <a:cubicBezTo>
                  <a:pt x="1149879" y="4343440"/>
                  <a:pt x="1149879" y="4343440"/>
                  <a:pt x="1149879" y="4343440"/>
                </a:cubicBezTo>
                <a:cubicBezTo>
                  <a:pt x="1346076" y="4190618"/>
                  <a:pt x="1346076" y="4190618"/>
                  <a:pt x="1346076" y="4190618"/>
                </a:cubicBezTo>
                <a:cubicBezTo>
                  <a:pt x="1336130" y="4173437"/>
                  <a:pt x="1336130" y="4173437"/>
                  <a:pt x="1336130" y="4173437"/>
                </a:cubicBezTo>
                <a:cubicBezTo>
                  <a:pt x="1139934" y="4325354"/>
                  <a:pt x="1139934" y="4325354"/>
                  <a:pt x="1139934" y="4325354"/>
                </a:cubicBezTo>
                <a:cubicBezTo>
                  <a:pt x="580276" y="3900346"/>
                  <a:pt x="580276" y="3900346"/>
                  <a:pt x="580276" y="3900346"/>
                </a:cubicBezTo>
                <a:cubicBezTo>
                  <a:pt x="989848" y="3582043"/>
                  <a:pt x="989848" y="3582043"/>
                  <a:pt x="989848" y="3582043"/>
                </a:cubicBezTo>
                <a:cubicBezTo>
                  <a:pt x="978094" y="3563053"/>
                  <a:pt x="978094" y="3563053"/>
                  <a:pt x="978094" y="3563053"/>
                </a:cubicBezTo>
                <a:cubicBezTo>
                  <a:pt x="577563" y="3874123"/>
                  <a:pt x="577563" y="3874123"/>
                  <a:pt x="577563" y="3874123"/>
                </a:cubicBezTo>
                <a:cubicBezTo>
                  <a:pt x="577563" y="3342411"/>
                  <a:pt x="577563" y="3342411"/>
                  <a:pt x="577563" y="3342411"/>
                </a:cubicBezTo>
                <a:cubicBezTo>
                  <a:pt x="764719" y="3197727"/>
                  <a:pt x="764719" y="3197727"/>
                  <a:pt x="764719" y="3197727"/>
                </a:cubicBezTo>
                <a:cubicBezTo>
                  <a:pt x="754773" y="3180546"/>
                  <a:pt x="754773" y="3180546"/>
                  <a:pt x="754773" y="3180546"/>
                </a:cubicBezTo>
                <a:cubicBezTo>
                  <a:pt x="567618" y="3325229"/>
                  <a:pt x="567618" y="3325229"/>
                  <a:pt x="567618" y="3325229"/>
                </a:cubicBezTo>
                <a:cubicBezTo>
                  <a:pt x="7960" y="2899317"/>
                  <a:pt x="7960" y="2899317"/>
                  <a:pt x="7960" y="2899317"/>
                </a:cubicBezTo>
                <a:cubicBezTo>
                  <a:pt x="558577" y="2472501"/>
                  <a:pt x="558577" y="2472501"/>
                  <a:pt x="558577" y="2472501"/>
                </a:cubicBezTo>
                <a:close/>
                <a:moveTo>
                  <a:pt x="1724907" y="0"/>
                </a:moveTo>
                <a:lnTo>
                  <a:pt x="6756400" y="0"/>
                </a:lnTo>
                <a:lnTo>
                  <a:pt x="6756400" y="6858000"/>
                </a:lnTo>
                <a:lnTo>
                  <a:pt x="0" y="6858000"/>
                </a:lnTo>
                <a:lnTo>
                  <a:pt x="0" y="6856412"/>
                </a:lnTo>
                <a:lnTo>
                  <a:pt x="162738" y="6856412"/>
                </a:lnTo>
                <a:cubicBezTo>
                  <a:pt x="1149879" y="6856412"/>
                  <a:pt x="1149879" y="6856412"/>
                  <a:pt x="1149879" y="6856412"/>
                </a:cubicBezTo>
                <a:cubicBezTo>
                  <a:pt x="1149879" y="6332839"/>
                  <a:pt x="1149879" y="6332839"/>
                  <a:pt x="1149879" y="6332839"/>
                </a:cubicBezTo>
                <a:cubicBezTo>
                  <a:pt x="1704112" y="5902405"/>
                  <a:pt x="1704112" y="5902405"/>
                  <a:pt x="1704112" y="5902405"/>
                </a:cubicBezTo>
                <a:cubicBezTo>
                  <a:pt x="1704112" y="6433213"/>
                  <a:pt x="1704112" y="6433213"/>
                  <a:pt x="1704112" y="6433213"/>
                </a:cubicBezTo>
                <a:cubicBezTo>
                  <a:pt x="1159824" y="6855508"/>
                  <a:pt x="1159824" y="6855508"/>
                  <a:pt x="1159824" y="6855508"/>
                </a:cubicBezTo>
                <a:cubicBezTo>
                  <a:pt x="1193277" y="6855508"/>
                  <a:pt x="1193277" y="6855508"/>
                  <a:pt x="1193277" y="6855508"/>
                </a:cubicBezTo>
                <a:cubicBezTo>
                  <a:pt x="1724907" y="6443160"/>
                  <a:pt x="1724907" y="6443160"/>
                  <a:pt x="1724907" y="6443160"/>
                </a:cubicBezTo>
                <a:cubicBezTo>
                  <a:pt x="1724907" y="5877086"/>
                  <a:pt x="1724907" y="5877086"/>
                  <a:pt x="1724907" y="5877086"/>
                </a:cubicBezTo>
                <a:cubicBezTo>
                  <a:pt x="1386762" y="5620272"/>
                  <a:pt x="1386762" y="5620272"/>
                  <a:pt x="1386762" y="5620272"/>
                </a:cubicBezTo>
                <a:cubicBezTo>
                  <a:pt x="1372296" y="5617559"/>
                  <a:pt x="1357829" y="5614847"/>
                  <a:pt x="1343363" y="5612134"/>
                </a:cubicBezTo>
                <a:cubicBezTo>
                  <a:pt x="1697783" y="5881607"/>
                  <a:pt x="1697783" y="5881607"/>
                  <a:pt x="1697783" y="5881607"/>
                </a:cubicBezTo>
                <a:cubicBezTo>
                  <a:pt x="1139934" y="6314753"/>
                  <a:pt x="1139934" y="6314753"/>
                  <a:pt x="1139934" y="6314753"/>
                </a:cubicBezTo>
                <a:cubicBezTo>
                  <a:pt x="581180" y="5889745"/>
                  <a:pt x="581180" y="5889745"/>
                  <a:pt x="581180" y="5889745"/>
                </a:cubicBezTo>
                <a:cubicBezTo>
                  <a:pt x="1014259" y="5553356"/>
                  <a:pt x="1014259" y="5553356"/>
                  <a:pt x="1014259" y="5553356"/>
                </a:cubicBezTo>
                <a:cubicBezTo>
                  <a:pt x="1005218" y="5551548"/>
                  <a:pt x="995272" y="5549739"/>
                  <a:pt x="987135" y="5548835"/>
                </a:cubicBezTo>
                <a:cubicBezTo>
                  <a:pt x="577563" y="5866234"/>
                  <a:pt x="577563" y="5866234"/>
                  <a:pt x="577563" y="5866234"/>
                </a:cubicBezTo>
                <a:cubicBezTo>
                  <a:pt x="577563" y="5335426"/>
                  <a:pt x="577563" y="5335426"/>
                  <a:pt x="577563" y="5335426"/>
                </a:cubicBezTo>
                <a:cubicBezTo>
                  <a:pt x="1132700" y="4905897"/>
                  <a:pt x="1132700" y="4905897"/>
                  <a:pt x="1132700" y="4905897"/>
                </a:cubicBezTo>
                <a:cubicBezTo>
                  <a:pt x="1132700" y="5435801"/>
                  <a:pt x="1132700" y="5435801"/>
                  <a:pt x="1132700" y="5435801"/>
                </a:cubicBezTo>
                <a:cubicBezTo>
                  <a:pt x="988039" y="5547930"/>
                  <a:pt x="988039" y="5547930"/>
                  <a:pt x="988039" y="5547930"/>
                </a:cubicBezTo>
                <a:cubicBezTo>
                  <a:pt x="997081" y="5549739"/>
                  <a:pt x="1006122" y="5550643"/>
                  <a:pt x="1015163" y="5552452"/>
                </a:cubicBezTo>
                <a:cubicBezTo>
                  <a:pt x="1139029" y="5456599"/>
                  <a:pt x="1139029" y="5456599"/>
                  <a:pt x="1139029" y="5456599"/>
                </a:cubicBezTo>
                <a:cubicBezTo>
                  <a:pt x="1342459" y="5611229"/>
                  <a:pt x="1342459" y="5611229"/>
                  <a:pt x="1342459" y="5611229"/>
                </a:cubicBezTo>
                <a:cubicBezTo>
                  <a:pt x="1356925" y="5613942"/>
                  <a:pt x="1371391" y="5616655"/>
                  <a:pt x="1384953" y="5619368"/>
                </a:cubicBezTo>
                <a:cubicBezTo>
                  <a:pt x="1152591" y="5442131"/>
                  <a:pt x="1152591" y="5442131"/>
                  <a:pt x="1152591" y="5442131"/>
                </a:cubicBezTo>
                <a:cubicBezTo>
                  <a:pt x="1152591" y="4897759"/>
                  <a:pt x="1152591" y="4897759"/>
                  <a:pt x="1152591" y="4897759"/>
                </a:cubicBezTo>
                <a:cubicBezTo>
                  <a:pt x="1570300" y="4573125"/>
                  <a:pt x="1570300" y="4573125"/>
                  <a:pt x="1570300" y="4573125"/>
                </a:cubicBezTo>
                <a:cubicBezTo>
                  <a:pt x="1560355" y="4555944"/>
                  <a:pt x="1560355" y="4555944"/>
                  <a:pt x="1560355" y="4555944"/>
                </a:cubicBezTo>
                <a:cubicBezTo>
                  <a:pt x="1571205" y="4573125"/>
                  <a:pt x="1571205" y="4573125"/>
                  <a:pt x="1571205" y="4573125"/>
                </a:cubicBezTo>
                <a:cubicBezTo>
                  <a:pt x="1709537" y="4465517"/>
                  <a:pt x="1709537" y="4465517"/>
                  <a:pt x="1709537" y="4465517"/>
                </a:cubicBezTo>
                <a:cubicBezTo>
                  <a:pt x="2290894" y="4907706"/>
                  <a:pt x="2290894" y="4907706"/>
                  <a:pt x="2290894" y="4907706"/>
                </a:cubicBezTo>
                <a:cubicBezTo>
                  <a:pt x="2874963" y="4453761"/>
                  <a:pt x="2874963" y="4453761"/>
                  <a:pt x="2874963" y="4453761"/>
                </a:cubicBezTo>
                <a:cubicBezTo>
                  <a:pt x="2874963" y="4272907"/>
                  <a:pt x="2874963" y="4272907"/>
                  <a:pt x="2874963" y="4272907"/>
                </a:cubicBezTo>
                <a:cubicBezTo>
                  <a:pt x="2855072" y="4281949"/>
                  <a:pt x="2855072" y="4281949"/>
                  <a:pt x="2855072" y="4281949"/>
                </a:cubicBezTo>
                <a:cubicBezTo>
                  <a:pt x="2855072" y="4443814"/>
                  <a:pt x="2855072" y="4443814"/>
                  <a:pt x="2855072" y="4443814"/>
                </a:cubicBezTo>
                <a:cubicBezTo>
                  <a:pt x="2300839" y="4874248"/>
                  <a:pt x="2300839" y="4874248"/>
                  <a:pt x="2300839" y="4874248"/>
                </a:cubicBezTo>
                <a:cubicBezTo>
                  <a:pt x="2300839" y="4343440"/>
                  <a:pt x="2300839" y="4343440"/>
                  <a:pt x="2300839" y="4343440"/>
                </a:cubicBezTo>
                <a:cubicBezTo>
                  <a:pt x="2855072" y="3913006"/>
                  <a:pt x="2855072" y="3913006"/>
                  <a:pt x="2855072" y="3913006"/>
                </a:cubicBezTo>
                <a:cubicBezTo>
                  <a:pt x="2855072" y="4281045"/>
                  <a:pt x="2855072" y="4281045"/>
                  <a:pt x="2855072" y="4281045"/>
                </a:cubicBezTo>
                <a:cubicBezTo>
                  <a:pt x="2874963" y="4272002"/>
                  <a:pt x="2874963" y="4272002"/>
                  <a:pt x="2874963" y="4272002"/>
                </a:cubicBezTo>
                <a:cubicBezTo>
                  <a:pt x="2874963" y="3887687"/>
                  <a:pt x="2874963" y="3887687"/>
                  <a:pt x="2874963" y="3887687"/>
                </a:cubicBezTo>
                <a:cubicBezTo>
                  <a:pt x="2675150" y="3735769"/>
                  <a:pt x="2675150" y="3735769"/>
                  <a:pt x="2675150" y="3735769"/>
                </a:cubicBezTo>
                <a:cubicBezTo>
                  <a:pt x="2654355" y="3744812"/>
                  <a:pt x="2654355" y="3744812"/>
                  <a:pt x="2654355" y="3744812"/>
                </a:cubicBezTo>
                <a:cubicBezTo>
                  <a:pt x="2848743" y="3892208"/>
                  <a:pt x="2848743" y="3892208"/>
                  <a:pt x="2848743" y="3892208"/>
                </a:cubicBezTo>
                <a:cubicBezTo>
                  <a:pt x="2290894" y="4325354"/>
                  <a:pt x="2290894" y="4325354"/>
                  <a:pt x="2290894" y="4325354"/>
                </a:cubicBezTo>
                <a:cubicBezTo>
                  <a:pt x="1731236" y="3900346"/>
                  <a:pt x="1731236" y="3900346"/>
                  <a:pt x="1731236" y="3900346"/>
                </a:cubicBezTo>
                <a:cubicBezTo>
                  <a:pt x="2289086" y="3467200"/>
                  <a:pt x="2289086" y="3467200"/>
                  <a:pt x="2289086" y="3467200"/>
                </a:cubicBezTo>
                <a:cubicBezTo>
                  <a:pt x="2653451" y="3743907"/>
                  <a:pt x="2653451" y="3743907"/>
                  <a:pt x="2653451" y="3743907"/>
                </a:cubicBezTo>
                <a:cubicBezTo>
                  <a:pt x="2674246" y="3734865"/>
                  <a:pt x="2674246" y="3734865"/>
                  <a:pt x="2674246" y="3734865"/>
                </a:cubicBezTo>
                <a:cubicBezTo>
                  <a:pt x="2303552" y="3452732"/>
                  <a:pt x="2303552" y="3452732"/>
                  <a:pt x="2303552" y="3452732"/>
                </a:cubicBezTo>
                <a:cubicBezTo>
                  <a:pt x="2303552" y="3177833"/>
                  <a:pt x="2303552" y="3177833"/>
                  <a:pt x="2303552" y="3177833"/>
                </a:cubicBezTo>
                <a:cubicBezTo>
                  <a:pt x="2282757" y="3180546"/>
                  <a:pt x="2282757" y="3180546"/>
                  <a:pt x="2282757" y="3180546"/>
                </a:cubicBezTo>
                <a:cubicBezTo>
                  <a:pt x="2282757" y="3443689"/>
                  <a:pt x="2282757" y="3443689"/>
                  <a:pt x="2282757" y="3443689"/>
                </a:cubicBezTo>
                <a:cubicBezTo>
                  <a:pt x="1728524" y="3874123"/>
                  <a:pt x="1728524" y="3874123"/>
                  <a:pt x="1728524" y="3874123"/>
                </a:cubicBezTo>
                <a:cubicBezTo>
                  <a:pt x="1728524" y="3342411"/>
                  <a:pt x="1728524" y="3342411"/>
                  <a:pt x="1728524" y="3342411"/>
                </a:cubicBezTo>
                <a:cubicBezTo>
                  <a:pt x="1989818" y="3140758"/>
                  <a:pt x="1989818" y="3140758"/>
                  <a:pt x="1989818" y="3140758"/>
                </a:cubicBezTo>
                <a:cubicBezTo>
                  <a:pt x="1978064" y="3124481"/>
                  <a:pt x="1978064" y="3124481"/>
                  <a:pt x="1978064" y="3124481"/>
                </a:cubicBezTo>
                <a:cubicBezTo>
                  <a:pt x="1718578" y="3325229"/>
                  <a:pt x="1718578" y="3325229"/>
                  <a:pt x="1718578" y="3325229"/>
                </a:cubicBezTo>
                <a:cubicBezTo>
                  <a:pt x="1158920" y="2899317"/>
                  <a:pt x="1158920" y="2899317"/>
                  <a:pt x="1158920" y="2899317"/>
                </a:cubicBezTo>
                <a:cubicBezTo>
                  <a:pt x="1579342" y="2573779"/>
                  <a:pt x="1579342" y="2573779"/>
                  <a:pt x="1579342" y="2573779"/>
                </a:cubicBezTo>
                <a:cubicBezTo>
                  <a:pt x="1567588" y="2557502"/>
                  <a:pt x="1567588" y="2557502"/>
                  <a:pt x="1567588" y="2557502"/>
                </a:cubicBezTo>
                <a:cubicBezTo>
                  <a:pt x="1149879" y="2881232"/>
                  <a:pt x="1149879" y="2881232"/>
                  <a:pt x="1149879" y="2881232"/>
                </a:cubicBezTo>
                <a:cubicBezTo>
                  <a:pt x="1149879" y="2350424"/>
                  <a:pt x="1149879" y="2350424"/>
                  <a:pt x="1149879" y="2350424"/>
                </a:cubicBezTo>
                <a:cubicBezTo>
                  <a:pt x="1321664" y="2216592"/>
                  <a:pt x="1321664" y="2216592"/>
                  <a:pt x="1321664" y="2216592"/>
                </a:cubicBezTo>
                <a:cubicBezTo>
                  <a:pt x="1309910" y="2201219"/>
                  <a:pt x="1309910" y="2201219"/>
                  <a:pt x="1309910" y="2201219"/>
                </a:cubicBezTo>
                <a:cubicBezTo>
                  <a:pt x="1139934" y="2332339"/>
                  <a:pt x="1139934" y="2332339"/>
                  <a:pt x="1139934" y="2332339"/>
                </a:cubicBezTo>
                <a:cubicBezTo>
                  <a:pt x="580276" y="1907331"/>
                  <a:pt x="580276" y="1907331"/>
                  <a:pt x="580276" y="1907331"/>
                </a:cubicBezTo>
                <a:cubicBezTo>
                  <a:pt x="1138125" y="1474184"/>
                  <a:pt x="1138125" y="1474184"/>
                  <a:pt x="1138125" y="1474184"/>
                </a:cubicBezTo>
                <a:cubicBezTo>
                  <a:pt x="1697783" y="1899192"/>
                  <a:pt x="1697783" y="1899192"/>
                  <a:pt x="1697783" y="1899192"/>
                </a:cubicBezTo>
                <a:cubicBezTo>
                  <a:pt x="1310815" y="2200315"/>
                  <a:pt x="1310815" y="2200315"/>
                  <a:pt x="1310815" y="2200315"/>
                </a:cubicBezTo>
                <a:cubicBezTo>
                  <a:pt x="1322568" y="2216592"/>
                  <a:pt x="1322568" y="2216592"/>
                  <a:pt x="1322568" y="2216592"/>
                </a:cubicBezTo>
                <a:cubicBezTo>
                  <a:pt x="1704112" y="1919991"/>
                  <a:pt x="1704112" y="1919991"/>
                  <a:pt x="1704112" y="1919991"/>
                </a:cubicBezTo>
                <a:cubicBezTo>
                  <a:pt x="1704112" y="2450798"/>
                  <a:pt x="1704112" y="2450798"/>
                  <a:pt x="1704112" y="2450798"/>
                </a:cubicBezTo>
                <a:cubicBezTo>
                  <a:pt x="1568492" y="2556598"/>
                  <a:pt x="1568492" y="2556598"/>
                  <a:pt x="1568492" y="2556598"/>
                </a:cubicBezTo>
                <a:cubicBezTo>
                  <a:pt x="1580246" y="2572875"/>
                  <a:pt x="1580246" y="2572875"/>
                  <a:pt x="1580246" y="2572875"/>
                </a:cubicBezTo>
                <a:cubicBezTo>
                  <a:pt x="1709537" y="2472501"/>
                  <a:pt x="1709537" y="2472501"/>
                  <a:pt x="1709537" y="2472501"/>
                </a:cubicBezTo>
                <a:cubicBezTo>
                  <a:pt x="2269195" y="2898413"/>
                  <a:pt x="2269195" y="2898413"/>
                  <a:pt x="2269195" y="2898413"/>
                </a:cubicBezTo>
                <a:cubicBezTo>
                  <a:pt x="1978968" y="3123577"/>
                  <a:pt x="1978968" y="3123577"/>
                  <a:pt x="1978968" y="3123577"/>
                </a:cubicBezTo>
                <a:cubicBezTo>
                  <a:pt x="1990722" y="3139854"/>
                  <a:pt x="1990722" y="3139854"/>
                  <a:pt x="1990722" y="3139854"/>
                </a:cubicBezTo>
                <a:cubicBezTo>
                  <a:pt x="2282757" y="2912881"/>
                  <a:pt x="2282757" y="2912881"/>
                  <a:pt x="2282757" y="2912881"/>
                </a:cubicBezTo>
                <a:cubicBezTo>
                  <a:pt x="2282757" y="3179642"/>
                  <a:pt x="2282757" y="3179642"/>
                  <a:pt x="2282757" y="3179642"/>
                </a:cubicBezTo>
                <a:cubicBezTo>
                  <a:pt x="2303552" y="3176929"/>
                  <a:pt x="2303552" y="3176929"/>
                  <a:pt x="2303552" y="3176929"/>
                </a:cubicBezTo>
                <a:cubicBezTo>
                  <a:pt x="2303552" y="2904743"/>
                  <a:pt x="2303552" y="2904743"/>
                  <a:pt x="2303552" y="2904743"/>
                </a:cubicBezTo>
                <a:cubicBezTo>
                  <a:pt x="2327963" y="2885753"/>
                  <a:pt x="2327963" y="2885753"/>
                  <a:pt x="2327963" y="2885753"/>
                </a:cubicBezTo>
                <a:cubicBezTo>
                  <a:pt x="2327963" y="2860433"/>
                  <a:pt x="2327963" y="2860433"/>
                  <a:pt x="2327963" y="2860433"/>
                </a:cubicBezTo>
                <a:cubicBezTo>
                  <a:pt x="2300839" y="2881232"/>
                  <a:pt x="2300839" y="2881232"/>
                  <a:pt x="2300839" y="2881232"/>
                </a:cubicBezTo>
                <a:cubicBezTo>
                  <a:pt x="2300839" y="2350424"/>
                  <a:pt x="2300839" y="2350424"/>
                  <a:pt x="2300839" y="2350424"/>
                </a:cubicBezTo>
                <a:cubicBezTo>
                  <a:pt x="2327963" y="2328721"/>
                  <a:pt x="2327963" y="2328721"/>
                  <a:pt x="2327963" y="2328721"/>
                </a:cubicBezTo>
                <a:cubicBezTo>
                  <a:pt x="2327963" y="2303402"/>
                  <a:pt x="2327963" y="2303402"/>
                  <a:pt x="2327963" y="2303402"/>
                </a:cubicBezTo>
                <a:cubicBezTo>
                  <a:pt x="2290894" y="2332339"/>
                  <a:pt x="2290894" y="2332339"/>
                  <a:pt x="2290894" y="2332339"/>
                </a:cubicBezTo>
                <a:cubicBezTo>
                  <a:pt x="1731236" y="1907331"/>
                  <a:pt x="1731236" y="1907331"/>
                  <a:pt x="1731236" y="1907331"/>
                </a:cubicBezTo>
                <a:cubicBezTo>
                  <a:pt x="2289086" y="1474184"/>
                  <a:pt x="2289086" y="1474184"/>
                  <a:pt x="2289086" y="1474184"/>
                </a:cubicBezTo>
                <a:cubicBezTo>
                  <a:pt x="2848743" y="1899192"/>
                  <a:pt x="2848743" y="1899192"/>
                  <a:pt x="2848743" y="1899192"/>
                </a:cubicBezTo>
                <a:cubicBezTo>
                  <a:pt x="2328867" y="2302498"/>
                  <a:pt x="2328867" y="2302498"/>
                  <a:pt x="2328867" y="2302498"/>
                </a:cubicBezTo>
                <a:cubicBezTo>
                  <a:pt x="2328867" y="2327817"/>
                  <a:pt x="2328867" y="2327817"/>
                  <a:pt x="2328867" y="2327817"/>
                </a:cubicBezTo>
                <a:cubicBezTo>
                  <a:pt x="2855072" y="1919991"/>
                  <a:pt x="2855072" y="1919991"/>
                  <a:pt x="2855072" y="1919991"/>
                </a:cubicBezTo>
                <a:cubicBezTo>
                  <a:pt x="2855072" y="2450798"/>
                  <a:pt x="2855072" y="2450798"/>
                  <a:pt x="2855072" y="2450798"/>
                </a:cubicBezTo>
                <a:lnTo>
                  <a:pt x="2328867" y="2859529"/>
                </a:lnTo>
                <a:cubicBezTo>
                  <a:pt x="2328867" y="2884849"/>
                  <a:pt x="2328867" y="2884849"/>
                  <a:pt x="2328867" y="2884849"/>
                </a:cubicBezTo>
                <a:cubicBezTo>
                  <a:pt x="2874963" y="2460745"/>
                  <a:pt x="2874963" y="2460745"/>
                  <a:pt x="2874963" y="2460745"/>
                </a:cubicBezTo>
                <a:cubicBezTo>
                  <a:pt x="2874963" y="1894671"/>
                  <a:pt x="2874963" y="1894671"/>
                  <a:pt x="2874963" y="1894671"/>
                </a:cubicBezTo>
                <a:cubicBezTo>
                  <a:pt x="2303552" y="1459716"/>
                  <a:pt x="2303552" y="1459716"/>
                  <a:pt x="2303552" y="1459716"/>
                </a:cubicBezTo>
                <a:cubicBezTo>
                  <a:pt x="2303552" y="926195"/>
                  <a:pt x="2303552" y="926195"/>
                  <a:pt x="2303552" y="926195"/>
                </a:cubicBezTo>
                <a:cubicBezTo>
                  <a:pt x="2282757" y="941568"/>
                  <a:pt x="2282757" y="941568"/>
                  <a:pt x="2282757" y="941568"/>
                </a:cubicBezTo>
                <a:cubicBezTo>
                  <a:pt x="2282757" y="1451578"/>
                  <a:pt x="2282757" y="1451578"/>
                  <a:pt x="2282757" y="1451578"/>
                </a:cubicBezTo>
                <a:cubicBezTo>
                  <a:pt x="1728524" y="1882011"/>
                  <a:pt x="1728524" y="1882011"/>
                  <a:pt x="1728524" y="1882011"/>
                </a:cubicBezTo>
                <a:cubicBezTo>
                  <a:pt x="1728524" y="1351203"/>
                  <a:pt x="1728524" y="1351203"/>
                  <a:pt x="1728524" y="1351203"/>
                </a:cubicBezTo>
                <a:cubicBezTo>
                  <a:pt x="2282757" y="920770"/>
                  <a:pt x="2282757" y="920770"/>
                  <a:pt x="2282757" y="920770"/>
                </a:cubicBezTo>
                <a:cubicBezTo>
                  <a:pt x="2282757" y="940664"/>
                  <a:pt x="2282757" y="940664"/>
                  <a:pt x="2282757" y="940664"/>
                </a:cubicBezTo>
                <a:cubicBezTo>
                  <a:pt x="2303552" y="924387"/>
                  <a:pt x="2303552" y="924387"/>
                  <a:pt x="2303552" y="924387"/>
                </a:cubicBezTo>
                <a:cubicBezTo>
                  <a:pt x="2303552" y="895450"/>
                  <a:pt x="2303552" y="895450"/>
                  <a:pt x="2303552" y="895450"/>
                </a:cubicBezTo>
                <a:cubicBezTo>
                  <a:pt x="1749319" y="474059"/>
                  <a:pt x="1749319" y="474059"/>
                  <a:pt x="1749319" y="474059"/>
                </a:cubicBezTo>
                <a:cubicBezTo>
                  <a:pt x="1733044" y="486719"/>
                  <a:pt x="1733044" y="486719"/>
                  <a:pt x="1733044" y="486719"/>
                </a:cubicBezTo>
                <a:cubicBezTo>
                  <a:pt x="2276428" y="899971"/>
                  <a:pt x="2276428" y="899971"/>
                  <a:pt x="2276428" y="899971"/>
                </a:cubicBezTo>
                <a:cubicBezTo>
                  <a:pt x="1718578" y="1333118"/>
                  <a:pt x="1718578" y="1333118"/>
                  <a:pt x="1718578" y="1333118"/>
                </a:cubicBezTo>
                <a:cubicBezTo>
                  <a:pt x="1158920" y="908110"/>
                  <a:pt x="1158920" y="908110"/>
                  <a:pt x="1158920" y="908110"/>
                </a:cubicBezTo>
                <a:cubicBezTo>
                  <a:pt x="1716770" y="474964"/>
                  <a:pt x="1716770" y="474964"/>
                  <a:pt x="1716770" y="474964"/>
                </a:cubicBezTo>
                <a:cubicBezTo>
                  <a:pt x="1732140" y="486719"/>
                  <a:pt x="1732140" y="486719"/>
                  <a:pt x="1732140" y="486719"/>
                </a:cubicBezTo>
                <a:cubicBezTo>
                  <a:pt x="1748415" y="474059"/>
                  <a:pt x="1748415" y="474059"/>
                  <a:pt x="1748415" y="474059"/>
                </a:cubicBezTo>
                <a:cubicBezTo>
                  <a:pt x="1724907" y="455070"/>
                  <a:pt x="1724907" y="455070"/>
                  <a:pt x="1724907" y="455070"/>
                </a:cubicBezTo>
                <a:cubicBezTo>
                  <a:pt x="1724907" y="56286"/>
                  <a:pt x="1724907" y="6438"/>
                  <a:pt x="1724907" y="206"/>
                </a:cubicBezTo>
                <a:close/>
                <a:moveTo>
                  <a:pt x="1606490" y="0"/>
                </a:moveTo>
                <a:lnTo>
                  <a:pt x="1704112" y="0"/>
                </a:lnTo>
                <a:lnTo>
                  <a:pt x="1704112" y="79700"/>
                </a:lnTo>
                <a:cubicBezTo>
                  <a:pt x="1704112" y="455974"/>
                  <a:pt x="1704112" y="455974"/>
                  <a:pt x="1704112" y="455974"/>
                </a:cubicBezTo>
                <a:cubicBezTo>
                  <a:pt x="1149879" y="885503"/>
                  <a:pt x="1149879" y="885503"/>
                  <a:pt x="1149879" y="885503"/>
                </a:cubicBezTo>
                <a:cubicBezTo>
                  <a:pt x="1149879" y="354695"/>
                  <a:pt x="1149879" y="354695"/>
                  <a:pt x="1149879" y="354695"/>
                </a:cubicBezTo>
                <a:cubicBezTo>
                  <a:pt x="1550183" y="43739"/>
                  <a:pt x="1600221" y="4869"/>
                  <a:pt x="1606476" y="11"/>
                </a:cubicBezTo>
                <a:close/>
                <a:moveTo>
                  <a:pt x="696284" y="0"/>
                </a:moveTo>
                <a:lnTo>
                  <a:pt x="1573942" y="0"/>
                </a:lnTo>
                <a:lnTo>
                  <a:pt x="1498270" y="58848"/>
                </a:lnTo>
                <a:cubicBezTo>
                  <a:pt x="1139934" y="337514"/>
                  <a:pt x="1139934" y="337514"/>
                  <a:pt x="1139934" y="337514"/>
                </a:cubicBezTo>
                <a:cubicBezTo>
                  <a:pt x="805631" y="83188"/>
                  <a:pt x="722055" y="19606"/>
                  <a:pt x="701161" y="3711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684000" rIns="756000">
            <a:noAutofit/>
          </a:bodyPr>
          <a:lstStyle>
            <a:lvl1pPr algn="r">
              <a:defRPr i="1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</p:txBody>
      </p:sp>
      <p:sp>
        <p:nvSpPr>
          <p:cNvPr id="4" name="Espace réservé du texte 4">
            <a:extLst>
              <a:ext uri="{FF2B5EF4-FFF2-40B4-BE49-F238E27FC236}">
                <a16:creationId xmlns:a16="http://schemas.microsoft.com/office/drawing/2014/main" id="{1CD6972B-DFC0-49E0-CEDD-F3560A107C3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42949" y="5892800"/>
            <a:ext cx="6578600" cy="558800"/>
          </a:xfrm>
        </p:spPr>
        <p:txBody>
          <a:bodyPr>
            <a:normAutofit/>
          </a:bodyPr>
          <a:lstStyle>
            <a:lvl1pPr>
              <a:defRPr sz="1200" i="1">
                <a:solidFill>
                  <a:schemeClr val="tx1"/>
                </a:solidFill>
              </a:defRPr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  <p:pic>
        <p:nvPicPr>
          <p:cNvPr id="11" name="object 2"/>
          <p:cNvPicPr/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24674" y="725754"/>
            <a:ext cx="3778199" cy="1801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15786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venant / C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453AF1D4-4843-AF3F-A326-45F38F216CA0}"/>
              </a:ext>
            </a:extLst>
          </p:cNvPr>
          <p:cNvSpPr/>
          <p:nvPr userDrawn="1"/>
        </p:nvSpPr>
        <p:spPr>
          <a:xfrm>
            <a:off x="7199086" y="0"/>
            <a:ext cx="4992914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Intervenant / CV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EB06F5F-32C6-8107-64D0-A34C291438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538" y="6343650"/>
            <a:ext cx="1016000" cy="365125"/>
          </a:xfrm>
        </p:spPr>
        <p:txBody>
          <a:bodyPr/>
          <a:lstStyle/>
          <a:p>
            <a:r>
              <a:rPr lang="fr-FR" dirty="0" smtClean="0"/>
              <a:t>05/10/2028</a:t>
            </a:r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B725FD7F-C465-8D65-075F-32AAF06B3F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 smtClean="0"/>
              <a:t>Celebrating </a:t>
            </a:r>
            <a:r>
              <a:rPr lang="en-US" dirty="0" err="1" smtClean="0"/>
              <a:t>Ioannis</a:t>
            </a:r>
            <a:r>
              <a:rPr lang="en-US" dirty="0" smtClean="0"/>
              <a:t> - Muon tomography using </a:t>
            </a:r>
            <a:r>
              <a:rPr lang="en-US" dirty="0" err="1" smtClean="0"/>
              <a:t>Micromegas</a:t>
            </a:r>
            <a:r>
              <a:rPr lang="en-US" dirty="0" smtClean="0"/>
              <a:t> technology</a:t>
            </a:r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8D38D448-932F-258E-2E58-CA8023349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C24E81A9-10CF-5234-1441-4D3B94BB47FE}"/>
              </a:ext>
            </a:extLst>
          </p:cNvPr>
          <p:cNvSpPr txBox="1"/>
          <p:nvPr userDrawn="1"/>
        </p:nvSpPr>
        <p:spPr>
          <a:xfrm>
            <a:off x="-101600" y="6858000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Vous pouvez supprimer autant de blocs d’intervenant que vous le souhaitez</a:t>
            </a:r>
          </a:p>
        </p:txBody>
      </p:sp>
      <p:sp>
        <p:nvSpPr>
          <p:cNvPr id="14" name="Espace réservé du texte 2">
            <a:extLst>
              <a:ext uri="{FF2B5EF4-FFF2-40B4-BE49-F238E27FC236}">
                <a16:creationId xmlns:a16="http://schemas.microsoft.com/office/drawing/2014/main" id="{3AE77C0A-ACF9-C7EB-2F0B-D7114392665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467100" y="1541463"/>
            <a:ext cx="7993063" cy="823912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2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1600" b="0" i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Fonction/titre</a:t>
            </a:r>
          </a:p>
        </p:txBody>
      </p:sp>
      <p:sp>
        <p:nvSpPr>
          <p:cNvPr id="15" name="Espace réservé du texte 20">
            <a:extLst>
              <a:ext uri="{FF2B5EF4-FFF2-40B4-BE49-F238E27FC236}">
                <a16:creationId xmlns:a16="http://schemas.microsoft.com/office/drawing/2014/main" id="{BC7575DE-FB39-1529-3362-6DDB6F59CA2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467100" y="2413000"/>
            <a:ext cx="7993063" cy="35004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26" name="図プレースホルダー 9">
            <a:extLst>
              <a:ext uri="{FF2B5EF4-FFF2-40B4-BE49-F238E27FC236}">
                <a16:creationId xmlns:a16="http://schemas.microsoft.com/office/drawing/2014/main" id="{17DDD33A-87AA-3D6F-D996-3C0AE9416F9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572468" y="1457845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pic>
        <p:nvPicPr>
          <p:cNvPr id="1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09A53DC-AB4B-EC82-92B3-B8B715CDC6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968020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ion Bleu fonc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05/10/2028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Celebrating </a:t>
            </a:r>
            <a:r>
              <a:rPr lang="en-US" dirty="0" err="1" smtClean="0"/>
              <a:t>Ioannis</a:t>
            </a:r>
            <a:r>
              <a:rPr lang="en-US" dirty="0" smtClean="0"/>
              <a:t> - Muon tomography using </a:t>
            </a:r>
            <a:r>
              <a:rPr lang="en-US" dirty="0" err="1" smtClean="0"/>
              <a:t>Micromegas</a:t>
            </a:r>
            <a:r>
              <a:rPr lang="en-US" dirty="0" smtClean="0"/>
              <a:t> technology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Citation Bleu foncé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0475712-48BB-EC3B-E6C3-3284AF014AB8}"/>
              </a:ext>
            </a:extLst>
          </p:cNvPr>
          <p:cNvSpPr txBox="1"/>
          <p:nvPr userDrawn="1"/>
        </p:nvSpPr>
        <p:spPr>
          <a:xfrm>
            <a:off x="327692" y="1548040"/>
            <a:ext cx="1325468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3500" dirty="0">
                <a:solidFill>
                  <a:schemeClr val="bg1"/>
                </a:solidFill>
                <a:latin typeface="+mj-lt"/>
              </a:rPr>
              <a:t>“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</p:spPr>
      </p:pic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CD1C80FF-3EC2-C65E-39A3-3D5B556D3A7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734459" y="4702629"/>
            <a:ext cx="7380000" cy="504372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DD99EE02-4A21-0C84-48D4-82F813D3CE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34459" y="2171700"/>
            <a:ext cx="7380000" cy="2400300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  <p:pic>
        <p:nvPicPr>
          <p:cNvPr id="17" name="object 2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57897" y="6343650"/>
            <a:ext cx="769983" cy="3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98024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ion cl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05/10/2028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Celebrating </a:t>
            </a:r>
            <a:r>
              <a:rPr lang="en-US" dirty="0" err="1" smtClean="0"/>
              <a:t>Ioannis</a:t>
            </a:r>
            <a:r>
              <a:rPr lang="en-US" dirty="0" smtClean="0"/>
              <a:t> - Muon tomography using </a:t>
            </a:r>
            <a:r>
              <a:rPr lang="en-US" dirty="0" err="1" smtClean="0"/>
              <a:t>Micromegas</a:t>
            </a:r>
            <a:r>
              <a:rPr lang="en-US" dirty="0" smtClean="0"/>
              <a:t> technology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Citation claire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0475712-48BB-EC3B-E6C3-3284AF014AB8}"/>
              </a:ext>
            </a:extLst>
          </p:cNvPr>
          <p:cNvSpPr txBox="1"/>
          <p:nvPr userDrawn="1"/>
        </p:nvSpPr>
        <p:spPr>
          <a:xfrm>
            <a:off x="327692" y="1548040"/>
            <a:ext cx="1325468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3500" dirty="0">
                <a:solidFill>
                  <a:schemeClr val="tx2"/>
                </a:solidFill>
                <a:latin typeface="+mj-lt"/>
              </a:rPr>
              <a:t>“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4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930F834B-23C4-8EC1-2C21-5E1E110A7BF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734459" y="4702629"/>
            <a:ext cx="7380000" cy="504372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A31F7F2B-1941-1250-D680-FD079465EC4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34459" y="2171700"/>
            <a:ext cx="7380000" cy="2400300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  <p:pic>
        <p:nvPicPr>
          <p:cNvPr id="17" name="object 2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57897" y="6343650"/>
            <a:ext cx="769983" cy="3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13619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pour une image  8">
            <a:extLst>
              <a:ext uri="{FF2B5EF4-FFF2-40B4-BE49-F238E27FC236}">
                <a16:creationId xmlns:a16="http://schemas.microsoft.com/office/drawing/2014/main" id="{4C4230D1-9E7A-4F15-722D-49C58B4ED767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" y="0"/>
            <a:ext cx="12192000" cy="6858000"/>
          </a:xfrm>
          <a:custGeom>
            <a:avLst/>
            <a:gdLst>
              <a:gd name="connsiteX0" fmla="*/ 257896 w 12192000"/>
              <a:gd name="connsiteY0" fmla="*/ 6343650 h 6858000"/>
              <a:gd name="connsiteX1" fmla="*/ 257896 w 12192000"/>
              <a:gd name="connsiteY1" fmla="*/ 6707250 h 6858000"/>
              <a:gd name="connsiteX2" fmla="*/ 621496 w 12192000"/>
              <a:gd name="connsiteY2" fmla="*/ 6707250 h 6858000"/>
              <a:gd name="connsiteX3" fmla="*/ 621496 w 12192000"/>
              <a:gd name="connsiteY3" fmla="*/ 6343650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257896" y="6343650"/>
                </a:moveTo>
                <a:lnTo>
                  <a:pt x="257896" y="6707250"/>
                </a:lnTo>
                <a:lnTo>
                  <a:pt x="621496" y="6707250"/>
                </a:lnTo>
                <a:lnTo>
                  <a:pt x="621496" y="634365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1872000">
            <a:noAutofit/>
          </a:bodyPr>
          <a:lstStyle>
            <a:lvl1pPr algn="ct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ici, puis placez votre image en arrière plan</a:t>
            </a:r>
          </a:p>
          <a:p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8D3273-E080-F9CC-63A9-0032F5C40FC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683658" y="4702629"/>
            <a:ext cx="8323941" cy="504372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05/10/2028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Celebrating </a:t>
            </a:r>
            <a:r>
              <a:rPr lang="en-US" dirty="0" err="1" smtClean="0"/>
              <a:t>Ioannis</a:t>
            </a:r>
            <a:r>
              <a:rPr lang="en-US" dirty="0" smtClean="0"/>
              <a:t> - Muon tomography using </a:t>
            </a:r>
            <a:r>
              <a:rPr lang="en-US" dirty="0" err="1" smtClean="0"/>
              <a:t>Micromegas</a:t>
            </a:r>
            <a:r>
              <a:rPr lang="en-US" dirty="0" smtClean="0"/>
              <a:t> technology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citation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C297F72-9AE9-FCA1-E35C-172594739B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683658" y="1714500"/>
            <a:ext cx="8323941" cy="2857500"/>
          </a:xfrm>
        </p:spPr>
        <p:txBody>
          <a:bodyPr tIns="468000" anchor="b">
            <a:normAutofit/>
          </a:bodyPr>
          <a:lstStyle>
            <a:lvl1pPr marL="571500" indent="-571500">
              <a:buSzPct val="200000"/>
              <a:buFont typeface="Arial Black" panose="020B0A04020102020204" pitchFamily="34" charset="0"/>
              <a:buChar char="“"/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placez celle-ci en arrière plan : Clic droit + « Arrière plan »</a:t>
            </a:r>
          </a:p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adaptez si besoin la couleur du texte en fonction de celle-ci</a:t>
            </a:r>
          </a:p>
        </p:txBody>
      </p:sp>
      <p:pic>
        <p:nvPicPr>
          <p:cNvPr id="13" name="object 2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57897" y="6343650"/>
            <a:ext cx="769983" cy="3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75902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plein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e 10">
            <a:extLst>
              <a:ext uri="{FF2B5EF4-FFF2-40B4-BE49-F238E27FC236}">
                <a16:creationId xmlns:a16="http://schemas.microsoft.com/office/drawing/2014/main" id="{74F437C1-0C37-DF8E-EF64-2BA107BEFB2F}"/>
              </a:ext>
            </a:extLst>
          </p:cNvPr>
          <p:cNvGrpSpPr/>
          <p:nvPr userDrawn="1"/>
        </p:nvGrpSpPr>
        <p:grpSpPr>
          <a:xfrm>
            <a:off x="206373" y="6296024"/>
            <a:ext cx="468000" cy="468000"/>
            <a:chOff x="206373" y="6296024"/>
            <a:chExt cx="468000" cy="46800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9AF48E4-0EE8-3CC7-27AA-1591F5F46EA9}"/>
                </a:ext>
              </a:extLst>
            </p:cNvPr>
            <p:cNvSpPr/>
            <p:nvPr userDrawn="1"/>
          </p:nvSpPr>
          <p:spPr>
            <a:xfrm>
              <a:off x="206373" y="6296024"/>
              <a:ext cx="468000" cy="46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  <p:pic>
          <p:nvPicPr>
            <p:cNvPr id="13" name="Logo CEA">
              <a:extLst>
                <a:ext uri="{FF2B5EF4-FFF2-40B4-BE49-F238E27FC236}">
                  <a16:creationId xmlns:a16="http://schemas.microsoft.com/office/drawing/2014/main" id="{DFA7C964-126E-3D36-7408-04B6C0889C8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7897" y="6343650"/>
              <a:ext cx="365991" cy="365991"/>
            </a:xfrm>
            <a:prstGeom prst="rect">
              <a:avLst/>
            </a:prstGeom>
          </p:spPr>
        </p:pic>
      </p:grpSp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C5DB15CE-1737-19C7-773E-184AB58648CC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257897 w 12192000"/>
              <a:gd name="connsiteY0" fmla="*/ 6343650 h 6858000"/>
              <a:gd name="connsiteX1" fmla="*/ 257897 w 12192000"/>
              <a:gd name="connsiteY1" fmla="*/ 6707250 h 6858000"/>
              <a:gd name="connsiteX2" fmla="*/ 621497 w 12192000"/>
              <a:gd name="connsiteY2" fmla="*/ 6707250 h 6858000"/>
              <a:gd name="connsiteX3" fmla="*/ 621497 w 12192000"/>
              <a:gd name="connsiteY3" fmla="*/ 6343650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257897" y="6343650"/>
                </a:moveTo>
                <a:lnTo>
                  <a:pt x="257897" y="6707250"/>
                </a:lnTo>
                <a:lnTo>
                  <a:pt x="621497" y="6707250"/>
                </a:lnTo>
                <a:lnTo>
                  <a:pt x="621497" y="634365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1872000">
            <a:noAutofit/>
          </a:bodyPr>
          <a:lstStyle>
            <a:lvl1pPr algn="ct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ici, puis placez votre image en arrière plan</a:t>
            </a:r>
          </a:p>
          <a:p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05/10/2028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Celebrating </a:t>
            </a:r>
            <a:r>
              <a:rPr lang="en-US" dirty="0" err="1" smtClean="0"/>
              <a:t>Ioannis</a:t>
            </a:r>
            <a:r>
              <a:rPr lang="en-US" dirty="0" smtClean="0"/>
              <a:t> - Muon tomography using </a:t>
            </a:r>
            <a:r>
              <a:rPr lang="en-US" dirty="0" err="1" smtClean="0"/>
              <a:t>Micromegas</a:t>
            </a:r>
            <a:r>
              <a:rPr lang="en-US" dirty="0" smtClean="0"/>
              <a:t> technology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pleine page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placez celle-ci en arrière plan : Clic droit + « Arrière plan »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6" name="object 2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57897" y="6343650"/>
            <a:ext cx="769983" cy="3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64277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pleine page +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>
            <a:extLst>
              <a:ext uri="{FF2B5EF4-FFF2-40B4-BE49-F238E27FC236}">
                <a16:creationId xmlns:a16="http://schemas.microsoft.com/office/drawing/2014/main" id="{E2FB537C-FD4D-0AEC-C133-0DAF4636E2B9}"/>
              </a:ext>
            </a:extLst>
          </p:cNvPr>
          <p:cNvGrpSpPr/>
          <p:nvPr userDrawn="1"/>
        </p:nvGrpSpPr>
        <p:grpSpPr>
          <a:xfrm>
            <a:off x="206373" y="6296024"/>
            <a:ext cx="468000" cy="468000"/>
            <a:chOff x="206373" y="6296024"/>
            <a:chExt cx="468000" cy="46800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16ABDD6-A390-2C6E-2047-D4A9A9710027}"/>
                </a:ext>
              </a:extLst>
            </p:cNvPr>
            <p:cNvSpPr/>
            <p:nvPr userDrawn="1"/>
          </p:nvSpPr>
          <p:spPr>
            <a:xfrm>
              <a:off x="206373" y="6296024"/>
              <a:ext cx="468000" cy="46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  <p:pic>
          <p:nvPicPr>
            <p:cNvPr id="17" name="Logo CEA">
              <a:extLst>
                <a:ext uri="{FF2B5EF4-FFF2-40B4-BE49-F238E27FC236}">
                  <a16:creationId xmlns:a16="http://schemas.microsoft.com/office/drawing/2014/main" id="{B331915A-1A76-4EF6-2A1C-75D200A8FEE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7897" y="6343650"/>
              <a:ext cx="365991" cy="365991"/>
            </a:xfrm>
            <a:prstGeom prst="rect">
              <a:avLst/>
            </a:prstGeom>
          </p:spPr>
        </p:pic>
      </p:grpSp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BB2888C6-4081-3327-01C0-D9EA23523CD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257897 w 12192000"/>
              <a:gd name="connsiteY0" fmla="*/ 6343650 h 6858000"/>
              <a:gd name="connsiteX1" fmla="*/ 257897 w 12192000"/>
              <a:gd name="connsiteY1" fmla="*/ 6707250 h 6858000"/>
              <a:gd name="connsiteX2" fmla="*/ 621497 w 12192000"/>
              <a:gd name="connsiteY2" fmla="*/ 6707250 h 6858000"/>
              <a:gd name="connsiteX3" fmla="*/ 621497 w 12192000"/>
              <a:gd name="connsiteY3" fmla="*/ 6343650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257897" y="6343650"/>
                </a:moveTo>
                <a:lnTo>
                  <a:pt x="257897" y="6707250"/>
                </a:lnTo>
                <a:lnTo>
                  <a:pt x="621497" y="6707250"/>
                </a:lnTo>
                <a:lnTo>
                  <a:pt x="621497" y="634365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1260000">
            <a:noAutofit/>
          </a:bodyPr>
          <a:lstStyle>
            <a:lvl1pPr algn="ct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ici, puis placez votre image en arrière plan</a:t>
            </a:r>
          </a:p>
          <a:p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05/10/2028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Celebrating </a:t>
            </a:r>
            <a:r>
              <a:rPr lang="en-US" dirty="0" err="1" smtClean="0"/>
              <a:t>Ioannis</a:t>
            </a:r>
            <a:r>
              <a:rPr lang="en-US" dirty="0" smtClean="0"/>
              <a:t> - Muon tomography using </a:t>
            </a:r>
            <a:r>
              <a:rPr lang="en-US" dirty="0" err="1" smtClean="0"/>
              <a:t>Micromegas</a:t>
            </a:r>
            <a:r>
              <a:rPr lang="en-US" dirty="0" smtClean="0"/>
              <a:t> technology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pleine page + texte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placez celle-ci en arrière plan : Clic droit + « Arrière plan »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4DB704B1-C9AF-2DEE-2915-BA6F9894D57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18477" y="1640114"/>
            <a:ext cx="11573522" cy="3439886"/>
          </a:xfrm>
          <a:custGeom>
            <a:avLst/>
            <a:gdLst>
              <a:gd name="connsiteX0" fmla="*/ 388580 w 11573522"/>
              <a:gd name="connsiteY0" fmla="*/ 2811978 h 3439886"/>
              <a:gd name="connsiteX1" fmla="*/ 266084 w 11573522"/>
              <a:gd name="connsiteY1" fmla="*/ 2905253 h 3439886"/>
              <a:gd name="connsiteX2" fmla="*/ 200780 w 11573522"/>
              <a:gd name="connsiteY2" fmla="*/ 2954731 h 3439886"/>
              <a:gd name="connsiteX3" fmla="*/ 388175 w 11573522"/>
              <a:gd name="connsiteY3" fmla="*/ 3100322 h 3439886"/>
              <a:gd name="connsiteX4" fmla="*/ 575977 w 11573522"/>
              <a:gd name="connsiteY4" fmla="*/ 2957569 h 3439886"/>
              <a:gd name="connsiteX5" fmla="*/ 388580 w 11573522"/>
              <a:gd name="connsiteY5" fmla="*/ 2811978 h 3439886"/>
              <a:gd name="connsiteX6" fmla="*/ 386147 w 11573522"/>
              <a:gd name="connsiteY6" fmla="*/ 0 h 3439886"/>
              <a:gd name="connsiteX7" fmla="*/ 392637 w 11573522"/>
              <a:gd name="connsiteY7" fmla="*/ 0 h 3439886"/>
              <a:gd name="connsiteX8" fmla="*/ 392637 w 11573522"/>
              <a:gd name="connsiteY8" fmla="*/ 28893 h 3439886"/>
              <a:gd name="connsiteX9" fmla="*/ 392637 w 11573522"/>
              <a:gd name="connsiteY9" fmla="*/ 131318 h 3439886"/>
              <a:gd name="connsiteX10" fmla="*/ 578816 w 11573522"/>
              <a:gd name="connsiteY10" fmla="*/ 275693 h 3439886"/>
              <a:gd name="connsiteX11" fmla="*/ 578816 w 11573522"/>
              <a:gd name="connsiteY11" fmla="*/ 97658 h 3439886"/>
              <a:gd name="connsiteX12" fmla="*/ 462924 w 11573522"/>
              <a:gd name="connsiteY12" fmla="*/ 7536 h 3439886"/>
              <a:gd name="connsiteX13" fmla="*/ 453234 w 11573522"/>
              <a:gd name="connsiteY13" fmla="*/ 0 h 3439886"/>
              <a:gd name="connsiteX14" fmla="*/ 464209 w 11573522"/>
              <a:gd name="connsiteY14" fmla="*/ 0 h 3439886"/>
              <a:gd name="connsiteX15" fmla="*/ 484510 w 11573522"/>
              <a:gd name="connsiteY15" fmla="*/ 15775 h 3439886"/>
              <a:gd name="connsiteX16" fmla="*/ 582061 w 11573522"/>
              <a:gd name="connsiteY16" fmla="*/ 91574 h 3439886"/>
              <a:gd name="connsiteX17" fmla="*/ 695192 w 11573522"/>
              <a:gd name="connsiteY17" fmla="*/ 5744 h 3439886"/>
              <a:gd name="connsiteX18" fmla="*/ 702764 w 11573522"/>
              <a:gd name="connsiteY18" fmla="*/ 0 h 3439886"/>
              <a:gd name="connsiteX19" fmla="*/ 2758098 w 11573522"/>
              <a:gd name="connsiteY19" fmla="*/ 0 h 3439886"/>
              <a:gd name="connsiteX20" fmla="*/ 2764588 w 11573522"/>
              <a:gd name="connsiteY20" fmla="*/ 0 h 3439886"/>
              <a:gd name="connsiteX21" fmla="*/ 2825185 w 11573522"/>
              <a:gd name="connsiteY21" fmla="*/ 0 h 3439886"/>
              <a:gd name="connsiteX22" fmla="*/ 2836160 w 11573522"/>
              <a:gd name="connsiteY22" fmla="*/ 0 h 3439886"/>
              <a:gd name="connsiteX23" fmla="*/ 3074715 w 11573522"/>
              <a:gd name="connsiteY23" fmla="*/ 0 h 3439886"/>
              <a:gd name="connsiteX24" fmla="*/ 9201571 w 11573522"/>
              <a:gd name="connsiteY24" fmla="*/ 0 h 3439886"/>
              <a:gd name="connsiteX25" fmla="*/ 11573522 w 11573522"/>
              <a:gd name="connsiteY25" fmla="*/ 0 h 3439886"/>
              <a:gd name="connsiteX26" fmla="*/ 11573522 w 11573522"/>
              <a:gd name="connsiteY26" fmla="*/ 3439886 h 3439886"/>
              <a:gd name="connsiteX27" fmla="*/ 962936 w 11573522"/>
              <a:gd name="connsiteY27" fmla="*/ 3439886 h 3439886"/>
              <a:gd name="connsiteX28" fmla="*/ 962936 w 11573522"/>
              <a:gd name="connsiteY28" fmla="*/ 3439632 h 3439886"/>
              <a:gd name="connsiteX29" fmla="*/ 962936 w 11573522"/>
              <a:gd name="connsiteY29" fmla="*/ 3438953 h 3439886"/>
              <a:gd name="connsiteX30" fmla="*/ 776757 w 11573522"/>
              <a:gd name="connsiteY30" fmla="*/ 3294579 h 3439886"/>
              <a:gd name="connsiteX31" fmla="*/ 776757 w 11573522"/>
              <a:gd name="connsiteY31" fmla="*/ 3429148 h 3439886"/>
              <a:gd name="connsiteX32" fmla="*/ 776757 w 11573522"/>
              <a:gd name="connsiteY32" fmla="*/ 3439886 h 3439886"/>
              <a:gd name="connsiteX33" fmla="*/ 769862 w 11573522"/>
              <a:gd name="connsiteY33" fmla="*/ 3439886 h 3439886"/>
              <a:gd name="connsiteX34" fmla="*/ 769862 w 11573522"/>
              <a:gd name="connsiteY34" fmla="*/ 3414403 h 3439886"/>
              <a:gd name="connsiteX35" fmla="*/ 769862 w 11573522"/>
              <a:gd name="connsiteY35" fmla="*/ 3292145 h 3439886"/>
              <a:gd name="connsiteX36" fmla="*/ 629924 w 11573522"/>
              <a:gd name="connsiteY36" fmla="*/ 3183458 h 3439886"/>
              <a:gd name="connsiteX37" fmla="*/ 633168 w 11573522"/>
              <a:gd name="connsiteY37" fmla="*/ 3177375 h 3439886"/>
              <a:gd name="connsiteX38" fmla="*/ 771079 w 11573522"/>
              <a:gd name="connsiteY38" fmla="*/ 3284034 h 3439886"/>
              <a:gd name="connsiteX39" fmla="*/ 771079 w 11573522"/>
              <a:gd name="connsiteY39" fmla="*/ 3105999 h 3439886"/>
              <a:gd name="connsiteX40" fmla="*/ 704963 w 11573522"/>
              <a:gd name="connsiteY40" fmla="*/ 3054900 h 3439886"/>
              <a:gd name="connsiteX41" fmla="*/ 708614 w 11573522"/>
              <a:gd name="connsiteY41" fmla="*/ 3049222 h 3439886"/>
              <a:gd name="connsiteX42" fmla="*/ 774323 w 11573522"/>
              <a:gd name="connsiteY42" fmla="*/ 3100322 h 3439886"/>
              <a:gd name="connsiteX43" fmla="*/ 962125 w 11573522"/>
              <a:gd name="connsiteY43" fmla="*/ 2957569 h 3439886"/>
              <a:gd name="connsiteX44" fmla="*/ 824621 w 11573522"/>
              <a:gd name="connsiteY44" fmla="*/ 2850911 h 3439886"/>
              <a:gd name="connsiteX45" fmla="*/ 828271 w 11573522"/>
              <a:gd name="connsiteY45" fmla="*/ 2844422 h 3439886"/>
              <a:gd name="connsiteX46" fmla="*/ 962936 w 11573522"/>
              <a:gd name="connsiteY46" fmla="*/ 2948647 h 3439886"/>
              <a:gd name="connsiteX47" fmla="*/ 962936 w 11573522"/>
              <a:gd name="connsiteY47" fmla="*/ 2770612 h 3439886"/>
              <a:gd name="connsiteX48" fmla="*/ 900065 w 11573522"/>
              <a:gd name="connsiteY48" fmla="*/ 2721947 h 3439886"/>
              <a:gd name="connsiteX49" fmla="*/ 903716 w 11573522"/>
              <a:gd name="connsiteY49" fmla="*/ 2715864 h 3439886"/>
              <a:gd name="connsiteX50" fmla="*/ 966181 w 11573522"/>
              <a:gd name="connsiteY50" fmla="*/ 2764529 h 3439886"/>
              <a:gd name="connsiteX51" fmla="*/ 1153982 w 11573522"/>
              <a:gd name="connsiteY51" fmla="*/ 2621777 h 3439886"/>
              <a:gd name="connsiteX52" fmla="*/ 969021 w 11573522"/>
              <a:gd name="connsiteY52" fmla="*/ 2478619 h 3439886"/>
              <a:gd name="connsiteX53" fmla="*/ 781219 w 11573522"/>
              <a:gd name="connsiteY53" fmla="*/ 2621371 h 3439886"/>
              <a:gd name="connsiteX54" fmla="*/ 903310 w 11573522"/>
              <a:gd name="connsiteY54" fmla="*/ 2715864 h 3439886"/>
              <a:gd name="connsiteX55" fmla="*/ 900065 w 11573522"/>
              <a:gd name="connsiteY55" fmla="*/ 2721542 h 3439886"/>
              <a:gd name="connsiteX56" fmla="*/ 776757 w 11573522"/>
              <a:gd name="connsiteY56" fmla="*/ 2626238 h 3439886"/>
              <a:gd name="connsiteX57" fmla="*/ 776757 w 11573522"/>
              <a:gd name="connsiteY57" fmla="*/ 2804273 h 3439886"/>
              <a:gd name="connsiteX58" fmla="*/ 828271 w 11573522"/>
              <a:gd name="connsiteY58" fmla="*/ 2844017 h 3439886"/>
              <a:gd name="connsiteX59" fmla="*/ 824215 w 11573522"/>
              <a:gd name="connsiteY59" fmla="*/ 2850506 h 3439886"/>
              <a:gd name="connsiteX60" fmla="*/ 774729 w 11573522"/>
              <a:gd name="connsiteY60" fmla="*/ 2811978 h 3439886"/>
              <a:gd name="connsiteX61" fmla="*/ 586928 w 11573522"/>
              <a:gd name="connsiteY61" fmla="*/ 2954731 h 3439886"/>
              <a:gd name="connsiteX62" fmla="*/ 708208 w 11573522"/>
              <a:gd name="connsiteY62" fmla="*/ 3048817 h 3439886"/>
              <a:gd name="connsiteX63" fmla="*/ 704963 w 11573522"/>
              <a:gd name="connsiteY63" fmla="*/ 3054900 h 3439886"/>
              <a:gd name="connsiteX64" fmla="*/ 584900 w 11573522"/>
              <a:gd name="connsiteY64" fmla="*/ 2961625 h 3439886"/>
              <a:gd name="connsiteX65" fmla="*/ 584900 w 11573522"/>
              <a:gd name="connsiteY65" fmla="*/ 3140065 h 3439886"/>
              <a:gd name="connsiteX66" fmla="*/ 633168 w 11573522"/>
              <a:gd name="connsiteY66" fmla="*/ 3177375 h 3439886"/>
              <a:gd name="connsiteX67" fmla="*/ 629518 w 11573522"/>
              <a:gd name="connsiteY67" fmla="*/ 3183052 h 3439886"/>
              <a:gd name="connsiteX68" fmla="*/ 582872 w 11573522"/>
              <a:gd name="connsiteY68" fmla="*/ 3146960 h 3439886"/>
              <a:gd name="connsiteX69" fmla="*/ 388175 w 11573522"/>
              <a:gd name="connsiteY69" fmla="*/ 3295390 h 3439886"/>
              <a:gd name="connsiteX70" fmla="*/ 191856 w 11573522"/>
              <a:gd name="connsiteY70" fmla="*/ 3143310 h 3439886"/>
              <a:gd name="connsiteX71" fmla="*/ 191856 w 11573522"/>
              <a:gd name="connsiteY71" fmla="*/ 3082477 h 3439886"/>
              <a:gd name="connsiteX72" fmla="*/ 198752 w 11573522"/>
              <a:gd name="connsiteY72" fmla="*/ 3085316 h 3439886"/>
              <a:gd name="connsiteX73" fmla="*/ 198752 w 11573522"/>
              <a:gd name="connsiteY73" fmla="*/ 3140065 h 3439886"/>
              <a:gd name="connsiteX74" fmla="*/ 384930 w 11573522"/>
              <a:gd name="connsiteY74" fmla="*/ 3284034 h 3439886"/>
              <a:gd name="connsiteX75" fmla="*/ 384930 w 11573522"/>
              <a:gd name="connsiteY75" fmla="*/ 3105999 h 3439886"/>
              <a:gd name="connsiteX76" fmla="*/ 198752 w 11573522"/>
              <a:gd name="connsiteY76" fmla="*/ 2961625 h 3439886"/>
              <a:gd name="connsiteX77" fmla="*/ 198752 w 11573522"/>
              <a:gd name="connsiteY77" fmla="*/ 3084911 h 3439886"/>
              <a:gd name="connsiteX78" fmla="*/ 191856 w 11573522"/>
              <a:gd name="connsiteY78" fmla="*/ 3082072 h 3439886"/>
              <a:gd name="connsiteX79" fmla="*/ 191856 w 11573522"/>
              <a:gd name="connsiteY79" fmla="*/ 2953108 h 3439886"/>
              <a:gd name="connsiteX80" fmla="*/ 259189 w 11573522"/>
              <a:gd name="connsiteY80" fmla="*/ 2902009 h 3439886"/>
              <a:gd name="connsiteX81" fmla="*/ 383713 w 11573522"/>
              <a:gd name="connsiteY81" fmla="*/ 2807517 h 3439886"/>
              <a:gd name="connsiteX82" fmla="*/ 383713 w 11573522"/>
              <a:gd name="connsiteY82" fmla="*/ 2715053 h 3439886"/>
              <a:gd name="connsiteX83" fmla="*/ 390609 w 11573522"/>
              <a:gd name="connsiteY83" fmla="*/ 2716269 h 3439886"/>
              <a:gd name="connsiteX84" fmla="*/ 390609 w 11573522"/>
              <a:gd name="connsiteY84" fmla="*/ 2804273 h 3439886"/>
              <a:gd name="connsiteX85" fmla="*/ 576788 w 11573522"/>
              <a:gd name="connsiteY85" fmla="*/ 2948647 h 3439886"/>
              <a:gd name="connsiteX86" fmla="*/ 576788 w 11573522"/>
              <a:gd name="connsiteY86" fmla="*/ 2770612 h 3439886"/>
              <a:gd name="connsiteX87" fmla="*/ 489174 w 11573522"/>
              <a:gd name="connsiteY87" fmla="*/ 2702481 h 3439886"/>
              <a:gd name="connsiteX88" fmla="*/ 492825 w 11573522"/>
              <a:gd name="connsiteY88" fmla="*/ 2697209 h 3439886"/>
              <a:gd name="connsiteX89" fmla="*/ 580033 w 11573522"/>
              <a:gd name="connsiteY89" fmla="*/ 2764529 h 3439886"/>
              <a:gd name="connsiteX90" fmla="*/ 767834 w 11573522"/>
              <a:gd name="connsiteY90" fmla="*/ 2621777 h 3439886"/>
              <a:gd name="connsiteX91" fmla="*/ 626679 w 11573522"/>
              <a:gd name="connsiteY91" fmla="*/ 2512280 h 3439886"/>
              <a:gd name="connsiteX92" fmla="*/ 630735 w 11573522"/>
              <a:gd name="connsiteY92" fmla="*/ 2507007 h 3439886"/>
              <a:gd name="connsiteX93" fmla="*/ 771079 w 11573522"/>
              <a:gd name="connsiteY93" fmla="*/ 2615693 h 3439886"/>
              <a:gd name="connsiteX94" fmla="*/ 771079 w 11573522"/>
              <a:gd name="connsiteY94" fmla="*/ 2437659 h 3439886"/>
              <a:gd name="connsiteX95" fmla="*/ 713481 w 11573522"/>
              <a:gd name="connsiteY95" fmla="*/ 2392644 h 3439886"/>
              <a:gd name="connsiteX96" fmla="*/ 717131 w 11573522"/>
              <a:gd name="connsiteY96" fmla="*/ 2387372 h 3439886"/>
              <a:gd name="connsiteX97" fmla="*/ 774323 w 11573522"/>
              <a:gd name="connsiteY97" fmla="*/ 2431576 h 3439886"/>
              <a:gd name="connsiteX98" fmla="*/ 962125 w 11573522"/>
              <a:gd name="connsiteY98" fmla="*/ 2288824 h 3439886"/>
              <a:gd name="connsiteX99" fmla="*/ 774729 w 11573522"/>
              <a:gd name="connsiteY99" fmla="*/ 2143638 h 3439886"/>
              <a:gd name="connsiteX100" fmla="*/ 586928 w 11573522"/>
              <a:gd name="connsiteY100" fmla="*/ 2286391 h 3439886"/>
              <a:gd name="connsiteX101" fmla="*/ 717131 w 11573522"/>
              <a:gd name="connsiteY101" fmla="*/ 2387372 h 3439886"/>
              <a:gd name="connsiteX102" fmla="*/ 713075 w 11573522"/>
              <a:gd name="connsiteY102" fmla="*/ 2392644 h 3439886"/>
              <a:gd name="connsiteX103" fmla="*/ 584900 w 11573522"/>
              <a:gd name="connsiteY103" fmla="*/ 2293285 h 3439886"/>
              <a:gd name="connsiteX104" fmla="*/ 584900 w 11573522"/>
              <a:gd name="connsiteY104" fmla="*/ 2471319 h 3439886"/>
              <a:gd name="connsiteX105" fmla="*/ 630329 w 11573522"/>
              <a:gd name="connsiteY105" fmla="*/ 2506602 h 3439886"/>
              <a:gd name="connsiteX106" fmla="*/ 626679 w 11573522"/>
              <a:gd name="connsiteY106" fmla="*/ 2512280 h 3439886"/>
              <a:gd name="connsiteX107" fmla="*/ 582872 w 11573522"/>
              <a:gd name="connsiteY107" fmla="*/ 2478619 h 3439886"/>
              <a:gd name="connsiteX108" fmla="*/ 395071 w 11573522"/>
              <a:gd name="connsiteY108" fmla="*/ 2621371 h 3439886"/>
              <a:gd name="connsiteX109" fmla="*/ 492825 w 11573522"/>
              <a:gd name="connsiteY109" fmla="*/ 2696804 h 3439886"/>
              <a:gd name="connsiteX110" fmla="*/ 488769 w 11573522"/>
              <a:gd name="connsiteY110" fmla="*/ 2702481 h 3439886"/>
              <a:gd name="connsiteX111" fmla="*/ 390609 w 11573522"/>
              <a:gd name="connsiteY111" fmla="*/ 2626238 h 3439886"/>
              <a:gd name="connsiteX112" fmla="*/ 390609 w 11573522"/>
              <a:gd name="connsiteY112" fmla="*/ 2715864 h 3439886"/>
              <a:gd name="connsiteX113" fmla="*/ 383713 w 11573522"/>
              <a:gd name="connsiteY113" fmla="*/ 2714647 h 3439886"/>
              <a:gd name="connsiteX114" fmla="*/ 383713 w 11573522"/>
              <a:gd name="connsiteY114" fmla="*/ 2623399 h 3439886"/>
              <a:gd name="connsiteX115" fmla="*/ 375601 w 11573522"/>
              <a:gd name="connsiteY115" fmla="*/ 2616910 h 3439886"/>
              <a:gd name="connsiteX116" fmla="*/ 375601 w 11573522"/>
              <a:gd name="connsiteY116" fmla="*/ 2608394 h 3439886"/>
              <a:gd name="connsiteX117" fmla="*/ 384930 w 11573522"/>
              <a:gd name="connsiteY117" fmla="*/ 2615693 h 3439886"/>
              <a:gd name="connsiteX118" fmla="*/ 384930 w 11573522"/>
              <a:gd name="connsiteY118" fmla="*/ 2437659 h 3439886"/>
              <a:gd name="connsiteX119" fmla="*/ 375601 w 11573522"/>
              <a:gd name="connsiteY119" fmla="*/ 2430360 h 3439886"/>
              <a:gd name="connsiteX120" fmla="*/ 375601 w 11573522"/>
              <a:gd name="connsiteY120" fmla="*/ 2421843 h 3439886"/>
              <a:gd name="connsiteX121" fmla="*/ 388175 w 11573522"/>
              <a:gd name="connsiteY121" fmla="*/ 2431576 h 3439886"/>
              <a:gd name="connsiteX122" fmla="*/ 575977 w 11573522"/>
              <a:gd name="connsiteY122" fmla="*/ 2288824 h 3439886"/>
              <a:gd name="connsiteX123" fmla="*/ 388580 w 11573522"/>
              <a:gd name="connsiteY123" fmla="*/ 2143638 h 3439886"/>
              <a:gd name="connsiteX124" fmla="*/ 200780 w 11573522"/>
              <a:gd name="connsiteY124" fmla="*/ 2286391 h 3439886"/>
              <a:gd name="connsiteX125" fmla="*/ 375195 w 11573522"/>
              <a:gd name="connsiteY125" fmla="*/ 2421843 h 3439886"/>
              <a:gd name="connsiteX126" fmla="*/ 375195 w 11573522"/>
              <a:gd name="connsiteY126" fmla="*/ 2429954 h 3439886"/>
              <a:gd name="connsiteX127" fmla="*/ 198752 w 11573522"/>
              <a:gd name="connsiteY127" fmla="*/ 2293285 h 3439886"/>
              <a:gd name="connsiteX128" fmla="*/ 198752 w 11573522"/>
              <a:gd name="connsiteY128" fmla="*/ 2471319 h 3439886"/>
              <a:gd name="connsiteX129" fmla="*/ 375195 w 11573522"/>
              <a:gd name="connsiteY129" fmla="*/ 2608394 h 3439886"/>
              <a:gd name="connsiteX130" fmla="*/ 375195 w 11573522"/>
              <a:gd name="connsiteY130" fmla="*/ 2616910 h 3439886"/>
              <a:gd name="connsiteX131" fmla="*/ 191856 w 11573522"/>
              <a:gd name="connsiteY131" fmla="*/ 2474563 h 3439886"/>
              <a:gd name="connsiteX132" fmla="*/ 191856 w 11573522"/>
              <a:gd name="connsiteY132" fmla="*/ 2284768 h 3439886"/>
              <a:gd name="connsiteX133" fmla="*/ 383713 w 11573522"/>
              <a:gd name="connsiteY133" fmla="*/ 2138772 h 3439886"/>
              <a:gd name="connsiteX134" fmla="*/ 383713 w 11573522"/>
              <a:gd name="connsiteY134" fmla="*/ 1959926 h 3439886"/>
              <a:gd name="connsiteX135" fmla="*/ 390609 w 11573522"/>
              <a:gd name="connsiteY135" fmla="*/ 1965198 h 3439886"/>
              <a:gd name="connsiteX136" fmla="*/ 390609 w 11573522"/>
              <a:gd name="connsiteY136" fmla="*/ 2136339 h 3439886"/>
              <a:gd name="connsiteX137" fmla="*/ 576788 w 11573522"/>
              <a:gd name="connsiteY137" fmla="*/ 2280307 h 3439886"/>
              <a:gd name="connsiteX138" fmla="*/ 576788 w 11573522"/>
              <a:gd name="connsiteY138" fmla="*/ 2102272 h 3439886"/>
              <a:gd name="connsiteX139" fmla="*/ 390609 w 11573522"/>
              <a:gd name="connsiteY139" fmla="*/ 1957898 h 3439886"/>
              <a:gd name="connsiteX140" fmla="*/ 390609 w 11573522"/>
              <a:gd name="connsiteY140" fmla="*/ 1964792 h 3439886"/>
              <a:gd name="connsiteX141" fmla="*/ 383713 w 11573522"/>
              <a:gd name="connsiteY141" fmla="*/ 1959520 h 3439886"/>
              <a:gd name="connsiteX142" fmla="*/ 383713 w 11573522"/>
              <a:gd name="connsiteY142" fmla="*/ 1949382 h 3439886"/>
              <a:gd name="connsiteX143" fmla="*/ 569487 w 11573522"/>
              <a:gd name="connsiteY143" fmla="*/ 1808251 h 3439886"/>
              <a:gd name="connsiteX144" fmla="*/ 575166 w 11573522"/>
              <a:gd name="connsiteY144" fmla="*/ 1812307 h 3439886"/>
              <a:gd name="connsiteX145" fmla="*/ 392637 w 11573522"/>
              <a:gd name="connsiteY145" fmla="*/ 1951004 h 3439886"/>
              <a:gd name="connsiteX146" fmla="*/ 580033 w 11573522"/>
              <a:gd name="connsiteY146" fmla="*/ 2096594 h 3439886"/>
              <a:gd name="connsiteX147" fmla="*/ 767834 w 11573522"/>
              <a:gd name="connsiteY147" fmla="*/ 1953437 h 3439886"/>
              <a:gd name="connsiteX148" fmla="*/ 580438 w 11573522"/>
              <a:gd name="connsiteY148" fmla="*/ 1808251 h 3439886"/>
              <a:gd name="connsiteX149" fmla="*/ 575166 w 11573522"/>
              <a:gd name="connsiteY149" fmla="*/ 1812307 h 3439886"/>
              <a:gd name="connsiteX150" fmla="*/ 569893 w 11573522"/>
              <a:gd name="connsiteY150" fmla="*/ 1807846 h 3439886"/>
              <a:gd name="connsiteX151" fmla="*/ 578005 w 11573522"/>
              <a:gd name="connsiteY151" fmla="*/ 1801763 h 3439886"/>
              <a:gd name="connsiteX152" fmla="*/ 578005 w 11573522"/>
              <a:gd name="connsiteY152" fmla="*/ 1795679 h 3439886"/>
              <a:gd name="connsiteX153" fmla="*/ 584900 w 11573522"/>
              <a:gd name="connsiteY153" fmla="*/ 1795679 h 3439886"/>
              <a:gd name="connsiteX154" fmla="*/ 584900 w 11573522"/>
              <a:gd name="connsiteY154" fmla="*/ 1802168 h 3439886"/>
              <a:gd name="connsiteX155" fmla="*/ 771079 w 11573522"/>
              <a:gd name="connsiteY155" fmla="*/ 1946137 h 3439886"/>
              <a:gd name="connsiteX156" fmla="*/ 771079 w 11573522"/>
              <a:gd name="connsiteY156" fmla="*/ 1783107 h 3439886"/>
              <a:gd name="connsiteX157" fmla="*/ 771079 w 11573522"/>
              <a:gd name="connsiteY157" fmla="*/ 1768508 h 3439886"/>
              <a:gd name="connsiteX158" fmla="*/ 584900 w 11573522"/>
              <a:gd name="connsiteY158" fmla="*/ 1624133 h 3439886"/>
              <a:gd name="connsiteX159" fmla="*/ 584900 w 11573522"/>
              <a:gd name="connsiteY159" fmla="*/ 1785541 h 3439886"/>
              <a:gd name="connsiteX160" fmla="*/ 584900 w 11573522"/>
              <a:gd name="connsiteY160" fmla="*/ 1795274 h 3439886"/>
              <a:gd name="connsiteX161" fmla="*/ 578005 w 11573522"/>
              <a:gd name="connsiteY161" fmla="*/ 1795274 h 3439886"/>
              <a:gd name="connsiteX162" fmla="*/ 578005 w 11573522"/>
              <a:gd name="connsiteY162" fmla="*/ 1621294 h 3439886"/>
              <a:gd name="connsiteX163" fmla="*/ 437661 w 11573522"/>
              <a:gd name="connsiteY163" fmla="*/ 1512608 h 3439886"/>
              <a:gd name="connsiteX164" fmla="*/ 441312 w 11573522"/>
              <a:gd name="connsiteY164" fmla="*/ 1506930 h 3439886"/>
              <a:gd name="connsiteX165" fmla="*/ 578816 w 11573522"/>
              <a:gd name="connsiteY165" fmla="*/ 1613589 h 3439886"/>
              <a:gd name="connsiteX166" fmla="*/ 578816 w 11573522"/>
              <a:gd name="connsiteY166" fmla="*/ 1435555 h 3439886"/>
              <a:gd name="connsiteX167" fmla="*/ 513106 w 11573522"/>
              <a:gd name="connsiteY167" fmla="*/ 1384456 h 3439886"/>
              <a:gd name="connsiteX168" fmla="*/ 516350 w 11573522"/>
              <a:gd name="connsiteY168" fmla="*/ 1378372 h 3439886"/>
              <a:gd name="connsiteX169" fmla="*/ 582061 w 11573522"/>
              <a:gd name="connsiteY169" fmla="*/ 1429472 h 3439886"/>
              <a:gd name="connsiteX170" fmla="*/ 769862 w 11573522"/>
              <a:gd name="connsiteY170" fmla="*/ 1286719 h 3439886"/>
              <a:gd name="connsiteX171" fmla="*/ 632763 w 11573522"/>
              <a:gd name="connsiteY171" fmla="*/ 1180060 h 3439886"/>
              <a:gd name="connsiteX172" fmla="*/ 636413 w 11573522"/>
              <a:gd name="connsiteY172" fmla="*/ 1173571 h 3439886"/>
              <a:gd name="connsiteX173" fmla="*/ 771079 w 11573522"/>
              <a:gd name="connsiteY173" fmla="*/ 1278203 h 3439886"/>
              <a:gd name="connsiteX174" fmla="*/ 771079 w 11573522"/>
              <a:gd name="connsiteY174" fmla="*/ 1099762 h 3439886"/>
              <a:gd name="connsiteX175" fmla="*/ 708208 w 11573522"/>
              <a:gd name="connsiteY175" fmla="*/ 1051096 h 3439886"/>
              <a:gd name="connsiteX176" fmla="*/ 711453 w 11573522"/>
              <a:gd name="connsiteY176" fmla="*/ 1045419 h 3439886"/>
              <a:gd name="connsiteX177" fmla="*/ 774323 w 11573522"/>
              <a:gd name="connsiteY177" fmla="*/ 1094085 h 3439886"/>
              <a:gd name="connsiteX178" fmla="*/ 962125 w 11573522"/>
              <a:gd name="connsiteY178" fmla="*/ 951332 h 3439886"/>
              <a:gd name="connsiteX179" fmla="*/ 777163 w 11573522"/>
              <a:gd name="connsiteY179" fmla="*/ 807769 h 3439886"/>
              <a:gd name="connsiteX180" fmla="*/ 589362 w 11573522"/>
              <a:gd name="connsiteY180" fmla="*/ 950521 h 3439886"/>
              <a:gd name="connsiteX181" fmla="*/ 711453 w 11573522"/>
              <a:gd name="connsiteY181" fmla="*/ 1045013 h 3439886"/>
              <a:gd name="connsiteX182" fmla="*/ 707802 w 11573522"/>
              <a:gd name="connsiteY182" fmla="*/ 1051096 h 3439886"/>
              <a:gd name="connsiteX183" fmla="*/ 584900 w 11573522"/>
              <a:gd name="connsiteY183" fmla="*/ 955388 h 3439886"/>
              <a:gd name="connsiteX184" fmla="*/ 584900 w 11573522"/>
              <a:gd name="connsiteY184" fmla="*/ 1133828 h 3439886"/>
              <a:gd name="connsiteX185" fmla="*/ 636008 w 11573522"/>
              <a:gd name="connsiteY185" fmla="*/ 1173571 h 3439886"/>
              <a:gd name="connsiteX186" fmla="*/ 632357 w 11573522"/>
              <a:gd name="connsiteY186" fmla="*/ 1180060 h 3439886"/>
              <a:gd name="connsiteX187" fmla="*/ 582872 w 11573522"/>
              <a:gd name="connsiteY187" fmla="*/ 1141534 h 3439886"/>
              <a:gd name="connsiteX188" fmla="*/ 395071 w 11573522"/>
              <a:gd name="connsiteY188" fmla="*/ 1284286 h 3439886"/>
              <a:gd name="connsiteX189" fmla="*/ 516350 w 11573522"/>
              <a:gd name="connsiteY189" fmla="*/ 1378372 h 3439886"/>
              <a:gd name="connsiteX190" fmla="*/ 512700 w 11573522"/>
              <a:gd name="connsiteY190" fmla="*/ 1384050 h 3439886"/>
              <a:gd name="connsiteX191" fmla="*/ 392637 w 11573522"/>
              <a:gd name="connsiteY191" fmla="*/ 1291180 h 3439886"/>
              <a:gd name="connsiteX192" fmla="*/ 392637 w 11573522"/>
              <a:gd name="connsiteY192" fmla="*/ 1469214 h 3439886"/>
              <a:gd name="connsiteX193" fmla="*/ 440906 w 11573522"/>
              <a:gd name="connsiteY193" fmla="*/ 1506525 h 3439886"/>
              <a:gd name="connsiteX194" fmla="*/ 437661 w 11573522"/>
              <a:gd name="connsiteY194" fmla="*/ 1512608 h 3439886"/>
              <a:gd name="connsiteX195" fmla="*/ 391015 w 11573522"/>
              <a:gd name="connsiteY195" fmla="*/ 1476514 h 3439886"/>
              <a:gd name="connsiteX196" fmla="*/ 195912 w 11573522"/>
              <a:gd name="connsiteY196" fmla="*/ 1624539 h 3439886"/>
              <a:gd name="connsiteX197" fmla="*/ 0 w 11573522"/>
              <a:gd name="connsiteY197" fmla="*/ 1472459 h 3439886"/>
              <a:gd name="connsiteX198" fmla="*/ 0 w 11573522"/>
              <a:gd name="connsiteY198" fmla="*/ 1412033 h 3439886"/>
              <a:gd name="connsiteX199" fmla="*/ 6490 w 11573522"/>
              <a:gd name="connsiteY199" fmla="*/ 1414872 h 3439886"/>
              <a:gd name="connsiteX200" fmla="*/ 6490 w 11573522"/>
              <a:gd name="connsiteY200" fmla="*/ 1469214 h 3439886"/>
              <a:gd name="connsiteX201" fmla="*/ 192668 w 11573522"/>
              <a:gd name="connsiteY201" fmla="*/ 1613589 h 3439886"/>
              <a:gd name="connsiteX202" fmla="*/ 192668 w 11573522"/>
              <a:gd name="connsiteY202" fmla="*/ 1435555 h 3439886"/>
              <a:gd name="connsiteX203" fmla="*/ 6490 w 11573522"/>
              <a:gd name="connsiteY203" fmla="*/ 1291180 h 3439886"/>
              <a:gd name="connsiteX204" fmla="*/ 6490 w 11573522"/>
              <a:gd name="connsiteY204" fmla="*/ 1414466 h 3439886"/>
              <a:gd name="connsiteX205" fmla="*/ 0 w 11573522"/>
              <a:gd name="connsiteY205" fmla="*/ 1411627 h 3439886"/>
              <a:gd name="connsiteX206" fmla="*/ 0 w 11573522"/>
              <a:gd name="connsiteY206" fmla="*/ 1282664 h 3439886"/>
              <a:gd name="connsiteX207" fmla="*/ 66926 w 11573522"/>
              <a:gd name="connsiteY207" fmla="*/ 1231565 h 3439886"/>
              <a:gd name="connsiteX208" fmla="*/ 73821 w 11573522"/>
              <a:gd name="connsiteY208" fmla="*/ 1234809 h 3439886"/>
              <a:gd name="connsiteX209" fmla="*/ 8924 w 11573522"/>
              <a:gd name="connsiteY209" fmla="*/ 1284286 h 3439886"/>
              <a:gd name="connsiteX210" fmla="*/ 196318 w 11573522"/>
              <a:gd name="connsiteY210" fmla="*/ 1429472 h 3439886"/>
              <a:gd name="connsiteX211" fmla="*/ 384119 w 11573522"/>
              <a:gd name="connsiteY211" fmla="*/ 1286719 h 3439886"/>
              <a:gd name="connsiteX212" fmla="*/ 196724 w 11573522"/>
              <a:gd name="connsiteY212" fmla="*/ 1141534 h 3439886"/>
              <a:gd name="connsiteX213" fmla="*/ 74227 w 11573522"/>
              <a:gd name="connsiteY213" fmla="*/ 1234403 h 3439886"/>
              <a:gd name="connsiteX214" fmla="*/ 67332 w 11573522"/>
              <a:gd name="connsiteY214" fmla="*/ 1231159 h 3439886"/>
              <a:gd name="connsiteX215" fmla="*/ 191856 w 11573522"/>
              <a:gd name="connsiteY215" fmla="*/ 1136667 h 3439886"/>
              <a:gd name="connsiteX216" fmla="*/ 191856 w 11573522"/>
              <a:gd name="connsiteY216" fmla="*/ 1044607 h 3439886"/>
              <a:gd name="connsiteX217" fmla="*/ 198752 w 11573522"/>
              <a:gd name="connsiteY217" fmla="*/ 1045419 h 3439886"/>
              <a:gd name="connsiteX218" fmla="*/ 198752 w 11573522"/>
              <a:gd name="connsiteY218" fmla="*/ 1133828 h 3439886"/>
              <a:gd name="connsiteX219" fmla="*/ 384524 w 11573522"/>
              <a:gd name="connsiteY219" fmla="*/ 1278203 h 3439886"/>
              <a:gd name="connsiteX220" fmla="*/ 384524 w 11573522"/>
              <a:gd name="connsiteY220" fmla="*/ 1099762 h 3439886"/>
              <a:gd name="connsiteX221" fmla="*/ 296912 w 11573522"/>
              <a:gd name="connsiteY221" fmla="*/ 1032037 h 3439886"/>
              <a:gd name="connsiteX222" fmla="*/ 300968 w 11573522"/>
              <a:gd name="connsiteY222" fmla="*/ 1026359 h 3439886"/>
              <a:gd name="connsiteX223" fmla="*/ 388175 w 11573522"/>
              <a:gd name="connsiteY223" fmla="*/ 1094085 h 3439886"/>
              <a:gd name="connsiteX224" fmla="*/ 575977 w 11573522"/>
              <a:gd name="connsiteY224" fmla="*/ 951332 h 3439886"/>
              <a:gd name="connsiteX225" fmla="*/ 434822 w 11573522"/>
              <a:gd name="connsiteY225" fmla="*/ 841835 h 3439886"/>
              <a:gd name="connsiteX226" fmla="*/ 438878 w 11573522"/>
              <a:gd name="connsiteY226" fmla="*/ 836158 h 3439886"/>
              <a:gd name="connsiteX227" fmla="*/ 578816 w 11573522"/>
              <a:gd name="connsiteY227" fmla="*/ 944843 h 3439886"/>
              <a:gd name="connsiteX228" fmla="*/ 578816 w 11573522"/>
              <a:gd name="connsiteY228" fmla="*/ 766808 h 3439886"/>
              <a:gd name="connsiteX229" fmla="*/ 521218 w 11573522"/>
              <a:gd name="connsiteY229" fmla="*/ 722199 h 3439886"/>
              <a:gd name="connsiteX230" fmla="*/ 525274 w 11573522"/>
              <a:gd name="connsiteY230" fmla="*/ 716927 h 3439886"/>
              <a:gd name="connsiteX231" fmla="*/ 582061 w 11573522"/>
              <a:gd name="connsiteY231" fmla="*/ 761131 h 3439886"/>
              <a:gd name="connsiteX232" fmla="*/ 769862 w 11573522"/>
              <a:gd name="connsiteY232" fmla="*/ 618379 h 3439886"/>
              <a:gd name="connsiteX233" fmla="*/ 582872 w 11573522"/>
              <a:gd name="connsiteY233" fmla="*/ 472787 h 3439886"/>
              <a:gd name="connsiteX234" fmla="*/ 395071 w 11573522"/>
              <a:gd name="connsiteY234" fmla="*/ 615540 h 3439886"/>
              <a:gd name="connsiteX235" fmla="*/ 524868 w 11573522"/>
              <a:gd name="connsiteY235" fmla="*/ 716521 h 3439886"/>
              <a:gd name="connsiteX236" fmla="*/ 521218 w 11573522"/>
              <a:gd name="connsiteY236" fmla="*/ 722199 h 3439886"/>
              <a:gd name="connsiteX237" fmla="*/ 392637 w 11573522"/>
              <a:gd name="connsiteY237" fmla="*/ 622434 h 3439886"/>
              <a:gd name="connsiteX238" fmla="*/ 392637 w 11573522"/>
              <a:gd name="connsiteY238" fmla="*/ 800875 h 3439886"/>
              <a:gd name="connsiteX239" fmla="*/ 438472 w 11573522"/>
              <a:gd name="connsiteY239" fmla="*/ 836158 h 3439886"/>
              <a:gd name="connsiteX240" fmla="*/ 434416 w 11573522"/>
              <a:gd name="connsiteY240" fmla="*/ 841430 h 3439886"/>
              <a:gd name="connsiteX241" fmla="*/ 391015 w 11573522"/>
              <a:gd name="connsiteY241" fmla="*/ 807769 h 3439886"/>
              <a:gd name="connsiteX242" fmla="*/ 203214 w 11573522"/>
              <a:gd name="connsiteY242" fmla="*/ 950521 h 3439886"/>
              <a:gd name="connsiteX243" fmla="*/ 300968 w 11573522"/>
              <a:gd name="connsiteY243" fmla="*/ 1026359 h 3439886"/>
              <a:gd name="connsiteX244" fmla="*/ 296912 w 11573522"/>
              <a:gd name="connsiteY244" fmla="*/ 1031630 h 3439886"/>
              <a:gd name="connsiteX245" fmla="*/ 198752 w 11573522"/>
              <a:gd name="connsiteY245" fmla="*/ 955388 h 3439886"/>
              <a:gd name="connsiteX246" fmla="*/ 198752 w 11573522"/>
              <a:gd name="connsiteY246" fmla="*/ 1045013 h 3439886"/>
              <a:gd name="connsiteX247" fmla="*/ 191856 w 11573522"/>
              <a:gd name="connsiteY247" fmla="*/ 1044202 h 3439886"/>
              <a:gd name="connsiteX248" fmla="*/ 191856 w 11573522"/>
              <a:gd name="connsiteY248" fmla="*/ 952954 h 3439886"/>
              <a:gd name="connsiteX249" fmla="*/ 183744 w 11573522"/>
              <a:gd name="connsiteY249" fmla="*/ 946465 h 3439886"/>
              <a:gd name="connsiteX250" fmla="*/ 183744 w 11573522"/>
              <a:gd name="connsiteY250" fmla="*/ 937949 h 3439886"/>
              <a:gd name="connsiteX251" fmla="*/ 192668 w 11573522"/>
              <a:gd name="connsiteY251" fmla="*/ 944843 h 3439886"/>
              <a:gd name="connsiteX252" fmla="*/ 192668 w 11573522"/>
              <a:gd name="connsiteY252" fmla="*/ 766808 h 3439886"/>
              <a:gd name="connsiteX253" fmla="*/ 183744 w 11573522"/>
              <a:gd name="connsiteY253" fmla="*/ 759914 h 3439886"/>
              <a:gd name="connsiteX254" fmla="*/ 183744 w 11573522"/>
              <a:gd name="connsiteY254" fmla="*/ 751398 h 3439886"/>
              <a:gd name="connsiteX255" fmla="*/ 196318 w 11573522"/>
              <a:gd name="connsiteY255" fmla="*/ 761131 h 3439886"/>
              <a:gd name="connsiteX256" fmla="*/ 384119 w 11573522"/>
              <a:gd name="connsiteY256" fmla="*/ 618379 h 3439886"/>
              <a:gd name="connsiteX257" fmla="*/ 196724 w 11573522"/>
              <a:gd name="connsiteY257" fmla="*/ 472787 h 3439886"/>
              <a:gd name="connsiteX258" fmla="*/ 8924 w 11573522"/>
              <a:gd name="connsiteY258" fmla="*/ 615540 h 3439886"/>
              <a:gd name="connsiteX259" fmla="*/ 183339 w 11573522"/>
              <a:gd name="connsiteY259" fmla="*/ 750992 h 3439886"/>
              <a:gd name="connsiteX260" fmla="*/ 183339 w 11573522"/>
              <a:gd name="connsiteY260" fmla="*/ 759508 h 3439886"/>
              <a:gd name="connsiteX261" fmla="*/ 6490 w 11573522"/>
              <a:gd name="connsiteY261" fmla="*/ 622434 h 3439886"/>
              <a:gd name="connsiteX262" fmla="*/ 6490 w 11573522"/>
              <a:gd name="connsiteY262" fmla="*/ 800875 h 3439886"/>
              <a:gd name="connsiteX263" fmla="*/ 183339 w 11573522"/>
              <a:gd name="connsiteY263" fmla="*/ 937544 h 3439886"/>
              <a:gd name="connsiteX264" fmla="*/ 183339 w 11573522"/>
              <a:gd name="connsiteY264" fmla="*/ 946060 h 3439886"/>
              <a:gd name="connsiteX265" fmla="*/ 0 w 11573522"/>
              <a:gd name="connsiteY265" fmla="*/ 804119 h 3439886"/>
              <a:gd name="connsiteX266" fmla="*/ 0 w 11573522"/>
              <a:gd name="connsiteY266" fmla="*/ 613917 h 3439886"/>
              <a:gd name="connsiteX267" fmla="*/ 191856 w 11573522"/>
              <a:gd name="connsiteY267" fmla="*/ 468327 h 3439886"/>
              <a:gd name="connsiteX268" fmla="*/ 191856 w 11573522"/>
              <a:gd name="connsiteY268" fmla="*/ 289076 h 3439886"/>
              <a:gd name="connsiteX269" fmla="*/ 198752 w 11573522"/>
              <a:gd name="connsiteY269" fmla="*/ 294348 h 3439886"/>
              <a:gd name="connsiteX270" fmla="*/ 198752 w 11573522"/>
              <a:gd name="connsiteY270" fmla="*/ 465488 h 3439886"/>
              <a:gd name="connsiteX271" fmla="*/ 384524 w 11573522"/>
              <a:gd name="connsiteY271" fmla="*/ 609862 h 3439886"/>
              <a:gd name="connsiteX272" fmla="*/ 384524 w 11573522"/>
              <a:gd name="connsiteY272" fmla="*/ 431828 h 3439886"/>
              <a:gd name="connsiteX273" fmla="*/ 198752 w 11573522"/>
              <a:gd name="connsiteY273" fmla="*/ 287453 h 3439886"/>
              <a:gd name="connsiteX274" fmla="*/ 198752 w 11573522"/>
              <a:gd name="connsiteY274" fmla="*/ 293942 h 3439886"/>
              <a:gd name="connsiteX275" fmla="*/ 191856 w 11573522"/>
              <a:gd name="connsiteY275" fmla="*/ 288670 h 3439886"/>
              <a:gd name="connsiteX276" fmla="*/ 191856 w 11573522"/>
              <a:gd name="connsiteY276" fmla="*/ 278937 h 3439886"/>
              <a:gd name="connsiteX277" fmla="*/ 377629 w 11573522"/>
              <a:gd name="connsiteY277" fmla="*/ 137401 h 3439886"/>
              <a:gd name="connsiteX278" fmla="*/ 383308 w 11573522"/>
              <a:gd name="connsiteY278" fmla="*/ 141862 h 3439886"/>
              <a:gd name="connsiteX279" fmla="*/ 200780 w 11573522"/>
              <a:gd name="connsiteY279" fmla="*/ 280559 h 3439886"/>
              <a:gd name="connsiteX280" fmla="*/ 388175 w 11573522"/>
              <a:gd name="connsiteY280" fmla="*/ 425745 h 3439886"/>
              <a:gd name="connsiteX281" fmla="*/ 575977 w 11573522"/>
              <a:gd name="connsiteY281" fmla="*/ 282993 h 3439886"/>
              <a:gd name="connsiteX282" fmla="*/ 388580 w 11573522"/>
              <a:gd name="connsiteY282" fmla="*/ 137807 h 3439886"/>
              <a:gd name="connsiteX283" fmla="*/ 383308 w 11573522"/>
              <a:gd name="connsiteY283" fmla="*/ 141862 h 3439886"/>
              <a:gd name="connsiteX284" fmla="*/ 378035 w 11573522"/>
              <a:gd name="connsiteY284" fmla="*/ 137401 h 3439886"/>
              <a:gd name="connsiteX285" fmla="*/ 386147 w 11573522"/>
              <a:gd name="connsiteY285" fmla="*/ 131318 h 3439886"/>
              <a:gd name="connsiteX286" fmla="*/ 386147 w 11573522"/>
              <a:gd name="connsiteY286" fmla="*/ 1350 h 3439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</a:cxnLst>
            <a:rect l="l" t="t" r="r" b="b"/>
            <a:pathLst>
              <a:path w="11573522" h="3439886">
                <a:moveTo>
                  <a:pt x="388580" y="2811978"/>
                </a:moveTo>
                <a:cubicBezTo>
                  <a:pt x="266084" y="2905253"/>
                  <a:pt x="266084" y="2905253"/>
                  <a:pt x="266084" y="2905253"/>
                </a:cubicBezTo>
                <a:cubicBezTo>
                  <a:pt x="200780" y="2954731"/>
                  <a:pt x="200780" y="2954731"/>
                  <a:pt x="200780" y="2954731"/>
                </a:cubicBezTo>
                <a:cubicBezTo>
                  <a:pt x="388175" y="3100322"/>
                  <a:pt x="388175" y="3100322"/>
                  <a:pt x="388175" y="3100322"/>
                </a:cubicBezTo>
                <a:cubicBezTo>
                  <a:pt x="575977" y="2957569"/>
                  <a:pt x="575977" y="2957569"/>
                  <a:pt x="575977" y="2957569"/>
                </a:cubicBezTo>
                <a:cubicBezTo>
                  <a:pt x="388580" y="2811978"/>
                  <a:pt x="388580" y="2811978"/>
                  <a:pt x="388580" y="2811978"/>
                </a:cubicBezTo>
                <a:close/>
                <a:moveTo>
                  <a:pt x="386147" y="0"/>
                </a:moveTo>
                <a:lnTo>
                  <a:pt x="392637" y="0"/>
                </a:lnTo>
                <a:lnTo>
                  <a:pt x="392637" y="28893"/>
                </a:lnTo>
                <a:cubicBezTo>
                  <a:pt x="392637" y="131318"/>
                  <a:pt x="392637" y="131318"/>
                  <a:pt x="392637" y="131318"/>
                </a:cubicBezTo>
                <a:cubicBezTo>
                  <a:pt x="578816" y="275693"/>
                  <a:pt x="578816" y="275693"/>
                  <a:pt x="578816" y="275693"/>
                </a:cubicBezTo>
                <a:cubicBezTo>
                  <a:pt x="578816" y="97658"/>
                  <a:pt x="578816" y="97658"/>
                  <a:pt x="578816" y="97658"/>
                </a:cubicBezTo>
                <a:cubicBezTo>
                  <a:pt x="521320" y="52946"/>
                  <a:pt x="485384" y="25001"/>
                  <a:pt x="462924" y="7536"/>
                </a:cubicBezTo>
                <a:lnTo>
                  <a:pt x="453234" y="0"/>
                </a:lnTo>
                <a:lnTo>
                  <a:pt x="464209" y="0"/>
                </a:lnTo>
                <a:lnTo>
                  <a:pt x="484510" y="15775"/>
                </a:lnTo>
                <a:cubicBezTo>
                  <a:pt x="582061" y="91574"/>
                  <a:pt x="582061" y="91574"/>
                  <a:pt x="582061" y="91574"/>
                </a:cubicBezTo>
                <a:cubicBezTo>
                  <a:pt x="638188" y="48992"/>
                  <a:pt x="673267" y="22378"/>
                  <a:pt x="695192" y="5744"/>
                </a:cubicBezTo>
                <a:lnTo>
                  <a:pt x="702764" y="0"/>
                </a:lnTo>
                <a:lnTo>
                  <a:pt x="2758098" y="0"/>
                </a:lnTo>
                <a:lnTo>
                  <a:pt x="2764588" y="0"/>
                </a:lnTo>
                <a:lnTo>
                  <a:pt x="2825185" y="0"/>
                </a:lnTo>
                <a:lnTo>
                  <a:pt x="2836160" y="0"/>
                </a:lnTo>
                <a:lnTo>
                  <a:pt x="3074715" y="0"/>
                </a:lnTo>
                <a:lnTo>
                  <a:pt x="9201571" y="0"/>
                </a:lnTo>
                <a:lnTo>
                  <a:pt x="11573522" y="0"/>
                </a:lnTo>
                <a:lnTo>
                  <a:pt x="11573522" y="3439886"/>
                </a:lnTo>
                <a:lnTo>
                  <a:pt x="962936" y="3439886"/>
                </a:lnTo>
                <a:lnTo>
                  <a:pt x="962936" y="3439632"/>
                </a:lnTo>
                <a:cubicBezTo>
                  <a:pt x="962936" y="3438953"/>
                  <a:pt x="962936" y="3438953"/>
                  <a:pt x="962936" y="3438953"/>
                </a:cubicBezTo>
                <a:cubicBezTo>
                  <a:pt x="776757" y="3294579"/>
                  <a:pt x="776757" y="3294579"/>
                  <a:pt x="776757" y="3294579"/>
                </a:cubicBezTo>
                <a:cubicBezTo>
                  <a:pt x="776757" y="3361342"/>
                  <a:pt x="776757" y="3403069"/>
                  <a:pt x="776757" y="3429148"/>
                </a:cubicBezTo>
                <a:lnTo>
                  <a:pt x="776757" y="3439886"/>
                </a:lnTo>
                <a:lnTo>
                  <a:pt x="769862" y="3439886"/>
                </a:lnTo>
                <a:lnTo>
                  <a:pt x="769862" y="3414403"/>
                </a:lnTo>
                <a:cubicBezTo>
                  <a:pt x="769862" y="3292145"/>
                  <a:pt x="769862" y="3292145"/>
                  <a:pt x="769862" y="3292145"/>
                </a:cubicBezTo>
                <a:cubicBezTo>
                  <a:pt x="629924" y="3183458"/>
                  <a:pt x="629924" y="3183458"/>
                  <a:pt x="629924" y="3183458"/>
                </a:cubicBezTo>
                <a:cubicBezTo>
                  <a:pt x="633168" y="3177375"/>
                  <a:pt x="633168" y="3177375"/>
                  <a:pt x="633168" y="3177375"/>
                </a:cubicBezTo>
                <a:cubicBezTo>
                  <a:pt x="771079" y="3284034"/>
                  <a:pt x="771079" y="3284034"/>
                  <a:pt x="771079" y="3284034"/>
                </a:cubicBezTo>
                <a:cubicBezTo>
                  <a:pt x="771079" y="3105999"/>
                  <a:pt x="771079" y="3105999"/>
                  <a:pt x="771079" y="3105999"/>
                </a:cubicBezTo>
                <a:cubicBezTo>
                  <a:pt x="704963" y="3054900"/>
                  <a:pt x="704963" y="3054900"/>
                  <a:pt x="704963" y="3054900"/>
                </a:cubicBezTo>
                <a:cubicBezTo>
                  <a:pt x="708614" y="3049222"/>
                  <a:pt x="708614" y="3049222"/>
                  <a:pt x="708614" y="3049222"/>
                </a:cubicBezTo>
                <a:cubicBezTo>
                  <a:pt x="774323" y="3100322"/>
                  <a:pt x="774323" y="3100322"/>
                  <a:pt x="774323" y="3100322"/>
                </a:cubicBezTo>
                <a:cubicBezTo>
                  <a:pt x="962125" y="2957569"/>
                  <a:pt x="962125" y="2957569"/>
                  <a:pt x="962125" y="2957569"/>
                </a:cubicBezTo>
                <a:cubicBezTo>
                  <a:pt x="824621" y="2850911"/>
                  <a:pt x="824621" y="2850911"/>
                  <a:pt x="824621" y="2850911"/>
                </a:cubicBezTo>
                <a:cubicBezTo>
                  <a:pt x="828271" y="2844422"/>
                  <a:pt x="828271" y="2844422"/>
                  <a:pt x="828271" y="2844422"/>
                </a:cubicBezTo>
                <a:cubicBezTo>
                  <a:pt x="962936" y="2948647"/>
                  <a:pt x="962936" y="2948647"/>
                  <a:pt x="962936" y="2948647"/>
                </a:cubicBezTo>
                <a:cubicBezTo>
                  <a:pt x="962936" y="2770612"/>
                  <a:pt x="962936" y="2770612"/>
                  <a:pt x="962936" y="2770612"/>
                </a:cubicBezTo>
                <a:cubicBezTo>
                  <a:pt x="900065" y="2721947"/>
                  <a:pt x="900065" y="2721947"/>
                  <a:pt x="900065" y="2721947"/>
                </a:cubicBezTo>
                <a:cubicBezTo>
                  <a:pt x="903716" y="2715864"/>
                  <a:pt x="903716" y="2715864"/>
                  <a:pt x="903716" y="2715864"/>
                </a:cubicBezTo>
                <a:cubicBezTo>
                  <a:pt x="966181" y="2764529"/>
                  <a:pt x="966181" y="2764529"/>
                  <a:pt x="966181" y="2764529"/>
                </a:cubicBezTo>
                <a:cubicBezTo>
                  <a:pt x="1153982" y="2621777"/>
                  <a:pt x="1153982" y="2621777"/>
                  <a:pt x="1153982" y="2621777"/>
                </a:cubicBezTo>
                <a:cubicBezTo>
                  <a:pt x="969021" y="2478619"/>
                  <a:pt x="969021" y="2478619"/>
                  <a:pt x="969021" y="2478619"/>
                </a:cubicBezTo>
                <a:cubicBezTo>
                  <a:pt x="781219" y="2621371"/>
                  <a:pt x="781219" y="2621371"/>
                  <a:pt x="781219" y="2621371"/>
                </a:cubicBezTo>
                <a:cubicBezTo>
                  <a:pt x="903310" y="2715864"/>
                  <a:pt x="903310" y="2715864"/>
                  <a:pt x="903310" y="2715864"/>
                </a:cubicBezTo>
                <a:cubicBezTo>
                  <a:pt x="900065" y="2721542"/>
                  <a:pt x="900065" y="2721542"/>
                  <a:pt x="900065" y="2721542"/>
                </a:cubicBezTo>
                <a:cubicBezTo>
                  <a:pt x="776757" y="2626238"/>
                  <a:pt x="776757" y="2626238"/>
                  <a:pt x="776757" y="2626238"/>
                </a:cubicBezTo>
                <a:cubicBezTo>
                  <a:pt x="776757" y="2804273"/>
                  <a:pt x="776757" y="2804273"/>
                  <a:pt x="776757" y="2804273"/>
                </a:cubicBezTo>
                <a:cubicBezTo>
                  <a:pt x="828271" y="2844017"/>
                  <a:pt x="828271" y="2844017"/>
                  <a:pt x="828271" y="2844017"/>
                </a:cubicBezTo>
                <a:cubicBezTo>
                  <a:pt x="824215" y="2850506"/>
                  <a:pt x="824215" y="2850506"/>
                  <a:pt x="824215" y="2850506"/>
                </a:cubicBezTo>
                <a:cubicBezTo>
                  <a:pt x="774729" y="2811978"/>
                  <a:pt x="774729" y="2811978"/>
                  <a:pt x="774729" y="2811978"/>
                </a:cubicBezTo>
                <a:cubicBezTo>
                  <a:pt x="586928" y="2954731"/>
                  <a:pt x="586928" y="2954731"/>
                  <a:pt x="586928" y="2954731"/>
                </a:cubicBezTo>
                <a:cubicBezTo>
                  <a:pt x="708208" y="3048817"/>
                  <a:pt x="708208" y="3048817"/>
                  <a:pt x="708208" y="3048817"/>
                </a:cubicBezTo>
                <a:cubicBezTo>
                  <a:pt x="704963" y="3054900"/>
                  <a:pt x="704963" y="3054900"/>
                  <a:pt x="704963" y="3054900"/>
                </a:cubicBezTo>
                <a:cubicBezTo>
                  <a:pt x="584900" y="2961625"/>
                  <a:pt x="584900" y="2961625"/>
                  <a:pt x="584900" y="2961625"/>
                </a:cubicBezTo>
                <a:cubicBezTo>
                  <a:pt x="584900" y="3140065"/>
                  <a:pt x="584900" y="3140065"/>
                  <a:pt x="584900" y="3140065"/>
                </a:cubicBezTo>
                <a:cubicBezTo>
                  <a:pt x="633168" y="3177375"/>
                  <a:pt x="633168" y="3177375"/>
                  <a:pt x="633168" y="3177375"/>
                </a:cubicBezTo>
                <a:cubicBezTo>
                  <a:pt x="629518" y="3183052"/>
                  <a:pt x="629518" y="3183052"/>
                  <a:pt x="629518" y="3183052"/>
                </a:cubicBezTo>
                <a:cubicBezTo>
                  <a:pt x="582872" y="3146960"/>
                  <a:pt x="582872" y="3146960"/>
                  <a:pt x="582872" y="3146960"/>
                </a:cubicBezTo>
                <a:cubicBezTo>
                  <a:pt x="388175" y="3295390"/>
                  <a:pt x="388175" y="3295390"/>
                  <a:pt x="388175" y="3295390"/>
                </a:cubicBezTo>
                <a:cubicBezTo>
                  <a:pt x="191856" y="3143310"/>
                  <a:pt x="191856" y="3143310"/>
                  <a:pt x="191856" y="3143310"/>
                </a:cubicBezTo>
                <a:cubicBezTo>
                  <a:pt x="191856" y="3082477"/>
                  <a:pt x="191856" y="3082477"/>
                  <a:pt x="191856" y="3082477"/>
                </a:cubicBezTo>
                <a:cubicBezTo>
                  <a:pt x="198752" y="3085316"/>
                  <a:pt x="198752" y="3085316"/>
                  <a:pt x="198752" y="3085316"/>
                </a:cubicBezTo>
                <a:cubicBezTo>
                  <a:pt x="198752" y="3140065"/>
                  <a:pt x="198752" y="3140065"/>
                  <a:pt x="198752" y="3140065"/>
                </a:cubicBezTo>
                <a:cubicBezTo>
                  <a:pt x="384930" y="3284034"/>
                  <a:pt x="384930" y="3284034"/>
                  <a:pt x="384930" y="3284034"/>
                </a:cubicBezTo>
                <a:cubicBezTo>
                  <a:pt x="384930" y="3105999"/>
                  <a:pt x="384930" y="3105999"/>
                  <a:pt x="384930" y="3105999"/>
                </a:cubicBezTo>
                <a:cubicBezTo>
                  <a:pt x="198752" y="2961625"/>
                  <a:pt x="198752" y="2961625"/>
                  <a:pt x="198752" y="2961625"/>
                </a:cubicBezTo>
                <a:cubicBezTo>
                  <a:pt x="198752" y="3084911"/>
                  <a:pt x="198752" y="3084911"/>
                  <a:pt x="198752" y="3084911"/>
                </a:cubicBezTo>
                <a:cubicBezTo>
                  <a:pt x="191856" y="3082072"/>
                  <a:pt x="191856" y="3082072"/>
                  <a:pt x="191856" y="3082072"/>
                </a:cubicBezTo>
                <a:cubicBezTo>
                  <a:pt x="191856" y="2953108"/>
                  <a:pt x="191856" y="2953108"/>
                  <a:pt x="191856" y="2953108"/>
                </a:cubicBezTo>
                <a:cubicBezTo>
                  <a:pt x="259189" y="2902009"/>
                  <a:pt x="259189" y="2902009"/>
                  <a:pt x="259189" y="2902009"/>
                </a:cubicBezTo>
                <a:cubicBezTo>
                  <a:pt x="383713" y="2807517"/>
                  <a:pt x="383713" y="2807517"/>
                  <a:pt x="383713" y="2807517"/>
                </a:cubicBezTo>
                <a:cubicBezTo>
                  <a:pt x="383713" y="2715053"/>
                  <a:pt x="383713" y="2715053"/>
                  <a:pt x="383713" y="2715053"/>
                </a:cubicBezTo>
                <a:cubicBezTo>
                  <a:pt x="390609" y="2716269"/>
                  <a:pt x="390609" y="2716269"/>
                  <a:pt x="390609" y="2716269"/>
                </a:cubicBezTo>
                <a:cubicBezTo>
                  <a:pt x="390609" y="2804273"/>
                  <a:pt x="390609" y="2804273"/>
                  <a:pt x="390609" y="2804273"/>
                </a:cubicBezTo>
                <a:cubicBezTo>
                  <a:pt x="576788" y="2948647"/>
                  <a:pt x="576788" y="2948647"/>
                  <a:pt x="576788" y="2948647"/>
                </a:cubicBezTo>
                <a:cubicBezTo>
                  <a:pt x="576788" y="2770612"/>
                  <a:pt x="576788" y="2770612"/>
                  <a:pt x="576788" y="2770612"/>
                </a:cubicBezTo>
                <a:cubicBezTo>
                  <a:pt x="489174" y="2702481"/>
                  <a:pt x="489174" y="2702481"/>
                  <a:pt x="489174" y="2702481"/>
                </a:cubicBezTo>
                <a:cubicBezTo>
                  <a:pt x="492825" y="2697209"/>
                  <a:pt x="492825" y="2697209"/>
                  <a:pt x="492825" y="2697209"/>
                </a:cubicBezTo>
                <a:cubicBezTo>
                  <a:pt x="580033" y="2764529"/>
                  <a:pt x="580033" y="2764529"/>
                  <a:pt x="580033" y="2764529"/>
                </a:cubicBezTo>
                <a:cubicBezTo>
                  <a:pt x="767834" y="2621777"/>
                  <a:pt x="767834" y="2621777"/>
                  <a:pt x="767834" y="2621777"/>
                </a:cubicBezTo>
                <a:cubicBezTo>
                  <a:pt x="626679" y="2512280"/>
                  <a:pt x="626679" y="2512280"/>
                  <a:pt x="626679" y="2512280"/>
                </a:cubicBezTo>
                <a:cubicBezTo>
                  <a:pt x="630735" y="2507007"/>
                  <a:pt x="630735" y="2507007"/>
                  <a:pt x="630735" y="2507007"/>
                </a:cubicBezTo>
                <a:cubicBezTo>
                  <a:pt x="771079" y="2615693"/>
                  <a:pt x="771079" y="2615693"/>
                  <a:pt x="771079" y="2615693"/>
                </a:cubicBezTo>
                <a:cubicBezTo>
                  <a:pt x="771079" y="2437659"/>
                  <a:pt x="771079" y="2437659"/>
                  <a:pt x="771079" y="2437659"/>
                </a:cubicBezTo>
                <a:cubicBezTo>
                  <a:pt x="713481" y="2392644"/>
                  <a:pt x="713481" y="2392644"/>
                  <a:pt x="713481" y="2392644"/>
                </a:cubicBezTo>
                <a:cubicBezTo>
                  <a:pt x="717131" y="2387372"/>
                  <a:pt x="717131" y="2387372"/>
                  <a:pt x="717131" y="2387372"/>
                </a:cubicBezTo>
                <a:cubicBezTo>
                  <a:pt x="774323" y="2431576"/>
                  <a:pt x="774323" y="2431576"/>
                  <a:pt x="774323" y="2431576"/>
                </a:cubicBezTo>
                <a:cubicBezTo>
                  <a:pt x="962125" y="2288824"/>
                  <a:pt x="962125" y="2288824"/>
                  <a:pt x="962125" y="2288824"/>
                </a:cubicBezTo>
                <a:cubicBezTo>
                  <a:pt x="774729" y="2143638"/>
                  <a:pt x="774729" y="2143638"/>
                  <a:pt x="774729" y="2143638"/>
                </a:cubicBezTo>
                <a:cubicBezTo>
                  <a:pt x="586928" y="2286391"/>
                  <a:pt x="586928" y="2286391"/>
                  <a:pt x="586928" y="2286391"/>
                </a:cubicBezTo>
                <a:cubicBezTo>
                  <a:pt x="717131" y="2387372"/>
                  <a:pt x="717131" y="2387372"/>
                  <a:pt x="717131" y="2387372"/>
                </a:cubicBezTo>
                <a:cubicBezTo>
                  <a:pt x="713075" y="2392644"/>
                  <a:pt x="713075" y="2392644"/>
                  <a:pt x="713075" y="2392644"/>
                </a:cubicBezTo>
                <a:cubicBezTo>
                  <a:pt x="584900" y="2293285"/>
                  <a:pt x="584900" y="2293285"/>
                  <a:pt x="584900" y="2293285"/>
                </a:cubicBezTo>
                <a:cubicBezTo>
                  <a:pt x="584900" y="2471319"/>
                  <a:pt x="584900" y="2471319"/>
                  <a:pt x="584900" y="2471319"/>
                </a:cubicBezTo>
                <a:cubicBezTo>
                  <a:pt x="630329" y="2506602"/>
                  <a:pt x="630329" y="2506602"/>
                  <a:pt x="630329" y="2506602"/>
                </a:cubicBezTo>
                <a:cubicBezTo>
                  <a:pt x="626679" y="2512280"/>
                  <a:pt x="626679" y="2512280"/>
                  <a:pt x="626679" y="2512280"/>
                </a:cubicBezTo>
                <a:cubicBezTo>
                  <a:pt x="582872" y="2478619"/>
                  <a:pt x="582872" y="2478619"/>
                  <a:pt x="582872" y="2478619"/>
                </a:cubicBezTo>
                <a:cubicBezTo>
                  <a:pt x="395071" y="2621371"/>
                  <a:pt x="395071" y="2621371"/>
                  <a:pt x="395071" y="2621371"/>
                </a:cubicBezTo>
                <a:cubicBezTo>
                  <a:pt x="492825" y="2696804"/>
                  <a:pt x="492825" y="2696804"/>
                  <a:pt x="492825" y="2696804"/>
                </a:cubicBezTo>
                <a:cubicBezTo>
                  <a:pt x="488769" y="2702481"/>
                  <a:pt x="488769" y="2702481"/>
                  <a:pt x="488769" y="2702481"/>
                </a:cubicBezTo>
                <a:cubicBezTo>
                  <a:pt x="390609" y="2626238"/>
                  <a:pt x="390609" y="2626238"/>
                  <a:pt x="390609" y="2626238"/>
                </a:cubicBezTo>
                <a:cubicBezTo>
                  <a:pt x="390609" y="2715864"/>
                  <a:pt x="390609" y="2715864"/>
                  <a:pt x="390609" y="2715864"/>
                </a:cubicBezTo>
                <a:cubicBezTo>
                  <a:pt x="383713" y="2714647"/>
                  <a:pt x="383713" y="2714647"/>
                  <a:pt x="383713" y="2714647"/>
                </a:cubicBezTo>
                <a:cubicBezTo>
                  <a:pt x="383713" y="2623399"/>
                  <a:pt x="383713" y="2623399"/>
                  <a:pt x="383713" y="2623399"/>
                </a:cubicBezTo>
                <a:cubicBezTo>
                  <a:pt x="375601" y="2616910"/>
                  <a:pt x="375601" y="2616910"/>
                  <a:pt x="375601" y="2616910"/>
                </a:cubicBezTo>
                <a:cubicBezTo>
                  <a:pt x="375601" y="2608394"/>
                  <a:pt x="375601" y="2608394"/>
                  <a:pt x="375601" y="2608394"/>
                </a:cubicBezTo>
                <a:cubicBezTo>
                  <a:pt x="384930" y="2615693"/>
                  <a:pt x="384930" y="2615693"/>
                  <a:pt x="384930" y="2615693"/>
                </a:cubicBezTo>
                <a:cubicBezTo>
                  <a:pt x="384930" y="2437659"/>
                  <a:pt x="384930" y="2437659"/>
                  <a:pt x="384930" y="2437659"/>
                </a:cubicBezTo>
                <a:cubicBezTo>
                  <a:pt x="375601" y="2430360"/>
                  <a:pt x="375601" y="2430360"/>
                  <a:pt x="375601" y="2430360"/>
                </a:cubicBezTo>
                <a:cubicBezTo>
                  <a:pt x="375601" y="2421843"/>
                  <a:pt x="375601" y="2421843"/>
                  <a:pt x="375601" y="2421843"/>
                </a:cubicBezTo>
                <a:cubicBezTo>
                  <a:pt x="388175" y="2431576"/>
                  <a:pt x="388175" y="2431576"/>
                  <a:pt x="388175" y="2431576"/>
                </a:cubicBezTo>
                <a:cubicBezTo>
                  <a:pt x="575977" y="2288824"/>
                  <a:pt x="575977" y="2288824"/>
                  <a:pt x="575977" y="2288824"/>
                </a:cubicBezTo>
                <a:cubicBezTo>
                  <a:pt x="388580" y="2143638"/>
                  <a:pt x="388580" y="2143638"/>
                  <a:pt x="388580" y="2143638"/>
                </a:cubicBezTo>
                <a:cubicBezTo>
                  <a:pt x="200780" y="2286391"/>
                  <a:pt x="200780" y="2286391"/>
                  <a:pt x="200780" y="2286391"/>
                </a:cubicBezTo>
                <a:cubicBezTo>
                  <a:pt x="375195" y="2421843"/>
                  <a:pt x="375195" y="2421843"/>
                  <a:pt x="375195" y="2421843"/>
                </a:cubicBezTo>
                <a:cubicBezTo>
                  <a:pt x="375195" y="2429954"/>
                  <a:pt x="375195" y="2429954"/>
                  <a:pt x="375195" y="2429954"/>
                </a:cubicBezTo>
                <a:cubicBezTo>
                  <a:pt x="198752" y="2293285"/>
                  <a:pt x="198752" y="2293285"/>
                  <a:pt x="198752" y="2293285"/>
                </a:cubicBezTo>
                <a:cubicBezTo>
                  <a:pt x="198752" y="2471319"/>
                  <a:pt x="198752" y="2471319"/>
                  <a:pt x="198752" y="2471319"/>
                </a:cubicBezTo>
                <a:cubicBezTo>
                  <a:pt x="375195" y="2608394"/>
                  <a:pt x="375195" y="2608394"/>
                  <a:pt x="375195" y="2608394"/>
                </a:cubicBezTo>
                <a:cubicBezTo>
                  <a:pt x="375195" y="2616910"/>
                  <a:pt x="375195" y="2616910"/>
                  <a:pt x="375195" y="2616910"/>
                </a:cubicBezTo>
                <a:cubicBezTo>
                  <a:pt x="191856" y="2474563"/>
                  <a:pt x="191856" y="2474563"/>
                  <a:pt x="191856" y="2474563"/>
                </a:cubicBezTo>
                <a:cubicBezTo>
                  <a:pt x="191856" y="2284768"/>
                  <a:pt x="191856" y="2284768"/>
                  <a:pt x="191856" y="2284768"/>
                </a:cubicBezTo>
                <a:cubicBezTo>
                  <a:pt x="383713" y="2138772"/>
                  <a:pt x="383713" y="2138772"/>
                  <a:pt x="383713" y="2138772"/>
                </a:cubicBezTo>
                <a:cubicBezTo>
                  <a:pt x="383713" y="1959926"/>
                  <a:pt x="383713" y="1959926"/>
                  <a:pt x="383713" y="1959926"/>
                </a:cubicBezTo>
                <a:cubicBezTo>
                  <a:pt x="390609" y="1965198"/>
                  <a:pt x="390609" y="1965198"/>
                  <a:pt x="390609" y="1965198"/>
                </a:cubicBezTo>
                <a:cubicBezTo>
                  <a:pt x="390609" y="2136339"/>
                  <a:pt x="390609" y="2136339"/>
                  <a:pt x="390609" y="2136339"/>
                </a:cubicBezTo>
                <a:cubicBezTo>
                  <a:pt x="576788" y="2280307"/>
                  <a:pt x="576788" y="2280307"/>
                  <a:pt x="576788" y="2280307"/>
                </a:cubicBezTo>
                <a:cubicBezTo>
                  <a:pt x="576788" y="2102272"/>
                  <a:pt x="576788" y="2102272"/>
                  <a:pt x="576788" y="2102272"/>
                </a:cubicBezTo>
                <a:cubicBezTo>
                  <a:pt x="390609" y="1957898"/>
                  <a:pt x="390609" y="1957898"/>
                  <a:pt x="390609" y="1957898"/>
                </a:cubicBezTo>
                <a:cubicBezTo>
                  <a:pt x="390609" y="1964792"/>
                  <a:pt x="390609" y="1964792"/>
                  <a:pt x="390609" y="1964792"/>
                </a:cubicBezTo>
                <a:cubicBezTo>
                  <a:pt x="383713" y="1959520"/>
                  <a:pt x="383713" y="1959520"/>
                  <a:pt x="383713" y="1959520"/>
                </a:cubicBezTo>
                <a:cubicBezTo>
                  <a:pt x="383713" y="1949382"/>
                  <a:pt x="383713" y="1949382"/>
                  <a:pt x="383713" y="1949382"/>
                </a:cubicBezTo>
                <a:cubicBezTo>
                  <a:pt x="569487" y="1808251"/>
                  <a:pt x="569487" y="1808251"/>
                  <a:pt x="569487" y="1808251"/>
                </a:cubicBezTo>
                <a:cubicBezTo>
                  <a:pt x="575166" y="1812307"/>
                  <a:pt x="575166" y="1812307"/>
                  <a:pt x="575166" y="1812307"/>
                </a:cubicBezTo>
                <a:cubicBezTo>
                  <a:pt x="392637" y="1951004"/>
                  <a:pt x="392637" y="1951004"/>
                  <a:pt x="392637" y="1951004"/>
                </a:cubicBezTo>
                <a:cubicBezTo>
                  <a:pt x="580033" y="2096594"/>
                  <a:pt x="580033" y="2096594"/>
                  <a:pt x="580033" y="2096594"/>
                </a:cubicBezTo>
                <a:cubicBezTo>
                  <a:pt x="767834" y="1953437"/>
                  <a:pt x="767834" y="1953437"/>
                  <a:pt x="767834" y="1953437"/>
                </a:cubicBezTo>
                <a:cubicBezTo>
                  <a:pt x="580438" y="1808251"/>
                  <a:pt x="580438" y="1808251"/>
                  <a:pt x="580438" y="1808251"/>
                </a:cubicBezTo>
                <a:cubicBezTo>
                  <a:pt x="575166" y="1812307"/>
                  <a:pt x="575166" y="1812307"/>
                  <a:pt x="575166" y="1812307"/>
                </a:cubicBezTo>
                <a:cubicBezTo>
                  <a:pt x="569893" y="1807846"/>
                  <a:pt x="569893" y="1807846"/>
                  <a:pt x="569893" y="1807846"/>
                </a:cubicBezTo>
                <a:cubicBezTo>
                  <a:pt x="578005" y="1801763"/>
                  <a:pt x="578005" y="1801763"/>
                  <a:pt x="578005" y="1801763"/>
                </a:cubicBezTo>
                <a:cubicBezTo>
                  <a:pt x="578005" y="1795679"/>
                  <a:pt x="578005" y="1795679"/>
                  <a:pt x="578005" y="1795679"/>
                </a:cubicBezTo>
                <a:cubicBezTo>
                  <a:pt x="584900" y="1795679"/>
                  <a:pt x="584900" y="1795679"/>
                  <a:pt x="584900" y="1795679"/>
                </a:cubicBezTo>
                <a:cubicBezTo>
                  <a:pt x="584900" y="1802168"/>
                  <a:pt x="584900" y="1802168"/>
                  <a:pt x="584900" y="1802168"/>
                </a:cubicBezTo>
                <a:cubicBezTo>
                  <a:pt x="771079" y="1946137"/>
                  <a:pt x="771079" y="1946137"/>
                  <a:pt x="771079" y="1946137"/>
                </a:cubicBezTo>
                <a:cubicBezTo>
                  <a:pt x="771079" y="1783107"/>
                  <a:pt x="771079" y="1783107"/>
                  <a:pt x="771079" y="1783107"/>
                </a:cubicBezTo>
                <a:cubicBezTo>
                  <a:pt x="771079" y="1768508"/>
                  <a:pt x="771079" y="1768508"/>
                  <a:pt x="771079" y="1768508"/>
                </a:cubicBezTo>
                <a:cubicBezTo>
                  <a:pt x="584900" y="1624133"/>
                  <a:pt x="584900" y="1624133"/>
                  <a:pt x="584900" y="1624133"/>
                </a:cubicBezTo>
                <a:cubicBezTo>
                  <a:pt x="584900" y="1785541"/>
                  <a:pt x="584900" y="1785541"/>
                  <a:pt x="584900" y="1785541"/>
                </a:cubicBezTo>
                <a:cubicBezTo>
                  <a:pt x="584900" y="1795274"/>
                  <a:pt x="584900" y="1795274"/>
                  <a:pt x="584900" y="1795274"/>
                </a:cubicBezTo>
                <a:cubicBezTo>
                  <a:pt x="578005" y="1795274"/>
                  <a:pt x="578005" y="1795274"/>
                  <a:pt x="578005" y="1795274"/>
                </a:cubicBezTo>
                <a:cubicBezTo>
                  <a:pt x="578005" y="1621294"/>
                  <a:pt x="578005" y="1621294"/>
                  <a:pt x="578005" y="1621294"/>
                </a:cubicBezTo>
                <a:cubicBezTo>
                  <a:pt x="437661" y="1512608"/>
                  <a:pt x="437661" y="1512608"/>
                  <a:pt x="437661" y="1512608"/>
                </a:cubicBezTo>
                <a:cubicBezTo>
                  <a:pt x="441312" y="1506930"/>
                  <a:pt x="441312" y="1506930"/>
                  <a:pt x="441312" y="1506930"/>
                </a:cubicBezTo>
                <a:cubicBezTo>
                  <a:pt x="578816" y="1613589"/>
                  <a:pt x="578816" y="1613589"/>
                  <a:pt x="578816" y="1613589"/>
                </a:cubicBezTo>
                <a:cubicBezTo>
                  <a:pt x="578816" y="1435555"/>
                  <a:pt x="578816" y="1435555"/>
                  <a:pt x="578816" y="1435555"/>
                </a:cubicBezTo>
                <a:cubicBezTo>
                  <a:pt x="513106" y="1384456"/>
                  <a:pt x="513106" y="1384456"/>
                  <a:pt x="513106" y="1384456"/>
                </a:cubicBezTo>
                <a:cubicBezTo>
                  <a:pt x="516350" y="1378372"/>
                  <a:pt x="516350" y="1378372"/>
                  <a:pt x="516350" y="1378372"/>
                </a:cubicBezTo>
                <a:cubicBezTo>
                  <a:pt x="582061" y="1429472"/>
                  <a:pt x="582061" y="1429472"/>
                  <a:pt x="582061" y="1429472"/>
                </a:cubicBezTo>
                <a:cubicBezTo>
                  <a:pt x="769862" y="1286719"/>
                  <a:pt x="769862" y="1286719"/>
                  <a:pt x="769862" y="1286719"/>
                </a:cubicBezTo>
                <a:cubicBezTo>
                  <a:pt x="632763" y="1180060"/>
                  <a:pt x="632763" y="1180060"/>
                  <a:pt x="632763" y="1180060"/>
                </a:cubicBezTo>
                <a:cubicBezTo>
                  <a:pt x="636413" y="1173571"/>
                  <a:pt x="636413" y="1173571"/>
                  <a:pt x="636413" y="1173571"/>
                </a:cubicBezTo>
                <a:cubicBezTo>
                  <a:pt x="771079" y="1278203"/>
                  <a:pt x="771079" y="1278203"/>
                  <a:pt x="771079" y="1278203"/>
                </a:cubicBezTo>
                <a:cubicBezTo>
                  <a:pt x="771079" y="1099762"/>
                  <a:pt x="771079" y="1099762"/>
                  <a:pt x="771079" y="1099762"/>
                </a:cubicBezTo>
                <a:cubicBezTo>
                  <a:pt x="708208" y="1051096"/>
                  <a:pt x="708208" y="1051096"/>
                  <a:pt x="708208" y="1051096"/>
                </a:cubicBezTo>
                <a:cubicBezTo>
                  <a:pt x="711453" y="1045419"/>
                  <a:pt x="711453" y="1045419"/>
                  <a:pt x="711453" y="1045419"/>
                </a:cubicBezTo>
                <a:cubicBezTo>
                  <a:pt x="774323" y="1094085"/>
                  <a:pt x="774323" y="1094085"/>
                  <a:pt x="774323" y="1094085"/>
                </a:cubicBezTo>
                <a:cubicBezTo>
                  <a:pt x="962125" y="951332"/>
                  <a:pt x="962125" y="951332"/>
                  <a:pt x="962125" y="951332"/>
                </a:cubicBezTo>
                <a:cubicBezTo>
                  <a:pt x="777163" y="807769"/>
                  <a:pt x="777163" y="807769"/>
                  <a:pt x="777163" y="807769"/>
                </a:cubicBezTo>
                <a:cubicBezTo>
                  <a:pt x="589362" y="950521"/>
                  <a:pt x="589362" y="950521"/>
                  <a:pt x="589362" y="950521"/>
                </a:cubicBezTo>
                <a:cubicBezTo>
                  <a:pt x="711453" y="1045013"/>
                  <a:pt x="711453" y="1045013"/>
                  <a:pt x="711453" y="1045013"/>
                </a:cubicBezTo>
                <a:cubicBezTo>
                  <a:pt x="707802" y="1051096"/>
                  <a:pt x="707802" y="1051096"/>
                  <a:pt x="707802" y="1051096"/>
                </a:cubicBezTo>
                <a:cubicBezTo>
                  <a:pt x="584900" y="955388"/>
                  <a:pt x="584900" y="955388"/>
                  <a:pt x="584900" y="955388"/>
                </a:cubicBezTo>
                <a:cubicBezTo>
                  <a:pt x="584900" y="1133828"/>
                  <a:pt x="584900" y="1133828"/>
                  <a:pt x="584900" y="1133828"/>
                </a:cubicBezTo>
                <a:cubicBezTo>
                  <a:pt x="636008" y="1173571"/>
                  <a:pt x="636008" y="1173571"/>
                  <a:pt x="636008" y="1173571"/>
                </a:cubicBezTo>
                <a:cubicBezTo>
                  <a:pt x="632357" y="1180060"/>
                  <a:pt x="632357" y="1180060"/>
                  <a:pt x="632357" y="1180060"/>
                </a:cubicBezTo>
                <a:cubicBezTo>
                  <a:pt x="582872" y="1141534"/>
                  <a:pt x="582872" y="1141534"/>
                  <a:pt x="582872" y="1141534"/>
                </a:cubicBezTo>
                <a:cubicBezTo>
                  <a:pt x="395071" y="1284286"/>
                  <a:pt x="395071" y="1284286"/>
                  <a:pt x="395071" y="1284286"/>
                </a:cubicBezTo>
                <a:cubicBezTo>
                  <a:pt x="516350" y="1378372"/>
                  <a:pt x="516350" y="1378372"/>
                  <a:pt x="516350" y="1378372"/>
                </a:cubicBezTo>
                <a:cubicBezTo>
                  <a:pt x="512700" y="1384050"/>
                  <a:pt x="512700" y="1384050"/>
                  <a:pt x="512700" y="1384050"/>
                </a:cubicBezTo>
                <a:cubicBezTo>
                  <a:pt x="392637" y="1291180"/>
                  <a:pt x="392637" y="1291180"/>
                  <a:pt x="392637" y="1291180"/>
                </a:cubicBezTo>
                <a:cubicBezTo>
                  <a:pt x="392637" y="1469214"/>
                  <a:pt x="392637" y="1469214"/>
                  <a:pt x="392637" y="1469214"/>
                </a:cubicBezTo>
                <a:cubicBezTo>
                  <a:pt x="440906" y="1506525"/>
                  <a:pt x="440906" y="1506525"/>
                  <a:pt x="440906" y="1506525"/>
                </a:cubicBezTo>
                <a:cubicBezTo>
                  <a:pt x="437661" y="1512608"/>
                  <a:pt x="437661" y="1512608"/>
                  <a:pt x="437661" y="1512608"/>
                </a:cubicBezTo>
                <a:cubicBezTo>
                  <a:pt x="391015" y="1476514"/>
                  <a:pt x="391015" y="1476514"/>
                  <a:pt x="391015" y="1476514"/>
                </a:cubicBezTo>
                <a:cubicBezTo>
                  <a:pt x="195912" y="1624539"/>
                  <a:pt x="195912" y="1624539"/>
                  <a:pt x="195912" y="1624539"/>
                </a:cubicBezTo>
                <a:cubicBezTo>
                  <a:pt x="0" y="1472459"/>
                  <a:pt x="0" y="1472459"/>
                  <a:pt x="0" y="1472459"/>
                </a:cubicBezTo>
                <a:cubicBezTo>
                  <a:pt x="0" y="1412033"/>
                  <a:pt x="0" y="1412033"/>
                  <a:pt x="0" y="1412033"/>
                </a:cubicBezTo>
                <a:cubicBezTo>
                  <a:pt x="6490" y="1414872"/>
                  <a:pt x="6490" y="1414872"/>
                  <a:pt x="6490" y="1414872"/>
                </a:cubicBezTo>
                <a:cubicBezTo>
                  <a:pt x="6490" y="1469214"/>
                  <a:pt x="6490" y="1469214"/>
                  <a:pt x="6490" y="1469214"/>
                </a:cubicBezTo>
                <a:cubicBezTo>
                  <a:pt x="192668" y="1613589"/>
                  <a:pt x="192668" y="1613589"/>
                  <a:pt x="192668" y="1613589"/>
                </a:cubicBezTo>
                <a:cubicBezTo>
                  <a:pt x="192668" y="1435555"/>
                  <a:pt x="192668" y="1435555"/>
                  <a:pt x="192668" y="1435555"/>
                </a:cubicBezTo>
                <a:cubicBezTo>
                  <a:pt x="6490" y="1291180"/>
                  <a:pt x="6490" y="1291180"/>
                  <a:pt x="6490" y="1291180"/>
                </a:cubicBezTo>
                <a:cubicBezTo>
                  <a:pt x="6490" y="1414466"/>
                  <a:pt x="6490" y="1414466"/>
                  <a:pt x="6490" y="1414466"/>
                </a:cubicBezTo>
                <a:cubicBezTo>
                  <a:pt x="0" y="1411627"/>
                  <a:pt x="0" y="1411627"/>
                  <a:pt x="0" y="1411627"/>
                </a:cubicBezTo>
                <a:cubicBezTo>
                  <a:pt x="0" y="1282664"/>
                  <a:pt x="0" y="1282664"/>
                  <a:pt x="0" y="1282664"/>
                </a:cubicBezTo>
                <a:cubicBezTo>
                  <a:pt x="66926" y="1231565"/>
                  <a:pt x="66926" y="1231565"/>
                  <a:pt x="66926" y="1231565"/>
                </a:cubicBezTo>
                <a:cubicBezTo>
                  <a:pt x="73821" y="1234809"/>
                  <a:pt x="73821" y="1234809"/>
                  <a:pt x="73821" y="1234809"/>
                </a:cubicBezTo>
                <a:cubicBezTo>
                  <a:pt x="8924" y="1284286"/>
                  <a:pt x="8924" y="1284286"/>
                  <a:pt x="8924" y="1284286"/>
                </a:cubicBezTo>
                <a:cubicBezTo>
                  <a:pt x="196318" y="1429472"/>
                  <a:pt x="196318" y="1429472"/>
                  <a:pt x="196318" y="1429472"/>
                </a:cubicBezTo>
                <a:cubicBezTo>
                  <a:pt x="384119" y="1286719"/>
                  <a:pt x="384119" y="1286719"/>
                  <a:pt x="384119" y="1286719"/>
                </a:cubicBezTo>
                <a:cubicBezTo>
                  <a:pt x="196724" y="1141534"/>
                  <a:pt x="196724" y="1141534"/>
                  <a:pt x="196724" y="1141534"/>
                </a:cubicBezTo>
                <a:cubicBezTo>
                  <a:pt x="74227" y="1234403"/>
                  <a:pt x="74227" y="1234403"/>
                  <a:pt x="74227" y="1234403"/>
                </a:cubicBezTo>
                <a:cubicBezTo>
                  <a:pt x="67332" y="1231159"/>
                  <a:pt x="67332" y="1231159"/>
                  <a:pt x="67332" y="1231159"/>
                </a:cubicBezTo>
                <a:cubicBezTo>
                  <a:pt x="191856" y="1136667"/>
                  <a:pt x="191856" y="1136667"/>
                  <a:pt x="191856" y="1136667"/>
                </a:cubicBezTo>
                <a:cubicBezTo>
                  <a:pt x="191856" y="1044607"/>
                  <a:pt x="191856" y="1044607"/>
                  <a:pt x="191856" y="1044607"/>
                </a:cubicBezTo>
                <a:cubicBezTo>
                  <a:pt x="198752" y="1045419"/>
                  <a:pt x="198752" y="1045419"/>
                  <a:pt x="198752" y="1045419"/>
                </a:cubicBezTo>
                <a:cubicBezTo>
                  <a:pt x="198752" y="1133828"/>
                  <a:pt x="198752" y="1133828"/>
                  <a:pt x="198752" y="1133828"/>
                </a:cubicBezTo>
                <a:cubicBezTo>
                  <a:pt x="384524" y="1278203"/>
                  <a:pt x="384524" y="1278203"/>
                  <a:pt x="384524" y="1278203"/>
                </a:cubicBezTo>
                <a:cubicBezTo>
                  <a:pt x="384524" y="1099762"/>
                  <a:pt x="384524" y="1099762"/>
                  <a:pt x="384524" y="1099762"/>
                </a:cubicBezTo>
                <a:cubicBezTo>
                  <a:pt x="296912" y="1032037"/>
                  <a:pt x="296912" y="1032037"/>
                  <a:pt x="296912" y="1032037"/>
                </a:cubicBezTo>
                <a:cubicBezTo>
                  <a:pt x="300968" y="1026359"/>
                  <a:pt x="300968" y="1026359"/>
                  <a:pt x="300968" y="1026359"/>
                </a:cubicBezTo>
                <a:cubicBezTo>
                  <a:pt x="388175" y="1094085"/>
                  <a:pt x="388175" y="1094085"/>
                  <a:pt x="388175" y="1094085"/>
                </a:cubicBezTo>
                <a:cubicBezTo>
                  <a:pt x="575977" y="951332"/>
                  <a:pt x="575977" y="951332"/>
                  <a:pt x="575977" y="951332"/>
                </a:cubicBezTo>
                <a:cubicBezTo>
                  <a:pt x="434822" y="841835"/>
                  <a:pt x="434822" y="841835"/>
                  <a:pt x="434822" y="841835"/>
                </a:cubicBezTo>
                <a:cubicBezTo>
                  <a:pt x="438878" y="836158"/>
                  <a:pt x="438878" y="836158"/>
                  <a:pt x="438878" y="836158"/>
                </a:cubicBezTo>
                <a:cubicBezTo>
                  <a:pt x="578816" y="944843"/>
                  <a:pt x="578816" y="944843"/>
                  <a:pt x="578816" y="944843"/>
                </a:cubicBezTo>
                <a:cubicBezTo>
                  <a:pt x="578816" y="766808"/>
                  <a:pt x="578816" y="766808"/>
                  <a:pt x="578816" y="766808"/>
                </a:cubicBezTo>
                <a:cubicBezTo>
                  <a:pt x="521218" y="722199"/>
                  <a:pt x="521218" y="722199"/>
                  <a:pt x="521218" y="722199"/>
                </a:cubicBezTo>
                <a:cubicBezTo>
                  <a:pt x="525274" y="716927"/>
                  <a:pt x="525274" y="716927"/>
                  <a:pt x="525274" y="716927"/>
                </a:cubicBezTo>
                <a:cubicBezTo>
                  <a:pt x="582061" y="761131"/>
                  <a:pt x="582061" y="761131"/>
                  <a:pt x="582061" y="761131"/>
                </a:cubicBezTo>
                <a:cubicBezTo>
                  <a:pt x="769862" y="618379"/>
                  <a:pt x="769862" y="618379"/>
                  <a:pt x="769862" y="618379"/>
                </a:cubicBezTo>
                <a:cubicBezTo>
                  <a:pt x="582872" y="472787"/>
                  <a:pt x="582872" y="472787"/>
                  <a:pt x="582872" y="472787"/>
                </a:cubicBezTo>
                <a:cubicBezTo>
                  <a:pt x="395071" y="615540"/>
                  <a:pt x="395071" y="615540"/>
                  <a:pt x="395071" y="615540"/>
                </a:cubicBezTo>
                <a:cubicBezTo>
                  <a:pt x="524868" y="716521"/>
                  <a:pt x="524868" y="716521"/>
                  <a:pt x="524868" y="716521"/>
                </a:cubicBezTo>
                <a:cubicBezTo>
                  <a:pt x="521218" y="722199"/>
                  <a:pt x="521218" y="722199"/>
                  <a:pt x="521218" y="722199"/>
                </a:cubicBezTo>
                <a:cubicBezTo>
                  <a:pt x="392637" y="622434"/>
                  <a:pt x="392637" y="622434"/>
                  <a:pt x="392637" y="622434"/>
                </a:cubicBezTo>
                <a:cubicBezTo>
                  <a:pt x="392637" y="800875"/>
                  <a:pt x="392637" y="800875"/>
                  <a:pt x="392637" y="800875"/>
                </a:cubicBezTo>
                <a:cubicBezTo>
                  <a:pt x="438472" y="836158"/>
                  <a:pt x="438472" y="836158"/>
                  <a:pt x="438472" y="836158"/>
                </a:cubicBezTo>
                <a:cubicBezTo>
                  <a:pt x="434416" y="841430"/>
                  <a:pt x="434416" y="841430"/>
                  <a:pt x="434416" y="841430"/>
                </a:cubicBezTo>
                <a:cubicBezTo>
                  <a:pt x="391015" y="807769"/>
                  <a:pt x="391015" y="807769"/>
                  <a:pt x="391015" y="807769"/>
                </a:cubicBezTo>
                <a:cubicBezTo>
                  <a:pt x="203214" y="950521"/>
                  <a:pt x="203214" y="950521"/>
                  <a:pt x="203214" y="950521"/>
                </a:cubicBezTo>
                <a:cubicBezTo>
                  <a:pt x="300968" y="1026359"/>
                  <a:pt x="300968" y="1026359"/>
                  <a:pt x="300968" y="1026359"/>
                </a:cubicBezTo>
                <a:cubicBezTo>
                  <a:pt x="296912" y="1031630"/>
                  <a:pt x="296912" y="1031630"/>
                  <a:pt x="296912" y="1031630"/>
                </a:cubicBezTo>
                <a:cubicBezTo>
                  <a:pt x="198752" y="955388"/>
                  <a:pt x="198752" y="955388"/>
                  <a:pt x="198752" y="955388"/>
                </a:cubicBezTo>
                <a:cubicBezTo>
                  <a:pt x="198752" y="1045013"/>
                  <a:pt x="198752" y="1045013"/>
                  <a:pt x="198752" y="1045013"/>
                </a:cubicBezTo>
                <a:cubicBezTo>
                  <a:pt x="191856" y="1044202"/>
                  <a:pt x="191856" y="1044202"/>
                  <a:pt x="191856" y="1044202"/>
                </a:cubicBezTo>
                <a:cubicBezTo>
                  <a:pt x="191856" y="952954"/>
                  <a:pt x="191856" y="952954"/>
                  <a:pt x="191856" y="952954"/>
                </a:cubicBezTo>
                <a:cubicBezTo>
                  <a:pt x="183744" y="946465"/>
                  <a:pt x="183744" y="946465"/>
                  <a:pt x="183744" y="946465"/>
                </a:cubicBezTo>
                <a:cubicBezTo>
                  <a:pt x="183744" y="937949"/>
                  <a:pt x="183744" y="937949"/>
                  <a:pt x="183744" y="937949"/>
                </a:cubicBezTo>
                <a:cubicBezTo>
                  <a:pt x="192668" y="944843"/>
                  <a:pt x="192668" y="944843"/>
                  <a:pt x="192668" y="944843"/>
                </a:cubicBezTo>
                <a:cubicBezTo>
                  <a:pt x="192668" y="766808"/>
                  <a:pt x="192668" y="766808"/>
                  <a:pt x="192668" y="766808"/>
                </a:cubicBezTo>
                <a:cubicBezTo>
                  <a:pt x="183744" y="759914"/>
                  <a:pt x="183744" y="759914"/>
                  <a:pt x="183744" y="759914"/>
                </a:cubicBezTo>
                <a:cubicBezTo>
                  <a:pt x="183744" y="751398"/>
                  <a:pt x="183744" y="751398"/>
                  <a:pt x="183744" y="751398"/>
                </a:cubicBezTo>
                <a:cubicBezTo>
                  <a:pt x="196318" y="761131"/>
                  <a:pt x="196318" y="761131"/>
                  <a:pt x="196318" y="761131"/>
                </a:cubicBezTo>
                <a:cubicBezTo>
                  <a:pt x="384119" y="618379"/>
                  <a:pt x="384119" y="618379"/>
                  <a:pt x="384119" y="618379"/>
                </a:cubicBezTo>
                <a:cubicBezTo>
                  <a:pt x="196724" y="472787"/>
                  <a:pt x="196724" y="472787"/>
                  <a:pt x="196724" y="472787"/>
                </a:cubicBezTo>
                <a:cubicBezTo>
                  <a:pt x="8924" y="615540"/>
                  <a:pt x="8924" y="615540"/>
                  <a:pt x="8924" y="615540"/>
                </a:cubicBezTo>
                <a:cubicBezTo>
                  <a:pt x="183339" y="750992"/>
                  <a:pt x="183339" y="750992"/>
                  <a:pt x="183339" y="750992"/>
                </a:cubicBezTo>
                <a:cubicBezTo>
                  <a:pt x="183339" y="759508"/>
                  <a:pt x="183339" y="759508"/>
                  <a:pt x="183339" y="759508"/>
                </a:cubicBezTo>
                <a:cubicBezTo>
                  <a:pt x="6490" y="622434"/>
                  <a:pt x="6490" y="622434"/>
                  <a:pt x="6490" y="622434"/>
                </a:cubicBezTo>
                <a:cubicBezTo>
                  <a:pt x="6490" y="800875"/>
                  <a:pt x="6490" y="800875"/>
                  <a:pt x="6490" y="800875"/>
                </a:cubicBezTo>
                <a:lnTo>
                  <a:pt x="183339" y="937544"/>
                </a:lnTo>
                <a:cubicBezTo>
                  <a:pt x="183339" y="946060"/>
                  <a:pt x="183339" y="946060"/>
                  <a:pt x="183339" y="946060"/>
                </a:cubicBezTo>
                <a:cubicBezTo>
                  <a:pt x="0" y="804119"/>
                  <a:pt x="0" y="804119"/>
                  <a:pt x="0" y="804119"/>
                </a:cubicBezTo>
                <a:cubicBezTo>
                  <a:pt x="0" y="613917"/>
                  <a:pt x="0" y="613917"/>
                  <a:pt x="0" y="613917"/>
                </a:cubicBezTo>
                <a:cubicBezTo>
                  <a:pt x="191856" y="468327"/>
                  <a:pt x="191856" y="468327"/>
                  <a:pt x="191856" y="468327"/>
                </a:cubicBezTo>
                <a:cubicBezTo>
                  <a:pt x="191856" y="289076"/>
                  <a:pt x="191856" y="289076"/>
                  <a:pt x="191856" y="289076"/>
                </a:cubicBezTo>
                <a:cubicBezTo>
                  <a:pt x="198752" y="294348"/>
                  <a:pt x="198752" y="294348"/>
                  <a:pt x="198752" y="294348"/>
                </a:cubicBezTo>
                <a:cubicBezTo>
                  <a:pt x="198752" y="465488"/>
                  <a:pt x="198752" y="465488"/>
                  <a:pt x="198752" y="465488"/>
                </a:cubicBezTo>
                <a:cubicBezTo>
                  <a:pt x="384524" y="609862"/>
                  <a:pt x="384524" y="609862"/>
                  <a:pt x="384524" y="609862"/>
                </a:cubicBezTo>
                <a:cubicBezTo>
                  <a:pt x="384524" y="431828"/>
                  <a:pt x="384524" y="431828"/>
                  <a:pt x="384524" y="431828"/>
                </a:cubicBezTo>
                <a:cubicBezTo>
                  <a:pt x="198752" y="287453"/>
                  <a:pt x="198752" y="287453"/>
                  <a:pt x="198752" y="287453"/>
                </a:cubicBezTo>
                <a:cubicBezTo>
                  <a:pt x="198752" y="293942"/>
                  <a:pt x="198752" y="293942"/>
                  <a:pt x="198752" y="293942"/>
                </a:cubicBezTo>
                <a:cubicBezTo>
                  <a:pt x="191856" y="288670"/>
                  <a:pt x="191856" y="288670"/>
                  <a:pt x="191856" y="288670"/>
                </a:cubicBezTo>
                <a:cubicBezTo>
                  <a:pt x="191856" y="278937"/>
                  <a:pt x="191856" y="278937"/>
                  <a:pt x="191856" y="278937"/>
                </a:cubicBezTo>
                <a:cubicBezTo>
                  <a:pt x="377629" y="137401"/>
                  <a:pt x="377629" y="137401"/>
                  <a:pt x="377629" y="137401"/>
                </a:cubicBezTo>
                <a:cubicBezTo>
                  <a:pt x="383308" y="141862"/>
                  <a:pt x="383308" y="141862"/>
                  <a:pt x="383308" y="141862"/>
                </a:cubicBezTo>
                <a:cubicBezTo>
                  <a:pt x="200780" y="280559"/>
                  <a:pt x="200780" y="280559"/>
                  <a:pt x="200780" y="280559"/>
                </a:cubicBezTo>
                <a:cubicBezTo>
                  <a:pt x="388175" y="425745"/>
                  <a:pt x="388175" y="425745"/>
                  <a:pt x="388175" y="425745"/>
                </a:cubicBezTo>
                <a:cubicBezTo>
                  <a:pt x="575977" y="282993"/>
                  <a:pt x="575977" y="282993"/>
                  <a:pt x="575977" y="282993"/>
                </a:cubicBezTo>
                <a:cubicBezTo>
                  <a:pt x="388580" y="137807"/>
                  <a:pt x="388580" y="137807"/>
                  <a:pt x="388580" y="137807"/>
                </a:cubicBezTo>
                <a:cubicBezTo>
                  <a:pt x="383308" y="141862"/>
                  <a:pt x="383308" y="141862"/>
                  <a:pt x="383308" y="141862"/>
                </a:cubicBezTo>
                <a:cubicBezTo>
                  <a:pt x="378035" y="137401"/>
                  <a:pt x="378035" y="137401"/>
                  <a:pt x="378035" y="137401"/>
                </a:cubicBezTo>
                <a:cubicBezTo>
                  <a:pt x="386147" y="131318"/>
                  <a:pt x="386147" y="131318"/>
                  <a:pt x="386147" y="131318"/>
                </a:cubicBezTo>
                <a:cubicBezTo>
                  <a:pt x="386147" y="59650"/>
                  <a:pt x="386147" y="21577"/>
                  <a:pt x="386147" y="1350"/>
                </a:cubicBezTo>
                <a:close/>
              </a:path>
            </a:pathLst>
          </a:custGeom>
          <a:gradFill flip="none" rotWithShape="1">
            <a:gsLst>
              <a:gs pos="7000">
                <a:schemeClr val="bg1"/>
              </a:gs>
              <a:gs pos="26000">
                <a:schemeClr val="bg1">
                  <a:alpha val="80000"/>
                </a:schemeClr>
              </a:gs>
            </a:gsLst>
            <a:lin ang="0" scaled="1"/>
            <a:tileRect/>
          </a:gradFill>
        </p:spPr>
        <p:txBody>
          <a:bodyPr wrap="square" lIns="2160000" rIns="756000" anchor="ctr">
            <a:noAutofit/>
          </a:bodyPr>
          <a:lstStyle>
            <a:lvl1pPr>
              <a:defRPr/>
            </a:lvl1pPr>
          </a:lstStyle>
          <a:p>
            <a:pPr lvl="0"/>
            <a:r>
              <a:rPr lang="fr-FR" dirty="0"/>
              <a:t>Cliquez pour modifier les styles du texte du masque  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4" name="Titre 13">
            <a:extLst>
              <a:ext uri="{FF2B5EF4-FFF2-40B4-BE49-F238E27FC236}">
                <a16:creationId xmlns:a16="http://schemas.microsoft.com/office/drawing/2014/main" id="{B62CD770-3131-7686-5D22-0AC580D9B1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pic>
        <p:nvPicPr>
          <p:cNvPr id="16" name="object 2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57897" y="6343650"/>
            <a:ext cx="769983" cy="3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7250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234029E-78B3-568C-831F-68645DF6B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05/10/2028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2E4E404-6902-1F6E-82F5-879305462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 smtClean="0"/>
              <a:t>Celebrating </a:t>
            </a:r>
            <a:r>
              <a:rPr lang="en-US" dirty="0" err="1" smtClean="0"/>
              <a:t>Ioannis</a:t>
            </a:r>
            <a:r>
              <a:rPr lang="en-US" dirty="0" smtClean="0"/>
              <a:t> - Muon tomography using </a:t>
            </a:r>
            <a:r>
              <a:rPr lang="en-US" dirty="0" err="1" smtClean="0"/>
              <a:t>Micromegas</a:t>
            </a:r>
            <a:r>
              <a:rPr lang="en-US" dirty="0" smtClean="0"/>
              <a:t> technology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3998557-AF65-5C65-FBD8-13E2BC977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Process</a:t>
            </a:r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D8A6D559-B5F2-C10A-5216-55551821C047}"/>
              </a:ext>
            </a:extLst>
          </p:cNvPr>
          <p:cNvSpPr>
            <a:spLocks noGrp="1" noChangeAspect="1"/>
          </p:cNvSpPr>
          <p:nvPr>
            <p:ph type="body" sz="quarter" idx="13" hasCustomPrompt="1"/>
          </p:nvPr>
        </p:nvSpPr>
        <p:spPr>
          <a:xfrm>
            <a:off x="909039" y="1866901"/>
            <a:ext cx="1409699" cy="1409700"/>
          </a:xfrm>
          <a:solidFill>
            <a:srgbClr val="000000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7A89DC66-E329-2BA7-093B-F605D23EBEA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23888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22" name="Espace réservé du texte 11">
            <a:extLst>
              <a:ext uri="{FF2B5EF4-FFF2-40B4-BE49-F238E27FC236}">
                <a16:creationId xmlns:a16="http://schemas.microsoft.com/office/drawing/2014/main" id="{6EBAB840-A288-E4AE-DD2B-ABD52849168F}"/>
              </a:ext>
            </a:extLst>
          </p:cNvPr>
          <p:cNvSpPr>
            <a:spLocks noGrp="1" noChangeAspect="1"/>
          </p:cNvSpPr>
          <p:nvPr>
            <p:ph type="body" sz="quarter" idx="15" hasCustomPrompt="1"/>
          </p:nvPr>
        </p:nvSpPr>
        <p:spPr>
          <a:xfrm>
            <a:off x="3123108" y="1866901"/>
            <a:ext cx="1409699" cy="14097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23" name="Espace réservé du texte 14">
            <a:extLst>
              <a:ext uri="{FF2B5EF4-FFF2-40B4-BE49-F238E27FC236}">
                <a16:creationId xmlns:a16="http://schemas.microsoft.com/office/drawing/2014/main" id="{3E9C6ABE-0C15-ECEA-4B26-53769D8EAC5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837957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24" name="Espace réservé du texte 11">
            <a:extLst>
              <a:ext uri="{FF2B5EF4-FFF2-40B4-BE49-F238E27FC236}">
                <a16:creationId xmlns:a16="http://schemas.microsoft.com/office/drawing/2014/main" id="{24B29917-CE4F-A965-FAA6-E3B453333B7E}"/>
              </a:ext>
            </a:extLst>
          </p:cNvPr>
          <p:cNvSpPr>
            <a:spLocks noGrp="1" noChangeAspect="1"/>
          </p:cNvSpPr>
          <p:nvPr>
            <p:ph type="body" sz="quarter" idx="17" hasCustomPrompt="1"/>
          </p:nvPr>
        </p:nvSpPr>
        <p:spPr>
          <a:xfrm>
            <a:off x="5337177" y="1866901"/>
            <a:ext cx="1409699" cy="14097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25" name="Espace réservé du texte 14">
            <a:extLst>
              <a:ext uri="{FF2B5EF4-FFF2-40B4-BE49-F238E27FC236}">
                <a16:creationId xmlns:a16="http://schemas.microsoft.com/office/drawing/2014/main" id="{6F1352A1-512B-F388-3483-16D51BDD2D4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052026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6" name="Espace réservé du texte 11">
            <a:extLst>
              <a:ext uri="{FF2B5EF4-FFF2-40B4-BE49-F238E27FC236}">
                <a16:creationId xmlns:a16="http://schemas.microsoft.com/office/drawing/2014/main" id="{C4BAD260-C56B-B79F-C093-46D3C16BCC87}"/>
              </a:ext>
            </a:extLst>
          </p:cNvPr>
          <p:cNvSpPr>
            <a:spLocks noGrp="1" noChangeAspect="1"/>
          </p:cNvSpPr>
          <p:nvPr>
            <p:ph type="body" sz="quarter" idx="19" hasCustomPrompt="1"/>
          </p:nvPr>
        </p:nvSpPr>
        <p:spPr>
          <a:xfrm>
            <a:off x="7551246" y="1866901"/>
            <a:ext cx="1409699" cy="14097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27" name="Espace réservé du texte 14">
            <a:extLst>
              <a:ext uri="{FF2B5EF4-FFF2-40B4-BE49-F238E27FC236}">
                <a16:creationId xmlns:a16="http://schemas.microsoft.com/office/drawing/2014/main" id="{E3294DD8-C0C7-7FF7-2AF0-2A6B1C78617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266095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8" name="Espace réservé du texte 11">
            <a:extLst>
              <a:ext uri="{FF2B5EF4-FFF2-40B4-BE49-F238E27FC236}">
                <a16:creationId xmlns:a16="http://schemas.microsoft.com/office/drawing/2014/main" id="{043259EC-B8D8-255D-A2B2-B6984873CA66}"/>
              </a:ext>
            </a:extLst>
          </p:cNvPr>
          <p:cNvSpPr>
            <a:spLocks noGrp="1" noChangeAspect="1"/>
          </p:cNvSpPr>
          <p:nvPr>
            <p:ph type="body" sz="quarter" idx="21" hasCustomPrompt="1"/>
          </p:nvPr>
        </p:nvSpPr>
        <p:spPr>
          <a:xfrm>
            <a:off x="9765314" y="1866901"/>
            <a:ext cx="1409699" cy="14097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29" name="Espace réservé du texte 14">
            <a:extLst>
              <a:ext uri="{FF2B5EF4-FFF2-40B4-BE49-F238E27FC236}">
                <a16:creationId xmlns:a16="http://schemas.microsoft.com/office/drawing/2014/main" id="{24D806FB-89F5-15B1-42D4-FB45DB6CC61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480163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58DC98BA-7572-A388-C6B4-862306EE47DA}"/>
              </a:ext>
            </a:extLst>
          </p:cNvPr>
          <p:cNvSpPr txBox="1"/>
          <p:nvPr userDrawn="1"/>
        </p:nvSpPr>
        <p:spPr>
          <a:xfrm>
            <a:off x="-101600" y="685800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2 niveaux de textes sont utilisés dans le carré de couleur, le 2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ème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niveau est réservé au chiffre</a:t>
            </a:r>
          </a:p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A tout moment vous pouvez changer la couleur de 1 ou plusieurs carré(s) : « Format de la forme » / « Remplissage »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A tout moment vous pouvez supprimer ou dupliquer une des étapes</a:t>
            </a:r>
          </a:p>
        </p:txBody>
      </p:sp>
      <p:pic>
        <p:nvPicPr>
          <p:cNvPr id="1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501BFA8-B9A9-BC60-9090-AC04B424F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1606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234029E-78B3-568C-831F-68645DF6B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05/10/2028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2E4E404-6902-1F6E-82F5-879305462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 smtClean="0"/>
              <a:t>Celebrating </a:t>
            </a:r>
            <a:r>
              <a:rPr lang="en-US" dirty="0" err="1" smtClean="0"/>
              <a:t>Ioannis</a:t>
            </a:r>
            <a:r>
              <a:rPr lang="en-US" dirty="0" smtClean="0"/>
              <a:t> - Muon tomography using </a:t>
            </a:r>
            <a:r>
              <a:rPr lang="en-US" dirty="0" err="1" smtClean="0"/>
              <a:t>Micromegas</a:t>
            </a:r>
            <a:r>
              <a:rPr lang="en-US" dirty="0" smtClean="0"/>
              <a:t> technology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3998557-AF65-5C65-FBD8-13E2BC977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Process 2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80E4F447-1473-CEC3-0C4B-859E1566BDE9}"/>
              </a:ext>
            </a:extLst>
          </p:cNvPr>
          <p:cNvSpPr>
            <a:spLocks noGrp="1" noChangeAspect="1"/>
          </p:cNvSpPr>
          <p:nvPr>
            <p:ph type="body" sz="quarter" idx="13" hasCustomPrompt="1"/>
          </p:nvPr>
        </p:nvSpPr>
        <p:spPr>
          <a:xfrm>
            <a:off x="731838" y="1583490"/>
            <a:ext cx="216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1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58DC98BA-7572-A388-C6B4-862306EE47DA}"/>
              </a:ext>
            </a:extLst>
          </p:cNvPr>
          <p:cNvSpPr txBox="1"/>
          <p:nvPr userDrawn="1"/>
        </p:nvSpPr>
        <p:spPr>
          <a:xfrm>
            <a:off x="-101600" y="685800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2 niveaux de textes sont utilisés dans le carré de couleur, le 2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ème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niveau est réservé au chiffre</a:t>
            </a:r>
          </a:p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A tout moment vous pouvez changer la couleur de 1 ou plusieurs carré(s) : « Format de la forme » / « Remplissage »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A tout moment vous pouvez supprimer ou dupliquer une des étapes</a:t>
            </a:r>
          </a:p>
        </p:txBody>
      </p:sp>
      <p:sp>
        <p:nvSpPr>
          <p:cNvPr id="20" name="Espace réservé du texte 14">
            <a:extLst>
              <a:ext uri="{FF2B5EF4-FFF2-40B4-BE49-F238E27FC236}">
                <a16:creationId xmlns:a16="http://schemas.microsoft.com/office/drawing/2014/main" id="{7F676C8B-EE69-3CAC-C9F6-BFDEFD05279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73555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21" name="Espace réservé du texte 14">
            <a:extLst>
              <a:ext uri="{FF2B5EF4-FFF2-40B4-BE49-F238E27FC236}">
                <a16:creationId xmlns:a16="http://schemas.microsoft.com/office/drawing/2014/main" id="{89215B80-BD0F-D77B-4046-84DBB6530C8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850698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31" name="Espace réservé du texte 14">
            <a:extLst>
              <a:ext uri="{FF2B5EF4-FFF2-40B4-BE49-F238E27FC236}">
                <a16:creationId xmlns:a16="http://schemas.microsoft.com/office/drawing/2014/main" id="{50E15DEA-ADB9-4EAD-9B8B-400BF2AF4FD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042355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32" name="Espace réservé du texte 14">
            <a:extLst>
              <a:ext uri="{FF2B5EF4-FFF2-40B4-BE49-F238E27FC236}">
                <a16:creationId xmlns:a16="http://schemas.microsoft.com/office/drawing/2014/main" id="{31D594DF-B2F9-BDEA-68CF-C1C92B869ADF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7161440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33" name="Espace réservé du texte 14">
            <a:extLst>
              <a:ext uri="{FF2B5EF4-FFF2-40B4-BE49-F238E27FC236}">
                <a16:creationId xmlns:a16="http://schemas.microsoft.com/office/drawing/2014/main" id="{4EB8106A-BAE6-87F6-A881-562ED8FA4143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9386855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34" name="Espace réservé du texte 33">
            <a:extLst>
              <a:ext uri="{FF2B5EF4-FFF2-40B4-BE49-F238E27FC236}">
                <a16:creationId xmlns:a16="http://schemas.microsoft.com/office/drawing/2014/main" id="{6FA8E9A1-911D-DD9D-7A76-ADDB4C2E4317}"/>
              </a:ext>
            </a:extLst>
          </p:cNvPr>
          <p:cNvSpPr>
            <a:spLocks noGrp="1" noChangeAspect="1"/>
          </p:cNvSpPr>
          <p:nvPr>
            <p:ph type="body" sz="quarter" idx="23" hasCustomPrompt="1"/>
          </p:nvPr>
        </p:nvSpPr>
        <p:spPr>
          <a:xfrm>
            <a:off x="2908981" y="1583490"/>
            <a:ext cx="216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35" name="Espace réservé du texte 34">
            <a:extLst>
              <a:ext uri="{FF2B5EF4-FFF2-40B4-BE49-F238E27FC236}">
                <a16:creationId xmlns:a16="http://schemas.microsoft.com/office/drawing/2014/main" id="{89C62950-23F5-0C27-DBF0-B851B616C800}"/>
              </a:ext>
            </a:extLst>
          </p:cNvPr>
          <p:cNvSpPr>
            <a:spLocks noGrp="1" noChangeAspect="1"/>
          </p:cNvSpPr>
          <p:nvPr>
            <p:ph type="body" sz="quarter" idx="24" hasCustomPrompt="1"/>
          </p:nvPr>
        </p:nvSpPr>
        <p:spPr>
          <a:xfrm>
            <a:off x="5100638" y="1583490"/>
            <a:ext cx="216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36" name="Espace réservé du texte 35">
            <a:extLst>
              <a:ext uri="{FF2B5EF4-FFF2-40B4-BE49-F238E27FC236}">
                <a16:creationId xmlns:a16="http://schemas.microsoft.com/office/drawing/2014/main" id="{ABF9A6B1-3BC9-0F8E-8148-B1CF03BB61CA}"/>
              </a:ext>
            </a:extLst>
          </p:cNvPr>
          <p:cNvSpPr>
            <a:spLocks noGrp="1" noChangeAspect="1"/>
          </p:cNvSpPr>
          <p:nvPr>
            <p:ph type="body" sz="quarter" idx="25" hasCustomPrompt="1"/>
          </p:nvPr>
        </p:nvSpPr>
        <p:spPr>
          <a:xfrm>
            <a:off x="7219723" y="1583490"/>
            <a:ext cx="216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38" name="Espace réservé du texte 11">
            <a:extLst>
              <a:ext uri="{FF2B5EF4-FFF2-40B4-BE49-F238E27FC236}">
                <a16:creationId xmlns:a16="http://schemas.microsoft.com/office/drawing/2014/main" id="{97EC53BB-3B6C-3AF7-68E1-48C8465AC201}"/>
              </a:ext>
            </a:extLst>
          </p:cNvPr>
          <p:cNvSpPr>
            <a:spLocks noGrp="1" noChangeAspect="1"/>
          </p:cNvSpPr>
          <p:nvPr>
            <p:ph type="body" sz="quarter" idx="21" hasCustomPrompt="1"/>
          </p:nvPr>
        </p:nvSpPr>
        <p:spPr>
          <a:xfrm>
            <a:off x="9386855" y="1583490"/>
            <a:ext cx="1652399" cy="16524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pic>
        <p:nvPicPr>
          <p:cNvPr id="1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7D2C0AC3-31B7-69C8-1880-96C477E563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83245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FIN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1EC821E-CA1A-6C83-0786-AF12C1B34DC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1837" y="3449638"/>
            <a:ext cx="2425700" cy="703262"/>
          </a:xfrm>
        </p:spPr>
        <p:txBody>
          <a:bodyPr anchor="t">
            <a:normAutofit/>
          </a:bodyPr>
          <a:lstStyle>
            <a:lvl1pPr algn="l">
              <a:defRPr sz="40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Merci</a:t>
            </a:r>
          </a:p>
        </p:txBody>
      </p:sp>
      <p:sp>
        <p:nvSpPr>
          <p:cNvPr id="8" name="Espace réservé du texte 4"/>
          <p:cNvSpPr>
            <a:spLocks noGrp="1"/>
          </p:cNvSpPr>
          <p:nvPr>
            <p:ph type="body" sz="quarter" idx="14" hasCustomPrompt="1"/>
          </p:nvPr>
        </p:nvSpPr>
        <p:spPr>
          <a:xfrm>
            <a:off x="731838" y="4568370"/>
            <a:ext cx="6564312" cy="48006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 sz="1400" b="1" baseline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/>
            </a:pPr>
            <a:r>
              <a:rPr lang="fr-FR" b="1" dirty="0"/>
              <a:t>CRÉDITS PHOTO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A3E8B46-58E5-AAA0-387D-4D0B3F7256B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458200" y="4508500"/>
            <a:ext cx="3001963" cy="1930400"/>
          </a:xfrm>
        </p:spPr>
        <p:txBody>
          <a:bodyPr>
            <a:normAutofit/>
          </a:bodyPr>
          <a:lstStyle>
            <a:lvl1pPr>
              <a:spcBef>
                <a:spcPts val="600"/>
              </a:spcBef>
              <a:defRPr sz="1400"/>
            </a:lvl1pPr>
          </a:lstStyle>
          <a:p>
            <a:pPr lvl="0"/>
            <a:r>
              <a:rPr lang="fr-FR" dirty="0"/>
              <a:t>Contact + coordonnées</a:t>
            </a:r>
          </a:p>
        </p:txBody>
      </p:sp>
      <p:sp>
        <p:nvSpPr>
          <p:cNvPr id="6" name="Espace réservé du texte 4">
            <a:extLst>
              <a:ext uri="{FF2B5EF4-FFF2-40B4-BE49-F238E27FC236}">
                <a16:creationId xmlns:a16="http://schemas.microsoft.com/office/drawing/2014/main" id="{64A62886-21D9-96B1-E41B-BFA9B096844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42949" y="5892800"/>
            <a:ext cx="6578600" cy="558800"/>
          </a:xfrm>
        </p:spPr>
        <p:txBody>
          <a:bodyPr>
            <a:normAutofit/>
          </a:bodyPr>
          <a:lstStyle>
            <a:lvl1pPr>
              <a:defRPr sz="1200" i="1"/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  <p:pic>
        <p:nvPicPr>
          <p:cNvPr id="11" name="object 2"/>
          <p:cNvPicPr/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24674" y="725754"/>
            <a:ext cx="3778199" cy="1801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32968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Contact</a:t>
            </a: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373F48AE-496F-F02F-5148-8492F7C6166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1838" y="5105625"/>
            <a:ext cx="4651374" cy="1510845"/>
          </a:xfrm>
        </p:spPr>
        <p:txBody>
          <a:bodyPr anchor="t">
            <a:noAutofit/>
          </a:bodyPr>
          <a:lstStyle>
            <a:lvl1pPr marL="0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  <a:defRPr sz="1600" b="1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1600">
                <a:solidFill>
                  <a:schemeClr val="bg1"/>
                </a:solidFill>
              </a:defRPr>
            </a:lvl2pPr>
            <a:lvl3pPr marL="180975" indent="-180975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>
                <a:solidFill>
                  <a:schemeClr val="bg1"/>
                </a:solidFill>
              </a:defRPr>
            </a:lvl3pPr>
            <a:lvl4pPr marL="357188" indent="-17621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>
                <a:solidFill>
                  <a:schemeClr val="bg1"/>
                </a:solidFill>
              </a:defRPr>
            </a:lvl4pPr>
            <a:lvl5pPr marL="538163" indent="-180975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4E103F96-5E5B-60F7-F077-8E6E1ABD9DF4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Prénom NOM = 1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er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niveau  -  Email / Tél, = 2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ème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niveau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17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731838" y="726066"/>
            <a:ext cx="1806198" cy="1806198"/>
            <a:chOff x="461" y="3861"/>
            <a:chExt cx="304" cy="304"/>
          </a:xfrm>
        </p:grpSpPr>
        <p:sp>
          <p:nvSpPr>
            <p:cNvPr id="18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pic>
        <p:nvPicPr>
          <p:cNvPr id="16" name="Image 15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</p:spPr>
      </p:pic>
      <p:sp>
        <p:nvSpPr>
          <p:cNvPr id="2" name="Espace réservé du texte 4">
            <a:extLst>
              <a:ext uri="{FF2B5EF4-FFF2-40B4-BE49-F238E27FC236}">
                <a16:creationId xmlns:a16="http://schemas.microsoft.com/office/drawing/2014/main" id="{22219D0D-87E0-357C-56D2-13A29A891F4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102600" y="5892800"/>
            <a:ext cx="3357563" cy="558800"/>
          </a:xfrm>
        </p:spPr>
        <p:txBody>
          <a:bodyPr rIns="0">
            <a:normAutofit/>
          </a:bodyPr>
          <a:lstStyle>
            <a:lvl1pPr algn="r">
              <a:defRPr sz="1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</p:spTree>
    <p:extLst>
      <p:ext uri="{BB962C8B-B14F-4D97-AF65-F5344CB8AC3E}">
        <p14:creationId xmlns:p14="http://schemas.microsoft.com/office/powerpoint/2010/main" val="42670384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27076" y="1765299"/>
            <a:ext cx="8659812" cy="4148139"/>
          </a:xfrm>
        </p:spPr>
        <p:txBody>
          <a:bodyPr lIns="0" numCol="2" spcCol="360000"/>
          <a:lstStyle>
            <a:lvl1pPr marL="358775" indent="-358775">
              <a:spcBef>
                <a:spcPts val="1800"/>
              </a:spcBef>
              <a:buClr>
                <a:schemeClr val="tx2"/>
              </a:buClr>
              <a:buSzPct val="100000"/>
              <a:buFont typeface="+mj-lt"/>
              <a:buAutoNum type="arabicPeriod"/>
              <a:defRPr>
                <a:solidFill>
                  <a:schemeClr val="tx1"/>
                </a:solidFill>
                <a:latin typeface="+mj-lt"/>
              </a:defRPr>
            </a:lvl1pPr>
            <a:lvl2pPr marL="358775" indent="0">
              <a:buFontTx/>
              <a:buNone/>
              <a:defRPr sz="1400">
                <a:solidFill>
                  <a:schemeClr val="tx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585063C-DA94-C737-8964-5690FC880710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Sommaire light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A21E7187-2172-D725-E095-C0FCE93238AE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:Ce sommaire est sur deux colonnes, pour passer sur une colonne : Clic droit sur la zone de texte + « Format de la forme » / « Options de texte » / « Colonnes » = 1 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Espace réservé du titre 1">
            <a:extLst>
              <a:ext uri="{FF2B5EF4-FFF2-40B4-BE49-F238E27FC236}">
                <a16:creationId xmlns:a16="http://schemas.microsoft.com/office/drawing/2014/main" id="{1502D9F9-80C2-D30F-8D8B-9F5A494EF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7076" y="314036"/>
            <a:ext cx="10733087" cy="871827"/>
          </a:xfrm>
          <a:prstGeom prst="rect">
            <a:avLst/>
          </a:prstGeom>
        </p:spPr>
        <p:txBody>
          <a:bodyPr vert="horz" lIns="0" tIns="45720" rIns="91440" bIns="45720" rtlCol="0" anchor="t">
            <a:normAutofit/>
          </a:bodyPr>
          <a:lstStyle/>
          <a:p>
            <a:r>
              <a:rPr lang="fr-FR" smtClean="0"/>
              <a:t>Modifiez le style du titre</a:t>
            </a:r>
            <a:endParaRPr lang="fr-FR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8B329AAF-3546-DCEA-619B-466FB9B5443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666" r="82842" b="2802"/>
          <a:stretch/>
        </p:blipFill>
        <p:spPr>
          <a:xfrm>
            <a:off x="11647944" y="0"/>
            <a:ext cx="544056" cy="6858000"/>
          </a:xfrm>
          <a:prstGeom prst="rect">
            <a:avLst/>
          </a:prstGeom>
        </p:spPr>
      </p:pic>
      <p:sp>
        <p:nvSpPr>
          <p:cNvPr id="12" name="Espace réservé de la date 11">
            <a:extLst>
              <a:ext uri="{FF2B5EF4-FFF2-40B4-BE49-F238E27FC236}">
                <a16:creationId xmlns:a16="http://schemas.microsoft.com/office/drawing/2014/main" id="{AB8B2ECB-EC50-E1E8-3A70-D0DF5B546E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05/10/2028</a:t>
            </a:r>
            <a:endParaRPr lang="fr-FR" dirty="0"/>
          </a:p>
        </p:txBody>
      </p:sp>
      <p:sp>
        <p:nvSpPr>
          <p:cNvPr id="15" name="Espace réservé du pied de page 14">
            <a:extLst>
              <a:ext uri="{FF2B5EF4-FFF2-40B4-BE49-F238E27FC236}">
                <a16:creationId xmlns:a16="http://schemas.microsoft.com/office/drawing/2014/main" id="{38548604-3796-63A0-C437-28EAB17AD6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 smtClean="0"/>
              <a:t>Celebrating </a:t>
            </a:r>
            <a:r>
              <a:rPr lang="en-US" dirty="0" err="1" smtClean="0"/>
              <a:t>Ioannis</a:t>
            </a:r>
            <a:r>
              <a:rPr lang="en-US" dirty="0" smtClean="0"/>
              <a:t> - Muon tomography using </a:t>
            </a:r>
            <a:r>
              <a:rPr lang="en-US" dirty="0" err="1" smtClean="0"/>
              <a:t>Micromegas</a:t>
            </a:r>
            <a:r>
              <a:rPr lang="en-US" dirty="0" smtClean="0"/>
              <a:t> technology</a:t>
            </a:r>
            <a:endParaRPr lang="fr-FR" dirty="0"/>
          </a:p>
        </p:txBody>
      </p:sp>
      <p:sp>
        <p:nvSpPr>
          <p:cNvPr id="16" name="Espace réservé du numéro de diapositive 15">
            <a:extLst>
              <a:ext uri="{FF2B5EF4-FFF2-40B4-BE49-F238E27FC236}">
                <a16:creationId xmlns:a16="http://schemas.microsoft.com/office/drawing/2014/main" id="{43A448DB-A450-22D2-9A30-CE94EAFD76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543121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C297F72-9AE9-FCA1-E35C-172594739B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1900" y="2171700"/>
            <a:ext cx="7688263" cy="2390775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 de la partie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8D3273-E080-F9CC-63A9-0032F5C40F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71900" y="4702628"/>
            <a:ext cx="7688263" cy="1387021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05/10/2028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Celebrating </a:t>
            </a:r>
            <a:r>
              <a:rPr lang="en-US" dirty="0" err="1" smtClean="0"/>
              <a:t>Ioannis</a:t>
            </a:r>
            <a:r>
              <a:rPr lang="en-US" dirty="0" smtClean="0"/>
              <a:t> - Muon tomography using </a:t>
            </a:r>
            <a:r>
              <a:rPr lang="en-US" dirty="0" err="1" smtClean="0"/>
              <a:t>Micromegas</a:t>
            </a:r>
            <a:r>
              <a:rPr lang="en-US" dirty="0" smtClean="0"/>
              <a:t> technology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4" name="Espace réservé du texte 2">
            <a:extLst>
              <a:ext uri="{FF2B5EF4-FFF2-40B4-BE49-F238E27FC236}">
                <a16:creationId xmlns:a16="http://schemas.microsoft.com/office/drawing/2014/main" id="{CE5019BD-FEE2-4904-8DD7-C35C97AA3BF4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22288" y="2159000"/>
            <a:ext cx="2546350" cy="2673350"/>
          </a:xfrm>
        </p:spPr>
        <p:txBody>
          <a:bodyPr anchor="b">
            <a:noAutofit/>
          </a:bodyPr>
          <a:lstStyle>
            <a:lvl1pPr marL="0" indent="0" algn="r">
              <a:buNone/>
              <a:defRPr sz="135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988CD6-F875-5F20-CB25-53D3006C5582}"/>
              </a:ext>
            </a:extLst>
          </p:cNvPr>
          <p:cNvSpPr/>
          <p:nvPr userDrawn="1"/>
        </p:nvSpPr>
        <p:spPr>
          <a:xfrm>
            <a:off x="3151189" y="3987800"/>
            <a:ext cx="349250" cy="349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de section</a:t>
            </a:r>
          </a:p>
        </p:txBody>
      </p:sp>
      <p:pic>
        <p:nvPicPr>
          <p:cNvPr id="26" name="PATTERN 14">
            <a:extLst>
              <a:ext uri="{FF2B5EF4-FFF2-40B4-BE49-F238E27FC236}">
                <a16:creationId xmlns:a16="http://schemas.microsoft.com/office/drawing/2014/main" id="{A9F2846A-9310-83E8-0175-AEDB4CD521B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42" t="81597" r="4284" b="-1066"/>
          <a:stretch/>
        </p:blipFill>
        <p:spPr>
          <a:xfrm>
            <a:off x="0" y="0"/>
            <a:ext cx="12192001" cy="591852"/>
          </a:xfrm>
          <a:prstGeom prst="rect">
            <a:avLst/>
          </a:prstGeom>
        </p:spPr>
      </p:pic>
      <p:grpSp>
        <p:nvGrpSpPr>
          <p:cNvPr id="27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266859" y="6343650"/>
            <a:ext cx="316707" cy="316707"/>
            <a:chOff x="461" y="3861"/>
            <a:chExt cx="304" cy="304"/>
          </a:xfrm>
        </p:grpSpPr>
        <p:sp>
          <p:nvSpPr>
            <p:cNvPr id="28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26054300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5675086" y="0"/>
            <a:ext cx="6516913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988CD6-F875-5F20-CB25-53D3006C5582}"/>
              </a:ext>
            </a:extLst>
          </p:cNvPr>
          <p:cNvSpPr/>
          <p:nvPr userDrawn="1"/>
        </p:nvSpPr>
        <p:spPr>
          <a:xfrm>
            <a:off x="3151189" y="3987800"/>
            <a:ext cx="349250" cy="3492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2"/>
              </a:solidFill>
            </a:endParaRP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de section light</a:t>
            </a:r>
          </a:p>
        </p:txBody>
      </p:sp>
      <p:pic>
        <p:nvPicPr>
          <p:cNvPr id="8" name="PATTERN 14">
            <a:extLst>
              <a:ext uri="{FF2B5EF4-FFF2-40B4-BE49-F238E27FC236}">
                <a16:creationId xmlns:a16="http://schemas.microsoft.com/office/drawing/2014/main" id="{2582F57D-4CEF-BB5A-C74F-450386FD8EE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065" t="80145" r="2860" b="-12214"/>
          <a:stretch/>
        </p:blipFill>
        <p:spPr>
          <a:xfrm>
            <a:off x="0" y="0"/>
            <a:ext cx="12192001" cy="974400"/>
          </a:xfrm>
          <a:prstGeom prst="rect">
            <a:avLst/>
          </a:prstGeom>
        </p:spPr>
      </p:pic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035A95C-D228-2D25-8FE9-AE69EC81778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F8613F5A-9984-C727-F600-CCBEDD5858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1900" y="2171700"/>
            <a:ext cx="7688263" cy="2390775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Titre de la partie</a:t>
            </a:r>
          </a:p>
        </p:txBody>
      </p:sp>
      <p:sp>
        <p:nvSpPr>
          <p:cNvPr id="5" name="Espace réservé du texte 2">
            <a:extLst>
              <a:ext uri="{FF2B5EF4-FFF2-40B4-BE49-F238E27FC236}">
                <a16:creationId xmlns:a16="http://schemas.microsoft.com/office/drawing/2014/main" id="{E05DBD74-1959-0025-2022-DD6D5BC564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71900" y="4702628"/>
            <a:ext cx="7688263" cy="1387021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texte 2">
            <a:extLst>
              <a:ext uri="{FF2B5EF4-FFF2-40B4-BE49-F238E27FC236}">
                <a16:creationId xmlns:a16="http://schemas.microsoft.com/office/drawing/2014/main" id="{BD0683F2-0083-B473-85FA-BF21CA1AA74F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22288" y="2159000"/>
            <a:ext cx="2546350" cy="2673350"/>
          </a:xfrm>
        </p:spPr>
        <p:txBody>
          <a:bodyPr anchor="b">
            <a:noAutofit/>
          </a:bodyPr>
          <a:lstStyle>
            <a:lvl1pPr marL="0" indent="0" algn="r">
              <a:buNone/>
              <a:defRPr sz="1350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21956460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 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05/10/2028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Celebrating </a:t>
            </a:r>
            <a:r>
              <a:rPr lang="en-US" dirty="0" err="1" smtClean="0"/>
              <a:t>Ioannis</a:t>
            </a:r>
            <a:r>
              <a:rPr lang="en-US" dirty="0" smtClean="0"/>
              <a:t> - Muon tomography using </a:t>
            </a:r>
            <a:r>
              <a:rPr lang="en-US" dirty="0" err="1" smtClean="0"/>
              <a:t>Micromegas</a:t>
            </a:r>
            <a:r>
              <a:rPr lang="en-US" dirty="0" smtClean="0"/>
              <a:t> technology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988CD6-F875-5F20-CB25-53D3006C5582}"/>
              </a:ext>
            </a:extLst>
          </p:cNvPr>
          <p:cNvSpPr/>
          <p:nvPr userDrawn="1"/>
        </p:nvSpPr>
        <p:spPr>
          <a:xfrm>
            <a:off x="3151189" y="3987800"/>
            <a:ext cx="349250" cy="3492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de section Gris</a:t>
            </a:r>
          </a:p>
        </p:txBody>
      </p:sp>
      <p:pic>
        <p:nvPicPr>
          <p:cNvPr id="15" name="PATTERN 14">
            <a:extLst>
              <a:ext uri="{FF2B5EF4-FFF2-40B4-BE49-F238E27FC236}">
                <a16:creationId xmlns:a16="http://schemas.microsoft.com/office/drawing/2014/main" id="{A9F2846A-9310-83E8-0175-AEDB4CD521B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42" t="81597" r="4284" b="-1066"/>
          <a:stretch/>
        </p:blipFill>
        <p:spPr>
          <a:xfrm>
            <a:off x="0" y="0"/>
            <a:ext cx="12192001" cy="591852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4805F626-181E-BCC6-1382-C547F81E4E7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1900" y="2171700"/>
            <a:ext cx="7688263" cy="2390775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 de la partie</a:t>
            </a:r>
          </a:p>
        </p:txBody>
      </p:sp>
      <p:sp>
        <p:nvSpPr>
          <p:cNvPr id="9" name="Espace réservé du texte 2">
            <a:extLst>
              <a:ext uri="{FF2B5EF4-FFF2-40B4-BE49-F238E27FC236}">
                <a16:creationId xmlns:a16="http://schemas.microsoft.com/office/drawing/2014/main" id="{CF5C4E32-AAC2-242C-F6B9-3F8CFBDB1B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71900" y="4702628"/>
            <a:ext cx="7688263" cy="1387021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10" name="Espace réservé du texte 2">
            <a:extLst>
              <a:ext uri="{FF2B5EF4-FFF2-40B4-BE49-F238E27FC236}">
                <a16:creationId xmlns:a16="http://schemas.microsoft.com/office/drawing/2014/main" id="{28AA9B25-BFB9-155C-3383-B48A6E03F6A7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22288" y="2159000"/>
            <a:ext cx="2546350" cy="2673350"/>
          </a:xfrm>
        </p:spPr>
        <p:txBody>
          <a:bodyPr anchor="b">
            <a:noAutofit/>
          </a:bodyPr>
          <a:lstStyle>
            <a:lvl1pPr marL="0" indent="0" algn="r">
              <a:buNone/>
              <a:defRPr sz="1350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</a:t>
            </a:r>
          </a:p>
        </p:txBody>
      </p:sp>
      <p:pic>
        <p:nvPicPr>
          <p:cNvPr id="13" name="object 2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57897" y="6343650"/>
            <a:ext cx="769983" cy="3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60250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 Ble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05/10/2028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Celebrating </a:t>
            </a:r>
            <a:r>
              <a:rPr lang="en-US" dirty="0" err="1" smtClean="0"/>
              <a:t>Ioannis</a:t>
            </a:r>
            <a:r>
              <a:rPr lang="en-US" dirty="0" smtClean="0"/>
              <a:t> - Muon tomography using </a:t>
            </a:r>
            <a:r>
              <a:rPr lang="en-US" dirty="0" err="1" smtClean="0"/>
              <a:t>Micromegas</a:t>
            </a:r>
            <a:r>
              <a:rPr lang="en-US" dirty="0" smtClean="0"/>
              <a:t> technology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988CD6-F875-5F20-CB25-53D3006C5582}"/>
              </a:ext>
            </a:extLst>
          </p:cNvPr>
          <p:cNvSpPr/>
          <p:nvPr userDrawn="1"/>
        </p:nvSpPr>
        <p:spPr>
          <a:xfrm>
            <a:off x="3151189" y="3987800"/>
            <a:ext cx="349250" cy="349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de section Bleu</a:t>
            </a:r>
          </a:p>
        </p:txBody>
      </p:sp>
      <p:pic>
        <p:nvPicPr>
          <p:cNvPr id="14" name="PATTERN 14">
            <a:extLst>
              <a:ext uri="{FF2B5EF4-FFF2-40B4-BE49-F238E27FC236}">
                <a16:creationId xmlns:a16="http://schemas.microsoft.com/office/drawing/2014/main" id="{A9F2846A-9310-83E8-0175-AEDB4CD521B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42" t="81597" r="4284" b="-1066"/>
          <a:stretch/>
        </p:blipFill>
        <p:spPr>
          <a:xfrm>
            <a:off x="0" y="0"/>
            <a:ext cx="12192001" cy="591852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1EE20C3D-7EDC-C467-57AB-6011AB94E6C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1900" y="2171700"/>
            <a:ext cx="7688263" cy="2390775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 de la partie</a:t>
            </a:r>
          </a:p>
        </p:txBody>
      </p:sp>
      <p:sp>
        <p:nvSpPr>
          <p:cNvPr id="9" name="Espace réservé du texte 2">
            <a:extLst>
              <a:ext uri="{FF2B5EF4-FFF2-40B4-BE49-F238E27FC236}">
                <a16:creationId xmlns:a16="http://schemas.microsoft.com/office/drawing/2014/main" id="{7F06A08C-C6D3-6EB1-26CF-BBE33E5D79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71900" y="4702628"/>
            <a:ext cx="7688263" cy="1387021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10" name="Espace réservé du texte 2">
            <a:extLst>
              <a:ext uri="{FF2B5EF4-FFF2-40B4-BE49-F238E27FC236}">
                <a16:creationId xmlns:a16="http://schemas.microsoft.com/office/drawing/2014/main" id="{6FC69820-7AD8-8DE6-6DD2-0BCC3DF92B81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22288" y="2159000"/>
            <a:ext cx="2546350" cy="2673350"/>
          </a:xfrm>
        </p:spPr>
        <p:txBody>
          <a:bodyPr anchor="b">
            <a:noAutofit/>
          </a:bodyPr>
          <a:lstStyle>
            <a:lvl1pPr marL="0" indent="0" algn="r">
              <a:buNone/>
              <a:defRPr sz="135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</a:t>
            </a:r>
          </a:p>
        </p:txBody>
      </p:sp>
      <p:pic>
        <p:nvPicPr>
          <p:cNvPr id="15" name="object 2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57897" y="6343650"/>
            <a:ext cx="769983" cy="3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5319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05/10/2028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 smtClean="0"/>
              <a:t>Celebrating </a:t>
            </a:r>
            <a:r>
              <a:rPr lang="en-US" dirty="0" err="1" smtClean="0"/>
              <a:t>Ioannis</a:t>
            </a:r>
            <a:r>
              <a:rPr lang="en-US" dirty="0" smtClean="0"/>
              <a:t> - Muon tomography using </a:t>
            </a:r>
            <a:r>
              <a:rPr lang="en-US" dirty="0" err="1" smtClean="0"/>
              <a:t>Micromegas</a:t>
            </a:r>
            <a:r>
              <a:rPr lang="en-US" dirty="0" smtClean="0"/>
              <a:t> technology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et contenu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C1303A6F-3D61-F6AC-9302-9FE476FEAE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83906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 2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 spcCol="36000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05/10/2028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 smtClean="0"/>
              <a:t>Celebrating </a:t>
            </a:r>
            <a:r>
              <a:rPr lang="en-US" dirty="0" err="1" smtClean="0"/>
              <a:t>Ioannis</a:t>
            </a:r>
            <a:r>
              <a:rPr lang="en-US" dirty="0" smtClean="0"/>
              <a:t> - Muon tomography using </a:t>
            </a:r>
            <a:r>
              <a:rPr lang="en-US" dirty="0" err="1" smtClean="0"/>
              <a:t>Micromegas</a:t>
            </a:r>
            <a:r>
              <a:rPr lang="en-US" dirty="0" smtClean="0"/>
              <a:t> technology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et contenu 2 colonnes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190406E3-1995-7E53-4201-E3BFE87AED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9348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1502D9F9-80C2-D30F-8D8B-9F5A494EF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4036"/>
            <a:ext cx="10728325" cy="871827"/>
          </a:xfrm>
          <a:prstGeom prst="rect">
            <a:avLst/>
          </a:prstGeom>
        </p:spPr>
        <p:txBody>
          <a:bodyPr vert="horz" lIns="0" tIns="45720" rIns="0" bIns="45720" rtlCol="0" anchor="t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E62F5FE-77B2-23B0-C532-AEB2E287C5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1838" y="1381125"/>
            <a:ext cx="10728325" cy="453231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</a:t>
            </a:r>
            <a:r>
              <a:rPr lang="fr-FR" dirty="0" smtClean="0"/>
              <a:t>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9023659-435A-02ED-1399-865530A10F2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626600" y="6343650"/>
            <a:ext cx="1016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dirty="0" smtClean="0"/>
              <a:t>05/10/2028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5C35D0C-47E7-5C23-F3E1-F607F10E2C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53682" y="6343650"/>
            <a:ext cx="842211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Celebrating </a:t>
            </a:r>
            <a:r>
              <a:rPr lang="en-US" dirty="0" err="1" smtClean="0"/>
              <a:t>Ioannis</a:t>
            </a:r>
            <a:r>
              <a:rPr lang="en-US" dirty="0" smtClean="0"/>
              <a:t> - Muon tomography using </a:t>
            </a:r>
            <a:r>
              <a:rPr lang="en-US" dirty="0" err="1" smtClean="0"/>
              <a:t>Micromegas</a:t>
            </a:r>
            <a:r>
              <a:rPr lang="en-US" dirty="0" smtClean="0"/>
              <a:t> technology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D08E43D-0343-547B-3EBE-C6B616E5AC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/>
                </a:solidFill>
                <a:latin typeface="+mn-lt"/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0" name="PATTERN CARRE DECAL" hidden="1">
            <a:extLst>
              <a:ext uri="{FF2B5EF4-FFF2-40B4-BE49-F238E27FC236}">
                <a16:creationId xmlns:a16="http://schemas.microsoft.com/office/drawing/2014/main" id="{57B8022F-6BAC-B272-714C-3051A2DF826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1" cstate="screen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7446433" y="-1"/>
            <a:ext cx="4745567" cy="4169655"/>
          </a:xfrm>
          <a:prstGeom prst="rect">
            <a:avLst/>
          </a:prstGeom>
        </p:spPr>
      </p:pic>
      <p:pic>
        <p:nvPicPr>
          <p:cNvPr id="12" name="object 2"/>
          <p:cNvPicPr>
            <a:picLocks noChangeAspect="1"/>
          </p:cNvPicPr>
          <p:nvPr userDrawn="1"/>
        </p:nvPicPr>
        <p:blipFill>
          <a:blip r:embed="rId32" cstate="print"/>
          <a:stretch>
            <a:fillRect/>
          </a:stretch>
        </p:blipFill>
        <p:spPr>
          <a:xfrm>
            <a:off x="257897" y="6343650"/>
            <a:ext cx="769983" cy="3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438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0" r:id="rId2"/>
    <p:sldLayoutId id="2147483665" r:id="rId3"/>
    <p:sldLayoutId id="2147483651" r:id="rId4"/>
    <p:sldLayoutId id="2147483683" r:id="rId5"/>
    <p:sldLayoutId id="2147483678" r:id="rId6"/>
    <p:sldLayoutId id="2147483676" r:id="rId7"/>
    <p:sldLayoutId id="2147483650" r:id="rId8"/>
    <p:sldLayoutId id="2147483666" r:id="rId9"/>
    <p:sldLayoutId id="2147483669" r:id="rId10"/>
    <p:sldLayoutId id="2147483653" r:id="rId11"/>
    <p:sldLayoutId id="2147483671" r:id="rId12"/>
    <p:sldLayoutId id="2147483690" r:id="rId13"/>
    <p:sldLayoutId id="2147483672" r:id="rId14"/>
    <p:sldLayoutId id="2147483687" r:id="rId15"/>
    <p:sldLayoutId id="2147483686" r:id="rId16"/>
    <p:sldLayoutId id="2147483654" r:id="rId17"/>
    <p:sldLayoutId id="2147483655" r:id="rId18"/>
    <p:sldLayoutId id="2147483691" r:id="rId19"/>
    <p:sldLayoutId id="2147483692" r:id="rId20"/>
    <p:sldLayoutId id="2147483673" r:id="rId21"/>
    <p:sldLayoutId id="2147483674" r:id="rId22"/>
    <p:sldLayoutId id="2147483681" r:id="rId23"/>
    <p:sldLayoutId id="2147483682" r:id="rId24"/>
    <p:sldLayoutId id="2147483693" r:id="rId25"/>
    <p:sldLayoutId id="2147483688" r:id="rId26"/>
    <p:sldLayoutId id="2147483689" r:id="rId27"/>
    <p:sldLayoutId id="2147483662" r:id="rId28"/>
    <p:sldLayoutId id="2147483668" r:id="rId29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200"/>
        </a:spcBef>
        <a:buClr>
          <a:schemeClr val="tx2"/>
        </a:buClr>
        <a:buSzPct val="90000"/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266700" indent="-2667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SzPct val="90000"/>
        <a:buFont typeface="Arial" panose="020B0604020202020204" pitchFamily="34" charset="0"/>
        <a:buChar char="■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541338" indent="-274638" algn="l" defTabSz="914400" rtl="0" eaLnBrk="1" latinLnBrk="0" hangingPunct="1">
        <a:lnSpc>
          <a:spcPct val="100000"/>
        </a:lnSpc>
        <a:spcBef>
          <a:spcPts val="500"/>
        </a:spcBef>
        <a:buSzPct val="90000"/>
        <a:buFont typeface="Arial" panose="020B0604020202020204" pitchFamily="34" charset="0"/>
        <a:buChar char="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08038" indent="-266700" algn="l" defTabSz="914400" rtl="0" eaLnBrk="1" latinLnBrk="0" hangingPunct="1">
        <a:lnSpc>
          <a:spcPct val="100000"/>
        </a:lnSpc>
        <a:spcBef>
          <a:spcPts val="500"/>
        </a:spcBef>
        <a:buSzPct val="90000"/>
        <a:buFont typeface="Arial" panose="020B0604020202020204" pitchFamily="34" charset="0"/>
        <a:buChar char="■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808038" indent="0" algn="l" defTabSz="914400" rtl="0" eaLnBrk="1" latinLnBrk="0" hangingPunct="1">
        <a:lnSpc>
          <a:spcPct val="100000"/>
        </a:lnSpc>
        <a:spcBef>
          <a:spcPts val="500"/>
        </a:spcBef>
        <a:buSzPct val="90000"/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459" userDrawn="1">
          <p15:clr>
            <a:srgbClr val="F26B43"/>
          </p15:clr>
        </p15:guide>
        <p15:guide id="2" orient="horz" pos="3861" userDrawn="1">
          <p15:clr>
            <a:srgbClr val="F26B43"/>
          </p15:clr>
        </p15:guide>
        <p15:guide id="3" pos="461" userDrawn="1">
          <p15:clr>
            <a:srgbClr val="F26B43"/>
          </p15:clr>
        </p15:guide>
        <p15:guide id="4" pos="7219" userDrawn="1">
          <p15:clr>
            <a:srgbClr val="F26B43"/>
          </p15:clr>
        </p15:guide>
        <p15:guide id="7" orient="horz" pos="372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1.jpg"/><Relationship Id="rId5" Type="http://schemas.openxmlformats.org/officeDocument/2006/relationships/image" Target="../media/image30.png"/><Relationship Id="rId4" Type="http://schemas.openxmlformats.org/officeDocument/2006/relationships/image" Target="../media/image29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3.jpeg"/><Relationship Id="rId7" Type="http://schemas.openxmlformats.org/officeDocument/2006/relationships/image" Target="../media/image37.png"/><Relationship Id="rId12" Type="http://schemas.openxmlformats.org/officeDocument/2006/relationships/image" Target="../media/image42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6.jpg"/><Relationship Id="rId11" Type="http://schemas.openxmlformats.org/officeDocument/2006/relationships/image" Target="../media/image41.gif"/><Relationship Id="rId5" Type="http://schemas.openxmlformats.org/officeDocument/2006/relationships/image" Target="../media/image35.png"/><Relationship Id="rId10" Type="http://schemas.openxmlformats.org/officeDocument/2006/relationships/image" Target="../media/image40.png"/><Relationship Id="rId4" Type="http://schemas.openxmlformats.org/officeDocument/2006/relationships/image" Target="../media/image34.jpeg"/><Relationship Id="rId9" Type="http://schemas.openxmlformats.org/officeDocument/2006/relationships/image" Target="../media/image3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gif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61.png"/><Relationship Id="rId4" Type="http://schemas.openxmlformats.org/officeDocument/2006/relationships/image" Target="../media/image60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0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20.png"/><Relationship Id="rId4" Type="http://schemas.openxmlformats.org/officeDocument/2006/relationships/image" Target="../media/image31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3.jpeg"/><Relationship Id="rId4" Type="http://schemas.openxmlformats.org/officeDocument/2006/relationships/image" Target="../media/image12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0.jp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31837" y="2654299"/>
            <a:ext cx="5819687" cy="1587501"/>
          </a:xfrm>
        </p:spPr>
        <p:txBody>
          <a:bodyPr/>
          <a:lstStyle/>
          <a:p>
            <a:r>
              <a:rPr lang="fr-FR" dirty="0" smtClean="0">
                <a:solidFill>
                  <a:schemeClr val="accent2">
                    <a:lumMod val="50000"/>
                  </a:schemeClr>
                </a:solidFill>
              </a:rPr>
              <a:t>Muon </a:t>
            </a:r>
            <a:r>
              <a:rPr lang="fr-FR" dirty="0" err="1" smtClean="0">
                <a:solidFill>
                  <a:schemeClr val="accent2">
                    <a:lumMod val="50000"/>
                  </a:schemeClr>
                </a:solidFill>
              </a:rPr>
              <a:t>tomography</a:t>
            </a:r>
            <a:r>
              <a:rPr lang="fr-FR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accent2">
                    <a:lumMod val="50000"/>
                  </a:schemeClr>
                </a:solidFill>
              </a:rPr>
              <a:t>using</a:t>
            </a:r>
            <a:r>
              <a:rPr lang="fr-FR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accent2">
                    <a:lumMod val="50000"/>
                  </a:schemeClr>
                </a:solidFill>
              </a:rPr>
              <a:t>Micromegas</a:t>
            </a:r>
            <a:r>
              <a:rPr lang="fr-FR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accent2">
                    <a:lumMod val="50000"/>
                  </a:schemeClr>
                </a:solidFill>
              </a:rPr>
              <a:t>technology</a:t>
            </a:r>
            <a:endParaRPr lang="fr-FR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>
                <a:solidFill>
                  <a:srgbClr val="00B0F0"/>
                </a:solidFill>
              </a:rPr>
              <a:t>David </a:t>
            </a:r>
            <a:r>
              <a:rPr lang="fr-FR" dirty="0" err="1">
                <a:solidFill>
                  <a:srgbClr val="00B0F0"/>
                </a:solidFill>
              </a:rPr>
              <a:t>Attié</a:t>
            </a:r>
            <a:endParaRPr lang="fr-FR" dirty="0">
              <a:solidFill>
                <a:srgbClr val="00B0F0"/>
              </a:solidFill>
            </a:endParaRPr>
          </a:p>
          <a:p>
            <a:endParaRPr lang="fr-FR" dirty="0"/>
          </a:p>
        </p:txBody>
      </p:sp>
      <p:pic>
        <p:nvPicPr>
          <p:cNvPr id="7" name="Espace réservé pour une image  6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03" b="5203"/>
          <a:stretch>
            <a:fillRect/>
          </a:stretch>
        </p:blipFill>
        <p:spPr>
          <a:xfrm>
            <a:off x="5425550" y="0"/>
            <a:ext cx="6756400" cy="6858000"/>
          </a:xfrm>
        </p:spPr>
      </p:pic>
      <p:sp>
        <p:nvSpPr>
          <p:cNvPr id="5" name="Espace réservé du texte 4"/>
          <p:cNvSpPr>
            <a:spLocks noGrp="1"/>
          </p:cNvSpPr>
          <p:nvPr>
            <p:ph type="body" sz="quarter" idx="17"/>
          </p:nvPr>
        </p:nvSpPr>
        <p:spPr/>
        <p:txBody>
          <a:bodyPr>
            <a:normAutofit/>
          </a:bodyPr>
          <a:lstStyle/>
          <a:p>
            <a:r>
              <a:rPr lang="fr-FR" sz="1400" dirty="0" err="1" smtClean="0">
                <a:solidFill>
                  <a:srgbClr val="00B050"/>
                </a:solidFill>
              </a:rPr>
              <a:t>Celebrating</a:t>
            </a:r>
            <a:r>
              <a:rPr lang="fr-FR" sz="1400" dirty="0" smtClean="0">
                <a:solidFill>
                  <a:srgbClr val="00B050"/>
                </a:solidFill>
              </a:rPr>
              <a:t> </a:t>
            </a:r>
            <a:r>
              <a:rPr lang="fr-FR" sz="1400" dirty="0" err="1" smtClean="0">
                <a:solidFill>
                  <a:srgbClr val="00B050"/>
                </a:solidFill>
              </a:rPr>
              <a:t>Ioannis</a:t>
            </a:r>
            <a:r>
              <a:rPr lang="fr-FR" sz="1400" dirty="0" smtClean="0">
                <a:solidFill>
                  <a:srgbClr val="00B050"/>
                </a:solidFill>
              </a:rPr>
              <a:t>, </a:t>
            </a:r>
            <a:r>
              <a:rPr lang="fr-FR" sz="1400" dirty="0" err="1" smtClean="0">
                <a:solidFill>
                  <a:srgbClr val="00B050"/>
                </a:solidFill>
              </a:rPr>
              <a:t>October</a:t>
            </a:r>
            <a:r>
              <a:rPr lang="fr-FR" sz="1400" dirty="0" smtClean="0">
                <a:solidFill>
                  <a:srgbClr val="00B050"/>
                </a:solidFill>
              </a:rPr>
              <a:t> 5</a:t>
            </a:r>
            <a:r>
              <a:rPr lang="fr-FR" sz="1400" baseline="30000" dirty="0" smtClean="0">
                <a:solidFill>
                  <a:srgbClr val="00B050"/>
                </a:solidFill>
              </a:rPr>
              <a:t>th</a:t>
            </a:r>
            <a:r>
              <a:rPr lang="fr-FR" sz="1400" dirty="0" smtClean="0">
                <a:solidFill>
                  <a:srgbClr val="00B050"/>
                </a:solidFill>
              </a:rPr>
              <a:t>, 2023</a:t>
            </a:r>
            <a:endParaRPr lang="fr-FR" sz="14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2822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Espace réservé de la date 1">
            <a:extLst>
              <a:ext uri="{FF2B5EF4-FFF2-40B4-BE49-F238E27FC236}">
                <a16:creationId xmlns:a16="http://schemas.microsoft.com/office/drawing/2014/main" id="{B17EAD3B-1461-7487-5CC4-2FCC0868B62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227682" y="6343650"/>
            <a:ext cx="1055156" cy="365125"/>
          </a:xfrm>
        </p:spPr>
        <p:txBody>
          <a:bodyPr/>
          <a:lstStyle/>
          <a:p>
            <a:pPr algn="ctr"/>
            <a:r>
              <a:rPr lang="fr-FR" dirty="0" smtClean="0"/>
              <a:t>05/10/2028</a:t>
            </a:r>
            <a:endParaRPr lang="fr-FR" dirty="0"/>
          </a:p>
        </p:txBody>
      </p:sp>
      <p:sp>
        <p:nvSpPr>
          <p:cNvPr id="82" name="Espace réservé du pied de page 4">
            <a:extLst>
              <a:ext uri="{FF2B5EF4-FFF2-40B4-BE49-F238E27FC236}">
                <a16:creationId xmlns:a16="http://schemas.microsoft.com/office/drawing/2014/main" id="{4B7D443D-AEB6-DC33-3EC2-01CD79BC4C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53682" y="6343650"/>
            <a:ext cx="9059486" cy="365125"/>
          </a:xfrm>
        </p:spPr>
        <p:txBody>
          <a:bodyPr/>
          <a:lstStyle/>
          <a:p>
            <a:pPr algn="ctr"/>
            <a:r>
              <a:rPr lang="en-US" dirty="0" smtClean="0"/>
              <a:t>Celebrating </a:t>
            </a:r>
            <a:r>
              <a:rPr lang="en-US" dirty="0" err="1" smtClean="0"/>
              <a:t>Ioannis</a:t>
            </a:r>
            <a:r>
              <a:rPr lang="en-US" dirty="0" smtClean="0"/>
              <a:t> - Muon tomography using </a:t>
            </a:r>
            <a:r>
              <a:rPr lang="en-US" dirty="0" err="1" smtClean="0"/>
              <a:t>Micromegas</a:t>
            </a:r>
            <a:r>
              <a:rPr lang="en-US" dirty="0" smtClean="0"/>
              <a:t> technology</a:t>
            </a:r>
            <a:endParaRPr lang="fr-FR" dirty="0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8424BA42-8E50-0F5C-5ECA-A7448ECF5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10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91AE047D-F51A-E955-9889-3B1336B75E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Muon </a:t>
            </a:r>
            <a:r>
              <a:rPr lang="fr-FR" dirty="0" err="1" smtClean="0"/>
              <a:t>tomography</a:t>
            </a:r>
            <a:r>
              <a:rPr lang="fr-FR" dirty="0" smtClean="0"/>
              <a:t> – </a:t>
            </a:r>
            <a:r>
              <a:rPr lang="fr-FR" dirty="0" err="1" smtClean="0"/>
              <a:t>Timeline</a:t>
            </a:r>
            <a:endParaRPr lang="fr-FR" dirty="0"/>
          </a:p>
        </p:txBody>
      </p:sp>
      <p:sp>
        <p:nvSpPr>
          <p:cNvPr id="17" name="Espace réservé du contenu 6">
            <a:extLst>
              <a:ext uri="{FF2B5EF4-FFF2-40B4-BE49-F238E27FC236}">
                <a16:creationId xmlns:a16="http://schemas.microsoft.com/office/drawing/2014/main" id="{69904E05-C7BF-272F-1F49-76572513FD57}"/>
              </a:ext>
            </a:extLst>
          </p:cNvPr>
          <p:cNvSpPr txBox="1">
            <a:spLocks/>
          </p:cNvSpPr>
          <p:nvPr/>
        </p:nvSpPr>
        <p:spPr>
          <a:xfrm>
            <a:off x="692400" y="2202429"/>
            <a:ext cx="10728325" cy="390349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08038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en-US" dirty="0" smtClean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1" name="Espace réservé du contenu 6">
            <a:extLst>
              <a:ext uri="{FF2B5EF4-FFF2-40B4-BE49-F238E27FC236}">
                <a16:creationId xmlns:a16="http://schemas.microsoft.com/office/drawing/2014/main" id="{69904E05-C7BF-272F-1F49-76572513FD57}"/>
              </a:ext>
            </a:extLst>
          </p:cNvPr>
          <p:cNvSpPr txBox="1">
            <a:spLocks/>
          </p:cNvSpPr>
          <p:nvPr/>
        </p:nvSpPr>
        <p:spPr>
          <a:xfrm>
            <a:off x="540000" y="1080000"/>
            <a:ext cx="10728325" cy="813878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08038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Started 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with the R&amp;D of resistive multiplexed </a:t>
            </a:r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</a:rPr>
              <a:t>Micromegas</a:t>
            </a:r>
            <a:endParaRPr lang="en-US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lvl="1"/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Used for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hodoscope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in cosmic test bench</a:t>
            </a:r>
          </a:p>
          <a:p>
            <a:pPr lvl="1"/>
            <a:endParaRPr lang="en-US" dirty="0" smtClean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3" name="Espace réservé du contenu 6">
            <a:extLst>
              <a:ext uri="{FF2B5EF4-FFF2-40B4-BE49-F238E27FC236}">
                <a16:creationId xmlns:a16="http://schemas.microsoft.com/office/drawing/2014/main" id="{69904E05-C7BF-272F-1F49-76572513FD57}"/>
              </a:ext>
            </a:extLst>
          </p:cNvPr>
          <p:cNvSpPr txBox="1">
            <a:spLocks/>
          </p:cNvSpPr>
          <p:nvPr/>
        </p:nvSpPr>
        <p:spPr>
          <a:xfrm>
            <a:off x="540000" y="1757286"/>
            <a:ext cx="10728325" cy="37501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08038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2"/>
            <a:r>
              <a:rPr lang="en-US" dirty="0" smtClean="0">
                <a:solidFill>
                  <a:srgbClr val="0070C0"/>
                </a:solidFill>
              </a:rPr>
              <a:t>Reduce channel number</a:t>
            </a:r>
          </a:p>
        </p:txBody>
      </p:sp>
      <p:grpSp>
        <p:nvGrpSpPr>
          <p:cNvPr id="36" name="Groupe 35">
            <a:extLst>
              <a:ext uri="{FF2B5EF4-FFF2-40B4-BE49-F238E27FC236}">
                <a16:creationId xmlns:a16="http://schemas.microsoft.com/office/drawing/2014/main" id="{90B7350C-28E2-2402-1B43-419499FBFFF4}"/>
              </a:ext>
            </a:extLst>
          </p:cNvPr>
          <p:cNvGrpSpPr/>
          <p:nvPr/>
        </p:nvGrpSpPr>
        <p:grpSpPr>
          <a:xfrm>
            <a:off x="6810407" y="3804439"/>
            <a:ext cx="2160000" cy="2400516"/>
            <a:chOff x="6729190" y="2298958"/>
            <a:chExt cx="2160000" cy="2400516"/>
          </a:xfrm>
        </p:grpSpPr>
        <p:pic>
          <p:nvPicPr>
            <p:cNvPr id="37" name="Picture 3" descr="C:\Documents\Expériences&amp;Projets\WatTo\data\WaterTower_4Yannis.png">
              <a:extLst>
                <a:ext uri="{FF2B5EF4-FFF2-40B4-BE49-F238E27FC236}">
                  <a16:creationId xmlns:a16="http://schemas.microsoft.com/office/drawing/2014/main" id="{7F4D052D-A542-2091-B798-A2BAA1DA56A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29190" y="2298958"/>
              <a:ext cx="2160000" cy="2076765"/>
            </a:xfrm>
            <a:prstGeom prst="rect">
              <a:avLst/>
            </a:prstGeom>
            <a:noFill/>
            <a:ln w="1905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8" name="object 2">
              <a:extLst>
                <a:ext uri="{FF2B5EF4-FFF2-40B4-BE49-F238E27FC236}">
                  <a16:creationId xmlns:a16="http://schemas.microsoft.com/office/drawing/2014/main" id="{B968C797-BDD9-84EC-5906-43982BE41180}"/>
                </a:ext>
              </a:extLst>
            </p:cNvPr>
            <p:cNvSpPr txBox="1"/>
            <p:nvPr/>
          </p:nvSpPr>
          <p:spPr>
            <a:xfrm>
              <a:off x="6729190" y="4398925"/>
              <a:ext cx="2160000" cy="300549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accent1"/>
              </a:solidFill>
            </a:ln>
          </p:spPr>
          <p:txBody>
            <a:bodyPr vert="horz" wrap="square" lIns="36000" tIns="36000" rIns="36000" bIns="36000" rtlCol="0">
              <a:noAutofit/>
            </a:bodyPr>
            <a:lstStyle/>
            <a:p>
              <a:pPr marL="0" lvl="1" algn="ctr">
                <a:lnSpc>
                  <a:spcPct val="100000"/>
                </a:lnSpc>
                <a:spcBef>
                  <a:spcPts val="600"/>
                </a:spcBef>
                <a:buSzPct val="100000"/>
              </a:pPr>
              <a:r>
                <a:rPr lang="fr-FR" sz="1400" b="1" spc="5" dirty="0" err="1">
                  <a:cs typeface="Verdana"/>
                </a:rPr>
                <a:t>WatTo</a:t>
              </a:r>
              <a:r>
                <a:rPr lang="fr-FR" sz="1400" spc="5" dirty="0">
                  <a:cs typeface="Verdana"/>
                </a:rPr>
                <a:t> (</a:t>
              </a:r>
              <a:r>
                <a:rPr lang="fr-FR" sz="1400" i="1" spc="5" dirty="0">
                  <a:cs typeface="Verdana"/>
                </a:rPr>
                <a:t>Water Tower</a:t>
              </a:r>
              <a:r>
                <a:rPr lang="fr-FR" sz="1400" spc="5" dirty="0">
                  <a:cs typeface="Verdana"/>
                </a:rPr>
                <a:t>)</a:t>
              </a:r>
            </a:p>
          </p:txBody>
        </p:sp>
      </p:grpSp>
      <p:cxnSp>
        <p:nvCxnSpPr>
          <p:cNvPr id="39" name="Straight Arrow Connector 34">
            <a:extLst>
              <a:ext uri="{FF2B5EF4-FFF2-40B4-BE49-F238E27FC236}">
                <a16:creationId xmlns:a16="http://schemas.microsoft.com/office/drawing/2014/main" id="{6C7A12CB-FAED-F209-8486-12E55DFF5BE7}"/>
              </a:ext>
            </a:extLst>
          </p:cNvPr>
          <p:cNvCxnSpPr>
            <a:cxnSpLocks/>
            <a:stCxn id="78" idx="4"/>
          </p:cNvCxnSpPr>
          <p:nvPr/>
        </p:nvCxnSpPr>
        <p:spPr>
          <a:xfrm flipV="1">
            <a:off x="9181082" y="3383453"/>
            <a:ext cx="2662918" cy="2735"/>
          </a:xfrm>
          <a:prstGeom prst="straightConnector1">
            <a:avLst/>
          </a:prstGeom>
          <a:ln w="76200">
            <a:solidFill>
              <a:srgbClr val="00B0F0"/>
            </a:solidFill>
            <a:headEnd w="med" len="med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34">
            <a:extLst>
              <a:ext uri="{FF2B5EF4-FFF2-40B4-BE49-F238E27FC236}">
                <a16:creationId xmlns:a16="http://schemas.microsoft.com/office/drawing/2014/main" id="{07BC8BDF-1970-D6CB-A43E-7067C6A78212}"/>
              </a:ext>
            </a:extLst>
          </p:cNvPr>
          <p:cNvCxnSpPr>
            <a:cxnSpLocks/>
          </p:cNvCxnSpPr>
          <p:nvPr/>
        </p:nvCxnSpPr>
        <p:spPr>
          <a:xfrm flipH="1" flipV="1">
            <a:off x="4858750" y="3397232"/>
            <a:ext cx="4418" cy="385758"/>
          </a:xfrm>
          <a:prstGeom prst="straightConnector1">
            <a:avLst/>
          </a:prstGeom>
          <a:ln w="3810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34">
            <a:extLst>
              <a:ext uri="{FF2B5EF4-FFF2-40B4-BE49-F238E27FC236}">
                <a16:creationId xmlns:a16="http://schemas.microsoft.com/office/drawing/2014/main" id="{51A5A4EE-31B5-CD90-F102-1128F9F118F0}"/>
              </a:ext>
            </a:extLst>
          </p:cNvPr>
          <p:cNvCxnSpPr/>
          <p:nvPr/>
        </p:nvCxnSpPr>
        <p:spPr>
          <a:xfrm flipV="1">
            <a:off x="530522" y="3412216"/>
            <a:ext cx="0" cy="576000"/>
          </a:xfrm>
          <a:prstGeom prst="straightConnector1">
            <a:avLst/>
          </a:prstGeom>
          <a:ln w="38100"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34">
            <a:extLst>
              <a:ext uri="{FF2B5EF4-FFF2-40B4-BE49-F238E27FC236}">
                <a16:creationId xmlns:a16="http://schemas.microsoft.com/office/drawing/2014/main" id="{8B80A172-08BD-39EA-EFD8-A0DD4237BB74}"/>
              </a:ext>
            </a:extLst>
          </p:cNvPr>
          <p:cNvCxnSpPr>
            <a:cxnSpLocks/>
          </p:cNvCxnSpPr>
          <p:nvPr/>
        </p:nvCxnSpPr>
        <p:spPr>
          <a:xfrm>
            <a:off x="4850778" y="3316989"/>
            <a:ext cx="6074950" cy="0"/>
          </a:xfrm>
          <a:prstGeom prst="straightConnector1">
            <a:avLst/>
          </a:prstGeom>
          <a:ln w="76200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34">
            <a:extLst>
              <a:ext uri="{FF2B5EF4-FFF2-40B4-BE49-F238E27FC236}">
                <a16:creationId xmlns:a16="http://schemas.microsoft.com/office/drawing/2014/main" id="{BCB81689-D76A-161C-FE08-E46208464314}"/>
              </a:ext>
            </a:extLst>
          </p:cNvPr>
          <p:cNvCxnSpPr>
            <a:cxnSpLocks/>
            <a:stCxn id="64" idx="4"/>
          </p:cNvCxnSpPr>
          <p:nvPr/>
        </p:nvCxnSpPr>
        <p:spPr>
          <a:xfrm>
            <a:off x="7889597" y="3383453"/>
            <a:ext cx="767740" cy="6584"/>
          </a:xfrm>
          <a:prstGeom prst="straightConnector1">
            <a:avLst/>
          </a:prstGeom>
          <a:ln w="76200">
            <a:solidFill>
              <a:schemeClr val="accent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6" name="Groupe 45">
            <a:extLst>
              <a:ext uri="{FF2B5EF4-FFF2-40B4-BE49-F238E27FC236}">
                <a16:creationId xmlns:a16="http://schemas.microsoft.com/office/drawing/2014/main" id="{2A4DB5E0-311B-E830-904B-A2BB94F74821}"/>
              </a:ext>
            </a:extLst>
          </p:cNvPr>
          <p:cNvGrpSpPr/>
          <p:nvPr/>
        </p:nvGrpSpPr>
        <p:grpSpPr>
          <a:xfrm>
            <a:off x="429047" y="3950179"/>
            <a:ext cx="2160000" cy="2285907"/>
            <a:chOff x="194272" y="2630881"/>
            <a:chExt cx="2160000" cy="2285907"/>
          </a:xfrm>
        </p:grpSpPr>
        <p:sp>
          <p:nvSpPr>
            <p:cNvPr id="47" name="object 2">
              <a:extLst>
                <a:ext uri="{FF2B5EF4-FFF2-40B4-BE49-F238E27FC236}">
                  <a16:creationId xmlns:a16="http://schemas.microsoft.com/office/drawing/2014/main" id="{D6874467-85AB-54F7-3DD6-69B25DFC019D}"/>
                </a:ext>
              </a:extLst>
            </p:cNvPr>
            <p:cNvSpPr txBox="1"/>
            <p:nvPr/>
          </p:nvSpPr>
          <p:spPr>
            <a:xfrm>
              <a:off x="194272" y="4268331"/>
              <a:ext cx="2160000" cy="648457"/>
            </a:xfrm>
            <a:prstGeom prst="rect">
              <a:avLst/>
            </a:prstGeom>
            <a:ln w="19050">
              <a:solidFill>
                <a:srgbClr val="A5A5A5"/>
              </a:solidFill>
            </a:ln>
          </p:spPr>
          <p:txBody>
            <a:bodyPr vert="horz" wrap="square" lIns="36000" tIns="36000" rIns="36000" bIns="36000" rtlCol="0" anchor="ctr">
              <a:noAutofit/>
            </a:bodyPr>
            <a:lstStyle/>
            <a:p>
              <a:pPr marL="0" lvl="1" algn="ctr">
                <a:lnSpc>
                  <a:spcPct val="100000"/>
                </a:lnSpc>
                <a:spcBef>
                  <a:spcPts val="600"/>
                </a:spcBef>
                <a:buSzPct val="100000"/>
              </a:pPr>
              <a:r>
                <a:rPr lang="fr-FR" sz="1400" b="1" spc="5" dirty="0" err="1">
                  <a:cs typeface="Verdana"/>
                </a:rPr>
                <a:t>Cosmic</a:t>
              </a:r>
              <a:r>
                <a:rPr lang="fr-FR" sz="1400" b="1" spc="5" dirty="0">
                  <a:cs typeface="Verdana"/>
                </a:rPr>
                <a:t> </a:t>
              </a:r>
              <a:r>
                <a:rPr lang="fr-FR" sz="1400" b="1" spc="5" dirty="0" err="1">
                  <a:cs typeface="Verdana"/>
                </a:rPr>
                <a:t>bench</a:t>
              </a:r>
              <a:r>
                <a:rPr lang="fr-FR" sz="1400" b="1" spc="5" dirty="0">
                  <a:cs typeface="Verdana"/>
                </a:rPr>
                <a:t> </a:t>
              </a:r>
              <a:r>
                <a:rPr lang="fr-FR" sz="1400" spc="5" dirty="0">
                  <a:cs typeface="Verdana"/>
                </a:rPr>
                <a:t>for Clas12 detectors validation</a:t>
              </a:r>
            </a:p>
          </p:txBody>
        </p:sp>
        <p:pic>
          <p:nvPicPr>
            <p:cNvPr id="48" name="Image 47">
              <a:extLst>
                <a:ext uri="{FF2B5EF4-FFF2-40B4-BE49-F238E27FC236}">
                  <a16:creationId xmlns:a16="http://schemas.microsoft.com/office/drawing/2014/main" id="{55084DAE-FF74-37D0-2F2F-6B2FD09CA53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4272" y="2630881"/>
              <a:ext cx="2160000" cy="1619510"/>
            </a:xfrm>
            <a:prstGeom prst="rect">
              <a:avLst/>
            </a:prstGeom>
            <a:ln w="19050">
              <a:solidFill>
                <a:srgbClr val="A5A5A5"/>
              </a:solidFill>
            </a:ln>
          </p:spPr>
        </p:pic>
      </p:grpSp>
      <p:cxnSp>
        <p:nvCxnSpPr>
          <p:cNvPr id="49" name="Connecteur droit 48">
            <a:extLst>
              <a:ext uri="{FF2B5EF4-FFF2-40B4-BE49-F238E27FC236}">
                <a16:creationId xmlns:a16="http://schemas.microsoft.com/office/drawing/2014/main" id="{7F5AD465-8A27-8AE6-F612-5BDED5B268C8}"/>
              </a:ext>
            </a:extLst>
          </p:cNvPr>
          <p:cNvCxnSpPr>
            <a:cxnSpLocks/>
          </p:cNvCxnSpPr>
          <p:nvPr/>
        </p:nvCxnSpPr>
        <p:spPr>
          <a:xfrm flipV="1">
            <a:off x="324000" y="3240000"/>
            <a:ext cx="11520000" cy="0"/>
          </a:xfrm>
          <a:prstGeom prst="line">
            <a:avLst/>
          </a:prstGeom>
          <a:ln w="76200">
            <a:solidFill>
              <a:schemeClr val="bg1">
                <a:lumMod val="50000"/>
              </a:schemeClr>
            </a:solidFill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Oval 11">
            <a:extLst>
              <a:ext uri="{FF2B5EF4-FFF2-40B4-BE49-F238E27FC236}">
                <a16:creationId xmlns:a16="http://schemas.microsoft.com/office/drawing/2014/main" id="{8DDEA0DC-F9FE-75DF-B519-2BA6C1C9E77D}"/>
              </a:ext>
            </a:extLst>
          </p:cNvPr>
          <p:cNvSpPr/>
          <p:nvPr/>
        </p:nvSpPr>
        <p:spPr>
          <a:xfrm>
            <a:off x="393397" y="3098329"/>
            <a:ext cx="288000" cy="28803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altLang="ko-KR" dirty="0"/>
              <a:t>X</a:t>
            </a:r>
            <a:endParaRPr lang="ko-KR" altLang="en-US" dirty="0"/>
          </a:p>
        </p:txBody>
      </p:sp>
      <p:cxnSp>
        <p:nvCxnSpPr>
          <p:cNvPr id="51" name="Connecteur droit 50">
            <a:extLst>
              <a:ext uri="{FF2B5EF4-FFF2-40B4-BE49-F238E27FC236}">
                <a16:creationId xmlns:a16="http://schemas.microsoft.com/office/drawing/2014/main" id="{2AE377E1-50FB-6ACD-EC2B-353DA397B4FB}"/>
              </a:ext>
            </a:extLst>
          </p:cNvPr>
          <p:cNvCxnSpPr/>
          <p:nvPr/>
        </p:nvCxnSpPr>
        <p:spPr>
          <a:xfrm>
            <a:off x="538750" y="3148070"/>
            <a:ext cx="0" cy="1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necteur droit 51">
            <a:extLst>
              <a:ext uri="{FF2B5EF4-FFF2-40B4-BE49-F238E27FC236}">
                <a16:creationId xmlns:a16="http://schemas.microsoft.com/office/drawing/2014/main" id="{7629064B-880B-DCB9-973B-DB88A096F6CE}"/>
              </a:ext>
            </a:extLst>
          </p:cNvPr>
          <p:cNvCxnSpPr/>
          <p:nvPr/>
        </p:nvCxnSpPr>
        <p:spPr>
          <a:xfrm>
            <a:off x="2698750" y="3148089"/>
            <a:ext cx="0" cy="1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133">
            <a:extLst>
              <a:ext uri="{FF2B5EF4-FFF2-40B4-BE49-F238E27FC236}">
                <a16:creationId xmlns:a16="http://schemas.microsoft.com/office/drawing/2014/main" id="{EF9A5BA8-EC73-8DB1-3E94-8BE7A462B5C6}"/>
              </a:ext>
            </a:extLst>
          </p:cNvPr>
          <p:cNvSpPr txBox="1"/>
          <p:nvPr/>
        </p:nvSpPr>
        <p:spPr>
          <a:xfrm>
            <a:off x="74447" y="2865317"/>
            <a:ext cx="932678" cy="349702"/>
          </a:xfrm>
          <a:prstGeom prst="rect">
            <a:avLst/>
          </a:prstGeom>
          <a:noFill/>
        </p:spPr>
        <p:txBody>
          <a:bodyPr wrap="square" lIns="36000" tIns="36000" rIns="36000" bIns="36000" rtlCol="0" anchor="ctr">
            <a:spAutoFit/>
          </a:bodyPr>
          <a:lstStyle/>
          <a:p>
            <a:pPr algn="ctr"/>
            <a:r>
              <a:rPr lang="en-US" altLang="ko-KR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2012</a:t>
            </a:r>
            <a:endParaRPr lang="ko-KR" altLang="en-US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54" name="TextBox 133">
            <a:extLst>
              <a:ext uri="{FF2B5EF4-FFF2-40B4-BE49-F238E27FC236}">
                <a16:creationId xmlns:a16="http://schemas.microsoft.com/office/drawing/2014/main" id="{0359D409-AEC2-179A-880D-88D686D76D36}"/>
              </a:ext>
            </a:extLst>
          </p:cNvPr>
          <p:cNvSpPr txBox="1"/>
          <p:nvPr/>
        </p:nvSpPr>
        <p:spPr>
          <a:xfrm>
            <a:off x="2240038" y="2865317"/>
            <a:ext cx="932678" cy="349702"/>
          </a:xfrm>
          <a:prstGeom prst="rect">
            <a:avLst/>
          </a:prstGeom>
          <a:noFill/>
        </p:spPr>
        <p:txBody>
          <a:bodyPr wrap="square" lIns="36000" tIns="36000" rIns="36000" bIns="36000" rtlCol="0" anchor="ctr">
            <a:spAutoFit/>
          </a:bodyPr>
          <a:lstStyle/>
          <a:p>
            <a:pPr algn="ctr"/>
            <a:r>
              <a:rPr lang="en-US" altLang="ko-KR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2013</a:t>
            </a:r>
            <a:endParaRPr lang="ko-KR" altLang="en-US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55" name="TextBox 133">
            <a:extLst>
              <a:ext uri="{FF2B5EF4-FFF2-40B4-BE49-F238E27FC236}">
                <a16:creationId xmlns:a16="http://schemas.microsoft.com/office/drawing/2014/main" id="{7788386C-E9DE-B345-A849-24758461357D}"/>
              </a:ext>
            </a:extLst>
          </p:cNvPr>
          <p:cNvSpPr txBox="1"/>
          <p:nvPr/>
        </p:nvSpPr>
        <p:spPr>
          <a:xfrm>
            <a:off x="4377653" y="2857517"/>
            <a:ext cx="932678" cy="349702"/>
          </a:xfrm>
          <a:prstGeom prst="rect">
            <a:avLst/>
          </a:prstGeom>
          <a:noFill/>
        </p:spPr>
        <p:txBody>
          <a:bodyPr wrap="square" lIns="36000" tIns="36000" rIns="36000" bIns="36000" rtlCol="0" anchor="ctr">
            <a:spAutoFit/>
          </a:bodyPr>
          <a:lstStyle/>
          <a:p>
            <a:pPr algn="ctr"/>
            <a:r>
              <a:rPr lang="en-US" altLang="ko-KR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2014</a:t>
            </a:r>
            <a:endParaRPr lang="ko-KR" altLang="en-US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56" name="TextBox 133">
            <a:extLst>
              <a:ext uri="{FF2B5EF4-FFF2-40B4-BE49-F238E27FC236}">
                <a16:creationId xmlns:a16="http://schemas.microsoft.com/office/drawing/2014/main" id="{DD3BC087-9DE0-CBBA-E1D9-67C777541ECE}"/>
              </a:ext>
            </a:extLst>
          </p:cNvPr>
          <p:cNvSpPr txBox="1"/>
          <p:nvPr/>
        </p:nvSpPr>
        <p:spPr>
          <a:xfrm>
            <a:off x="8694339" y="2865117"/>
            <a:ext cx="932678" cy="349702"/>
          </a:xfrm>
          <a:prstGeom prst="rect">
            <a:avLst/>
          </a:prstGeom>
          <a:noFill/>
        </p:spPr>
        <p:txBody>
          <a:bodyPr wrap="square" lIns="36000" tIns="36000" rIns="36000" bIns="36000" rtlCol="0" anchor="ctr">
            <a:spAutoFit/>
          </a:bodyPr>
          <a:lstStyle/>
          <a:p>
            <a:pPr algn="ctr"/>
            <a:r>
              <a:rPr lang="en-US" altLang="ko-KR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2016</a:t>
            </a:r>
            <a:endParaRPr lang="ko-KR" altLang="en-US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57" name="TextBox 133">
            <a:extLst>
              <a:ext uri="{FF2B5EF4-FFF2-40B4-BE49-F238E27FC236}">
                <a16:creationId xmlns:a16="http://schemas.microsoft.com/office/drawing/2014/main" id="{7E27E0CA-B6C3-EA5C-D23C-E56E72598436}"/>
              </a:ext>
            </a:extLst>
          </p:cNvPr>
          <p:cNvSpPr txBox="1"/>
          <p:nvPr/>
        </p:nvSpPr>
        <p:spPr>
          <a:xfrm>
            <a:off x="6535996" y="2879028"/>
            <a:ext cx="932678" cy="349702"/>
          </a:xfrm>
          <a:prstGeom prst="rect">
            <a:avLst/>
          </a:prstGeom>
          <a:noFill/>
        </p:spPr>
        <p:txBody>
          <a:bodyPr wrap="square" lIns="36000" tIns="36000" rIns="36000" bIns="36000" rtlCol="0" anchor="ctr">
            <a:spAutoFit/>
          </a:bodyPr>
          <a:lstStyle/>
          <a:p>
            <a:pPr algn="ctr"/>
            <a:r>
              <a:rPr lang="en-US" altLang="ko-KR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2015</a:t>
            </a:r>
            <a:endParaRPr lang="ko-KR" altLang="en-US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grpSp>
        <p:nvGrpSpPr>
          <p:cNvPr id="58" name="Groupe 57">
            <a:extLst>
              <a:ext uri="{FF2B5EF4-FFF2-40B4-BE49-F238E27FC236}">
                <a16:creationId xmlns:a16="http://schemas.microsoft.com/office/drawing/2014/main" id="{FA757C6B-69A0-E1C2-FDDD-8311A73A1139}"/>
              </a:ext>
            </a:extLst>
          </p:cNvPr>
          <p:cNvGrpSpPr/>
          <p:nvPr/>
        </p:nvGrpSpPr>
        <p:grpSpPr>
          <a:xfrm>
            <a:off x="3570865" y="3796711"/>
            <a:ext cx="2160000" cy="2458121"/>
            <a:chOff x="3492000" y="3824444"/>
            <a:chExt cx="2160000" cy="2458121"/>
          </a:xfrm>
        </p:grpSpPr>
        <p:pic>
          <p:nvPicPr>
            <p:cNvPr id="59" name="Image 58">
              <a:extLst>
                <a:ext uri="{FF2B5EF4-FFF2-40B4-BE49-F238E27FC236}">
                  <a16:creationId xmlns:a16="http://schemas.microsoft.com/office/drawing/2014/main" id="{77627B42-E522-8C57-174E-6557AF63BC3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68" r="4168"/>
            <a:stretch/>
          </p:blipFill>
          <p:spPr>
            <a:xfrm>
              <a:off x="3492000" y="3824444"/>
              <a:ext cx="2160000" cy="1767279"/>
            </a:xfrm>
            <a:prstGeom prst="rect">
              <a:avLst/>
            </a:prstGeom>
            <a:ln w="19050">
              <a:solidFill>
                <a:schemeClr val="accent2"/>
              </a:solidFill>
            </a:ln>
          </p:spPr>
        </p:pic>
        <p:sp>
          <p:nvSpPr>
            <p:cNvPr id="60" name="object 2">
              <a:extLst>
                <a:ext uri="{FF2B5EF4-FFF2-40B4-BE49-F238E27FC236}">
                  <a16:creationId xmlns:a16="http://schemas.microsoft.com/office/drawing/2014/main" id="{7184A8B9-FE8F-10D2-ED77-A8CEFFD712A0}"/>
                </a:ext>
              </a:extLst>
            </p:cNvPr>
            <p:cNvSpPr txBox="1"/>
            <p:nvPr/>
          </p:nvSpPr>
          <p:spPr>
            <a:xfrm>
              <a:off x="3492000" y="5611395"/>
              <a:ext cx="2160000" cy="671170"/>
            </a:xfrm>
            <a:prstGeom prst="rect">
              <a:avLst/>
            </a:prstGeom>
            <a:ln w="19050">
              <a:solidFill>
                <a:schemeClr val="accent2"/>
              </a:solidFill>
            </a:ln>
          </p:spPr>
          <p:txBody>
            <a:bodyPr vert="horz" wrap="square" lIns="36000" tIns="36000" rIns="36000" bIns="36000" rtlCol="0" anchor="ctr">
              <a:noAutofit/>
            </a:bodyPr>
            <a:lstStyle/>
            <a:p>
              <a:pPr marL="0" lvl="1" algn="ctr">
                <a:lnSpc>
                  <a:spcPct val="100000"/>
                </a:lnSpc>
                <a:spcBef>
                  <a:spcPts val="600"/>
                </a:spcBef>
                <a:buSzPct val="100000"/>
              </a:pPr>
              <a:r>
                <a:rPr lang="fr-FR" sz="1400" b="1" spc="5" dirty="0">
                  <a:cs typeface="Verdana"/>
                </a:rPr>
                <a:t>M-Cube</a:t>
              </a:r>
              <a:r>
                <a:rPr lang="fr-FR" sz="1400" spc="5" dirty="0">
                  <a:cs typeface="Verdana"/>
                </a:rPr>
                <a:t>: </a:t>
              </a:r>
            </a:p>
            <a:p>
              <a:pPr marL="0" lvl="1" algn="ctr">
                <a:lnSpc>
                  <a:spcPct val="100000"/>
                </a:lnSpc>
                <a:buSzPct val="100000"/>
              </a:pPr>
              <a:r>
                <a:rPr lang="en-US" sz="1400" spc="5" dirty="0">
                  <a:cs typeface="Verdana"/>
                </a:rPr>
                <a:t>demonstrator for homeland security</a:t>
              </a:r>
              <a:endParaRPr lang="fr-FR" sz="1400" spc="5" dirty="0">
                <a:cs typeface="Verdana"/>
              </a:endParaRPr>
            </a:p>
          </p:txBody>
        </p:sp>
      </p:grpSp>
      <p:sp>
        <p:nvSpPr>
          <p:cNvPr id="61" name="Oval 11">
            <a:extLst>
              <a:ext uri="{FF2B5EF4-FFF2-40B4-BE49-F238E27FC236}">
                <a16:creationId xmlns:a16="http://schemas.microsoft.com/office/drawing/2014/main" id="{51B3AA15-0D1D-C016-FC6A-EE68AA374924}"/>
              </a:ext>
            </a:extLst>
          </p:cNvPr>
          <p:cNvSpPr/>
          <p:nvPr/>
        </p:nvSpPr>
        <p:spPr>
          <a:xfrm>
            <a:off x="4715575" y="3098329"/>
            <a:ext cx="288000" cy="28803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altLang="ko-KR" dirty="0"/>
              <a:t>X</a:t>
            </a:r>
            <a:endParaRPr lang="ko-KR" altLang="en-US" dirty="0"/>
          </a:p>
        </p:txBody>
      </p:sp>
      <p:cxnSp>
        <p:nvCxnSpPr>
          <p:cNvPr id="62" name="Connecteur droit 61">
            <a:extLst>
              <a:ext uri="{FF2B5EF4-FFF2-40B4-BE49-F238E27FC236}">
                <a16:creationId xmlns:a16="http://schemas.microsoft.com/office/drawing/2014/main" id="{8406108F-2699-4504-E033-A20F92059EC4}"/>
              </a:ext>
            </a:extLst>
          </p:cNvPr>
          <p:cNvCxnSpPr/>
          <p:nvPr/>
        </p:nvCxnSpPr>
        <p:spPr>
          <a:xfrm>
            <a:off x="4858750" y="3147417"/>
            <a:ext cx="0" cy="1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Connecteur droit 62">
            <a:extLst>
              <a:ext uri="{FF2B5EF4-FFF2-40B4-BE49-F238E27FC236}">
                <a16:creationId xmlns:a16="http://schemas.microsoft.com/office/drawing/2014/main" id="{87C93094-85CA-CA79-DDBF-D6ADE00A637B}"/>
              </a:ext>
            </a:extLst>
          </p:cNvPr>
          <p:cNvCxnSpPr/>
          <p:nvPr/>
        </p:nvCxnSpPr>
        <p:spPr>
          <a:xfrm>
            <a:off x="7020000" y="3147417"/>
            <a:ext cx="0" cy="1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Oval 11">
            <a:extLst>
              <a:ext uri="{FF2B5EF4-FFF2-40B4-BE49-F238E27FC236}">
                <a16:creationId xmlns:a16="http://schemas.microsoft.com/office/drawing/2014/main" id="{212FC124-CA2F-27A5-5EF6-3E94D8A9F062}"/>
              </a:ext>
            </a:extLst>
          </p:cNvPr>
          <p:cNvSpPr/>
          <p:nvPr/>
        </p:nvSpPr>
        <p:spPr>
          <a:xfrm>
            <a:off x="7745597" y="3095421"/>
            <a:ext cx="288000" cy="28803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altLang="ko-KR" dirty="0"/>
              <a:t>X</a:t>
            </a:r>
            <a:endParaRPr lang="ko-KR" altLang="en-US" dirty="0"/>
          </a:p>
        </p:txBody>
      </p:sp>
      <p:cxnSp>
        <p:nvCxnSpPr>
          <p:cNvPr id="65" name="Straight Arrow Connector 34">
            <a:extLst>
              <a:ext uri="{FF2B5EF4-FFF2-40B4-BE49-F238E27FC236}">
                <a16:creationId xmlns:a16="http://schemas.microsoft.com/office/drawing/2014/main" id="{D6B03203-68B5-758E-6BCE-EC40FFA9BD51}"/>
              </a:ext>
            </a:extLst>
          </p:cNvPr>
          <p:cNvCxnSpPr>
            <a:cxnSpLocks/>
            <a:endCxn id="64" idx="4"/>
          </p:cNvCxnSpPr>
          <p:nvPr/>
        </p:nvCxnSpPr>
        <p:spPr>
          <a:xfrm flipH="1" flipV="1">
            <a:off x="7889597" y="3383453"/>
            <a:ext cx="5110" cy="415641"/>
          </a:xfrm>
          <a:prstGeom prst="straightConnector1">
            <a:avLst/>
          </a:prstGeom>
          <a:ln w="3810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6" name="Image 65">
            <a:extLst>
              <a:ext uri="{FF2B5EF4-FFF2-40B4-BE49-F238E27FC236}">
                <a16:creationId xmlns:a16="http://schemas.microsoft.com/office/drawing/2014/main" id="{4A2096D0-0047-3A93-503A-3FF17DA17FA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95561" y="1065588"/>
            <a:ext cx="2324602" cy="1729398"/>
          </a:xfrm>
          <a:prstGeom prst="rect">
            <a:avLst/>
          </a:prstGeom>
          <a:ln w="19050">
            <a:solidFill>
              <a:srgbClr val="3167A8"/>
            </a:solidFill>
          </a:ln>
        </p:spPr>
      </p:pic>
      <p:cxnSp>
        <p:nvCxnSpPr>
          <p:cNvPr id="67" name="Straight Arrow Connector 34">
            <a:extLst>
              <a:ext uri="{FF2B5EF4-FFF2-40B4-BE49-F238E27FC236}">
                <a16:creationId xmlns:a16="http://schemas.microsoft.com/office/drawing/2014/main" id="{9DD5E316-429B-454B-5174-1432FCFF1933}"/>
              </a:ext>
            </a:extLst>
          </p:cNvPr>
          <p:cNvCxnSpPr/>
          <p:nvPr/>
        </p:nvCxnSpPr>
        <p:spPr>
          <a:xfrm>
            <a:off x="8642895" y="2812915"/>
            <a:ext cx="0" cy="406175"/>
          </a:xfrm>
          <a:prstGeom prst="straightConnector1">
            <a:avLst/>
          </a:prstGeom>
          <a:ln w="3810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ZoneTexte 67">
            <a:extLst>
              <a:ext uri="{FF2B5EF4-FFF2-40B4-BE49-F238E27FC236}">
                <a16:creationId xmlns:a16="http://schemas.microsoft.com/office/drawing/2014/main" id="{60B22D46-EE53-BC3D-9F85-1BA587DC459E}"/>
              </a:ext>
            </a:extLst>
          </p:cNvPr>
          <p:cNvSpPr txBox="1"/>
          <p:nvPr/>
        </p:nvSpPr>
        <p:spPr>
          <a:xfrm>
            <a:off x="6774541" y="6239836"/>
            <a:ext cx="2241522" cy="307777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FF0000"/>
                </a:solidFill>
              </a:rPr>
              <a:t>1</a:t>
            </a:r>
            <a:r>
              <a:rPr lang="en-US" sz="1400" baseline="30000" dirty="0">
                <a:solidFill>
                  <a:srgbClr val="FF0000"/>
                </a:solidFill>
              </a:rPr>
              <a:t>st</a:t>
            </a:r>
            <a:r>
              <a:rPr lang="en-US" sz="1400" dirty="0">
                <a:solidFill>
                  <a:srgbClr val="FF0000"/>
                </a:solidFill>
              </a:rPr>
              <a:t> </a:t>
            </a:r>
            <a:r>
              <a:rPr lang="en-US" sz="1400" dirty="0" err="1">
                <a:solidFill>
                  <a:srgbClr val="FF0000"/>
                </a:solidFill>
              </a:rPr>
              <a:t>muography</a:t>
            </a:r>
            <a:r>
              <a:rPr lang="en-US" sz="1400" dirty="0">
                <a:solidFill>
                  <a:srgbClr val="FF0000"/>
                </a:solidFill>
              </a:rPr>
              <a:t> HD online</a:t>
            </a:r>
          </a:p>
        </p:txBody>
      </p:sp>
      <p:cxnSp>
        <p:nvCxnSpPr>
          <p:cNvPr id="69" name="Connecteur droit 68">
            <a:extLst>
              <a:ext uri="{FF2B5EF4-FFF2-40B4-BE49-F238E27FC236}">
                <a16:creationId xmlns:a16="http://schemas.microsoft.com/office/drawing/2014/main" id="{1F52E64D-43E4-CB7F-01CB-D39577DD4209}"/>
              </a:ext>
            </a:extLst>
          </p:cNvPr>
          <p:cNvCxnSpPr/>
          <p:nvPr/>
        </p:nvCxnSpPr>
        <p:spPr>
          <a:xfrm>
            <a:off x="11340000" y="3157614"/>
            <a:ext cx="0" cy="1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133">
            <a:extLst>
              <a:ext uri="{FF2B5EF4-FFF2-40B4-BE49-F238E27FC236}">
                <a16:creationId xmlns:a16="http://schemas.microsoft.com/office/drawing/2014/main" id="{AAA80D73-FF8E-0F9A-FE6F-8160D17B80F4}"/>
              </a:ext>
            </a:extLst>
          </p:cNvPr>
          <p:cNvSpPr txBox="1"/>
          <p:nvPr/>
        </p:nvSpPr>
        <p:spPr>
          <a:xfrm>
            <a:off x="10839506" y="2854524"/>
            <a:ext cx="932678" cy="349702"/>
          </a:xfrm>
          <a:prstGeom prst="rect">
            <a:avLst/>
          </a:prstGeom>
          <a:noFill/>
        </p:spPr>
        <p:txBody>
          <a:bodyPr wrap="square" lIns="36000" tIns="36000" rIns="36000" bIns="36000" rtlCol="0" anchor="ctr">
            <a:spAutoFit/>
          </a:bodyPr>
          <a:lstStyle/>
          <a:p>
            <a:pPr algn="ctr"/>
            <a:r>
              <a:rPr lang="en-US" altLang="ko-KR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2017</a:t>
            </a:r>
            <a:endParaRPr lang="ko-KR" altLang="en-US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71" name="Oval 11">
            <a:extLst>
              <a:ext uri="{FF2B5EF4-FFF2-40B4-BE49-F238E27FC236}">
                <a16:creationId xmlns:a16="http://schemas.microsoft.com/office/drawing/2014/main" id="{9E903564-D506-B7C1-9EFF-6CB3C2C715B0}"/>
              </a:ext>
            </a:extLst>
          </p:cNvPr>
          <p:cNvSpPr/>
          <p:nvPr/>
        </p:nvSpPr>
        <p:spPr>
          <a:xfrm>
            <a:off x="10781728" y="3067909"/>
            <a:ext cx="288000" cy="28803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altLang="ko-KR" dirty="0"/>
              <a:t>X</a:t>
            </a:r>
            <a:endParaRPr lang="ko-KR" altLang="en-US" dirty="0"/>
          </a:p>
        </p:txBody>
      </p:sp>
      <p:sp>
        <p:nvSpPr>
          <p:cNvPr id="72" name="object 2">
            <a:extLst>
              <a:ext uri="{FF2B5EF4-FFF2-40B4-BE49-F238E27FC236}">
                <a16:creationId xmlns:a16="http://schemas.microsoft.com/office/drawing/2014/main" id="{496BD2BB-7A92-EB48-9639-5137E92C401D}"/>
              </a:ext>
            </a:extLst>
          </p:cNvPr>
          <p:cNvSpPr txBox="1"/>
          <p:nvPr/>
        </p:nvSpPr>
        <p:spPr>
          <a:xfrm>
            <a:off x="10176317" y="1929652"/>
            <a:ext cx="1512000" cy="667389"/>
          </a:xfrm>
          <a:prstGeom prst="rect">
            <a:avLst/>
          </a:prstGeom>
          <a:ln w="19050">
            <a:solidFill>
              <a:schemeClr val="accent2"/>
            </a:solidFill>
          </a:ln>
        </p:spPr>
        <p:txBody>
          <a:bodyPr vert="horz" wrap="square" lIns="36000" tIns="36000" rIns="36000" bIns="36000" rtlCol="0" anchor="ctr">
            <a:noAutofit/>
          </a:bodyPr>
          <a:lstStyle/>
          <a:p>
            <a:pPr marL="0" lvl="1" algn="ctr">
              <a:lnSpc>
                <a:spcPct val="100000"/>
              </a:lnSpc>
              <a:spcBef>
                <a:spcPts val="600"/>
              </a:spcBef>
              <a:buSzPct val="100000"/>
            </a:pPr>
            <a:r>
              <a:rPr lang="fr-FR" sz="1400" b="1" spc="5" dirty="0">
                <a:cs typeface="Verdana"/>
              </a:rPr>
              <a:t>M-Cube</a:t>
            </a:r>
            <a:r>
              <a:rPr lang="fr-FR" sz="1400" spc="5" dirty="0">
                <a:cs typeface="Verdana"/>
              </a:rPr>
              <a:t> :</a:t>
            </a:r>
          </a:p>
          <a:p>
            <a:pPr marL="0" lvl="1" algn="ctr">
              <a:lnSpc>
                <a:spcPct val="100000"/>
              </a:lnSpc>
              <a:buSzPct val="100000"/>
            </a:pPr>
            <a:r>
              <a:rPr lang="fr-FR" sz="1400" spc="5" dirty="0">
                <a:cs typeface="Verdana"/>
              </a:rPr>
              <a:t>U </a:t>
            </a:r>
            <a:r>
              <a:rPr lang="fr-FR" sz="1400" spc="5" dirty="0" err="1">
                <a:cs typeface="Verdana"/>
              </a:rPr>
              <a:t>detected</a:t>
            </a:r>
            <a:r>
              <a:rPr lang="fr-FR" sz="1400" spc="5" dirty="0">
                <a:cs typeface="Verdana"/>
              </a:rPr>
              <a:t> in </a:t>
            </a:r>
            <a:r>
              <a:rPr lang="fr-FR" sz="1400" spc="5" dirty="0" err="1">
                <a:cs typeface="Verdana"/>
              </a:rPr>
              <a:t>less</a:t>
            </a:r>
            <a:r>
              <a:rPr lang="fr-FR" sz="1400" spc="5" dirty="0">
                <a:cs typeface="Verdana"/>
              </a:rPr>
              <a:t> </a:t>
            </a:r>
            <a:r>
              <a:rPr lang="fr-FR" sz="1400" spc="5" dirty="0" err="1">
                <a:cs typeface="Verdana"/>
              </a:rPr>
              <a:t>than</a:t>
            </a:r>
            <a:r>
              <a:rPr lang="fr-FR" sz="1400" spc="5" dirty="0">
                <a:cs typeface="Verdana"/>
              </a:rPr>
              <a:t> 4 minutes</a:t>
            </a:r>
          </a:p>
        </p:txBody>
      </p:sp>
      <p:cxnSp>
        <p:nvCxnSpPr>
          <p:cNvPr id="73" name="Straight Arrow Connector 34">
            <a:extLst>
              <a:ext uri="{FF2B5EF4-FFF2-40B4-BE49-F238E27FC236}">
                <a16:creationId xmlns:a16="http://schemas.microsoft.com/office/drawing/2014/main" id="{08252634-BE76-3CCC-B0AF-D5E07E65E1FD}"/>
              </a:ext>
            </a:extLst>
          </p:cNvPr>
          <p:cNvCxnSpPr>
            <a:cxnSpLocks/>
            <a:stCxn id="72" idx="2"/>
            <a:endCxn id="71" idx="0"/>
          </p:cNvCxnSpPr>
          <p:nvPr/>
        </p:nvCxnSpPr>
        <p:spPr>
          <a:xfrm flipH="1">
            <a:off x="10925728" y="2597041"/>
            <a:ext cx="6589" cy="470868"/>
          </a:xfrm>
          <a:prstGeom prst="straightConnector1">
            <a:avLst/>
          </a:prstGeom>
          <a:ln w="3810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4" name="Groupe 73">
            <a:extLst>
              <a:ext uri="{FF2B5EF4-FFF2-40B4-BE49-F238E27FC236}">
                <a16:creationId xmlns:a16="http://schemas.microsoft.com/office/drawing/2014/main" id="{B7699701-FE2B-DBE4-9B7D-E2776DE28A6A}"/>
              </a:ext>
            </a:extLst>
          </p:cNvPr>
          <p:cNvGrpSpPr/>
          <p:nvPr/>
        </p:nvGrpSpPr>
        <p:grpSpPr>
          <a:xfrm>
            <a:off x="9880729" y="3738929"/>
            <a:ext cx="1800000" cy="2597671"/>
            <a:chOff x="249235" y="3917566"/>
            <a:chExt cx="1800000" cy="2597671"/>
          </a:xfrm>
        </p:grpSpPr>
        <p:sp>
          <p:nvSpPr>
            <p:cNvPr id="75" name="object 2">
              <a:extLst>
                <a:ext uri="{FF2B5EF4-FFF2-40B4-BE49-F238E27FC236}">
                  <a16:creationId xmlns:a16="http://schemas.microsoft.com/office/drawing/2014/main" id="{7F3983D3-0B36-A5D7-58A6-F5A252533BF1}"/>
                </a:ext>
              </a:extLst>
            </p:cNvPr>
            <p:cNvSpPr txBox="1"/>
            <p:nvPr/>
          </p:nvSpPr>
          <p:spPr>
            <a:xfrm>
              <a:off x="249235" y="6227237"/>
              <a:ext cx="1800000" cy="288000"/>
            </a:xfrm>
            <a:prstGeom prst="rect">
              <a:avLst/>
            </a:prstGeom>
            <a:ln w="19050">
              <a:solidFill>
                <a:srgbClr val="00B0F0"/>
              </a:solidFill>
            </a:ln>
          </p:spPr>
          <p:txBody>
            <a:bodyPr vert="horz" wrap="square" lIns="36000" tIns="36000" rIns="36000" bIns="36000" rtlCol="0">
              <a:noAutofit/>
            </a:bodyPr>
            <a:lstStyle/>
            <a:p>
              <a:pPr marL="0" lvl="1" algn="ctr">
                <a:lnSpc>
                  <a:spcPct val="100000"/>
                </a:lnSpc>
                <a:spcBef>
                  <a:spcPts val="600"/>
                </a:spcBef>
                <a:buSzPct val="100000"/>
              </a:pPr>
              <a:r>
                <a:rPr lang="fr-FR" sz="1400" b="1" spc="5" dirty="0" err="1">
                  <a:cs typeface="Verdana"/>
                </a:rPr>
                <a:t>ScanPyramids</a:t>
              </a:r>
              <a:endParaRPr lang="fr-FR" sz="1400" b="1" spc="5" dirty="0">
                <a:cs typeface="Verdana"/>
              </a:endParaRPr>
            </a:p>
          </p:txBody>
        </p:sp>
        <p:pic>
          <p:nvPicPr>
            <p:cNvPr id="76" name="Shape 321">
              <a:extLst>
                <a:ext uri="{FF2B5EF4-FFF2-40B4-BE49-F238E27FC236}">
                  <a16:creationId xmlns:a16="http://schemas.microsoft.com/office/drawing/2014/main" id="{3BF54BDB-E4FD-1E22-D433-9B401D94CB70}"/>
                </a:ext>
              </a:extLst>
            </p:cNvPr>
            <p:cNvPicPr preferRelativeResize="0">
              <a:picLocks noChangeAspect="1"/>
            </p:cNvPicPr>
            <p:nvPr/>
          </p:nvPicPr>
          <p:blipFill rotWithShape="1">
            <a:blip r:embed="rId6">
              <a:alphaModFix/>
            </a:blip>
            <a:srcRect t="6407" b="4957"/>
            <a:stretch/>
          </p:blipFill>
          <p:spPr>
            <a:xfrm>
              <a:off x="249235" y="3917566"/>
              <a:ext cx="1800000" cy="2286000"/>
            </a:xfrm>
            <a:prstGeom prst="rect">
              <a:avLst/>
            </a:prstGeom>
            <a:noFill/>
            <a:ln w="19050">
              <a:solidFill>
                <a:srgbClr val="00B0F0"/>
              </a:solidFill>
            </a:ln>
          </p:spPr>
        </p:pic>
      </p:grpSp>
      <p:cxnSp>
        <p:nvCxnSpPr>
          <p:cNvPr id="77" name="Straight Arrow Connector 34">
            <a:extLst>
              <a:ext uri="{FF2B5EF4-FFF2-40B4-BE49-F238E27FC236}">
                <a16:creationId xmlns:a16="http://schemas.microsoft.com/office/drawing/2014/main" id="{3858C93D-076C-51DD-7438-4F7B1928D9A6}"/>
              </a:ext>
            </a:extLst>
          </p:cNvPr>
          <p:cNvCxnSpPr>
            <a:cxnSpLocks/>
            <a:stCxn id="76" idx="1"/>
            <a:endCxn id="78" idx="4"/>
          </p:cNvCxnSpPr>
          <p:nvPr/>
        </p:nvCxnSpPr>
        <p:spPr>
          <a:xfrm flipH="1" flipV="1">
            <a:off x="9181082" y="3386188"/>
            <a:ext cx="699647" cy="1495741"/>
          </a:xfrm>
          <a:prstGeom prst="straightConnector1">
            <a:avLst/>
          </a:prstGeom>
          <a:ln w="381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Oval 11">
            <a:extLst>
              <a:ext uri="{FF2B5EF4-FFF2-40B4-BE49-F238E27FC236}">
                <a16:creationId xmlns:a16="http://schemas.microsoft.com/office/drawing/2014/main" id="{A3FEDE85-1417-EBD5-2D32-C62AC59F4F58}"/>
              </a:ext>
            </a:extLst>
          </p:cNvPr>
          <p:cNvSpPr/>
          <p:nvPr/>
        </p:nvSpPr>
        <p:spPr>
          <a:xfrm>
            <a:off x="9037082" y="3098156"/>
            <a:ext cx="288000" cy="288032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altLang="ko-KR" dirty="0"/>
              <a:t>X</a:t>
            </a:r>
            <a:endParaRPr lang="ko-KR" altLang="en-US" dirty="0"/>
          </a:p>
        </p:txBody>
      </p:sp>
      <p:cxnSp>
        <p:nvCxnSpPr>
          <p:cNvPr id="79" name="Connecteur droit 78">
            <a:extLst>
              <a:ext uri="{FF2B5EF4-FFF2-40B4-BE49-F238E27FC236}">
                <a16:creationId xmlns:a16="http://schemas.microsoft.com/office/drawing/2014/main" id="{A8F973CB-DB3C-0841-86F4-B3E91F97F86F}"/>
              </a:ext>
            </a:extLst>
          </p:cNvPr>
          <p:cNvCxnSpPr/>
          <p:nvPr/>
        </p:nvCxnSpPr>
        <p:spPr>
          <a:xfrm>
            <a:off x="9180000" y="3147417"/>
            <a:ext cx="0" cy="1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Espace réservé du contenu 6">
            <a:extLst>
              <a:ext uri="{FF2B5EF4-FFF2-40B4-BE49-F238E27FC236}">
                <a16:creationId xmlns:a16="http://schemas.microsoft.com/office/drawing/2014/main" id="{69904E05-C7BF-272F-1F49-76572513FD57}"/>
              </a:ext>
            </a:extLst>
          </p:cNvPr>
          <p:cNvSpPr txBox="1">
            <a:spLocks/>
          </p:cNvSpPr>
          <p:nvPr/>
        </p:nvSpPr>
        <p:spPr>
          <a:xfrm>
            <a:off x="540000" y="2092232"/>
            <a:ext cx="10728325" cy="390349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08038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2"/>
            <a:r>
              <a:rPr lang="en-US" dirty="0" smtClean="0">
                <a:solidFill>
                  <a:srgbClr val="0070C0"/>
                </a:solidFill>
              </a:rPr>
              <a:t>Large area with accurate tracking</a:t>
            </a: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5735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 animBg="1"/>
      <p:bldP spid="64" grpId="0" animBg="1"/>
      <p:bldP spid="68" grpId="0" animBg="1"/>
      <p:bldP spid="71" grpId="0" animBg="1"/>
      <p:bldP spid="72" grpId="0" animBg="1"/>
      <p:bldP spid="7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Espace réservé de la date 1">
            <a:extLst>
              <a:ext uri="{FF2B5EF4-FFF2-40B4-BE49-F238E27FC236}">
                <a16:creationId xmlns:a16="http://schemas.microsoft.com/office/drawing/2014/main" id="{B17EAD3B-1461-7487-5CC4-2FCC0868B62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227682" y="6343650"/>
            <a:ext cx="1055156" cy="365125"/>
          </a:xfrm>
        </p:spPr>
        <p:txBody>
          <a:bodyPr/>
          <a:lstStyle/>
          <a:p>
            <a:pPr algn="ctr"/>
            <a:r>
              <a:rPr lang="fr-FR" dirty="0" smtClean="0"/>
              <a:t>05/10/2028</a:t>
            </a:r>
            <a:endParaRPr lang="fr-FR" dirty="0"/>
          </a:p>
        </p:txBody>
      </p:sp>
      <p:sp>
        <p:nvSpPr>
          <p:cNvPr id="70" name="Espace réservé du pied de page 4">
            <a:extLst>
              <a:ext uri="{FF2B5EF4-FFF2-40B4-BE49-F238E27FC236}">
                <a16:creationId xmlns:a16="http://schemas.microsoft.com/office/drawing/2014/main" id="{4B7D443D-AEB6-DC33-3EC2-01CD79BC4C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53682" y="6343650"/>
            <a:ext cx="9059486" cy="365125"/>
          </a:xfrm>
        </p:spPr>
        <p:txBody>
          <a:bodyPr/>
          <a:lstStyle/>
          <a:p>
            <a:pPr algn="ctr"/>
            <a:r>
              <a:rPr lang="en-US" dirty="0" smtClean="0"/>
              <a:t>Celebrating </a:t>
            </a:r>
            <a:r>
              <a:rPr lang="en-US" dirty="0" err="1" smtClean="0"/>
              <a:t>Ioannis</a:t>
            </a:r>
            <a:r>
              <a:rPr lang="en-US" dirty="0" smtClean="0"/>
              <a:t> - Muon tomography using </a:t>
            </a:r>
            <a:r>
              <a:rPr lang="en-US" dirty="0" err="1" smtClean="0"/>
              <a:t>Micromegas</a:t>
            </a:r>
            <a:r>
              <a:rPr lang="en-US" dirty="0" smtClean="0"/>
              <a:t> technology</a:t>
            </a:r>
            <a:endParaRPr lang="fr-FR" dirty="0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8424BA42-8E50-0F5C-5ECA-A7448ECF5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11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91AE047D-F51A-E955-9889-3B1336B75E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Muon </a:t>
            </a:r>
            <a:r>
              <a:rPr lang="fr-FR" dirty="0" err="1" smtClean="0"/>
              <a:t>tomography</a:t>
            </a:r>
            <a:r>
              <a:rPr lang="fr-FR" dirty="0" smtClean="0"/>
              <a:t> – </a:t>
            </a:r>
            <a:r>
              <a:rPr lang="fr-FR" dirty="0" err="1" smtClean="0"/>
              <a:t>Timeline</a:t>
            </a:r>
            <a:endParaRPr lang="fr-FR" dirty="0"/>
          </a:p>
        </p:txBody>
      </p:sp>
      <p:sp>
        <p:nvSpPr>
          <p:cNvPr id="80" name="TextBox 133">
            <a:extLst>
              <a:ext uri="{FF2B5EF4-FFF2-40B4-BE49-F238E27FC236}">
                <a16:creationId xmlns:a16="http://schemas.microsoft.com/office/drawing/2014/main" id="{87C06786-A6EB-77B6-8FC0-0927B93869C7}"/>
              </a:ext>
            </a:extLst>
          </p:cNvPr>
          <p:cNvSpPr txBox="1"/>
          <p:nvPr/>
        </p:nvSpPr>
        <p:spPr>
          <a:xfrm>
            <a:off x="2228802" y="2864672"/>
            <a:ext cx="932678" cy="349702"/>
          </a:xfrm>
          <a:prstGeom prst="rect">
            <a:avLst/>
          </a:prstGeom>
          <a:noFill/>
        </p:spPr>
        <p:txBody>
          <a:bodyPr wrap="square" lIns="36000" tIns="36000" rIns="36000" bIns="36000" rtlCol="0" anchor="ctr">
            <a:spAutoFit/>
          </a:bodyPr>
          <a:lstStyle/>
          <a:p>
            <a:pPr algn="ctr"/>
            <a:r>
              <a:rPr lang="en-US" altLang="ko-KR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2018</a:t>
            </a:r>
            <a:endParaRPr lang="ko-KR" altLang="en-US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cxnSp>
        <p:nvCxnSpPr>
          <p:cNvPr id="83" name="Straight Arrow Connector 34">
            <a:extLst>
              <a:ext uri="{FF2B5EF4-FFF2-40B4-BE49-F238E27FC236}">
                <a16:creationId xmlns:a16="http://schemas.microsoft.com/office/drawing/2014/main" id="{3B11CC7E-175D-7052-9297-12C2FCFEA4A3}"/>
              </a:ext>
            </a:extLst>
          </p:cNvPr>
          <p:cNvCxnSpPr>
            <a:cxnSpLocks/>
            <a:endCxn id="104" idx="3"/>
          </p:cNvCxnSpPr>
          <p:nvPr/>
        </p:nvCxnSpPr>
        <p:spPr>
          <a:xfrm>
            <a:off x="559560" y="3316797"/>
            <a:ext cx="10908000" cy="0"/>
          </a:xfrm>
          <a:prstGeom prst="straightConnector1">
            <a:avLst/>
          </a:prstGeom>
          <a:ln w="76200">
            <a:solidFill>
              <a:srgbClr val="00B0F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Connecteur droit 83">
            <a:extLst>
              <a:ext uri="{FF2B5EF4-FFF2-40B4-BE49-F238E27FC236}">
                <a16:creationId xmlns:a16="http://schemas.microsoft.com/office/drawing/2014/main" id="{199AFD7F-3987-80CD-F531-5437129F743B}"/>
              </a:ext>
            </a:extLst>
          </p:cNvPr>
          <p:cNvCxnSpPr>
            <a:cxnSpLocks/>
          </p:cNvCxnSpPr>
          <p:nvPr/>
        </p:nvCxnSpPr>
        <p:spPr>
          <a:xfrm>
            <a:off x="324000" y="3240000"/>
            <a:ext cx="11939210" cy="0"/>
          </a:xfrm>
          <a:prstGeom prst="line">
            <a:avLst/>
          </a:prstGeom>
          <a:ln w="76200">
            <a:solidFill>
              <a:schemeClr val="bg1">
                <a:lumMod val="50000"/>
              </a:schemeClr>
            </a:solidFill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34">
            <a:extLst>
              <a:ext uri="{FF2B5EF4-FFF2-40B4-BE49-F238E27FC236}">
                <a16:creationId xmlns:a16="http://schemas.microsoft.com/office/drawing/2014/main" id="{B5481FBF-BA44-FA87-89A8-722006E1AD05}"/>
              </a:ext>
            </a:extLst>
          </p:cNvPr>
          <p:cNvCxnSpPr>
            <a:cxnSpLocks/>
          </p:cNvCxnSpPr>
          <p:nvPr/>
        </p:nvCxnSpPr>
        <p:spPr>
          <a:xfrm>
            <a:off x="1012741" y="3387558"/>
            <a:ext cx="10977587" cy="0"/>
          </a:xfrm>
          <a:prstGeom prst="straightConnector1">
            <a:avLst/>
          </a:prstGeom>
          <a:ln w="76200">
            <a:solidFill>
              <a:srgbClr val="FFC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Oval 11">
            <a:extLst>
              <a:ext uri="{FF2B5EF4-FFF2-40B4-BE49-F238E27FC236}">
                <a16:creationId xmlns:a16="http://schemas.microsoft.com/office/drawing/2014/main" id="{57667983-0AD0-FE22-583C-53B7517A465C}"/>
              </a:ext>
            </a:extLst>
          </p:cNvPr>
          <p:cNvSpPr/>
          <p:nvPr/>
        </p:nvSpPr>
        <p:spPr>
          <a:xfrm>
            <a:off x="2175627" y="3098156"/>
            <a:ext cx="288000" cy="288032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altLang="ko-KR" dirty="0"/>
              <a:t>X</a:t>
            </a:r>
            <a:endParaRPr lang="ko-KR" altLang="en-US" dirty="0"/>
          </a:p>
        </p:txBody>
      </p:sp>
      <p:cxnSp>
        <p:nvCxnSpPr>
          <p:cNvPr id="87" name="Connecteur droit 86">
            <a:extLst>
              <a:ext uri="{FF2B5EF4-FFF2-40B4-BE49-F238E27FC236}">
                <a16:creationId xmlns:a16="http://schemas.microsoft.com/office/drawing/2014/main" id="{B94B668B-DFFF-E3A1-8FEE-3502125B826B}"/>
              </a:ext>
            </a:extLst>
          </p:cNvPr>
          <p:cNvCxnSpPr/>
          <p:nvPr/>
        </p:nvCxnSpPr>
        <p:spPr>
          <a:xfrm>
            <a:off x="540000" y="3147897"/>
            <a:ext cx="0" cy="1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Connecteur droit 87">
            <a:extLst>
              <a:ext uri="{FF2B5EF4-FFF2-40B4-BE49-F238E27FC236}">
                <a16:creationId xmlns:a16="http://schemas.microsoft.com/office/drawing/2014/main" id="{B65293B2-80CC-CC51-B2FD-676D89D313E6}"/>
              </a:ext>
            </a:extLst>
          </p:cNvPr>
          <p:cNvCxnSpPr/>
          <p:nvPr/>
        </p:nvCxnSpPr>
        <p:spPr>
          <a:xfrm>
            <a:off x="2700000" y="3146772"/>
            <a:ext cx="0" cy="1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TextBox 133">
            <a:extLst>
              <a:ext uri="{FF2B5EF4-FFF2-40B4-BE49-F238E27FC236}">
                <a16:creationId xmlns:a16="http://schemas.microsoft.com/office/drawing/2014/main" id="{2B4E64E5-6BB1-1889-D1E6-806139032C8D}"/>
              </a:ext>
            </a:extLst>
          </p:cNvPr>
          <p:cNvSpPr txBox="1"/>
          <p:nvPr/>
        </p:nvSpPr>
        <p:spPr>
          <a:xfrm>
            <a:off x="82881" y="2864672"/>
            <a:ext cx="932678" cy="349702"/>
          </a:xfrm>
          <a:prstGeom prst="rect">
            <a:avLst/>
          </a:prstGeom>
          <a:noFill/>
        </p:spPr>
        <p:txBody>
          <a:bodyPr wrap="square" lIns="36000" tIns="36000" rIns="36000" bIns="36000" rtlCol="0" anchor="ctr">
            <a:spAutoFit/>
          </a:bodyPr>
          <a:lstStyle/>
          <a:p>
            <a:pPr algn="ctr"/>
            <a:r>
              <a:rPr lang="en-US" altLang="ko-KR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2017</a:t>
            </a:r>
            <a:endParaRPr lang="ko-KR" altLang="en-US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90" name="TextBox 133">
            <a:extLst>
              <a:ext uri="{FF2B5EF4-FFF2-40B4-BE49-F238E27FC236}">
                <a16:creationId xmlns:a16="http://schemas.microsoft.com/office/drawing/2014/main" id="{EA665188-BCF6-D990-B322-5B3796EE8C67}"/>
              </a:ext>
            </a:extLst>
          </p:cNvPr>
          <p:cNvSpPr txBox="1"/>
          <p:nvPr/>
        </p:nvSpPr>
        <p:spPr>
          <a:xfrm>
            <a:off x="4399909" y="2864672"/>
            <a:ext cx="932678" cy="349702"/>
          </a:xfrm>
          <a:prstGeom prst="rect">
            <a:avLst/>
          </a:prstGeom>
          <a:noFill/>
        </p:spPr>
        <p:txBody>
          <a:bodyPr wrap="square" lIns="36000" tIns="36000" rIns="36000" bIns="36000" rtlCol="0" anchor="ctr">
            <a:spAutoFit/>
          </a:bodyPr>
          <a:lstStyle/>
          <a:p>
            <a:pPr algn="ctr"/>
            <a:r>
              <a:rPr lang="en-US" altLang="ko-KR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2019</a:t>
            </a:r>
            <a:endParaRPr lang="ko-KR" altLang="en-US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91" name="TextBox 133">
            <a:extLst>
              <a:ext uri="{FF2B5EF4-FFF2-40B4-BE49-F238E27FC236}">
                <a16:creationId xmlns:a16="http://schemas.microsoft.com/office/drawing/2014/main" id="{522C4B7D-B7E0-CBB3-65B1-6F4A86B9B089}"/>
              </a:ext>
            </a:extLst>
          </p:cNvPr>
          <p:cNvSpPr txBox="1"/>
          <p:nvPr/>
        </p:nvSpPr>
        <p:spPr>
          <a:xfrm>
            <a:off x="8294200" y="2864672"/>
            <a:ext cx="932678" cy="349702"/>
          </a:xfrm>
          <a:prstGeom prst="rect">
            <a:avLst/>
          </a:prstGeom>
          <a:noFill/>
        </p:spPr>
        <p:txBody>
          <a:bodyPr wrap="square" lIns="36000" tIns="36000" rIns="36000" bIns="36000" rtlCol="0" anchor="ctr">
            <a:spAutoFit/>
          </a:bodyPr>
          <a:lstStyle/>
          <a:p>
            <a:pPr algn="ctr"/>
            <a:r>
              <a:rPr lang="en-US" altLang="ko-KR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2021</a:t>
            </a:r>
            <a:endParaRPr lang="ko-KR" altLang="en-US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92" name="TextBox 133">
            <a:extLst>
              <a:ext uri="{FF2B5EF4-FFF2-40B4-BE49-F238E27FC236}">
                <a16:creationId xmlns:a16="http://schemas.microsoft.com/office/drawing/2014/main" id="{374FC9E9-A579-9FB2-0480-506206C52B71}"/>
              </a:ext>
            </a:extLst>
          </p:cNvPr>
          <p:cNvSpPr txBox="1"/>
          <p:nvPr/>
        </p:nvSpPr>
        <p:spPr>
          <a:xfrm>
            <a:off x="6237308" y="2864672"/>
            <a:ext cx="932678" cy="349702"/>
          </a:xfrm>
          <a:prstGeom prst="rect">
            <a:avLst/>
          </a:prstGeom>
          <a:noFill/>
        </p:spPr>
        <p:txBody>
          <a:bodyPr wrap="square" lIns="36000" tIns="36000" rIns="36000" bIns="36000" rtlCol="0" anchor="ctr">
            <a:spAutoFit/>
          </a:bodyPr>
          <a:lstStyle/>
          <a:p>
            <a:pPr algn="ctr"/>
            <a:r>
              <a:rPr lang="en-US" altLang="ko-KR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2020</a:t>
            </a:r>
            <a:endParaRPr lang="ko-KR" altLang="en-US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93" name="Oval 11">
            <a:extLst>
              <a:ext uri="{FF2B5EF4-FFF2-40B4-BE49-F238E27FC236}">
                <a16:creationId xmlns:a16="http://schemas.microsoft.com/office/drawing/2014/main" id="{2CF33C7C-712D-AB3B-20AF-96633228144C}"/>
              </a:ext>
            </a:extLst>
          </p:cNvPr>
          <p:cNvSpPr/>
          <p:nvPr/>
        </p:nvSpPr>
        <p:spPr>
          <a:xfrm>
            <a:off x="1873172" y="3095463"/>
            <a:ext cx="288000" cy="288032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altLang="ko-KR" dirty="0"/>
              <a:t>X</a:t>
            </a:r>
            <a:endParaRPr lang="ko-KR" altLang="en-US" dirty="0"/>
          </a:p>
        </p:txBody>
      </p:sp>
      <p:cxnSp>
        <p:nvCxnSpPr>
          <p:cNvPr id="94" name="Connecteur droit 93">
            <a:extLst>
              <a:ext uri="{FF2B5EF4-FFF2-40B4-BE49-F238E27FC236}">
                <a16:creationId xmlns:a16="http://schemas.microsoft.com/office/drawing/2014/main" id="{613BB7DF-C45C-8211-3A80-6EBA3C907A8C}"/>
              </a:ext>
            </a:extLst>
          </p:cNvPr>
          <p:cNvCxnSpPr/>
          <p:nvPr/>
        </p:nvCxnSpPr>
        <p:spPr>
          <a:xfrm>
            <a:off x="6712278" y="3146772"/>
            <a:ext cx="0" cy="1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Connecteur droit 94">
            <a:extLst>
              <a:ext uri="{FF2B5EF4-FFF2-40B4-BE49-F238E27FC236}">
                <a16:creationId xmlns:a16="http://schemas.microsoft.com/office/drawing/2014/main" id="{C08BCC08-C5E4-2AAB-FA32-E68739E62739}"/>
              </a:ext>
            </a:extLst>
          </p:cNvPr>
          <p:cNvCxnSpPr/>
          <p:nvPr/>
        </p:nvCxnSpPr>
        <p:spPr>
          <a:xfrm>
            <a:off x="8778310" y="3146772"/>
            <a:ext cx="0" cy="1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6" name="Groupe 95">
            <a:extLst>
              <a:ext uri="{FF2B5EF4-FFF2-40B4-BE49-F238E27FC236}">
                <a16:creationId xmlns:a16="http://schemas.microsoft.com/office/drawing/2014/main" id="{30D0F628-2BE3-C873-BC42-A9C86D2D7C11}"/>
              </a:ext>
            </a:extLst>
          </p:cNvPr>
          <p:cNvGrpSpPr/>
          <p:nvPr/>
        </p:nvGrpSpPr>
        <p:grpSpPr>
          <a:xfrm>
            <a:off x="112741" y="3942039"/>
            <a:ext cx="1800000" cy="2236306"/>
            <a:chOff x="290625" y="603600"/>
            <a:chExt cx="1800000" cy="2236306"/>
          </a:xfrm>
        </p:grpSpPr>
        <p:pic>
          <p:nvPicPr>
            <p:cNvPr id="97" name="Image 96">
              <a:extLst>
                <a:ext uri="{FF2B5EF4-FFF2-40B4-BE49-F238E27FC236}">
                  <a16:creationId xmlns:a16="http://schemas.microsoft.com/office/drawing/2014/main" id="{FA3A1C75-174B-CA80-FD6C-07A48909D90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534" t="6283" r="6800" b="7671"/>
            <a:stretch/>
          </p:blipFill>
          <p:spPr>
            <a:xfrm>
              <a:off x="290625" y="603600"/>
              <a:ext cx="1800000" cy="1219200"/>
            </a:xfrm>
            <a:prstGeom prst="rect">
              <a:avLst/>
            </a:prstGeom>
            <a:ln w="19050">
              <a:solidFill>
                <a:srgbClr val="FFC000"/>
              </a:solidFill>
            </a:ln>
          </p:spPr>
        </p:pic>
        <p:sp>
          <p:nvSpPr>
            <p:cNvPr id="98" name="object 2">
              <a:extLst>
                <a:ext uri="{FF2B5EF4-FFF2-40B4-BE49-F238E27FC236}">
                  <a16:creationId xmlns:a16="http://schemas.microsoft.com/office/drawing/2014/main" id="{831C7164-DD3D-FCB2-2D4D-A9F3F7021D03}"/>
                </a:ext>
              </a:extLst>
            </p:cNvPr>
            <p:cNvSpPr txBox="1"/>
            <p:nvPr/>
          </p:nvSpPr>
          <p:spPr>
            <a:xfrm>
              <a:off x="290625" y="1830643"/>
              <a:ext cx="1800000" cy="1009263"/>
            </a:xfrm>
            <a:prstGeom prst="rect">
              <a:avLst/>
            </a:prstGeom>
            <a:ln w="19050">
              <a:solidFill>
                <a:srgbClr val="FFC000"/>
              </a:solidFill>
            </a:ln>
          </p:spPr>
          <p:txBody>
            <a:bodyPr vert="horz" wrap="square" lIns="36000" tIns="36000" rIns="36000" bIns="36000" rtlCol="0" anchor="ctr">
              <a:noAutofit/>
            </a:bodyPr>
            <a:lstStyle/>
            <a:p>
              <a:pPr marL="0" lvl="1" algn="ctr">
                <a:lnSpc>
                  <a:spcPct val="100000"/>
                </a:lnSpc>
                <a:spcBef>
                  <a:spcPts val="600"/>
                </a:spcBef>
                <a:buSzPct val="100000"/>
              </a:pPr>
              <a:r>
                <a:rPr lang="fr-FR" sz="1200" b="1" spc="5" dirty="0">
                  <a:cs typeface="Verdana"/>
                </a:rPr>
                <a:t>M</a:t>
              </a:r>
              <a:r>
                <a:rPr lang="fr-FR" sz="1200" spc="5" dirty="0">
                  <a:cs typeface="Verdana"/>
                </a:rPr>
                <a:t>aison de l’</a:t>
              </a:r>
              <a:r>
                <a:rPr lang="fr-FR" sz="1200" b="1" spc="5" dirty="0">
                  <a:cs typeface="Verdana"/>
                </a:rPr>
                <a:t>I</a:t>
              </a:r>
              <a:r>
                <a:rPr lang="fr-FR" sz="1200" spc="5" dirty="0">
                  <a:cs typeface="Verdana"/>
                </a:rPr>
                <a:t>magerie </a:t>
              </a:r>
              <a:r>
                <a:rPr lang="fr-FR" sz="1200" b="1" spc="5" dirty="0" err="1">
                  <a:cs typeface="Verdana"/>
                </a:rPr>
                <a:t>M</a:t>
              </a:r>
              <a:r>
                <a:rPr lang="fr-FR" sz="1200" spc="5" dirty="0" err="1">
                  <a:cs typeface="Verdana"/>
                </a:rPr>
                <a:t>uonique</a:t>
              </a:r>
              <a:r>
                <a:rPr lang="fr-FR" sz="1200" spc="5" dirty="0">
                  <a:cs typeface="Verdana"/>
                </a:rPr>
                <a:t> </a:t>
              </a:r>
              <a:r>
                <a:rPr lang="fr-FR" sz="1200" b="1" spc="5" dirty="0">
                  <a:cs typeface="Verdana"/>
                </a:rPr>
                <a:t>O</a:t>
              </a:r>
              <a:r>
                <a:rPr lang="fr-FR" sz="1200" spc="5" dirty="0">
                  <a:cs typeface="Verdana"/>
                </a:rPr>
                <a:t>uverte aux applications </a:t>
              </a:r>
              <a:r>
                <a:rPr lang="fr-FR" sz="1200" b="1" spc="5" dirty="0">
                  <a:cs typeface="Verdana"/>
                </a:rPr>
                <a:t>S</a:t>
              </a:r>
              <a:r>
                <a:rPr lang="fr-FR" sz="1200" spc="5" dirty="0">
                  <a:cs typeface="Verdana"/>
                </a:rPr>
                <a:t>ociétales et </a:t>
              </a:r>
              <a:r>
                <a:rPr lang="fr-FR" sz="1200" b="1" spc="5" dirty="0">
                  <a:cs typeface="Verdana"/>
                </a:rPr>
                <a:t>A</a:t>
              </a:r>
              <a:r>
                <a:rPr lang="fr-FR" sz="1200" spc="5" dirty="0">
                  <a:cs typeface="Verdana"/>
                </a:rPr>
                <a:t>cadémiques</a:t>
              </a:r>
            </a:p>
          </p:txBody>
        </p:sp>
      </p:grpSp>
      <p:cxnSp>
        <p:nvCxnSpPr>
          <p:cNvPr id="99" name="Straight Arrow Connector 34">
            <a:extLst>
              <a:ext uri="{FF2B5EF4-FFF2-40B4-BE49-F238E27FC236}">
                <a16:creationId xmlns:a16="http://schemas.microsoft.com/office/drawing/2014/main" id="{2745AFBE-1C06-56FA-904A-F045DE7C55F4}"/>
              </a:ext>
            </a:extLst>
          </p:cNvPr>
          <p:cNvCxnSpPr>
            <a:cxnSpLocks/>
            <a:stCxn id="97" idx="0"/>
            <a:endCxn id="105" idx="4"/>
          </p:cNvCxnSpPr>
          <p:nvPr/>
        </p:nvCxnSpPr>
        <p:spPr>
          <a:xfrm flipH="1" flipV="1">
            <a:off x="1005292" y="3386188"/>
            <a:ext cx="7449" cy="555851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0" name="Groupe 99">
            <a:extLst>
              <a:ext uri="{FF2B5EF4-FFF2-40B4-BE49-F238E27FC236}">
                <a16:creationId xmlns:a16="http://schemas.microsoft.com/office/drawing/2014/main" id="{5F071DE6-6F54-42BC-5119-EAC8C99C3C92}"/>
              </a:ext>
            </a:extLst>
          </p:cNvPr>
          <p:cNvGrpSpPr>
            <a:grpSpLocks noChangeAspect="1"/>
          </p:cNvGrpSpPr>
          <p:nvPr/>
        </p:nvGrpSpPr>
        <p:grpSpPr>
          <a:xfrm>
            <a:off x="139818" y="985772"/>
            <a:ext cx="2877323" cy="1458897"/>
            <a:chOff x="3741841" y="847061"/>
            <a:chExt cx="5230293" cy="2743393"/>
          </a:xfrm>
        </p:grpSpPr>
        <p:pic>
          <p:nvPicPr>
            <p:cNvPr id="101" name="Image 100">
              <a:extLst>
                <a:ext uri="{FF2B5EF4-FFF2-40B4-BE49-F238E27FC236}">
                  <a16:creationId xmlns:a16="http://schemas.microsoft.com/office/drawing/2014/main" id="{481F7BB1-87EE-5DDE-F0CE-5B9929FBAFE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175" t="2052" r="6218" b="83004"/>
            <a:stretch/>
          </p:blipFill>
          <p:spPr>
            <a:xfrm>
              <a:off x="3741841" y="847061"/>
              <a:ext cx="5230293" cy="600741"/>
            </a:xfrm>
            <a:prstGeom prst="rect">
              <a:avLst/>
            </a:prstGeom>
            <a:ln w="19050">
              <a:solidFill>
                <a:srgbClr val="00B0F0"/>
              </a:solidFill>
            </a:ln>
          </p:spPr>
        </p:pic>
        <p:pic>
          <p:nvPicPr>
            <p:cNvPr id="102" name="Image 101">
              <a:extLst>
                <a:ext uri="{FF2B5EF4-FFF2-40B4-BE49-F238E27FC236}">
                  <a16:creationId xmlns:a16="http://schemas.microsoft.com/office/drawing/2014/main" id="{9EA75E98-352C-00A1-B07A-8B647B2DE8A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175" t="43532" r="6218" b="3395"/>
            <a:stretch/>
          </p:blipFill>
          <p:spPr>
            <a:xfrm>
              <a:off x="3741841" y="1456853"/>
              <a:ext cx="5230293" cy="2133601"/>
            </a:xfrm>
            <a:prstGeom prst="rect">
              <a:avLst/>
            </a:prstGeom>
            <a:ln w="19050">
              <a:solidFill>
                <a:srgbClr val="00B0F0"/>
              </a:solidFill>
            </a:ln>
          </p:spPr>
        </p:pic>
      </p:grpSp>
      <p:cxnSp>
        <p:nvCxnSpPr>
          <p:cNvPr id="103" name="Straight Arrow Connector 34">
            <a:extLst>
              <a:ext uri="{FF2B5EF4-FFF2-40B4-BE49-F238E27FC236}">
                <a16:creationId xmlns:a16="http://schemas.microsoft.com/office/drawing/2014/main" id="{5E44CEC0-C938-1F74-7AE6-87714DC242BD}"/>
              </a:ext>
            </a:extLst>
          </p:cNvPr>
          <p:cNvCxnSpPr>
            <a:cxnSpLocks/>
            <a:stCxn id="102" idx="2"/>
            <a:endCxn id="86" idx="0"/>
          </p:cNvCxnSpPr>
          <p:nvPr/>
        </p:nvCxnSpPr>
        <p:spPr>
          <a:xfrm>
            <a:off x="1578480" y="2444669"/>
            <a:ext cx="741147" cy="653487"/>
          </a:xfrm>
          <a:prstGeom prst="straightConnector1">
            <a:avLst/>
          </a:prstGeom>
          <a:ln w="381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Oval 11">
            <a:extLst>
              <a:ext uri="{FF2B5EF4-FFF2-40B4-BE49-F238E27FC236}">
                <a16:creationId xmlns:a16="http://schemas.microsoft.com/office/drawing/2014/main" id="{1D184751-7B61-83FB-FDCA-02604AE2AC6A}"/>
              </a:ext>
            </a:extLst>
          </p:cNvPr>
          <p:cNvSpPr/>
          <p:nvPr/>
        </p:nvSpPr>
        <p:spPr>
          <a:xfrm>
            <a:off x="11377509" y="3097091"/>
            <a:ext cx="288000" cy="288032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altLang="ko-KR" dirty="0"/>
              <a:t>X</a:t>
            </a:r>
            <a:endParaRPr lang="ko-KR" altLang="en-US" dirty="0"/>
          </a:p>
        </p:txBody>
      </p:sp>
      <p:sp>
        <p:nvSpPr>
          <p:cNvPr id="105" name="Oval 11">
            <a:extLst>
              <a:ext uri="{FF2B5EF4-FFF2-40B4-BE49-F238E27FC236}">
                <a16:creationId xmlns:a16="http://schemas.microsoft.com/office/drawing/2014/main" id="{C816EBA2-FEC0-D7AB-8838-DDC087DF5DA2}"/>
              </a:ext>
            </a:extLst>
          </p:cNvPr>
          <p:cNvSpPr/>
          <p:nvPr/>
        </p:nvSpPr>
        <p:spPr>
          <a:xfrm>
            <a:off x="861292" y="3098156"/>
            <a:ext cx="288000" cy="288032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altLang="ko-KR" dirty="0"/>
              <a:t>X</a:t>
            </a:r>
            <a:endParaRPr lang="ko-KR" altLang="en-US" dirty="0"/>
          </a:p>
        </p:txBody>
      </p:sp>
      <p:grpSp>
        <p:nvGrpSpPr>
          <p:cNvPr id="106" name="Groupe 105"/>
          <p:cNvGrpSpPr/>
          <p:nvPr/>
        </p:nvGrpSpPr>
        <p:grpSpPr>
          <a:xfrm>
            <a:off x="2429960" y="4039387"/>
            <a:ext cx="1813851" cy="2191780"/>
            <a:chOff x="3154591" y="4072409"/>
            <a:chExt cx="1813851" cy="2191780"/>
          </a:xfrm>
        </p:grpSpPr>
        <p:pic>
          <p:nvPicPr>
            <p:cNvPr id="107" name="Image 106">
              <a:extLst>
                <a:ext uri="{FF2B5EF4-FFF2-40B4-BE49-F238E27FC236}">
                  <a16:creationId xmlns:a16="http://schemas.microsoft.com/office/drawing/2014/main" id="{C7BB7C55-F602-8CE6-24BC-FABA029EB1C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780" r="13780"/>
            <a:stretch/>
          </p:blipFill>
          <p:spPr>
            <a:xfrm>
              <a:off x="3154591" y="4072409"/>
              <a:ext cx="1813851" cy="1908000"/>
            </a:xfrm>
            <a:prstGeom prst="rect">
              <a:avLst/>
            </a:prstGeom>
            <a:ln w="19050">
              <a:solidFill>
                <a:schemeClr val="accent6">
                  <a:lumMod val="75000"/>
                </a:schemeClr>
              </a:solidFill>
            </a:ln>
          </p:spPr>
        </p:pic>
        <p:sp>
          <p:nvSpPr>
            <p:cNvPr id="108" name="object 2">
              <a:extLst>
                <a:ext uri="{FF2B5EF4-FFF2-40B4-BE49-F238E27FC236}">
                  <a16:creationId xmlns:a16="http://schemas.microsoft.com/office/drawing/2014/main" id="{9793D565-8C9F-66EB-87D3-EE8D034DA1F6}"/>
                </a:ext>
              </a:extLst>
            </p:cNvPr>
            <p:cNvSpPr txBox="1"/>
            <p:nvPr/>
          </p:nvSpPr>
          <p:spPr>
            <a:xfrm>
              <a:off x="3154592" y="5976483"/>
              <a:ext cx="1813850" cy="287706"/>
            </a:xfrm>
            <a:prstGeom prst="rect">
              <a:avLst/>
            </a:prstGeom>
            <a:ln w="19050">
              <a:solidFill>
                <a:schemeClr val="accent6">
                  <a:lumMod val="75000"/>
                </a:schemeClr>
              </a:solidFill>
            </a:ln>
          </p:spPr>
          <p:txBody>
            <a:bodyPr vert="horz" wrap="square" lIns="36000" tIns="36000" rIns="36000" bIns="36000" rtlCol="0">
              <a:noAutofit/>
            </a:bodyPr>
            <a:lstStyle/>
            <a:p>
              <a:pPr marL="0" lvl="1" algn="ctr">
                <a:lnSpc>
                  <a:spcPct val="100000"/>
                </a:lnSpc>
                <a:spcBef>
                  <a:spcPts val="600"/>
                </a:spcBef>
                <a:buSzPct val="100000"/>
              </a:pPr>
              <a:r>
                <a:rPr lang="fr-FR" sz="1400" b="1" spc="5" dirty="0">
                  <a:cs typeface="Verdana"/>
                </a:rPr>
                <a:t>G2G3</a:t>
              </a:r>
            </a:p>
          </p:txBody>
        </p:sp>
      </p:grpSp>
      <p:cxnSp>
        <p:nvCxnSpPr>
          <p:cNvPr id="109" name="Straight Arrow Connector 34">
            <a:extLst>
              <a:ext uri="{FF2B5EF4-FFF2-40B4-BE49-F238E27FC236}">
                <a16:creationId xmlns:a16="http://schemas.microsoft.com/office/drawing/2014/main" id="{29910519-474A-2F40-E43F-9D79E8BCE205}"/>
              </a:ext>
            </a:extLst>
          </p:cNvPr>
          <p:cNvCxnSpPr>
            <a:cxnSpLocks/>
            <a:stCxn id="107" idx="0"/>
            <a:endCxn id="93" idx="4"/>
          </p:cNvCxnSpPr>
          <p:nvPr/>
        </p:nvCxnSpPr>
        <p:spPr>
          <a:xfrm flipH="1" flipV="1">
            <a:off x="2017172" y="3383495"/>
            <a:ext cx="1319714" cy="655892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Oval 11">
            <a:extLst>
              <a:ext uri="{FF2B5EF4-FFF2-40B4-BE49-F238E27FC236}">
                <a16:creationId xmlns:a16="http://schemas.microsoft.com/office/drawing/2014/main" id="{DAC86161-5FA5-8C5E-E470-B412D58D0040}"/>
              </a:ext>
            </a:extLst>
          </p:cNvPr>
          <p:cNvSpPr/>
          <p:nvPr/>
        </p:nvSpPr>
        <p:spPr>
          <a:xfrm>
            <a:off x="6847539" y="3096445"/>
            <a:ext cx="295275" cy="28803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altLang="ko-KR" dirty="0"/>
              <a:t>X</a:t>
            </a:r>
            <a:endParaRPr lang="ko-KR" altLang="en-US" dirty="0"/>
          </a:p>
        </p:txBody>
      </p:sp>
      <p:cxnSp>
        <p:nvCxnSpPr>
          <p:cNvPr id="111" name="Connecteur droit 110">
            <a:extLst>
              <a:ext uri="{FF2B5EF4-FFF2-40B4-BE49-F238E27FC236}">
                <a16:creationId xmlns:a16="http://schemas.microsoft.com/office/drawing/2014/main" id="{45E4DF3E-2AC2-34A1-EB5D-1402CC4F7207}"/>
              </a:ext>
            </a:extLst>
          </p:cNvPr>
          <p:cNvCxnSpPr/>
          <p:nvPr/>
        </p:nvCxnSpPr>
        <p:spPr>
          <a:xfrm>
            <a:off x="4860000" y="3146772"/>
            <a:ext cx="0" cy="1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2" name="Groupe 111">
            <a:extLst>
              <a:ext uri="{FF2B5EF4-FFF2-40B4-BE49-F238E27FC236}">
                <a16:creationId xmlns:a16="http://schemas.microsoft.com/office/drawing/2014/main" id="{379EC166-6E36-B97E-345E-92F79DCA5C9F}"/>
              </a:ext>
            </a:extLst>
          </p:cNvPr>
          <p:cNvGrpSpPr/>
          <p:nvPr/>
        </p:nvGrpSpPr>
        <p:grpSpPr>
          <a:xfrm>
            <a:off x="6085055" y="1077759"/>
            <a:ext cx="1800000" cy="1325007"/>
            <a:chOff x="6797798" y="1450053"/>
            <a:chExt cx="1800000" cy="1325007"/>
          </a:xfrm>
        </p:grpSpPr>
        <p:sp>
          <p:nvSpPr>
            <p:cNvPr id="113" name="object 2">
              <a:extLst>
                <a:ext uri="{FF2B5EF4-FFF2-40B4-BE49-F238E27FC236}">
                  <a16:creationId xmlns:a16="http://schemas.microsoft.com/office/drawing/2014/main" id="{86BA7DE3-2A73-C258-4C08-6BB04CC1E8FD}"/>
                </a:ext>
              </a:extLst>
            </p:cNvPr>
            <p:cNvSpPr txBox="1"/>
            <p:nvPr/>
          </p:nvSpPr>
          <p:spPr>
            <a:xfrm>
              <a:off x="6797798" y="2487060"/>
              <a:ext cx="1800000" cy="288000"/>
            </a:xfrm>
            <a:prstGeom prst="rect">
              <a:avLst/>
            </a:prstGeom>
            <a:ln w="19050">
              <a:solidFill>
                <a:schemeClr val="accent4"/>
              </a:solidFill>
            </a:ln>
          </p:spPr>
          <p:txBody>
            <a:bodyPr vert="horz" wrap="square" lIns="36000" tIns="36000" rIns="36000" bIns="36000" rtlCol="0">
              <a:noAutofit/>
            </a:bodyPr>
            <a:lstStyle/>
            <a:p>
              <a:pPr marL="0" lvl="1" algn="ctr">
                <a:lnSpc>
                  <a:spcPct val="100000"/>
                </a:lnSpc>
                <a:buSzPct val="100000"/>
              </a:pPr>
              <a:r>
                <a:rPr lang="fr-FR" sz="1400" b="1" spc="5" dirty="0">
                  <a:cs typeface="Verdana"/>
                </a:rPr>
                <a:t>Common </a:t>
              </a:r>
              <a:r>
                <a:rPr lang="fr-FR" sz="1400" b="1" spc="5" dirty="0" err="1">
                  <a:cs typeface="Verdana"/>
                </a:rPr>
                <a:t>lab</a:t>
              </a:r>
              <a:endParaRPr lang="fr-FR" sz="1400" b="1" spc="5" dirty="0">
                <a:cs typeface="Verdana"/>
              </a:endParaRPr>
            </a:p>
          </p:txBody>
        </p:sp>
        <p:pic>
          <p:nvPicPr>
            <p:cNvPr id="114" name="Image 113">
              <a:extLst>
                <a:ext uri="{FF2B5EF4-FFF2-40B4-BE49-F238E27FC236}">
                  <a16:creationId xmlns:a16="http://schemas.microsoft.com/office/drawing/2014/main" id="{E9056D66-0A9D-E86F-3D79-B40EDC4C076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97798" y="1450053"/>
              <a:ext cx="1800000" cy="1014194"/>
            </a:xfrm>
            <a:prstGeom prst="rect">
              <a:avLst/>
            </a:prstGeom>
            <a:ln w="19050">
              <a:solidFill>
                <a:schemeClr val="accent4"/>
              </a:solidFill>
            </a:ln>
          </p:spPr>
        </p:pic>
      </p:grpSp>
      <p:cxnSp>
        <p:nvCxnSpPr>
          <p:cNvPr id="115" name="Connecteur droit 114">
            <a:extLst>
              <a:ext uri="{FF2B5EF4-FFF2-40B4-BE49-F238E27FC236}">
                <a16:creationId xmlns:a16="http://schemas.microsoft.com/office/drawing/2014/main" id="{A35F2463-450C-9F5C-98A9-9E627368BF74}"/>
              </a:ext>
            </a:extLst>
          </p:cNvPr>
          <p:cNvCxnSpPr/>
          <p:nvPr/>
        </p:nvCxnSpPr>
        <p:spPr>
          <a:xfrm>
            <a:off x="10607110" y="3138626"/>
            <a:ext cx="0" cy="1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TextBox 133">
            <a:extLst>
              <a:ext uri="{FF2B5EF4-FFF2-40B4-BE49-F238E27FC236}">
                <a16:creationId xmlns:a16="http://schemas.microsoft.com/office/drawing/2014/main" id="{E13156DF-43FA-C1F5-AFA4-14DB5E3CCF0D}"/>
              </a:ext>
            </a:extLst>
          </p:cNvPr>
          <p:cNvSpPr txBox="1"/>
          <p:nvPr/>
        </p:nvSpPr>
        <p:spPr>
          <a:xfrm>
            <a:off x="10140771" y="2859905"/>
            <a:ext cx="932678" cy="349702"/>
          </a:xfrm>
          <a:prstGeom prst="rect">
            <a:avLst/>
          </a:prstGeom>
          <a:noFill/>
        </p:spPr>
        <p:txBody>
          <a:bodyPr wrap="square" lIns="36000" tIns="36000" rIns="36000" bIns="36000" rtlCol="0" anchor="ctr">
            <a:spAutoFit/>
          </a:bodyPr>
          <a:lstStyle/>
          <a:p>
            <a:pPr algn="ctr"/>
            <a:r>
              <a:rPr lang="en-US" altLang="ko-KR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2022</a:t>
            </a:r>
            <a:endParaRPr lang="ko-KR" altLang="en-US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grpSp>
        <p:nvGrpSpPr>
          <p:cNvPr id="117" name="Groupe 116">
            <a:extLst>
              <a:ext uri="{FF2B5EF4-FFF2-40B4-BE49-F238E27FC236}">
                <a16:creationId xmlns:a16="http://schemas.microsoft.com/office/drawing/2014/main" id="{B07075A0-28B4-55B5-3E5F-0E247F499C45}"/>
              </a:ext>
            </a:extLst>
          </p:cNvPr>
          <p:cNvGrpSpPr>
            <a:grpSpLocks noChangeAspect="1"/>
          </p:cNvGrpSpPr>
          <p:nvPr/>
        </p:nvGrpSpPr>
        <p:grpSpPr>
          <a:xfrm>
            <a:off x="8054576" y="1046850"/>
            <a:ext cx="3940503" cy="1407835"/>
            <a:chOff x="5922345" y="825634"/>
            <a:chExt cx="4553215" cy="1626740"/>
          </a:xfrm>
        </p:grpSpPr>
        <p:pic>
          <p:nvPicPr>
            <p:cNvPr id="118" name="Image 117">
              <a:extLst>
                <a:ext uri="{FF2B5EF4-FFF2-40B4-BE49-F238E27FC236}">
                  <a16:creationId xmlns:a16="http://schemas.microsoft.com/office/drawing/2014/main" id="{31E0B6B5-5D49-59CD-1458-E01DF2F1EDD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922345" y="1134338"/>
              <a:ext cx="4553215" cy="1318036"/>
            </a:xfrm>
            <a:prstGeom prst="rect">
              <a:avLst/>
            </a:prstGeom>
            <a:ln w="19050">
              <a:solidFill>
                <a:srgbClr val="00B0F0"/>
              </a:solidFill>
            </a:ln>
          </p:spPr>
        </p:pic>
        <p:pic>
          <p:nvPicPr>
            <p:cNvPr id="119" name="Image 118">
              <a:extLst>
                <a:ext uri="{FF2B5EF4-FFF2-40B4-BE49-F238E27FC236}">
                  <a16:creationId xmlns:a16="http://schemas.microsoft.com/office/drawing/2014/main" id="{0E575189-38DB-8FD6-B1AF-51C1DA34330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922786" y="825634"/>
              <a:ext cx="4552774" cy="298730"/>
            </a:xfrm>
            <a:prstGeom prst="rect">
              <a:avLst/>
            </a:prstGeom>
            <a:ln w="19050">
              <a:solidFill>
                <a:srgbClr val="00B0F0"/>
              </a:solidFill>
            </a:ln>
          </p:spPr>
        </p:pic>
      </p:grpSp>
      <p:cxnSp>
        <p:nvCxnSpPr>
          <p:cNvPr id="120" name="Straight Arrow Connector 34">
            <a:extLst>
              <a:ext uri="{FF2B5EF4-FFF2-40B4-BE49-F238E27FC236}">
                <a16:creationId xmlns:a16="http://schemas.microsoft.com/office/drawing/2014/main" id="{9ADA7422-6D75-90C8-B33A-A1D71342CA79}"/>
              </a:ext>
            </a:extLst>
          </p:cNvPr>
          <p:cNvCxnSpPr>
            <a:cxnSpLocks/>
            <a:stCxn id="118" idx="2"/>
            <a:endCxn id="104" idx="0"/>
          </p:cNvCxnSpPr>
          <p:nvPr/>
        </p:nvCxnSpPr>
        <p:spPr>
          <a:xfrm>
            <a:off x="10024828" y="2454685"/>
            <a:ext cx="1496681" cy="642406"/>
          </a:xfrm>
          <a:prstGeom prst="straightConnector1">
            <a:avLst/>
          </a:prstGeom>
          <a:ln w="381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Arrow Connector 34">
            <a:extLst>
              <a:ext uri="{FF2B5EF4-FFF2-40B4-BE49-F238E27FC236}">
                <a16:creationId xmlns:a16="http://schemas.microsoft.com/office/drawing/2014/main" id="{B5481FBF-BA44-FA87-89A8-722006E1AD05}"/>
              </a:ext>
            </a:extLst>
          </p:cNvPr>
          <p:cNvCxnSpPr>
            <a:cxnSpLocks/>
          </p:cNvCxnSpPr>
          <p:nvPr/>
        </p:nvCxnSpPr>
        <p:spPr>
          <a:xfrm flipV="1">
            <a:off x="2017172" y="3461582"/>
            <a:ext cx="9973156" cy="0"/>
          </a:xfrm>
          <a:prstGeom prst="straightConnector1">
            <a:avLst/>
          </a:prstGeom>
          <a:ln w="76200">
            <a:solidFill>
              <a:schemeClr val="accent6">
                <a:lumMod val="7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Arrow Connector 34">
            <a:extLst>
              <a:ext uri="{FF2B5EF4-FFF2-40B4-BE49-F238E27FC236}">
                <a16:creationId xmlns:a16="http://schemas.microsoft.com/office/drawing/2014/main" id="{2C9EACC5-4507-44F9-7A15-21EC85AAAF35}"/>
              </a:ext>
            </a:extLst>
          </p:cNvPr>
          <p:cNvCxnSpPr>
            <a:cxnSpLocks/>
            <a:stCxn id="113" idx="2"/>
            <a:endCxn id="110" idx="0"/>
          </p:cNvCxnSpPr>
          <p:nvPr/>
        </p:nvCxnSpPr>
        <p:spPr>
          <a:xfrm>
            <a:off x="6985055" y="2402766"/>
            <a:ext cx="10122" cy="693679"/>
          </a:xfrm>
          <a:prstGeom prst="straightConnector1">
            <a:avLst/>
          </a:prstGeom>
          <a:ln w="38100">
            <a:solidFill>
              <a:schemeClr val="accent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Oval 11">
            <a:extLst>
              <a:ext uri="{FF2B5EF4-FFF2-40B4-BE49-F238E27FC236}">
                <a16:creationId xmlns:a16="http://schemas.microsoft.com/office/drawing/2014/main" id="{2CF33C7C-712D-AB3B-20AF-96633228144C}"/>
              </a:ext>
            </a:extLst>
          </p:cNvPr>
          <p:cNvSpPr/>
          <p:nvPr/>
        </p:nvSpPr>
        <p:spPr>
          <a:xfrm>
            <a:off x="11654530" y="3095463"/>
            <a:ext cx="288000" cy="288032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altLang="ko-KR" dirty="0"/>
              <a:t>X</a:t>
            </a:r>
            <a:endParaRPr lang="ko-KR" altLang="en-US" dirty="0"/>
          </a:p>
        </p:txBody>
      </p:sp>
      <p:grpSp>
        <p:nvGrpSpPr>
          <p:cNvPr id="124" name="Groupe 123"/>
          <p:cNvGrpSpPr/>
          <p:nvPr/>
        </p:nvGrpSpPr>
        <p:grpSpPr>
          <a:xfrm>
            <a:off x="4761031" y="4220051"/>
            <a:ext cx="2356679" cy="1749164"/>
            <a:chOff x="4638497" y="4283138"/>
            <a:chExt cx="2356679" cy="1749164"/>
          </a:xfrm>
        </p:grpSpPr>
        <p:pic>
          <p:nvPicPr>
            <p:cNvPr id="125" name="Image 124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638497" y="4283138"/>
              <a:ext cx="2356679" cy="1420825"/>
            </a:xfrm>
            <a:prstGeom prst="rect">
              <a:avLst/>
            </a:prstGeom>
            <a:ln w="19050">
              <a:solidFill>
                <a:schemeClr val="accent6"/>
              </a:solidFill>
            </a:ln>
          </p:spPr>
        </p:pic>
        <p:sp>
          <p:nvSpPr>
            <p:cNvPr id="126" name="ZoneTexte 125"/>
            <p:cNvSpPr txBox="1"/>
            <p:nvPr/>
          </p:nvSpPr>
          <p:spPr>
            <a:xfrm>
              <a:off x="4638497" y="5724525"/>
              <a:ext cx="2356678" cy="307777"/>
            </a:xfrm>
            <a:prstGeom prst="rect">
              <a:avLst/>
            </a:prstGeom>
            <a:noFill/>
            <a:ln w="19050">
              <a:solidFill>
                <a:schemeClr val="accent6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/>
                <a:t>INB72</a:t>
              </a:r>
            </a:p>
          </p:txBody>
        </p:sp>
      </p:grpSp>
      <p:cxnSp>
        <p:nvCxnSpPr>
          <p:cNvPr id="127" name="Straight Arrow Connector 34">
            <a:extLst>
              <a:ext uri="{FF2B5EF4-FFF2-40B4-BE49-F238E27FC236}">
                <a16:creationId xmlns:a16="http://schemas.microsoft.com/office/drawing/2014/main" id="{B5481FBF-BA44-FA87-89A8-722006E1AD05}"/>
              </a:ext>
            </a:extLst>
          </p:cNvPr>
          <p:cNvCxnSpPr>
            <a:cxnSpLocks/>
          </p:cNvCxnSpPr>
          <p:nvPr/>
        </p:nvCxnSpPr>
        <p:spPr>
          <a:xfrm flipV="1">
            <a:off x="6501534" y="3532265"/>
            <a:ext cx="5485725" cy="415"/>
          </a:xfrm>
          <a:prstGeom prst="straightConnector1">
            <a:avLst/>
          </a:prstGeom>
          <a:ln w="76200">
            <a:solidFill>
              <a:schemeClr val="accent6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Arrow Connector 34">
            <a:extLst>
              <a:ext uri="{FF2B5EF4-FFF2-40B4-BE49-F238E27FC236}">
                <a16:creationId xmlns:a16="http://schemas.microsoft.com/office/drawing/2014/main" id="{B5481FBF-BA44-FA87-89A8-722006E1AD05}"/>
              </a:ext>
            </a:extLst>
          </p:cNvPr>
          <p:cNvCxnSpPr>
            <a:cxnSpLocks/>
          </p:cNvCxnSpPr>
          <p:nvPr/>
        </p:nvCxnSpPr>
        <p:spPr>
          <a:xfrm flipV="1">
            <a:off x="9462104" y="3604358"/>
            <a:ext cx="2520000" cy="1511"/>
          </a:xfrm>
          <a:prstGeom prst="straightConnector1">
            <a:avLst/>
          </a:prstGeom>
          <a:ln w="76200">
            <a:solidFill>
              <a:schemeClr val="accent6">
                <a:lumMod val="60000"/>
                <a:lumOff val="4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Arrow Connector 34">
            <a:extLst>
              <a:ext uri="{FF2B5EF4-FFF2-40B4-BE49-F238E27FC236}">
                <a16:creationId xmlns:a16="http://schemas.microsoft.com/office/drawing/2014/main" id="{29910519-474A-2F40-E43F-9D79E8BCE205}"/>
              </a:ext>
            </a:extLst>
          </p:cNvPr>
          <p:cNvCxnSpPr>
            <a:cxnSpLocks/>
            <a:stCxn id="140" idx="0"/>
            <a:endCxn id="123" idx="4"/>
          </p:cNvCxnSpPr>
          <p:nvPr/>
        </p:nvCxnSpPr>
        <p:spPr>
          <a:xfrm flipV="1">
            <a:off x="10638828" y="3383495"/>
            <a:ext cx="1159702" cy="561084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0" name="Groupe 129"/>
          <p:cNvGrpSpPr/>
          <p:nvPr/>
        </p:nvGrpSpPr>
        <p:grpSpPr>
          <a:xfrm>
            <a:off x="7678037" y="4058183"/>
            <a:ext cx="1143872" cy="2300913"/>
            <a:chOff x="7528506" y="4147717"/>
            <a:chExt cx="1143872" cy="2300913"/>
          </a:xfrm>
        </p:grpSpPr>
        <p:pic>
          <p:nvPicPr>
            <p:cNvPr id="131" name="Image 130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7528506" y="4147717"/>
              <a:ext cx="1143872" cy="1975571"/>
            </a:xfrm>
            <a:prstGeom prst="rect">
              <a:avLst/>
            </a:prstGeom>
            <a:ln w="19050">
              <a:solidFill>
                <a:schemeClr val="accent6">
                  <a:lumMod val="60000"/>
                  <a:lumOff val="40000"/>
                </a:schemeClr>
              </a:solidFill>
            </a:ln>
          </p:spPr>
        </p:pic>
        <p:sp>
          <p:nvSpPr>
            <p:cNvPr id="132" name="ZoneTexte 131"/>
            <p:cNvSpPr txBox="1"/>
            <p:nvPr/>
          </p:nvSpPr>
          <p:spPr>
            <a:xfrm>
              <a:off x="7528506" y="6140853"/>
              <a:ext cx="1143872" cy="307777"/>
            </a:xfrm>
            <a:prstGeom prst="rect">
              <a:avLst/>
            </a:prstGeom>
            <a:noFill/>
            <a:ln w="19050">
              <a:solidFill>
                <a:schemeClr val="accent6">
                  <a:lumMod val="60000"/>
                  <a:lumOff val="4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/>
                <a:t>IZEN</a:t>
              </a:r>
            </a:p>
          </p:txBody>
        </p:sp>
      </p:grpSp>
      <p:cxnSp>
        <p:nvCxnSpPr>
          <p:cNvPr id="133" name="Straight Arrow Connector 34">
            <a:extLst>
              <a:ext uri="{FF2B5EF4-FFF2-40B4-BE49-F238E27FC236}">
                <a16:creationId xmlns:a16="http://schemas.microsoft.com/office/drawing/2014/main" id="{29910519-474A-2F40-E43F-9D79E8BCE205}"/>
              </a:ext>
            </a:extLst>
          </p:cNvPr>
          <p:cNvCxnSpPr>
            <a:cxnSpLocks/>
            <a:stCxn id="125" idx="0"/>
            <a:endCxn id="134" idx="4"/>
          </p:cNvCxnSpPr>
          <p:nvPr/>
        </p:nvCxnSpPr>
        <p:spPr>
          <a:xfrm flipV="1">
            <a:off x="5939371" y="3398945"/>
            <a:ext cx="525566" cy="821106"/>
          </a:xfrm>
          <a:prstGeom prst="straightConnector1">
            <a:avLst/>
          </a:prstGeom>
          <a:ln w="38100">
            <a:solidFill>
              <a:srgbClr val="70AD47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Oval 11">
            <a:extLst>
              <a:ext uri="{FF2B5EF4-FFF2-40B4-BE49-F238E27FC236}">
                <a16:creationId xmlns:a16="http://schemas.microsoft.com/office/drawing/2014/main" id="{2CF33C7C-712D-AB3B-20AF-96633228144C}"/>
              </a:ext>
            </a:extLst>
          </p:cNvPr>
          <p:cNvSpPr/>
          <p:nvPr/>
        </p:nvSpPr>
        <p:spPr>
          <a:xfrm>
            <a:off x="6320937" y="3110913"/>
            <a:ext cx="288000" cy="288032"/>
          </a:xfrm>
          <a:prstGeom prst="ellipse">
            <a:avLst/>
          </a:prstGeom>
          <a:solidFill>
            <a:srgbClr val="70AD47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altLang="ko-KR" dirty="0"/>
              <a:t>X</a:t>
            </a:r>
            <a:endParaRPr lang="ko-KR" altLang="en-US" dirty="0"/>
          </a:p>
        </p:txBody>
      </p:sp>
      <p:cxnSp>
        <p:nvCxnSpPr>
          <p:cNvPr id="135" name="Straight Arrow Connector 34">
            <a:extLst>
              <a:ext uri="{FF2B5EF4-FFF2-40B4-BE49-F238E27FC236}">
                <a16:creationId xmlns:a16="http://schemas.microsoft.com/office/drawing/2014/main" id="{9B88C1F8-509B-B308-81CB-E82D58298603}"/>
              </a:ext>
            </a:extLst>
          </p:cNvPr>
          <p:cNvCxnSpPr>
            <a:cxnSpLocks/>
            <a:stCxn id="131" idx="0"/>
            <a:endCxn id="136" idx="4"/>
          </p:cNvCxnSpPr>
          <p:nvPr/>
        </p:nvCxnSpPr>
        <p:spPr>
          <a:xfrm flipV="1">
            <a:off x="8249973" y="3391618"/>
            <a:ext cx="1222769" cy="666565"/>
          </a:xfrm>
          <a:prstGeom prst="straightConnector1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6" name="Oval 11">
            <a:extLst>
              <a:ext uri="{FF2B5EF4-FFF2-40B4-BE49-F238E27FC236}">
                <a16:creationId xmlns:a16="http://schemas.microsoft.com/office/drawing/2014/main" id="{A40027EE-27FD-1957-2380-F2253F854B2C}"/>
              </a:ext>
            </a:extLst>
          </p:cNvPr>
          <p:cNvSpPr/>
          <p:nvPr/>
        </p:nvSpPr>
        <p:spPr>
          <a:xfrm>
            <a:off x="9328742" y="3103586"/>
            <a:ext cx="288000" cy="28803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altLang="ko-KR" dirty="0"/>
              <a:t>X</a:t>
            </a:r>
            <a:endParaRPr lang="ko-KR" altLang="en-US" dirty="0"/>
          </a:p>
        </p:txBody>
      </p:sp>
      <p:sp>
        <p:nvSpPr>
          <p:cNvPr id="137" name="ZoneTexte 136">
            <a:extLst>
              <a:ext uri="{FF2B5EF4-FFF2-40B4-BE49-F238E27FC236}">
                <a16:creationId xmlns:a16="http://schemas.microsoft.com/office/drawing/2014/main" id="{60B22D46-EE53-BC3D-9F85-1BA587DC459E}"/>
              </a:ext>
            </a:extLst>
          </p:cNvPr>
          <p:cNvSpPr txBox="1"/>
          <p:nvPr/>
        </p:nvSpPr>
        <p:spPr>
          <a:xfrm>
            <a:off x="9226878" y="6108376"/>
            <a:ext cx="2666058" cy="307777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FF0000"/>
                </a:solidFill>
              </a:rPr>
              <a:t>1</a:t>
            </a:r>
            <a:r>
              <a:rPr lang="en-US" sz="1400" baseline="30000" dirty="0">
                <a:solidFill>
                  <a:srgbClr val="FF0000"/>
                </a:solidFill>
              </a:rPr>
              <a:t>st</a:t>
            </a:r>
            <a:r>
              <a:rPr lang="en-US" sz="1400" dirty="0">
                <a:solidFill>
                  <a:srgbClr val="FF0000"/>
                </a:solidFill>
              </a:rPr>
              <a:t> </a:t>
            </a:r>
            <a:r>
              <a:rPr lang="en-US" sz="1400" dirty="0" err="1">
                <a:solidFill>
                  <a:srgbClr val="FF0000"/>
                </a:solidFill>
              </a:rPr>
              <a:t>muography</a:t>
            </a:r>
            <a:r>
              <a:rPr lang="en-US" sz="1400" dirty="0">
                <a:solidFill>
                  <a:srgbClr val="FF0000"/>
                </a:solidFill>
              </a:rPr>
              <a:t> </a:t>
            </a:r>
            <a:r>
              <a:rPr lang="en-US" sz="1400" dirty="0" smtClean="0">
                <a:solidFill>
                  <a:srgbClr val="FF0000"/>
                </a:solidFill>
              </a:rPr>
              <a:t>of a military NR</a:t>
            </a:r>
            <a:endParaRPr lang="en-US" sz="1400" dirty="0">
              <a:solidFill>
                <a:srgbClr val="FF0000"/>
              </a:solidFill>
            </a:endParaRPr>
          </a:p>
        </p:txBody>
      </p:sp>
      <p:grpSp>
        <p:nvGrpSpPr>
          <p:cNvPr id="138" name="Groupe 137"/>
          <p:cNvGrpSpPr/>
          <p:nvPr/>
        </p:nvGrpSpPr>
        <p:grpSpPr>
          <a:xfrm>
            <a:off x="9720194" y="3944579"/>
            <a:ext cx="1837268" cy="2139484"/>
            <a:chOff x="9720194" y="4022213"/>
            <a:chExt cx="1837268" cy="2139484"/>
          </a:xfrm>
        </p:grpSpPr>
        <p:sp>
          <p:nvSpPr>
            <p:cNvPr id="139" name="object 2">
              <a:extLst>
                <a:ext uri="{FF2B5EF4-FFF2-40B4-BE49-F238E27FC236}">
                  <a16:creationId xmlns:a16="http://schemas.microsoft.com/office/drawing/2014/main" id="{9793D565-8C9F-66EB-87D3-EE8D034DA1F6}"/>
                </a:ext>
              </a:extLst>
            </p:cNvPr>
            <p:cNvSpPr txBox="1"/>
            <p:nvPr/>
          </p:nvSpPr>
          <p:spPr>
            <a:xfrm>
              <a:off x="9720194" y="5873991"/>
              <a:ext cx="1837268" cy="287706"/>
            </a:xfrm>
            <a:prstGeom prst="rect">
              <a:avLst/>
            </a:prstGeom>
            <a:ln w="19050">
              <a:solidFill>
                <a:schemeClr val="accent6">
                  <a:lumMod val="75000"/>
                </a:schemeClr>
              </a:solidFill>
            </a:ln>
          </p:spPr>
          <p:txBody>
            <a:bodyPr vert="horz" wrap="square" lIns="36000" tIns="36000" rIns="36000" bIns="36000" rtlCol="0">
              <a:noAutofit/>
            </a:bodyPr>
            <a:lstStyle/>
            <a:p>
              <a:pPr marL="0" lvl="1" algn="ctr">
                <a:lnSpc>
                  <a:spcPct val="100000"/>
                </a:lnSpc>
                <a:spcBef>
                  <a:spcPts val="600"/>
                </a:spcBef>
                <a:buSzPct val="100000"/>
              </a:pPr>
              <a:r>
                <a:rPr lang="fr-FR" sz="1200" b="1" spc="5" dirty="0" smtClean="0">
                  <a:cs typeface="Verdana"/>
                </a:rPr>
                <a:t>G3 </a:t>
              </a:r>
              <a:r>
                <a:rPr lang="fr-FR" sz="1200" b="1" spc="5" dirty="0" err="1" smtClean="0">
                  <a:cs typeface="Verdana"/>
                </a:rPr>
                <a:t>nuclear</a:t>
              </a:r>
              <a:r>
                <a:rPr lang="fr-FR" sz="1200" b="1" spc="5" dirty="0" smtClean="0">
                  <a:cs typeface="Verdana"/>
                </a:rPr>
                <a:t> </a:t>
              </a:r>
              <a:r>
                <a:rPr lang="fr-FR" sz="1200" b="1" spc="5" dirty="0" err="1" smtClean="0">
                  <a:cs typeface="Verdana"/>
                </a:rPr>
                <a:t>reactor</a:t>
              </a:r>
              <a:r>
                <a:rPr lang="fr-FR" sz="1200" b="1" spc="5" dirty="0" smtClean="0">
                  <a:cs typeface="Verdana"/>
                </a:rPr>
                <a:t> (NR)</a:t>
              </a:r>
              <a:endParaRPr lang="fr-FR" sz="1200" b="1" spc="5" dirty="0">
                <a:cs typeface="Verdana"/>
              </a:endParaRPr>
            </a:p>
          </p:txBody>
        </p:sp>
        <p:pic>
          <p:nvPicPr>
            <p:cNvPr id="140" name="Image 139"/>
            <p:cNvPicPr>
              <a:picLocks noChangeAspect="1"/>
            </p:cNvPicPr>
            <p:nvPr/>
          </p:nvPicPr>
          <p:blipFill>
            <a:blip r:embed="rId11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20194" y="4022213"/>
              <a:ext cx="1837267" cy="1837267"/>
            </a:xfrm>
            <a:prstGeom prst="rect">
              <a:avLst/>
            </a:prstGeom>
            <a:ln w="19050">
              <a:solidFill>
                <a:srgbClr val="548235"/>
              </a:solidFill>
            </a:ln>
          </p:spPr>
        </p:pic>
      </p:grpSp>
      <p:sp>
        <p:nvSpPr>
          <p:cNvPr id="141" name="Rectangle 140"/>
          <p:cNvSpPr/>
          <p:nvPr/>
        </p:nvSpPr>
        <p:spPr>
          <a:xfrm>
            <a:off x="2161172" y="3819232"/>
            <a:ext cx="9781358" cy="2637888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ZoneTexte 141"/>
          <p:cNvSpPr txBox="1"/>
          <p:nvPr/>
        </p:nvSpPr>
        <p:spPr>
          <a:xfrm>
            <a:off x="4611503" y="6102162"/>
            <a:ext cx="29160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Nuclear dismantling projects</a:t>
            </a:r>
            <a:endParaRPr lang="en-US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43" name="ZoneTexte 142"/>
          <p:cNvSpPr txBox="1"/>
          <p:nvPr/>
        </p:nvSpPr>
        <p:spPr>
          <a:xfrm>
            <a:off x="6148566" y="700689"/>
            <a:ext cx="16932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C000"/>
                </a:solidFill>
              </a:rPr>
              <a:t>Industrialization</a:t>
            </a:r>
            <a:endParaRPr lang="en-US" dirty="0">
              <a:solidFill>
                <a:srgbClr val="FFC000"/>
              </a:solidFill>
            </a:endParaRPr>
          </a:p>
        </p:txBody>
      </p:sp>
      <p:pic>
        <p:nvPicPr>
          <p:cNvPr id="144" name="Image 14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4999" y="965824"/>
            <a:ext cx="2856690" cy="1572138"/>
          </a:xfrm>
          <a:prstGeom prst="rect">
            <a:avLst/>
          </a:prstGeom>
          <a:ln w="19050">
            <a:solidFill>
              <a:srgbClr val="00B0F0"/>
            </a:solidFill>
          </a:ln>
        </p:spPr>
      </p:pic>
    </p:spTree>
    <p:extLst>
      <p:ext uri="{BB962C8B-B14F-4D97-AF65-F5344CB8AC3E}">
        <p14:creationId xmlns:p14="http://schemas.microsoft.com/office/powerpoint/2010/main" val="1268040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 animBg="1"/>
      <p:bldP spid="105" grpId="0" animBg="1"/>
      <p:bldP spid="110" grpId="0" animBg="1"/>
      <p:bldP spid="123" grpId="0" animBg="1"/>
      <p:bldP spid="134" grpId="0" animBg="1"/>
      <p:bldP spid="136" grpId="0" animBg="1"/>
      <p:bldP spid="137" grpId="0" animBg="1"/>
      <p:bldP spid="141" grpId="0" animBg="1"/>
      <p:bldP spid="142" grpId="0"/>
      <p:bldP spid="14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8424BA42-8E50-0F5C-5ECA-A7448ECF5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12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91AE047D-F51A-E955-9889-3B1336B75E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4036"/>
            <a:ext cx="11372645" cy="595765"/>
          </a:xfrm>
        </p:spPr>
        <p:txBody>
          <a:bodyPr>
            <a:noAutofit/>
          </a:bodyPr>
          <a:lstStyle/>
          <a:p>
            <a:r>
              <a:rPr lang="fr-FR" dirty="0" err="1" smtClean="0"/>
              <a:t>MultiGen</a:t>
            </a:r>
            <a:r>
              <a:rPr lang="fr-FR" dirty="0" smtClean="0"/>
              <a:t> detector – Basic </a:t>
            </a:r>
            <a:r>
              <a:rPr lang="fr-FR" dirty="0" err="1" smtClean="0"/>
              <a:t>element</a:t>
            </a:r>
            <a:r>
              <a:rPr lang="fr-FR" dirty="0" smtClean="0"/>
              <a:t> of a </a:t>
            </a:r>
            <a:r>
              <a:rPr lang="fr-FR" dirty="0" err="1" smtClean="0"/>
              <a:t>telescope</a:t>
            </a:r>
            <a:endParaRPr lang="fr-FR" dirty="0"/>
          </a:p>
        </p:txBody>
      </p:sp>
      <p:sp>
        <p:nvSpPr>
          <p:cNvPr id="17" name="Espace réservé du contenu 6">
            <a:extLst>
              <a:ext uri="{FF2B5EF4-FFF2-40B4-BE49-F238E27FC236}">
                <a16:creationId xmlns:a16="http://schemas.microsoft.com/office/drawing/2014/main" id="{69904E05-C7BF-272F-1F49-76572513FD57}"/>
              </a:ext>
            </a:extLst>
          </p:cNvPr>
          <p:cNvSpPr txBox="1">
            <a:spLocks/>
          </p:cNvSpPr>
          <p:nvPr/>
        </p:nvSpPr>
        <p:spPr>
          <a:xfrm>
            <a:off x="692400" y="2202429"/>
            <a:ext cx="10728325" cy="390349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08038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en-US" dirty="0" smtClean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8" name="Shape 207"/>
          <p:cNvSpPr txBox="1">
            <a:spLocks noChangeAspect="1"/>
          </p:cNvSpPr>
          <p:nvPr/>
        </p:nvSpPr>
        <p:spPr>
          <a:xfrm>
            <a:off x="7251598" y="2939118"/>
            <a:ext cx="932142" cy="28392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>
              <a:buSzPct val="25000"/>
            </a:pPr>
            <a:r>
              <a:rPr lang="fr-FR" sz="1000" dirty="0">
                <a:solidFill>
                  <a:srgbClr val="0099FF"/>
                </a:solidFill>
                <a:latin typeface="Arial"/>
                <a:ea typeface="Arial"/>
                <a:cs typeface="Arial"/>
                <a:sym typeface="Arial"/>
              </a:rPr>
              <a:t>(</a:t>
            </a:r>
            <a:r>
              <a:rPr lang="fr-FR" sz="1000" dirty="0" smtClean="0">
                <a:solidFill>
                  <a:srgbClr val="0099FF"/>
                </a:solidFill>
                <a:latin typeface="Arial"/>
                <a:ea typeface="Arial"/>
                <a:cs typeface="Arial"/>
                <a:sym typeface="Arial"/>
              </a:rPr>
              <a:t>X</a:t>
            </a:r>
            <a:r>
              <a:rPr lang="fr-FR" sz="1000" baseline="-25000" dirty="0" smtClean="0">
                <a:solidFill>
                  <a:srgbClr val="0099FF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r>
              <a:rPr lang="fr-FR" sz="1000" dirty="0" smtClean="0">
                <a:solidFill>
                  <a:srgbClr val="0099FF"/>
                </a:solidFill>
                <a:ea typeface="Arial"/>
                <a:cs typeface="Arial"/>
                <a:sym typeface="Arial"/>
              </a:rPr>
              <a:t>,Y</a:t>
            </a:r>
            <a:r>
              <a:rPr lang="fr-FR" sz="1000" baseline="-25000" dirty="0" smtClean="0">
                <a:solidFill>
                  <a:srgbClr val="0099FF"/>
                </a:solidFill>
                <a:ea typeface="Arial"/>
                <a:cs typeface="Arial"/>
                <a:sym typeface="Arial"/>
              </a:rPr>
              <a:t>1</a:t>
            </a:r>
            <a:r>
              <a:rPr lang="fr-FR" sz="1000" dirty="0" smtClean="0">
                <a:solidFill>
                  <a:srgbClr val="0099FF"/>
                </a:solidFill>
                <a:ea typeface="Arial"/>
                <a:cs typeface="Arial"/>
                <a:sym typeface="Arial"/>
              </a:rPr>
              <a:t>,Z</a:t>
            </a:r>
            <a:r>
              <a:rPr lang="fr-FR" sz="1000" baseline="-25000" dirty="0" smtClean="0">
                <a:solidFill>
                  <a:srgbClr val="0099FF"/>
                </a:solidFill>
                <a:ea typeface="Arial"/>
                <a:cs typeface="Arial"/>
                <a:sym typeface="Arial"/>
              </a:rPr>
              <a:t>1 </a:t>
            </a:r>
            <a:r>
              <a:rPr lang="fr-FR" sz="1000" dirty="0" smtClean="0">
                <a:solidFill>
                  <a:srgbClr val="0099FF"/>
                </a:solidFill>
                <a:latin typeface="Arial"/>
                <a:ea typeface="Arial"/>
                <a:cs typeface="Arial"/>
                <a:sym typeface="Arial"/>
              </a:rPr>
              <a:t>)</a:t>
            </a:r>
            <a:endParaRPr lang="fr-FR" sz="1000" dirty="0">
              <a:solidFill>
                <a:srgbClr val="0099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" name="Shape 213"/>
          <p:cNvSpPr txBox="1">
            <a:spLocks noChangeAspect="1"/>
          </p:cNvSpPr>
          <p:nvPr/>
        </p:nvSpPr>
        <p:spPr>
          <a:xfrm>
            <a:off x="6235115" y="3755937"/>
            <a:ext cx="161784" cy="13650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fr-FR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X</a:t>
            </a:r>
          </a:p>
        </p:txBody>
      </p:sp>
      <p:sp>
        <p:nvSpPr>
          <p:cNvPr id="31" name="Espace réservé du contenu 6">
            <a:extLst>
              <a:ext uri="{FF2B5EF4-FFF2-40B4-BE49-F238E27FC236}">
                <a16:creationId xmlns:a16="http://schemas.microsoft.com/office/drawing/2014/main" id="{69904E05-C7BF-272F-1F49-76572513FD57}"/>
              </a:ext>
            </a:extLst>
          </p:cNvPr>
          <p:cNvSpPr txBox="1">
            <a:spLocks/>
          </p:cNvSpPr>
          <p:nvPr/>
        </p:nvSpPr>
        <p:spPr>
          <a:xfrm>
            <a:off x="540000" y="1080000"/>
            <a:ext cx="10728325" cy="390349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08038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</a:rPr>
              <a:t>MultiGen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 detector</a:t>
            </a:r>
          </a:p>
        </p:txBody>
      </p:sp>
      <p:sp>
        <p:nvSpPr>
          <p:cNvPr id="32" name="Espace réservé du contenu 6">
            <a:extLst>
              <a:ext uri="{FF2B5EF4-FFF2-40B4-BE49-F238E27FC236}">
                <a16:creationId xmlns:a16="http://schemas.microsoft.com/office/drawing/2014/main" id="{69904E05-C7BF-272F-1F49-76572513FD57}"/>
              </a:ext>
            </a:extLst>
          </p:cNvPr>
          <p:cNvSpPr txBox="1">
            <a:spLocks/>
          </p:cNvSpPr>
          <p:nvPr/>
        </p:nvSpPr>
        <p:spPr>
          <a:xfrm>
            <a:off x="540000" y="1426119"/>
            <a:ext cx="10728325" cy="390349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08038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2"/>
            <a:r>
              <a:rPr lang="en-US" dirty="0" smtClean="0">
                <a:solidFill>
                  <a:srgbClr val="0070C0"/>
                </a:solidFill>
              </a:rPr>
              <a:t>Resistive strip bulk </a:t>
            </a:r>
            <a:r>
              <a:rPr lang="en-US" dirty="0" err="1" smtClean="0">
                <a:solidFill>
                  <a:srgbClr val="0070C0"/>
                </a:solidFill>
              </a:rPr>
              <a:t>Micromegas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3" name="Espace réservé du contenu 6">
            <a:extLst>
              <a:ext uri="{FF2B5EF4-FFF2-40B4-BE49-F238E27FC236}">
                <a16:creationId xmlns:a16="http://schemas.microsoft.com/office/drawing/2014/main" id="{69904E05-C7BF-272F-1F49-76572513FD57}"/>
              </a:ext>
            </a:extLst>
          </p:cNvPr>
          <p:cNvSpPr txBox="1">
            <a:spLocks/>
          </p:cNvSpPr>
          <p:nvPr/>
        </p:nvSpPr>
        <p:spPr>
          <a:xfrm>
            <a:off x="540000" y="1757286"/>
            <a:ext cx="10728325" cy="390349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08038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2"/>
            <a:r>
              <a:rPr lang="en-US" dirty="0" smtClean="0">
                <a:solidFill>
                  <a:srgbClr val="0070C0"/>
                </a:solidFill>
              </a:rPr>
              <a:t>2D readout (X &amp; Y) genetic multiplexing</a:t>
            </a:r>
          </a:p>
          <a:p>
            <a:pPr lvl="2"/>
            <a:r>
              <a:rPr lang="en-US" dirty="0" smtClean="0">
                <a:solidFill>
                  <a:srgbClr val="0070C0"/>
                </a:solidFill>
              </a:rPr>
              <a:t>PCB size: 546×546 mm²</a:t>
            </a:r>
          </a:p>
          <a:p>
            <a:pPr lvl="2"/>
            <a:r>
              <a:rPr lang="en-US" dirty="0" smtClean="0">
                <a:solidFill>
                  <a:srgbClr val="0070C0"/>
                </a:solidFill>
              </a:rPr>
              <a:t>Active area</a:t>
            </a:r>
            <a:r>
              <a:rPr lang="en-US" dirty="0">
                <a:solidFill>
                  <a:srgbClr val="0070C0"/>
                </a:solidFill>
              </a:rPr>
              <a:t>: 500×500 </a:t>
            </a:r>
            <a:r>
              <a:rPr lang="en-US" dirty="0" smtClean="0">
                <a:solidFill>
                  <a:srgbClr val="0070C0"/>
                </a:solidFill>
              </a:rPr>
              <a:t>mm²</a:t>
            </a:r>
          </a:p>
          <a:p>
            <a:pPr lvl="2"/>
            <a:r>
              <a:rPr lang="en-US" dirty="0" smtClean="0">
                <a:solidFill>
                  <a:srgbClr val="0070C0"/>
                </a:solidFill>
              </a:rPr>
              <a:t>Can be used in mosaic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5" name="Espace réservé du contenu 6">
            <a:extLst>
              <a:ext uri="{FF2B5EF4-FFF2-40B4-BE49-F238E27FC236}">
                <a16:creationId xmlns:a16="http://schemas.microsoft.com/office/drawing/2014/main" id="{69904E05-C7BF-272F-1F49-76572513FD57}"/>
              </a:ext>
            </a:extLst>
          </p:cNvPr>
          <p:cNvSpPr txBox="1">
            <a:spLocks/>
          </p:cNvSpPr>
          <p:nvPr/>
        </p:nvSpPr>
        <p:spPr>
          <a:xfrm>
            <a:off x="540000" y="3210025"/>
            <a:ext cx="10728325" cy="390349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08038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Evolution since 2014: from prototype to serial</a:t>
            </a:r>
          </a:p>
          <a:p>
            <a:pPr lvl="1"/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sym typeface="Wingdings" panose="05000000000000000000" pitchFamily="2" charset="2"/>
              </a:rPr>
              <a:t>Since 2021 working on replacement of </a:t>
            </a:r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  <a:sym typeface="Wingdings" panose="05000000000000000000" pitchFamily="2" charset="2"/>
              </a:rPr>
              <a:t>Pyralux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sym typeface="Wingdings" panose="05000000000000000000" pitchFamily="2" charset="2"/>
              </a:rPr>
              <a:t> by </a:t>
            </a:r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  <a:sym typeface="Wingdings" panose="05000000000000000000" pitchFamily="2" charset="2"/>
              </a:rPr>
              <a:t>Vacrel</a:t>
            </a:r>
            <a:endParaRPr lang="en-US" dirty="0" smtClean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36" name="Google Shape;174;g134062b2546_0_0">
            <a:extLst>
              <a:ext uri="{FF2B5EF4-FFF2-40B4-BE49-F238E27FC236}">
                <a16:creationId xmlns:a16="http://schemas.microsoft.com/office/drawing/2014/main" id="{81EFD487-D5EE-1630-1EAF-086CA7469356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6003891" y="1148475"/>
            <a:ext cx="3173184" cy="1971325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38" name="Google Shape;178;g134062b2546_0_0">
            <a:extLst>
              <a:ext uri="{FF2B5EF4-FFF2-40B4-BE49-F238E27FC236}">
                <a16:creationId xmlns:a16="http://schemas.microsoft.com/office/drawing/2014/main" id="{FCCDA676-63EB-6BDB-6916-6BBF1ED94E1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75066550"/>
              </p:ext>
            </p:extLst>
          </p:nvPr>
        </p:nvGraphicFramePr>
        <p:xfrm>
          <a:off x="592907" y="4044448"/>
          <a:ext cx="11446199" cy="2205528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10764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199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644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7644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7644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55852">
                  <a:extLst>
                    <a:ext uri="{9D8B030D-6E8A-4147-A177-3AD203B41FA5}">
                      <a16:colId xmlns:a16="http://schemas.microsoft.com/office/drawing/2014/main" val="29340542"/>
                    </a:ext>
                  </a:extLst>
                </a:gridCol>
                <a:gridCol w="466459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71321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 b="1" noProof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MultiGen</a:t>
                      </a:r>
                    </a:p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 b="1" noProof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Version</a:t>
                      </a:r>
                      <a:endParaRPr lang="en-GB" sz="1400" b="1" noProof="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 marL="72000" marR="72000" marT="54000" marB="54000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 b="1" noProof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Multiplexing </a:t>
                      </a:r>
                    </a:p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 b="1" noProof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Family</a:t>
                      </a:r>
                      <a:endParaRPr lang="en-GB" sz="1400" b="1" noProof="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 marL="72000" marR="72000" marT="54000" marB="54000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 b="1" noProof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Strip number</a:t>
                      </a:r>
                      <a:endParaRPr lang="en-GB" sz="1400" b="1" noProof="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 marL="72000" marR="72000" marT="54000" marB="54000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 b="1" noProof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Strip pitch</a:t>
                      </a:r>
                    </a:p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 b="1" noProof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(</a:t>
                      </a:r>
                      <a:r>
                        <a:rPr lang="en-GB" sz="1400" b="1" noProof="0" dirty="0" err="1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μm</a:t>
                      </a:r>
                      <a:r>
                        <a:rPr lang="en-GB" sz="1400" b="1" noProof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)</a:t>
                      </a:r>
                      <a:endParaRPr lang="en-GB" sz="1400" b="1" noProof="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 marL="72000" marR="72000" marT="54000" marB="54000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 b="1" noProof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Year</a:t>
                      </a:r>
                      <a:endParaRPr lang="en-GB" sz="1400" b="1" noProof="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 marL="72000" marR="72000" marT="54000" marB="54000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 b="1" noProof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Produced</a:t>
                      </a:r>
                    </a:p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 b="1" noProof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Detector</a:t>
                      </a:r>
                      <a:endParaRPr lang="en-GB" sz="1400" b="1" noProof="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 marL="72000" marR="72000" marT="54000" marB="54000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 b="1" noProof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Improvement</a:t>
                      </a:r>
                      <a:endParaRPr lang="en-GB" sz="1400" b="1" noProof="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 marL="72000" marR="72000" marT="54000" marB="54000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7736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 b="1" noProof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v1</a:t>
                      </a:r>
                      <a:endParaRPr lang="en-GB" sz="1400" b="1" noProof="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 marL="72000" marR="72000" marT="54000" marB="54000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 noProof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17*</a:t>
                      </a:r>
                      <a:endParaRPr lang="en-GB" sz="1400" noProof="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 marL="72000" marR="72000" marT="54000" marB="54000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 noProof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1024</a:t>
                      </a:r>
                      <a:endParaRPr lang="en-GB" sz="1400" noProof="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 marL="72000" marR="72000" marT="54000" marB="54000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 noProof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488</a:t>
                      </a:r>
                      <a:endParaRPr lang="en-GB" sz="1400" noProof="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 marL="72000" marR="72000" marT="54000" marB="54000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 noProof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2014</a:t>
                      </a:r>
                      <a:endParaRPr lang="en-GB" sz="1400" noProof="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 marL="72000" marR="72000" marT="54000" marB="54000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 noProof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7</a:t>
                      </a:r>
                      <a:endParaRPr lang="en-GB" sz="1400" noProof="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 marL="72000" marR="72000" marT="54000" marB="54000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 noProof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(*) one family incomplete: 13 strips missing</a:t>
                      </a:r>
                      <a:endParaRPr lang="en-GB" sz="1400" noProof="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 marL="72000" marR="72000" marT="54000" marB="54000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7736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 b="1" noProof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v2</a:t>
                      </a:r>
                      <a:endParaRPr lang="en-GB" sz="1400" b="1" noProof="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 marL="72000" marR="72000" marT="54000" marB="54000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 noProof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17</a:t>
                      </a:r>
                      <a:endParaRPr lang="en-GB" sz="1400" noProof="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 marL="72000" marR="72000" marT="54000" marB="54000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 noProof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1037</a:t>
                      </a:r>
                      <a:endParaRPr lang="en-GB" sz="1400" noProof="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 marL="72000" marR="72000" marT="54000" marB="54000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 noProof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482</a:t>
                      </a:r>
                      <a:endParaRPr lang="en-GB" sz="1400" noProof="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 marL="72000" marR="72000" marT="54000" marB="54000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 noProof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2015</a:t>
                      </a:r>
                      <a:endParaRPr lang="en-GB" sz="1400" noProof="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 marL="72000" marR="72000" marT="54000" marB="54000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 noProof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42</a:t>
                      </a:r>
                      <a:endParaRPr lang="en-GB" sz="1400" noProof="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 marL="72000" marR="72000" marT="54000" marB="54000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 noProof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Complete families; grounding plane added</a:t>
                      </a:r>
                      <a:endParaRPr lang="en-GB" sz="1400" noProof="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 marL="72000" marR="72000" marT="54000" marB="54000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7736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 b="1" noProof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v3</a:t>
                      </a:r>
                      <a:endParaRPr lang="en-GB" sz="1400" b="1" noProof="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 marL="72000" marR="72000" marT="54000" marB="54000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 noProof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17</a:t>
                      </a:r>
                      <a:endParaRPr lang="en-GB" sz="1400" noProof="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 marL="72000" marR="72000" marT="54000" marB="54000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 noProof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1037</a:t>
                      </a:r>
                      <a:endParaRPr lang="en-GB" sz="1400" noProof="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 marL="72000" marR="72000" marT="54000" marB="54000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 noProof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482</a:t>
                      </a:r>
                      <a:endParaRPr lang="en-GB" sz="1400" noProof="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 marL="72000" marR="72000" marT="54000" marB="54000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 noProof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2017</a:t>
                      </a:r>
                      <a:endParaRPr lang="en-GB" sz="1400" noProof="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 marL="72000" marR="72000" marT="54000" marB="54000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 noProof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50</a:t>
                      </a:r>
                      <a:endParaRPr lang="en-GB" sz="1400" noProof="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 marL="72000" marR="72000" marT="54000" marB="54000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 noProof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Connectors moved to sides; HV filters on PCB</a:t>
                      </a:r>
                      <a:endParaRPr lang="en-GB" sz="1400" noProof="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 marL="72000" marR="72000" marT="54000" marB="54000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7736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 b="1" noProof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v4</a:t>
                      </a:r>
                      <a:endParaRPr lang="en-GB" sz="1400" b="1" noProof="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 marL="72000" marR="72000" marT="54000" marB="54000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 noProof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12</a:t>
                      </a:r>
                      <a:endParaRPr lang="en-GB" sz="1400" noProof="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 marL="72000" marR="72000" marT="54000" marB="54000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 noProof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732</a:t>
                      </a:r>
                      <a:endParaRPr lang="en-GB" sz="1400" noProof="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 marL="72000" marR="72000" marT="54000" marB="54000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 noProof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683</a:t>
                      </a:r>
                      <a:endParaRPr lang="en-GB" sz="1400" noProof="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 marL="72000" marR="72000" marT="54000" marB="54000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 noProof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2019</a:t>
                      </a:r>
                      <a:endParaRPr lang="en-GB" sz="1400" noProof="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 marL="72000" marR="72000" marT="54000" marB="54000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 noProof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52</a:t>
                      </a:r>
                      <a:endParaRPr lang="en-GB" sz="1400" noProof="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 marL="72000" marR="72000" marT="54000" marB="54000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 noProof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Number of family reduced to 12; resistivity increased</a:t>
                      </a:r>
                      <a:endParaRPr lang="en-GB" sz="1400" noProof="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 marL="72000" marR="72000" marT="54000" marB="54000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7736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 b="1" noProof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INB72</a:t>
                      </a:r>
                      <a:endParaRPr lang="en-GB" sz="1400" b="1" noProof="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 marL="72000" marR="72000" marT="54000" marB="54000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 noProof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5</a:t>
                      </a:r>
                      <a:endParaRPr lang="en-GB" sz="1400" noProof="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 marL="72000" marR="72000" marT="54000" marB="54000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 noProof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305</a:t>
                      </a:r>
                      <a:endParaRPr lang="en-GB" sz="1400" noProof="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 marL="72000" marR="72000" marT="54000" marB="54000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 noProof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560</a:t>
                      </a:r>
                      <a:endParaRPr lang="en-GB" sz="1400" noProof="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 marL="72000" marR="72000" marT="54000" marB="54000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 noProof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2022</a:t>
                      </a:r>
                      <a:endParaRPr lang="en-GB" sz="1400" noProof="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 marL="72000" marR="72000" marT="54000" marB="54000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 noProof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8</a:t>
                      </a:r>
                      <a:endParaRPr lang="en-GB" sz="1400" noProof="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 marL="72000" marR="72000" marT="54000" marB="54000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 noProof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Smaller</a:t>
                      </a:r>
                      <a:r>
                        <a:rPr lang="en-GB" sz="1400" baseline="0" noProof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 detector (200×200 mm²) for specific application</a:t>
                      </a:r>
                      <a:endParaRPr lang="en-GB" sz="1400" noProof="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 marL="72000" marR="72000" marT="54000" marB="54000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92764203"/>
                  </a:ext>
                </a:extLst>
              </a:tr>
            </a:tbl>
          </a:graphicData>
        </a:graphic>
      </p:graphicFrame>
      <p:pic>
        <p:nvPicPr>
          <p:cNvPr id="39" name="Google Shape;179;g134062b2546_0_0">
            <a:extLst>
              <a:ext uri="{FF2B5EF4-FFF2-40B4-BE49-F238E27FC236}">
                <a16:creationId xmlns:a16="http://schemas.microsoft.com/office/drawing/2014/main" id="{39322A12-D621-12F8-C029-FB3D2D362323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077129" y="1202538"/>
            <a:ext cx="3114871" cy="1895125"/>
          </a:xfrm>
          <a:prstGeom prst="rect">
            <a:avLst/>
          </a:prstGeom>
          <a:noFill/>
          <a:ln>
            <a:noFill/>
          </a:ln>
        </p:spPr>
      </p:pic>
      <p:sp>
        <p:nvSpPr>
          <p:cNvPr id="40" name="Google Shape;180;g134062b2546_0_0">
            <a:extLst>
              <a:ext uri="{FF2B5EF4-FFF2-40B4-BE49-F238E27FC236}">
                <a16:creationId xmlns:a16="http://schemas.microsoft.com/office/drawing/2014/main" id="{CD9701B0-E054-E4AC-4E0A-11963A9CE83F}"/>
              </a:ext>
            </a:extLst>
          </p:cNvPr>
          <p:cNvSpPr txBox="1"/>
          <p:nvPr/>
        </p:nvSpPr>
        <p:spPr>
          <a:xfrm>
            <a:off x="9966612" y="3119800"/>
            <a:ext cx="1813907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 smtClean="0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MultiGen v3-v4</a:t>
            </a:r>
            <a:endParaRPr lang="en-GB" dirty="0">
              <a:solidFill>
                <a:srgbClr val="00B05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" name="Google Shape;181;g134062b2546_0_0">
            <a:extLst>
              <a:ext uri="{FF2B5EF4-FFF2-40B4-BE49-F238E27FC236}">
                <a16:creationId xmlns:a16="http://schemas.microsoft.com/office/drawing/2014/main" id="{231A25DB-E186-39DC-EC43-51322AFB8F6E}"/>
              </a:ext>
            </a:extLst>
          </p:cNvPr>
          <p:cNvSpPr txBox="1"/>
          <p:nvPr/>
        </p:nvSpPr>
        <p:spPr>
          <a:xfrm>
            <a:off x="6922538" y="3161225"/>
            <a:ext cx="133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 smtClean="0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MultiGen v2</a:t>
            </a:r>
            <a:endParaRPr lang="en-GB" dirty="0">
              <a:solidFill>
                <a:srgbClr val="00B05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" name="Espace réservé de la date 1">
            <a:extLst>
              <a:ext uri="{FF2B5EF4-FFF2-40B4-BE49-F238E27FC236}">
                <a16:creationId xmlns:a16="http://schemas.microsoft.com/office/drawing/2014/main" id="{B17EAD3B-1461-7487-5CC4-2FCC0868B62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227682" y="6343650"/>
            <a:ext cx="1055156" cy="365125"/>
          </a:xfrm>
        </p:spPr>
        <p:txBody>
          <a:bodyPr/>
          <a:lstStyle/>
          <a:p>
            <a:pPr algn="ctr"/>
            <a:r>
              <a:rPr lang="fr-FR" dirty="0" smtClean="0"/>
              <a:t>05/10/2028</a:t>
            </a:r>
            <a:endParaRPr lang="fr-FR" dirty="0"/>
          </a:p>
        </p:txBody>
      </p:sp>
      <p:sp>
        <p:nvSpPr>
          <p:cNvPr id="43" name="Espace réservé du pied de page 4">
            <a:extLst>
              <a:ext uri="{FF2B5EF4-FFF2-40B4-BE49-F238E27FC236}">
                <a16:creationId xmlns:a16="http://schemas.microsoft.com/office/drawing/2014/main" id="{4B7D443D-AEB6-DC33-3EC2-01CD79BC4C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53682" y="6343650"/>
            <a:ext cx="9059486" cy="365125"/>
          </a:xfrm>
        </p:spPr>
        <p:txBody>
          <a:bodyPr/>
          <a:lstStyle/>
          <a:p>
            <a:pPr algn="ctr"/>
            <a:r>
              <a:rPr lang="en-US" dirty="0" smtClean="0"/>
              <a:t>Celebrating </a:t>
            </a:r>
            <a:r>
              <a:rPr lang="en-US" dirty="0" err="1" smtClean="0"/>
              <a:t>Ioannis</a:t>
            </a:r>
            <a:r>
              <a:rPr lang="en-US" dirty="0" smtClean="0"/>
              <a:t> - Muon tomography using </a:t>
            </a:r>
            <a:r>
              <a:rPr lang="en-US" dirty="0" err="1" smtClean="0"/>
              <a:t>Micromegas</a:t>
            </a:r>
            <a:r>
              <a:rPr lang="en-US" dirty="0" smtClean="0"/>
              <a:t> technology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54647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8424BA42-8E50-0F5C-5ECA-A7448ECF5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13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91AE047D-F51A-E955-9889-3B1336B75E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4036"/>
            <a:ext cx="11372645" cy="595765"/>
          </a:xfrm>
        </p:spPr>
        <p:txBody>
          <a:bodyPr>
            <a:noAutofit/>
          </a:bodyPr>
          <a:lstStyle/>
          <a:p>
            <a:r>
              <a:rPr lang="fr-FR" dirty="0" err="1" smtClean="0"/>
              <a:t>MultiGen</a:t>
            </a:r>
            <a:r>
              <a:rPr lang="fr-FR" dirty="0" smtClean="0"/>
              <a:t> detector – Illustration </a:t>
            </a:r>
            <a:r>
              <a:rPr lang="fr-FR" dirty="0" err="1" smtClean="0"/>
              <a:t>with</a:t>
            </a:r>
            <a:r>
              <a:rPr lang="fr-FR" dirty="0" smtClean="0"/>
              <a:t> 5 </a:t>
            </a:r>
            <a:r>
              <a:rPr lang="fr-FR" dirty="0" err="1" smtClean="0"/>
              <a:t>families</a:t>
            </a:r>
            <a:endParaRPr lang="fr-FR" dirty="0"/>
          </a:p>
        </p:txBody>
      </p:sp>
      <p:sp>
        <p:nvSpPr>
          <p:cNvPr id="37" name="Espace réservé du contenu 2"/>
          <p:cNvSpPr txBox="1">
            <a:spLocks/>
          </p:cNvSpPr>
          <p:nvPr/>
        </p:nvSpPr>
        <p:spPr>
          <a:xfrm>
            <a:off x="9663317" y="1261091"/>
            <a:ext cx="2528683" cy="12955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600"/>
              </a:spcAft>
              <a:buClr>
                <a:srgbClr val="5D063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rgbClr val="5D0632"/>
              </a:buClr>
              <a:buFont typeface="Calibri" panose="020F0502020204030204" pitchFamily="34" charset="0"/>
              <a:buChar char="–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rgbClr val="5D0632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rgbClr val="5D063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rgbClr val="5D063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fr-FR" sz="1600" dirty="0" smtClean="0"/>
              <a:t>INB72 detector</a:t>
            </a:r>
          </a:p>
          <a:p>
            <a:pPr>
              <a:spcBef>
                <a:spcPct val="0"/>
              </a:spcBef>
            </a:pPr>
            <a:r>
              <a:rPr lang="en-US" altLang="fr-FR" sz="1600" dirty="0" smtClean="0"/>
              <a:t>5 multiplexing families</a:t>
            </a:r>
          </a:p>
          <a:p>
            <a:pPr>
              <a:spcBef>
                <a:spcPct val="0"/>
              </a:spcBef>
            </a:pPr>
            <a:r>
              <a:rPr lang="en-US" altLang="fr-FR" sz="1600" dirty="0" smtClean="0"/>
              <a:t>305 (5x61)  strips</a:t>
            </a:r>
          </a:p>
          <a:p>
            <a:pPr>
              <a:spcBef>
                <a:spcPct val="0"/>
              </a:spcBef>
            </a:pPr>
            <a:r>
              <a:rPr lang="en-US" altLang="fr-FR" sz="1600" dirty="0" smtClean="0"/>
              <a:t>Pitch: 560 µm</a:t>
            </a:r>
          </a:p>
          <a:p>
            <a:pPr>
              <a:spcBef>
                <a:spcPct val="0"/>
              </a:spcBef>
            </a:pPr>
            <a:endParaRPr lang="en-US" altLang="fr-FR" sz="1600" dirty="0"/>
          </a:p>
          <a:p>
            <a:pPr>
              <a:spcBef>
                <a:spcPct val="0"/>
              </a:spcBef>
            </a:pPr>
            <a:endParaRPr lang="en-US" altLang="fr-FR" sz="1600" dirty="0"/>
          </a:p>
        </p:txBody>
      </p:sp>
      <p:pic>
        <p:nvPicPr>
          <p:cNvPr id="43" name="Image 4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086" y="881549"/>
            <a:ext cx="10505117" cy="5644663"/>
          </a:xfrm>
          <a:prstGeom prst="rect">
            <a:avLst/>
          </a:prstGeom>
        </p:spPr>
      </p:pic>
      <p:sp>
        <p:nvSpPr>
          <p:cNvPr id="11" name="Espace réservé de la date 1">
            <a:extLst>
              <a:ext uri="{FF2B5EF4-FFF2-40B4-BE49-F238E27FC236}">
                <a16:creationId xmlns:a16="http://schemas.microsoft.com/office/drawing/2014/main" id="{B17EAD3B-1461-7487-5CC4-2FCC0868B62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227682" y="6343650"/>
            <a:ext cx="1055156" cy="365125"/>
          </a:xfrm>
        </p:spPr>
        <p:txBody>
          <a:bodyPr/>
          <a:lstStyle/>
          <a:p>
            <a:pPr algn="ctr"/>
            <a:r>
              <a:rPr lang="fr-FR" dirty="0" smtClean="0"/>
              <a:t>05/10/2028</a:t>
            </a:r>
            <a:endParaRPr lang="fr-FR" dirty="0"/>
          </a:p>
        </p:txBody>
      </p:sp>
      <p:sp>
        <p:nvSpPr>
          <p:cNvPr id="12" name="Espace réservé du pied de page 4">
            <a:extLst>
              <a:ext uri="{FF2B5EF4-FFF2-40B4-BE49-F238E27FC236}">
                <a16:creationId xmlns:a16="http://schemas.microsoft.com/office/drawing/2014/main" id="{4B7D443D-AEB6-DC33-3EC2-01CD79BC4C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53682" y="6343650"/>
            <a:ext cx="9059486" cy="365125"/>
          </a:xfrm>
        </p:spPr>
        <p:txBody>
          <a:bodyPr/>
          <a:lstStyle/>
          <a:p>
            <a:pPr algn="ctr"/>
            <a:r>
              <a:rPr lang="en-US" dirty="0" smtClean="0"/>
              <a:t>Celebrating </a:t>
            </a:r>
            <a:r>
              <a:rPr lang="en-US" dirty="0" err="1" smtClean="0"/>
              <a:t>Ioannis</a:t>
            </a:r>
            <a:r>
              <a:rPr lang="en-US" dirty="0" smtClean="0"/>
              <a:t> - Muon tomography using </a:t>
            </a:r>
            <a:r>
              <a:rPr lang="en-US" dirty="0" err="1" smtClean="0"/>
              <a:t>Micromegas</a:t>
            </a:r>
            <a:r>
              <a:rPr lang="en-US" dirty="0" smtClean="0"/>
              <a:t> technology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77030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Google Shape;153;g134062b2546_4_53">
            <a:extLst>
              <a:ext uri="{FF2B5EF4-FFF2-40B4-BE49-F238E27FC236}">
                <a16:creationId xmlns:a16="http://schemas.microsoft.com/office/drawing/2014/main" id="{5A9D58FD-D787-00F1-7F18-57AED92601F2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2">
            <a:alphaModFix/>
          </a:blip>
          <a:srcRect l="3558" r="26112"/>
          <a:stretch/>
        </p:blipFill>
        <p:spPr>
          <a:xfrm>
            <a:off x="7006900" y="4415173"/>
            <a:ext cx="2255111" cy="1939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3" name="Google Shape;151;g134062b2546_4_53">
            <a:extLst>
              <a:ext uri="{FF2B5EF4-FFF2-40B4-BE49-F238E27FC236}">
                <a16:creationId xmlns:a16="http://schemas.microsoft.com/office/drawing/2014/main" id="{94051DA1-9B78-DEE4-1BD5-3A54E972A135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3">
            <a:alphaModFix/>
          </a:blip>
          <a:srcRect l="3395" t="13798" r="13582" b="2118"/>
          <a:stretch/>
        </p:blipFill>
        <p:spPr>
          <a:xfrm>
            <a:off x="3581976" y="3531381"/>
            <a:ext cx="3006610" cy="3045045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Google Shape;162;g134062b2546_4_53">
            <a:extLst>
              <a:ext uri="{FF2B5EF4-FFF2-40B4-BE49-F238E27FC236}">
                <a16:creationId xmlns:a16="http://schemas.microsoft.com/office/drawing/2014/main" id="{60F3A3C8-E22E-FBC0-A22E-48A9B2A66EDF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398778" y="1279669"/>
            <a:ext cx="3717850" cy="2705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7" name="Google Shape;148;g134062b2546_4_53">
            <a:extLst>
              <a:ext uri="{FF2B5EF4-FFF2-40B4-BE49-F238E27FC236}">
                <a16:creationId xmlns:a16="http://schemas.microsoft.com/office/drawing/2014/main" id="{F76E483C-3D6C-C331-3471-F7ED1A6AE92A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53325" y="3207224"/>
            <a:ext cx="3333927" cy="335881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8424BA42-8E50-0F5C-5ECA-A7448ECF5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14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91AE047D-F51A-E955-9889-3B1336B75E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4036"/>
            <a:ext cx="11372645" cy="595765"/>
          </a:xfrm>
        </p:spPr>
        <p:txBody>
          <a:bodyPr>
            <a:noAutofit/>
          </a:bodyPr>
          <a:lstStyle/>
          <a:p>
            <a:r>
              <a:rPr lang="fr-FR" dirty="0" err="1" smtClean="0"/>
              <a:t>Telescopes</a:t>
            </a:r>
            <a:r>
              <a:rPr lang="fr-FR" dirty="0" smtClean="0"/>
              <a:t> </a:t>
            </a:r>
            <a:r>
              <a:rPr lang="fr-FR" dirty="0" err="1" smtClean="0"/>
              <a:t>based</a:t>
            </a:r>
            <a:r>
              <a:rPr lang="fr-FR" dirty="0" smtClean="0"/>
              <a:t> on </a:t>
            </a:r>
            <a:r>
              <a:rPr lang="fr-FR" dirty="0" err="1" smtClean="0"/>
              <a:t>MultiGen</a:t>
            </a:r>
            <a:endParaRPr lang="fr-FR" dirty="0"/>
          </a:p>
        </p:txBody>
      </p:sp>
      <p:sp>
        <p:nvSpPr>
          <p:cNvPr id="17" name="Espace réservé du contenu 6">
            <a:extLst>
              <a:ext uri="{FF2B5EF4-FFF2-40B4-BE49-F238E27FC236}">
                <a16:creationId xmlns:a16="http://schemas.microsoft.com/office/drawing/2014/main" id="{69904E05-C7BF-272F-1F49-76572513FD57}"/>
              </a:ext>
            </a:extLst>
          </p:cNvPr>
          <p:cNvSpPr txBox="1">
            <a:spLocks/>
          </p:cNvSpPr>
          <p:nvPr/>
        </p:nvSpPr>
        <p:spPr>
          <a:xfrm>
            <a:off x="692400" y="2202429"/>
            <a:ext cx="10728325" cy="390349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08038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en-US" dirty="0" smtClean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1" name="Espace réservé du contenu 6">
            <a:extLst>
              <a:ext uri="{FF2B5EF4-FFF2-40B4-BE49-F238E27FC236}">
                <a16:creationId xmlns:a16="http://schemas.microsoft.com/office/drawing/2014/main" id="{69904E05-C7BF-272F-1F49-76572513FD57}"/>
              </a:ext>
            </a:extLst>
          </p:cNvPr>
          <p:cNvSpPr txBox="1">
            <a:spLocks/>
          </p:cNvSpPr>
          <p:nvPr/>
        </p:nvSpPr>
        <p:spPr>
          <a:xfrm>
            <a:off x="540000" y="1080000"/>
            <a:ext cx="10728325" cy="390349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08038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Evolution of the CEA/</a:t>
            </a:r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</a:rPr>
              <a:t>Irfu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 telescope: towards compactness and transportability</a:t>
            </a:r>
          </a:p>
          <a:p>
            <a:pPr lvl="1"/>
            <a:endParaRPr lang="en-US" dirty="0">
              <a:solidFill>
                <a:schemeClr val="accent2">
                  <a:lumMod val="50000"/>
                </a:schemeClr>
              </a:solidFill>
            </a:endParaRPr>
          </a:p>
          <a:p>
            <a:pPr lvl="1"/>
            <a:endParaRPr lang="en-US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lvl="1"/>
            <a:endParaRPr lang="en-US" dirty="0">
              <a:solidFill>
                <a:schemeClr val="accent2">
                  <a:lumMod val="50000"/>
                </a:schemeClr>
              </a:solidFill>
            </a:endParaRPr>
          </a:p>
          <a:p>
            <a:pPr lvl="1"/>
            <a:endParaRPr lang="en-US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lvl="1"/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CEA/</a:t>
            </a:r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</a:rPr>
              <a:t>Irfu’s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</a:rPr>
              <a:t>electronis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 cards</a:t>
            </a:r>
          </a:p>
          <a:p>
            <a:pPr lvl="2"/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Front-End Unit (FEU) card developed for Clas12</a:t>
            </a:r>
          </a:p>
          <a:p>
            <a:pPr lvl="2"/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High Voltage Power Supply (HVPS) card dedicated to muon</a:t>
            </a:r>
          </a:p>
        </p:txBody>
      </p:sp>
      <p:sp>
        <p:nvSpPr>
          <p:cNvPr id="32" name="Espace réservé du contenu 6">
            <a:extLst>
              <a:ext uri="{FF2B5EF4-FFF2-40B4-BE49-F238E27FC236}">
                <a16:creationId xmlns:a16="http://schemas.microsoft.com/office/drawing/2014/main" id="{69904E05-C7BF-272F-1F49-76572513FD57}"/>
              </a:ext>
            </a:extLst>
          </p:cNvPr>
          <p:cNvSpPr txBox="1">
            <a:spLocks/>
          </p:cNvSpPr>
          <p:nvPr/>
        </p:nvSpPr>
        <p:spPr>
          <a:xfrm>
            <a:off x="540000" y="1426119"/>
            <a:ext cx="10728325" cy="390349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08038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2"/>
            <a:r>
              <a:rPr lang="en-US" dirty="0" smtClean="0">
                <a:solidFill>
                  <a:srgbClr val="0070C0"/>
                </a:solidFill>
              </a:rPr>
              <a:t>2015: </a:t>
            </a:r>
            <a:r>
              <a:rPr lang="en-US" dirty="0" err="1" smtClean="0">
                <a:solidFill>
                  <a:srgbClr val="0070C0"/>
                </a:solidFill>
              </a:rPr>
              <a:t>WatTo</a:t>
            </a:r>
            <a:r>
              <a:rPr lang="en-US" dirty="0" smtClean="0">
                <a:solidFill>
                  <a:srgbClr val="0070C0"/>
                </a:solidFill>
              </a:rPr>
              <a:t>, ~200 kg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3" name="Espace réservé du contenu 6">
            <a:extLst>
              <a:ext uri="{FF2B5EF4-FFF2-40B4-BE49-F238E27FC236}">
                <a16:creationId xmlns:a16="http://schemas.microsoft.com/office/drawing/2014/main" id="{69904E05-C7BF-272F-1F49-76572513FD57}"/>
              </a:ext>
            </a:extLst>
          </p:cNvPr>
          <p:cNvSpPr txBox="1">
            <a:spLocks/>
          </p:cNvSpPr>
          <p:nvPr/>
        </p:nvSpPr>
        <p:spPr>
          <a:xfrm>
            <a:off x="540000" y="1757286"/>
            <a:ext cx="10728325" cy="390349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08038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2"/>
            <a:r>
              <a:rPr lang="en-US" dirty="0" smtClean="0">
                <a:solidFill>
                  <a:srgbClr val="0070C0"/>
                </a:solidFill>
              </a:rPr>
              <a:t>2016: </a:t>
            </a:r>
            <a:r>
              <a:rPr lang="en-US" dirty="0" err="1" smtClean="0">
                <a:solidFill>
                  <a:srgbClr val="0070C0"/>
                </a:solidFill>
              </a:rPr>
              <a:t>ScanPyramids</a:t>
            </a:r>
            <a:r>
              <a:rPr lang="en-US" dirty="0" smtClean="0">
                <a:solidFill>
                  <a:srgbClr val="0070C0"/>
                </a:solidFill>
              </a:rPr>
              <a:t> (outside), ~130 kg</a:t>
            </a:r>
          </a:p>
          <a:p>
            <a:pPr lvl="2"/>
            <a:r>
              <a:rPr lang="en-US" dirty="0" smtClean="0">
                <a:solidFill>
                  <a:srgbClr val="0070C0"/>
                </a:solidFill>
              </a:rPr>
              <a:t>2018: </a:t>
            </a:r>
            <a:r>
              <a:rPr lang="en-US" dirty="0" err="1" smtClean="0">
                <a:solidFill>
                  <a:srgbClr val="0070C0"/>
                </a:solidFill>
              </a:rPr>
              <a:t>ScanPyramids</a:t>
            </a:r>
            <a:r>
              <a:rPr lang="en-US" dirty="0" smtClean="0">
                <a:solidFill>
                  <a:srgbClr val="0070C0"/>
                </a:solidFill>
              </a:rPr>
              <a:t> (inside) cube, ~45 kg</a:t>
            </a:r>
          </a:p>
          <a:p>
            <a:pPr lvl="2"/>
            <a:r>
              <a:rPr lang="en-US" dirty="0" smtClean="0">
                <a:solidFill>
                  <a:srgbClr val="0070C0"/>
                </a:solidFill>
              </a:rPr>
              <a:t>2019: G2G3, EDF, …, optimized cube, ~45 kg</a:t>
            </a:r>
          </a:p>
        </p:txBody>
      </p:sp>
      <p:pic>
        <p:nvPicPr>
          <p:cNvPr id="44" name="Google Shape;152;g134062b2546_4_53">
            <a:extLst>
              <a:ext uri="{FF2B5EF4-FFF2-40B4-BE49-F238E27FC236}">
                <a16:creationId xmlns:a16="http://schemas.microsoft.com/office/drawing/2014/main" id="{D98E0FAA-4B8B-5BAD-584E-DE5112B8FE61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0035550" y="4599296"/>
            <a:ext cx="1828479" cy="1831854"/>
          </a:xfrm>
          <a:prstGeom prst="rect">
            <a:avLst/>
          </a:prstGeom>
          <a:noFill/>
          <a:ln>
            <a:noFill/>
          </a:ln>
        </p:spPr>
      </p:pic>
      <p:sp>
        <p:nvSpPr>
          <p:cNvPr id="46" name="Google Shape;154;g134062b2546_4_53">
            <a:extLst>
              <a:ext uri="{FF2B5EF4-FFF2-40B4-BE49-F238E27FC236}">
                <a16:creationId xmlns:a16="http://schemas.microsoft.com/office/drawing/2014/main" id="{3B93C6A0-6DF8-00A0-45F2-5A28F45DCE10}"/>
              </a:ext>
            </a:extLst>
          </p:cNvPr>
          <p:cNvSpPr txBox="1"/>
          <p:nvPr/>
        </p:nvSpPr>
        <p:spPr>
          <a:xfrm>
            <a:off x="882538" y="6176225"/>
            <a:ext cx="133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dirty="0" smtClean="0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2015</a:t>
            </a:r>
            <a:endParaRPr lang="en-GB" sz="1600" dirty="0">
              <a:solidFill>
                <a:srgbClr val="00B05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" name="Google Shape;155;g134062b2546_4_53">
            <a:extLst>
              <a:ext uri="{FF2B5EF4-FFF2-40B4-BE49-F238E27FC236}">
                <a16:creationId xmlns:a16="http://schemas.microsoft.com/office/drawing/2014/main" id="{248BCF82-D4E8-3469-6112-9D61D26CBFE7}"/>
              </a:ext>
            </a:extLst>
          </p:cNvPr>
          <p:cNvSpPr txBox="1"/>
          <p:nvPr/>
        </p:nvSpPr>
        <p:spPr>
          <a:xfrm>
            <a:off x="4844038" y="6176225"/>
            <a:ext cx="133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dirty="0" smtClean="0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2016</a:t>
            </a:r>
            <a:endParaRPr lang="en-GB" sz="1600" dirty="0">
              <a:solidFill>
                <a:srgbClr val="00B05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" name="Google Shape;156;g134062b2546_4_53">
            <a:extLst>
              <a:ext uri="{FF2B5EF4-FFF2-40B4-BE49-F238E27FC236}">
                <a16:creationId xmlns:a16="http://schemas.microsoft.com/office/drawing/2014/main" id="{498DB4CD-8CBC-66D5-019C-F25D8B6430F8}"/>
              </a:ext>
            </a:extLst>
          </p:cNvPr>
          <p:cNvSpPr txBox="1"/>
          <p:nvPr/>
        </p:nvSpPr>
        <p:spPr>
          <a:xfrm>
            <a:off x="7494163" y="6176225"/>
            <a:ext cx="133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dirty="0" smtClean="0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2018</a:t>
            </a:r>
            <a:endParaRPr lang="en-GB" sz="1600" dirty="0">
              <a:solidFill>
                <a:srgbClr val="00B05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" name="Google Shape;157;g134062b2546_4_53">
            <a:extLst>
              <a:ext uri="{FF2B5EF4-FFF2-40B4-BE49-F238E27FC236}">
                <a16:creationId xmlns:a16="http://schemas.microsoft.com/office/drawing/2014/main" id="{AAB66DAC-215F-9705-E1C6-25249964E145}"/>
              </a:ext>
            </a:extLst>
          </p:cNvPr>
          <p:cNvSpPr txBox="1"/>
          <p:nvPr/>
        </p:nvSpPr>
        <p:spPr>
          <a:xfrm>
            <a:off x="10250557" y="6176225"/>
            <a:ext cx="1987826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dirty="0" smtClean="0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2019-today</a:t>
            </a:r>
            <a:endParaRPr lang="en-GB" sz="1600" dirty="0">
              <a:solidFill>
                <a:srgbClr val="00B05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51" name="Google Shape;158;g134062b2546_4_53">
            <a:extLst>
              <a:ext uri="{FF2B5EF4-FFF2-40B4-BE49-F238E27FC236}">
                <a16:creationId xmlns:a16="http://schemas.microsoft.com/office/drawing/2014/main" id="{D04F6595-B54B-F351-ED9B-3967CA6F0B16}"/>
              </a:ext>
            </a:extLst>
          </p:cNvPr>
          <p:cNvCxnSpPr>
            <a:stCxn id="55" idx="0"/>
          </p:cNvCxnSpPr>
          <p:nvPr/>
        </p:nvCxnSpPr>
        <p:spPr>
          <a:xfrm flipH="1" flipV="1">
            <a:off x="11244253" y="3188569"/>
            <a:ext cx="164400" cy="426000"/>
          </a:xfrm>
          <a:prstGeom prst="straightConnector1">
            <a:avLst/>
          </a:prstGeom>
          <a:noFill/>
          <a:ln w="19050" cap="flat" cmpd="sng">
            <a:solidFill>
              <a:srgbClr val="C11720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52" name="Google Shape;163;g134062b2546_4_53">
            <a:extLst>
              <a:ext uri="{FF2B5EF4-FFF2-40B4-BE49-F238E27FC236}">
                <a16:creationId xmlns:a16="http://schemas.microsoft.com/office/drawing/2014/main" id="{12CFDD6F-7A1A-5D60-9ACF-4D889B3B3A92}"/>
              </a:ext>
            </a:extLst>
          </p:cNvPr>
          <p:cNvSpPr txBox="1"/>
          <p:nvPr/>
        </p:nvSpPr>
        <p:spPr>
          <a:xfrm>
            <a:off x="10836928" y="1245044"/>
            <a:ext cx="1082100" cy="4308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dirty="0" smtClean="0">
                <a:solidFill>
                  <a:srgbClr val="00B050"/>
                </a:solidFill>
                <a:ea typeface="Calibri"/>
                <a:cs typeface="Calibri"/>
                <a:sym typeface="Calibri"/>
              </a:rPr>
              <a:t>6U Rack</a:t>
            </a:r>
            <a:endParaRPr lang="en-GB" sz="1600" dirty="0">
              <a:solidFill>
                <a:srgbClr val="00B050"/>
              </a:solidFill>
              <a:ea typeface="Calibri"/>
              <a:cs typeface="Calibri"/>
              <a:sym typeface="Calibri"/>
            </a:endParaRPr>
          </a:p>
        </p:txBody>
      </p:sp>
      <p:sp>
        <p:nvSpPr>
          <p:cNvPr id="53" name="Google Shape;164;g134062b2546_4_53">
            <a:extLst>
              <a:ext uri="{FF2B5EF4-FFF2-40B4-BE49-F238E27FC236}">
                <a16:creationId xmlns:a16="http://schemas.microsoft.com/office/drawing/2014/main" id="{BDC67093-4FD9-A056-0E77-17CAF34CCBAD}"/>
              </a:ext>
            </a:extLst>
          </p:cNvPr>
          <p:cNvSpPr txBox="1"/>
          <p:nvPr/>
        </p:nvSpPr>
        <p:spPr>
          <a:xfrm>
            <a:off x="8118628" y="2356569"/>
            <a:ext cx="713100" cy="4308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dirty="0" smtClean="0">
                <a:solidFill>
                  <a:srgbClr val="00B050"/>
                </a:solidFill>
                <a:ea typeface="Calibri"/>
                <a:cs typeface="Calibri"/>
                <a:sym typeface="Calibri"/>
              </a:rPr>
              <a:t>HVPS</a:t>
            </a:r>
            <a:endParaRPr lang="en-GB" sz="1600" dirty="0">
              <a:solidFill>
                <a:srgbClr val="00B050"/>
              </a:solidFill>
              <a:ea typeface="Calibri"/>
              <a:cs typeface="Calibri"/>
              <a:sym typeface="Calibri"/>
            </a:endParaRPr>
          </a:p>
        </p:txBody>
      </p:sp>
      <p:sp>
        <p:nvSpPr>
          <p:cNvPr id="54" name="Google Shape;165;g134062b2546_4_53">
            <a:extLst>
              <a:ext uri="{FF2B5EF4-FFF2-40B4-BE49-F238E27FC236}">
                <a16:creationId xmlns:a16="http://schemas.microsoft.com/office/drawing/2014/main" id="{7A1F3796-6343-952E-CA92-87BCCB755386}"/>
              </a:ext>
            </a:extLst>
          </p:cNvPr>
          <p:cNvSpPr txBox="1"/>
          <p:nvPr/>
        </p:nvSpPr>
        <p:spPr>
          <a:xfrm rot="-1244703">
            <a:off x="9886432" y="1230216"/>
            <a:ext cx="830114" cy="400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b="1" dirty="0" smtClean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DC-DC</a:t>
            </a:r>
            <a:endParaRPr lang="en-GB" sz="1400" b="1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</p:txBody>
      </p:sp>
      <p:sp>
        <p:nvSpPr>
          <p:cNvPr id="55" name="Google Shape;159;g134062b2546_4_53">
            <a:extLst>
              <a:ext uri="{FF2B5EF4-FFF2-40B4-BE49-F238E27FC236}">
                <a16:creationId xmlns:a16="http://schemas.microsoft.com/office/drawing/2014/main" id="{C4AA3690-FA48-0B0E-33BC-89C97A4EB277}"/>
              </a:ext>
            </a:extLst>
          </p:cNvPr>
          <p:cNvSpPr txBox="1"/>
          <p:nvPr/>
        </p:nvSpPr>
        <p:spPr>
          <a:xfrm>
            <a:off x="10626403" y="3614569"/>
            <a:ext cx="1564500" cy="6770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dirty="0" smtClean="0">
                <a:solidFill>
                  <a:srgbClr val="00B050"/>
                </a:solidFill>
                <a:ea typeface="Calibri"/>
                <a:cs typeface="Calibri"/>
                <a:sym typeface="Calibri"/>
              </a:rPr>
              <a:t>FEU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dirty="0" smtClean="0">
                <a:solidFill>
                  <a:srgbClr val="00B050"/>
                </a:solidFill>
                <a:ea typeface="Calibri"/>
                <a:cs typeface="Calibri"/>
                <a:sym typeface="Calibri"/>
              </a:rPr>
              <a:t>8 ASICs Dream</a:t>
            </a:r>
            <a:endParaRPr lang="en-GB" sz="1600" dirty="0">
              <a:solidFill>
                <a:srgbClr val="00B050"/>
              </a:solidFill>
              <a:ea typeface="Calibri"/>
              <a:cs typeface="Calibri"/>
              <a:sym typeface="Calibri"/>
            </a:endParaRPr>
          </a:p>
        </p:txBody>
      </p:sp>
      <p:cxnSp>
        <p:nvCxnSpPr>
          <p:cNvPr id="56" name="Google Shape;166;g134062b2546_4_53">
            <a:extLst>
              <a:ext uri="{FF2B5EF4-FFF2-40B4-BE49-F238E27FC236}">
                <a16:creationId xmlns:a16="http://schemas.microsoft.com/office/drawing/2014/main" id="{201F48DF-8D1E-9045-BCE6-B2B5C31B33E5}"/>
              </a:ext>
            </a:extLst>
          </p:cNvPr>
          <p:cNvCxnSpPr>
            <a:stCxn id="53" idx="3"/>
          </p:cNvCxnSpPr>
          <p:nvPr/>
        </p:nvCxnSpPr>
        <p:spPr>
          <a:xfrm flipV="1">
            <a:off x="8831728" y="2201169"/>
            <a:ext cx="584400" cy="370829"/>
          </a:xfrm>
          <a:prstGeom prst="straightConnector1">
            <a:avLst/>
          </a:prstGeom>
          <a:noFill/>
          <a:ln w="19050" cap="flat" cmpd="sng">
            <a:solidFill>
              <a:srgbClr val="C11720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57" name="Google Shape;167;g134062b2546_4_53">
            <a:extLst>
              <a:ext uri="{FF2B5EF4-FFF2-40B4-BE49-F238E27FC236}">
                <a16:creationId xmlns:a16="http://schemas.microsoft.com/office/drawing/2014/main" id="{7B740B81-88DE-2881-FB61-DC2F9A755C6F}"/>
              </a:ext>
            </a:extLst>
          </p:cNvPr>
          <p:cNvSpPr/>
          <p:nvPr/>
        </p:nvSpPr>
        <p:spPr>
          <a:xfrm>
            <a:off x="8290412" y="3131181"/>
            <a:ext cx="505800" cy="4002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sz="1600" dirty="0"/>
          </a:p>
        </p:txBody>
      </p:sp>
      <p:sp>
        <p:nvSpPr>
          <p:cNvPr id="35" name="Espace réservé de la date 1">
            <a:extLst>
              <a:ext uri="{FF2B5EF4-FFF2-40B4-BE49-F238E27FC236}">
                <a16:creationId xmlns:a16="http://schemas.microsoft.com/office/drawing/2014/main" id="{B17EAD3B-1461-7487-5CC4-2FCC0868B62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227682" y="6343650"/>
            <a:ext cx="1055156" cy="365125"/>
          </a:xfrm>
        </p:spPr>
        <p:txBody>
          <a:bodyPr/>
          <a:lstStyle/>
          <a:p>
            <a:pPr algn="ctr"/>
            <a:r>
              <a:rPr lang="fr-FR" dirty="0" smtClean="0"/>
              <a:t>05/10/2028</a:t>
            </a:r>
            <a:endParaRPr lang="fr-FR" dirty="0"/>
          </a:p>
        </p:txBody>
      </p:sp>
      <p:sp>
        <p:nvSpPr>
          <p:cNvPr id="36" name="Espace réservé du pied de page 4">
            <a:extLst>
              <a:ext uri="{FF2B5EF4-FFF2-40B4-BE49-F238E27FC236}">
                <a16:creationId xmlns:a16="http://schemas.microsoft.com/office/drawing/2014/main" id="{4B7D443D-AEB6-DC33-3EC2-01CD79BC4C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53682" y="6343650"/>
            <a:ext cx="9059486" cy="365125"/>
          </a:xfrm>
        </p:spPr>
        <p:txBody>
          <a:bodyPr/>
          <a:lstStyle/>
          <a:p>
            <a:pPr algn="ctr"/>
            <a:r>
              <a:rPr lang="en-US" dirty="0" smtClean="0"/>
              <a:t>Celebrating </a:t>
            </a:r>
            <a:r>
              <a:rPr lang="en-US" dirty="0" err="1" smtClean="0"/>
              <a:t>Ioannis</a:t>
            </a:r>
            <a:r>
              <a:rPr lang="en-US" dirty="0" smtClean="0"/>
              <a:t> - Muon tomography using </a:t>
            </a:r>
            <a:r>
              <a:rPr lang="en-US" dirty="0" err="1" smtClean="0"/>
              <a:t>Micromegas</a:t>
            </a:r>
            <a:r>
              <a:rPr lang="en-US" dirty="0" smtClean="0"/>
              <a:t> technology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50335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8424BA42-8E50-0F5C-5ECA-A7448ECF5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15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91AE047D-F51A-E955-9889-3B1336B75E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4036"/>
            <a:ext cx="11372645" cy="595765"/>
          </a:xfrm>
        </p:spPr>
        <p:txBody>
          <a:bodyPr>
            <a:noAutofit/>
          </a:bodyPr>
          <a:lstStyle/>
          <a:p>
            <a:r>
              <a:rPr lang="fr-FR" dirty="0" err="1" smtClean="0"/>
              <a:t>Benches</a:t>
            </a:r>
            <a:r>
              <a:rPr lang="fr-FR" dirty="0" smtClean="0"/>
              <a:t> of Muon </a:t>
            </a:r>
            <a:r>
              <a:rPr lang="fr-FR" dirty="0" err="1" smtClean="0"/>
              <a:t>Tomography</a:t>
            </a:r>
            <a:endParaRPr lang="fr-FR" dirty="0"/>
          </a:p>
        </p:txBody>
      </p:sp>
      <p:sp>
        <p:nvSpPr>
          <p:cNvPr id="17" name="Espace réservé du contenu 6">
            <a:extLst>
              <a:ext uri="{FF2B5EF4-FFF2-40B4-BE49-F238E27FC236}">
                <a16:creationId xmlns:a16="http://schemas.microsoft.com/office/drawing/2014/main" id="{69904E05-C7BF-272F-1F49-76572513FD57}"/>
              </a:ext>
            </a:extLst>
          </p:cNvPr>
          <p:cNvSpPr txBox="1">
            <a:spLocks/>
          </p:cNvSpPr>
          <p:nvPr/>
        </p:nvSpPr>
        <p:spPr>
          <a:xfrm>
            <a:off x="692400" y="2202429"/>
            <a:ext cx="10728325" cy="390349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08038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en-US" dirty="0" smtClean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1" name="Espace réservé du contenu 6">
            <a:extLst>
              <a:ext uri="{FF2B5EF4-FFF2-40B4-BE49-F238E27FC236}">
                <a16:creationId xmlns:a16="http://schemas.microsoft.com/office/drawing/2014/main" id="{69904E05-C7BF-272F-1F49-76572513FD57}"/>
              </a:ext>
            </a:extLst>
          </p:cNvPr>
          <p:cNvSpPr txBox="1">
            <a:spLocks/>
          </p:cNvSpPr>
          <p:nvPr/>
        </p:nvSpPr>
        <p:spPr>
          <a:xfrm>
            <a:off x="540000" y="1080000"/>
            <a:ext cx="10728325" cy="390349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08038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Benches built for specific applications</a:t>
            </a:r>
          </a:p>
        </p:txBody>
      </p:sp>
      <p:sp>
        <p:nvSpPr>
          <p:cNvPr id="32" name="Espace réservé du contenu 6">
            <a:extLst>
              <a:ext uri="{FF2B5EF4-FFF2-40B4-BE49-F238E27FC236}">
                <a16:creationId xmlns:a16="http://schemas.microsoft.com/office/drawing/2014/main" id="{69904E05-C7BF-272F-1F49-76572513FD57}"/>
              </a:ext>
            </a:extLst>
          </p:cNvPr>
          <p:cNvSpPr txBox="1">
            <a:spLocks/>
          </p:cNvSpPr>
          <p:nvPr/>
        </p:nvSpPr>
        <p:spPr>
          <a:xfrm>
            <a:off x="540000" y="1426119"/>
            <a:ext cx="10728325" cy="390349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08038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2"/>
            <a:r>
              <a:rPr lang="en-US" dirty="0" smtClean="0">
                <a:solidFill>
                  <a:srgbClr val="0070C0"/>
                </a:solidFill>
              </a:rPr>
              <a:t>M-Cube: </a:t>
            </a:r>
            <a:r>
              <a:rPr lang="en-US" dirty="0">
                <a:solidFill>
                  <a:srgbClr val="0070C0"/>
                </a:solidFill>
              </a:rPr>
              <a:t>smuggled "Special nuclear material" (SNM) </a:t>
            </a:r>
          </a:p>
        </p:txBody>
      </p:sp>
      <p:sp>
        <p:nvSpPr>
          <p:cNvPr id="33" name="Espace réservé du contenu 6">
            <a:extLst>
              <a:ext uri="{FF2B5EF4-FFF2-40B4-BE49-F238E27FC236}">
                <a16:creationId xmlns:a16="http://schemas.microsoft.com/office/drawing/2014/main" id="{69904E05-C7BF-272F-1F49-76572513FD57}"/>
              </a:ext>
            </a:extLst>
          </p:cNvPr>
          <p:cNvSpPr txBox="1">
            <a:spLocks/>
          </p:cNvSpPr>
          <p:nvPr/>
        </p:nvSpPr>
        <p:spPr>
          <a:xfrm>
            <a:off x="540000" y="1757286"/>
            <a:ext cx="11376229" cy="390349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08038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2"/>
            <a:r>
              <a:rPr lang="en-US" dirty="0" smtClean="0">
                <a:solidFill>
                  <a:srgbClr val="0070C0"/>
                </a:solidFill>
              </a:rPr>
              <a:t>ENTRANCE</a:t>
            </a:r>
            <a:r>
              <a:rPr lang="en-US" dirty="0">
                <a:solidFill>
                  <a:srgbClr val="0070C0"/>
                </a:solidFill>
              </a:rPr>
              <a:t>: </a:t>
            </a:r>
            <a:r>
              <a:rPr lang="en-US" dirty="0" err="1">
                <a:solidFill>
                  <a:srgbClr val="0070C0"/>
                </a:solidFill>
              </a:rPr>
              <a:t>EfficieNT</a:t>
            </a:r>
            <a:r>
              <a:rPr lang="en-US" dirty="0">
                <a:solidFill>
                  <a:srgbClr val="0070C0"/>
                </a:solidFill>
              </a:rPr>
              <a:t> Risk-</a:t>
            </a:r>
            <a:r>
              <a:rPr lang="en-US" dirty="0" err="1">
                <a:solidFill>
                  <a:srgbClr val="0070C0"/>
                </a:solidFill>
              </a:rPr>
              <a:t>bAsed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iNspection</a:t>
            </a:r>
            <a:r>
              <a:rPr lang="en-US" dirty="0">
                <a:solidFill>
                  <a:srgbClr val="0070C0"/>
                </a:solidFill>
              </a:rPr>
              <a:t> of freight Crossing </a:t>
            </a:r>
            <a:r>
              <a:rPr lang="en-US" dirty="0" err="1">
                <a:solidFill>
                  <a:srgbClr val="0070C0"/>
                </a:solidFill>
              </a:rPr>
              <a:t>bordErs</a:t>
            </a:r>
            <a:r>
              <a:rPr lang="en-US" dirty="0">
                <a:solidFill>
                  <a:srgbClr val="0070C0"/>
                </a:solidFill>
              </a:rPr>
              <a:t> without disrupting business</a:t>
            </a:r>
            <a:endParaRPr lang="en-US" dirty="0" smtClean="0">
              <a:solidFill>
                <a:srgbClr val="0070C0"/>
              </a:solidFill>
            </a:endParaRPr>
          </a:p>
          <a:p>
            <a:pPr lvl="2"/>
            <a:r>
              <a:rPr lang="en-US" dirty="0" smtClean="0">
                <a:solidFill>
                  <a:srgbClr val="0070C0"/>
                </a:solidFill>
              </a:rPr>
              <a:t>IZEN: waste package inspection</a:t>
            </a:r>
          </a:p>
          <a:p>
            <a:pPr marL="266700" lvl="2" indent="0">
              <a:buNone/>
            </a:pP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46" name="Google Shape;154;g134062b2546_4_53">
            <a:extLst>
              <a:ext uri="{FF2B5EF4-FFF2-40B4-BE49-F238E27FC236}">
                <a16:creationId xmlns:a16="http://schemas.microsoft.com/office/drawing/2014/main" id="{3B93C6A0-6DF8-00A0-45F2-5A28F45DCE10}"/>
              </a:ext>
            </a:extLst>
          </p:cNvPr>
          <p:cNvSpPr txBox="1"/>
          <p:nvPr/>
        </p:nvSpPr>
        <p:spPr>
          <a:xfrm>
            <a:off x="1916436" y="6115825"/>
            <a:ext cx="133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dirty="0" smtClean="0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2014-2017</a:t>
            </a:r>
            <a:endParaRPr lang="en-GB" sz="1600" dirty="0">
              <a:solidFill>
                <a:srgbClr val="00B05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" name="Google Shape;155;g134062b2546_4_53">
            <a:extLst>
              <a:ext uri="{FF2B5EF4-FFF2-40B4-BE49-F238E27FC236}">
                <a16:creationId xmlns:a16="http://schemas.microsoft.com/office/drawing/2014/main" id="{248BCF82-D4E8-3469-6112-9D61D26CBFE7}"/>
              </a:ext>
            </a:extLst>
          </p:cNvPr>
          <p:cNvSpPr txBox="1"/>
          <p:nvPr/>
        </p:nvSpPr>
        <p:spPr>
          <a:xfrm>
            <a:off x="6407299" y="6115825"/>
            <a:ext cx="133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dirty="0" smtClean="0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2020-2023</a:t>
            </a:r>
            <a:endParaRPr lang="en-GB" sz="1600" dirty="0">
              <a:solidFill>
                <a:srgbClr val="00B05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0" y="2592778"/>
            <a:ext cx="4800000" cy="3600000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6562" y="2581721"/>
            <a:ext cx="2700000" cy="3600000"/>
          </a:xfrm>
          <a:prstGeom prst="rect">
            <a:avLst/>
          </a:prstGeom>
        </p:spPr>
      </p:pic>
      <p:pic>
        <p:nvPicPr>
          <p:cNvPr id="38" name="Image 37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1124" y="2601927"/>
            <a:ext cx="2700000" cy="3600000"/>
          </a:xfrm>
          <a:prstGeom prst="rect">
            <a:avLst/>
          </a:prstGeom>
        </p:spPr>
      </p:pic>
      <p:sp>
        <p:nvSpPr>
          <p:cNvPr id="18" name="Espace réservé de la date 1">
            <a:extLst>
              <a:ext uri="{FF2B5EF4-FFF2-40B4-BE49-F238E27FC236}">
                <a16:creationId xmlns:a16="http://schemas.microsoft.com/office/drawing/2014/main" id="{B17EAD3B-1461-7487-5CC4-2FCC0868B62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227682" y="6343650"/>
            <a:ext cx="1055156" cy="365125"/>
          </a:xfrm>
        </p:spPr>
        <p:txBody>
          <a:bodyPr/>
          <a:lstStyle/>
          <a:p>
            <a:pPr algn="ctr"/>
            <a:r>
              <a:rPr lang="fr-FR" dirty="0" smtClean="0"/>
              <a:t>05/10/2028</a:t>
            </a:r>
            <a:endParaRPr lang="fr-FR" dirty="0"/>
          </a:p>
        </p:txBody>
      </p:sp>
      <p:sp>
        <p:nvSpPr>
          <p:cNvPr id="19" name="Espace réservé du pied de page 4">
            <a:extLst>
              <a:ext uri="{FF2B5EF4-FFF2-40B4-BE49-F238E27FC236}">
                <a16:creationId xmlns:a16="http://schemas.microsoft.com/office/drawing/2014/main" id="{4B7D443D-AEB6-DC33-3EC2-01CD79BC4C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53682" y="6343650"/>
            <a:ext cx="9059486" cy="365125"/>
          </a:xfrm>
        </p:spPr>
        <p:txBody>
          <a:bodyPr/>
          <a:lstStyle/>
          <a:p>
            <a:pPr algn="ctr"/>
            <a:r>
              <a:rPr lang="en-US" dirty="0" smtClean="0"/>
              <a:t>Celebrating </a:t>
            </a:r>
            <a:r>
              <a:rPr lang="en-US" dirty="0" err="1" smtClean="0"/>
              <a:t>Ioannis</a:t>
            </a:r>
            <a:r>
              <a:rPr lang="en-US" dirty="0" smtClean="0"/>
              <a:t> - Muon tomography using </a:t>
            </a:r>
            <a:r>
              <a:rPr lang="en-US" dirty="0" err="1" smtClean="0"/>
              <a:t>Micromegas</a:t>
            </a:r>
            <a:r>
              <a:rPr lang="en-US" dirty="0" smtClean="0"/>
              <a:t> technology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95278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16</a:t>
            </a:fld>
            <a:endParaRPr lang="fr-FR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Resistive</a:t>
            </a:r>
            <a:r>
              <a:rPr lang="fr-FR" dirty="0" smtClean="0"/>
              <a:t> </a:t>
            </a:r>
            <a:r>
              <a:rPr lang="fr-FR" dirty="0" err="1" smtClean="0"/>
              <a:t>strip</a:t>
            </a:r>
            <a:r>
              <a:rPr lang="fr-FR" dirty="0" smtClean="0"/>
              <a:t> and detector production</a:t>
            </a:r>
            <a:endParaRPr lang="fr-FR" dirty="0"/>
          </a:p>
        </p:txBody>
      </p:sp>
      <p:sp>
        <p:nvSpPr>
          <p:cNvPr id="16" name="Espace réservé du contenu 6">
            <a:extLst>
              <a:ext uri="{FF2B5EF4-FFF2-40B4-BE49-F238E27FC236}">
                <a16:creationId xmlns:a16="http://schemas.microsoft.com/office/drawing/2014/main" id="{69904E05-C7BF-272F-1F49-76572513FD57}"/>
              </a:ext>
            </a:extLst>
          </p:cNvPr>
          <p:cNvSpPr txBox="1">
            <a:spLocks/>
          </p:cNvSpPr>
          <p:nvPr/>
        </p:nvSpPr>
        <p:spPr>
          <a:xfrm>
            <a:off x="540000" y="1080000"/>
            <a:ext cx="10728325" cy="2081265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08038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Resistive strip with 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h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igh resistivity strip requested</a:t>
            </a:r>
          </a:p>
          <a:p>
            <a:pPr lvl="2"/>
            <a:r>
              <a:rPr lang="en-US" dirty="0" smtClean="0">
                <a:solidFill>
                  <a:srgbClr val="0070C0"/>
                </a:solidFill>
              </a:rPr>
              <a:t>R&amp;D made over two years</a:t>
            </a:r>
          </a:p>
          <a:p>
            <a:pPr lvl="2"/>
            <a:r>
              <a:rPr lang="en-US" dirty="0" smtClean="0">
                <a:solidFill>
                  <a:srgbClr val="0070C0"/>
                </a:solidFill>
              </a:rPr>
              <a:t>CEA/</a:t>
            </a:r>
            <a:r>
              <a:rPr lang="en-US" dirty="0" err="1" smtClean="0">
                <a:solidFill>
                  <a:srgbClr val="0070C0"/>
                </a:solidFill>
              </a:rPr>
              <a:t>Irfu</a:t>
            </a:r>
            <a:r>
              <a:rPr lang="en-US" dirty="0" smtClean="0">
                <a:solidFill>
                  <a:srgbClr val="0070C0"/>
                </a:solidFill>
              </a:rPr>
              <a:t> the only producer by screen printing left</a:t>
            </a:r>
          </a:p>
          <a:p>
            <a:pPr lvl="2"/>
            <a:r>
              <a:rPr lang="en-US" dirty="0" smtClean="0">
                <a:solidFill>
                  <a:srgbClr val="0070C0"/>
                </a:solidFill>
              </a:rPr>
              <a:t>Target resistivity between </a:t>
            </a:r>
            <a:r>
              <a:rPr lang="en-US" dirty="0">
                <a:solidFill>
                  <a:srgbClr val="0070C0"/>
                </a:solidFill>
              </a:rPr>
              <a:t>1&amp;5 </a:t>
            </a:r>
            <a:r>
              <a:rPr lang="en-US" dirty="0" smtClean="0">
                <a:solidFill>
                  <a:srgbClr val="0070C0"/>
                </a:solidFill>
              </a:rPr>
              <a:t>M</a:t>
            </a:r>
            <a:r>
              <a:rPr lang="el-GR" dirty="0">
                <a:solidFill>
                  <a:srgbClr val="0070C0"/>
                </a:solidFill>
              </a:rPr>
              <a:t>Ω/□</a:t>
            </a:r>
            <a:endParaRPr lang="en-US" dirty="0">
              <a:solidFill>
                <a:srgbClr val="0070C0"/>
              </a:solidFill>
            </a:endParaRPr>
          </a:p>
          <a:p>
            <a:pPr lvl="1"/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Detector 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m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anufacturing transfer to Elvia-PCB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  <a:p>
            <a:pPr lvl="2"/>
            <a:r>
              <a:rPr lang="en-US" dirty="0" smtClean="0">
                <a:solidFill>
                  <a:srgbClr val="0070C0"/>
                </a:solidFill>
              </a:rPr>
              <a:t>Started in 2014</a:t>
            </a:r>
          </a:p>
          <a:p>
            <a:pPr lvl="2"/>
            <a:r>
              <a:rPr lang="en-US" dirty="0" smtClean="0">
                <a:solidFill>
                  <a:srgbClr val="0070C0"/>
                </a:solidFill>
              </a:rPr>
              <a:t>Succeed after many years until obsolescence of </a:t>
            </a:r>
            <a:r>
              <a:rPr lang="en-US" dirty="0" err="1" smtClean="0">
                <a:solidFill>
                  <a:srgbClr val="0070C0"/>
                </a:solidFill>
              </a:rPr>
              <a:t>Pyralux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smtClean="0">
                <a:solidFill>
                  <a:srgbClr val="0070C0"/>
                </a:solidFill>
                <a:sym typeface="Wingdings" panose="05000000000000000000" pitchFamily="2" charset="2"/>
              </a:rPr>
              <a:t> </a:t>
            </a:r>
            <a:r>
              <a:rPr lang="en-US" dirty="0" err="1" smtClean="0">
                <a:solidFill>
                  <a:srgbClr val="0070C0"/>
                </a:solidFill>
                <a:sym typeface="Wingdings" panose="05000000000000000000" pitchFamily="2" charset="2"/>
              </a:rPr>
              <a:t>Vacrel</a:t>
            </a:r>
            <a:endParaRPr lang="en-US" dirty="0" smtClean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7" name="Image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7629" y="3515154"/>
            <a:ext cx="4223193" cy="2880000"/>
          </a:xfrm>
          <a:prstGeom prst="rect">
            <a:avLst/>
          </a:prstGeom>
        </p:spPr>
      </p:pic>
      <p:pic>
        <p:nvPicPr>
          <p:cNvPr id="18" name="Image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8599" y="3515154"/>
            <a:ext cx="4223194" cy="2880000"/>
          </a:xfrm>
          <a:prstGeom prst="rect">
            <a:avLst/>
          </a:prstGeom>
        </p:spPr>
      </p:pic>
      <p:pic>
        <p:nvPicPr>
          <p:cNvPr id="19" name="Image 18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200" y="3515156"/>
            <a:ext cx="3044337" cy="2841381"/>
          </a:xfrm>
          <a:prstGeom prst="rect">
            <a:avLst/>
          </a:prstGeom>
        </p:spPr>
      </p:pic>
      <p:pic>
        <p:nvPicPr>
          <p:cNvPr id="20" name="Google Shape;230;g134062b2546_4_41">
            <a:extLst>
              <a:ext uri="{FF2B5EF4-FFF2-40B4-BE49-F238E27FC236}">
                <a16:creationId xmlns:a16="http://schemas.microsoft.com/office/drawing/2014/main" id="{9BC79CB4-CFC0-5FB3-3529-0524D5A89EFF}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5400000">
            <a:off x="8009964" y="1222813"/>
            <a:ext cx="1800000" cy="1353572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Google Shape;231;g134062b2546_4_41">
            <a:extLst>
              <a:ext uri="{FF2B5EF4-FFF2-40B4-BE49-F238E27FC236}">
                <a16:creationId xmlns:a16="http://schemas.microsoft.com/office/drawing/2014/main" id="{8BC80E10-D3F0-9A20-AA73-9C30C422953D}"/>
              </a:ext>
            </a:extLst>
          </p:cNvPr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0003561" y="1251550"/>
            <a:ext cx="1800000" cy="1343762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Espace réservé de la date 1">
            <a:extLst>
              <a:ext uri="{FF2B5EF4-FFF2-40B4-BE49-F238E27FC236}">
                <a16:creationId xmlns:a16="http://schemas.microsoft.com/office/drawing/2014/main" id="{B17EAD3B-1461-7487-5CC4-2FCC0868B62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227682" y="6343650"/>
            <a:ext cx="1055156" cy="365125"/>
          </a:xfrm>
        </p:spPr>
        <p:txBody>
          <a:bodyPr/>
          <a:lstStyle/>
          <a:p>
            <a:pPr algn="ctr"/>
            <a:r>
              <a:rPr lang="fr-FR" dirty="0" smtClean="0"/>
              <a:t>05/10/2028</a:t>
            </a:r>
            <a:endParaRPr lang="fr-FR" dirty="0"/>
          </a:p>
        </p:txBody>
      </p:sp>
      <p:sp>
        <p:nvSpPr>
          <p:cNvPr id="13" name="Espace réservé du pied de page 4">
            <a:extLst>
              <a:ext uri="{FF2B5EF4-FFF2-40B4-BE49-F238E27FC236}">
                <a16:creationId xmlns:a16="http://schemas.microsoft.com/office/drawing/2014/main" id="{4B7D443D-AEB6-DC33-3EC2-01CD79BC4C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53682" y="6343650"/>
            <a:ext cx="9059486" cy="365125"/>
          </a:xfrm>
        </p:spPr>
        <p:txBody>
          <a:bodyPr/>
          <a:lstStyle/>
          <a:p>
            <a:pPr algn="ctr"/>
            <a:r>
              <a:rPr lang="en-US" dirty="0" smtClean="0"/>
              <a:t>Celebrating </a:t>
            </a:r>
            <a:r>
              <a:rPr lang="en-US" dirty="0" err="1" smtClean="0"/>
              <a:t>Ioannis</a:t>
            </a:r>
            <a:r>
              <a:rPr lang="en-US" dirty="0" smtClean="0"/>
              <a:t> - Muon tomography using </a:t>
            </a:r>
            <a:r>
              <a:rPr lang="en-US" dirty="0" err="1" smtClean="0"/>
              <a:t>Micromegas</a:t>
            </a:r>
            <a:r>
              <a:rPr lang="en-US" dirty="0" smtClean="0"/>
              <a:t> technology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25080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B17EAD3B-1461-7487-5CC4-2FCC0868B6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05/10/2028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B7D443D-AEB6-DC33-3EC2-01CD79BC4C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dirty="0" smtClean="0"/>
              <a:t>Celebrating </a:t>
            </a:r>
            <a:r>
              <a:rPr lang="en-US" dirty="0" err="1" smtClean="0"/>
              <a:t>Ioannis</a:t>
            </a:r>
            <a:r>
              <a:rPr lang="en-US" dirty="0" smtClean="0"/>
              <a:t> - Muon tomography using </a:t>
            </a:r>
            <a:r>
              <a:rPr lang="en-US" dirty="0" err="1" smtClean="0"/>
              <a:t>Micromegas</a:t>
            </a:r>
            <a:r>
              <a:rPr lang="en-US" dirty="0" smtClean="0"/>
              <a:t> technology</a:t>
            </a:r>
            <a:endParaRPr lang="fr-FR" dirty="0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8424BA42-8E50-0F5C-5ECA-A7448ECF5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17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91AE047D-F51A-E955-9889-3B1336B75E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10" name="Espace réservé du contenu 6">
            <a:extLst>
              <a:ext uri="{FF2B5EF4-FFF2-40B4-BE49-F238E27FC236}">
                <a16:creationId xmlns:a16="http://schemas.microsoft.com/office/drawing/2014/main" id="{69904E05-C7BF-272F-1F49-76572513FD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080000"/>
            <a:ext cx="10728325" cy="5000760"/>
          </a:xfrm>
        </p:spPr>
        <p:txBody>
          <a:bodyPr>
            <a:noAutofit/>
          </a:bodyPr>
          <a:lstStyle/>
          <a:p>
            <a:pPr lvl="1"/>
            <a:r>
              <a:rPr lang="en-GB" dirty="0" err="1" smtClean="0">
                <a:solidFill>
                  <a:schemeClr val="accent2">
                    <a:lumMod val="50000"/>
                  </a:schemeClr>
                </a:solidFill>
              </a:rPr>
              <a:t>Micromegas</a:t>
            </a:r>
            <a:r>
              <a:rPr lang="en-GB" dirty="0" smtClean="0">
                <a:solidFill>
                  <a:schemeClr val="accent2">
                    <a:lumMod val="50000"/>
                  </a:schemeClr>
                </a:solidFill>
              </a:rPr>
              <a:t> detectors made a late start in the very active field of muon tomography thanks to</a:t>
            </a:r>
          </a:p>
          <a:p>
            <a:pPr lvl="2">
              <a:buClr>
                <a:srgbClr val="0070C0"/>
              </a:buClr>
            </a:pPr>
            <a:r>
              <a:rPr lang="en-GB" dirty="0" smtClean="0">
                <a:solidFill>
                  <a:srgbClr val="0070C0"/>
                </a:solidFill>
              </a:rPr>
              <a:t>Resistive strip readout</a:t>
            </a:r>
          </a:p>
          <a:p>
            <a:pPr lvl="2">
              <a:buClr>
                <a:srgbClr val="0070C0"/>
              </a:buClr>
            </a:pPr>
            <a:r>
              <a:rPr lang="en-GB" dirty="0" smtClean="0">
                <a:solidFill>
                  <a:srgbClr val="0070C0"/>
                </a:solidFill>
              </a:rPr>
              <a:t>2D multiplexing technique</a:t>
            </a:r>
          </a:p>
          <a:p>
            <a:pPr lvl="2">
              <a:buClr>
                <a:srgbClr val="0070C0"/>
              </a:buClr>
            </a:pPr>
            <a:r>
              <a:rPr lang="en-GB" dirty="0" smtClean="0">
                <a:solidFill>
                  <a:srgbClr val="0070C0"/>
                </a:solidFill>
              </a:rPr>
              <a:t>Amplitude feedback to compensate for environmental changes (P, T)</a:t>
            </a:r>
          </a:p>
          <a:p>
            <a:pPr lvl="2">
              <a:buClr>
                <a:srgbClr val="0070C0"/>
              </a:buClr>
            </a:pPr>
            <a:r>
              <a:rPr lang="en-GB" dirty="0" smtClean="0">
                <a:solidFill>
                  <a:srgbClr val="0070C0"/>
                </a:solidFill>
              </a:rPr>
              <a:t>PCB factory production (more than 150 detectors produced since 2015)</a:t>
            </a:r>
          </a:p>
          <a:p>
            <a:pPr lvl="2">
              <a:buClr>
                <a:srgbClr val="0070C0"/>
              </a:buClr>
            </a:pPr>
            <a:r>
              <a:rPr lang="en-GB" dirty="0" smtClean="0">
                <a:solidFill>
                  <a:srgbClr val="0070C0"/>
                </a:solidFill>
              </a:rPr>
              <a:t>Gas tightness, recirculation and filtration</a:t>
            </a:r>
            <a:endParaRPr lang="en-GB" dirty="0" smtClean="0"/>
          </a:p>
          <a:p>
            <a:pPr lvl="1"/>
            <a:endParaRPr lang="en-GB" sz="1100" dirty="0" smtClean="0"/>
          </a:p>
          <a:p>
            <a:pPr lvl="1"/>
            <a:r>
              <a:rPr lang="en-GB" dirty="0" smtClean="0">
                <a:solidFill>
                  <a:schemeClr val="accent2">
                    <a:lumMod val="50000"/>
                  </a:schemeClr>
                </a:solidFill>
              </a:rPr>
              <a:t>Over a decade, the competition has been caught up, or even surpassed</a:t>
            </a:r>
          </a:p>
          <a:p>
            <a:pPr lvl="2">
              <a:buClr>
                <a:srgbClr val="0070C0"/>
              </a:buClr>
            </a:pPr>
            <a:r>
              <a:rPr lang="en-GB" dirty="0" smtClean="0">
                <a:solidFill>
                  <a:srgbClr val="0070C0"/>
                </a:solidFill>
              </a:rPr>
              <a:t>First online HD </a:t>
            </a:r>
            <a:r>
              <a:rPr lang="en-GB" dirty="0" err="1" smtClean="0">
                <a:solidFill>
                  <a:srgbClr val="0070C0"/>
                </a:solidFill>
              </a:rPr>
              <a:t>muography</a:t>
            </a:r>
            <a:r>
              <a:rPr lang="en-GB" dirty="0" smtClean="0">
                <a:solidFill>
                  <a:srgbClr val="0070C0"/>
                </a:solidFill>
              </a:rPr>
              <a:t> (</a:t>
            </a:r>
            <a:r>
              <a:rPr lang="en-GB" dirty="0" err="1" smtClean="0">
                <a:solidFill>
                  <a:srgbClr val="0070C0"/>
                </a:solidFill>
              </a:rPr>
              <a:t>WatTo</a:t>
            </a:r>
            <a:r>
              <a:rPr lang="en-GB" dirty="0" smtClean="0">
                <a:solidFill>
                  <a:srgbClr val="0070C0"/>
                </a:solidFill>
              </a:rPr>
              <a:t>)</a:t>
            </a:r>
          </a:p>
          <a:p>
            <a:pPr lvl="2">
              <a:buClr>
                <a:srgbClr val="0070C0"/>
              </a:buClr>
            </a:pPr>
            <a:r>
              <a:rPr lang="en-GB" dirty="0">
                <a:solidFill>
                  <a:srgbClr val="0070C0"/>
                </a:solidFill>
              </a:rPr>
              <a:t>First nuclear reactor tomography with muons</a:t>
            </a:r>
          </a:p>
          <a:p>
            <a:pPr lvl="2">
              <a:buClr>
                <a:srgbClr val="0070C0"/>
              </a:buClr>
            </a:pPr>
            <a:r>
              <a:rPr lang="en-GB" dirty="0" err="1" smtClean="0">
                <a:solidFill>
                  <a:srgbClr val="0070C0"/>
                </a:solidFill>
              </a:rPr>
              <a:t>ScanPyramids</a:t>
            </a:r>
            <a:r>
              <a:rPr lang="en-GB" dirty="0" smtClean="0">
                <a:solidFill>
                  <a:srgbClr val="0070C0"/>
                </a:solidFill>
              </a:rPr>
              <a:t> mission results (Big Void, North Face Corridor)</a:t>
            </a:r>
          </a:p>
          <a:p>
            <a:pPr lvl="2">
              <a:buClr>
                <a:srgbClr val="0070C0"/>
              </a:buClr>
            </a:pPr>
            <a:endParaRPr lang="en-GB" sz="1050" dirty="0" smtClean="0">
              <a:solidFill>
                <a:srgbClr val="0070C0"/>
              </a:solidFill>
            </a:endParaRPr>
          </a:p>
          <a:p>
            <a:pPr lvl="1"/>
            <a:r>
              <a:rPr lang="en-GB" dirty="0" smtClean="0">
                <a:solidFill>
                  <a:schemeClr val="accent2">
                    <a:lumMod val="50000"/>
                  </a:schemeClr>
                </a:solidFill>
              </a:rPr>
              <a:t>Muon tomography telescope based on </a:t>
            </a:r>
            <a:r>
              <a:rPr lang="en-GB" dirty="0" err="1" smtClean="0">
                <a:solidFill>
                  <a:schemeClr val="accent2">
                    <a:lumMod val="50000"/>
                  </a:schemeClr>
                </a:solidFill>
              </a:rPr>
              <a:t>Micromegas</a:t>
            </a:r>
            <a:r>
              <a:rPr lang="en-GB" dirty="0" smtClean="0">
                <a:solidFill>
                  <a:schemeClr val="accent2">
                    <a:lumMod val="50000"/>
                  </a:schemeClr>
                </a:solidFill>
              </a:rPr>
              <a:t> technology is a success</a:t>
            </a:r>
          </a:p>
          <a:p>
            <a:pPr lvl="2">
              <a:buClr>
                <a:srgbClr val="0070C0"/>
              </a:buClr>
            </a:pPr>
            <a:r>
              <a:rPr lang="en-GB" dirty="0" smtClean="0">
                <a:solidFill>
                  <a:srgbClr val="0070C0"/>
                </a:solidFill>
              </a:rPr>
              <a:t>The first telescope will be </a:t>
            </a:r>
            <a:r>
              <a:rPr lang="en-GB" dirty="0">
                <a:solidFill>
                  <a:srgbClr val="0070C0"/>
                </a:solidFill>
              </a:rPr>
              <a:t>sale by Iris-Instruments this </a:t>
            </a:r>
            <a:r>
              <a:rPr lang="en-GB" dirty="0" smtClean="0">
                <a:solidFill>
                  <a:srgbClr val="0070C0"/>
                </a:solidFill>
              </a:rPr>
              <a:t>year</a:t>
            </a:r>
          </a:p>
          <a:p>
            <a:pPr lvl="2">
              <a:buClr>
                <a:srgbClr val="0070C0"/>
              </a:buClr>
            </a:pPr>
            <a:r>
              <a:rPr lang="en-GB" b="1" dirty="0" smtClean="0">
                <a:solidFill>
                  <a:srgbClr val="0070C0"/>
                </a:solidFill>
              </a:rPr>
              <a:t>Probably helped by the research process to make them “</a:t>
            </a:r>
            <a:r>
              <a:rPr lang="en-GB" b="1" dirty="0" err="1" smtClean="0">
                <a:solidFill>
                  <a:srgbClr val="0070C0"/>
                </a:solidFill>
              </a:rPr>
              <a:t>Ioannis</a:t>
            </a:r>
            <a:r>
              <a:rPr lang="en-GB" b="1" dirty="0" smtClean="0">
                <a:solidFill>
                  <a:srgbClr val="0070C0"/>
                </a:solidFill>
              </a:rPr>
              <a:t>’ proof” put in place</a:t>
            </a:r>
          </a:p>
          <a:p>
            <a:pPr lvl="2">
              <a:buClr>
                <a:srgbClr val="0070C0"/>
              </a:buClr>
            </a:pPr>
            <a:endParaRPr lang="en-GB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3803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4E7C6220-27BF-EE46-598B-6D39D773A6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6" y="3449638"/>
            <a:ext cx="3675777" cy="703262"/>
          </a:xfrm>
        </p:spPr>
        <p:txBody>
          <a:bodyPr>
            <a:noAutofit/>
          </a:bodyPr>
          <a:lstStyle/>
          <a:p>
            <a:r>
              <a:rPr lang="fr-FR" dirty="0" err="1" smtClean="0">
                <a:solidFill>
                  <a:srgbClr val="0070C0"/>
                </a:solidFill>
              </a:rPr>
              <a:t>Thank</a:t>
            </a:r>
            <a:r>
              <a:rPr lang="fr-FR" dirty="0" smtClean="0">
                <a:solidFill>
                  <a:srgbClr val="0070C0"/>
                </a:solidFill>
              </a:rPr>
              <a:t> </a:t>
            </a:r>
            <a:r>
              <a:rPr lang="fr-FR" dirty="0" err="1" smtClean="0">
                <a:solidFill>
                  <a:srgbClr val="0070C0"/>
                </a:solidFill>
              </a:rPr>
              <a:t>you</a:t>
            </a:r>
            <a:r>
              <a:rPr lang="fr-FR" dirty="0" smtClean="0">
                <a:solidFill>
                  <a:srgbClr val="0070C0"/>
                </a:solidFill>
              </a:rPr>
              <a:t>!</a:t>
            </a:r>
            <a:endParaRPr lang="fr-FR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6124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56228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A1638E4-11DA-6660-1929-BE999F839FA8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9626600" y="6343650"/>
            <a:ext cx="1016000" cy="365125"/>
          </a:xfrm>
        </p:spPr>
        <p:txBody>
          <a:bodyPr/>
          <a:lstStyle/>
          <a:p>
            <a:r>
              <a:rPr lang="fr-FR" dirty="0" smtClean="0"/>
              <a:t>05/10/2028</a:t>
            </a:r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0DA3035F-6247-682B-2C79-F22A1888F5F1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1153682" y="6343650"/>
            <a:ext cx="8422118" cy="365125"/>
          </a:xfrm>
        </p:spPr>
        <p:txBody>
          <a:bodyPr/>
          <a:lstStyle/>
          <a:p>
            <a:pPr algn="ctr"/>
            <a:r>
              <a:rPr lang="en-US" dirty="0" smtClean="0"/>
              <a:t>Celebrating </a:t>
            </a:r>
            <a:r>
              <a:rPr lang="en-US" dirty="0" err="1" smtClean="0"/>
              <a:t>Ioannis</a:t>
            </a:r>
            <a:r>
              <a:rPr lang="en-US" dirty="0" smtClean="0"/>
              <a:t> - Muon tomography using </a:t>
            </a:r>
            <a:r>
              <a:rPr lang="en-US" dirty="0" err="1" smtClean="0"/>
              <a:t>Micromegas</a:t>
            </a:r>
            <a:r>
              <a:rPr lang="en-US" dirty="0" smtClean="0"/>
              <a:t> technology</a:t>
            </a:r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B8469576-4304-F1F8-2ECF-16CB9DD69AF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C3E0687C-BF33-B602-1691-6C6F37D147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>
                <a:solidFill>
                  <a:schemeClr val="accent2">
                    <a:lumMod val="50000"/>
                  </a:schemeClr>
                </a:solidFill>
              </a:rPr>
              <a:t>Preambule</a:t>
            </a:r>
            <a:endParaRPr lang="da-DK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AADEDDD-0160-F99C-E8EB-AD5F9AC0CDF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a-DK" dirty="0" smtClean="0">
                <a:solidFill>
                  <a:schemeClr val="accent2">
                    <a:lumMod val="50000"/>
                  </a:schemeClr>
                </a:solidFill>
              </a:rPr>
              <a:t>My contribution to Resistive Micromegas</a:t>
            </a:r>
            <a:endParaRPr lang="da-DK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4EE5A4D-1D11-87BD-2E3E-34DC2776D3F6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fr-FR" dirty="0" smtClean="0"/>
              <a:t>1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82292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B8469576-4304-F1F8-2ECF-16CB9DD69AF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20</a:t>
            </a:fld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C3E0687C-BF33-B602-1691-6C6F37D147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>
                <a:solidFill>
                  <a:schemeClr val="accent2">
                    <a:lumMod val="50000"/>
                  </a:schemeClr>
                </a:solidFill>
              </a:rPr>
              <a:t>Muon particle</a:t>
            </a:r>
            <a:endParaRPr lang="da-DK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AADEDDD-0160-F99C-E8EB-AD5F9AC0CDF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a-DK" dirty="0" smtClean="0">
                <a:solidFill>
                  <a:schemeClr val="accent2">
                    <a:lumMod val="50000"/>
                  </a:schemeClr>
                </a:solidFill>
              </a:rPr>
              <a:t>What is it?</a:t>
            </a:r>
            <a:endParaRPr lang="da-DK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4EE5A4D-1D11-87BD-2E3E-34DC2776D3F6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fr-FR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028491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Espace réservé du contenu 6">
                <a:extLst>
                  <a:ext uri="{FF2B5EF4-FFF2-40B4-BE49-F238E27FC236}">
                    <a16:creationId xmlns:a16="http://schemas.microsoft.com/office/drawing/2014/main" id="{69904E05-C7BF-272F-1F49-76572513FD5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40000" y="1080000"/>
                <a:ext cx="10920163" cy="4532313"/>
              </a:xfrm>
            </p:spPr>
            <p:txBody>
              <a:bodyPr>
                <a:noAutofit/>
              </a:bodyPr>
              <a:lstStyle/>
              <a:p>
                <a:pPr lvl="1"/>
                <a:r>
                  <a:rPr lang="en-GB" dirty="0">
                    <a:solidFill>
                      <a:schemeClr val="accent2">
                        <a:lumMod val="50000"/>
                      </a:schemeClr>
                    </a:solidFill>
                  </a:rPr>
                  <a:t>Cosmic muons </a:t>
                </a:r>
                <a:r>
                  <a:rPr lang="en-GB" dirty="0" smtClean="0">
                    <a:solidFill>
                      <a:schemeClr val="accent2">
                        <a:lumMod val="50000"/>
                      </a:schemeClr>
                    </a:solidFill>
                  </a:rPr>
                  <a:t>are </a:t>
                </a:r>
                <a:r>
                  <a:rPr lang="en-GB" b="1" dirty="0" smtClean="0">
                    <a:solidFill>
                      <a:schemeClr val="accent2">
                        <a:lumMod val="50000"/>
                      </a:schemeClr>
                    </a:solidFill>
                  </a:rPr>
                  <a:t>charged particles</a:t>
                </a:r>
                <a:r>
                  <a:rPr lang="en-GB" dirty="0" smtClean="0">
                    <a:solidFill>
                      <a:schemeClr val="accent2">
                        <a:lumMod val="50000"/>
                      </a:schemeClr>
                    </a:solidFill>
                  </a:rPr>
                  <a:t> </a:t>
                </a:r>
                <a:r>
                  <a:rPr lang="en-GB" dirty="0">
                    <a:solidFill>
                      <a:schemeClr val="accent2">
                        <a:lumMod val="50000"/>
                      </a:schemeClr>
                    </a:solidFill>
                  </a:rPr>
                  <a:t>produced by cascade of reactions induced by cosmic rays in the upper atmosphere </a:t>
                </a:r>
                <a:r>
                  <a:rPr lang="en-GB" dirty="0" smtClean="0">
                    <a:solidFill>
                      <a:schemeClr val="accent2">
                        <a:lumMod val="50000"/>
                      </a:schemeClr>
                    </a:solidFill>
                  </a:rPr>
                  <a:t>coming from violent phenomena in the Universe (compact objects, supernovae, etc</a:t>
                </a:r>
                <a:r>
                  <a:rPr lang="en-GB" dirty="0">
                    <a:solidFill>
                      <a:schemeClr val="accent2">
                        <a:lumMod val="50000"/>
                      </a:schemeClr>
                    </a:solidFill>
                  </a:rPr>
                  <a:t>.</a:t>
                </a:r>
                <a:r>
                  <a:rPr lang="en-GB" dirty="0" smtClean="0">
                    <a:solidFill>
                      <a:schemeClr val="accent2">
                        <a:lumMod val="50000"/>
                      </a:schemeClr>
                    </a:solidFill>
                  </a:rPr>
                  <a:t>)</a:t>
                </a:r>
                <a:endParaRPr lang="da-DK" dirty="0">
                  <a:solidFill>
                    <a:schemeClr val="accent2">
                      <a:lumMod val="50000"/>
                    </a:schemeClr>
                  </a:solidFill>
                </a:endParaRPr>
              </a:p>
              <a:p>
                <a:pPr lvl="2">
                  <a:buClr>
                    <a:srgbClr val="0070C0"/>
                  </a:buClr>
                </a:pPr>
                <a:r>
                  <a:rPr lang="en-US" dirty="0">
                    <a:solidFill>
                      <a:srgbClr val="0070C0"/>
                    </a:solidFill>
                  </a:rPr>
                  <a:t>Natural, free and harmless </a:t>
                </a:r>
                <a:r>
                  <a:rPr lang="en-US" dirty="0" smtClean="0">
                    <a:solidFill>
                      <a:srgbClr val="0070C0"/>
                    </a:solidFill>
                  </a:rPr>
                  <a:t>radiation</a:t>
                </a:r>
              </a:p>
              <a:p>
                <a:pPr lvl="2">
                  <a:buClr>
                    <a:srgbClr val="0070C0"/>
                  </a:buClr>
                </a:pPr>
                <a:r>
                  <a:rPr lang="en-US" dirty="0" smtClean="0">
                    <a:solidFill>
                      <a:srgbClr val="0070C0"/>
                    </a:solidFill>
                  </a:rPr>
                  <a:t>Flux</a:t>
                </a:r>
                <a:r>
                  <a:rPr lang="en-US" dirty="0">
                    <a:solidFill>
                      <a:srgbClr val="0070C0"/>
                    </a:solidFill>
                  </a:rPr>
                  <a:t>: ~150/m²/s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r>
                      <a:rPr lang="fr-FR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 smtClean="0">
                    <a:solidFill>
                      <a:srgbClr val="0070C0"/>
                    </a:solidFill>
                  </a:rPr>
                  <a:t>cos²</a:t>
                </a:r>
                <a:r>
                  <a:rPr lang="el-GR" dirty="0" smtClean="0">
                    <a:solidFill>
                      <a:srgbClr val="0070C0"/>
                    </a:solidFill>
                  </a:rPr>
                  <a:t>θ</a:t>
                </a:r>
                <a:r>
                  <a:rPr lang="en-US" dirty="0" smtClean="0">
                    <a:solidFill>
                      <a:srgbClr val="0070C0"/>
                    </a:solidFill>
                  </a:rPr>
                  <a:t> </a:t>
                </a:r>
                <a:r>
                  <a:rPr lang="en-US" sz="1400" dirty="0">
                    <a:solidFill>
                      <a:srgbClr val="0070C0"/>
                    </a:solidFill>
                  </a:rPr>
                  <a:t>(maximum in </a:t>
                </a:r>
                <a:r>
                  <a:rPr lang="en-US" sz="1400" dirty="0" smtClean="0">
                    <a:solidFill>
                      <a:srgbClr val="0070C0"/>
                    </a:solidFill>
                  </a:rPr>
                  <a:t>zenith</a:t>
                </a:r>
                <a:r>
                  <a:rPr lang="el-GR" sz="1400" dirty="0" smtClean="0">
                    <a:solidFill>
                      <a:srgbClr val="0070C0"/>
                    </a:solidFill>
                  </a:rPr>
                  <a:t> </a:t>
                </a:r>
                <a:r>
                  <a:rPr lang="en-US" sz="1400" dirty="0" smtClean="0">
                    <a:solidFill>
                      <a:srgbClr val="0070C0"/>
                    </a:solidFill>
                  </a:rPr>
                  <a:t>direction </a:t>
                </a:r>
                <a:r>
                  <a:rPr lang="el-GR" sz="1400" dirty="0" smtClean="0">
                    <a:solidFill>
                      <a:srgbClr val="0070C0"/>
                    </a:solidFill>
                  </a:rPr>
                  <a:t>θ</a:t>
                </a:r>
                <a:r>
                  <a:rPr lang="fr-FR" sz="1400" dirty="0" smtClean="0">
                    <a:solidFill>
                      <a:srgbClr val="0070C0"/>
                    </a:solidFill>
                  </a:rPr>
                  <a:t>=0</a:t>
                </a:r>
                <a:r>
                  <a:rPr lang="en-US" sz="1400" dirty="0" smtClean="0">
                    <a:solidFill>
                      <a:srgbClr val="0070C0"/>
                    </a:solidFill>
                  </a:rPr>
                  <a:t>)</a:t>
                </a:r>
                <a:endParaRPr lang="en-US" dirty="0" smtClean="0">
                  <a:solidFill>
                    <a:srgbClr val="0070C0"/>
                  </a:solidFill>
                </a:endParaRPr>
              </a:p>
              <a:p>
                <a:pPr lvl="2">
                  <a:buClr>
                    <a:srgbClr val="0070C0"/>
                  </a:buClr>
                </a:pPr>
                <a:r>
                  <a:rPr lang="en-US" dirty="0">
                    <a:solidFill>
                      <a:srgbClr val="0070C0"/>
                    </a:solidFill>
                  </a:rPr>
                  <a:t>Mean energy: 4 </a:t>
                </a:r>
                <a:r>
                  <a:rPr lang="en-US" dirty="0" smtClean="0">
                    <a:solidFill>
                      <a:srgbClr val="0070C0"/>
                    </a:solidFill>
                  </a:rPr>
                  <a:t>GeV</a:t>
                </a:r>
              </a:p>
              <a:p>
                <a:pPr lvl="2">
                  <a:buClr>
                    <a:srgbClr val="0070C0"/>
                  </a:buClr>
                </a:pPr>
                <a:r>
                  <a:rPr lang="en-US" dirty="0">
                    <a:solidFill>
                      <a:srgbClr val="0070C0"/>
                    </a:solidFill>
                  </a:rPr>
                  <a:t>M</a:t>
                </a:r>
                <a:r>
                  <a:rPr lang="en-US" baseline="-25000" dirty="0">
                    <a:solidFill>
                      <a:srgbClr val="0070C0"/>
                    </a:solidFill>
                  </a:rPr>
                  <a:t>µ</a:t>
                </a:r>
                <a:r>
                  <a:rPr lang="en-US" dirty="0">
                    <a:solidFill>
                      <a:srgbClr val="0070C0"/>
                    </a:solidFill>
                  </a:rPr>
                  <a:t> ~ 200×Me= 105,7 MeV/c² </a:t>
                </a:r>
              </a:p>
              <a:p>
                <a:pPr lvl="2">
                  <a:buClr>
                    <a:srgbClr val="0070C0"/>
                  </a:buClr>
                </a:pPr>
                <a:r>
                  <a:rPr lang="en-US" dirty="0">
                    <a:solidFill>
                      <a:srgbClr val="0070C0"/>
                    </a:solidFill>
                  </a:rPr>
                  <a:t>Life time ~ 2.2 </a:t>
                </a:r>
                <a:endParaRPr lang="en-US" dirty="0" smtClean="0">
                  <a:solidFill>
                    <a:srgbClr val="0070C0"/>
                  </a:solidFill>
                </a:endParaRPr>
              </a:p>
              <a:p>
                <a:pPr lvl="2">
                  <a:buClr>
                    <a:srgbClr val="0070C0"/>
                  </a:buClr>
                </a:pPr>
                <a:endParaRPr lang="en-US" dirty="0">
                  <a:solidFill>
                    <a:srgbClr val="0070C0"/>
                  </a:solidFill>
                </a:endParaRPr>
              </a:p>
              <a:p>
                <a:pPr lvl="1"/>
                <a:r>
                  <a:rPr lang="en-US" dirty="0">
                    <a:solidFill>
                      <a:schemeClr val="accent2">
                        <a:lumMod val="50000"/>
                      </a:schemeClr>
                    </a:solidFill>
                  </a:rPr>
                  <a:t>Muon production processes:</a:t>
                </a:r>
              </a:p>
              <a:p>
                <a:pPr lvl="2"/>
                <a:r>
                  <a:rPr lang="en-US" dirty="0">
                    <a:solidFill>
                      <a:schemeClr val="accent2">
                        <a:lumMod val="50000"/>
                      </a:schemeClr>
                    </a:solidFill>
                  </a:rPr>
                  <a:t>𝜋</a:t>
                </a:r>
                <a:r>
                  <a:rPr lang="en-US" baseline="30000" dirty="0">
                    <a:solidFill>
                      <a:schemeClr val="accent2">
                        <a:lumMod val="50000"/>
                      </a:schemeClr>
                    </a:solidFill>
                  </a:rPr>
                  <a:t>±</a:t>
                </a:r>
                <a:r>
                  <a:rPr lang="en-US" dirty="0">
                    <a:solidFill>
                      <a:schemeClr val="accent2">
                        <a:lumMod val="50000"/>
                      </a:schemeClr>
                    </a:solidFill>
                  </a:rPr>
                  <a:t> → 𝜇</a:t>
                </a:r>
                <a:r>
                  <a:rPr lang="en-US" baseline="30000" dirty="0">
                    <a:solidFill>
                      <a:schemeClr val="accent2">
                        <a:lumMod val="50000"/>
                      </a:schemeClr>
                    </a:solidFill>
                  </a:rPr>
                  <a:t>±</a:t>
                </a:r>
                <a:r>
                  <a:rPr lang="en-US" dirty="0">
                    <a:solidFill>
                      <a:schemeClr val="accent2">
                        <a:lumMod val="50000"/>
                      </a:schemeClr>
                    </a:solidFill>
                  </a:rPr>
                  <a:t>𝜈</a:t>
                </a:r>
                <a:r>
                  <a:rPr lang="en-US" baseline="-25000" dirty="0">
                    <a:solidFill>
                      <a:schemeClr val="accent2">
                        <a:lumMod val="50000"/>
                      </a:schemeClr>
                    </a:solidFill>
                  </a:rPr>
                  <a:t>𝜇</a:t>
                </a:r>
                <a:r>
                  <a:rPr lang="en-US" dirty="0">
                    <a:solidFill>
                      <a:schemeClr val="accent2">
                        <a:lumMod val="50000"/>
                      </a:schemeClr>
                    </a:solidFill>
                  </a:rPr>
                  <a:t> 	</a:t>
                </a:r>
                <a:r>
                  <a:rPr lang="en-US" sz="1400" dirty="0">
                    <a:solidFill>
                      <a:schemeClr val="accent2">
                        <a:lumMod val="50000"/>
                      </a:schemeClr>
                    </a:solidFill>
                  </a:rPr>
                  <a:t>branching ratio of 99.99%</a:t>
                </a:r>
                <a:endParaRPr lang="en-US" dirty="0">
                  <a:solidFill>
                    <a:schemeClr val="accent2">
                      <a:lumMod val="50000"/>
                    </a:schemeClr>
                  </a:solidFill>
                </a:endParaRPr>
              </a:p>
              <a:p>
                <a:pPr lvl="2"/>
                <a:r>
                  <a:rPr lang="en-US" dirty="0">
                    <a:solidFill>
                      <a:schemeClr val="accent2">
                        <a:lumMod val="50000"/>
                      </a:schemeClr>
                    </a:solidFill>
                  </a:rPr>
                  <a:t>𝐾</a:t>
                </a:r>
                <a:r>
                  <a:rPr lang="en-US" baseline="30000" dirty="0">
                    <a:solidFill>
                      <a:schemeClr val="accent2">
                        <a:lumMod val="50000"/>
                      </a:schemeClr>
                    </a:solidFill>
                  </a:rPr>
                  <a:t>±</a:t>
                </a:r>
                <a:r>
                  <a:rPr lang="en-US" dirty="0">
                    <a:solidFill>
                      <a:schemeClr val="accent2">
                        <a:lumMod val="50000"/>
                      </a:schemeClr>
                    </a:solidFill>
                  </a:rPr>
                  <a:t> → 𝜇</a:t>
                </a:r>
                <a:r>
                  <a:rPr lang="en-US" baseline="30000" dirty="0">
                    <a:solidFill>
                      <a:schemeClr val="accent2">
                        <a:lumMod val="50000"/>
                      </a:schemeClr>
                    </a:solidFill>
                  </a:rPr>
                  <a:t>±</a:t>
                </a:r>
                <a:r>
                  <a:rPr lang="en-US" dirty="0">
                    <a:solidFill>
                      <a:schemeClr val="accent2">
                        <a:lumMod val="50000"/>
                      </a:schemeClr>
                    </a:solidFill>
                  </a:rPr>
                  <a:t>𝜈</a:t>
                </a:r>
                <a:r>
                  <a:rPr lang="en-US" baseline="-25000" dirty="0">
                    <a:solidFill>
                      <a:schemeClr val="accent2">
                        <a:lumMod val="50000"/>
                      </a:schemeClr>
                    </a:solidFill>
                  </a:rPr>
                  <a:t>𝜇</a:t>
                </a:r>
                <a:r>
                  <a:rPr lang="en-US" dirty="0">
                    <a:solidFill>
                      <a:schemeClr val="accent2">
                        <a:lumMod val="50000"/>
                      </a:schemeClr>
                    </a:solidFill>
                  </a:rPr>
                  <a:t> 	</a:t>
                </a:r>
                <a:r>
                  <a:rPr lang="en-US" sz="1400" dirty="0">
                    <a:solidFill>
                      <a:schemeClr val="accent2">
                        <a:lumMod val="50000"/>
                      </a:schemeClr>
                    </a:solidFill>
                  </a:rPr>
                  <a:t>branching ratio of 63.56%</a:t>
                </a:r>
                <a:endParaRPr lang="en-US" dirty="0">
                  <a:solidFill>
                    <a:schemeClr val="accent2">
                      <a:lumMod val="50000"/>
                    </a:schemeClr>
                  </a:solidFill>
                </a:endParaRPr>
              </a:p>
              <a:p>
                <a:pPr lvl="1"/>
                <a:endParaRPr lang="en-US" dirty="0"/>
              </a:p>
              <a:p>
                <a:pPr lvl="1"/>
                <a:r>
                  <a:rPr lang="en-US" dirty="0">
                    <a:solidFill>
                      <a:schemeClr val="accent2">
                        <a:lumMod val="50000"/>
                      </a:schemeClr>
                    </a:solidFill>
                  </a:rPr>
                  <a:t>Muon processes:</a:t>
                </a:r>
              </a:p>
              <a:p>
                <a:pPr lvl="2"/>
                <a:r>
                  <a:rPr lang="en-US" dirty="0">
                    <a:solidFill>
                      <a:schemeClr val="accent2">
                        <a:lumMod val="50000"/>
                      </a:schemeClr>
                    </a:solidFill>
                  </a:rPr>
                  <a:t>Decay:    𝜇</a:t>
                </a:r>
                <a:r>
                  <a:rPr lang="en-US" baseline="30000" dirty="0">
                    <a:solidFill>
                      <a:schemeClr val="accent2">
                        <a:lumMod val="50000"/>
                      </a:schemeClr>
                    </a:solidFill>
                  </a:rPr>
                  <a:t>±</a:t>
                </a:r>
                <a:r>
                  <a:rPr lang="en-US" dirty="0">
                    <a:solidFill>
                      <a:schemeClr val="accent2">
                        <a:lumMod val="50000"/>
                      </a:schemeClr>
                    </a:solidFill>
                  </a:rPr>
                  <a:t> → e</a:t>
                </a:r>
                <a:r>
                  <a:rPr lang="en-US" baseline="30000" dirty="0">
                    <a:solidFill>
                      <a:schemeClr val="accent2">
                        <a:lumMod val="50000"/>
                      </a:schemeClr>
                    </a:solidFill>
                  </a:rPr>
                  <a:t>±</a:t>
                </a:r>
                <a:r>
                  <a:rPr lang="en-US" dirty="0">
                    <a:solidFill>
                      <a:schemeClr val="accent2">
                        <a:lumMod val="50000"/>
                      </a:schemeClr>
                    </a:solidFill>
                  </a:rPr>
                  <a:t>𝜈</a:t>
                </a:r>
                <a:r>
                  <a:rPr lang="en-US" baseline="-25000" dirty="0">
                    <a:solidFill>
                      <a:schemeClr val="accent2">
                        <a:lumMod val="50000"/>
                      </a:schemeClr>
                    </a:solidFill>
                  </a:rPr>
                  <a:t>𝜇</a:t>
                </a:r>
                <a:r>
                  <a:rPr lang="en-US" dirty="0">
                    <a:solidFill>
                      <a:schemeClr val="accent2">
                        <a:lumMod val="50000"/>
                      </a:schemeClr>
                    </a:solidFill>
                  </a:rPr>
                  <a:t>𝜈</a:t>
                </a:r>
                <a:r>
                  <a:rPr lang="en-US" baseline="-25000" dirty="0">
                    <a:solidFill>
                      <a:schemeClr val="accent2">
                        <a:lumMod val="50000"/>
                      </a:schemeClr>
                    </a:solidFill>
                  </a:rPr>
                  <a:t>e</a:t>
                </a:r>
                <a:endParaRPr lang="fr-FR" baseline="-25000" dirty="0">
                  <a:solidFill>
                    <a:schemeClr val="accent2">
                      <a:lumMod val="50000"/>
                    </a:schemeClr>
                  </a:solidFill>
                </a:endParaRPr>
              </a:p>
              <a:p>
                <a:pPr lvl="2"/>
                <a:r>
                  <a:rPr lang="en-US" dirty="0">
                    <a:solidFill>
                      <a:schemeClr val="accent2">
                        <a:lumMod val="50000"/>
                      </a:schemeClr>
                    </a:solidFill>
                  </a:rPr>
                  <a:t>Capture: 𝜇</a:t>
                </a:r>
                <a:r>
                  <a:rPr lang="en-US" baseline="30000" dirty="0">
                    <a:solidFill>
                      <a:schemeClr val="accent2">
                        <a:lumMod val="50000"/>
                      </a:schemeClr>
                    </a:solidFill>
                  </a:rPr>
                  <a:t>-</a:t>
                </a:r>
                <a:r>
                  <a:rPr lang="en-US" dirty="0">
                    <a:solidFill>
                      <a:schemeClr val="accent2">
                        <a:lumMod val="50000"/>
                      </a:schemeClr>
                    </a:solidFill>
                  </a:rPr>
                  <a:t>+p</a:t>
                </a:r>
                <a:r>
                  <a:rPr lang="en-US" baseline="30000" dirty="0">
                    <a:solidFill>
                      <a:schemeClr val="accent2">
                        <a:lumMod val="50000"/>
                      </a:schemeClr>
                    </a:solidFill>
                  </a:rPr>
                  <a:t>+</a:t>
                </a:r>
                <a:r>
                  <a:rPr lang="en-US" dirty="0">
                    <a:solidFill>
                      <a:schemeClr val="accent2">
                        <a:lumMod val="50000"/>
                      </a:schemeClr>
                    </a:solidFill>
                  </a:rPr>
                  <a:t> → n+𝜈</a:t>
                </a:r>
                <a:r>
                  <a:rPr lang="en-US" baseline="-25000" dirty="0">
                    <a:solidFill>
                      <a:schemeClr val="accent2">
                        <a:lumMod val="50000"/>
                      </a:schemeClr>
                    </a:solidFill>
                  </a:rPr>
                  <a:t>𝜇</a:t>
                </a:r>
                <a:r>
                  <a:rPr lang="en-US" dirty="0">
                    <a:solidFill>
                      <a:schemeClr val="accent2">
                        <a:lumMod val="50000"/>
                      </a:schemeClr>
                    </a:solidFill>
                  </a:rPr>
                  <a:t> </a:t>
                </a:r>
                <a:endParaRPr lang="fr-FR" baseline="-25000" dirty="0">
                  <a:solidFill>
                    <a:schemeClr val="accent2">
                      <a:lumMod val="50000"/>
                    </a:schemeClr>
                  </a:solidFill>
                </a:endParaRPr>
              </a:p>
              <a:p>
                <a:pPr lvl="2">
                  <a:buClr>
                    <a:srgbClr val="0070C0"/>
                  </a:buClr>
                </a:pPr>
                <a:endParaRPr lang="en-US" dirty="0">
                  <a:solidFill>
                    <a:srgbClr val="0070C0"/>
                  </a:solidFill>
                </a:endParaRPr>
              </a:p>
              <a:p>
                <a:pPr lvl="2"/>
                <a:endParaRPr lang="en-US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7" name="Espace réservé du contenu 6">
                <a:extLst>
                  <a:ext uri="{FF2B5EF4-FFF2-40B4-BE49-F238E27FC236}">
                    <a16:creationId xmlns:a16="http://schemas.microsoft.com/office/drawing/2014/main" id="{69904E05-C7BF-272F-1F49-76572513FD5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40000" y="1080000"/>
                <a:ext cx="10920163" cy="4532313"/>
              </a:xfrm>
              <a:blipFill>
                <a:blip r:embed="rId2"/>
                <a:stretch>
                  <a:fillRect l="-1117" t="-672" b="-1317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B17EAD3B-1461-7487-5CC4-2FCC0868B6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05/10/2028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B7D443D-AEB6-DC33-3EC2-01CD79BC4C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dirty="0" smtClean="0"/>
              <a:t>Celebrating </a:t>
            </a:r>
            <a:r>
              <a:rPr lang="en-US" dirty="0" err="1" smtClean="0"/>
              <a:t>Ioannis</a:t>
            </a:r>
            <a:r>
              <a:rPr lang="en-US" dirty="0" smtClean="0"/>
              <a:t> - Muon tomography using </a:t>
            </a:r>
            <a:r>
              <a:rPr lang="en-US" dirty="0" err="1" smtClean="0"/>
              <a:t>Micromegas</a:t>
            </a:r>
            <a:r>
              <a:rPr lang="en-US" dirty="0" smtClean="0"/>
              <a:t> technology</a:t>
            </a:r>
            <a:endParaRPr lang="fr-FR" dirty="0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8424BA42-8E50-0F5C-5ECA-A7448ECF5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21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91AE047D-F51A-E955-9889-3B1336B75E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Cosmic-rays muons</a:t>
            </a:r>
            <a:endParaRPr lang="en-GB" dirty="0"/>
          </a:p>
        </p:txBody>
      </p:sp>
      <p:pic>
        <p:nvPicPr>
          <p:cNvPr id="17" name="Imag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596679" y="3174634"/>
            <a:ext cx="3600000" cy="2738030"/>
          </a:xfrm>
          <a:prstGeom prst="rect">
            <a:avLst/>
          </a:prstGeom>
        </p:spPr>
      </p:pic>
      <p:pic>
        <p:nvPicPr>
          <p:cNvPr id="19" name="Content Placeholder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9201" y="2341267"/>
            <a:ext cx="2763934" cy="4002384"/>
          </a:xfrm>
          <a:prstGeom prst="rect">
            <a:avLst/>
          </a:prstGeom>
        </p:spPr>
      </p:pic>
      <p:sp>
        <p:nvSpPr>
          <p:cNvPr id="22" name="ZoneTexte 21"/>
          <p:cNvSpPr txBox="1"/>
          <p:nvPr/>
        </p:nvSpPr>
        <p:spPr>
          <a:xfrm>
            <a:off x="5915933" y="2482038"/>
            <a:ext cx="317527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err="1" smtClean="0"/>
              <a:t>Simulated</a:t>
            </a:r>
            <a:r>
              <a:rPr lang="fr-FR" sz="1100" dirty="0" smtClean="0"/>
              <a:t> air </a:t>
            </a:r>
            <a:r>
              <a:rPr lang="fr-FR" sz="1100" dirty="0" err="1" smtClean="0"/>
              <a:t>shower</a:t>
            </a:r>
            <a:r>
              <a:rPr lang="fr-FR" sz="1100" dirty="0" smtClean="0"/>
              <a:t> </a:t>
            </a:r>
            <a:r>
              <a:rPr lang="fr-FR" sz="1100" dirty="0" err="1" smtClean="0"/>
              <a:t>created</a:t>
            </a:r>
            <a:r>
              <a:rPr lang="fr-FR" sz="1100" dirty="0" smtClean="0"/>
              <a:t> by 1 </a:t>
            </a:r>
            <a:r>
              <a:rPr lang="fr-FR" sz="1100" dirty="0" err="1" smtClean="0"/>
              <a:t>TeV</a:t>
            </a:r>
            <a:r>
              <a:rPr lang="fr-FR" sz="1100" dirty="0" smtClean="0"/>
              <a:t> proton</a:t>
            </a:r>
            <a:endParaRPr lang="fr-FR" sz="1100" dirty="0"/>
          </a:p>
        </p:txBody>
      </p:sp>
      <p:pic>
        <p:nvPicPr>
          <p:cNvPr id="18" name="Image 17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1027" y="4954693"/>
            <a:ext cx="1503130" cy="1315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4327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contenu 6">
            <a:extLst>
              <a:ext uri="{FF2B5EF4-FFF2-40B4-BE49-F238E27FC236}">
                <a16:creationId xmlns:a16="http://schemas.microsoft.com/office/drawing/2014/main" id="{69904E05-C7BF-272F-1F49-76572513FD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080000"/>
            <a:ext cx="10728325" cy="4532313"/>
          </a:xfrm>
        </p:spPr>
        <p:txBody>
          <a:bodyPr>
            <a:noAutofit/>
          </a:bodyPr>
          <a:lstStyle/>
          <a:p>
            <a:pPr lvl="1"/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Muon trajectories are straights in mean</a:t>
            </a:r>
          </a:p>
          <a:p>
            <a:pPr lvl="1"/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Muons interact with matter and can be </a:t>
            </a:r>
          </a:p>
          <a:p>
            <a:pPr lvl="2">
              <a:buClr>
                <a:srgbClr val="0070C0"/>
              </a:buClr>
            </a:pPr>
            <a:r>
              <a:rPr lang="en-US" dirty="0" smtClean="0">
                <a:solidFill>
                  <a:srgbClr val="0070C0"/>
                </a:solidFill>
              </a:rPr>
              <a:t>Absorbed/stopped (decay) </a:t>
            </a:r>
          </a:p>
          <a:p>
            <a:pPr lvl="2">
              <a:buClr>
                <a:srgbClr val="0070C0"/>
              </a:buClr>
            </a:pPr>
            <a:r>
              <a:rPr lang="en-US" dirty="0" smtClean="0">
                <a:solidFill>
                  <a:srgbClr val="0070C0"/>
                </a:solidFill>
              </a:rPr>
              <a:t>Scattered</a:t>
            </a:r>
          </a:p>
          <a:p>
            <a:pPr lvl="2"/>
            <a:endParaRPr lang="en-US" sz="1600" dirty="0" smtClean="0">
              <a:solidFill>
                <a:srgbClr val="0070C0"/>
              </a:solidFill>
            </a:endParaRPr>
          </a:p>
          <a:p>
            <a:pPr lvl="1"/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Interaction processes with matter</a:t>
            </a:r>
          </a:p>
          <a:p>
            <a:pPr lvl="2">
              <a:buClr>
                <a:srgbClr val="0070C0"/>
              </a:buClr>
            </a:pPr>
            <a:r>
              <a:rPr lang="en-US" dirty="0" smtClean="0">
                <a:solidFill>
                  <a:srgbClr val="0070C0"/>
                </a:solidFill>
              </a:rPr>
              <a:t>Energy loss given by Bethe-Bloch ionization stopping power</a:t>
            </a:r>
          </a:p>
          <a:p>
            <a:pPr lvl="2">
              <a:buClr>
                <a:schemeClr val="tx1"/>
              </a:buClr>
            </a:pPr>
            <a:endParaRPr lang="en-US" dirty="0" smtClean="0">
              <a:solidFill>
                <a:srgbClr val="0070C0"/>
              </a:solidFill>
            </a:endParaRPr>
          </a:p>
          <a:p>
            <a:pPr lvl="2">
              <a:buClr>
                <a:schemeClr val="tx1"/>
              </a:buClr>
            </a:pPr>
            <a:endParaRPr lang="en-US" dirty="0" smtClean="0">
              <a:solidFill>
                <a:srgbClr val="0070C0"/>
              </a:solidFill>
            </a:endParaRPr>
          </a:p>
          <a:p>
            <a:pPr lvl="2">
              <a:buClr>
                <a:srgbClr val="0070C0"/>
              </a:buClr>
            </a:pPr>
            <a:r>
              <a:rPr lang="en-US" dirty="0" smtClean="0">
                <a:solidFill>
                  <a:srgbClr val="0070C0"/>
                </a:solidFill>
              </a:rPr>
              <a:t>Standard deviation of the scattering angle describe by Molière theory </a:t>
            </a:r>
          </a:p>
          <a:p>
            <a:pPr lvl="2">
              <a:buClr>
                <a:schemeClr val="tx1"/>
              </a:buClr>
            </a:pPr>
            <a:endParaRPr lang="en-US" dirty="0" smtClean="0">
              <a:solidFill>
                <a:srgbClr val="0070C0"/>
              </a:solidFill>
            </a:endParaRPr>
          </a:p>
          <a:p>
            <a:pPr lvl="2">
              <a:buClr>
                <a:schemeClr val="tx1"/>
              </a:buClr>
            </a:pPr>
            <a:endParaRPr lang="en-US" dirty="0" smtClean="0">
              <a:solidFill>
                <a:srgbClr val="0070C0"/>
              </a:solidFill>
            </a:endParaRPr>
          </a:p>
          <a:p>
            <a:pPr lvl="3">
              <a:buClr>
                <a:schemeClr val="tx1"/>
              </a:buClr>
            </a:pPr>
            <a:r>
              <a:rPr lang="en-US" sz="1600" dirty="0" smtClean="0"/>
              <a:t>Radiation length is given with good approximation by:</a:t>
            </a:r>
            <a:endParaRPr lang="en-US" sz="1600" dirty="0"/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B17EAD3B-1461-7487-5CC4-2FCC0868B6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05/10/2028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B7D443D-AEB6-DC33-3EC2-01CD79BC4C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dirty="0" smtClean="0"/>
              <a:t>Celebrating </a:t>
            </a:r>
            <a:r>
              <a:rPr lang="en-US" dirty="0" err="1" smtClean="0"/>
              <a:t>Ioannis</a:t>
            </a:r>
            <a:r>
              <a:rPr lang="en-US" dirty="0" smtClean="0"/>
              <a:t> - Muon tomography using </a:t>
            </a:r>
            <a:r>
              <a:rPr lang="en-US" dirty="0" err="1" smtClean="0"/>
              <a:t>Micromegas</a:t>
            </a:r>
            <a:r>
              <a:rPr lang="en-US" dirty="0" smtClean="0"/>
              <a:t> technology</a:t>
            </a:r>
            <a:endParaRPr lang="fr-FR" dirty="0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8424BA42-8E50-0F5C-5ECA-A7448ECF5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22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91AE047D-F51A-E955-9889-3B1336B75E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Muon </a:t>
            </a:r>
            <a:r>
              <a:rPr lang="fr-FR" dirty="0" err="1" smtClean="0"/>
              <a:t>interation</a:t>
            </a:r>
            <a:r>
              <a:rPr lang="fr-FR" dirty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matter</a:t>
            </a:r>
            <a:endParaRPr lang="fr-FR" dirty="0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7315" y="600062"/>
            <a:ext cx="2204845" cy="378055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621844" y="3428152"/>
                <a:ext cx="6759191" cy="66236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GB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𝑑𝐸</m:t>
                          </m:r>
                        </m:num>
                        <m:den>
                          <m:r>
                            <a:rPr lang="en-GB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𝑑𝑠</m:t>
                          </m:r>
                        </m:den>
                      </m:f>
                      <m:r>
                        <a:rPr lang="en-GB" sz="1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1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𝜌</m:t>
                      </m:r>
                      <m:sSup>
                        <m:sSupPr>
                          <m:ctrlPr>
                            <a:rPr lang="en-GB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p>
                          <m:r>
                            <a:rPr lang="en-GB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f>
                        <m:fPr>
                          <m:ctrlPr>
                            <a:rPr lang="en-GB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GB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GB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GB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num>
                        <m:den>
                          <m:r>
                            <a:rPr lang="en-GB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GB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  <m:sSubSup>
                            <m:sSubSupPr>
                              <m:ctrlPr>
                                <a:rPr lang="en-GB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𝜖</m:t>
                              </m:r>
                            </m:e>
                            <m:sub>
                              <m:r>
                                <a:rPr lang="en-GB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en-GB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sSub>
                            <m:sSubPr>
                              <m:ctrlPr>
                                <a:rPr lang="en-GB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GB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GB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en-GB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f>
                        <m:fPr>
                          <m:ctrlPr>
                            <a:rPr lang="en-GB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𝑍</m:t>
                          </m:r>
                        </m:num>
                        <m:den>
                          <m:r>
                            <a:rPr lang="en-GB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den>
                      </m:f>
                      <m:f>
                        <m:fPr>
                          <m:ctrlPr>
                            <a:rPr lang="en-GB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GB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p>
                              <m:r>
                                <a:rPr lang="en-GB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d>
                        <m:dPr>
                          <m:ctrlPr>
                            <a:rPr lang="en-GB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GB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GB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func>
                            <m:funcPr>
                              <m:ctrlPr>
                                <a:rPr lang="en-GB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GB" sz="16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ln</m:t>
                              </m:r>
                            </m:fName>
                            <m:e>
                              <m:f>
                                <m:fPr>
                                  <m:ctrlPr>
                                    <a:rPr lang="en-GB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sSub>
                                    <m:sSubPr>
                                      <m:ctrlPr>
                                        <a:rPr lang="en-GB" sz="1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</m:e>
                                    <m:sub>
                                      <m:r>
                                        <a:rPr lang="en-GB" sz="1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𝑒</m:t>
                                      </m:r>
                                    </m:sub>
                                  </m:sSub>
                                  <m:sSup>
                                    <m:sSupPr>
                                      <m:ctrlPr>
                                        <a:rPr lang="en-GB" sz="1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GB" sz="1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𝑐</m:t>
                                      </m:r>
                                    </m:e>
                                    <m:sup>
                                      <m:r>
                                        <a:rPr lang="en-GB" sz="1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sSup>
                                    <m:sSupPr>
                                      <m:ctrlPr>
                                        <a:rPr lang="en-GB" sz="1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GB" sz="1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𝛽</m:t>
                                      </m:r>
                                    </m:e>
                                    <m:sup>
                                      <m:r>
                                        <a:rPr lang="en-GB" sz="1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sSup>
                                    <m:sSupPr>
                                      <m:ctrlPr>
                                        <a:rPr lang="en-GB" sz="1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GB" sz="1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𝛾</m:t>
                                      </m:r>
                                    </m:e>
                                    <m:sup>
                                      <m:r>
                                        <a:rPr lang="en-GB" sz="1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sSub>
                                    <m:sSubPr>
                                      <m:ctrlPr>
                                        <a:rPr lang="en-GB" sz="1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𝑊</m:t>
                                      </m:r>
                                    </m:e>
                                    <m:sub>
                                      <m:r>
                                        <a:rPr lang="en-GB" sz="1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𝑚𝑎𝑥</m:t>
                                      </m:r>
                                    </m:sub>
                                  </m:sSub>
                                </m:num>
                                <m:den>
                                  <m:sSup>
                                    <m:sSupPr>
                                      <m:ctrlPr>
                                        <a:rPr lang="en-GB" sz="1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GB" sz="1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𝐼</m:t>
                                      </m:r>
                                    </m:e>
                                    <m:sup>
                                      <m:r>
                                        <a:rPr lang="en-GB" sz="1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func>
                          <m:r>
                            <a:rPr lang="en-GB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GB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p>
                              <m:r>
                                <a:rPr lang="en-GB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GB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GB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𝛿</m:t>
                              </m:r>
                            </m:num>
                            <m:den>
                              <m:r>
                                <a:rPr lang="en-GB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fr-FR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1844" y="3428152"/>
                <a:ext cx="6759191" cy="66236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/>
              <p:cNvSpPr/>
              <p:nvPr/>
            </p:nvSpPr>
            <p:spPr>
              <a:xfrm>
                <a:off x="1277237" y="5441092"/>
                <a:ext cx="3228320" cy="82099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1600" i="1">
                          <a:latin typeface="Cambria Math" panose="02040503050406030204" pitchFamily="18" charset="0"/>
                        </a:rPr>
                        <m:t>=716.4</m:t>
                      </m:r>
                      <m:r>
                        <a:rPr lang="en-GB" sz="1600" i="1">
                          <a:latin typeface="Cambria Math" panose="02040503050406030204" pitchFamily="18" charset="0"/>
                        </a:rPr>
                        <m:t>𝑔𝑐</m:t>
                      </m:r>
                      <m:sSup>
                        <m:sSup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−2</m:t>
                          </m:r>
                        </m:sup>
                      </m:sSup>
                      <m:f>
                        <m:f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𝐴</m:t>
                          </m:r>
                        </m:num>
                        <m:den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𝑍</m:t>
                          </m:r>
                          <m:d>
                            <m:dPr>
                              <m:ctrlPr>
                                <a:rPr lang="en-GB" sz="16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e>
                          </m:d>
                          <m:func>
                            <m:funcPr>
                              <m:ctrlPr>
                                <a:rPr lang="en-GB" sz="1600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GB" sz="1600">
                                  <a:latin typeface="Cambria Math" panose="02040503050406030204" pitchFamily="18" charset="0"/>
                                </a:rPr>
                                <m:t>ln</m:t>
                              </m:r>
                            </m:fName>
                            <m:e>
                              <m:f>
                                <m:fPr>
                                  <m:ctrlPr>
                                    <a:rPr lang="en-GB" sz="16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1600" i="1">
                                      <a:latin typeface="Cambria Math" panose="02040503050406030204" pitchFamily="18" charset="0"/>
                                    </a:rPr>
                                    <m:t>287</m:t>
                                  </m:r>
                                </m:num>
                                <m:den>
                                  <m:rad>
                                    <m:radPr>
                                      <m:degHide m:val="on"/>
                                      <m:ctrlPr>
                                        <a:rPr lang="en-GB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en-GB" sz="1600" i="1">
                                          <a:latin typeface="Cambria Math" panose="02040503050406030204" pitchFamily="18" charset="0"/>
                                        </a:rPr>
                                        <m:t>𝑍</m:t>
                                      </m:r>
                                    </m:e>
                                  </m:rad>
                                </m:den>
                              </m:f>
                            </m:e>
                          </m:func>
                        </m:den>
                      </m:f>
                    </m:oMath>
                  </m:oMathPara>
                </a14:m>
                <a:endParaRPr lang="fr-FR" sz="1600" dirty="0"/>
              </a:p>
            </p:txBody>
          </p:sp>
        </mc:Choice>
        <mc:Fallback xmlns="">
          <p:sp>
            <p:nvSpPr>
              <p:cNvPr id="18" name="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77237" y="5441092"/>
                <a:ext cx="3228320" cy="82099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18"/>
              <p:cNvSpPr/>
              <p:nvPr/>
            </p:nvSpPr>
            <p:spPr>
              <a:xfrm>
                <a:off x="1220087" y="4380621"/>
                <a:ext cx="3556999" cy="81984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𝜃</m:t>
                          </m:r>
                        </m:sub>
                      </m:sSub>
                      <m:r>
                        <a:rPr lang="en-GB" sz="1600" i="1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19.2</m:t>
                          </m:r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𝑀𝑒𝑉</m:t>
                          </m:r>
                        </m:num>
                        <m:den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𝛽</m:t>
                          </m:r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𝑝𝑐</m:t>
                          </m:r>
                        </m:den>
                      </m:f>
                      <m:rad>
                        <m:radPr>
                          <m:degHide m:val="on"/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GB" sz="16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GB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>
                                      <a:latin typeface="Cambria Math" panose="02040503050406030204" pitchFamily="18" charset="0"/>
                                    </a:rPr>
                                    <m:t>𝑋</m:t>
                                  </m:r>
                                </m:e>
                                <m:sub>
                                  <m:r>
                                    <a:rPr lang="en-GB" sz="1600" i="1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den>
                          </m:f>
                        </m:e>
                      </m:rad>
                      <m:d>
                        <m:d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1+0.038</m:t>
                          </m:r>
                          <m:func>
                            <m:funcPr>
                              <m:ctrlPr>
                                <a:rPr lang="en-GB" sz="1600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GB" sz="1600">
                                  <a:latin typeface="Cambria Math" panose="02040503050406030204" pitchFamily="18" charset="0"/>
                                </a:rPr>
                                <m:t>ln</m:t>
                              </m:r>
                            </m:fName>
                            <m:e>
                              <m:f>
                                <m:fPr>
                                  <m:ctrlPr>
                                    <a:rPr lang="en-GB" sz="16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1600" i="1">
                                      <a:latin typeface="Cambria Math" panose="02040503050406030204" pitchFamily="18" charset="0"/>
                                    </a:rPr>
                                    <m:t>𝜌</m:t>
                                  </m:r>
                                  <m:r>
                                    <a:rPr lang="en-GB" sz="1600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GB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600" i="1">
                                          <a:latin typeface="Cambria Math" panose="02040503050406030204" pitchFamily="18" charset="0"/>
                                        </a:rPr>
                                        <m:t>𝑋</m:t>
                                      </m:r>
                                    </m:e>
                                    <m:sub>
                                      <m:r>
                                        <a:rPr lang="en-GB" sz="1600" i="1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func>
                        </m:e>
                      </m:d>
                    </m:oMath>
                  </m:oMathPara>
                </a14:m>
                <a:endParaRPr lang="fr-FR" sz="1600" dirty="0"/>
              </a:p>
            </p:txBody>
          </p:sp>
        </mc:Choice>
        <mc:Fallback xmlns="">
          <p:sp>
            <p:nvSpPr>
              <p:cNvPr id="19" name="Rectangle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0087" y="4380621"/>
                <a:ext cx="3556999" cy="81984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20" name="Tableau 19"/>
          <p:cNvGraphicFramePr>
            <a:graphicFrameLocks noGrp="1"/>
          </p:cNvGraphicFramePr>
          <p:nvPr>
            <p:extLst/>
          </p:nvPr>
        </p:nvGraphicFramePr>
        <p:xfrm>
          <a:off x="8252640" y="4911567"/>
          <a:ext cx="3440432" cy="12744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8631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58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361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8276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97490">
                <a:tc>
                  <a:txBody>
                    <a:bodyPr/>
                    <a:lstStyle/>
                    <a:p>
                      <a:r>
                        <a:rPr lang="en-GB" sz="1200" noProof="0" dirty="0" smtClean="0">
                          <a:solidFill>
                            <a:schemeClr val="tx1"/>
                          </a:solidFill>
                        </a:rPr>
                        <a:t>Material</a:t>
                      </a:r>
                      <a:endParaRPr lang="en-GB" sz="1200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noProof="0" dirty="0" smtClean="0">
                          <a:solidFill>
                            <a:schemeClr val="tx1"/>
                          </a:solidFill>
                        </a:rPr>
                        <a:t>Thickness</a:t>
                      </a:r>
                      <a:endParaRPr lang="en-GB" sz="1200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noProof="0" dirty="0" smtClean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 </a:t>
                      </a:r>
                      <a:r>
                        <a:rPr lang="en-GB" sz="1200" noProof="0" dirty="0" smtClean="0">
                          <a:solidFill>
                            <a:schemeClr val="tx1"/>
                          </a:solidFill>
                        </a:rPr>
                        <a:t>(°)</a:t>
                      </a:r>
                      <a:endParaRPr lang="en-GB" sz="1200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noProof="0" dirty="0" err="1" smtClean="0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en-GB" sz="1200" baseline="-25000" noProof="0" dirty="0" err="1" smtClean="0">
                          <a:solidFill>
                            <a:schemeClr val="tx1"/>
                          </a:solidFill>
                        </a:rPr>
                        <a:t>absorption</a:t>
                      </a:r>
                      <a:endParaRPr lang="en-GB" sz="1200" baseline="-25000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7490">
                <a:tc>
                  <a:txBody>
                    <a:bodyPr/>
                    <a:lstStyle/>
                    <a:p>
                      <a:r>
                        <a:rPr lang="en-GB" sz="1200" noProof="0" dirty="0" smtClean="0"/>
                        <a:t>Air</a:t>
                      </a:r>
                      <a:endParaRPr lang="en-GB" sz="1200" noProof="0" dirty="0"/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noProof="0" dirty="0" smtClean="0"/>
                        <a:t>100 m</a:t>
                      </a:r>
                      <a:endParaRPr lang="en-GB" sz="1200" noProof="0" dirty="0"/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noProof="0" dirty="0" smtClean="0"/>
                        <a:t>0.094</a:t>
                      </a:r>
                      <a:endParaRPr lang="en-GB" sz="1200" noProof="0" dirty="0"/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noProof="0" dirty="0" smtClean="0"/>
                        <a:t>0.78%</a:t>
                      </a:r>
                      <a:endParaRPr lang="en-GB" sz="1200" noProof="0" dirty="0"/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7490">
                <a:tc>
                  <a:txBody>
                    <a:bodyPr/>
                    <a:lstStyle/>
                    <a:p>
                      <a:r>
                        <a:rPr lang="en-GB" sz="1200" noProof="0" dirty="0" smtClean="0"/>
                        <a:t>Lead</a:t>
                      </a:r>
                      <a:endParaRPr lang="en-GB" sz="1200" noProof="0" dirty="0"/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noProof="0" dirty="0" smtClean="0"/>
                        <a:t>10</a:t>
                      </a:r>
                      <a:r>
                        <a:rPr lang="en-GB" sz="1200" baseline="0" noProof="0" dirty="0" smtClean="0"/>
                        <a:t> cm</a:t>
                      </a:r>
                      <a:endParaRPr lang="en-GB" sz="1200" noProof="0" dirty="0"/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noProof="0" dirty="0" smtClean="0"/>
                        <a:t>1.01</a:t>
                      </a:r>
                      <a:endParaRPr lang="en-GB" sz="1200" noProof="0" dirty="0"/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noProof="0" dirty="0" smtClean="0"/>
                        <a:t>2.9%</a:t>
                      </a:r>
                      <a:endParaRPr lang="en-GB" sz="1200" noProof="0" dirty="0"/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7490">
                <a:tc>
                  <a:txBody>
                    <a:bodyPr/>
                    <a:lstStyle/>
                    <a:p>
                      <a:r>
                        <a:rPr lang="en-GB" sz="1200" noProof="0" dirty="0" smtClean="0"/>
                        <a:t>Water</a:t>
                      </a:r>
                      <a:endParaRPr lang="en-GB" sz="1200" noProof="0" dirty="0"/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noProof="0" dirty="0" smtClean="0"/>
                        <a:t>1 m</a:t>
                      </a:r>
                      <a:endParaRPr lang="en-GB" sz="1200" noProof="0" dirty="0"/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noProof="0" dirty="0" smtClean="0"/>
                        <a:t>0.35</a:t>
                      </a:r>
                      <a:endParaRPr lang="en-GB" sz="1200" noProof="0" dirty="0"/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noProof="0" dirty="0" smtClean="0"/>
                        <a:t>4.2%</a:t>
                      </a:r>
                      <a:endParaRPr lang="en-GB" sz="1200" noProof="0" dirty="0"/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7490">
                <a:tc>
                  <a:txBody>
                    <a:bodyPr/>
                    <a:lstStyle/>
                    <a:p>
                      <a:r>
                        <a:rPr lang="en-GB" sz="1200" noProof="0" dirty="0" smtClean="0"/>
                        <a:t>Ground</a:t>
                      </a:r>
                      <a:endParaRPr lang="en-GB" sz="1200" noProof="0" dirty="0"/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noProof="0" dirty="0" smtClean="0"/>
                        <a:t>100 m</a:t>
                      </a:r>
                      <a:endParaRPr lang="en-GB" sz="1200" noProof="0" dirty="0"/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200" noProof="0" dirty="0"/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noProof="0" dirty="0" smtClean="0"/>
                        <a:t>99%</a:t>
                      </a:r>
                      <a:endParaRPr lang="en-GB" sz="1200" noProof="0" dirty="0"/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2" name="ZoneTexte 21"/>
          <p:cNvSpPr txBox="1"/>
          <p:nvPr/>
        </p:nvSpPr>
        <p:spPr>
          <a:xfrm>
            <a:off x="9626600" y="4461428"/>
            <a:ext cx="1101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p</a:t>
            </a:r>
            <a:r>
              <a:rPr lang="fr-FR" dirty="0" smtClean="0"/>
              <a:t>~4 </a:t>
            </a:r>
            <a:r>
              <a:rPr lang="fr-FR" dirty="0" err="1" smtClean="0"/>
              <a:t>GeV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09884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B17EAD3B-1461-7487-5CC4-2FCC0868B62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227682" y="6343650"/>
            <a:ext cx="1055156" cy="365125"/>
          </a:xfrm>
        </p:spPr>
        <p:txBody>
          <a:bodyPr/>
          <a:lstStyle/>
          <a:p>
            <a:pPr algn="ctr"/>
            <a:r>
              <a:rPr lang="fr-FR" dirty="0" smtClean="0"/>
              <a:t>05/10/2028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B7D443D-AEB6-DC33-3EC2-01CD79BC4C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53682" y="6343650"/>
            <a:ext cx="9059486" cy="365125"/>
          </a:xfrm>
        </p:spPr>
        <p:txBody>
          <a:bodyPr/>
          <a:lstStyle/>
          <a:p>
            <a:pPr algn="ctr"/>
            <a:r>
              <a:rPr lang="en-US" dirty="0" smtClean="0"/>
              <a:t>Celebrating </a:t>
            </a:r>
            <a:r>
              <a:rPr lang="en-US" dirty="0" err="1" smtClean="0"/>
              <a:t>Ioannis</a:t>
            </a:r>
            <a:r>
              <a:rPr lang="en-US" dirty="0" smtClean="0"/>
              <a:t> - Muon tomography using </a:t>
            </a:r>
            <a:r>
              <a:rPr lang="en-US" dirty="0" err="1" smtClean="0"/>
              <a:t>Micromegas</a:t>
            </a:r>
            <a:r>
              <a:rPr lang="en-US" dirty="0" smtClean="0"/>
              <a:t> technology</a:t>
            </a:r>
            <a:endParaRPr lang="fr-FR" dirty="0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8424BA42-8E50-0F5C-5ECA-A7448ECF5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3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91AE047D-F51A-E955-9889-3B1336B75E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err="1" smtClean="0"/>
              <a:t>My</a:t>
            </a:r>
            <a:r>
              <a:rPr lang="fr-FR" dirty="0" smtClean="0"/>
              <a:t> contribution to </a:t>
            </a:r>
            <a:r>
              <a:rPr lang="fr-FR" dirty="0" err="1" smtClean="0"/>
              <a:t>Resistive</a:t>
            </a:r>
            <a:r>
              <a:rPr lang="fr-FR" dirty="0" smtClean="0"/>
              <a:t> </a:t>
            </a:r>
            <a:r>
              <a:rPr lang="fr-FR" dirty="0" err="1" smtClean="0"/>
              <a:t>Micromegas</a:t>
            </a:r>
            <a:endParaRPr lang="fr-FR" dirty="0"/>
          </a:p>
        </p:txBody>
      </p:sp>
      <p:sp>
        <p:nvSpPr>
          <p:cNvPr id="17" name="Espace réservé du contenu 6">
            <a:extLst>
              <a:ext uri="{FF2B5EF4-FFF2-40B4-BE49-F238E27FC236}">
                <a16:creationId xmlns:a16="http://schemas.microsoft.com/office/drawing/2014/main" id="{69904E05-C7BF-272F-1F49-76572513FD57}"/>
              </a:ext>
            </a:extLst>
          </p:cNvPr>
          <p:cNvSpPr txBox="1">
            <a:spLocks/>
          </p:cNvSpPr>
          <p:nvPr/>
        </p:nvSpPr>
        <p:spPr>
          <a:xfrm>
            <a:off x="692400" y="2202429"/>
            <a:ext cx="10728325" cy="390349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08038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en-US" dirty="0" smtClean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1" name="Espace réservé du contenu 6">
            <a:extLst>
              <a:ext uri="{FF2B5EF4-FFF2-40B4-BE49-F238E27FC236}">
                <a16:creationId xmlns:a16="http://schemas.microsoft.com/office/drawing/2014/main" id="{69904E05-C7BF-272F-1F49-76572513FD57}"/>
              </a:ext>
            </a:extLst>
          </p:cNvPr>
          <p:cNvSpPr txBox="1">
            <a:spLocks/>
          </p:cNvSpPr>
          <p:nvPr/>
        </p:nvSpPr>
        <p:spPr>
          <a:xfrm>
            <a:off x="540000" y="1080000"/>
            <a:ext cx="10728325" cy="418055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08038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After a PhD in Space </a:t>
            </a:r>
            <a:r>
              <a:rPr lang="el-GR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γ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-ray Astrophysics (INTEGRAL/SPI)</a:t>
            </a:r>
            <a:endParaRPr lang="en-US" dirty="0" smtClean="0">
              <a:solidFill>
                <a:schemeClr val="accent2">
                  <a:lumMod val="50000"/>
                </a:schemeClr>
              </a:solidFill>
              <a:sym typeface="Wingdings" panose="05000000000000000000" pitchFamily="2" charset="2"/>
            </a:endParaRPr>
          </a:p>
          <a:p>
            <a:pPr lvl="2"/>
            <a:r>
              <a:rPr lang="en-US" dirty="0" err="1">
                <a:solidFill>
                  <a:srgbClr val="0070C0"/>
                </a:solidFill>
                <a:sym typeface="Wingdings" panose="05000000000000000000" pitchFamily="2" charset="2"/>
              </a:rPr>
              <a:t>HPGe</a:t>
            </a:r>
            <a:r>
              <a:rPr lang="en-US" dirty="0">
                <a:solidFill>
                  <a:srgbClr val="0070C0"/>
                </a:solidFill>
                <a:sym typeface="Wingdings" panose="05000000000000000000" pitchFamily="2" charset="2"/>
              </a:rPr>
              <a:t> detectors</a:t>
            </a:r>
            <a:endParaRPr lang="en-US" dirty="0">
              <a:solidFill>
                <a:srgbClr val="0070C0"/>
              </a:solidFill>
            </a:endParaRPr>
          </a:p>
        </p:txBody>
      </p:sp>
      <p:cxnSp>
        <p:nvCxnSpPr>
          <p:cNvPr id="49" name="Connecteur droit 48">
            <a:extLst>
              <a:ext uri="{FF2B5EF4-FFF2-40B4-BE49-F238E27FC236}">
                <a16:creationId xmlns:a16="http://schemas.microsoft.com/office/drawing/2014/main" id="{7F5AD465-8A27-8AE6-F612-5BDED5B268C8}"/>
              </a:ext>
            </a:extLst>
          </p:cNvPr>
          <p:cNvCxnSpPr>
            <a:cxnSpLocks/>
          </p:cNvCxnSpPr>
          <p:nvPr/>
        </p:nvCxnSpPr>
        <p:spPr>
          <a:xfrm flipV="1">
            <a:off x="260629" y="3094838"/>
            <a:ext cx="11880000" cy="0"/>
          </a:xfrm>
          <a:prstGeom prst="line">
            <a:avLst/>
          </a:prstGeom>
          <a:ln w="76200">
            <a:solidFill>
              <a:schemeClr val="bg1">
                <a:lumMod val="50000"/>
              </a:schemeClr>
            </a:solidFill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Oval 11">
            <a:extLst>
              <a:ext uri="{FF2B5EF4-FFF2-40B4-BE49-F238E27FC236}">
                <a16:creationId xmlns:a16="http://schemas.microsoft.com/office/drawing/2014/main" id="{8DDEA0DC-F9FE-75DF-B519-2BA6C1C9E77D}"/>
              </a:ext>
            </a:extLst>
          </p:cNvPr>
          <p:cNvSpPr/>
          <p:nvPr/>
        </p:nvSpPr>
        <p:spPr>
          <a:xfrm>
            <a:off x="402450" y="2944115"/>
            <a:ext cx="288000" cy="28803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altLang="ko-KR" dirty="0"/>
              <a:t>X</a:t>
            </a:r>
            <a:endParaRPr lang="ko-KR" altLang="en-US" dirty="0"/>
          </a:p>
        </p:txBody>
      </p:sp>
      <p:cxnSp>
        <p:nvCxnSpPr>
          <p:cNvPr id="51" name="Connecteur droit 50">
            <a:extLst>
              <a:ext uri="{FF2B5EF4-FFF2-40B4-BE49-F238E27FC236}">
                <a16:creationId xmlns:a16="http://schemas.microsoft.com/office/drawing/2014/main" id="{2AE377E1-50FB-6ACD-EC2B-353DA397B4FB}"/>
              </a:ext>
            </a:extLst>
          </p:cNvPr>
          <p:cNvCxnSpPr/>
          <p:nvPr/>
        </p:nvCxnSpPr>
        <p:spPr>
          <a:xfrm>
            <a:off x="611174" y="3002908"/>
            <a:ext cx="0" cy="1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necteur droit 51">
            <a:extLst>
              <a:ext uri="{FF2B5EF4-FFF2-40B4-BE49-F238E27FC236}">
                <a16:creationId xmlns:a16="http://schemas.microsoft.com/office/drawing/2014/main" id="{7629064B-880B-DCB9-973B-DB88A096F6CE}"/>
              </a:ext>
            </a:extLst>
          </p:cNvPr>
          <p:cNvCxnSpPr/>
          <p:nvPr/>
        </p:nvCxnSpPr>
        <p:spPr>
          <a:xfrm>
            <a:off x="1983524" y="3002927"/>
            <a:ext cx="0" cy="1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133">
            <a:extLst>
              <a:ext uri="{FF2B5EF4-FFF2-40B4-BE49-F238E27FC236}">
                <a16:creationId xmlns:a16="http://schemas.microsoft.com/office/drawing/2014/main" id="{EF9A5BA8-EC73-8DB1-3E94-8BE7A462B5C6}"/>
              </a:ext>
            </a:extLst>
          </p:cNvPr>
          <p:cNvSpPr txBox="1"/>
          <p:nvPr/>
        </p:nvSpPr>
        <p:spPr>
          <a:xfrm>
            <a:off x="146871" y="2683943"/>
            <a:ext cx="932678" cy="349702"/>
          </a:xfrm>
          <a:prstGeom prst="rect">
            <a:avLst/>
          </a:prstGeom>
          <a:noFill/>
        </p:spPr>
        <p:txBody>
          <a:bodyPr wrap="square" lIns="36000" tIns="36000" rIns="36000" bIns="36000" rtlCol="0" anchor="ctr">
            <a:spAutoFit/>
          </a:bodyPr>
          <a:lstStyle/>
          <a:p>
            <a:pPr algn="ctr"/>
            <a:r>
              <a:rPr lang="en-US" altLang="ko-KR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2006</a:t>
            </a:r>
            <a:endParaRPr lang="ko-KR" altLang="en-US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54" name="TextBox 133">
            <a:extLst>
              <a:ext uri="{FF2B5EF4-FFF2-40B4-BE49-F238E27FC236}">
                <a16:creationId xmlns:a16="http://schemas.microsoft.com/office/drawing/2014/main" id="{0359D409-AEC2-179A-880D-88D686D76D36}"/>
              </a:ext>
            </a:extLst>
          </p:cNvPr>
          <p:cNvSpPr txBox="1"/>
          <p:nvPr/>
        </p:nvSpPr>
        <p:spPr>
          <a:xfrm>
            <a:off x="1524916" y="2683943"/>
            <a:ext cx="932678" cy="349702"/>
          </a:xfrm>
          <a:prstGeom prst="rect">
            <a:avLst/>
          </a:prstGeom>
          <a:noFill/>
        </p:spPr>
        <p:txBody>
          <a:bodyPr wrap="square" lIns="36000" tIns="36000" rIns="36000" bIns="36000" rtlCol="0" anchor="ctr">
            <a:spAutoFit/>
          </a:bodyPr>
          <a:lstStyle/>
          <a:p>
            <a:pPr algn="ctr"/>
            <a:r>
              <a:rPr lang="en-US" altLang="ko-KR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2007</a:t>
            </a:r>
            <a:endParaRPr lang="ko-KR" altLang="en-US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55" name="TextBox 133">
            <a:extLst>
              <a:ext uri="{FF2B5EF4-FFF2-40B4-BE49-F238E27FC236}">
                <a16:creationId xmlns:a16="http://schemas.microsoft.com/office/drawing/2014/main" id="{7788386C-E9DE-B345-A849-24758461357D}"/>
              </a:ext>
            </a:extLst>
          </p:cNvPr>
          <p:cNvSpPr txBox="1"/>
          <p:nvPr/>
        </p:nvSpPr>
        <p:spPr>
          <a:xfrm>
            <a:off x="2883828" y="2685196"/>
            <a:ext cx="932678" cy="349702"/>
          </a:xfrm>
          <a:prstGeom prst="rect">
            <a:avLst/>
          </a:prstGeom>
          <a:noFill/>
        </p:spPr>
        <p:txBody>
          <a:bodyPr wrap="square" lIns="36000" tIns="36000" rIns="36000" bIns="36000" rtlCol="0" anchor="ctr">
            <a:spAutoFit/>
          </a:bodyPr>
          <a:lstStyle/>
          <a:p>
            <a:pPr algn="ctr"/>
            <a:r>
              <a:rPr lang="en-US" altLang="ko-KR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2008</a:t>
            </a:r>
            <a:endParaRPr lang="ko-KR" altLang="en-US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56" name="TextBox 133">
            <a:extLst>
              <a:ext uri="{FF2B5EF4-FFF2-40B4-BE49-F238E27FC236}">
                <a16:creationId xmlns:a16="http://schemas.microsoft.com/office/drawing/2014/main" id="{DD3BC087-9DE0-CBBA-E1D9-67C777541ECE}"/>
              </a:ext>
            </a:extLst>
          </p:cNvPr>
          <p:cNvSpPr txBox="1"/>
          <p:nvPr/>
        </p:nvSpPr>
        <p:spPr>
          <a:xfrm>
            <a:off x="5634252" y="2683743"/>
            <a:ext cx="932678" cy="349702"/>
          </a:xfrm>
          <a:prstGeom prst="rect">
            <a:avLst/>
          </a:prstGeom>
          <a:noFill/>
        </p:spPr>
        <p:txBody>
          <a:bodyPr wrap="square" lIns="36000" tIns="36000" rIns="36000" bIns="36000" rtlCol="0" anchor="ctr">
            <a:spAutoFit/>
          </a:bodyPr>
          <a:lstStyle/>
          <a:p>
            <a:pPr algn="ctr"/>
            <a:r>
              <a:rPr lang="en-US" altLang="ko-KR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2010</a:t>
            </a:r>
            <a:endParaRPr lang="ko-KR" altLang="en-US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57" name="TextBox 133">
            <a:extLst>
              <a:ext uri="{FF2B5EF4-FFF2-40B4-BE49-F238E27FC236}">
                <a16:creationId xmlns:a16="http://schemas.microsoft.com/office/drawing/2014/main" id="{7E27E0CA-B6C3-EA5C-D23C-E56E72598436}"/>
              </a:ext>
            </a:extLst>
          </p:cNvPr>
          <p:cNvSpPr txBox="1"/>
          <p:nvPr/>
        </p:nvSpPr>
        <p:spPr>
          <a:xfrm>
            <a:off x="4263580" y="2688601"/>
            <a:ext cx="932678" cy="349702"/>
          </a:xfrm>
          <a:prstGeom prst="rect">
            <a:avLst/>
          </a:prstGeom>
          <a:noFill/>
        </p:spPr>
        <p:txBody>
          <a:bodyPr wrap="square" lIns="36000" tIns="36000" rIns="36000" bIns="36000" rtlCol="0" anchor="ctr">
            <a:spAutoFit/>
          </a:bodyPr>
          <a:lstStyle/>
          <a:p>
            <a:pPr algn="ctr"/>
            <a:r>
              <a:rPr lang="en-US" altLang="ko-KR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2009</a:t>
            </a:r>
            <a:endParaRPr lang="ko-KR" altLang="en-US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cxnSp>
        <p:nvCxnSpPr>
          <p:cNvPr id="62" name="Connecteur droit 61">
            <a:extLst>
              <a:ext uri="{FF2B5EF4-FFF2-40B4-BE49-F238E27FC236}">
                <a16:creationId xmlns:a16="http://schemas.microsoft.com/office/drawing/2014/main" id="{8406108F-2699-4504-E033-A20F92059EC4}"/>
              </a:ext>
            </a:extLst>
          </p:cNvPr>
          <p:cNvCxnSpPr/>
          <p:nvPr/>
        </p:nvCxnSpPr>
        <p:spPr>
          <a:xfrm>
            <a:off x="3346819" y="3002255"/>
            <a:ext cx="0" cy="1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Connecteur droit 62">
            <a:extLst>
              <a:ext uri="{FF2B5EF4-FFF2-40B4-BE49-F238E27FC236}">
                <a16:creationId xmlns:a16="http://schemas.microsoft.com/office/drawing/2014/main" id="{87C93094-85CA-CA79-DDBF-D6ADE00A637B}"/>
              </a:ext>
            </a:extLst>
          </p:cNvPr>
          <p:cNvCxnSpPr/>
          <p:nvPr/>
        </p:nvCxnSpPr>
        <p:spPr>
          <a:xfrm>
            <a:off x="6096547" y="3002255"/>
            <a:ext cx="0" cy="1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Connecteur droit 68">
            <a:extLst>
              <a:ext uri="{FF2B5EF4-FFF2-40B4-BE49-F238E27FC236}">
                <a16:creationId xmlns:a16="http://schemas.microsoft.com/office/drawing/2014/main" id="{1F52E64D-43E4-CB7F-01CB-D39577DD4209}"/>
              </a:ext>
            </a:extLst>
          </p:cNvPr>
          <p:cNvCxnSpPr/>
          <p:nvPr/>
        </p:nvCxnSpPr>
        <p:spPr>
          <a:xfrm>
            <a:off x="11575388" y="3003399"/>
            <a:ext cx="0" cy="1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133">
            <a:extLst>
              <a:ext uri="{FF2B5EF4-FFF2-40B4-BE49-F238E27FC236}">
                <a16:creationId xmlns:a16="http://schemas.microsoft.com/office/drawing/2014/main" id="{AAA80D73-FF8E-0F9A-FE6F-8160D17B80F4}"/>
              </a:ext>
            </a:extLst>
          </p:cNvPr>
          <p:cNvSpPr txBox="1"/>
          <p:nvPr/>
        </p:nvSpPr>
        <p:spPr>
          <a:xfrm>
            <a:off x="6991781" y="2691256"/>
            <a:ext cx="932678" cy="349702"/>
          </a:xfrm>
          <a:prstGeom prst="rect">
            <a:avLst/>
          </a:prstGeom>
          <a:noFill/>
        </p:spPr>
        <p:txBody>
          <a:bodyPr wrap="square" lIns="36000" tIns="36000" rIns="36000" bIns="36000" rtlCol="0" anchor="ctr">
            <a:spAutoFit/>
          </a:bodyPr>
          <a:lstStyle/>
          <a:p>
            <a:pPr algn="ctr"/>
            <a:r>
              <a:rPr lang="en-US" altLang="ko-KR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2011</a:t>
            </a:r>
            <a:endParaRPr lang="ko-KR" altLang="en-US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cxnSp>
        <p:nvCxnSpPr>
          <p:cNvPr id="82" name="Connecteur droit 81">
            <a:extLst>
              <a:ext uri="{FF2B5EF4-FFF2-40B4-BE49-F238E27FC236}">
                <a16:creationId xmlns:a16="http://schemas.microsoft.com/office/drawing/2014/main" id="{87C93094-85CA-CA79-DDBF-D6ADE00A637B}"/>
              </a:ext>
            </a:extLst>
          </p:cNvPr>
          <p:cNvCxnSpPr/>
          <p:nvPr/>
        </p:nvCxnSpPr>
        <p:spPr>
          <a:xfrm>
            <a:off x="10213168" y="3003399"/>
            <a:ext cx="0" cy="1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Image 6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05" y="3819734"/>
            <a:ext cx="4722578" cy="2021855"/>
          </a:xfrm>
          <a:prstGeom prst="rect">
            <a:avLst/>
          </a:prstGeom>
        </p:spPr>
      </p:pic>
      <p:sp>
        <p:nvSpPr>
          <p:cNvPr id="87" name="TextBox 133">
            <a:extLst>
              <a:ext uri="{FF2B5EF4-FFF2-40B4-BE49-F238E27FC236}">
                <a16:creationId xmlns:a16="http://schemas.microsoft.com/office/drawing/2014/main" id="{AAA80D73-FF8E-0F9A-FE6F-8160D17B80F4}"/>
              </a:ext>
            </a:extLst>
          </p:cNvPr>
          <p:cNvSpPr txBox="1"/>
          <p:nvPr/>
        </p:nvSpPr>
        <p:spPr>
          <a:xfrm>
            <a:off x="8366188" y="2680539"/>
            <a:ext cx="932678" cy="349702"/>
          </a:xfrm>
          <a:prstGeom prst="rect">
            <a:avLst/>
          </a:prstGeom>
          <a:noFill/>
        </p:spPr>
        <p:txBody>
          <a:bodyPr wrap="square" lIns="36000" tIns="36000" rIns="36000" bIns="36000" rtlCol="0" anchor="ctr">
            <a:spAutoFit/>
          </a:bodyPr>
          <a:lstStyle/>
          <a:p>
            <a:pPr algn="ctr"/>
            <a:r>
              <a:rPr lang="en-US" altLang="ko-KR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2012</a:t>
            </a:r>
            <a:endParaRPr lang="ko-KR" altLang="en-US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88" name="TextBox 133">
            <a:extLst>
              <a:ext uri="{FF2B5EF4-FFF2-40B4-BE49-F238E27FC236}">
                <a16:creationId xmlns:a16="http://schemas.microsoft.com/office/drawing/2014/main" id="{AAA80D73-FF8E-0F9A-FE6F-8160D17B80F4}"/>
              </a:ext>
            </a:extLst>
          </p:cNvPr>
          <p:cNvSpPr txBox="1"/>
          <p:nvPr/>
        </p:nvSpPr>
        <p:spPr>
          <a:xfrm>
            <a:off x="9740595" y="2669822"/>
            <a:ext cx="932678" cy="349702"/>
          </a:xfrm>
          <a:prstGeom prst="rect">
            <a:avLst/>
          </a:prstGeom>
          <a:noFill/>
        </p:spPr>
        <p:txBody>
          <a:bodyPr wrap="square" lIns="36000" tIns="36000" rIns="36000" bIns="36000" rtlCol="0" anchor="ctr">
            <a:spAutoFit/>
          </a:bodyPr>
          <a:lstStyle/>
          <a:p>
            <a:pPr algn="ctr"/>
            <a:r>
              <a:rPr lang="en-US" altLang="ko-KR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2013</a:t>
            </a:r>
            <a:endParaRPr lang="ko-KR" altLang="en-US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89" name="TextBox 133">
            <a:extLst>
              <a:ext uri="{FF2B5EF4-FFF2-40B4-BE49-F238E27FC236}">
                <a16:creationId xmlns:a16="http://schemas.microsoft.com/office/drawing/2014/main" id="{AAA80D73-FF8E-0F9A-FE6F-8160D17B80F4}"/>
              </a:ext>
            </a:extLst>
          </p:cNvPr>
          <p:cNvSpPr txBox="1"/>
          <p:nvPr/>
        </p:nvSpPr>
        <p:spPr>
          <a:xfrm>
            <a:off x="11115002" y="2659105"/>
            <a:ext cx="932678" cy="349702"/>
          </a:xfrm>
          <a:prstGeom prst="rect">
            <a:avLst/>
          </a:prstGeom>
          <a:noFill/>
        </p:spPr>
        <p:txBody>
          <a:bodyPr wrap="square" lIns="36000" tIns="36000" rIns="36000" bIns="36000" rtlCol="0" anchor="ctr">
            <a:spAutoFit/>
          </a:bodyPr>
          <a:lstStyle/>
          <a:p>
            <a:pPr algn="ctr"/>
            <a:r>
              <a:rPr lang="en-US" altLang="ko-KR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2014</a:t>
            </a:r>
            <a:endParaRPr lang="ko-KR" altLang="en-US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cxnSp>
        <p:nvCxnSpPr>
          <p:cNvPr id="46" name="Connecteur droit 45">
            <a:extLst>
              <a:ext uri="{FF2B5EF4-FFF2-40B4-BE49-F238E27FC236}">
                <a16:creationId xmlns:a16="http://schemas.microsoft.com/office/drawing/2014/main" id="{8406108F-2699-4504-E033-A20F92059EC4}"/>
              </a:ext>
            </a:extLst>
          </p:cNvPr>
          <p:cNvCxnSpPr/>
          <p:nvPr/>
        </p:nvCxnSpPr>
        <p:spPr>
          <a:xfrm>
            <a:off x="4721434" y="3009807"/>
            <a:ext cx="0" cy="1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cteur droit 46">
            <a:extLst>
              <a:ext uri="{FF2B5EF4-FFF2-40B4-BE49-F238E27FC236}">
                <a16:creationId xmlns:a16="http://schemas.microsoft.com/office/drawing/2014/main" id="{87C93094-85CA-CA79-DDBF-D6ADE00A637B}"/>
              </a:ext>
            </a:extLst>
          </p:cNvPr>
          <p:cNvCxnSpPr/>
          <p:nvPr/>
        </p:nvCxnSpPr>
        <p:spPr>
          <a:xfrm>
            <a:off x="7471161" y="3009802"/>
            <a:ext cx="0" cy="1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cteur droit 47">
            <a:extLst>
              <a:ext uri="{FF2B5EF4-FFF2-40B4-BE49-F238E27FC236}">
                <a16:creationId xmlns:a16="http://schemas.microsoft.com/office/drawing/2014/main" id="{87C93094-85CA-CA79-DDBF-D6ADE00A637B}"/>
              </a:ext>
            </a:extLst>
          </p:cNvPr>
          <p:cNvCxnSpPr/>
          <p:nvPr/>
        </p:nvCxnSpPr>
        <p:spPr>
          <a:xfrm>
            <a:off x="8836722" y="3008296"/>
            <a:ext cx="0" cy="1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34">
            <a:extLst>
              <a:ext uri="{FF2B5EF4-FFF2-40B4-BE49-F238E27FC236}">
                <a16:creationId xmlns:a16="http://schemas.microsoft.com/office/drawing/2014/main" id="{D6B03203-68B5-758E-6BCE-EC40FFA9BD51}"/>
              </a:ext>
            </a:extLst>
          </p:cNvPr>
          <p:cNvCxnSpPr>
            <a:cxnSpLocks/>
          </p:cNvCxnSpPr>
          <p:nvPr/>
        </p:nvCxnSpPr>
        <p:spPr>
          <a:xfrm flipH="1" flipV="1">
            <a:off x="0" y="3301194"/>
            <a:ext cx="731838" cy="809079"/>
          </a:xfrm>
          <a:prstGeom prst="straightConnector1">
            <a:avLst/>
          </a:prstGeom>
          <a:ln w="3810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Espace réservé du contenu 6">
            <a:extLst>
              <a:ext uri="{FF2B5EF4-FFF2-40B4-BE49-F238E27FC236}">
                <a16:creationId xmlns:a16="http://schemas.microsoft.com/office/drawing/2014/main" id="{69904E05-C7BF-272F-1F49-76572513FD57}"/>
              </a:ext>
            </a:extLst>
          </p:cNvPr>
          <p:cNvSpPr txBox="1">
            <a:spLocks/>
          </p:cNvSpPr>
          <p:nvPr/>
        </p:nvSpPr>
        <p:spPr>
          <a:xfrm>
            <a:off x="540608" y="1748892"/>
            <a:ext cx="10728325" cy="422236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08038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Courtesy visit in Astrophysics Department in 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sym typeface="Wingdings" panose="05000000000000000000" pitchFamily="2" charset="2"/>
              </a:rPr>
              <a:t>December 2005 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sym typeface="Wingdings" panose="05000000000000000000" pitchFamily="2" charset="2"/>
              </a:rPr>
              <a:t> Eric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  <a:sym typeface="Wingdings" panose="05000000000000000000" pitchFamily="2" charset="2"/>
              </a:rPr>
              <a:t>Delagnes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sym typeface="Wingdings" panose="05000000000000000000" pitchFamily="2" charset="2"/>
              </a:rPr>
              <a:t>  Paul Colas </a:t>
            </a:r>
            <a:endParaRPr lang="en-US" dirty="0" smtClean="0">
              <a:solidFill>
                <a:schemeClr val="accent2">
                  <a:lumMod val="50000"/>
                </a:schemeClr>
              </a:solidFill>
              <a:sym typeface="Wingdings" panose="05000000000000000000" pitchFamily="2" charset="2"/>
            </a:endParaRPr>
          </a:p>
          <a:p>
            <a:pPr lvl="1"/>
            <a:endParaRPr lang="en-US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lvl="1"/>
            <a:endParaRPr lang="en-US" dirty="0"/>
          </a:p>
          <a:p>
            <a:pPr lvl="1"/>
            <a:endParaRPr lang="en-US" dirty="0" smtClean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6" name="Oval 11">
            <a:extLst>
              <a:ext uri="{FF2B5EF4-FFF2-40B4-BE49-F238E27FC236}">
                <a16:creationId xmlns:a16="http://schemas.microsoft.com/office/drawing/2014/main" id="{8DDEA0DC-F9FE-75DF-B519-2BA6C1C9E77D}"/>
              </a:ext>
            </a:extLst>
          </p:cNvPr>
          <p:cNvSpPr/>
          <p:nvPr/>
        </p:nvSpPr>
        <p:spPr>
          <a:xfrm>
            <a:off x="10346550" y="1768282"/>
            <a:ext cx="288000" cy="28803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altLang="ko-KR" dirty="0"/>
              <a:t>X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52481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60" grpId="0"/>
      <p:bldP spid="6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9" name="Straight Arrow Connector 34">
            <a:extLst>
              <a:ext uri="{FF2B5EF4-FFF2-40B4-BE49-F238E27FC236}">
                <a16:creationId xmlns:a16="http://schemas.microsoft.com/office/drawing/2014/main" id="{8B80A172-08BD-39EA-EFD8-A0DD4237BB74}"/>
              </a:ext>
            </a:extLst>
          </p:cNvPr>
          <p:cNvCxnSpPr>
            <a:cxnSpLocks/>
          </p:cNvCxnSpPr>
          <p:nvPr/>
        </p:nvCxnSpPr>
        <p:spPr>
          <a:xfrm>
            <a:off x="4475547" y="3165475"/>
            <a:ext cx="7416000" cy="0"/>
          </a:xfrm>
          <a:prstGeom prst="straightConnector1">
            <a:avLst/>
          </a:prstGeom>
          <a:ln w="76200">
            <a:solidFill>
              <a:srgbClr val="0070C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34">
            <a:extLst>
              <a:ext uri="{FF2B5EF4-FFF2-40B4-BE49-F238E27FC236}">
                <a16:creationId xmlns:a16="http://schemas.microsoft.com/office/drawing/2014/main" id="{8B80A172-08BD-39EA-EFD8-A0DD4237BB74}"/>
              </a:ext>
            </a:extLst>
          </p:cNvPr>
          <p:cNvCxnSpPr>
            <a:cxnSpLocks/>
          </p:cNvCxnSpPr>
          <p:nvPr/>
        </p:nvCxnSpPr>
        <p:spPr>
          <a:xfrm>
            <a:off x="1021147" y="3165475"/>
            <a:ext cx="3384000" cy="0"/>
          </a:xfrm>
          <a:prstGeom prst="straightConnector1">
            <a:avLst/>
          </a:prstGeom>
          <a:ln w="76200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8424BA42-8E50-0F5C-5ECA-A7448ECF5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4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91AE047D-F51A-E955-9889-3B1336B75E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err="1" smtClean="0"/>
              <a:t>My</a:t>
            </a:r>
            <a:r>
              <a:rPr lang="fr-FR" dirty="0" smtClean="0"/>
              <a:t> contribution to </a:t>
            </a:r>
            <a:r>
              <a:rPr lang="fr-FR" dirty="0" err="1" smtClean="0"/>
              <a:t>Resistive</a:t>
            </a:r>
            <a:r>
              <a:rPr lang="fr-FR" dirty="0" smtClean="0"/>
              <a:t> </a:t>
            </a:r>
            <a:r>
              <a:rPr lang="fr-FR" dirty="0" err="1" smtClean="0"/>
              <a:t>Micromegas</a:t>
            </a:r>
            <a:endParaRPr lang="fr-FR" dirty="0"/>
          </a:p>
        </p:txBody>
      </p:sp>
      <p:sp>
        <p:nvSpPr>
          <p:cNvPr id="17" name="Espace réservé du contenu 6">
            <a:extLst>
              <a:ext uri="{FF2B5EF4-FFF2-40B4-BE49-F238E27FC236}">
                <a16:creationId xmlns:a16="http://schemas.microsoft.com/office/drawing/2014/main" id="{69904E05-C7BF-272F-1F49-76572513FD57}"/>
              </a:ext>
            </a:extLst>
          </p:cNvPr>
          <p:cNvSpPr txBox="1">
            <a:spLocks/>
          </p:cNvSpPr>
          <p:nvPr/>
        </p:nvSpPr>
        <p:spPr>
          <a:xfrm>
            <a:off x="692400" y="2202429"/>
            <a:ext cx="10728325" cy="390349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08038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en-US" dirty="0" smtClean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1" name="Espace réservé du contenu 6">
            <a:extLst>
              <a:ext uri="{FF2B5EF4-FFF2-40B4-BE49-F238E27FC236}">
                <a16:creationId xmlns:a16="http://schemas.microsoft.com/office/drawing/2014/main" id="{69904E05-C7BF-272F-1F49-76572513FD57}"/>
              </a:ext>
            </a:extLst>
          </p:cNvPr>
          <p:cNvSpPr txBox="1">
            <a:spLocks/>
          </p:cNvSpPr>
          <p:nvPr/>
        </p:nvSpPr>
        <p:spPr>
          <a:xfrm>
            <a:off x="540000" y="1080000"/>
            <a:ext cx="10728325" cy="377901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08038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fr-FR" dirty="0" err="1" smtClean="0">
                <a:solidFill>
                  <a:schemeClr val="accent2">
                    <a:lumMod val="50000"/>
                  </a:schemeClr>
                </a:solidFill>
              </a:rPr>
              <a:t>Postdoc</a:t>
            </a:r>
            <a:r>
              <a:rPr lang="fr-FR" dirty="0" smtClean="0">
                <a:solidFill>
                  <a:schemeClr val="accent2">
                    <a:lumMod val="50000"/>
                  </a:schemeClr>
                </a:solidFill>
              </a:rPr>
              <a:t> position on digital TPC:</a:t>
            </a:r>
          </a:p>
          <a:p>
            <a:pPr lvl="2"/>
            <a:r>
              <a:rPr lang="fr-FR" dirty="0" err="1">
                <a:solidFill>
                  <a:srgbClr val="0070C0"/>
                </a:solidFill>
              </a:rPr>
              <a:t>Gas</a:t>
            </a:r>
            <a:r>
              <a:rPr lang="fr-FR" dirty="0">
                <a:solidFill>
                  <a:srgbClr val="0070C0"/>
                </a:solidFill>
              </a:rPr>
              <a:t> detector novice</a:t>
            </a:r>
          </a:p>
          <a:p>
            <a:pPr lvl="2"/>
            <a:r>
              <a:rPr lang="fr-FR" dirty="0" err="1" smtClean="0">
                <a:solidFill>
                  <a:srgbClr val="0070C0"/>
                </a:solidFill>
              </a:rPr>
              <a:t>Systematic</a:t>
            </a:r>
            <a:r>
              <a:rPr lang="fr-FR" dirty="0" smtClean="0">
                <a:solidFill>
                  <a:srgbClr val="0070C0"/>
                </a:solidFill>
              </a:rPr>
              <a:t> </a:t>
            </a:r>
            <a:r>
              <a:rPr lang="fr-FR" dirty="0" err="1" smtClean="0">
                <a:solidFill>
                  <a:srgbClr val="0070C0"/>
                </a:solidFill>
              </a:rPr>
              <a:t>study</a:t>
            </a:r>
            <a:r>
              <a:rPr lang="fr-FR" dirty="0" smtClean="0">
                <a:solidFill>
                  <a:srgbClr val="0070C0"/>
                </a:solidFill>
              </a:rPr>
              <a:t> of </a:t>
            </a:r>
            <a:r>
              <a:rPr lang="fr-FR" dirty="0" err="1" smtClean="0">
                <a:solidFill>
                  <a:srgbClr val="0070C0"/>
                </a:solidFill>
              </a:rPr>
              <a:t>gas</a:t>
            </a:r>
            <a:r>
              <a:rPr lang="fr-FR" dirty="0" smtClean="0">
                <a:solidFill>
                  <a:srgbClr val="0070C0"/>
                </a:solidFill>
              </a:rPr>
              <a:t> mixtures</a:t>
            </a:r>
          </a:p>
          <a:p>
            <a:pPr lvl="2"/>
            <a:r>
              <a:rPr lang="fr-FR" dirty="0" smtClean="0">
                <a:solidFill>
                  <a:srgbClr val="0070C0"/>
                </a:solidFill>
              </a:rPr>
              <a:t>First </a:t>
            </a:r>
            <a:r>
              <a:rPr lang="fr-FR" dirty="0" err="1">
                <a:solidFill>
                  <a:srgbClr val="0070C0"/>
                </a:solidFill>
              </a:rPr>
              <a:t>small</a:t>
            </a:r>
            <a:r>
              <a:rPr lang="fr-FR" dirty="0">
                <a:solidFill>
                  <a:srgbClr val="0070C0"/>
                </a:solidFill>
              </a:rPr>
              <a:t> digital TPC </a:t>
            </a:r>
            <a:r>
              <a:rPr lang="fr-FR" dirty="0" err="1">
                <a:solidFill>
                  <a:srgbClr val="0070C0"/>
                </a:solidFill>
              </a:rPr>
              <a:t>using</a:t>
            </a:r>
            <a:r>
              <a:rPr lang="fr-FR" dirty="0">
                <a:solidFill>
                  <a:srgbClr val="0070C0"/>
                </a:solidFill>
              </a:rPr>
              <a:t> </a:t>
            </a:r>
            <a:r>
              <a:rPr lang="fr-FR" dirty="0" err="1">
                <a:solidFill>
                  <a:srgbClr val="0070C0"/>
                </a:solidFill>
              </a:rPr>
              <a:t>TimePix</a:t>
            </a:r>
            <a:r>
              <a:rPr lang="fr-FR" dirty="0">
                <a:solidFill>
                  <a:srgbClr val="0070C0"/>
                </a:solidFill>
              </a:rPr>
              <a:t> + </a:t>
            </a:r>
            <a:r>
              <a:rPr lang="fr-FR" dirty="0" err="1">
                <a:solidFill>
                  <a:srgbClr val="0070C0"/>
                </a:solidFill>
              </a:rPr>
              <a:t>Micromegas</a:t>
            </a:r>
            <a:endParaRPr lang="fr-FR" dirty="0">
              <a:solidFill>
                <a:srgbClr val="0070C0"/>
              </a:solidFill>
            </a:endParaRPr>
          </a:p>
          <a:p>
            <a:pPr lvl="2"/>
            <a:endParaRPr lang="en-US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lvl="1"/>
            <a:endParaRPr lang="en-US" dirty="0"/>
          </a:p>
          <a:p>
            <a:pPr lvl="1"/>
            <a:endParaRPr lang="en-US" dirty="0" smtClean="0">
              <a:solidFill>
                <a:schemeClr val="accent2">
                  <a:lumMod val="50000"/>
                </a:schemeClr>
              </a:solidFill>
            </a:endParaRPr>
          </a:p>
        </p:txBody>
      </p:sp>
      <p:cxnSp>
        <p:nvCxnSpPr>
          <p:cNvPr id="49" name="Connecteur droit 48">
            <a:extLst>
              <a:ext uri="{FF2B5EF4-FFF2-40B4-BE49-F238E27FC236}">
                <a16:creationId xmlns:a16="http://schemas.microsoft.com/office/drawing/2014/main" id="{7F5AD465-8A27-8AE6-F612-5BDED5B268C8}"/>
              </a:ext>
            </a:extLst>
          </p:cNvPr>
          <p:cNvCxnSpPr>
            <a:cxnSpLocks/>
          </p:cNvCxnSpPr>
          <p:nvPr/>
        </p:nvCxnSpPr>
        <p:spPr>
          <a:xfrm flipV="1">
            <a:off x="260629" y="3094836"/>
            <a:ext cx="11880000" cy="0"/>
          </a:xfrm>
          <a:prstGeom prst="line">
            <a:avLst/>
          </a:prstGeom>
          <a:ln w="76200">
            <a:solidFill>
              <a:schemeClr val="bg1">
                <a:lumMod val="50000"/>
              </a:schemeClr>
            </a:solidFill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necteur droit 50">
            <a:extLst>
              <a:ext uri="{FF2B5EF4-FFF2-40B4-BE49-F238E27FC236}">
                <a16:creationId xmlns:a16="http://schemas.microsoft.com/office/drawing/2014/main" id="{2AE377E1-50FB-6ACD-EC2B-353DA397B4FB}"/>
              </a:ext>
            </a:extLst>
          </p:cNvPr>
          <p:cNvCxnSpPr/>
          <p:nvPr/>
        </p:nvCxnSpPr>
        <p:spPr>
          <a:xfrm>
            <a:off x="611174" y="3002906"/>
            <a:ext cx="0" cy="1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necteur droit 51">
            <a:extLst>
              <a:ext uri="{FF2B5EF4-FFF2-40B4-BE49-F238E27FC236}">
                <a16:creationId xmlns:a16="http://schemas.microsoft.com/office/drawing/2014/main" id="{7629064B-880B-DCB9-973B-DB88A096F6CE}"/>
              </a:ext>
            </a:extLst>
          </p:cNvPr>
          <p:cNvCxnSpPr/>
          <p:nvPr/>
        </p:nvCxnSpPr>
        <p:spPr>
          <a:xfrm>
            <a:off x="1983524" y="3002925"/>
            <a:ext cx="0" cy="1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133">
            <a:extLst>
              <a:ext uri="{FF2B5EF4-FFF2-40B4-BE49-F238E27FC236}">
                <a16:creationId xmlns:a16="http://schemas.microsoft.com/office/drawing/2014/main" id="{EF9A5BA8-EC73-8DB1-3E94-8BE7A462B5C6}"/>
              </a:ext>
            </a:extLst>
          </p:cNvPr>
          <p:cNvSpPr txBox="1"/>
          <p:nvPr/>
        </p:nvSpPr>
        <p:spPr>
          <a:xfrm>
            <a:off x="146871" y="2683941"/>
            <a:ext cx="932678" cy="349702"/>
          </a:xfrm>
          <a:prstGeom prst="rect">
            <a:avLst/>
          </a:prstGeom>
          <a:noFill/>
        </p:spPr>
        <p:txBody>
          <a:bodyPr wrap="square" lIns="36000" tIns="36000" rIns="36000" bIns="36000" rtlCol="0" anchor="ctr">
            <a:spAutoFit/>
          </a:bodyPr>
          <a:lstStyle/>
          <a:p>
            <a:pPr algn="ctr"/>
            <a:r>
              <a:rPr lang="en-US" altLang="ko-KR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2006</a:t>
            </a:r>
            <a:endParaRPr lang="ko-KR" altLang="en-US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54" name="TextBox 133">
            <a:extLst>
              <a:ext uri="{FF2B5EF4-FFF2-40B4-BE49-F238E27FC236}">
                <a16:creationId xmlns:a16="http://schemas.microsoft.com/office/drawing/2014/main" id="{0359D409-AEC2-179A-880D-88D686D76D36}"/>
              </a:ext>
            </a:extLst>
          </p:cNvPr>
          <p:cNvSpPr txBox="1"/>
          <p:nvPr/>
        </p:nvSpPr>
        <p:spPr>
          <a:xfrm>
            <a:off x="1524916" y="2683941"/>
            <a:ext cx="932678" cy="349702"/>
          </a:xfrm>
          <a:prstGeom prst="rect">
            <a:avLst/>
          </a:prstGeom>
          <a:noFill/>
        </p:spPr>
        <p:txBody>
          <a:bodyPr wrap="square" lIns="36000" tIns="36000" rIns="36000" bIns="36000" rtlCol="0" anchor="ctr">
            <a:spAutoFit/>
          </a:bodyPr>
          <a:lstStyle/>
          <a:p>
            <a:pPr algn="ctr"/>
            <a:r>
              <a:rPr lang="en-US" altLang="ko-KR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2007</a:t>
            </a:r>
            <a:endParaRPr lang="ko-KR" altLang="en-US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55" name="TextBox 133">
            <a:extLst>
              <a:ext uri="{FF2B5EF4-FFF2-40B4-BE49-F238E27FC236}">
                <a16:creationId xmlns:a16="http://schemas.microsoft.com/office/drawing/2014/main" id="{7788386C-E9DE-B345-A849-24758461357D}"/>
              </a:ext>
            </a:extLst>
          </p:cNvPr>
          <p:cNvSpPr txBox="1"/>
          <p:nvPr/>
        </p:nvSpPr>
        <p:spPr>
          <a:xfrm>
            <a:off x="2883828" y="2685194"/>
            <a:ext cx="932678" cy="349702"/>
          </a:xfrm>
          <a:prstGeom prst="rect">
            <a:avLst/>
          </a:prstGeom>
          <a:noFill/>
        </p:spPr>
        <p:txBody>
          <a:bodyPr wrap="square" lIns="36000" tIns="36000" rIns="36000" bIns="36000" rtlCol="0" anchor="ctr">
            <a:spAutoFit/>
          </a:bodyPr>
          <a:lstStyle/>
          <a:p>
            <a:pPr algn="ctr"/>
            <a:r>
              <a:rPr lang="en-US" altLang="ko-KR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2008</a:t>
            </a:r>
            <a:endParaRPr lang="ko-KR" altLang="en-US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56" name="TextBox 133">
            <a:extLst>
              <a:ext uri="{FF2B5EF4-FFF2-40B4-BE49-F238E27FC236}">
                <a16:creationId xmlns:a16="http://schemas.microsoft.com/office/drawing/2014/main" id="{DD3BC087-9DE0-CBBA-E1D9-67C777541ECE}"/>
              </a:ext>
            </a:extLst>
          </p:cNvPr>
          <p:cNvSpPr txBox="1"/>
          <p:nvPr/>
        </p:nvSpPr>
        <p:spPr>
          <a:xfrm>
            <a:off x="5634252" y="2683741"/>
            <a:ext cx="932678" cy="349702"/>
          </a:xfrm>
          <a:prstGeom prst="rect">
            <a:avLst/>
          </a:prstGeom>
          <a:noFill/>
        </p:spPr>
        <p:txBody>
          <a:bodyPr wrap="square" lIns="36000" tIns="36000" rIns="36000" bIns="36000" rtlCol="0" anchor="ctr">
            <a:spAutoFit/>
          </a:bodyPr>
          <a:lstStyle/>
          <a:p>
            <a:pPr algn="ctr"/>
            <a:r>
              <a:rPr lang="en-US" altLang="ko-KR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2010</a:t>
            </a:r>
            <a:endParaRPr lang="ko-KR" altLang="en-US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57" name="TextBox 133">
            <a:extLst>
              <a:ext uri="{FF2B5EF4-FFF2-40B4-BE49-F238E27FC236}">
                <a16:creationId xmlns:a16="http://schemas.microsoft.com/office/drawing/2014/main" id="{7E27E0CA-B6C3-EA5C-D23C-E56E72598436}"/>
              </a:ext>
            </a:extLst>
          </p:cNvPr>
          <p:cNvSpPr txBox="1"/>
          <p:nvPr/>
        </p:nvSpPr>
        <p:spPr>
          <a:xfrm>
            <a:off x="4263580" y="2688599"/>
            <a:ext cx="932678" cy="349702"/>
          </a:xfrm>
          <a:prstGeom prst="rect">
            <a:avLst/>
          </a:prstGeom>
          <a:noFill/>
        </p:spPr>
        <p:txBody>
          <a:bodyPr wrap="square" lIns="36000" tIns="36000" rIns="36000" bIns="36000" rtlCol="0" anchor="ctr">
            <a:spAutoFit/>
          </a:bodyPr>
          <a:lstStyle/>
          <a:p>
            <a:pPr algn="ctr"/>
            <a:r>
              <a:rPr lang="en-US" altLang="ko-KR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2009</a:t>
            </a:r>
            <a:endParaRPr lang="ko-KR" altLang="en-US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cxnSp>
        <p:nvCxnSpPr>
          <p:cNvPr id="62" name="Connecteur droit 61">
            <a:extLst>
              <a:ext uri="{FF2B5EF4-FFF2-40B4-BE49-F238E27FC236}">
                <a16:creationId xmlns:a16="http://schemas.microsoft.com/office/drawing/2014/main" id="{8406108F-2699-4504-E033-A20F92059EC4}"/>
              </a:ext>
            </a:extLst>
          </p:cNvPr>
          <p:cNvCxnSpPr/>
          <p:nvPr/>
        </p:nvCxnSpPr>
        <p:spPr>
          <a:xfrm>
            <a:off x="3346819" y="3002253"/>
            <a:ext cx="0" cy="1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Connecteur droit 62">
            <a:extLst>
              <a:ext uri="{FF2B5EF4-FFF2-40B4-BE49-F238E27FC236}">
                <a16:creationId xmlns:a16="http://schemas.microsoft.com/office/drawing/2014/main" id="{87C93094-85CA-CA79-DDBF-D6ADE00A637B}"/>
              </a:ext>
            </a:extLst>
          </p:cNvPr>
          <p:cNvCxnSpPr/>
          <p:nvPr/>
        </p:nvCxnSpPr>
        <p:spPr>
          <a:xfrm>
            <a:off x="6096547" y="3002253"/>
            <a:ext cx="0" cy="1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Connecteur droit 68">
            <a:extLst>
              <a:ext uri="{FF2B5EF4-FFF2-40B4-BE49-F238E27FC236}">
                <a16:creationId xmlns:a16="http://schemas.microsoft.com/office/drawing/2014/main" id="{1F52E64D-43E4-CB7F-01CB-D39577DD4209}"/>
              </a:ext>
            </a:extLst>
          </p:cNvPr>
          <p:cNvCxnSpPr/>
          <p:nvPr/>
        </p:nvCxnSpPr>
        <p:spPr>
          <a:xfrm>
            <a:off x="11575388" y="3003397"/>
            <a:ext cx="0" cy="1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133">
            <a:extLst>
              <a:ext uri="{FF2B5EF4-FFF2-40B4-BE49-F238E27FC236}">
                <a16:creationId xmlns:a16="http://schemas.microsoft.com/office/drawing/2014/main" id="{AAA80D73-FF8E-0F9A-FE6F-8160D17B80F4}"/>
              </a:ext>
            </a:extLst>
          </p:cNvPr>
          <p:cNvSpPr txBox="1"/>
          <p:nvPr/>
        </p:nvSpPr>
        <p:spPr>
          <a:xfrm>
            <a:off x="6991781" y="2691254"/>
            <a:ext cx="932678" cy="349702"/>
          </a:xfrm>
          <a:prstGeom prst="rect">
            <a:avLst/>
          </a:prstGeom>
          <a:noFill/>
        </p:spPr>
        <p:txBody>
          <a:bodyPr wrap="square" lIns="36000" tIns="36000" rIns="36000" bIns="36000" rtlCol="0" anchor="ctr">
            <a:spAutoFit/>
          </a:bodyPr>
          <a:lstStyle/>
          <a:p>
            <a:pPr algn="ctr"/>
            <a:r>
              <a:rPr lang="en-US" altLang="ko-KR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2011</a:t>
            </a:r>
            <a:endParaRPr lang="ko-KR" altLang="en-US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cxnSp>
        <p:nvCxnSpPr>
          <p:cNvPr id="82" name="Connecteur droit 81">
            <a:extLst>
              <a:ext uri="{FF2B5EF4-FFF2-40B4-BE49-F238E27FC236}">
                <a16:creationId xmlns:a16="http://schemas.microsoft.com/office/drawing/2014/main" id="{87C93094-85CA-CA79-DDBF-D6ADE00A637B}"/>
              </a:ext>
            </a:extLst>
          </p:cNvPr>
          <p:cNvCxnSpPr/>
          <p:nvPr/>
        </p:nvCxnSpPr>
        <p:spPr>
          <a:xfrm>
            <a:off x="10213168" y="3003397"/>
            <a:ext cx="0" cy="1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TextBox 133">
            <a:extLst>
              <a:ext uri="{FF2B5EF4-FFF2-40B4-BE49-F238E27FC236}">
                <a16:creationId xmlns:a16="http://schemas.microsoft.com/office/drawing/2014/main" id="{AAA80D73-FF8E-0F9A-FE6F-8160D17B80F4}"/>
              </a:ext>
            </a:extLst>
          </p:cNvPr>
          <p:cNvSpPr txBox="1"/>
          <p:nvPr/>
        </p:nvSpPr>
        <p:spPr>
          <a:xfrm>
            <a:off x="8366188" y="2680537"/>
            <a:ext cx="932678" cy="349702"/>
          </a:xfrm>
          <a:prstGeom prst="rect">
            <a:avLst/>
          </a:prstGeom>
          <a:noFill/>
        </p:spPr>
        <p:txBody>
          <a:bodyPr wrap="square" lIns="36000" tIns="36000" rIns="36000" bIns="36000" rtlCol="0" anchor="ctr">
            <a:spAutoFit/>
          </a:bodyPr>
          <a:lstStyle/>
          <a:p>
            <a:pPr algn="ctr"/>
            <a:r>
              <a:rPr lang="en-US" altLang="ko-KR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2012</a:t>
            </a:r>
            <a:endParaRPr lang="ko-KR" altLang="en-US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88" name="TextBox 133">
            <a:extLst>
              <a:ext uri="{FF2B5EF4-FFF2-40B4-BE49-F238E27FC236}">
                <a16:creationId xmlns:a16="http://schemas.microsoft.com/office/drawing/2014/main" id="{AAA80D73-FF8E-0F9A-FE6F-8160D17B80F4}"/>
              </a:ext>
            </a:extLst>
          </p:cNvPr>
          <p:cNvSpPr txBox="1"/>
          <p:nvPr/>
        </p:nvSpPr>
        <p:spPr>
          <a:xfrm>
            <a:off x="9740595" y="2669820"/>
            <a:ext cx="932678" cy="349702"/>
          </a:xfrm>
          <a:prstGeom prst="rect">
            <a:avLst/>
          </a:prstGeom>
          <a:noFill/>
        </p:spPr>
        <p:txBody>
          <a:bodyPr wrap="square" lIns="36000" tIns="36000" rIns="36000" bIns="36000" rtlCol="0" anchor="ctr">
            <a:spAutoFit/>
          </a:bodyPr>
          <a:lstStyle/>
          <a:p>
            <a:pPr algn="ctr"/>
            <a:r>
              <a:rPr lang="en-US" altLang="ko-KR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2013</a:t>
            </a:r>
            <a:endParaRPr lang="ko-KR" altLang="en-US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89" name="TextBox 133">
            <a:extLst>
              <a:ext uri="{FF2B5EF4-FFF2-40B4-BE49-F238E27FC236}">
                <a16:creationId xmlns:a16="http://schemas.microsoft.com/office/drawing/2014/main" id="{AAA80D73-FF8E-0F9A-FE6F-8160D17B80F4}"/>
              </a:ext>
            </a:extLst>
          </p:cNvPr>
          <p:cNvSpPr txBox="1"/>
          <p:nvPr/>
        </p:nvSpPr>
        <p:spPr>
          <a:xfrm>
            <a:off x="11115002" y="2659103"/>
            <a:ext cx="932678" cy="349702"/>
          </a:xfrm>
          <a:prstGeom prst="rect">
            <a:avLst/>
          </a:prstGeom>
          <a:noFill/>
        </p:spPr>
        <p:txBody>
          <a:bodyPr wrap="square" lIns="36000" tIns="36000" rIns="36000" bIns="36000" rtlCol="0" anchor="ctr">
            <a:spAutoFit/>
          </a:bodyPr>
          <a:lstStyle/>
          <a:p>
            <a:pPr algn="ctr"/>
            <a:r>
              <a:rPr lang="en-US" altLang="ko-KR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2014</a:t>
            </a:r>
            <a:endParaRPr lang="ko-KR" altLang="en-US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cxnSp>
        <p:nvCxnSpPr>
          <p:cNvPr id="46" name="Connecteur droit 45">
            <a:extLst>
              <a:ext uri="{FF2B5EF4-FFF2-40B4-BE49-F238E27FC236}">
                <a16:creationId xmlns:a16="http://schemas.microsoft.com/office/drawing/2014/main" id="{8406108F-2699-4504-E033-A20F92059EC4}"/>
              </a:ext>
            </a:extLst>
          </p:cNvPr>
          <p:cNvCxnSpPr/>
          <p:nvPr/>
        </p:nvCxnSpPr>
        <p:spPr>
          <a:xfrm>
            <a:off x="4721434" y="3009805"/>
            <a:ext cx="0" cy="1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cteur droit 46">
            <a:extLst>
              <a:ext uri="{FF2B5EF4-FFF2-40B4-BE49-F238E27FC236}">
                <a16:creationId xmlns:a16="http://schemas.microsoft.com/office/drawing/2014/main" id="{87C93094-85CA-CA79-DDBF-D6ADE00A637B}"/>
              </a:ext>
            </a:extLst>
          </p:cNvPr>
          <p:cNvCxnSpPr/>
          <p:nvPr/>
        </p:nvCxnSpPr>
        <p:spPr>
          <a:xfrm>
            <a:off x="7471161" y="3009800"/>
            <a:ext cx="0" cy="1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cteur droit 47">
            <a:extLst>
              <a:ext uri="{FF2B5EF4-FFF2-40B4-BE49-F238E27FC236}">
                <a16:creationId xmlns:a16="http://schemas.microsoft.com/office/drawing/2014/main" id="{87C93094-85CA-CA79-DDBF-D6ADE00A637B}"/>
              </a:ext>
            </a:extLst>
          </p:cNvPr>
          <p:cNvCxnSpPr/>
          <p:nvPr/>
        </p:nvCxnSpPr>
        <p:spPr>
          <a:xfrm>
            <a:off x="8836722" y="3008294"/>
            <a:ext cx="0" cy="1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Image 29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145" y="3365138"/>
            <a:ext cx="5400000" cy="2902791"/>
          </a:xfrm>
          <a:prstGeom prst="rect">
            <a:avLst/>
          </a:prstGeom>
          <a:ln w="38100">
            <a:solidFill>
              <a:schemeClr val="accent2"/>
            </a:solidFill>
          </a:ln>
        </p:spPr>
      </p:pic>
      <p:sp>
        <p:nvSpPr>
          <p:cNvPr id="32" name="Espace réservé du contenu 6">
            <a:extLst>
              <a:ext uri="{FF2B5EF4-FFF2-40B4-BE49-F238E27FC236}">
                <a16:creationId xmlns:a16="http://schemas.microsoft.com/office/drawing/2014/main" id="{69904E05-C7BF-272F-1F49-76572513FD57}"/>
              </a:ext>
            </a:extLst>
          </p:cNvPr>
          <p:cNvSpPr txBox="1">
            <a:spLocks/>
          </p:cNvSpPr>
          <p:nvPr/>
        </p:nvSpPr>
        <p:spPr>
          <a:xfrm>
            <a:off x="5357140" y="1090799"/>
            <a:ext cx="4689144" cy="377901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08038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fr-FR" dirty="0" smtClean="0">
                <a:solidFill>
                  <a:schemeClr val="accent2">
                    <a:lumMod val="50000"/>
                  </a:schemeClr>
                </a:solidFill>
              </a:rPr>
              <a:t>Permanent position at CEA:</a:t>
            </a:r>
          </a:p>
          <a:p>
            <a:pPr marL="266700" lvl="2" indent="0">
              <a:buNone/>
            </a:pPr>
            <a:endParaRPr lang="fr-FR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0" lvl="1" indent="0">
              <a:buNone/>
            </a:pPr>
            <a:endParaRPr lang="en-US" dirty="0"/>
          </a:p>
          <a:p>
            <a:pPr lvl="1"/>
            <a:endParaRPr lang="en-US" dirty="0" smtClean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3" name="Oval 11">
            <a:extLst>
              <a:ext uri="{FF2B5EF4-FFF2-40B4-BE49-F238E27FC236}">
                <a16:creationId xmlns:a16="http://schemas.microsoft.com/office/drawing/2014/main" id="{51B3AA15-0D1D-C016-FC6A-EE68AA374924}"/>
              </a:ext>
            </a:extLst>
          </p:cNvPr>
          <p:cNvSpPr/>
          <p:nvPr/>
        </p:nvSpPr>
        <p:spPr>
          <a:xfrm>
            <a:off x="866481" y="2944480"/>
            <a:ext cx="288000" cy="28803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altLang="ko-KR" dirty="0"/>
              <a:t>X</a:t>
            </a:r>
            <a:endParaRPr lang="ko-KR" altLang="en-US" dirty="0"/>
          </a:p>
        </p:txBody>
      </p:sp>
      <p:sp>
        <p:nvSpPr>
          <p:cNvPr id="34" name="Oval 11">
            <a:extLst>
              <a:ext uri="{FF2B5EF4-FFF2-40B4-BE49-F238E27FC236}">
                <a16:creationId xmlns:a16="http://schemas.microsoft.com/office/drawing/2014/main" id="{51B3AA15-0D1D-C016-FC6A-EE68AA374924}"/>
              </a:ext>
            </a:extLst>
          </p:cNvPr>
          <p:cNvSpPr/>
          <p:nvPr/>
        </p:nvSpPr>
        <p:spPr>
          <a:xfrm>
            <a:off x="4290066" y="2953165"/>
            <a:ext cx="288000" cy="288032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altLang="ko-KR" dirty="0"/>
              <a:t>X</a:t>
            </a:r>
            <a:endParaRPr lang="ko-KR" altLang="en-US" dirty="0"/>
          </a:p>
        </p:txBody>
      </p:sp>
      <p:pic>
        <p:nvPicPr>
          <p:cNvPr id="35" name="Picture 58" descr="ingrid on medipix9">
            <a:extLst>
              <a:ext uri="{FF2B5EF4-FFF2-40B4-BE49-F238E27FC236}">
                <a16:creationId xmlns:a16="http://schemas.microsoft.com/office/drawing/2014/main" id="{A5006BC7-A3FB-7001-48EA-2139B2F3D7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3209" y="1839127"/>
            <a:ext cx="1112401" cy="834301"/>
          </a:xfrm>
          <a:prstGeom prst="rect">
            <a:avLst/>
          </a:prstGeom>
          <a:noFill/>
          <a:ln w="38100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" descr="D:\B=1\Octopuce_B=1_1cm.gif"/>
          <p:cNvPicPr>
            <a:picLocks noChangeAspect="1" noChangeArrowheads="1" noCrop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4158" y="3385531"/>
            <a:ext cx="5400000" cy="2882398"/>
          </a:xfrm>
          <a:prstGeom prst="rect">
            <a:avLst/>
          </a:prstGeom>
          <a:noFill/>
          <a:ln w="38100">
            <a:solidFill>
              <a:srgbClr val="00B0F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" name="Espace réservé du contenu 6">
            <a:extLst>
              <a:ext uri="{FF2B5EF4-FFF2-40B4-BE49-F238E27FC236}">
                <a16:creationId xmlns:a16="http://schemas.microsoft.com/office/drawing/2014/main" id="{69904E05-C7BF-272F-1F49-76572513FD57}"/>
              </a:ext>
            </a:extLst>
          </p:cNvPr>
          <p:cNvSpPr txBox="1">
            <a:spLocks/>
          </p:cNvSpPr>
          <p:nvPr/>
        </p:nvSpPr>
        <p:spPr>
          <a:xfrm>
            <a:off x="5357139" y="1426139"/>
            <a:ext cx="10728325" cy="377901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08038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2"/>
            <a:r>
              <a:rPr lang="fr-FR" dirty="0">
                <a:solidFill>
                  <a:srgbClr val="0070C0"/>
                </a:solidFill>
              </a:rPr>
              <a:t>First large digital TPC (</a:t>
            </a:r>
            <a:r>
              <a:rPr lang="fr-FR" dirty="0" err="1">
                <a:solidFill>
                  <a:srgbClr val="0070C0"/>
                </a:solidFill>
              </a:rPr>
              <a:t>TimePix</a:t>
            </a:r>
            <a:r>
              <a:rPr lang="fr-FR" dirty="0">
                <a:solidFill>
                  <a:srgbClr val="0070C0"/>
                </a:solidFill>
              </a:rPr>
              <a:t>/Ingrid</a:t>
            </a:r>
            <a:r>
              <a:rPr lang="fr-FR" dirty="0" smtClean="0">
                <a:solidFill>
                  <a:srgbClr val="0070C0"/>
                </a:solidFill>
              </a:rPr>
              <a:t>)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41" name="Oval 11">
            <a:extLst>
              <a:ext uri="{FF2B5EF4-FFF2-40B4-BE49-F238E27FC236}">
                <a16:creationId xmlns:a16="http://schemas.microsoft.com/office/drawing/2014/main" id="{51B3AA15-0D1D-C016-FC6A-EE68AA374924}"/>
              </a:ext>
            </a:extLst>
          </p:cNvPr>
          <p:cNvSpPr/>
          <p:nvPr/>
        </p:nvSpPr>
        <p:spPr>
          <a:xfrm>
            <a:off x="4117014" y="1100462"/>
            <a:ext cx="288000" cy="28803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altLang="ko-KR" dirty="0"/>
              <a:t>X</a:t>
            </a:r>
            <a:endParaRPr lang="ko-KR" altLang="en-US" dirty="0"/>
          </a:p>
        </p:txBody>
      </p:sp>
      <p:sp>
        <p:nvSpPr>
          <p:cNvPr id="42" name="Oval 11">
            <a:extLst>
              <a:ext uri="{FF2B5EF4-FFF2-40B4-BE49-F238E27FC236}">
                <a16:creationId xmlns:a16="http://schemas.microsoft.com/office/drawing/2014/main" id="{51B3AA15-0D1D-C016-FC6A-EE68AA374924}"/>
              </a:ext>
            </a:extLst>
          </p:cNvPr>
          <p:cNvSpPr/>
          <p:nvPr/>
        </p:nvSpPr>
        <p:spPr>
          <a:xfrm>
            <a:off x="8543758" y="1086357"/>
            <a:ext cx="288000" cy="288032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altLang="ko-KR" dirty="0"/>
              <a:t>X</a:t>
            </a:r>
            <a:endParaRPr lang="ko-KR" altLang="en-US" dirty="0"/>
          </a:p>
        </p:txBody>
      </p:sp>
      <p:pic>
        <p:nvPicPr>
          <p:cNvPr id="1026" name="Image 2" descr="Description : D:\Pages de 24_09_2010a.pdf - Adobe Acrobat Pro Extended_Page_1_Image_0004.jpg"/>
          <p:cNvPicPr>
            <a:picLocks noChangeAspect="1" noChangeArrowheads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0626" y="1357604"/>
            <a:ext cx="1777054" cy="1331281"/>
          </a:xfrm>
          <a:prstGeom prst="rect">
            <a:avLst/>
          </a:prstGeom>
          <a:noFill/>
          <a:ln w="38100">
            <a:solidFill>
              <a:srgbClr val="00B0F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3" name="Oval 11">
            <a:extLst>
              <a:ext uri="{FF2B5EF4-FFF2-40B4-BE49-F238E27FC236}">
                <a16:creationId xmlns:a16="http://schemas.microsoft.com/office/drawing/2014/main" id="{51B3AA15-0D1D-C016-FC6A-EE68AA374924}"/>
              </a:ext>
            </a:extLst>
          </p:cNvPr>
          <p:cNvSpPr/>
          <p:nvPr/>
        </p:nvSpPr>
        <p:spPr>
          <a:xfrm>
            <a:off x="7287266" y="2965865"/>
            <a:ext cx="288000" cy="288032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altLang="ko-KR" dirty="0"/>
              <a:t>X</a:t>
            </a:r>
            <a:endParaRPr lang="ko-KR" altLang="en-US" dirty="0"/>
          </a:p>
        </p:txBody>
      </p:sp>
      <p:sp>
        <p:nvSpPr>
          <p:cNvPr id="44" name="Oval 11">
            <a:extLst>
              <a:ext uri="{FF2B5EF4-FFF2-40B4-BE49-F238E27FC236}">
                <a16:creationId xmlns:a16="http://schemas.microsoft.com/office/drawing/2014/main" id="{51B3AA15-0D1D-C016-FC6A-EE68AA374924}"/>
              </a:ext>
            </a:extLst>
          </p:cNvPr>
          <p:cNvSpPr/>
          <p:nvPr/>
        </p:nvSpPr>
        <p:spPr>
          <a:xfrm>
            <a:off x="9861611" y="1441603"/>
            <a:ext cx="288000" cy="288032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altLang="ko-KR" dirty="0"/>
              <a:t>X</a:t>
            </a:r>
            <a:endParaRPr lang="ko-KR" altLang="en-US" dirty="0"/>
          </a:p>
        </p:txBody>
      </p:sp>
      <p:sp>
        <p:nvSpPr>
          <p:cNvPr id="45" name="Espace réservé de la date 1">
            <a:extLst>
              <a:ext uri="{FF2B5EF4-FFF2-40B4-BE49-F238E27FC236}">
                <a16:creationId xmlns:a16="http://schemas.microsoft.com/office/drawing/2014/main" id="{B17EAD3B-1461-7487-5CC4-2FCC0868B62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227682" y="6343650"/>
            <a:ext cx="1055156" cy="365125"/>
          </a:xfrm>
        </p:spPr>
        <p:txBody>
          <a:bodyPr/>
          <a:lstStyle/>
          <a:p>
            <a:pPr algn="ctr"/>
            <a:r>
              <a:rPr lang="fr-FR" dirty="0" smtClean="0"/>
              <a:t>05/10/2028</a:t>
            </a:r>
            <a:endParaRPr lang="fr-FR" dirty="0"/>
          </a:p>
        </p:txBody>
      </p:sp>
      <p:sp>
        <p:nvSpPr>
          <p:cNvPr id="50" name="Espace réservé du pied de page 4">
            <a:extLst>
              <a:ext uri="{FF2B5EF4-FFF2-40B4-BE49-F238E27FC236}">
                <a16:creationId xmlns:a16="http://schemas.microsoft.com/office/drawing/2014/main" id="{4B7D443D-AEB6-DC33-3EC2-01CD79BC4C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53682" y="6343650"/>
            <a:ext cx="9059486" cy="365125"/>
          </a:xfrm>
        </p:spPr>
        <p:txBody>
          <a:bodyPr/>
          <a:lstStyle/>
          <a:p>
            <a:pPr algn="ctr"/>
            <a:r>
              <a:rPr lang="en-US" dirty="0" smtClean="0"/>
              <a:t>Celebrating </a:t>
            </a:r>
            <a:r>
              <a:rPr lang="en-US" dirty="0" err="1" smtClean="0"/>
              <a:t>Ioannis</a:t>
            </a:r>
            <a:r>
              <a:rPr lang="en-US" dirty="0" smtClean="0"/>
              <a:t> - Muon tomography using </a:t>
            </a:r>
            <a:r>
              <a:rPr lang="en-US" dirty="0" err="1" smtClean="0"/>
              <a:t>Micromegas</a:t>
            </a:r>
            <a:r>
              <a:rPr lang="en-US" dirty="0" smtClean="0"/>
              <a:t> technology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13804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4" grpId="0" animBg="1"/>
      <p:bldP spid="40" grpId="0"/>
      <p:bldP spid="42" grpId="0" animBg="1"/>
      <p:bldP spid="43" grpId="0" animBg="1"/>
      <p:bldP spid="4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7" name="Straight Arrow Connector 34">
            <a:extLst>
              <a:ext uri="{FF2B5EF4-FFF2-40B4-BE49-F238E27FC236}">
                <a16:creationId xmlns:a16="http://schemas.microsoft.com/office/drawing/2014/main" id="{8B80A172-08BD-39EA-EFD8-A0DD4237BB74}"/>
              </a:ext>
            </a:extLst>
          </p:cNvPr>
          <p:cNvCxnSpPr>
            <a:cxnSpLocks/>
          </p:cNvCxnSpPr>
          <p:nvPr/>
        </p:nvCxnSpPr>
        <p:spPr>
          <a:xfrm>
            <a:off x="4399347" y="3165475"/>
            <a:ext cx="7488000" cy="0"/>
          </a:xfrm>
          <a:prstGeom prst="straightConnector1">
            <a:avLst/>
          </a:prstGeom>
          <a:ln w="76200">
            <a:solidFill>
              <a:srgbClr val="0070C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4">
            <a:extLst>
              <a:ext uri="{FF2B5EF4-FFF2-40B4-BE49-F238E27FC236}">
                <a16:creationId xmlns:a16="http://schemas.microsoft.com/office/drawing/2014/main" id="{8B80A172-08BD-39EA-EFD8-A0DD4237BB74}"/>
              </a:ext>
            </a:extLst>
          </p:cNvPr>
          <p:cNvCxnSpPr>
            <a:cxnSpLocks/>
          </p:cNvCxnSpPr>
          <p:nvPr/>
        </p:nvCxnSpPr>
        <p:spPr>
          <a:xfrm>
            <a:off x="1021147" y="3165475"/>
            <a:ext cx="3384000" cy="0"/>
          </a:xfrm>
          <a:prstGeom prst="straightConnector1">
            <a:avLst/>
          </a:prstGeom>
          <a:ln w="76200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8424BA42-8E50-0F5C-5ECA-A7448ECF5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5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91AE047D-F51A-E955-9889-3B1336B75E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err="1" smtClean="0"/>
              <a:t>My</a:t>
            </a:r>
            <a:r>
              <a:rPr lang="fr-FR" dirty="0" smtClean="0"/>
              <a:t> contribution to </a:t>
            </a:r>
            <a:r>
              <a:rPr lang="fr-FR" dirty="0" err="1" smtClean="0"/>
              <a:t>Resistive</a:t>
            </a:r>
            <a:r>
              <a:rPr lang="fr-FR" dirty="0" smtClean="0"/>
              <a:t> </a:t>
            </a:r>
            <a:r>
              <a:rPr lang="fr-FR" dirty="0" err="1" smtClean="0"/>
              <a:t>Micromegas</a:t>
            </a:r>
            <a:endParaRPr lang="fr-FR" dirty="0"/>
          </a:p>
        </p:txBody>
      </p:sp>
      <p:sp>
        <p:nvSpPr>
          <p:cNvPr id="17" name="Espace réservé du contenu 6">
            <a:extLst>
              <a:ext uri="{FF2B5EF4-FFF2-40B4-BE49-F238E27FC236}">
                <a16:creationId xmlns:a16="http://schemas.microsoft.com/office/drawing/2014/main" id="{69904E05-C7BF-272F-1F49-76572513FD57}"/>
              </a:ext>
            </a:extLst>
          </p:cNvPr>
          <p:cNvSpPr txBox="1">
            <a:spLocks/>
          </p:cNvSpPr>
          <p:nvPr/>
        </p:nvSpPr>
        <p:spPr>
          <a:xfrm>
            <a:off x="692400" y="2202429"/>
            <a:ext cx="10728325" cy="390349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08038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en-US" dirty="0" smtClean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1" name="Espace réservé du contenu 6">
            <a:extLst>
              <a:ext uri="{FF2B5EF4-FFF2-40B4-BE49-F238E27FC236}">
                <a16:creationId xmlns:a16="http://schemas.microsoft.com/office/drawing/2014/main" id="{69904E05-C7BF-272F-1F49-76572513FD57}"/>
              </a:ext>
            </a:extLst>
          </p:cNvPr>
          <p:cNvSpPr txBox="1">
            <a:spLocks/>
          </p:cNvSpPr>
          <p:nvPr/>
        </p:nvSpPr>
        <p:spPr>
          <a:xfrm>
            <a:off x="540000" y="1080000"/>
            <a:ext cx="10728325" cy="418055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08038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fr-FR" dirty="0" err="1" smtClean="0">
                <a:solidFill>
                  <a:schemeClr val="accent2">
                    <a:lumMod val="50000"/>
                  </a:schemeClr>
                </a:solidFill>
              </a:rPr>
              <a:t>My</a:t>
            </a:r>
            <a:r>
              <a:rPr lang="fr-FR" dirty="0" smtClean="0">
                <a:solidFill>
                  <a:schemeClr val="accent2">
                    <a:lumMod val="50000"/>
                  </a:schemeClr>
                </a:solidFill>
              </a:rPr>
              <a:t> first close interaction </a:t>
            </a:r>
            <a:r>
              <a:rPr lang="fr-FR" dirty="0" err="1" smtClean="0">
                <a:solidFill>
                  <a:schemeClr val="accent2">
                    <a:lumMod val="50000"/>
                  </a:schemeClr>
                </a:solidFill>
              </a:rPr>
              <a:t>with</a:t>
            </a:r>
            <a:r>
              <a:rPr lang="fr-FR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accent2">
                    <a:lumMod val="50000"/>
                  </a:schemeClr>
                </a:solidFill>
              </a:rPr>
              <a:t>Ioannis</a:t>
            </a:r>
            <a:r>
              <a:rPr lang="fr-FR" dirty="0" smtClean="0">
                <a:solidFill>
                  <a:schemeClr val="accent2">
                    <a:lumMod val="50000"/>
                  </a:schemeClr>
                </a:solidFill>
              </a:rPr>
              <a:t>!</a:t>
            </a:r>
          </a:p>
          <a:p>
            <a:pPr lvl="2"/>
            <a:r>
              <a:rPr lang="fr-FR" dirty="0" err="1" smtClean="0">
                <a:solidFill>
                  <a:srgbClr val="0070C0"/>
                </a:solidFill>
              </a:rPr>
              <a:t>Micromegas</a:t>
            </a:r>
            <a:r>
              <a:rPr lang="fr-FR" dirty="0" smtClean="0">
                <a:solidFill>
                  <a:srgbClr val="0070C0"/>
                </a:solidFill>
              </a:rPr>
              <a:t> </a:t>
            </a:r>
            <a:r>
              <a:rPr lang="fr-FR" dirty="0" err="1" smtClean="0">
                <a:solidFill>
                  <a:srgbClr val="0070C0"/>
                </a:solidFill>
              </a:rPr>
              <a:t>copper</a:t>
            </a:r>
            <a:r>
              <a:rPr lang="fr-FR" dirty="0" smtClean="0">
                <a:solidFill>
                  <a:srgbClr val="0070C0"/>
                </a:solidFill>
              </a:rPr>
              <a:t> </a:t>
            </a:r>
            <a:r>
              <a:rPr lang="fr-FR" dirty="0" err="1" smtClean="0">
                <a:solidFill>
                  <a:srgbClr val="0070C0"/>
                </a:solidFill>
              </a:rPr>
              <a:t>grid</a:t>
            </a:r>
            <a:r>
              <a:rPr lang="fr-FR" dirty="0" smtClean="0">
                <a:solidFill>
                  <a:srgbClr val="0070C0"/>
                </a:solidFill>
              </a:rPr>
              <a:t> on </a:t>
            </a:r>
            <a:r>
              <a:rPr lang="fr-FR" dirty="0" err="1" smtClean="0">
                <a:solidFill>
                  <a:srgbClr val="0070C0"/>
                </a:solidFill>
              </a:rPr>
              <a:t>TimePix</a:t>
            </a:r>
            <a:r>
              <a:rPr lang="fr-FR" dirty="0" smtClean="0">
                <a:solidFill>
                  <a:srgbClr val="0070C0"/>
                </a:solidFill>
              </a:rPr>
              <a:t> </a:t>
            </a:r>
            <a:r>
              <a:rPr lang="fr-FR" b="1" dirty="0" err="1" smtClean="0">
                <a:solidFill>
                  <a:srgbClr val="0070C0"/>
                </a:solidFill>
              </a:rPr>
              <a:t>without</a:t>
            </a:r>
            <a:r>
              <a:rPr lang="fr-FR" dirty="0" smtClean="0">
                <a:solidFill>
                  <a:srgbClr val="0070C0"/>
                </a:solidFill>
              </a:rPr>
              <a:t> </a:t>
            </a:r>
            <a:r>
              <a:rPr lang="fr-FR" dirty="0" err="1" smtClean="0">
                <a:solidFill>
                  <a:srgbClr val="0070C0"/>
                </a:solidFill>
              </a:rPr>
              <a:t>resitive</a:t>
            </a:r>
            <a:r>
              <a:rPr lang="fr-FR" dirty="0" smtClean="0">
                <a:solidFill>
                  <a:srgbClr val="0070C0"/>
                </a:solidFill>
              </a:rPr>
              <a:t> layer for </a:t>
            </a:r>
            <a:r>
              <a:rPr lang="fr-FR" dirty="0" err="1" smtClean="0">
                <a:solidFill>
                  <a:srgbClr val="0070C0"/>
                </a:solidFill>
              </a:rPr>
              <a:t>spark</a:t>
            </a:r>
            <a:r>
              <a:rPr lang="fr-FR" dirty="0" smtClean="0">
                <a:solidFill>
                  <a:srgbClr val="0070C0"/>
                </a:solidFill>
              </a:rPr>
              <a:t> </a:t>
            </a:r>
            <a:r>
              <a:rPr lang="fr-FR" dirty="0">
                <a:solidFill>
                  <a:srgbClr val="0070C0"/>
                </a:solidFill>
              </a:rPr>
              <a:t>p</a:t>
            </a:r>
            <a:r>
              <a:rPr lang="fr-FR" dirty="0" smtClean="0">
                <a:solidFill>
                  <a:srgbClr val="0070C0"/>
                </a:solidFill>
              </a:rPr>
              <a:t>rotection</a:t>
            </a:r>
            <a:endParaRPr lang="fr-FR" dirty="0">
              <a:solidFill>
                <a:srgbClr val="0070C0"/>
              </a:solidFill>
            </a:endParaRPr>
          </a:p>
          <a:p>
            <a:pPr lvl="2"/>
            <a:r>
              <a:rPr lang="fr-FR" dirty="0" err="1" smtClean="0">
                <a:solidFill>
                  <a:srgbClr val="0070C0"/>
                </a:solidFill>
              </a:rPr>
              <a:t>My</a:t>
            </a:r>
            <a:r>
              <a:rPr lang="fr-FR" dirty="0" smtClean="0">
                <a:solidFill>
                  <a:srgbClr val="0070C0"/>
                </a:solidFill>
              </a:rPr>
              <a:t> first </a:t>
            </a:r>
            <a:r>
              <a:rPr lang="fr-FR" dirty="0" err="1" smtClean="0">
                <a:solidFill>
                  <a:srgbClr val="0070C0"/>
                </a:solidFill>
              </a:rPr>
              <a:t>gas</a:t>
            </a:r>
            <a:r>
              <a:rPr lang="fr-FR" dirty="0" smtClean="0">
                <a:solidFill>
                  <a:srgbClr val="0070C0"/>
                </a:solidFill>
              </a:rPr>
              <a:t> box </a:t>
            </a:r>
            <a:endParaRPr lang="fr-FR" dirty="0">
              <a:solidFill>
                <a:srgbClr val="0070C0"/>
              </a:solidFill>
            </a:endParaRPr>
          </a:p>
          <a:p>
            <a:pPr lvl="2"/>
            <a:r>
              <a:rPr lang="fr-FR" dirty="0" smtClean="0">
                <a:solidFill>
                  <a:srgbClr val="0070C0"/>
                </a:solidFill>
              </a:rPr>
              <a:t>But </a:t>
            </a:r>
            <a:r>
              <a:rPr lang="fr-FR" dirty="0" err="1" smtClean="0">
                <a:solidFill>
                  <a:srgbClr val="0070C0"/>
                </a:solidFill>
              </a:rPr>
              <a:t>need</a:t>
            </a:r>
            <a:r>
              <a:rPr lang="fr-FR" dirty="0" smtClean="0">
                <a:solidFill>
                  <a:srgbClr val="0070C0"/>
                </a:solidFill>
              </a:rPr>
              <a:t> </a:t>
            </a:r>
            <a:r>
              <a:rPr lang="fr-FR" b="1" dirty="0" smtClean="0">
                <a:solidFill>
                  <a:srgbClr val="0070C0"/>
                </a:solidFill>
              </a:rPr>
              <a:t>to </a:t>
            </a:r>
            <a:r>
              <a:rPr lang="fr-FR" b="1" dirty="0" err="1" smtClean="0">
                <a:solidFill>
                  <a:srgbClr val="0070C0"/>
                </a:solidFill>
              </a:rPr>
              <a:t>borrow</a:t>
            </a:r>
            <a:r>
              <a:rPr lang="fr-FR" b="1" dirty="0" smtClean="0">
                <a:solidFill>
                  <a:srgbClr val="0070C0"/>
                </a:solidFill>
              </a:rPr>
              <a:t> a CAEN power </a:t>
            </a:r>
            <a:r>
              <a:rPr lang="fr-FR" b="1" dirty="0" err="1" smtClean="0">
                <a:solidFill>
                  <a:srgbClr val="0070C0"/>
                </a:solidFill>
              </a:rPr>
              <a:t>supply</a:t>
            </a:r>
            <a:r>
              <a:rPr lang="fr-FR" b="1" dirty="0" smtClean="0">
                <a:solidFill>
                  <a:srgbClr val="0070C0"/>
                </a:solidFill>
              </a:rPr>
              <a:t> to </a:t>
            </a:r>
            <a:r>
              <a:rPr lang="fr-FR" b="1" dirty="0" err="1" smtClean="0">
                <a:solidFill>
                  <a:srgbClr val="0070C0"/>
                </a:solidFill>
              </a:rPr>
              <a:t>Ioannis</a:t>
            </a:r>
            <a:r>
              <a:rPr lang="fr-FR" b="1" dirty="0" smtClean="0">
                <a:solidFill>
                  <a:srgbClr val="0070C0"/>
                </a:solidFill>
              </a:rPr>
              <a:t> </a:t>
            </a:r>
            <a:r>
              <a:rPr lang="fr-FR" b="1" dirty="0" err="1" smtClean="0">
                <a:solidFill>
                  <a:srgbClr val="0070C0"/>
                </a:solidFill>
              </a:rPr>
              <a:t>lab</a:t>
            </a:r>
            <a:r>
              <a:rPr lang="fr-FR" b="1" dirty="0" smtClean="0">
                <a:solidFill>
                  <a:srgbClr val="0070C0"/>
                </a:solidFill>
              </a:rPr>
              <a:t> </a:t>
            </a:r>
            <a:r>
              <a:rPr lang="fr-FR" dirty="0" smtClean="0">
                <a:solidFill>
                  <a:srgbClr val="0070C0"/>
                </a:solidFill>
              </a:rPr>
              <a:t>for the first test</a:t>
            </a:r>
            <a:endParaRPr lang="fr-FR" dirty="0">
              <a:solidFill>
                <a:srgbClr val="0070C0"/>
              </a:solidFill>
            </a:endParaRPr>
          </a:p>
          <a:p>
            <a:pPr lvl="2"/>
            <a:endParaRPr lang="en-US" dirty="0">
              <a:solidFill>
                <a:schemeClr val="accent2">
                  <a:lumMod val="50000"/>
                </a:schemeClr>
              </a:solidFill>
            </a:endParaRPr>
          </a:p>
          <a:p>
            <a:pPr lvl="1"/>
            <a:endParaRPr lang="en-US" dirty="0">
              <a:solidFill>
                <a:srgbClr val="0070C0"/>
              </a:solidFill>
            </a:endParaRPr>
          </a:p>
        </p:txBody>
      </p:sp>
      <p:cxnSp>
        <p:nvCxnSpPr>
          <p:cNvPr id="49" name="Connecteur droit 48">
            <a:extLst>
              <a:ext uri="{FF2B5EF4-FFF2-40B4-BE49-F238E27FC236}">
                <a16:creationId xmlns:a16="http://schemas.microsoft.com/office/drawing/2014/main" id="{7F5AD465-8A27-8AE6-F612-5BDED5B268C8}"/>
              </a:ext>
            </a:extLst>
          </p:cNvPr>
          <p:cNvCxnSpPr>
            <a:cxnSpLocks/>
          </p:cNvCxnSpPr>
          <p:nvPr/>
        </p:nvCxnSpPr>
        <p:spPr>
          <a:xfrm flipV="1">
            <a:off x="260629" y="3094838"/>
            <a:ext cx="11880000" cy="0"/>
          </a:xfrm>
          <a:prstGeom prst="line">
            <a:avLst/>
          </a:prstGeom>
          <a:ln w="76200">
            <a:solidFill>
              <a:schemeClr val="bg1">
                <a:lumMod val="50000"/>
              </a:schemeClr>
            </a:solidFill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necteur droit 50">
            <a:extLst>
              <a:ext uri="{FF2B5EF4-FFF2-40B4-BE49-F238E27FC236}">
                <a16:creationId xmlns:a16="http://schemas.microsoft.com/office/drawing/2014/main" id="{2AE377E1-50FB-6ACD-EC2B-353DA397B4FB}"/>
              </a:ext>
            </a:extLst>
          </p:cNvPr>
          <p:cNvCxnSpPr/>
          <p:nvPr/>
        </p:nvCxnSpPr>
        <p:spPr>
          <a:xfrm>
            <a:off x="611174" y="3002908"/>
            <a:ext cx="0" cy="1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necteur droit 51">
            <a:extLst>
              <a:ext uri="{FF2B5EF4-FFF2-40B4-BE49-F238E27FC236}">
                <a16:creationId xmlns:a16="http://schemas.microsoft.com/office/drawing/2014/main" id="{7629064B-880B-DCB9-973B-DB88A096F6CE}"/>
              </a:ext>
            </a:extLst>
          </p:cNvPr>
          <p:cNvCxnSpPr/>
          <p:nvPr/>
        </p:nvCxnSpPr>
        <p:spPr>
          <a:xfrm>
            <a:off x="1983524" y="3002927"/>
            <a:ext cx="0" cy="1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133">
            <a:extLst>
              <a:ext uri="{FF2B5EF4-FFF2-40B4-BE49-F238E27FC236}">
                <a16:creationId xmlns:a16="http://schemas.microsoft.com/office/drawing/2014/main" id="{EF9A5BA8-EC73-8DB1-3E94-8BE7A462B5C6}"/>
              </a:ext>
            </a:extLst>
          </p:cNvPr>
          <p:cNvSpPr txBox="1"/>
          <p:nvPr/>
        </p:nvSpPr>
        <p:spPr>
          <a:xfrm>
            <a:off x="146871" y="2683943"/>
            <a:ext cx="932678" cy="349702"/>
          </a:xfrm>
          <a:prstGeom prst="rect">
            <a:avLst/>
          </a:prstGeom>
          <a:noFill/>
        </p:spPr>
        <p:txBody>
          <a:bodyPr wrap="square" lIns="36000" tIns="36000" rIns="36000" bIns="36000" rtlCol="0" anchor="ctr">
            <a:spAutoFit/>
          </a:bodyPr>
          <a:lstStyle/>
          <a:p>
            <a:pPr algn="ctr"/>
            <a:r>
              <a:rPr lang="en-US" altLang="ko-KR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2006</a:t>
            </a:r>
            <a:endParaRPr lang="ko-KR" altLang="en-US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54" name="TextBox 133">
            <a:extLst>
              <a:ext uri="{FF2B5EF4-FFF2-40B4-BE49-F238E27FC236}">
                <a16:creationId xmlns:a16="http://schemas.microsoft.com/office/drawing/2014/main" id="{0359D409-AEC2-179A-880D-88D686D76D36}"/>
              </a:ext>
            </a:extLst>
          </p:cNvPr>
          <p:cNvSpPr txBox="1"/>
          <p:nvPr/>
        </p:nvSpPr>
        <p:spPr>
          <a:xfrm>
            <a:off x="1524916" y="2683943"/>
            <a:ext cx="932678" cy="349702"/>
          </a:xfrm>
          <a:prstGeom prst="rect">
            <a:avLst/>
          </a:prstGeom>
          <a:noFill/>
        </p:spPr>
        <p:txBody>
          <a:bodyPr wrap="square" lIns="36000" tIns="36000" rIns="36000" bIns="36000" rtlCol="0" anchor="ctr">
            <a:spAutoFit/>
          </a:bodyPr>
          <a:lstStyle/>
          <a:p>
            <a:pPr algn="ctr"/>
            <a:r>
              <a:rPr lang="en-US" altLang="ko-KR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2007</a:t>
            </a:r>
            <a:endParaRPr lang="ko-KR" altLang="en-US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55" name="TextBox 133">
            <a:extLst>
              <a:ext uri="{FF2B5EF4-FFF2-40B4-BE49-F238E27FC236}">
                <a16:creationId xmlns:a16="http://schemas.microsoft.com/office/drawing/2014/main" id="{7788386C-E9DE-B345-A849-24758461357D}"/>
              </a:ext>
            </a:extLst>
          </p:cNvPr>
          <p:cNvSpPr txBox="1"/>
          <p:nvPr/>
        </p:nvSpPr>
        <p:spPr>
          <a:xfrm>
            <a:off x="2883828" y="2685196"/>
            <a:ext cx="932678" cy="349702"/>
          </a:xfrm>
          <a:prstGeom prst="rect">
            <a:avLst/>
          </a:prstGeom>
          <a:noFill/>
        </p:spPr>
        <p:txBody>
          <a:bodyPr wrap="square" lIns="36000" tIns="36000" rIns="36000" bIns="36000" rtlCol="0" anchor="ctr">
            <a:spAutoFit/>
          </a:bodyPr>
          <a:lstStyle/>
          <a:p>
            <a:pPr algn="ctr"/>
            <a:r>
              <a:rPr lang="en-US" altLang="ko-KR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2008</a:t>
            </a:r>
            <a:endParaRPr lang="ko-KR" altLang="en-US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56" name="TextBox 133">
            <a:extLst>
              <a:ext uri="{FF2B5EF4-FFF2-40B4-BE49-F238E27FC236}">
                <a16:creationId xmlns:a16="http://schemas.microsoft.com/office/drawing/2014/main" id="{DD3BC087-9DE0-CBBA-E1D9-67C777541ECE}"/>
              </a:ext>
            </a:extLst>
          </p:cNvPr>
          <p:cNvSpPr txBox="1"/>
          <p:nvPr/>
        </p:nvSpPr>
        <p:spPr>
          <a:xfrm>
            <a:off x="5634252" y="2683743"/>
            <a:ext cx="932678" cy="349702"/>
          </a:xfrm>
          <a:prstGeom prst="rect">
            <a:avLst/>
          </a:prstGeom>
          <a:noFill/>
        </p:spPr>
        <p:txBody>
          <a:bodyPr wrap="square" lIns="36000" tIns="36000" rIns="36000" bIns="36000" rtlCol="0" anchor="ctr">
            <a:spAutoFit/>
          </a:bodyPr>
          <a:lstStyle/>
          <a:p>
            <a:pPr algn="ctr"/>
            <a:r>
              <a:rPr lang="en-US" altLang="ko-KR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2010</a:t>
            </a:r>
            <a:endParaRPr lang="ko-KR" altLang="en-US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57" name="TextBox 133">
            <a:extLst>
              <a:ext uri="{FF2B5EF4-FFF2-40B4-BE49-F238E27FC236}">
                <a16:creationId xmlns:a16="http://schemas.microsoft.com/office/drawing/2014/main" id="{7E27E0CA-B6C3-EA5C-D23C-E56E72598436}"/>
              </a:ext>
            </a:extLst>
          </p:cNvPr>
          <p:cNvSpPr txBox="1"/>
          <p:nvPr/>
        </p:nvSpPr>
        <p:spPr>
          <a:xfrm>
            <a:off x="4263580" y="2688601"/>
            <a:ext cx="932678" cy="349702"/>
          </a:xfrm>
          <a:prstGeom prst="rect">
            <a:avLst/>
          </a:prstGeom>
          <a:noFill/>
        </p:spPr>
        <p:txBody>
          <a:bodyPr wrap="square" lIns="36000" tIns="36000" rIns="36000" bIns="36000" rtlCol="0" anchor="ctr">
            <a:spAutoFit/>
          </a:bodyPr>
          <a:lstStyle/>
          <a:p>
            <a:pPr algn="ctr"/>
            <a:r>
              <a:rPr lang="en-US" altLang="ko-KR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2009</a:t>
            </a:r>
            <a:endParaRPr lang="ko-KR" altLang="en-US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cxnSp>
        <p:nvCxnSpPr>
          <p:cNvPr id="62" name="Connecteur droit 61">
            <a:extLst>
              <a:ext uri="{FF2B5EF4-FFF2-40B4-BE49-F238E27FC236}">
                <a16:creationId xmlns:a16="http://schemas.microsoft.com/office/drawing/2014/main" id="{8406108F-2699-4504-E033-A20F92059EC4}"/>
              </a:ext>
            </a:extLst>
          </p:cNvPr>
          <p:cNvCxnSpPr/>
          <p:nvPr/>
        </p:nvCxnSpPr>
        <p:spPr>
          <a:xfrm>
            <a:off x="3346819" y="3002255"/>
            <a:ext cx="0" cy="1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Connecteur droit 62">
            <a:extLst>
              <a:ext uri="{FF2B5EF4-FFF2-40B4-BE49-F238E27FC236}">
                <a16:creationId xmlns:a16="http://schemas.microsoft.com/office/drawing/2014/main" id="{87C93094-85CA-CA79-DDBF-D6ADE00A637B}"/>
              </a:ext>
            </a:extLst>
          </p:cNvPr>
          <p:cNvCxnSpPr/>
          <p:nvPr/>
        </p:nvCxnSpPr>
        <p:spPr>
          <a:xfrm>
            <a:off x="6096547" y="3002255"/>
            <a:ext cx="0" cy="1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Connecteur droit 68">
            <a:extLst>
              <a:ext uri="{FF2B5EF4-FFF2-40B4-BE49-F238E27FC236}">
                <a16:creationId xmlns:a16="http://schemas.microsoft.com/office/drawing/2014/main" id="{1F52E64D-43E4-CB7F-01CB-D39577DD4209}"/>
              </a:ext>
            </a:extLst>
          </p:cNvPr>
          <p:cNvCxnSpPr/>
          <p:nvPr/>
        </p:nvCxnSpPr>
        <p:spPr>
          <a:xfrm>
            <a:off x="11575388" y="3003399"/>
            <a:ext cx="0" cy="1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133">
            <a:extLst>
              <a:ext uri="{FF2B5EF4-FFF2-40B4-BE49-F238E27FC236}">
                <a16:creationId xmlns:a16="http://schemas.microsoft.com/office/drawing/2014/main" id="{AAA80D73-FF8E-0F9A-FE6F-8160D17B80F4}"/>
              </a:ext>
            </a:extLst>
          </p:cNvPr>
          <p:cNvSpPr txBox="1"/>
          <p:nvPr/>
        </p:nvSpPr>
        <p:spPr>
          <a:xfrm>
            <a:off x="6991781" y="2691256"/>
            <a:ext cx="932678" cy="349702"/>
          </a:xfrm>
          <a:prstGeom prst="rect">
            <a:avLst/>
          </a:prstGeom>
          <a:noFill/>
        </p:spPr>
        <p:txBody>
          <a:bodyPr wrap="square" lIns="36000" tIns="36000" rIns="36000" bIns="36000" rtlCol="0" anchor="ctr">
            <a:spAutoFit/>
          </a:bodyPr>
          <a:lstStyle/>
          <a:p>
            <a:pPr algn="ctr"/>
            <a:r>
              <a:rPr lang="en-US" altLang="ko-KR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2011</a:t>
            </a:r>
            <a:endParaRPr lang="ko-KR" altLang="en-US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cxnSp>
        <p:nvCxnSpPr>
          <p:cNvPr id="82" name="Connecteur droit 81">
            <a:extLst>
              <a:ext uri="{FF2B5EF4-FFF2-40B4-BE49-F238E27FC236}">
                <a16:creationId xmlns:a16="http://schemas.microsoft.com/office/drawing/2014/main" id="{87C93094-85CA-CA79-DDBF-D6ADE00A637B}"/>
              </a:ext>
            </a:extLst>
          </p:cNvPr>
          <p:cNvCxnSpPr/>
          <p:nvPr/>
        </p:nvCxnSpPr>
        <p:spPr>
          <a:xfrm>
            <a:off x="10213168" y="3003399"/>
            <a:ext cx="0" cy="1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TextBox 133">
            <a:extLst>
              <a:ext uri="{FF2B5EF4-FFF2-40B4-BE49-F238E27FC236}">
                <a16:creationId xmlns:a16="http://schemas.microsoft.com/office/drawing/2014/main" id="{AAA80D73-FF8E-0F9A-FE6F-8160D17B80F4}"/>
              </a:ext>
            </a:extLst>
          </p:cNvPr>
          <p:cNvSpPr txBox="1"/>
          <p:nvPr/>
        </p:nvSpPr>
        <p:spPr>
          <a:xfrm>
            <a:off x="8366188" y="2680539"/>
            <a:ext cx="932678" cy="349702"/>
          </a:xfrm>
          <a:prstGeom prst="rect">
            <a:avLst/>
          </a:prstGeom>
          <a:noFill/>
        </p:spPr>
        <p:txBody>
          <a:bodyPr wrap="square" lIns="36000" tIns="36000" rIns="36000" bIns="36000" rtlCol="0" anchor="ctr">
            <a:spAutoFit/>
          </a:bodyPr>
          <a:lstStyle/>
          <a:p>
            <a:pPr algn="ctr"/>
            <a:r>
              <a:rPr lang="en-US" altLang="ko-KR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2012</a:t>
            </a:r>
            <a:endParaRPr lang="ko-KR" altLang="en-US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88" name="TextBox 133">
            <a:extLst>
              <a:ext uri="{FF2B5EF4-FFF2-40B4-BE49-F238E27FC236}">
                <a16:creationId xmlns:a16="http://schemas.microsoft.com/office/drawing/2014/main" id="{AAA80D73-FF8E-0F9A-FE6F-8160D17B80F4}"/>
              </a:ext>
            </a:extLst>
          </p:cNvPr>
          <p:cNvSpPr txBox="1"/>
          <p:nvPr/>
        </p:nvSpPr>
        <p:spPr>
          <a:xfrm>
            <a:off x="9740595" y="2669822"/>
            <a:ext cx="932678" cy="349702"/>
          </a:xfrm>
          <a:prstGeom prst="rect">
            <a:avLst/>
          </a:prstGeom>
          <a:noFill/>
        </p:spPr>
        <p:txBody>
          <a:bodyPr wrap="square" lIns="36000" tIns="36000" rIns="36000" bIns="36000" rtlCol="0" anchor="ctr">
            <a:spAutoFit/>
          </a:bodyPr>
          <a:lstStyle/>
          <a:p>
            <a:pPr algn="ctr"/>
            <a:r>
              <a:rPr lang="en-US" altLang="ko-KR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2013</a:t>
            </a:r>
            <a:endParaRPr lang="ko-KR" altLang="en-US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89" name="TextBox 133">
            <a:extLst>
              <a:ext uri="{FF2B5EF4-FFF2-40B4-BE49-F238E27FC236}">
                <a16:creationId xmlns:a16="http://schemas.microsoft.com/office/drawing/2014/main" id="{AAA80D73-FF8E-0F9A-FE6F-8160D17B80F4}"/>
              </a:ext>
            </a:extLst>
          </p:cNvPr>
          <p:cNvSpPr txBox="1"/>
          <p:nvPr/>
        </p:nvSpPr>
        <p:spPr>
          <a:xfrm>
            <a:off x="11115002" y="2659105"/>
            <a:ext cx="932678" cy="349702"/>
          </a:xfrm>
          <a:prstGeom prst="rect">
            <a:avLst/>
          </a:prstGeom>
          <a:noFill/>
        </p:spPr>
        <p:txBody>
          <a:bodyPr wrap="square" lIns="36000" tIns="36000" rIns="36000" bIns="36000" rtlCol="0" anchor="ctr">
            <a:spAutoFit/>
          </a:bodyPr>
          <a:lstStyle/>
          <a:p>
            <a:pPr algn="ctr"/>
            <a:r>
              <a:rPr lang="en-US" altLang="ko-KR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2014</a:t>
            </a:r>
            <a:endParaRPr lang="ko-KR" altLang="en-US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cxnSp>
        <p:nvCxnSpPr>
          <p:cNvPr id="46" name="Connecteur droit 45">
            <a:extLst>
              <a:ext uri="{FF2B5EF4-FFF2-40B4-BE49-F238E27FC236}">
                <a16:creationId xmlns:a16="http://schemas.microsoft.com/office/drawing/2014/main" id="{8406108F-2699-4504-E033-A20F92059EC4}"/>
              </a:ext>
            </a:extLst>
          </p:cNvPr>
          <p:cNvCxnSpPr/>
          <p:nvPr/>
        </p:nvCxnSpPr>
        <p:spPr>
          <a:xfrm>
            <a:off x="4721434" y="3009807"/>
            <a:ext cx="0" cy="1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cteur droit 46">
            <a:extLst>
              <a:ext uri="{FF2B5EF4-FFF2-40B4-BE49-F238E27FC236}">
                <a16:creationId xmlns:a16="http://schemas.microsoft.com/office/drawing/2014/main" id="{87C93094-85CA-CA79-DDBF-D6ADE00A637B}"/>
              </a:ext>
            </a:extLst>
          </p:cNvPr>
          <p:cNvCxnSpPr/>
          <p:nvPr/>
        </p:nvCxnSpPr>
        <p:spPr>
          <a:xfrm>
            <a:off x="7471161" y="3009802"/>
            <a:ext cx="0" cy="1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cteur droit 47">
            <a:extLst>
              <a:ext uri="{FF2B5EF4-FFF2-40B4-BE49-F238E27FC236}">
                <a16:creationId xmlns:a16="http://schemas.microsoft.com/office/drawing/2014/main" id="{87C93094-85CA-CA79-DDBF-D6ADE00A637B}"/>
              </a:ext>
            </a:extLst>
          </p:cNvPr>
          <p:cNvCxnSpPr/>
          <p:nvPr/>
        </p:nvCxnSpPr>
        <p:spPr>
          <a:xfrm>
            <a:off x="8836722" y="3008296"/>
            <a:ext cx="0" cy="1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Oval 11">
            <a:extLst>
              <a:ext uri="{FF2B5EF4-FFF2-40B4-BE49-F238E27FC236}">
                <a16:creationId xmlns:a16="http://schemas.microsoft.com/office/drawing/2014/main" id="{8DDEA0DC-F9FE-75DF-B519-2BA6C1C9E77D}"/>
              </a:ext>
            </a:extLst>
          </p:cNvPr>
          <p:cNvSpPr/>
          <p:nvPr/>
        </p:nvSpPr>
        <p:spPr>
          <a:xfrm>
            <a:off x="1659459" y="2982286"/>
            <a:ext cx="288000" cy="28803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altLang="ko-KR" dirty="0"/>
              <a:t>X</a:t>
            </a:r>
            <a:endParaRPr lang="ko-KR" altLang="en-US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7309" y="3322952"/>
            <a:ext cx="3840000" cy="2880000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580" y="3314368"/>
            <a:ext cx="3840000" cy="2880000"/>
          </a:xfrm>
          <a:prstGeom prst="rect">
            <a:avLst/>
          </a:prstGeom>
        </p:spPr>
      </p:pic>
      <p:sp>
        <p:nvSpPr>
          <p:cNvPr id="36" name="Espace réservé du contenu 6">
            <a:extLst>
              <a:ext uri="{FF2B5EF4-FFF2-40B4-BE49-F238E27FC236}">
                <a16:creationId xmlns:a16="http://schemas.microsoft.com/office/drawing/2014/main" id="{69904E05-C7BF-272F-1F49-76572513FD57}"/>
              </a:ext>
            </a:extLst>
          </p:cNvPr>
          <p:cNvSpPr txBox="1">
            <a:spLocks/>
          </p:cNvSpPr>
          <p:nvPr/>
        </p:nvSpPr>
        <p:spPr>
          <a:xfrm>
            <a:off x="8189898" y="3864509"/>
            <a:ext cx="4034071" cy="1032508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08038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ctr">
              <a:buNone/>
            </a:pPr>
            <a:r>
              <a:rPr lang="fr-FR" b="1" dirty="0" smtClean="0">
                <a:solidFill>
                  <a:schemeClr val="tx2"/>
                </a:solidFill>
              </a:rPr>
              <a:t>Conclusion</a:t>
            </a:r>
            <a:r>
              <a:rPr lang="fr-FR" dirty="0" smtClean="0">
                <a:solidFill>
                  <a:schemeClr val="tx2"/>
                </a:solidFill>
              </a:rPr>
              <a:t>:</a:t>
            </a:r>
          </a:p>
          <a:p>
            <a:pPr marL="0" lvl="1" indent="0" algn="ctr">
              <a:buNone/>
            </a:pPr>
            <a:r>
              <a:rPr lang="fr-FR" dirty="0" smtClean="0">
                <a:solidFill>
                  <a:srgbClr val="00B050"/>
                </a:solidFill>
              </a:rPr>
              <a:t>So </a:t>
            </a:r>
            <a:r>
              <a:rPr lang="fr-FR" dirty="0" err="1" smtClean="0">
                <a:solidFill>
                  <a:srgbClr val="00B050"/>
                </a:solidFill>
              </a:rPr>
              <a:t>we</a:t>
            </a:r>
            <a:r>
              <a:rPr lang="fr-FR" dirty="0" smtClean="0">
                <a:solidFill>
                  <a:srgbClr val="00B050"/>
                </a:solidFill>
              </a:rPr>
              <a:t> must </a:t>
            </a:r>
            <a:r>
              <a:rPr lang="fr-FR" dirty="0" err="1" smtClean="0">
                <a:solidFill>
                  <a:srgbClr val="00B050"/>
                </a:solidFill>
              </a:rPr>
              <a:t>find</a:t>
            </a:r>
            <a:r>
              <a:rPr lang="fr-FR" dirty="0" smtClean="0">
                <a:solidFill>
                  <a:srgbClr val="00B050"/>
                </a:solidFill>
              </a:rPr>
              <a:t> an « </a:t>
            </a:r>
            <a:r>
              <a:rPr lang="fr-FR" dirty="0" err="1" smtClean="0">
                <a:solidFill>
                  <a:srgbClr val="00B050"/>
                </a:solidFill>
              </a:rPr>
              <a:t>Ioannis</a:t>
            </a:r>
            <a:r>
              <a:rPr lang="fr-FR" dirty="0" smtClean="0">
                <a:solidFill>
                  <a:srgbClr val="00B050"/>
                </a:solidFill>
              </a:rPr>
              <a:t>’ proof » </a:t>
            </a:r>
            <a:r>
              <a:rPr lang="fr-FR" dirty="0">
                <a:solidFill>
                  <a:srgbClr val="00B050"/>
                </a:solidFill>
              </a:rPr>
              <a:t>solution </a:t>
            </a:r>
            <a:r>
              <a:rPr lang="fr-FR" dirty="0" smtClean="0">
                <a:solidFill>
                  <a:srgbClr val="00B050"/>
                </a:solidFill>
              </a:rPr>
              <a:t>to </a:t>
            </a:r>
            <a:r>
              <a:rPr lang="fr-FR" dirty="0" err="1" smtClean="0">
                <a:solidFill>
                  <a:srgbClr val="00B050"/>
                </a:solidFill>
              </a:rPr>
              <a:t>improve</a:t>
            </a:r>
            <a:r>
              <a:rPr lang="fr-FR" dirty="0" smtClean="0">
                <a:solidFill>
                  <a:srgbClr val="00B050"/>
                </a:solidFill>
              </a:rPr>
              <a:t> people trust </a:t>
            </a:r>
          </a:p>
          <a:p>
            <a:pPr marL="0" lvl="1" indent="0" algn="ctr">
              <a:buNone/>
            </a:pPr>
            <a:r>
              <a:rPr lang="fr-FR" dirty="0" smtClean="0">
                <a:solidFill>
                  <a:srgbClr val="00B050"/>
                </a:solidFill>
              </a:rPr>
              <a:t>in </a:t>
            </a:r>
            <a:r>
              <a:rPr lang="fr-FR" dirty="0" err="1" smtClean="0">
                <a:solidFill>
                  <a:srgbClr val="00B050"/>
                </a:solidFill>
              </a:rPr>
              <a:t>Micromegas</a:t>
            </a:r>
            <a:r>
              <a:rPr lang="fr-FR" dirty="0" smtClean="0">
                <a:solidFill>
                  <a:srgbClr val="00B050"/>
                </a:solidFill>
              </a:rPr>
              <a:t> detector!</a:t>
            </a:r>
          </a:p>
          <a:p>
            <a:pPr marL="0" lvl="1" indent="0" algn="ctr">
              <a:buNone/>
            </a:pPr>
            <a:r>
              <a:rPr lang="fr-FR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  <a:r>
              <a:rPr lang="fr-FR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Resitive</a:t>
            </a:r>
            <a:r>
              <a:rPr lang="fr-FR" dirty="0" smtClean="0">
                <a:solidFill>
                  <a:srgbClr val="FF0000"/>
                </a:solidFill>
                <a:sym typeface="Wingdings" panose="05000000000000000000" pitchFamily="2" charset="2"/>
              </a:rPr>
              <a:t> detectors?!</a:t>
            </a:r>
            <a:endParaRPr lang="fr-FR" dirty="0" smtClean="0">
              <a:solidFill>
                <a:srgbClr val="FF0000"/>
              </a:solidFill>
            </a:endParaRPr>
          </a:p>
        </p:txBody>
      </p:sp>
      <p:sp>
        <p:nvSpPr>
          <p:cNvPr id="9" name="Croix 8"/>
          <p:cNvSpPr/>
          <p:nvPr/>
        </p:nvSpPr>
        <p:spPr>
          <a:xfrm rot="2741295">
            <a:off x="4984276" y="3440431"/>
            <a:ext cx="2880000" cy="2880000"/>
          </a:xfrm>
          <a:prstGeom prst="plus">
            <a:avLst>
              <a:gd name="adj" fmla="val 3802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 smtClean="0"/>
          </a:p>
        </p:txBody>
      </p:sp>
      <p:sp>
        <p:nvSpPr>
          <p:cNvPr id="39" name="Oval 11">
            <a:extLst>
              <a:ext uri="{FF2B5EF4-FFF2-40B4-BE49-F238E27FC236}">
                <a16:creationId xmlns:a16="http://schemas.microsoft.com/office/drawing/2014/main" id="{8DDEA0DC-F9FE-75DF-B519-2BA6C1C9E77D}"/>
              </a:ext>
            </a:extLst>
          </p:cNvPr>
          <p:cNvSpPr/>
          <p:nvPr/>
        </p:nvSpPr>
        <p:spPr>
          <a:xfrm>
            <a:off x="4721434" y="1120585"/>
            <a:ext cx="288000" cy="28803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altLang="ko-KR" dirty="0"/>
              <a:t>X</a:t>
            </a:r>
            <a:endParaRPr lang="ko-KR" altLang="en-US" dirty="0"/>
          </a:p>
        </p:txBody>
      </p:sp>
      <p:sp>
        <p:nvSpPr>
          <p:cNvPr id="40" name="Espace réservé de la date 1">
            <a:extLst>
              <a:ext uri="{FF2B5EF4-FFF2-40B4-BE49-F238E27FC236}">
                <a16:creationId xmlns:a16="http://schemas.microsoft.com/office/drawing/2014/main" id="{B17EAD3B-1461-7487-5CC4-2FCC0868B62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227682" y="6343650"/>
            <a:ext cx="1055156" cy="365125"/>
          </a:xfrm>
        </p:spPr>
        <p:txBody>
          <a:bodyPr/>
          <a:lstStyle/>
          <a:p>
            <a:pPr algn="ctr"/>
            <a:r>
              <a:rPr lang="fr-FR" dirty="0" smtClean="0"/>
              <a:t>05/10/2028</a:t>
            </a:r>
            <a:endParaRPr lang="fr-FR" dirty="0"/>
          </a:p>
        </p:txBody>
      </p:sp>
      <p:sp>
        <p:nvSpPr>
          <p:cNvPr id="41" name="Espace réservé du pied de page 4">
            <a:extLst>
              <a:ext uri="{FF2B5EF4-FFF2-40B4-BE49-F238E27FC236}">
                <a16:creationId xmlns:a16="http://schemas.microsoft.com/office/drawing/2014/main" id="{4B7D443D-AEB6-DC33-3EC2-01CD79BC4C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53682" y="6343650"/>
            <a:ext cx="9059486" cy="365125"/>
          </a:xfrm>
        </p:spPr>
        <p:txBody>
          <a:bodyPr/>
          <a:lstStyle/>
          <a:p>
            <a:pPr algn="ctr"/>
            <a:r>
              <a:rPr lang="en-US" dirty="0" smtClean="0"/>
              <a:t>Celebrating </a:t>
            </a:r>
            <a:r>
              <a:rPr lang="en-US" dirty="0" err="1" smtClean="0"/>
              <a:t>Ioannis</a:t>
            </a:r>
            <a:r>
              <a:rPr lang="en-US" dirty="0" smtClean="0"/>
              <a:t> - Muon tomography using </a:t>
            </a:r>
            <a:r>
              <a:rPr lang="en-US" dirty="0" err="1" smtClean="0"/>
              <a:t>Micromegas</a:t>
            </a:r>
            <a:r>
              <a:rPr lang="en-US" dirty="0" smtClean="0"/>
              <a:t> technology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31134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8" name="Straight Arrow Connector 34">
            <a:extLst>
              <a:ext uri="{FF2B5EF4-FFF2-40B4-BE49-F238E27FC236}">
                <a16:creationId xmlns:a16="http://schemas.microsoft.com/office/drawing/2014/main" id="{8B80A172-08BD-39EA-EFD8-A0DD4237BB74}"/>
              </a:ext>
            </a:extLst>
          </p:cNvPr>
          <p:cNvCxnSpPr>
            <a:cxnSpLocks/>
          </p:cNvCxnSpPr>
          <p:nvPr/>
        </p:nvCxnSpPr>
        <p:spPr>
          <a:xfrm>
            <a:off x="1046547" y="3025775"/>
            <a:ext cx="10728000" cy="0"/>
          </a:xfrm>
          <a:prstGeom prst="straightConnector1">
            <a:avLst/>
          </a:prstGeom>
          <a:ln w="76200">
            <a:solidFill>
              <a:srgbClr val="00B05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34">
            <a:extLst>
              <a:ext uri="{FF2B5EF4-FFF2-40B4-BE49-F238E27FC236}">
                <a16:creationId xmlns:a16="http://schemas.microsoft.com/office/drawing/2014/main" id="{8B80A172-08BD-39EA-EFD8-A0DD4237BB74}"/>
              </a:ext>
            </a:extLst>
          </p:cNvPr>
          <p:cNvCxnSpPr>
            <a:cxnSpLocks/>
          </p:cNvCxnSpPr>
          <p:nvPr/>
        </p:nvCxnSpPr>
        <p:spPr>
          <a:xfrm>
            <a:off x="1021147" y="3165475"/>
            <a:ext cx="3384000" cy="0"/>
          </a:xfrm>
          <a:prstGeom prst="straightConnector1">
            <a:avLst/>
          </a:prstGeom>
          <a:ln w="76200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34">
            <a:extLst>
              <a:ext uri="{FF2B5EF4-FFF2-40B4-BE49-F238E27FC236}">
                <a16:creationId xmlns:a16="http://schemas.microsoft.com/office/drawing/2014/main" id="{8B80A172-08BD-39EA-EFD8-A0DD4237BB74}"/>
              </a:ext>
            </a:extLst>
          </p:cNvPr>
          <p:cNvCxnSpPr>
            <a:cxnSpLocks/>
          </p:cNvCxnSpPr>
          <p:nvPr/>
        </p:nvCxnSpPr>
        <p:spPr>
          <a:xfrm>
            <a:off x="4399347" y="3165475"/>
            <a:ext cx="7416000" cy="0"/>
          </a:xfrm>
          <a:prstGeom prst="straightConnector1">
            <a:avLst/>
          </a:prstGeom>
          <a:ln w="76200">
            <a:solidFill>
              <a:srgbClr val="0070C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8424BA42-8E50-0F5C-5ECA-A7448ECF5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6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91AE047D-F51A-E955-9889-3B1336B75E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err="1" smtClean="0"/>
              <a:t>My</a:t>
            </a:r>
            <a:r>
              <a:rPr lang="fr-FR" dirty="0" smtClean="0"/>
              <a:t> contribution to </a:t>
            </a:r>
            <a:r>
              <a:rPr lang="fr-FR" dirty="0" err="1" smtClean="0"/>
              <a:t>Resistive</a:t>
            </a:r>
            <a:r>
              <a:rPr lang="fr-FR" dirty="0" smtClean="0"/>
              <a:t> </a:t>
            </a:r>
            <a:r>
              <a:rPr lang="fr-FR" dirty="0" err="1" smtClean="0"/>
              <a:t>Micromegas</a:t>
            </a:r>
            <a:endParaRPr lang="fr-FR" dirty="0"/>
          </a:p>
        </p:txBody>
      </p:sp>
      <p:sp>
        <p:nvSpPr>
          <p:cNvPr id="17" name="Espace réservé du contenu 6">
            <a:extLst>
              <a:ext uri="{FF2B5EF4-FFF2-40B4-BE49-F238E27FC236}">
                <a16:creationId xmlns:a16="http://schemas.microsoft.com/office/drawing/2014/main" id="{69904E05-C7BF-272F-1F49-76572513FD57}"/>
              </a:ext>
            </a:extLst>
          </p:cNvPr>
          <p:cNvSpPr txBox="1">
            <a:spLocks/>
          </p:cNvSpPr>
          <p:nvPr/>
        </p:nvSpPr>
        <p:spPr>
          <a:xfrm>
            <a:off x="692400" y="2202429"/>
            <a:ext cx="10728325" cy="390349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08038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en-US" dirty="0" smtClean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1" name="Espace réservé du contenu 6">
            <a:extLst>
              <a:ext uri="{FF2B5EF4-FFF2-40B4-BE49-F238E27FC236}">
                <a16:creationId xmlns:a16="http://schemas.microsoft.com/office/drawing/2014/main" id="{69904E05-C7BF-272F-1F49-76572513FD57}"/>
              </a:ext>
            </a:extLst>
          </p:cNvPr>
          <p:cNvSpPr txBox="1">
            <a:spLocks/>
          </p:cNvSpPr>
          <p:nvPr/>
        </p:nvSpPr>
        <p:spPr>
          <a:xfrm>
            <a:off x="540001" y="1080000"/>
            <a:ext cx="5924300" cy="377901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08038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fr-FR" dirty="0" err="1" smtClean="0">
                <a:solidFill>
                  <a:schemeClr val="accent2">
                    <a:lumMod val="50000"/>
                  </a:schemeClr>
                </a:solidFill>
              </a:rPr>
              <a:t>Resistive</a:t>
            </a:r>
            <a:r>
              <a:rPr lang="fr-FR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accent2">
                    <a:lumMod val="50000"/>
                  </a:schemeClr>
                </a:solidFill>
              </a:rPr>
              <a:t>Micromegas</a:t>
            </a:r>
            <a:r>
              <a:rPr lang="fr-FR" dirty="0" smtClean="0">
                <a:solidFill>
                  <a:schemeClr val="accent2">
                    <a:lumMod val="50000"/>
                  </a:schemeClr>
                </a:solidFill>
              </a:rPr>
              <a:t> solution for ILC-TPC</a:t>
            </a:r>
          </a:p>
          <a:p>
            <a:pPr lvl="2"/>
            <a:r>
              <a:rPr lang="fr-FR" dirty="0" smtClean="0">
                <a:solidFill>
                  <a:srgbClr val="0070C0"/>
                </a:solidFill>
              </a:rPr>
              <a:t>Tests of </a:t>
            </a:r>
            <a:r>
              <a:rPr lang="fr-FR" dirty="0" err="1" smtClean="0">
                <a:solidFill>
                  <a:srgbClr val="0070C0"/>
                </a:solidFill>
              </a:rPr>
              <a:t>several</a:t>
            </a:r>
            <a:r>
              <a:rPr lang="fr-FR" dirty="0" smtClean="0">
                <a:solidFill>
                  <a:srgbClr val="0070C0"/>
                </a:solidFill>
              </a:rPr>
              <a:t> </a:t>
            </a:r>
            <a:r>
              <a:rPr lang="fr-FR" dirty="0" err="1" smtClean="0">
                <a:solidFill>
                  <a:srgbClr val="0070C0"/>
                </a:solidFill>
              </a:rPr>
              <a:t>resistive</a:t>
            </a:r>
            <a:r>
              <a:rPr lang="fr-FR" dirty="0" smtClean="0">
                <a:solidFill>
                  <a:srgbClr val="0070C0"/>
                </a:solidFill>
              </a:rPr>
              <a:t> </a:t>
            </a:r>
            <a:r>
              <a:rPr lang="fr-FR" dirty="0" err="1" smtClean="0">
                <a:solidFill>
                  <a:srgbClr val="0070C0"/>
                </a:solidFill>
              </a:rPr>
              <a:t>coating</a:t>
            </a:r>
            <a:r>
              <a:rPr lang="fr-FR" dirty="0" smtClean="0">
                <a:solidFill>
                  <a:srgbClr val="0070C0"/>
                </a:solidFill>
              </a:rPr>
              <a:t> </a:t>
            </a:r>
            <a:r>
              <a:rPr lang="fr-FR" dirty="0" err="1" smtClean="0">
                <a:solidFill>
                  <a:srgbClr val="0070C0"/>
                </a:solidFill>
              </a:rPr>
              <a:t>with</a:t>
            </a:r>
            <a:r>
              <a:rPr lang="fr-FR" dirty="0" smtClean="0">
                <a:solidFill>
                  <a:srgbClr val="0070C0"/>
                </a:solidFill>
              </a:rPr>
              <a:t> one module</a:t>
            </a:r>
            <a:endParaRPr lang="fr-FR" dirty="0">
              <a:solidFill>
                <a:srgbClr val="0070C0"/>
              </a:solidFill>
            </a:endParaRPr>
          </a:p>
          <a:p>
            <a:pPr lvl="2"/>
            <a:r>
              <a:rPr lang="fr-FR" dirty="0" err="1" smtClean="0">
                <a:solidFill>
                  <a:srgbClr val="0070C0"/>
                </a:solidFill>
              </a:rPr>
              <a:t>Beam</a:t>
            </a:r>
            <a:r>
              <a:rPr lang="fr-FR" dirty="0" smtClean="0">
                <a:solidFill>
                  <a:srgbClr val="0070C0"/>
                </a:solidFill>
              </a:rPr>
              <a:t> tests in a large prototype TPC</a:t>
            </a:r>
            <a:endParaRPr lang="en-US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lvl="1"/>
            <a:endParaRPr lang="en-US" dirty="0"/>
          </a:p>
          <a:p>
            <a:pPr lvl="1"/>
            <a:endParaRPr lang="en-US" dirty="0" smtClean="0">
              <a:solidFill>
                <a:schemeClr val="accent2">
                  <a:lumMod val="50000"/>
                </a:schemeClr>
              </a:solidFill>
            </a:endParaRPr>
          </a:p>
        </p:txBody>
      </p:sp>
      <p:cxnSp>
        <p:nvCxnSpPr>
          <p:cNvPr id="49" name="Connecteur droit 48">
            <a:extLst>
              <a:ext uri="{FF2B5EF4-FFF2-40B4-BE49-F238E27FC236}">
                <a16:creationId xmlns:a16="http://schemas.microsoft.com/office/drawing/2014/main" id="{7F5AD465-8A27-8AE6-F612-5BDED5B268C8}"/>
              </a:ext>
            </a:extLst>
          </p:cNvPr>
          <p:cNvCxnSpPr>
            <a:cxnSpLocks/>
          </p:cNvCxnSpPr>
          <p:nvPr/>
        </p:nvCxnSpPr>
        <p:spPr>
          <a:xfrm flipV="1">
            <a:off x="260629" y="3094836"/>
            <a:ext cx="11880000" cy="0"/>
          </a:xfrm>
          <a:prstGeom prst="line">
            <a:avLst/>
          </a:prstGeom>
          <a:ln w="76200">
            <a:solidFill>
              <a:schemeClr val="bg1">
                <a:lumMod val="50000"/>
              </a:schemeClr>
            </a:solidFill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necteur droit 50">
            <a:extLst>
              <a:ext uri="{FF2B5EF4-FFF2-40B4-BE49-F238E27FC236}">
                <a16:creationId xmlns:a16="http://schemas.microsoft.com/office/drawing/2014/main" id="{2AE377E1-50FB-6ACD-EC2B-353DA397B4FB}"/>
              </a:ext>
            </a:extLst>
          </p:cNvPr>
          <p:cNvCxnSpPr/>
          <p:nvPr/>
        </p:nvCxnSpPr>
        <p:spPr>
          <a:xfrm>
            <a:off x="611174" y="3002906"/>
            <a:ext cx="0" cy="1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necteur droit 51">
            <a:extLst>
              <a:ext uri="{FF2B5EF4-FFF2-40B4-BE49-F238E27FC236}">
                <a16:creationId xmlns:a16="http://schemas.microsoft.com/office/drawing/2014/main" id="{7629064B-880B-DCB9-973B-DB88A096F6CE}"/>
              </a:ext>
            </a:extLst>
          </p:cNvPr>
          <p:cNvCxnSpPr/>
          <p:nvPr/>
        </p:nvCxnSpPr>
        <p:spPr>
          <a:xfrm>
            <a:off x="1983524" y="3002925"/>
            <a:ext cx="0" cy="1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133">
            <a:extLst>
              <a:ext uri="{FF2B5EF4-FFF2-40B4-BE49-F238E27FC236}">
                <a16:creationId xmlns:a16="http://schemas.microsoft.com/office/drawing/2014/main" id="{EF9A5BA8-EC73-8DB1-3E94-8BE7A462B5C6}"/>
              </a:ext>
            </a:extLst>
          </p:cNvPr>
          <p:cNvSpPr txBox="1"/>
          <p:nvPr/>
        </p:nvSpPr>
        <p:spPr>
          <a:xfrm>
            <a:off x="146871" y="2683941"/>
            <a:ext cx="932678" cy="349702"/>
          </a:xfrm>
          <a:prstGeom prst="rect">
            <a:avLst/>
          </a:prstGeom>
          <a:noFill/>
        </p:spPr>
        <p:txBody>
          <a:bodyPr wrap="square" lIns="36000" tIns="36000" rIns="36000" bIns="36000" rtlCol="0" anchor="ctr">
            <a:spAutoFit/>
          </a:bodyPr>
          <a:lstStyle/>
          <a:p>
            <a:pPr algn="ctr"/>
            <a:r>
              <a:rPr lang="en-US" altLang="ko-KR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2006</a:t>
            </a:r>
            <a:endParaRPr lang="ko-KR" altLang="en-US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54" name="TextBox 133">
            <a:extLst>
              <a:ext uri="{FF2B5EF4-FFF2-40B4-BE49-F238E27FC236}">
                <a16:creationId xmlns:a16="http://schemas.microsoft.com/office/drawing/2014/main" id="{0359D409-AEC2-179A-880D-88D686D76D36}"/>
              </a:ext>
            </a:extLst>
          </p:cNvPr>
          <p:cNvSpPr txBox="1"/>
          <p:nvPr/>
        </p:nvSpPr>
        <p:spPr>
          <a:xfrm>
            <a:off x="1524916" y="2683941"/>
            <a:ext cx="932678" cy="349702"/>
          </a:xfrm>
          <a:prstGeom prst="rect">
            <a:avLst/>
          </a:prstGeom>
          <a:noFill/>
        </p:spPr>
        <p:txBody>
          <a:bodyPr wrap="square" lIns="36000" tIns="36000" rIns="36000" bIns="36000" rtlCol="0" anchor="ctr">
            <a:spAutoFit/>
          </a:bodyPr>
          <a:lstStyle/>
          <a:p>
            <a:pPr algn="ctr"/>
            <a:r>
              <a:rPr lang="en-US" altLang="ko-KR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2007</a:t>
            </a:r>
            <a:endParaRPr lang="ko-KR" altLang="en-US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55" name="TextBox 133">
            <a:extLst>
              <a:ext uri="{FF2B5EF4-FFF2-40B4-BE49-F238E27FC236}">
                <a16:creationId xmlns:a16="http://schemas.microsoft.com/office/drawing/2014/main" id="{7788386C-E9DE-B345-A849-24758461357D}"/>
              </a:ext>
            </a:extLst>
          </p:cNvPr>
          <p:cNvSpPr txBox="1"/>
          <p:nvPr/>
        </p:nvSpPr>
        <p:spPr>
          <a:xfrm>
            <a:off x="2883828" y="2685194"/>
            <a:ext cx="932678" cy="349702"/>
          </a:xfrm>
          <a:prstGeom prst="rect">
            <a:avLst/>
          </a:prstGeom>
          <a:noFill/>
        </p:spPr>
        <p:txBody>
          <a:bodyPr wrap="square" lIns="36000" tIns="36000" rIns="36000" bIns="36000" rtlCol="0" anchor="ctr">
            <a:spAutoFit/>
          </a:bodyPr>
          <a:lstStyle/>
          <a:p>
            <a:pPr algn="ctr"/>
            <a:r>
              <a:rPr lang="en-US" altLang="ko-KR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2008</a:t>
            </a:r>
            <a:endParaRPr lang="ko-KR" altLang="en-US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56" name="TextBox 133">
            <a:extLst>
              <a:ext uri="{FF2B5EF4-FFF2-40B4-BE49-F238E27FC236}">
                <a16:creationId xmlns:a16="http://schemas.microsoft.com/office/drawing/2014/main" id="{DD3BC087-9DE0-CBBA-E1D9-67C777541ECE}"/>
              </a:ext>
            </a:extLst>
          </p:cNvPr>
          <p:cNvSpPr txBox="1"/>
          <p:nvPr/>
        </p:nvSpPr>
        <p:spPr>
          <a:xfrm>
            <a:off x="5634252" y="2683741"/>
            <a:ext cx="932678" cy="349702"/>
          </a:xfrm>
          <a:prstGeom prst="rect">
            <a:avLst/>
          </a:prstGeom>
          <a:noFill/>
        </p:spPr>
        <p:txBody>
          <a:bodyPr wrap="square" lIns="36000" tIns="36000" rIns="36000" bIns="36000" rtlCol="0" anchor="ctr">
            <a:spAutoFit/>
          </a:bodyPr>
          <a:lstStyle/>
          <a:p>
            <a:pPr algn="ctr"/>
            <a:r>
              <a:rPr lang="en-US" altLang="ko-KR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2010</a:t>
            </a:r>
            <a:endParaRPr lang="ko-KR" altLang="en-US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57" name="TextBox 133">
            <a:extLst>
              <a:ext uri="{FF2B5EF4-FFF2-40B4-BE49-F238E27FC236}">
                <a16:creationId xmlns:a16="http://schemas.microsoft.com/office/drawing/2014/main" id="{7E27E0CA-B6C3-EA5C-D23C-E56E72598436}"/>
              </a:ext>
            </a:extLst>
          </p:cNvPr>
          <p:cNvSpPr txBox="1"/>
          <p:nvPr/>
        </p:nvSpPr>
        <p:spPr>
          <a:xfrm>
            <a:off x="4263580" y="2688599"/>
            <a:ext cx="932678" cy="349702"/>
          </a:xfrm>
          <a:prstGeom prst="rect">
            <a:avLst/>
          </a:prstGeom>
          <a:noFill/>
        </p:spPr>
        <p:txBody>
          <a:bodyPr wrap="square" lIns="36000" tIns="36000" rIns="36000" bIns="36000" rtlCol="0" anchor="ctr">
            <a:spAutoFit/>
          </a:bodyPr>
          <a:lstStyle/>
          <a:p>
            <a:pPr algn="ctr"/>
            <a:r>
              <a:rPr lang="en-US" altLang="ko-KR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2009</a:t>
            </a:r>
            <a:endParaRPr lang="ko-KR" altLang="en-US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cxnSp>
        <p:nvCxnSpPr>
          <p:cNvPr id="62" name="Connecteur droit 61">
            <a:extLst>
              <a:ext uri="{FF2B5EF4-FFF2-40B4-BE49-F238E27FC236}">
                <a16:creationId xmlns:a16="http://schemas.microsoft.com/office/drawing/2014/main" id="{8406108F-2699-4504-E033-A20F92059EC4}"/>
              </a:ext>
            </a:extLst>
          </p:cNvPr>
          <p:cNvCxnSpPr/>
          <p:nvPr/>
        </p:nvCxnSpPr>
        <p:spPr>
          <a:xfrm>
            <a:off x="3346819" y="3002253"/>
            <a:ext cx="0" cy="1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Connecteur droit 62">
            <a:extLst>
              <a:ext uri="{FF2B5EF4-FFF2-40B4-BE49-F238E27FC236}">
                <a16:creationId xmlns:a16="http://schemas.microsoft.com/office/drawing/2014/main" id="{87C93094-85CA-CA79-DDBF-D6ADE00A637B}"/>
              </a:ext>
            </a:extLst>
          </p:cNvPr>
          <p:cNvCxnSpPr/>
          <p:nvPr/>
        </p:nvCxnSpPr>
        <p:spPr>
          <a:xfrm>
            <a:off x="6096547" y="3002253"/>
            <a:ext cx="0" cy="1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Connecteur droit 68">
            <a:extLst>
              <a:ext uri="{FF2B5EF4-FFF2-40B4-BE49-F238E27FC236}">
                <a16:creationId xmlns:a16="http://schemas.microsoft.com/office/drawing/2014/main" id="{1F52E64D-43E4-CB7F-01CB-D39577DD4209}"/>
              </a:ext>
            </a:extLst>
          </p:cNvPr>
          <p:cNvCxnSpPr/>
          <p:nvPr/>
        </p:nvCxnSpPr>
        <p:spPr>
          <a:xfrm>
            <a:off x="11575388" y="3003397"/>
            <a:ext cx="0" cy="1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133">
            <a:extLst>
              <a:ext uri="{FF2B5EF4-FFF2-40B4-BE49-F238E27FC236}">
                <a16:creationId xmlns:a16="http://schemas.microsoft.com/office/drawing/2014/main" id="{AAA80D73-FF8E-0F9A-FE6F-8160D17B80F4}"/>
              </a:ext>
            </a:extLst>
          </p:cNvPr>
          <p:cNvSpPr txBox="1"/>
          <p:nvPr/>
        </p:nvSpPr>
        <p:spPr>
          <a:xfrm>
            <a:off x="6991781" y="2691254"/>
            <a:ext cx="932678" cy="349702"/>
          </a:xfrm>
          <a:prstGeom prst="rect">
            <a:avLst/>
          </a:prstGeom>
          <a:noFill/>
        </p:spPr>
        <p:txBody>
          <a:bodyPr wrap="square" lIns="36000" tIns="36000" rIns="36000" bIns="36000" rtlCol="0" anchor="ctr">
            <a:spAutoFit/>
          </a:bodyPr>
          <a:lstStyle/>
          <a:p>
            <a:pPr algn="ctr"/>
            <a:r>
              <a:rPr lang="en-US" altLang="ko-KR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2011</a:t>
            </a:r>
            <a:endParaRPr lang="ko-KR" altLang="en-US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cxnSp>
        <p:nvCxnSpPr>
          <p:cNvPr id="82" name="Connecteur droit 81">
            <a:extLst>
              <a:ext uri="{FF2B5EF4-FFF2-40B4-BE49-F238E27FC236}">
                <a16:creationId xmlns:a16="http://schemas.microsoft.com/office/drawing/2014/main" id="{87C93094-85CA-CA79-DDBF-D6ADE00A637B}"/>
              </a:ext>
            </a:extLst>
          </p:cNvPr>
          <p:cNvCxnSpPr/>
          <p:nvPr/>
        </p:nvCxnSpPr>
        <p:spPr>
          <a:xfrm>
            <a:off x="10213168" y="3003397"/>
            <a:ext cx="0" cy="1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TextBox 133">
            <a:extLst>
              <a:ext uri="{FF2B5EF4-FFF2-40B4-BE49-F238E27FC236}">
                <a16:creationId xmlns:a16="http://schemas.microsoft.com/office/drawing/2014/main" id="{AAA80D73-FF8E-0F9A-FE6F-8160D17B80F4}"/>
              </a:ext>
            </a:extLst>
          </p:cNvPr>
          <p:cNvSpPr txBox="1"/>
          <p:nvPr/>
        </p:nvSpPr>
        <p:spPr>
          <a:xfrm>
            <a:off x="8366188" y="2680537"/>
            <a:ext cx="932678" cy="349702"/>
          </a:xfrm>
          <a:prstGeom prst="rect">
            <a:avLst/>
          </a:prstGeom>
          <a:noFill/>
        </p:spPr>
        <p:txBody>
          <a:bodyPr wrap="square" lIns="36000" tIns="36000" rIns="36000" bIns="36000" rtlCol="0" anchor="ctr">
            <a:spAutoFit/>
          </a:bodyPr>
          <a:lstStyle/>
          <a:p>
            <a:pPr algn="ctr"/>
            <a:r>
              <a:rPr lang="en-US" altLang="ko-KR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2012</a:t>
            </a:r>
            <a:endParaRPr lang="ko-KR" altLang="en-US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88" name="TextBox 133">
            <a:extLst>
              <a:ext uri="{FF2B5EF4-FFF2-40B4-BE49-F238E27FC236}">
                <a16:creationId xmlns:a16="http://schemas.microsoft.com/office/drawing/2014/main" id="{AAA80D73-FF8E-0F9A-FE6F-8160D17B80F4}"/>
              </a:ext>
            </a:extLst>
          </p:cNvPr>
          <p:cNvSpPr txBox="1"/>
          <p:nvPr/>
        </p:nvSpPr>
        <p:spPr>
          <a:xfrm>
            <a:off x="9740595" y="2669820"/>
            <a:ext cx="932678" cy="349702"/>
          </a:xfrm>
          <a:prstGeom prst="rect">
            <a:avLst/>
          </a:prstGeom>
          <a:noFill/>
        </p:spPr>
        <p:txBody>
          <a:bodyPr wrap="square" lIns="36000" tIns="36000" rIns="36000" bIns="36000" rtlCol="0" anchor="ctr">
            <a:spAutoFit/>
          </a:bodyPr>
          <a:lstStyle/>
          <a:p>
            <a:pPr algn="ctr"/>
            <a:r>
              <a:rPr lang="en-US" altLang="ko-KR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2013</a:t>
            </a:r>
            <a:endParaRPr lang="ko-KR" altLang="en-US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89" name="TextBox 133">
            <a:extLst>
              <a:ext uri="{FF2B5EF4-FFF2-40B4-BE49-F238E27FC236}">
                <a16:creationId xmlns:a16="http://schemas.microsoft.com/office/drawing/2014/main" id="{AAA80D73-FF8E-0F9A-FE6F-8160D17B80F4}"/>
              </a:ext>
            </a:extLst>
          </p:cNvPr>
          <p:cNvSpPr txBox="1"/>
          <p:nvPr/>
        </p:nvSpPr>
        <p:spPr>
          <a:xfrm>
            <a:off x="11115002" y="2659103"/>
            <a:ext cx="932678" cy="349702"/>
          </a:xfrm>
          <a:prstGeom prst="rect">
            <a:avLst/>
          </a:prstGeom>
          <a:noFill/>
        </p:spPr>
        <p:txBody>
          <a:bodyPr wrap="square" lIns="36000" tIns="36000" rIns="36000" bIns="36000" rtlCol="0" anchor="ctr">
            <a:spAutoFit/>
          </a:bodyPr>
          <a:lstStyle/>
          <a:p>
            <a:pPr algn="ctr"/>
            <a:r>
              <a:rPr lang="en-US" altLang="ko-KR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2014</a:t>
            </a:r>
            <a:endParaRPr lang="ko-KR" altLang="en-US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cxnSp>
        <p:nvCxnSpPr>
          <p:cNvPr id="46" name="Connecteur droit 45">
            <a:extLst>
              <a:ext uri="{FF2B5EF4-FFF2-40B4-BE49-F238E27FC236}">
                <a16:creationId xmlns:a16="http://schemas.microsoft.com/office/drawing/2014/main" id="{8406108F-2699-4504-E033-A20F92059EC4}"/>
              </a:ext>
            </a:extLst>
          </p:cNvPr>
          <p:cNvCxnSpPr/>
          <p:nvPr/>
        </p:nvCxnSpPr>
        <p:spPr>
          <a:xfrm>
            <a:off x="4721434" y="3009805"/>
            <a:ext cx="0" cy="1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cteur droit 46">
            <a:extLst>
              <a:ext uri="{FF2B5EF4-FFF2-40B4-BE49-F238E27FC236}">
                <a16:creationId xmlns:a16="http://schemas.microsoft.com/office/drawing/2014/main" id="{87C93094-85CA-CA79-DDBF-D6ADE00A637B}"/>
              </a:ext>
            </a:extLst>
          </p:cNvPr>
          <p:cNvCxnSpPr/>
          <p:nvPr/>
        </p:nvCxnSpPr>
        <p:spPr>
          <a:xfrm>
            <a:off x="7471161" y="3009800"/>
            <a:ext cx="0" cy="1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cteur droit 47">
            <a:extLst>
              <a:ext uri="{FF2B5EF4-FFF2-40B4-BE49-F238E27FC236}">
                <a16:creationId xmlns:a16="http://schemas.microsoft.com/office/drawing/2014/main" id="{87C93094-85CA-CA79-DDBF-D6ADE00A637B}"/>
              </a:ext>
            </a:extLst>
          </p:cNvPr>
          <p:cNvCxnSpPr/>
          <p:nvPr/>
        </p:nvCxnSpPr>
        <p:spPr>
          <a:xfrm>
            <a:off x="8836722" y="3008294"/>
            <a:ext cx="0" cy="1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Oval 11">
            <a:extLst>
              <a:ext uri="{FF2B5EF4-FFF2-40B4-BE49-F238E27FC236}">
                <a16:creationId xmlns:a16="http://schemas.microsoft.com/office/drawing/2014/main" id="{51B3AA15-0D1D-C016-FC6A-EE68AA374924}"/>
              </a:ext>
            </a:extLst>
          </p:cNvPr>
          <p:cNvSpPr/>
          <p:nvPr/>
        </p:nvSpPr>
        <p:spPr>
          <a:xfrm>
            <a:off x="3045466" y="2953165"/>
            <a:ext cx="288000" cy="288032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altLang="ko-KR" dirty="0"/>
              <a:t>X</a:t>
            </a:r>
            <a:endParaRPr lang="ko-KR" altLang="en-US" dirty="0"/>
          </a:p>
        </p:txBody>
      </p:sp>
      <p:pic>
        <p:nvPicPr>
          <p:cNvPr id="37" name="Picture 7" descr="E:\DATA\GIF_03050\2013-02-11_091032.gif"/>
          <p:cNvPicPr>
            <a:picLocks noChangeAspect="1" noChangeArrowheads="1" noCrop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49455" y="3336345"/>
            <a:ext cx="3984378" cy="3060000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629" y="3341990"/>
            <a:ext cx="4027551" cy="3020663"/>
          </a:xfrm>
          <a:prstGeom prst="rect">
            <a:avLst/>
          </a:prstGeom>
          <a:ln w="38100">
            <a:solidFill>
              <a:srgbClr val="00B050"/>
            </a:solidFill>
          </a:ln>
        </p:spPr>
      </p:pic>
      <p:pic>
        <p:nvPicPr>
          <p:cNvPr id="38" name="Image 37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7608" y="3604221"/>
            <a:ext cx="3206502" cy="2404877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39" name="Picture 5" descr="IMG_2571.jpg"/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43" t="27614" r="4765" b="21892"/>
          <a:stretch/>
        </p:blipFill>
        <p:spPr>
          <a:xfrm>
            <a:off x="9575800" y="1134108"/>
            <a:ext cx="2311073" cy="1312745"/>
          </a:xfrm>
          <a:prstGeom prst="rect">
            <a:avLst/>
          </a:prstGeom>
          <a:ln>
            <a:solidFill>
              <a:srgbClr val="ABD333"/>
            </a:solidFill>
          </a:ln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439" y="3359621"/>
            <a:ext cx="4017929" cy="3013447"/>
          </a:xfrm>
          <a:prstGeom prst="rect">
            <a:avLst/>
          </a:prstGeom>
          <a:ln w="38100">
            <a:solidFill>
              <a:srgbClr val="00B050"/>
            </a:solidFill>
          </a:ln>
        </p:spPr>
      </p:pic>
      <p:sp>
        <p:nvSpPr>
          <p:cNvPr id="50" name="Oval 11">
            <a:extLst>
              <a:ext uri="{FF2B5EF4-FFF2-40B4-BE49-F238E27FC236}">
                <a16:creationId xmlns:a16="http://schemas.microsoft.com/office/drawing/2014/main" id="{51B3AA15-0D1D-C016-FC6A-EE68AA374924}"/>
              </a:ext>
            </a:extLst>
          </p:cNvPr>
          <p:cNvSpPr/>
          <p:nvPr/>
        </p:nvSpPr>
        <p:spPr>
          <a:xfrm>
            <a:off x="10235744" y="2927559"/>
            <a:ext cx="288000" cy="2880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altLang="ko-KR" dirty="0"/>
              <a:t>X</a:t>
            </a:r>
            <a:endParaRPr lang="ko-KR" altLang="en-US" dirty="0"/>
          </a:p>
        </p:txBody>
      </p:sp>
      <p:sp>
        <p:nvSpPr>
          <p:cNvPr id="59" name="Oval 11">
            <a:extLst>
              <a:ext uri="{FF2B5EF4-FFF2-40B4-BE49-F238E27FC236}">
                <a16:creationId xmlns:a16="http://schemas.microsoft.com/office/drawing/2014/main" id="{51B3AA15-0D1D-C016-FC6A-EE68AA374924}"/>
              </a:ext>
            </a:extLst>
          </p:cNvPr>
          <p:cNvSpPr/>
          <p:nvPr/>
        </p:nvSpPr>
        <p:spPr>
          <a:xfrm>
            <a:off x="6156966" y="1467265"/>
            <a:ext cx="288000" cy="288032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altLang="ko-KR" dirty="0"/>
              <a:t>X</a:t>
            </a:r>
            <a:endParaRPr lang="ko-KR" altLang="en-US" dirty="0"/>
          </a:p>
        </p:txBody>
      </p:sp>
      <p:sp>
        <p:nvSpPr>
          <p:cNvPr id="60" name="Oval 11">
            <a:extLst>
              <a:ext uri="{FF2B5EF4-FFF2-40B4-BE49-F238E27FC236}">
                <a16:creationId xmlns:a16="http://schemas.microsoft.com/office/drawing/2014/main" id="{51B3AA15-0D1D-C016-FC6A-EE68AA374924}"/>
              </a:ext>
            </a:extLst>
          </p:cNvPr>
          <p:cNvSpPr/>
          <p:nvPr/>
        </p:nvSpPr>
        <p:spPr>
          <a:xfrm>
            <a:off x="6208781" y="2115830"/>
            <a:ext cx="288000" cy="2880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altLang="ko-KR" dirty="0"/>
              <a:t>X</a:t>
            </a:r>
            <a:endParaRPr lang="ko-KR" altLang="en-US" dirty="0"/>
          </a:p>
        </p:txBody>
      </p:sp>
      <p:sp>
        <p:nvSpPr>
          <p:cNvPr id="61" name="Espace réservé du contenu 6">
            <a:extLst>
              <a:ext uri="{FF2B5EF4-FFF2-40B4-BE49-F238E27FC236}">
                <a16:creationId xmlns:a16="http://schemas.microsoft.com/office/drawing/2014/main" id="{69904E05-C7BF-272F-1F49-76572513FD57}"/>
              </a:ext>
            </a:extLst>
          </p:cNvPr>
          <p:cNvSpPr txBox="1">
            <a:spLocks/>
          </p:cNvSpPr>
          <p:nvPr/>
        </p:nvSpPr>
        <p:spPr>
          <a:xfrm>
            <a:off x="540342" y="2087291"/>
            <a:ext cx="5924300" cy="377901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08038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2"/>
            <a:r>
              <a:rPr lang="fr-FR" dirty="0" err="1" smtClean="0">
                <a:solidFill>
                  <a:srgbClr val="0070C0"/>
                </a:solidFill>
              </a:rPr>
              <a:t>Unprotected</a:t>
            </a:r>
            <a:r>
              <a:rPr lang="fr-FR" dirty="0" smtClean="0">
                <a:solidFill>
                  <a:srgbClr val="0070C0"/>
                </a:solidFill>
              </a:rPr>
              <a:t> </a:t>
            </a:r>
            <a:r>
              <a:rPr lang="fr-FR" dirty="0" err="1" smtClean="0">
                <a:solidFill>
                  <a:srgbClr val="0070C0"/>
                </a:solidFill>
              </a:rPr>
              <a:t>integrated</a:t>
            </a:r>
            <a:r>
              <a:rPr lang="fr-FR" dirty="0" smtClean="0">
                <a:solidFill>
                  <a:srgbClr val="0070C0"/>
                </a:solidFill>
              </a:rPr>
              <a:t> </a:t>
            </a:r>
            <a:r>
              <a:rPr lang="fr-FR" dirty="0" err="1" smtClean="0">
                <a:solidFill>
                  <a:srgbClr val="0070C0"/>
                </a:solidFill>
              </a:rPr>
              <a:t>electronics</a:t>
            </a:r>
            <a:r>
              <a:rPr lang="fr-FR" dirty="0" smtClean="0">
                <a:solidFill>
                  <a:srgbClr val="0070C0"/>
                </a:solidFill>
              </a:rPr>
              <a:t> </a:t>
            </a:r>
            <a:r>
              <a:rPr lang="fr-FR" dirty="0" err="1" smtClean="0">
                <a:solidFill>
                  <a:srgbClr val="0070C0"/>
                </a:solidFill>
              </a:rPr>
              <a:t>with</a:t>
            </a:r>
            <a:r>
              <a:rPr lang="fr-FR" dirty="0" smtClean="0">
                <a:solidFill>
                  <a:srgbClr val="0070C0"/>
                </a:solidFill>
              </a:rPr>
              <a:t> 7 modules</a:t>
            </a:r>
          </a:p>
          <a:p>
            <a:pPr marL="266700" lvl="2" indent="0">
              <a:buNone/>
            </a:pPr>
            <a:endParaRPr lang="fr-FR" dirty="0">
              <a:solidFill>
                <a:srgbClr val="0070C0"/>
              </a:solidFill>
            </a:endParaRPr>
          </a:p>
          <a:p>
            <a:pPr lvl="2"/>
            <a:endParaRPr lang="en-US" dirty="0">
              <a:solidFill>
                <a:schemeClr val="accent2">
                  <a:lumMod val="50000"/>
                </a:schemeClr>
              </a:solidFill>
            </a:endParaRPr>
          </a:p>
          <a:p>
            <a:pPr lvl="2"/>
            <a:endParaRPr lang="en-US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lvl="1"/>
            <a:endParaRPr lang="en-US" dirty="0"/>
          </a:p>
          <a:p>
            <a:pPr lvl="1"/>
            <a:endParaRPr lang="en-US" dirty="0" smtClean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4" name="Espace réservé du contenu 6">
            <a:extLst>
              <a:ext uri="{FF2B5EF4-FFF2-40B4-BE49-F238E27FC236}">
                <a16:creationId xmlns:a16="http://schemas.microsoft.com/office/drawing/2014/main" id="{69904E05-C7BF-272F-1F49-76572513FD57}"/>
              </a:ext>
            </a:extLst>
          </p:cNvPr>
          <p:cNvSpPr txBox="1">
            <a:spLocks/>
          </p:cNvSpPr>
          <p:nvPr/>
        </p:nvSpPr>
        <p:spPr>
          <a:xfrm>
            <a:off x="6792959" y="1086222"/>
            <a:ext cx="2797355" cy="1281885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08038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fr-FR" dirty="0" smtClean="0">
                <a:solidFill>
                  <a:schemeClr val="accent2">
                    <a:lumMod val="50000"/>
                  </a:schemeClr>
                </a:solidFill>
              </a:rPr>
              <a:t>MAMMA collaboration</a:t>
            </a:r>
          </a:p>
          <a:p>
            <a:pPr lvl="1"/>
            <a:r>
              <a:rPr lang="fr-FR" dirty="0" smtClean="0">
                <a:solidFill>
                  <a:schemeClr val="accent2">
                    <a:lumMod val="50000"/>
                  </a:schemeClr>
                </a:solidFill>
                <a:sym typeface="Wingdings" panose="05000000000000000000" pitchFamily="2" charset="2"/>
              </a:rPr>
              <a:t>HARPO</a:t>
            </a:r>
          </a:p>
          <a:p>
            <a:pPr lvl="1"/>
            <a:r>
              <a:rPr lang="fr-FR" dirty="0" err="1" smtClean="0">
                <a:solidFill>
                  <a:schemeClr val="accent2">
                    <a:lumMod val="50000"/>
                  </a:schemeClr>
                </a:solidFill>
                <a:sym typeface="Wingdings" panose="05000000000000000000" pitchFamily="2" charset="2"/>
              </a:rPr>
              <a:t>Clas</a:t>
            </a:r>
            <a:r>
              <a:rPr lang="fr-FR" dirty="0" smtClean="0">
                <a:solidFill>
                  <a:schemeClr val="accent2">
                    <a:lumMod val="50000"/>
                  </a:schemeClr>
                </a:solidFill>
                <a:sym typeface="Wingdings" panose="05000000000000000000" pitchFamily="2" charset="2"/>
              </a:rPr>
              <a:t> 12</a:t>
            </a:r>
          </a:p>
          <a:p>
            <a:pPr lvl="1"/>
            <a:r>
              <a:rPr lang="fr-FR" dirty="0" smtClean="0">
                <a:solidFill>
                  <a:schemeClr val="accent2">
                    <a:lumMod val="50000"/>
                  </a:schemeClr>
                </a:solidFill>
                <a:sym typeface="Wingdings" panose="05000000000000000000" pitchFamily="2" charset="2"/>
              </a:rPr>
              <a:t>T2K</a:t>
            </a:r>
          </a:p>
          <a:p>
            <a:pPr lvl="1"/>
            <a:r>
              <a:rPr lang="fr-FR" dirty="0" err="1" smtClean="0">
                <a:solidFill>
                  <a:schemeClr val="accent2">
                    <a:lumMod val="50000"/>
                  </a:schemeClr>
                </a:solidFill>
                <a:sym typeface="Wingdings" panose="05000000000000000000" pitchFamily="2" charset="2"/>
              </a:rPr>
              <a:t>PiggyBack</a:t>
            </a:r>
            <a:r>
              <a:rPr lang="fr-FR" dirty="0" smtClean="0">
                <a:solidFill>
                  <a:schemeClr val="accent2">
                    <a:lumMod val="50000"/>
                  </a:schemeClr>
                </a:solidFill>
                <a:sym typeface="Wingdings" panose="05000000000000000000" pitchFamily="2" charset="2"/>
              </a:rPr>
              <a:t>…</a:t>
            </a:r>
            <a:endParaRPr lang="en-US" dirty="0"/>
          </a:p>
          <a:p>
            <a:pPr lvl="1"/>
            <a:endParaRPr lang="en-US" dirty="0" smtClean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5" name="Espace réservé de la date 1">
            <a:extLst>
              <a:ext uri="{FF2B5EF4-FFF2-40B4-BE49-F238E27FC236}">
                <a16:creationId xmlns:a16="http://schemas.microsoft.com/office/drawing/2014/main" id="{B17EAD3B-1461-7487-5CC4-2FCC0868B62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227682" y="6343650"/>
            <a:ext cx="1055156" cy="365125"/>
          </a:xfrm>
        </p:spPr>
        <p:txBody>
          <a:bodyPr/>
          <a:lstStyle/>
          <a:p>
            <a:pPr algn="ctr"/>
            <a:r>
              <a:rPr lang="fr-FR" dirty="0" smtClean="0"/>
              <a:t>05/10/2028</a:t>
            </a:r>
            <a:endParaRPr lang="fr-FR" dirty="0"/>
          </a:p>
        </p:txBody>
      </p:sp>
      <p:sp>
        <p:nvSpPr>
          <p:cNvPr id="66" name="Espace réservé du pied de page 4">
            <a:extLst>
              <a:ext uri="{FF2B5EF4-FFF2-40B4-BE49-F238E27FC236}">
                <a16:creationId xmlns:a16="http://schemas.microsoft.com/office/drawing/2014/main" id="{4B7D443D-AEB6-DC33-3EC2-01CD79BC4C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53682" y="6343650"/>
            <a:ext cx="9059486" cy="365125"/>
          </a:xfrm>
        </p:spPr>
        <p:txBody>
          <a:bodyPr/>
          <a:lstStyle/>
          <a:p>
            <a:pPr algn="ctr"/>
            <a:r>
              <a:rPr lang="en-US" dirty="0" smtClean="0"/>
              <a:t>Celebrating </a:t>
            </a:r>
            <a:r>
              <a:rPr lang="en-US" dirty="0" err="1" smtClean="0"/>
              <a:t>Ioannis</a:t>
            </a:r>
            <a:r>
              <a:rPr lang="en-US" dirty="0" smtClean="0"/>
              <a:t> - Muon tomography using </a:t>
            </a:r>
            <a:r>
              <a:rPr lang="en-US" dirty="0" err="1" smtClean="0"/>
              <a:t>Micromegas</a:t>
            </a:r>
            <a:r>
              <a:rPr lang="en-US" dirty="0" smtClean="0"/>
              <a:t> technology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41766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  <p:bldP spid="60" grpId="0" animBg="1"/>
      <p:bldP spid="6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Espace réservé du contenu 6">
            <a:extLst>
              <a:ext uri="{FF2B5EF4-FFF2-40B4-BE49-F238E27FC236}">
                <a16:creationId xmlns:a16="http://schemas.microsoft.com/office/drawing/2014/main" id="{69904E05-C7BF-272F-1F49-76572513FD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080000"/>
            <a:ext cx="11252946" cy="3389481"/>
          </a:xfrm>
        </p:spPr>
        <p:txBody>
          <a:bodyPr>
            <a:noAutofit/>
          </a:bodyPr>
          <a:lstStyle/>
          <a:p>
            <a:pPr lvl="1"/>
            <a:r>
              <a:rPr lang="en-GB" dirty="0" smtClean="0">
                <a:solidFill>
                  <a:schemeClr val="accent2">
                    <a:lumMod val="50000"/>
                  </a:schemeClr>
                </a:solidFill>
              </a:rPr>
              <a:t>First introduced by </a:t>
            </a:r>
            <a:r>
              <a:rPr lang="en-GB" dirty="0" smtClean="0">
                <a:solidFill>
                  <a:srgbClr val="00B050"/>
                </a:solidFill>
              </a:rPr>
              <a:t>Dixit </a:t>
            </a:r>
            <a:r>
              <a:rPr lang="en-GB" i="1" dirty="0" smtClean="0">
                <a:solidFill>
                  <a:srgbClr val="00B050"/>
                </a:solidFill>
              </a:rPr>
              <a:t>et al. </a:t>
            </a:r>
            <a:r>
              <a:rPr lang="en-US" dirty="0" smtClean="0">
                <a:solidFill>
                  <a:srgbClr val="00B050"/>
                </a:solidFill>
              </a:rPr>
              <a:t>NIM A518(2004)721 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to improve spatial 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resolution</a:t>
            </a:r>
          </a:p>
          <a:p>
            <a:pPr lvl="1"/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Use material properties (resistivity) and geometry (insulator thickness) to spread charge over several pads</a:t>
            </a:r>
            <a:endParaRPr lang="da-DK" dirty="0">
              <a:solidFill>
                <a:schemeClr val="accent2">
                  <a:lumMod val="50000"/>
                </a:schemeClr>
              </a:solidFill>
            </a:endParaRPr>
          </a:p>
          <a:p>
            <a:pPr lvl="2">
              <a:buClr>
                <a:srgbClr val="0070C0"/>
              </a:buClr>
            </a:pPr>
            <a:r>
              <a:rPr lang="en-US" dirty="0" smtClean="0">
                <a:solidFill>
                  <a:srgbClr val="0070C0"/>
                </a:solidFill>
              </a:rPr>
              <a:t>Resistive </a:t>
            </a:r>
            <a:r>
              <a:rPr lang="en-US" dirty="0">
                <a:solidFill>
                  <a:srgbClr val="0070C0"/>
                </a:solidFill>
              </a:rPr>
              <a:t>ink</a:t>
            </a:r>
          </a:p>
          <a:p>
            <a:pPr lvl="2">
              <a:buClr>
                <a:srgbClr val="0070C0"/>
              </a:buClr>
            </a:pPr>
            <a:r>
              <a:rPr lang="en-US" dirty="0">
                <a:solidFill>
                  <a:srgbClr val="0070C0"/>
                </a:solidFill>
              </a:rPr>
              <a:t>Carbon Loaded </a:t>
            </a:r>
            <a:r>
              <a:rPr lang="en-US" dirty="0" err="1">
                <a:solidFill>
                  <a:srgbClr val="0070C0"/>
                </a:solidFill>
              </a:rPr>
              <a:t>Kapton</a:t>
            </a:r>
            <a:r>
              <a:rPr lang="en-US" dirty="0">
                <a:solidFill>
                  <a:srgbClr val="0070C0"/>
                </a:solidFill>
              </a:rPr>
              <a:t> (CLK)</a:t>
            </a:r>
          </a:p>
          <a:p>
            <a:pPr lvl="2">
              <a:buClr>
                <a:srgbClr val="0070C0"/>
              </a:buClr>
            </a:pPr>
            <a:r>
              <a:rPr lang="en-US" dirty="0">
                <a:solidFill>
                  <a:srgbClr val="0070C0"/>
                </a:solidFill>
              </a:rPr>
              <a:t>Diamond Like Carbon (DLC</a:t>
            </a:r>
            <a:r>
              <a:rPr lang="en-US" dirty="0" smtClean="0">
                <a:solidFill>
                  <a:srgbClr val="0070C0"/>
                </a:solidFill>
              </a:rPr>
              <a:t>)</a:t>
            </a:r>
            <a:endParaRPr lang="en-US" dirty="0">
              <a:solidFill>
                <a:srgbClr val="0070C0"/>
              </a:solidFill>
            </a:endParaRPr>
          </a:p>
          <a:p>
            <a:pPr lvl="1"/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Choice of resistivity: from 100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kΩ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/□ to 10 MΩ/□</a:t>
            </a:r>
          </a:p>
          <a:p>
            <a:pPr lvl="1"/>
            <a:r>
              <a:rPr lang="en-CA" dirty="0">
                <a:solidFill>
                  <a:schemeClr val="accent2">
                    <a:lumMod val="50000"/>
                  </a:schemeClr>
                </a:solidFill>
              </a:rPr>
              <a:t>Specific Pad Response Function (PRF) needed </a:t>
            </a:r>
          </a:p>
          <a:p>
            <a:pPr lvl="1"/>
            <a:r>
              <a:rPr lang="en-CA" dirty="0">
                <a:solidFill>
                  <a:schemeClr val="accent2">
                    <a:lumMod val="50000"/>
                  </a:schemeClr>
                </a:solidFill>
              </a:rPr>
              <a:t>Advantages for resistive readout:</a:t>
            </a:r>
          </a:p>
          <a:p>
            <a:pPr lvl="1"/>
            <a:endParaRPr lang="en-US" dirty="0">
              <a:solidFill>
                <a:schemeClr val="accent2">
                  <a:lumMod val="50000"/>
                </a:schemeClr>
              </a:solidFill>
            </a:endParaRPr>
          </a:p>
          <a:p>
            <a:pPr lvl="1"/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8424BA42-8E50-0F5C-5ECA-A7448ECF5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7</a:t>
            </a:fld>
            <a:endParaRPr lang="fr-FR"/>
          </a:p>
        </p:txBody>
      </p:sp>
      <p:sp>
        <p:nvSpPr>
          <p:cNvPr id="11" name="ZoneTexte 10"/>
          <p:cNvSpPr txBox="1"/>
          <p:nvPr/>
        </p:nvSpPr>
        <p:spPr>
          <a:xfrm>
            <a:off x="1338198" y="-1709117"/>
            <a:ext cx="38266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 smtClean="0"/>
              <a:t> </a:t>
            </a:r>
            <a:r>
              <a:rPr lang="fr-FR" altLang="fr-FR" dirty="0" smtClean="0">
                <a:latin typeface="Arial" panose="020B0604020202020204" pitchFamily="34" charset="0"/>
              </a:rPr>
              <a:t>Standard Model of </a:t>
            </a:r>
            <a:r>
              <a:rPr lang="fr-FR" altLang="fr-FR" dirty="0" err="1" smtClean="0">
                <a:latin typeface="Arial" panose="020B0604020202020204" pitchFamily="34" charset="0"/>
              </a:rPr>
              <a:t>Particle</a:t>
            </a:r>
            <a:r>
              <a:rPr lang="fr-FR" altLang="fr-FR" dirty="0">
                <a:latin typeface="Arial" panose="020B0604020202020204" pitchFamily="34" charset="0"/>
              </a:rPr>
              <a:t> </a:t>
            </a:r>
            <a:r>
              <a:rPr lang="fr-FR" altLang="fr-FR" dirty="0" err="1" smtClean="0">
                <a:latin typeface="Arial" panose="020B0604020202020204" pitchFamily="34" charset="0"/>
              </a:rPr>
              <a:t>Physics</a:t>
            </a:r>
            <a:endParaRPr lang="fr-FR" dirty="0" smtClean="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Micromegas</a:t>
            </a:r>
            <a:r>
              <a:rPr lang="fr-FR" dirty="0" smtClean="0"/>
              <a:t> </a:t>
            </a:r>
            <a:r>
              <a:rPr lang="fr-FR" dirty="0" err="1" smtClean="0"/>
              <a:t>Technology</a:t>
            </a:r>
            <a:endParaRPr lang="fr-FR" dirty="0"/>
          </a:p>
        </p:txBody>
      </p:sp>
      <p:grpSp>
        <p:nvGrpSpPr>
          <p:cNvPr id="28" name="Group 13"/>
          <p:cNvGrpSpPr>
            <a:grpSpLocks noChangeAspect="1"/>
          </p:cNvGrpSpPr>
          <p:nvPr/>
        </p:nvGrpSpPr>
        <p:grpSpPr bwMode="auto">
          <a:xfrm>
            <a:off x="8242490" y="3198137"/>
            <a:ext cx="3486710" cy="1376066"/>
            <a:chOff x="2965" y="789"/>
            <a:chExt cx="2213" cy="875"/>
          </a:xfrm>
        </p:grpSpPr>
        <p:sp>
          <p:nvSpPr>
            <p:cNvPr id="29" name="Rectangle 14"/>
            <p:cNvSpPr>
              <a:spLocks noChangeAspect="1" noChangeArrowheads="1"/>
            </p:cNvSpPr>
            <p:nvPr/>
          </p:nvSpPr>
          <p:spPr bwMode="auto">
            <a:xfrm>
              <a:off x="2985" y="1049"/>
              <a:ext cx="2167" cy="108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30" name="Rectangle 15"/>
            <p:cNvSpPr>
              <a:spLocks noChangeAspect="1" noChangeArrowheads="1"/>
            </p:cNvSpPr>
            <p:nvPr/>
          </p:nvSpPr>
          <p:spPr bwMode="auto">
            <a:xfrm>
              <a:off x="2985" y="1156"/>
              <a:ext cx="2167" cy="108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FF99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31" name="Rectangle 16" descr="Diagonales larges vers le haut"/>
            <p:cNvSpPr>
              <a:spLocks noChangeAspect="1" noChangeArrowheads="1"/>
            </p:cNvSpPr>
            <p:nvPr/>
          </p:nvSpPr>
          <p:spPr bwMode="auto">
            <a:xfrm>
              <a:off x="2968" y="1350"/>
              <a:ext cx="2210" cy="314"/>
            </a:xfrm>
            <a:prstGeom prst="rect">
              <a:avLst/>
            </a:prstGeom>
            <a:pattFill prst="wdUpDiag">
              <a:fgClr>
                <a:srgbClr val="333333"/>
              </a:fgClr>
              <a:bgClr>
                <a:srgbClr val="DDDDDD"/>
              </a:bgClr>
            </a:pattFill>
            <a:ln w="12700" algn="ctr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grpSp>
          <p:nvGrpSpPr>
            <p:cNvPr id="32" name="Group 23"/>
            <p:cNvGrpSpPr>
              <a:grpSpLocks noChangeAspect="1"/>
            </p:cNvGrpSpPr>
            <p:nvPr/>
          </p:nvGrpSpPr>
          <p:grpSpPr bwMode="auto">
            <a:xfrm>
              <a:off x="3026" y="1261"/>
              <a:ext cx="2114" cy="87"/>
              <a:chOff x="1133" y="3035"/>
              <a:chExt cx="2211" cy="91"/>
            </a:xfrm>
          </p:grpSpPr>
          <p:sp>
            <p:nvSpPr>
              <p:cNvPr id="42" name="Rectangle 24"/>
              <p:cNvSpPr>
                <a:spLocks noChangeAspect="1" noChangeArrowheads="1"/>
              </p:cNvSpPr>
              <p:nvPr/>
            </p:nvSpPr>
            <p:spPr bwMode="auto">
              <a:xfrm>
                <a:off x="1133" y="3035"/>
                <a:ext cx="397" cy="91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43" name="Rectangle 25"/>
              <p:cNvSpPr>
                <a:spLocks noChangeAspect="1" noChangeArrowheads="1"/>
              </p:cNvSpPr>
              <p:nvPr/>
            </p:nvSpPr>
            <p:spPr bwMode="auto">
              <a:xfrm>
                <a:off x="1704" y="3035"/>
                <a:ext cx="272" cy="91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44" name="Rectangle 26"/>
              <p:cNvSpPr>
                <a:spLocks noChangeAspect="1" noChangeArrowheads="1"/>
              </p:cNvSpPr>
              <p:nvPr/>
            </p:nvSpPr>
            <p:spPr bwMode="auto">
              <a:xfrm>
                <a:off x="1586" y="3035"/>
                <a:ext cx="397" cy="91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45" name="Rectangle 27"/>
              <p:cNvSpPr>
                <a:spLocks noChangeAspect="1" noChangeArrowheads="1"/>
              </p:cNvSpPr>
              <p:nvPr/>
            </p:nvSpPr>
            <p:spPr bwMode="auto">
              <a:xfrm>
                <a:off x="2040" y="3035"/>
                <a:ext cx="397" cy="91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46" name="Rectangle 28"/>
              <p:cNvSpPr>
                <a:spLocks noChangeAspect="1" noChangeArrowheads="1"/>
              </p:cNvSpPr>
              <p:nvPr/>
            </p:nvSpPr>
            <p:spPr bwMode="auto">
              <a:xfrm>
                <a:off x="2493" y="3035"/>
                <a:ext cx="397" cy="91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47" name="Rectangle 29"/>
              <p:cNvSpPr>
                <a:spLocks noChangeAspect="1" noChangeArrowheads="1"/>
              </p:cNvSpPr>
              <p:nvPr/>
            </p:nvSpPr>
            <p:spPr bwMode="auto">
              <a:xfrm>
                <a:off x="2947" y="3035"/>
                <a:ext cx="397" cy="91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</p:grpSp>
        <p:grpSp>
          <p:nvGrpSpPr>
            <p:cNvPr id="33" name="Group 30"/>
            <p:cNvGrpSpPr>
              <a:grpSpLocks noChangeAspect="1"/>
            </p:cNvGrpSpPr>
            <p:nvPr/>
          </p:nvGrpSpPr>
          <p:grpSpPr bwMode="auto">
            <a:xfrm>
              <a:off x="2965" y="789"/>
              <a:ext cx="2189" cy="22"/>
              <a:chOff x="885" y="1965"/>
              <a:chExt cx="2290" cy="23"/>
            </a:xfrm>
          </p:grpSpPr>
          <p:sp>
            <p:nvSpPr>
              <p:cNvPr id="34" name="Rectangle 31"/>
              <p:cNvSpPr>
                <a:spLocks noChangeAspect="1" noChangeArrowheads="1"/>
              </p:cNvSpPr>
              <p:nvPr/>
            </p:nvSpPr>
            <p:spPr bwMode="auto">
              <a:xfrm>
                <a:off x="885" y="1965"/>
                <a:ext cx="227" cy="23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35" name="Rectangle 32"/>
              <p:cNvSpPr>
                <a:spLocks noChangeAspect="1" noChangeArrowheads="1"/>
              </p:cNvSpPr>
              <p:nvPr/>
            </p:nvSpPr>
            <p:spPr bwMode="auto">
              <a:xfrm>
                <a:off x="1180" y="1965"/>
                <a:ext cx="227" cy="23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36" name="Rectangle 33"/>
              <p:cNvSpPr>
                <a:spLocks noChangeAspect="1" noChangeArrowheads="1"/>
              </p:cNvSpPr>
              <p:nvPr/>
            </p:nvSpPr>
            <p:spPr bwMode="auto">
              <a:xfrm>
                <a:off x="1475" y="1965"/>
                <a:ext cx="227" cy="23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37" name="Rectangle 34"/>
              <p:cNvSpPr>
                <a:spLocks noChangeAspect="1" noChangeArrowheads="1"/>
              </p:cNvSpPr>
              <p:nvPr/>
            </p:nvSpPr>
            <p:spPr bwMode="auto">
              <a:xfrm>
                <a:off x="2359" y="1965"/>
                <a:ext cx="227" cy="23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38" name="Rectangle 35"/>
              <p:cNvSpPr>
                <a:spLocks noChangeAspect="1" noChangeArrowheads="1"/>
              </p:cNvSpPr>
              <p:nvPr/>
            </p:nvSpPr>
            <p:spPr bwMode="auto">
              <a:xfrm>
                <a:off x="2653" y="1965"/>
                <a:ext cx="227" cy="23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39" name="Rectangle 36"/>
              <p:cNvSpPr>
                <a:spLocks noChangeAspect="1" noChangeArrowheads="1"/>
              </p:cNvSpPr>
              <p:nvPr/>
            </p:nvSpPr>
            <p:spPr bwMode="auto">
              <a:xfrm>
                <a:off x="2948" y="1965"/>
                <a:ext cx="227" cy="23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40" name="Rectangle 37"/>
              <p:cNvSpPr>
                <a:spLocks noChangeAspect="1" noChangeArrowheads="1"/>
              </p:cNvSpPr>
              <p:nvPr/>
            </p:nvSpPr>
            <p:spPr bwMode="auto">
              <a:xfrm>
                <a:off x="1769" y="1965"/>
                <a:ext cx="227" cy="23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41" name="Rectangle 38"/>
              <p:cNvSpPr>
                <a:spLocks noChangeAspect="1" noChangeArrowheads="1"/>
              </p:cNvSpPr>
              <p:nvPr/>
            </p:nvSpPr>
            <p:spPr bwMode="auto">
              <a:xfrm>
                <a:off x="2064" y="1965"/>
                <a:ext cx="227" cy="23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</p:grpSp>
      </p:grpSp>
      <p:grpSp>
        <p:nvGrpSpPr>
          <p:cNvPr id="48" name="Group 39"/>
          <p:cNvGrpSpPr>
            <a:grpSpLocks noChangeAspect="1"/>
          </p:cNvGrpSpPr>
          <p:nvPr/>
        </p:nvGrpSpPr>
        <p:grpSpPr bwMode="auto">
          <a:xfrm>
            <a:off x="9437086" y="2678470"/>
            <a:ext cx="1042162" cy="1262780"/>
            <a:chOff x="4236" y="440"/>
            <a:chExt cx="729" cy="885"/>
          </a:xfrm>
        </p:grpSpPr>
        <p:sp>
          <p:nvSpPr>
            <p:cNvPr id="49" name="Line 40"/>
            <p:cNvSpPr>
              <a:spLocks noChangeAspect="1" noChangeShapeType="1"/>
            </p:cNvSpPr>
            <p:nvPr/>
          </p:nvSpPr>
          <p:spPr bwMode="auto">
            <a:xfrm>
              <a:off x="4600" y="440"/>
              <a:ext cx="1" cy="453"/>
            </a:xfrm>
            <a:prstGeom prst="line">
              <a:avLst/>
            </a:prstGeom>
            <a:noFill/>
            <a:ln w="38100" cap="rnd">
              <a:solidFill>
                <a:srgbClr val="FF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50" name="AutoShape 41"/>
            <p:cNvSpPr>
              <a:spLocks noChangeAspect="1" noChangeArrowheads="1"/>
            </p:cNvSpPr>
            <p:nvPr/>
          </p:nvSpPr>
          <p:spPr bwMode="auto">
            <a:xfrm>
              <a:off x="4546" y="896"/>
              <a:ext cx="108" cy="217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 w="12700" algn="ctr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51" name="AutoShape 42"/>
            <p:cNvSpPr>
              <a:spLocks noChangeAspect="1"/>
            </p:cNvSpPr>
            <p:nvPr/>
          </p:nvSpPr>
          <p:spPr bwMode="auto">
            <a:xfrm rot="5400000">
              <a:off x="4568" y="932"/>
              <a:ext cx="61" cy="726"/>
            </a:xfrm>
            <a:prstGeom prst="leftBracket">
              <a:avLst>
                <a:gd name="adj" fmla="val 284978"/>
              </a:avLst>
            </a:prstGeom>
            <a:solidFill>
              <a:srgbClr val="FF0000"/>
            </a:solidFill>
            <a:ln w="127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52" name="AutoShape 43"/>
            <p:cNvSpPr>
              <a:spLocks noChangeAspect="1"/>
            </p:cNvSpPr>
            <p:nvPr/>
          </p:nvSpPr>
          <p:spPr bwMode="auto">
            <a:xfrm rot="16200000">
              <a:off x="4556" y="779"/>
              <a:ext cx="92" cy="726"/>
            </a:xfrm>
            <a:prstGeom prst="leftBracket">
              <a:avLst>
                <a:gd name="adj" fmla="val 188953"/>
              </a:avLst>
            </a:prstGeom>
            <a:solidFill>
              <a:srgbClr val="FF0000"/>
            </a:solidFill>
            <a:ln w="127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</p:grpSp>
      <p:sp>
        <p:nvSpPr>
          <p:cNvPr id="53" name="Text Box 44"/>
          <p:cNvSpPr txBox="1">
            <a:spLocks noChangeArrowheads="1"/>
          </p:cNvSpPr>
          <p:nvPr/>
        </p:nvSpPr>
        <p:spPr bwMode="auto">
          <a:xfrm>
            <a:off x="10519871" y="3572266"/>
            <a:ext cx="1223769" cy="22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2567" tIns="36283" rIns="72567" bIns="36283">
            <a:spAutoFit/>
          </a:bodyPr>
          <a:lstStyle>
            <a:lvl1pPr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63538"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25488"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089025"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450975"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1908175" defTabSz="725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365375" defTabSz="725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822575" defTabSz="725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279775" defTabSz="725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Resistive foil</a:t>
            </a:r>
          </a:p>
        </p:txBody>
      </p:sp>
      <p:sp>
        <p:nvSpPr>
          <p:cNvPr id="54" name="Text Box 45"/>
          <p:cNvSpPr txBox="1">
            <a:spLocks noChangeArrowheads="1"/>
          </p:cNvSpPr>
          <p:nvPr/>
        </p:nvSpPr>
        <p:spPr bwMode="auto">
          <a:xfrm>
            <a:off x="10470565" y="3748224"/>
            <a:ext cx="1300713" cy="22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2567" tIns="36283" rIns="72567" bIns="36283">
            <a:spAutoFit/>
          </a:bodyPr>
          <a:lstStyle>
            <a:lvl1pPr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63538"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25488"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089025"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450975"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1908175" defTabSz="725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365375" defTabSz="725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822575" defTabSz="725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279775" defTabSz="725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Insulated </a:t>
            </a: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layer</a:t>
            </a:r>
          </a:p>
        </p:txBody>
      </p:sp>
      <p:sp>
        <p:nvSpPr>
          <p:cNvPr id="55" name="Text Box 46"/>
          <p:cNvSpPr txBox="1">
            <a:spLocks noChangeArrowheads="1"/>
          </p:cNvSpPr>
          <p:nvPr/>
        </p:nvSpPr>
        <p:spPr bwMode="auto">
          <a:xfrm>
            <a:off x="11260036" y="3909017"/>
            <a:ext cx="454328" cy="22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2567" tIns="36283" rIns="72567" bIns="36283">
            <a:spAutoFit/>
          </a:bodyPr>
          <a:lstStyle>
            <a:lvl1pPr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63538"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25488"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089025"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450975"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1908175" defTabSz="725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365375" defTabSz="725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822575" defTabSz="725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279775" defTabSz="725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0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Pads</a:t>
            </a:r>
          </a:p>
        </p:txBody>
      </p:sp>
      <p:sp>
        <p:nvSpPr>
          <p:cNvPr id="56" name="Text Box 47"/>
          <p:cNvSpPr txBox="1">
            <a:spLocks noChangeArrowheads="1"/>
          </p:cNvSpPr>
          <p:nvPr/>
        </p:nvSpPr>
        <p:spPr bwMode="auto">
          <a:xfrm>
            <a:off x="8262523" y="4551270"/>
            <a:ext cx="424257" cy="22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72567" tIns="36283" rIns="72567" bIns="36283">
            <a:spAutoFit/>
          </a:bodyPr>
          <a:lstStyle>
            <a:lvl1pPr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63538"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25488"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089025"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450975"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1908175" defTabSz="725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365375" defTabSz="725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822575" defTabSz="725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279775" defTabSz="725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000" b="1">
                <a:latin typeface="Courier New" panose="02070309020205020404" pitchFamily="49" charset="0"/>
                <a:cs typeface="Courier New" panose="02070309020205020404" pitchFamily="49" charset="0"/>
              </a:rPr>
              <a:t>PCB</a:t>
            </a:r>
          </a:p>
        </p:txBody>
      </p:sp>
      <p:sp>
        <p:nvSpPr>
          <p:cNvPr id="57" name="Text Box 48"/>
          <p:cNvSpPr txBox="1">
            <a:spLocks noChangeArrowheads="1"/>
          </p:cNvSpPr>
          <p:nvPr/>
        </p:nvSpPr>
        <p:spPr bwMode="auto">
          <a:xfrm>
            <a:off x="10485190" y="2999627"/>
            <a:ext cx="1300713" cy="22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2567" tIns="36283" rIns="72567" bIns="36283">
            <a:spAutoFit/>
          </a:bodyPr>
          <a:lstStyle>
            <a:lvl1pPr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63538"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25488"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089025"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450975"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1908175" defTabSz="725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365375" defTabSz="725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822575" defTabSz="725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279775" defTabSz="725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000" b="1">
                <a:latin typeface="Courier New" panose="02070309020205020404" pitchFamily="49" charset="0"/>
                <a:cs typeface="Courier New" panose="02070309020205020404" pitchFamily="49" charset="0"/>
              </a:rPr>
              <a:t>Micromegas mesh</a:t>
            </a:r>
          </a:p>
        </p:txBody>
      </p:sp>
      <p:sp>
        <p:nvSpPr>
          <p:cNvPr id="58" name="Text Box 46"/>
          <p:cNvSpPr txBox="1">
            <a:spLocks noChangeArrowheads="1"/>
          </p:cNvSpPr>
          <p:nvPr/>
        </p:nvSpPr>
        <p:spPr bwMode="auto">
          <a:xfrm>
            <a:off x="9064085" y="3909017"/>
            <a:ext cx="454328" cy="22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2567" tIns="36283" rIns="72567" bIns="36283">
            <a:spAutoFit/>
          </a:bodyPr>
          <a:lstStyle>
            <a:lvl1pPr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63538"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25488"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089025"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450975"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1908175" defTabSz="725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365375" defTabSz="725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822575" defTabSz="725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279775" defTabSz="725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000" b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left</a:t>
            </a:r>
          </a:p>
        </p:txBody>
      </p:sp>
      <p:sp>
        <p:nvSpPr>
          <p:cNvPr id="59" name="Text Box 46"/>
          <p:cNvSpPr txBox="1">
            <a:spLocks noChangeArrowheads="1"/>
          </p:cNvSpPr>
          <p:nvPr/>
        </p:nvSpPr>
        <p:spPr bwMode="auto">
          <a:xfrm>
            <a:off x="9689098" y="3909017"/>
            <a:ext cx="608216" cy="22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2567" tIns="36283" rIns="72567" bIns="36283">
            <a:spAutoFit/>
          </a:bodyPr>
          <a:lstStyle>
            <a:lvl1pPr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63538"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25488"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089025"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450975"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1908175" defTabSz="725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365375" defTabSz="725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822575" defTabSz="725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279775" defTabSz="725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000" b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middle</a:t>
            </a:r>
          </a:p>
        </p:txBody>
      </p:sp>
      <p:sp>
        <p:nvSpPr>
          <p:cNvPr id="60" name="Text Box 46"/>
          <p:cNvSpPr txBox="1">
            <a:spLocks noChangeArrowheads="1"/>
          </p:cNvSpPr>
          <p:nvPr/>
        </p:nvSpPr>
        <p:spPr bwMode="auto">
          <a:xfrm>
            <a:off x="10429522" y="3909017"/>
            <a:ext cx="531272" cy="22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2567" tIns="36283" rIns="72567" bIns="36283">
            <a:spAutoFit/>
          </a:bodyPr>
          <a:lstStyle>
            <a:lvl1pPr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63538"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25488"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089025"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450975"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1908175" defTabSz="725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365375" defTabSz="725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822575" defTabSz="725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279775" defTabSz="725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000" b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right</a:t>
            </a:r>
          </a:p>
        </p:txBody>
      </p:sp>
      <p:pic>
        <p:nvPicPr>
          <p:cNvPr id="61" name="Image 6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0611" y="3198137"/>
            <a:ext cx="1880454" cy="1406806"/>
          </a:xfrm>
          <a:prstGeom prst="rect">
            <a:avLst/>
          </a:prstGeom>
        </p:spPr>
      </p:pic>
      <p:sp>
        <p:nvSpPr>
          <p:cNvPr id="62" name="ZoneTexte 61"/>
          <p:cNvSpPr txBox="1"/>
          <p:nvPr/>
        </p:nvSpPr>
        <p:spPr>
          <a:xfrm>
            <a:off x="5954979" y="4703718"/>
            <a:ext cx="21410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B050"/>
                </a:solidFill>
              </a:rPr>
              <a:t>Anode with strips</a:t>
            </a:r>
            <a:endParaRPr lang="en-US" sz="1600" dirty="0">
              <a:solidFill>
                <a:srgbClr val="00B050"/>
              </a:solidFill>
            </a:endParaRPr>
          </a:p>
        </p:txBody>
      </p:sp>
      <p:sp>
        <p:nvSpPr>
          <p:cNvPr id="63" name="ZoneTexte 62"/>
          <p:cNvSpPr txBox="1"/>
          <p:nvPr/>
        </p:nvSpPr>
        <p:spPr>
          <a:xfrm>
            <a:off x="9134699" y="4703718"/>
            <a:ext cx="15992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00B050"/>
                </a:solidFill>
              </a:rPr>
              <a:t>Plane anode</a:t>
            </a:r>
            <a:endParaRPr lang="en-US" sz="1600" dirty="0">
              <a:solidFill>
                <a:srgbClr val="00B050"/>
              </a:solidFill>
            </a:endParaRPr>
          </a:p>
        </p:txBody>
      </p:sp>
      <p:graphicFrame>
        <p:nvGraphicFramePr>
          <p:cNvPr id="64" name="Tableau 6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5407707"/>
              </p:ext>
            </p:extLst>
          </p:nvPr>
        </p:nvGraphicFramePr>
        <p:xfrm>
          <a:off x="774186" y="3940426"/>
          <a:ext cx="4799335" cy="21917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7826">
                  <a:extLst>
                    <a:ext uri="{9D8B030D-6E8A-4147-A177-3AD203B41FA5}">
                      <a16:colId xmlns:a16="http://schemas.microsoft.com/office/drawing/2014/main" val="3709250665"/>
                    </a:ext>
                  </a:extLst>
                </a:gridCol>
                <a:gridCol w="1257713">
                  <a:extLst>
                    <a:ext uri="{9D8B030D-6E8A-4147-A177-3AD203B41FA5}">
                      <a16:colId xmlns:a16="http://schemas.microsoft.com/office/drawing/2014/main" val="266492106"/>
                    </a:ext>
                  </a:extLst>
                </a:gridCol>
                <a:gridCol w="1393796">
                  <a:extLst>
                    <a:ext uri="{9D8B030D-6E8A-4147-A177-3AD203B41FA5}">
                      <a16:colId xmlns:a16="http://schemas.microsoft.com/office/drawing/2014/main" val="353111105"/>
                    </a:ext>
                  </a:extLst>
                </a:gridCol>
              </a:tblGrid>
              <a:tr h="309457"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marL="72000" marR="72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Resistive Anode</a:t>
                      </a:r>
                      <a:endParaRPr lang="en-US" sz="14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5156240"/>
                  </a:ext>
                </a:extLst>
              </a:tr>
              <a:tr h="309457"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Properties</a:t>
                      </a:r>
                      <a:endParaRPr lang="en-US" sz="14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70C0"/>
                          </a:solidFill>
                        </a:rPr>
                        <a:t>Strips</a:t>
                      </a:r>
                      <a:endParaRPr lang="en-US" sz="1400" b="1" dirty="0">
                        <a:solidFill>
                          <a:srgbClr val="0070C0"/>
                        </a:solidFill>
                      </a:endParaRP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70C0"/>
                          </a:solidFill>
                        </a:rPr>
                        <a:t>Plane</a:t>
                      </a:r>
                      <a:endParaRPr lang="en-US" sz="1400" b="1" dirty="0">
                        <a:solidFill>
                          <a:srgbClr val="0070C0"/>
                        </a:solidFill>
                      </a:endParaRP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80961501"/>
                  </a:ext>
                </a:extLst>
              </a:tr>
              <a:tr h="309457"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Charge</a:t>
                      </a:r>
                      <a:r>
                        <a:rPr lang="en-US" sz="1400" b="1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 dispersion</a:t>
                      </a:r>
                      <a:endParaRPr lang="en-US" sz="14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sym typeface="Symbol" panose="05050102010706020507" pitchFamily="18" charset="2"/>
                        </a:rPr>
                        <a:t></a:t>
                      </a:r>
                      <a:endParaRPr lang="en-US" sz="1600" b="1" dirty="0" smtClean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sym typeface="Symbol" panose="05050102010706020507" pitchFamily="18" charset="2"/>
                        </a:rPr>
                        <a:t></a:t>
                      </a:r>
                      <a:endParaRPr lang="en-US" sz="1600" b="1" dirty="0" smtClean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03349665"/>
                  </a:ext>
                </a:extLst>
              </a:tr>
              <a:tr h="309457"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Spark</a:t>
                      </a:r>
                      <a:r>
                        <a:rPr lang="en-US" sz="1400" b="1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 protection</a:t>
                      </a:r>
                      <a:endParaRPr lang="en-US" sz="14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sym typeface="Symbol" panose="05050102010706020507" pitchFamily="18" charset="2"/>
                        </a:rPr>
                        <a:t></a:t>
                      </a:r>
                      <a:endParaRPr lang="en-US" sz="16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sym typeface="Symbol" panose="05050102010706020507" pitchFamily="18" charset="2"/>
                        </a:rPr>
                        <a:t></a:t>
                      </a:r>
                      <a:endParaRPr lang="en-US" sz="16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05048237"/>
                  </a:ext>
                </a:extLst>
              </a:tr>
              <a:tr h="30945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Multiplexing readout</a:t>
                      </a:r>
                      <a:endParaRPr lang="en-US" sz="14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sym typeface="Symbol" panose="05050102010706020507" pitchFamily="18" charset="2"/>
                        </a:rPr>
                        <a:t></a:t>
                      </a:r>
                      <a:endParaRPr lang="en-US" sz="16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46249890"/>
                  </a:ext>
                </a:extLst>
              </a:tr>
              <a:tr h="30945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2D readout</a:t>
                      </a:r>
                      <a:endParaRPr lang="en-US" sz="14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sym typeface="Symbol" panose="05050102010706020507" pitchFamily="18" charset="2"/>
                        </a:rPr>
                        <a:t></a:t>
                      </a:r>
                      <a:endParaRPr lang="en-US" sz="16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1" dirty="0" smtClean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02022342"/>
                  </a:ext>
                </a:extLst>
              </a:tr>
              <a:tr h="30945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Readout segmentation</a:t>
                      </a:r>
                      <a:endParaRPr lang="en-US" sz="14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Strips</a:t>
                      </a:r>
                      <a:endParaRPr lang="en-US" sz="14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Strips</a:t>
                      </a:r>
                      <a:r>
                        <a:rPr lang="en-US" sz="1400" b="1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/Pixels</a:t>
                      </a:r>
                      <a:endParaRPr lang="en-US" sz="1400" b="1" dirty="0" smtClean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4305192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65" name="ZoneTexte 64"/>
              <p:cNvSpPr txBox="1"/>
              <p:nvPr/>
            </p:nvSpPr>
            <p:spPr>
              <a:xfrm>
                <a:off x="7835340" y="5154582"/>
                <a:ext cx="1234440" cy="9106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fr-FR" b="0" i="1" smtClean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r>
                        <a:rPr lang="fr-FR" b="0" i="1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fr-FR" b="0" i="1" smtClean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fr-FR" b="0" i="1" smtClean="0">
                                  <a:solidFill>
                                    <a:schemeClr val="accent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fr-FR" b="0" i="1" smtClean="0">
                                  <a:solidFill>
                                    <a:schemeClr val="accent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fr-FR" b="0" i="1" smtClean="0">
                                  <a:solidFill>
                                    <a:schemeClr val="accent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num>
                            <m:den>
                              <m:r>
                                <a:rPr lang="fr-FR" b="0" i="1" smtClean="0">
                                  <a:solidFill>
                                    <a:schemeClr val="accent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𝑅𝐶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en-US" dirty="0">
                  <a:solidFill>
                    <a:schemeClr val="accent2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65" name="ZoneTexte 6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35340" y="5154582"/>
                <a:ext cx="1234440" cy="91069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6" name="ZoneTexte 65"/>
          <p:cNvSpPr txBox="1"/>
          <p:nvPr/>
        </p:nvSpPr>
        <p:spPr>
          <a:xfrm>
            <a:off x="9385522" y="5350432"/>
            <a:ext cx="22605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</a:rPr>
              <a:t>t≈ </a:t>
            </a:r>
            <a:r>
              <a:rPr lang="en-US" sz="1600" dirty="0" smtClean="0">
                <a:solidFill>
                  <a:schemeClr val="accent2">
                    <a:lumMod val="50000"/>
                  </a:schemeClr>
                </a:solidFill>
              </a:rPr>
              <a:t>shaping</a:t>
            </a:r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</a:rPr>
              <a:t> time</a:t>
            </a:r>
          </a:p>
          <a:p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</a:rPr>
              <a:t>RC from resistive layer</a:t>
            </a:r>
            <a:endParaRPr lang="en-US" sz="1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8" name="Espace réservé de la date 1">
            <a:extLst>
              <a:ext uri="{FF2B5EF4-FFF2-40B4-BE49-F238E27FC236}">
                <a16:creationId xmlns:a16="http://schemas.microsoft.com/office/drawing/2014/main" id="{B17EAD3B-1461-7487-5CC4-2FCC0868B62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227682" y="6343650"/>
            <a:ext cx="1055156" cy="365125"/>
          </a:xfrm>
        </p:spPr>
        <p:txBody>
          <a:bodyPr/>
          <a:lstStyle/>
          <a:p>
            <a:pPr algn="ctr"/>
            <a:r>
              <a:rPr lang="fr-FR" dirty="0" smtClean="0"/>
              <a:t>05/10/2028</a:t>
            </a:r>
            <a:endParaRPr lang="fr-FR" dirty="0"/>
          </a:p>
        </p:txBody>
      </p:sp>
      <p:sp>
        <p:nvSpPr>
          <p:cNvPr id="69" name="Espace réservé du pied de page 4">
            <a:extLst>
              <a:ext uri="{FF2B5EF4-FFF2-40B4-BE49-F238E27FC236}">
                <a16:creationId xmlns:a16="http://schemas.microsoft.com/office/drawing/2014/main" id="{4B7D443D-AEB6-DC33-3EC2-01CD79BC4C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53682" y="6343650"/>
            <a:ext cx="9059486" cy="365125"/>
          </a:xfrm>
        </p:spPr>
        <p:txBody>
          <a:bodyPr/>
          <a:lstStyle/>
          <a:p>
            <a:pPr algn="ctr"/>
            <a:r>
              <a:rPr lang="en-US" dirty="0" smtClean="0"/>
              <a:t>Celebrating </a:t>
            </a:r>
            <a:r>
              <a:rPr lang="en-US" dirty="0" err="1" smtClean="0"/>
              <a:t>Ioannis</a:t>
            </a:r>
            <a:r>
              <a:rPr lang="en-US" dirty="0" smtClean="0"/>
              <a:t> - Muon tomography using </a:t>
            </a:r>
            <a:r>
              <a:rPr lang="en-US" dirty="0" err="1" smtClean="0"/>
              <a:t>Micromegas</a:t>
            </a:r>
            <a:r>
              <a:rPr lang="en-US" dirty="0" smtClean="0"/>
              <a:t> technology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85644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B8469576-4304-F1F8-2ECF-16CB9DD69AF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C3E0687C-BF33-B602-1691-6C6F37D147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>
                <a:solidFill>
                  <a:schemeClr val="accent2">
                    <a:lumMod val="50000"/>
                  </a:schemeClr>
                </a:solidFill>
              </a:rPr>
              <a:t>Muon Tomography</a:t>
            </a:r>
            <a:endParaRPr lang="da-DK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AADEDDD-0160-F99C-E8EB-AD5F9AC0CDF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a-DK" dirty="0" smtClean="0">
                <a:solidFill>
                  <a:schemeClr val="accent2">
                    <a:lumMod val="50000"/>
                  </a:schemeClr>
                </a:solidFill>
              </a:rPr>
              <a:t>Imaging from muon flux</a:t>
            </a:r>
            <a:endParaRPr lang="da-DK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4EE5A4D-1D11-87BD-2E3E-34DC2776D3F6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fr-FR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295850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 1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" t="480" r="1987" b="1094"/>
          <a:stretch/>
        </p:blipFill>
        <p:spPr>
          <a:xfrm>
            <a:off x="9382124" y="2943224"/>
            <a:ext cx="2762251" cy="3543301"/>
          </a:xfrm>
          <a:prstGeom prst="rect">
            <a:avLst/>
          </a:prstGeom>
        </p:spPr>
      </p:pic>
      <p:pic>
        <p:nvPicPr>
          <p:cNvPr id="20" name="Image 1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7" t="1315" r="1366" b="526"/>
          <a:stretch/>
        </p:blipFill>
        <p:spPr>
          <a:xfrm>
            <a:off x="3914774" y="2971800"/>
            <a:ext cx="2800351" cy="3533775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5" t="1578" r="2417" b="2378"/>
          <a:stretch/>
        </p:blipFill>
        <p:spPr>
          <a:xfrm>
            <a:off x="1095374" y="2981325"/>
            <a:ext cx="2743201" cy="3457576"/>
          </a:xfrm>
          <a:prstGeom prst="rect">
            <a:avLst/>
          </a:prstGeom>
          <a:ln>
            <a:noFill/>
          </a:ln>
        </p:spPr>
      </p:pic>
      <p:sp>
        <p:nvSpPr>
          <p:cNvPr id="7" name="Espace réservé du contenu 6">
            <a:extLst>
              <a:ext uri="{FF2B5EF4-FFF2-40B4-BE49-F238E27FC236}">
                <a16:creationId xmlns:a16="http://schemas.microsoft.com/office/drawing/2014/main" id="{69904E05-C7BF-272F-1F49-76572513FD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080001"/>
            <a:ext cx="10728325" cy="875874"/>
          </a:xfrm>
        </p:spPr>
        <p:txBody>
          <a:bodyPr>
            <a:noAutofit/>
          </a:bodyPr>
          <a:lstStyle/>
          <a:p>
            <a:pPr lvl="1"/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Enable a non-invasive but penetrating imaging of density 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contrast using natural charged particles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  <a:p>
            <a:pPr lvl="1"/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Muon tomography can be done using one of the three methods: </a:t>
            </a:r>
          </a:p>
          <a:p>
            <a:pPr lvl="2"/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8424BA42-8E50-0F5C-5ECA-A7448ECF5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9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91AE047D-F51A-E955-9889-3B1336B75E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Muon </a:t>
            </a:r>
            <a:r>
              <a:rPr lang="fr-FR" dirty="0" err="1" smtClean="0"/>
              <a:t>tomography</a:t>
            </a:r>
            <a:r>
              <a:rPr lang="fr-FR" dirty="0" smtClean="0"/>
              <a:t> – </a:t>
            </a:r>
            <a:r>
              <a:rPr lang="fr-FR" dirty="0" err="1" smtClean="0"/>
              <a:t>Principle</a:t>
            </a:r>
            <a:endParaRPr lang="fr-FR" dirty="0"/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" t="828" r="1065" b="748"/>
          <a:stretch/>
        </p:blipFill>
        <p:spPr>
          <a:xfrm>
            <a:off x="6562726" y="2933700"/>
            <a:ext cx="2800350" cy="3543300"/>
          </a:xfrm>
          <a:prstGeom prst="rect">
            <a:avLst/>
          </a:prstGeom>
        </p:spPr>
      </p:pic>
      <p:sp>
        <p:nvSpPr>
          <p:cNvPr id="21" name="ZoneTexte 20"/>
          <p:cNvSpPr txBox="1"/>
          <p:nvPr/>
        </p:nvSpPr>
        <p:spPr>
          <a:xfrm>
            <a:off x="2010096" y="5919576"/>
            <a:ext cx="10806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Deviation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4667979" y="2657709"/>
            <a:ext cx="13935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Transmission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9874230" y="2657709"/>
            <a:ext cx="12244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Absorption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24" name="ZoneTexte 23"/>
          <p:cNvSpPr txBox="1"/>
          <p:nvPr/>
        </p:nvSpPr>
        <p:spPr>
          <a:xfrm>
            <a:off x="7271103" y="2657709"/>
            <a:ext cx="13935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Transmission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15" name="Espace réservé du contenu 6">
            <a:extLst>
              <a:ext uri="{FF2B5EF4-FFF2-40B4-BE49-F238E27FC236}">
                <a16:creationId xmlns:a16="http://schemas.microsoft.com/office/drawing/2014/main" id="{69904E05-C7BF-272F-1F49-76572513FD57}"/>
              </a:ext>
            </a:extLst>
          </p:cNvPr>
          <p:cNvSpPr txBox="1">
            <a:spLocks/>
          </p:cNvSpPr>
          <p:nvPr/>
        </p:nvSpPr>
        <p:spPr>
          <a:xfrm>
            <a:off x="540000" y="1810703"/>
            <a:ext cx="10728325" cy="426707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08038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2">
              <a:buClr>
                <a:srgbClr val="0070C0"/>
              </a:buClr>
            </a:pPr>
            <a:r>
              <a:rPr lang="fr-FR" dirty="0" err="1" smtClean="0">
                <a:solidFill>
                  <a:srgbClr val="0070C0"/>
                </a:solidFill>
              </a:rPr>
              <a:t>Deviation</a:t>
            </a:r>
            <a:r>
              <a:rPr lang="fr-FR" dirty="0" smtClean="0">
                <a:solidFill>
                  <a:srgbClr val="0070C0"/>
                </a:solidFill>
              </a:rPr>
              <a:t> </a:t>
            </a:r>
            <a:endParaRPr lang="en-US" dirty="0" smtClean="0">
              <a:solidFill>
                <a:srgbClr val="0070C0"/>
              </a:solidFill>
            </a:endParaRPr>
          </a:p>
        </p:txBody>
      </p:sp>
      <p:sp>
        <p:nvSpPr>
          <p:cNvPr id="16" name="Espace réservé du contenu 6">
            <a:extLst>
              <a:ext uri="{FF2B5EF4-FFF2-40B4-BE49-F238E27FC236}">
                <a16:creationId xmlns:a16="http://schemas.microsoft.com/office/drawing/2014/main" id="{69904E05-C7BF-272F-1F49-76572513FD57}"/>
              </a:ext>
            </a:extLst>
          </p:cNvPr>
          <p:cNvSpPr txBox="1">
            <a:spLocks/>
          </p:cNvSpPr>
          <p:nvPr/>
        </p:nvSpPr>
        <p:spPr>
          <a:xfrm>
            <a:off x="540000" y="2172104"/>
            <a:ext cx="10728325" cy="426707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08038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2">
              <a:buClr>
                <a:srgbClr val="0070C0"/>
              </a:buClr>
            </a:pPr>
            <a:r>
              <a:rPr lang="en-US" dirty="0" smtClean="0">
                <a:solidFill>
                  <a:srgbClr val="0070C0"/>
                </a:solidFill>
              </a:rPr>
              <a:t>Transmission</a:t>
            </a:r>
          </a:p>
        </p:txBody>
      </p:sp>
      <p:sp>
        <p:nvSpPr>
          <p:cNvPr id="17" name="Espace réservé du contenu 6">
            <a:extLst>
              <a:ext uri="{FF2B5EF4-FFF2-40B4-BE49-F238E27FC236}">
                <a16:creationId xmlns:a16="http://schemas.microsoft.com/office/drawing/2014/main" id="{69904E05-C7BF-272F-1F49-76572513FD57}"/>
              </a:ext>
            </a:extLst>
          </p:cNvPr>
          <p:cNvSpPr txBox="1">
            <a:spLocks/>
          </p:cNvSpPr>
          <p:nvPr/>
        </p:nvSpPr>
        <p:spPr>
          <a:xfrm>
            <a:off x="540000" y="2567795"/>
            <a:ext cx="10728325" cy="426707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08038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2">
              <a:buClr>
                <a:srgbClr val="0070C0"/>
              </a:buClr>
            </a:pPr>
            <a:r>
              <a:rPr lang="en-US" dirty="0" smtClean="0">
                <a:solidFill>
                  <a:srgbClr val="0070C0"/>
                </a:solidFill>
              </a:rPr>
              <a:t>Absorption</a:t>
            </a:r>
          </a:p>
          <a:p>
            <a:pPr lvl="2"/>
            <a:endParaRPr lang="en-US" dirty="0">
              <a:solidFill>
                <a:srgbClr val="0070C0"/>
              </a:solidFill>
            </a:endParaRPr>
          </a:p>
        </p:txBody>
      </p:sp>
      <p:cxnSp>
        <p:nvCxnSpPr>
          <p:cNvPr id="4" name="Connecteur droit avec flèche 3"/>
          <p:cNvCxnSpPr/>
          <p:nvPr/>
        </p:nvCxnSpPr>
        <p:spPr>
          <a:xfrm flipH="1">
            <a:off x="1828794" y="4164595"/>
            <a:ext cx="0" cy="720000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avec flèche 24"/>
          <p:cNvCxnSpPr/>
          <p:nvPr/>
        </p:nvCxnSpPr>
        <p:spPr>
          <a:xfrm flipH="1">
            <a:off x="4796828" y="4163081"/>
            <a:ext cx="0" cy="720000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avec flèche 25"/>
          <p:cNvCxnSpPr/>
          <p:nvPr/>
        </p:nvCxnSpPr>
        <p:spPr>
          <a:xfrm flipH="1">
            <a:off x="9982957" y="4163081"/>
            <a:ext cx="0" cy="720000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/>
          <p:cNvSpPr txBox="1"/>
          <p:nvPr/>
        </p:nvSpPr>
        <p:spPr>
          <a:xfrm>
            <a:off x="1241977" y="4309330"/>
            <a:ext cx="5870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solidFill>
                  <a:srgbClr val="00B0F0"/>
                </a:solidFill>
              </a:rPr>
              <a:t>~1 m</a:t>
            </a:r>
            <a:endParaRPr lang="fr-FR" sz="1400" dirty="0">
              <a:solidFill>
                <a:srgbClr val="00B0F0"/>
              </a:solidFill>
            </a:endParaRPr>
          </a:p>
        </p:txBody>
      </p:sp>
      <p:sp>
        <p:nvSpPr>
          <p:cNvPr id="27" name="ZoneTexte 26"/>
          <p:cNvSpPr txBox="1"/>
          <p:nvPr/>
        </p:nvSpPr>
        <p:spPr>
          <a:xfrm>
            <a:off x="3758170" y="4308177"/>
            <a:ext cx="10438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solidFill>
                  <a:srgbClr val="00B0F0"/>
                </a:solidFill>
              </a:rPr>
              <a:t>~10-100 m</a:t>
            </a:r>
            <a:endParaRPr lang="fr-FR" sz="1400" dirty="0">
              <a:solidFill>
                <a:srgbClr val="00B0F0"/>
              </a:solidFill>
            </a:endParaRPr>
          </a:p>
        </p:txBody>
      </p:sp>
      <p:sp>
        <p:nvSpPr>
          <p:cNvPr id="28" name="ZoneTexte 27"/>
          <p:cNvSpPr txBox="1"/>
          <p:nvPr/>
        </p:nvSpPr>
        <p:spPr>
          <a:xfrm>
            <a:off x="9397799" y="4307024"/>
            <a:ext cx="5870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solidFill>
                  <a:srgbClr val="00B0F0"/>
                </a:solidFill>
              </a:rPr>
              <a:t>~1 m</a:t>
            </a:r>
            <a:endParaRPr lang="fr-FR" sz="1400" dirty="0">
              <a:solidFill>
                <a:srgbClr val="00B0F0"/>
              </a:solidFill>
            </a:endParaRPr>
          </a:p>
        </p:txBody>
      </p:sp>
      <p:sp>
        <p:nvSpPr>
          <p:cNvPr id="29" name="ZoneTexte 28"/>
          <p:cNvSpPr txBox="1"/>
          <p:nvPr/>
        </p:nvSpPr>
        <p:spPr>
          <a:xfrm>
            <a:off x="7440963" y="3021181"/>
            <a:ext cx="10438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solidFill>
                  <a:srgbClr val="00B0F0"/>
                </a:solidFill>
              </a:rPr>
              <a:t>~10-100 m</a:t>
            </a:r>
            <a:endParaRPr lang="fr-FR" sz="1400" dirty="0">
              <a:solidFill>
                <a:srgbClr val="00B0F0"/>
              </a:solidFill>
            </a:endParaRPr>
          </a:p>
        </p:txBody>
      </p:sp>
      <p:cxnSp>
        <p:nvCxnSpPr>
          <p:cNvPr id="30" name="Connecteur droit avec flèche 29"/>
          <p:cNvCxnSpPr/>
          <p:nvPr/>
        </p:nvCxnSpPr>
        <p:spPr>
          <a:xfrm>
            <a:off x="6820655" y="3335291"/>
            <a:ext cx="2284491" cy="0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ZoneTexte 30"/>
          <p:cNvSpPr txBox="1"/>
          <p:nvPr/>
        </p:nvSpPr>
        <p:spPr>
          <a:xfrm>
            <a:off x="2437002" y="1841871"/>
            <a:ext cx="1159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92D050"/>
                </a:solidFill>
              </a:rPr>
              <a:t>(M-Cube)</a:t>
            </a:r>
            <a:endParaRPr lang="en-US" dirty="0">
              <a:solidFill>
                <a:srgbClr val="92D050"/>
              </a:solidFill>
            </a:endParaRPr>
          </a:p>
        </p:txBody>
      </p:sp>
      <p:sp>
        <p:nvSpPr>
          <p:cNvPr id="32" name="ZoneTexte 31"/>
          <p:cNvSpPr txBox="1"/>
          <p:nvPr/>
        </p:nvSpPr>
        <p:spPr>
          <a:xfrm>
            <a:off x="2437002" y="2217383"/>
            <a:ext cx="53827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92D050"/>
                </a:solidFill>
              </a:rPr>
              <a:t>(</a:t>
            </a:r>
            <a:r>
              <a:rPr lang="en-US" dirty="0" err="1" smtClean="0">
                <a:solidFill>
                  <a:srgbClr val="92D050"/>
                </a:solidFill>
              </a:rPr>
              <a:t>WatTo</a:t>
            </a:r>
            <a:r>
              <a:rPr lang="en-US" dirty="0" smtClean="0">
                <a:solidFill>
                  <a:srgbClr val="92D050"/>
                </a:solidFill>
              </a:rPr>
              <a:t>, </a:t>
            </a:r>
            <a:r>
              <a:rPr lang="en-US" dirty="0" err="1">
                <a:solidFill>
                  <a:srgbClr val="92D050"/>
                </a:solidFill>
              </a:rPr>
              <a:t>Scanpyramids</a:t>
            </a:r>
            <a:r>
              <a:rPr lang="en-US" dirty="0">
                <a:solidFill>
                  <a:srgbClr val="92D050"/>
                </a:solidFill>
              </a:rPr>
              <a:t>, </a:t>
            </a:r>
            <a:r>
              <a:rPr lang="en-US" dirty="0" smtClean="0">
                <a:solidFill>
                  <a:srgbClr val="92D050"/>
                </a:solidFill>
              </a:rPr>
              <a:t>G2G3, INB72, EDF, D3DT)</a:t>
            </a:r>
            <a:endParaRPr lang="en-US" dirty="0">
              <a:solidFill>
                <a:srgbClr val="92D050"/>
              </a:solidFill>
            </a:endParaRPr>
          </a:p>
        </p:txBody>
      </p:sp>
      <p:sp>
        <p:nvSpPr>
          <p:cNvPr id="33" name="ZoneTexte 32"/>
          <p:cNvSpPr txBox="1"/>
          <p:nvPr/>
        </p:nvSpPr>
        <p:spPr>
          <a:xfrm>
            <a:off x="2437002" y="2611583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92D050"/>
                </a:solidFill>
              </a:rPr>
              <a:t>(IZEN)</a:t>
            </a:r>
            <a:endParaRPr lang="en-US" dirty="0">
              <a:solidFill>
                <a:srgbClr val="92D050"/>
              </a:solidFill>
            </a:endParaRPr>
          </a:p>
        </p:txBody>
      </p:sp>
      <p:sp>
        <p:nvSpPr>
          <p:cNvPr id="34" name="Espace réservé de la date 1">
            <a:extLst>
              <a:ext uri="{FF2B5EF4-FFF2-40B4-BE49-F238E27FC236}">
                <a16:creationId xmlns:a16="http://schemas.microsoft.com/office/drawing/2014/main" id="{B17EAD3B-1461-7487-5CC4-2FCC0868B62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227682" y="6343650"/>
            <a:ext cx="1055156" cy="365125"/>
          </a:xfrm>
        </p:spPr>
        <p:txBody>
          <a:bodyPr/>
          <a:lstStyle/>
          <a:p>
            <a:pPr algn="ctr"/>
            <a:r>
              <a:rPr lang="fr-FR" dirty="0" smtClean="0"/>
              <a:t>05/10/2028</a:t>
            </a:r>
            <a:endParaRPr lang="fr-FR" dirty="0"/>
          </a:p>
        </p:txBody>
      </p:sp>
      <p:sp>
        <p:nvSpPr>
          <p:cNvPr id="35" name="Espace réservé du pied de page 4">
            <a:extLst>
              <a:ext uri="{FF2B5EF4-FFF2-40B4-BE49-F238E27FC236}">
                <a16:creationId xmlns:a16="http://schemas.microsoft.com/office/drawing/2014/main" id="{4B7D443D-AEB6-DC33-3EC2-01CD79BC4C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53682" y="6343650"/>
            <a:ext cx="9059486" cy="365125"/>
          </a:xfrm>
        </p:spPr>
        <p:txBody>
          <a:bodyPr/>
          <a:lstStyle/>
          <a:p>
            <a:pPr algn="ctr"/>
            <a:r>
              <a:rPr lang="en-US" dirty="0" smtClean="0"/>
              <a:t>Celebrating </a:t>
            </a:r>
            <a:r>
              <a:rPr lang="en-US" dirty="0" err="1" smtClean="0"/>
              <a:t>Ioannis</a:t>
            </a:r>
            <a:r>
              <a:rPr lang="en-US" dirty="0" smtClean="0"/>
              <a:t> - Muon tomography using </a:t>
            </a:r>
            <a:r>
              <a:rPr lang="en-US" dirty="0" err="1" smtClean="0"/>
              <a:t>Micromegas</a:t>
            </a:r>
            <a:r>
              <a:rPr lang="en-US" dirty="0" smtClean="0"/>
              <a:t> technology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25325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  <p:bldP spid="24" grpId="0"/>
      <p:bldP spid="15" grpId="0"/>
      <p:bldP spid="16" grpId="0"/>
      <p:bldP spid="17" grpId="0"/>
      <p:bldP spid="9" grpId="0"/>
      <p:bldP spid="27" grpId="0"/>
      <p:bldP spid="28" grpId="0"/>
      <p:bldP spid="29" grpId="0"/>
      <p:bldP spid="31" grpId="0"/>
      <p:bldP spid="32" grpId="0"/>
      <p:bldP spid="33" grpId="0"/>
    </p:bldLst>
  </p:timing>
</p:sld>
</file>

<file path=ppt/theme/theme1.xml><?xml version="1.0" encoding="utf-8"?>
<a:theme xmlns:a="http://schemas.openxmlformats.org/drawingml/2006/main" name="Thème Office">
  <a:themeElements>
    <a:clrScheme name="CEA 2023">
      <a:dk1>
        <a:srgbClr val="262626"/>
      </a:dk1>
      <a:lt1>
        <a:sysClr val="window" lastClr="FFFFFF"/>
      </a:lt1>
      <a:dk2>
        <a:srgbClr val="E50019"/>
      </a:dk2>
      <a:lt2>
        <a:srgbClr val="FFFFFF"/>
      </a:lt2>
      <a:accent1>
        <a:srgbClr val="3E4A83"/>
      </a:accent1>
      <a:accent2>
        <a:srgbClr val="7E9CBB"/>
      </a:accent2>
      <a:accent3>
        <a:srgbClr val="FFCD31"/>
      </a:accent3>
      <a:accent4>
        <a:srgbClr val="DA837B"/>
      </a:accent4>
      <a:accent5>
        <a:srgbClr val="0093A7"/>
      </a:accent5>
      <a:accent6>
        <a:srgbClr val="BD987A"/>
      </a:accent6>
      <a:hlink>
        <a:srgbClr val="E50019"/>
      </a:hlink>
      <a:folHlink>
        <a:srgbClr val="E50019"/>
      </a:folHlink>
    </a:clrScheme>
    <a:fontScheme name="CEA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lIns="144000" tIns="108000" rIns="144000" bIns="144000" rtlCol="0" anchor="ctr">
        <a:spAutoFit/>
      </a:bodyPr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PPT-CEA final-V5.potx" id="{8CEE0DFF-1C06-4716-850E-804B5EEE4D0F}" vid="{3A69881D-C6CB-41F7-A0C0-1CB4B9E5CEEE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Office document_ItemAdded</Name>
    <Synchronization>Synchronous</Synchronization>
    <Type>10001</Type>
    <SequenceNumber>11001</SequenceNumber>
    <Url/>
    <Assembly>CEA.I2I.Web.Core, Version=1.0.0.0, Culture=neutral, PublicKeyToken=39d5d856cb1a3e17</Assembly>
    <Class>CEA.I2I.Web.Core.Receivers.OfficeDocumentEventReceiver</Class>
    <Data/>
    <Filter/>
  </Receiver>
  <Receiver>
    <Name>Office document_ItemUpdated</Name>
    <Synchronization>Synchronous</Synchronization>
    <Type>10002</Type>
    <SequenceNumber>11001</SequenceNumber>
    <Url/>
    <Assembly>CEA.I2I.Web.Core, Version=1.0.0.0, Culture=neutral, PublicKeyToken=39d5d856cb1a3e17</Assembly>
    <Class>CEA.I2I.Web.Core.Receivers.OfficeDocumentEventReceiver</Class>
    <Data/>
    <Filter/>
  </Receiver>
</spe:Receiver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anguage xmlns="http://schemas.microsoft.com/sharepoint/v3">Français (France)</Language>
    <TypologyTaxHTField0 xmlns="582fa2ad-bcfb-4c30-8490-7bbd511b1880">
      <Terms xmlns="http://schemas.microsoft.com/office/infopath/2007/PartnerControls"/>
    </TypologyTaxHTField0>
    <PublicTaxHTField0 xmlns="582fa2ad-bcfb-4c30-8490-7bbd511b1880">
      <Terms xmlns="http://schemas.microsoft.com/office/infopath/2007/PartnerControls"/>
    </PublicTaxHTField0>
    <Summary xmlns="582fa2ad-bcfb-4c30-8490-7bbd511b1880" xsi:nil="true"/>
    <ManualDate xmlns="582fa2ad-bcfb-4c30-8490-7bbd511b1880" xsi:nil="true"/>
    <TaxKeywordTaxHTField xmlns="151dffeb-2989-4a61-aef8-844a993007f8">
      <Terms xmlns="http://schemas.microsoft.com/office/infopath/2007/PartnerControls"/>
    </TaxKeywordTaxHTField>
    <ThumbnailImageUrl xmlns="582fa2ad-bcfb-4c30-8490-7bbd511b1880" xsi:nil="true"/>
    <TaxCatchAll xmlns="151dffeb-2989-4a61-aef8-844a993007f8"/>
    <ThumbnailImage xmlns="582fa2ad-bcfb-4c30-8490-7bbd511b1880" xsi:nil="true"/>
    <OrganisationTaxHTField0 xmlns="582fa2ad-bcfb-4c30-8490-7bbd511b1880">
      <Terms xmlns="http://schemas.microsoft.com/office/infopath/2007/PartnerControls"/>
    </OrganisationTaxHTField0>
    <BigPictureUrl xmlns="582fa2ad-bcfb-4c30-8490-7bbd511b1880" xsi:nil="true"/>
    <BigPicture xmlns="582fa2ad-bcfb-4c30-8490-7bbd511b1880" xsi:nil="true"/>
    <BackwardLinks xmlns="582fa2ad-bcfb-4c30-8490-7bbd511b1880">2</BackwardLinks>
    <ThematicsTaxHTField0 xmlns="582fa2ad-bcfb-4c30-8490-7bbd511b1880">
      <Terms xmlns="http://schemas.microsoft.com/office/infopath/2007/PartnerControls"/>
    </ThematicsTaxHTField0>
    <CenterAndUnitTaxHTField0 xmlns="582fa2ad-bcfb-4c30-8490-7bbd511b1880">
      <Terms xmlns="http://schemas.microsoft.com/office/infopath/2007/PartnerControls"/>
    </CenterAndUnitTaxHTField0>
    <DisplayedDate xmlns="582fa2ad-bcfb-4c30-8490-7bbd511b1880">2023-01-25T10:00:27+00:00</DisplayedDate>
  </documentManagement>
</p:properti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 bureautique" ma:contentTypeID="0x0101009AC65FE4C57B4241B7BB126C82049321006502EDEDC0136B40BE1694CA6DFB09E5" ma:contentTypeVersion="20" ma:contentTypeDescription="Crée un document." ma:contentTypeScope="" ma:versionID="f1b05a092d0904e6962f83cebf818255">
  <xsd:schema xmlns:xsd="http://www.w3.org/2001/XMLSchema" xmlns:xs="http://www.w3.org/2001/XMLSchema" xmlns:p="http://schemas.microsoft.com/office/2006/metadata/properties" xmlns:ns1="http://schemas.microsoft.com/sharepoint/v3" xmlns:ns2="582fa2ad-bcfb-4c30-8490-7bbd511b1880" xmlns:ns3="151dffeb-2989-4a61-aef8-844a993007f8" targetNamespace="http://schemas.microsoft.com/office/2006/metadata/properties" ma:root="true" ma:fieldsID="7c3819e88b0869059371fc3b24198fff" ns1:_="" ns2:_="" ns3:_="">
    <xsd:import namespace="http://schemas.microsoft.com/sharepoint/v3"/>
    <xsd:import namespace="582fa2ad-bcfb-4c30-8490-7bbd511b1880"/>
    <xsd:import namespace="151dffeb-2989-4a61-aef8-844a993007f8"/>
    <xsd:element name="properties">
      <xsd:complexType>
        <xsd:sequence>
          <xsd:element name="documentManagement">
            <xsd:complexType>
              <xsd:all>
                <xsd:element ref="ns1:Language" minOccurs="0"/>
                <xsd:element ref="ns2:BackwardLinks" minOccurs="0"/>
                <xsd:element ref="ns2:ThematicsTaxHTField0" minOccurs="0"/>
                <xsd:element ref="ns3:TaxCatchAll" minOccurs="0"/>
                <xsd:element ref="ns3:TaxCatchAllLabel" minOccurs="0"/>
                <xsd:element ref="ns2:CenterAndUnitTaxHTField0" minOccurs="0"/>
                <xsd:element ref="ns3:TaxKeywordTaxHTField" minOccurs="0"/>
                <xsd:element ref="ns2:TypologyTaxHTField0" minOccurs="0"/>
                <xsd:element ref="ns2:OrganisationTaxHTField0" minOccurs="0"/>
                <xsd:element ref="ns2:PublicTaxHTField0" minOccurs="0"/>
                <xsd:element ref="ns2:Summary" minOccurs="0"/>
                <xsd:element ref="ns2:ThumbnailImage" minOccurs="0"/>
                <xsd:element ref="ns2:ThumbnailImageUrl" minOccurs="0"/>
                <xsd:element ref="ns2:BigPicture" minOccurs="0"/>
                <xsd:element ref="ns2:BigPictureUrl" minOccurs="0"/>
                <xsd:element ref="ns2:ManualDate" minOccurs="0"/>
                <xsd:element ref="ns2:Displayed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Language" ma:index="5" nillable="true" ma:displayName="Langue" ma:default="Français (France)" ma:internalName="Language">
      <xsd:simpleType>
        <xsd:union memberTypes="dms:Text">
          <xsd:simpleType>
            <xsd:restriction base="dms:Choice">
              <xsd:enumeration value="Arabe (Arabie saoudite)"/>
              <xsd:enumeration value="Bulgare (Bulgarie)"/>
              <xsd:enumeration value="Chinois (R.A.S. de Hong Kong)"/>
              <xsd:enumeration value="Chinois (République populaire de Chine)"/>
              <xsd:enumeration value="Chinois (Taïwan)"/>
              <xsd:enumeration value="Croate (Croatie)"/>
              <xsd:enumeration value="Tchèque (République tchèque)"/>
              <xsd:enumeration value="Danois (Danemark)"/>
              <xsd:enumeration value="Néerlandais (Pays-Bas)"/>
              <xsd:enumeration value="Anglais"/>
              <xsd:enumeration value="Estonien (Estonie)"/>
              <xsd:enumeration value="Finnois (Finlande)"/>
              <xsd:enumeration value="Français (France)"/>
              <xsd:enumeration value="Allemand (Allemagne)"/>
              <xsd:enumeration value="Grec (Grèce)"/>
              <xsd:enumeration value="Hébreu (Israël)"/>
              <xsd:enumeration value="Hindi (Inde)"/>
              <xsd:enumeration value="Hongrois (Hongrie)"/>
              <xsd:enumeration value="Indonésien (Indonésie)"/>
              <xsd:enumeration value="Italien (Italie)"/>
              <xsd:enumeration value="Japonais (Japon)"/>
              <xsd:enumeration value="Coréen (Corée)"/>
              <xsd:enumeration value="Letton (Lettonie)"/>
              <xsd:enumeration value="Lituanien (Lituanie)"/>
              <xsd:enumeration value="Malais (Malaisie)"/>
              <xsd:enumeration value="Norvégien (Bokmal) (Norvège)"/>
              <xsd:enumeration value="Polonais (Pologne)"/>
              <xsd:enumeration value="Portugais (Brésil)"/>
              <xsd:enumeration value="Portugais (Portugal)"/>
              <xsd:enumeration value="Roumain (Roumanie)"/>
              <xsd:enumeration value="Russe (Russie)"/>
              <xsd:enumeration value="Serbe (Latin, Serbie)"/>
              <xsd:enumeration value="Slovaque (Slovaquie)"/>
              <xsd:enumeration value="Slovène (Slovénie)"/>
              <xsd:enumeration value="Espagnol (Espagne)"/>
              <xsd:enumeration value="Suédois (Suède)"/>
              <xsd:enumeration value="Thaï (Thaïlande)"/>
              <xsd:enumeration value="Turc (Turquie)"/>
              <xsd:enumeration value="Ukrainien (Ukraine)"/>
              <xsd:enumeration value="Ourdou (République islamique du Pakistan)"/>
              <xsd:enumeration value="Vietnamien (Vietnam)"/>
            </xsd:restriction>
          </xsd:simpleType>
        </xsd:un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82fa2ad-bcfb-4c30-8490-7bbd511b1880" elementFormDefault="qualified">
    <xsd:import namespace="http://schemas.microsoft.com/office/2006/documentManagement/types"/>
    <xsd:import namespace="http://schemas.microsoft.com/office/infopath/2007/PartnerControls"/>
    <xsd:element name="BackwardLinks" ma:index="6" nillable="true" ma:displayName="Liens entrants" ma:internalName="BackwardLinks" ma:readOnly="false">
      <xsd:simpleType>
        <xsd:restriction base="dms:Text"/>
      </xsd:simpleType>
    </xsd:element>
    <xsd:element name="ThematicsTaxHTField0" ma:index="8" nillable="true" ma:taxonomy="true" ma:internalName="ThematicsTaxHTField0" ma:taxonomyFieldName="Thematics" ma:displayName="Thématiques" ma:fieldId="{c4af68e9-307a-4318-8504-f93285936fc7}" ma:taxonomyMulti="true" ma:sspId="a6e70cbb-a60f-4600-a53f-b7ff8cffd0af" ma:termSetId="a10a44d9-d1f6-48e5-bb68-cccd1ea0729b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CenterAndUnitTaxHTField0" ma:index="12" nillable="true" ma:taxonomy="true" ma:internalName="CenterAndUnitTaxHTField0" ma:taxonomyFieldName="CenterAndUnit" ma:displayName="Centre et unité" ma:fieldId="{facf9d3d-8cf6-4fab-8f4b-dfbbe29f3a4b}" ma:taxonomyMulti="true" ma:sspId="a6e70cbb-a60f-4600-a53f-b7ff8cffd0af" ma:termSetId="88381266-4cf9-4d0f-9f66-bc7ee8b8f509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ypologyTaxHTField0" ma:index="18" nillable="true" ma:taxonomy="true" ma:internalName="TypologyTaxHTField0" ma:taxonomyFieldName="Typology" ma:displayName="Type de contenu" ma:readOnly="false" ma:default="" ma:fieldId="{fca8d298-920d-4815-a20b-c1a36091f1f7}" ma:taxonomyMulti="true" ma:sspId="a6e70cbb-a60f-4600-a53f-b7ff8cffd0af" ma:termSetId="092849f7-9260-4df9-99c4-635fefe8f60a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OrganisationTaxHTField0" ma:index="20" nillable="true" ma:taxonomy="true" ma:internalName="OrganisationTaxHTField0" ma:taxonomyFieldName="Organisation" ma:displayName="Organisation" ma:readOnly="false" ma:fieldId="{dacc8977-bae2-4cdb-ba56-0a020a4af99a}" ma:taxonomyMulti="true" ma:sspId="a6e70cbb-a60f-4600-a53f-b7ff8cffd0af" ma:termSetId="88381266-4cf9-4d0f-9f66-bc7ee8b8f509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PublicTaxHTField0" ma:index="22" nillable="true" ma:taxonomy="true" ma:internalName="PublicTaxHTField0" ma:taxonomyFieldName="Public" ma:displayName="Public" ma:readOnly="false" ma:fieldId="{7196c7f4-9f00-45cf-9674-ae6fd7f8c9dc}" ma:taxonomyMulti="true" ma:sspId="a6e70cbb-a60f-4600-a53f-b7ff8cffd0af" ma:termSetId="d1bb7582-47f0-4b95-a8a0-54d382c0433c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ummary" ma:index="24" nillable="true" ma:displayName="Résumé" ma:internalName="Summary" ma:readOnly="false">
      <xsd:simpleType>
        <xsd:restriction base="dms:Note">
          <xsd:maxLength value="255"/>
        </xsd:restriction>
      </xsd:simpleType>
    </xsd:element>
    <xsd:element name="ThumbnailImage" ma:index="25" nillable="true" ma:displayName="Image poster" ma:internalName="ThumbnailImage" ma:readOnly="false">
      <xsd:simpleType>
        <xsd:restriction base="dms:Unknown"/>
      </xsd:simpleType>
    </xsd:element>
    <xsd:element name="ThumbnailImageUrl" ma:index="26" nillable="true" ma:displayName="ThumbnailImageUrl" ma:hidden="true" ma:internalName="ThumbnailImageUrl" ma:readOnly="false" ma:showField="FALSE">
      <xsd:simpleType>
        <xsd:restriction base="dms:Text"/>
      </xsd:simpleType>
    </xsd:element>
    <xsd:element name="BigPicture" ma:index="27" nillable="true" ma:displayName="Grande image" ma:internalName="BigPicture" ma:readOnly="false">
      <xsd:simpleType>
        <xsd:restriction base="dms:Unknown"/>
      </xsd:simpleType>
    </xsd:element>
    <xsd:element name="BigPictureUrl" ma:index="28" nillable="true" ma:displayName="BigPictureUrl" ma:hidden="true" ma:internalName="BigPictureUrl" ma:readOnly="false" ma:showField="FALSE">
      <xsd:simpleType>
        <xsd:restriction base="dms:Text"/>
      </xsd:simpleType>
    </xsd:element>
    <xsd:element name="ManualDate" ma:index="29" nillable="true" ma:displayName="Date manuelle" ma:format="DateTime" ma:LCID="1036" ma:internalName="ManualDate" ma:readOnly="false">
      <xsd:simpleType>
        <xsd:restriction base="dms:DateTime"/>
      </xsd:simpleType>
    </xsd:element>
    <xsd:element name="DisplayedDate" ma:index="30" nillable="true" ma:displayName="Date affichée" ma:format="DateTime" ma:LCID="1036" ma:internalName="DisplayedDate" ma:readOnly="tru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51dffeb-2989-4a61-aef8-844a993007f8" elementFormDefault="qualified">
    <xsd:import namespace="http://schemas.microsoft.com/office/2006/documentManagement/types"/>
    <xsd:import namespace="http://schemas.microsoft.com/office/infopath/2007/PartnerControls"/>
    <xsd:element name="TaxCatchAll" ma:index="9" nillable="true" ma:displayName="Taxonomy Catch All Column" ma:description="" ma:hidden="true" ma:list="{0d3ac70b-b933-4e26-b91d-fb6c0c0cea2a}" ma:internalName="TaxCatchAll" ma:showField="CatchAllData" ma:web="151dffeb-2989-4a61-aef8-844a993007f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description="" ma:hidden="true" ma:list="{0d3ac70b-b933-4e26-b91d-fb6c0c0cea2a}" ma:internalName="TaxCatchAllLabel" ma:readOnly="true" ma:showField="CatchAllDataLabel" ma:web="151dffeb-2989-4a61-aef8-844a993007f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KeywordTaxHTField" ma:index="14" nillable="true" ma:taxonomy="true" ma:internalName="TaxKeywordTaxHTField" ma:taxonomyFieldName="TaxKeyword" ma:displayName="Mots clés d’entreprise" ma:fieldId="{23f27201-bee3-471e-b2e7-b64fd8b7ca38}" ma:taxonomyMulti="true" ma:sspId="a6e70cbb-a60f-4600-a53f-b7ff8cffd0af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1" ma:displayName="Type de contenu"/>
        <xsd:element ref="dc:title" minOccurs="0" maxOccurs="1" ma:index="1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EC6F6A1-DBB8-49CB-9A01-6DDECDCC9EEC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6F971FD6-17CC-4F23-9DB3-D1FB3A6D1EC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F5003DA-E900-47F2-BA91-7AD870D471EB}">
  <ds:schemaRefs>
    <ds:schemaRef ds:uri="http://purl.org/dc/elements/1.1/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purl.org/dc/terms/"/>
    <ds:schemaRef ds:uri="http://purl.org/dc/dcmitype/"/>
    <ds:schemaRef ds:uri="http://schemas.openxmlformats.org/package/2006/metadata/core-properties"/>
    <ds:schemaRef ds:uri="http://schemas.microsoft.com/office/infopath/2007/PartnerControls"/>
    <ds:schemaRef ds:uri="151dffeb-2989-4a61-aef8-844a993007f8"/>
    <ds:schemaRef ds:uri="582fa2ad-bcfb-4c30-8490-7bbd511b1880"/>
    <ds:schemaRef ds:uri="http://www.w3.org/XML/1998/namespace"/>
  </ds:schemaRefs>
</ds:datastoreItem>
</file>

<file path=customXml/itemProps4.xml><?xml version="1.0" encoding="utf-8"?>
<ds:datastoreItem xmlns:ds="http://schemas.openxmlformats.org/officeDocument/2006/customXml" ds:itemID="{76654F01-D451-414A-9EDC-9425484D295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582fa2ad-bcfb-4c30-8490-7bbd511b1880"/>
    <ds:schemaRef ds:uri="151dffeb-2989-4a61-aef8-844a993007f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10422</TotalTime>
  <Words>1648</Words>
  <Application>Microsoft Office PowerPoint</Application>
  <PresentationFormat>Grand écran</PresentationFormat>
  <Paragraphs>427</Paragraphs>
  <Slides>22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8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22</vt:i4>
      </vt:variant>
    </vt:vector>
  </HeadingPairs>
  <TitlesOfParts>
    <vt:vector size="31" baseType="lpstr">
      <vt:lpstr>Arial</vt:lpstr>
      <vt:lpstr>Arial Black</vt:lpstr>
      <vt:lpstr>Calibri</vt:lpstr>
      <vt:lpstr>Cambria Math</vt:lpstr>
      <vt:lpstr>Courier New</vt:lpstr>
      <vt:lpstr>Symbol</vt:lpstr>
      <vt:lpstr>Verdana</vt:lpstr>
      <vt:lpstr>Wingdings</vt:lpstr>
      <vt:lpstr>Thème Office</vt:lpstr>
      <vt:lpstr>Muon tomography using Micromegas technology</vt:lpstr>
      <vt:lpstr>Preambule</vt:lpstr>
      <vt:lpstr>My contribution to Resistive Micromegas</vt:lpstr>
      <vt:lpstr>My contribution to Resistive Micromegas</vt:lpstr>
      <vt:lpstr>My contribution to Resistive Micromegas</vt:lpstr>
      <vt:lpstr>My contribution to Resistive Micromegas</vt:lpstr>
      <vt:lpstr>Micromegas Technology</vt:lpstr>
      <vt:lpstr>Muon Tomography</vt:lpstr>
      <vt:lpstr>Muon tomography – Principle</vt:lpstr>
      <vt:lpstr>Muon tomography – Timeline</vt:lpstr>
      <vt:lpstr>Muon tomography – Timeline</vt:lpstr>
      <vt:lpstr>MultiGen detector – Basic element of a telescope</vt:lpstr>
      <vt:lpstr>MultiGen detector – Illustration with 5 families</vt:lpstr>
      <vt:lpstr>Telescopes based on MultiGen</vt:lpstr>
      <vt:lpstr>Benches of Muon Tomography</vt:lpstr>
      <vt:lpstr>Resistive strip and detector production</vt:lpstr>
      <vt:lpstr>Conclusions</vt:lpstr>
      <vt:lpstr>Thank you!</vt:lpstr>
      <vt:lpstr>Présentation PowerPoint</vt:lpstr>
      <vt:lpstr>Muon particle</vt:lpstr>
      <vt:lpstr>Cosmic-rays muons</vt:lpstr>
      <vt:lpstr>Muon interation with matter</vt:lpstr>
    </vt:vector>
  </TitlesOfParts>
  <Company>CEA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Lorem ipsum dolor sit amet, consectetuer</dc:title>
  <dc:creator>HARTMANN Marion</dc:creator>
  <cp:lastModifiedBy>FERRER RIBAS Esther</cp:lastModifiedBy>
  <cp:revision>302</cp:revision>
  <dcterms:created xsi:type="dcterms:W3CDTF">2023-01-13T15:17:34Z</dcterms:created>
  <dcterms:modified xsi:type="dcterms:W3CDTF">2023-10-05T10:45:28Z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0x0101009AC65FE4C57B4241B7BB126C82049321006502EDEDC0136B40BE1694CA6DFB09E5</vt:lpwstr>
  </property>
  <property fmtid="{D5CDD505-2E9C-101B-9397-08002B2CF9AE}" pid="3" name="TaxKeyword">
    <vt:lpwstr/>
  </property>
  <property fmtid="{D5CDD505-2E9C-101B-9397-08002B2CF9AE}" pid="4" name="I2ICODE">
    <vt:lpwstr>WEB</vt:lpwstr>
  </property>
  <property fmtid="{D5CDD505-2E9C-101B-9397-08002B2CF9AE}" pid="5" name="WebApplicationID">
    <vt:lpwstr>3f72b11a-dedf-47a1-b48a-dfd7b45017bd</vt:lpwstr>
  </property>
  <property fmtid="{D5CDD505-2E9C-101B-9397-08002B2CF9AE}" pid="6" name="I2ISITECODE">
    <vt:lpwstr/>
  </property>
</Properties>
</file>