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"/>
  </p:notesMasterIdLst>
  <p:sldIdLst>
    <p:sldId id="279" r:id="rId2"/>
    <p:sldId id="392" r:id="rId3"/>
    <p:sldId id="393" r:id="rId4"/>
    <p:sldId id="394" r:id="rId5"/>
    <p:sldId id="395" r:id="rId6"/>
    <p:sldId id="396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8"/>
  </p:normalViewPr>
  <p:slideViewPr>
    <p:cSldViewPr snapToGrid="0">
      <p:cViewPr varScale="1">
        <p:scale>
          <a:sx n="57" d="100"/>
          <a:sy n="57" d="100"/>
        </p:scale>
        <p:origin x="3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ts et citrons vert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Titre de la présentation</a:t>
            </a:r>
          </a:p>
        </p:txBody>
      </p:sp>
      <p:sp>
        <p:nvSpPr>
          <p:cNvPr id="23" name="Auteur et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et date</a:t>
            </a:r>
          </a:p>
        </p:txBody>
      </p:sp>
      <p:sp>
        <p:nvSpPr>
          <p:cNvPr id="2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la présentation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l de salade avec du riz frit, des œufs durs et des baguette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993391" y="13076008"/>
            <a:ext cx="384721" cy="379591"/>
          </a:xfrm>
        </p:spPr>
        <p:txBody>
          <a:bodyPr/>
          <a:lstStyle/>
          <a:p>
            <a:fld id="{270D5762-9FA2-4D88-B8FF-9E302EEF6FFE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3797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4DF8F-D778-7463-6E6D-06EBB569F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7B08748-1C71-21AD-6D84-9F8EC33E4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7042A3-80C3-6CE2-E2E4-8F34A13A6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515078-F544-816B-FCCF-20614530B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AB2B24-1B1A-7A5B-55DD-8DDA7A0D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45301" y="13076008"/>
            <a:ext cx="480901" cy="379591"/>
          </a:xfrm>
        </p:spPr>
        <p:txBody>
          <a:bodyPr/>
          <a:lstStyle/>
          <a:p>
            <a:fld id="{AFAF5323-B419-7147-B2F2-0B0DCC5CF7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244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l avec des beignets de saumon, de la salade et du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Titre de diapositiv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Titre de diapositive</a:t>
            </a:r>
          </a:p>
        </p:txBody>
      </p:sp>
      <p:sp>
        <p:nvSpPr>
          <p:cNvPr id="3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Sous-titre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Titre de diapositive</a:t>
            </a:r>
          </a:p>
        </p:txBody>
      </p:sp>
      <p:sp>
        <p:nvSpPr>
          <p:cNvPr id="43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44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us-titre de diapositiv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diapositive</a:t>
            </a:r>
          </a:p>
        </p:txBody>
      </p:sp>
      <p:sp>
        <p:nvSpPr>
          <p:cNvPr id="6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l de pâtes pappardelle avec du beurre maître d’hôtel, des noisettes grillées et des lamelles de parmesan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Titre de diapositiv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Titre de diapositive</a:t>
            </a:r>
          </a:p>
        </p:txBody>
      </p:sp>
      <p:sp>
        <p:nvSpPr>
          <p:cNvPr id="6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Titre de l’ordre du jour</a:t>
            </a:r>
          </a:p>
        </p:txBody>
      </p:sp>
      <p:sp>
        <p:nvSpPr>
          <p:cNvPr id="89" name="Sous-titre de l’ordre du jour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Sous-titre de l’ordre du jour</a:t>
            </a:r>
          </a:p>
        </p:txBody>
      </p:sp>
      <p:sp>
        <p:nvSpPr>
          <p:cNvPr id="90" name="Texte niveau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Rubriques de l’ordre du jour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Déclaration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Données clés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Données clés</a:t>
            </a:r>
          </a:p>
        </p:txBody>
      </p:sp>
      <p:sp>
        <p:nvSpPr>
          <p:cNvPr id="10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« Citation notable 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l de salade avec du riz frit, des œufs durs et des baguette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l avec des beignets de saumon, de la salade et du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l de pâtes pappardelle avec du beurre maître d’hôtel, des noisettes grillées et des lamelles de parmesan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de diapositiv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Titre de diapositive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Texte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7" r:id="rId13"/>
  </p:sldLayoutIdLst>
  <p:transition spd="med"/>
  <p:hf hdr="0" ftr="0" dt="0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6429" y="4878382"/>
            <a:ext cx="17083669" cy="4648200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DRD1-WG6</a:t>
            </a:r>
            <a:br>
              <a:rPr lang="fr-FR" b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</a:br>
            <a:r>
              <a:rPr lang="fr-FR" b="1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Proposal</a:t>
            </a:r>
            <a:br>
              <a:rPr lang="fr-FR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</a:br>
            <a:endParaRPr lang="fr-FR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981B34C-C207-746F-71EB-EC19D68D4AF7}"/>
              </a:ext>
            </a:extLst>
          </p:cNvPr>
          <p:cNvSpPr txBox="1"/>
          <p:nvPr/>
        </p:nvSpPr>
        <p:spPr>
          <a:xfrm>
            <a:off x="14162049" y="8387364"/>
            <a:ext cx="8318810" cy="37856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G. Charles (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IJCLab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), Wires</a:t>
            </a:r>
          </a:p>
          <a:p>
            <a:pPr algn="l"/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A. 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Delbart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Irfu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Saclay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), TPC</a:t>
            </a:r>
          </a:p>
          <a:p>
            <a:pPr algn="l"/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R. De Oliveira (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Cern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), MPGD</a:t>
            </a:r>
          </a:p>
          <a:p>
            <a:pPr algn="l"/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G. 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Iaselli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 (INFN), RPC/MRPC</a:t>
            </a:r>
          </a:p>
          <a:p>
            <a:pPr algn="l"/>
            <a:r>
              <a:rPr lang="en-US" sz="4000" b="1" u="sng" dirty="0">
                <a:solidFill>
                  <a:schemeClr val="bg2">
                    <a:lumMod val="10000"/>
                  </a:schemeClr>
                </a:solidFill>
              </a:rPr>
              <a:t>F. </a:t>
            </a:r>
            <a:r>
              <a:rPr lang="en-US" sz="4000" b="1" u="sng" dirty="0" err="1">
                <a:solidFill>
                  <a:schemeClr val="bg2">
                    <a:lumMod val="10000"/>
                  </a:schemeClr>
                </a:solidFill>
              </a:rPr>
              <a:t>Jeanneau</a:t>
            </a:r>
            <a:r>
              <a:rPr lang="en-US" sz="4000" b="1" u="sng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en-US" sz="4000" b="1" u="sng" dirty="0" err="1">
                <a:solidFill>
                  <a:schemeClr val="bg2">
                    <a:lumMod val="10000"/>
                  </a:schemeClr>
                </a:solidFill>
              </a:rPr>
              <a:t>Irfu</a:t>
            </a:r>
            <a:r>
              <a:rPr lang="en-US" sz="4000" b="1" u="sng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4000" b="1" u="sng" dirty="0" err="1">
                <a:solidFill>
                  <a:schemeClr val="bg2">
                    <a:lumMod val="10000"/>
                  </a:schemeClr>
                </a:solidFill>
              </a:rPr>
              <a:t>Saclay</a:t>
            </a:r>
            <a:r>
              <a:rPr lang="en-US" sz="4000" b="1" u="sng" dirty="0">
                <a:solidFill>
                  <a:schemeClr val="bg2">
                    <a:lumMod val="10000"/>
                  </a:schemeClr>
                </a:solidFill>
              </a:rPr>
              <a:t>)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, MPGD</a:t>
            </a:r>
          </a:p>
          <a:p>
            <a:pPr algn="l"/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I. </a:t>
            </a:r>
            <a:r>
              <a:rPr lang="en-US" sz="4000" b="1" dirty="0" err="1">
                <a:solidFill>
                  <a:schemeClr val="bg2">
                    <a:lumMod val="10000"/>
                  </a:schemeClr>
                </a:solidFill>
              </a:rPr>
              <a:t>Laktineh</a:t>
            </a:r>
            <a:r>
              <a:rPr lang="en-US" sz="4000" b="1" dirty="0">
                <a:solidFill>
                  <a:schemeClr val="bg2">
                    <a:lumMod val="10000"/>
                  </a:schemeClr>
                </a:solidFill>
              </a:rPr>
              <a:t> (IP2I), RPC/MRPC</a:t>
            </a:r>
          </a:p>
        </p:txBody>
      </p:sp>
    </p:spTree>
    <p:extLst>
      <p:ext uri="{BB962C8B-B14F-4D97-AF65-F5344CB8AC3E}">
        <p14:creationId xmlns:p14="http://schemas.microsoft.com/office/powerpoint/2010/main" val="38718220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5AE52CCA-83DC-010B-85AD-490D61CC4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and objectives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1986CE7-0926-A580-1B46-EF8F87D5E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6500" y="3033132"/>
            <a:ext cx="21971000" cy="947138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Mandate</a:t>
            </a:r>
            <a:r>
              <a:rPr lang="en-US" dirty="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Production aspects of gaseous detectors covering all essential construction elements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Development of production techniques and innovative solutions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Transfer to industry</a:t>
            </a:r>
          </a:p>
          <a:p>
            <a:endParaRPr lang="en-US" dirty="0"/>
          </a:p>
          <a:p>
            <a:r>
              <a:rPr lang="en-US" b="1" dirty="0"/>
              <a:t>Objectives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1:</a:t>
            </a:r>
            <a:r>
              <a:rPr lang="en-US" dirty="0">
                <a:sym typeface="Wingdings" pitchFamily="2" charset="2"/>
              </a:rPr>
              <a:t> Development and maintenance of common production facilities and equipment </a:t>
            </a: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/>
              <a:t>2: Quality control and large volume productions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3: Collaboration with industrial partners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4: Establishment and support of a forum for sharing </a:t>
            </a:r>
            <a:r>
              <a:rPr lang="en-US" dirty="0" err="1"/>
              <a:t>experi</a:t>
            </a:r>
            <a:r>
              <a:rPr lang="en-US" dirty="0"/>
              <a:t>- </a:t>
            </a:r>
            <a:r>
              <a:rPr lang="en-US" dirty="0" err="1"/>
              <a:t>ences</a:t>
            </a:r>
            <a:r>
              <a:rPr lang="en-US" dirty="0"/>
              <a:t>, knowledge, and best practices </a:t>
            </a:r>
          </a:p>
          <a:p>
            <a:pPr lvl="1"/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AC73FCC-07EC-4097-ADBB-391B8E4C324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18159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FA3585-B848-0F17-8C88-6AAD02F8C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06028D-49DC-99C1-95EC-E20B8AC600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Production facilities and equipment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84B603-39CA-ACB4-53D1-D156E77F6FA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3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355E575-A440-A639-22D4-383A4E37D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75" y="3436891"/>
            <a:ext cx="17544126" cy="919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7233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CDDBF-FDC0-F83B-7A66-0259EC5AB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Task2	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F8BA3C-6B48-4391-E0AB-408BBB57BC0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QC and production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E37BC0-9142-1EB1-9DFA-ADE439B34A6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412F886-DFF4-315B-7168-D3718BE9C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599" y="5073559"/>
            <a:ext cx="15710505" cy="327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8322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A51599-2F82-A047-3B03-CB13D7AB2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Task3	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F449A2-7FE1-833F-BF76-1116D25BA2C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Collaboration with industrial partners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C7E7B9-4A7B-659C-79D7-BB17020AFB6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5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5427790-47E3-0E73-F969-5C31CEC55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669" y="5612623"/>
            <a:ext cx="18422328" cy="383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9503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210A2-C00B-6234-40F5-3F733208A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Task4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B56A5C-CD54-EC2E-31EC-552F22A0FF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Collaborative forum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BC30AE-6C16-0902-4D16-80CBA1029DD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6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718661D-A430-1760-0C36-2D7D17D7D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020" y="5882500"/>
            <a:ext cx="17770090" cy="312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2612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4241</TotalTime>
  <Words>146</Words>
  <Application>Microsoft Macintosh PowerPoint</Application>
  <PresentationFormat>Personnalisé</PresentationFormat>
  <Paragraphs>31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Medium</vt:lpstr>
      <vt:lpstr>Wingdings</vt:lpstr>
      <vt:lpstr>21_BasicWhite</vt:lpstr>
      <vt:lpstr>DRD1-WG6 Proposal </vt:lpstr>
      <vt:lpstr>Mandate and objectives</vt:lpstr>
      <vt:lpstr>Task 1</vt:lpstr>
      <vt:lpstr>Task2 </vt:lpstr>
      <vt:lpstr>Task3 </vt:lpstr>
      <vt:lpstr>Task4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 institutes interested by MPGD (75%)</dc:title>
  <dc:creator>Rui De Oliveira</dc:creator>
  <cp:lastModifiedBy>Fabien Jeanneau</cp:lastModifiedBy>
  <cp:revision>309</cp:revision>
  <dcterms:modified xsi:type="dcterms:W3CDTF">2023-06-20T21:26:39Z</dcterms:modified>
</cp:coreProperties>
</file>