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7" r:id="rId2"/>
    <p:sldId id="468" r:id="rId3"/>
    <p:sldId id="469" r:id="rId4"/>
    <p:sldId id="473" r:id="rId5"/>
    <p:sldId id="470" r:id="rId6"/>
    <p:sldId id="472" r:id="rId7"/>
    <p:sldId id="471" r:id="rId8"/>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85F541-6C58-4AAA-B8D7-218B18CCEF95}" type="datetimeFigureOut">
              <a:rPr lang="en-CH" smtClean="0"/>
              <a:t>21/06/2023</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1FF86F-DF0A-444F-8FF3-561191A2BC20}" type="slidenum">
              <a:rPr lang="en-CH" smtClean="0"/>
              <a:t>‹#›</a:t>
            </a:fld>
            <a:endParaRPr lang="en-CH"/>
          </a:p>
        </p:txBody>
      </p:sp>
    </p:spTree>
    <p:extLst>
      <p:ext uri="{BB962C8B-B14F-4D97-AF65-F5344CB8AC3E}">
        <p14:creationId xmlns:p14="http://schemas.microsoft.com/office/powerpoint/2010/main" val="32343489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6FC19-A739-C7A0-7699-CE1D3F60FD2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H"/>
          </a:p>
        </p:txBody>
      </p:sp>
      <p:sp>
        <p:nvSpPr>
          <p:cNvPr id="3" name="Subtitle 2">
            <a:extLst>
              <a:ext uri="{FF2B5EF4-FFF2-40B4-BE49-F238E27FC236}">
                <a16:creationId xmlns:a16="http://schemas.microsoft.com/office/drawing/2014/main" id="{510873D4-FE7C-4314-6819-1B0391F31B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H"/>
          </a:p>
        </p:txBody>
      </p:sp>
      <p:sp>
        <p:nvSpPr>
          <p:cNvPr id="4" name="Date Placeholder 3">
            <a:extLst>
              <a:ext uri="{FF2B5EF4-FFF2-40B4-BE49-F238E27FC236}">
                <a16:creationId xmlns:a16="http://schemas.microsoft.com/office/drawing/2014/main" id="{AA2FD814-F4E8-59D1-8B59-2EDF653A81E3}"/>
              </a:ext>
            </a:extLst>
          </p:cNvPr>
          <p:cNvSpPr>
            <a:spLocks noGrp="1"/>
          </p:cNvSpPr>
          <p:nvPr>
            <p:ph type="dt" sz="half" idx="10"/>
          </p:nvPr>
        </p:nvSpPr>
        <p:spPr/>
        <p:txBody>
          <a:bodyPr/>
          <a:lstStyle/>
          <a:p>
            <a:fld id="{DC1D3D9A-A894-4322-94F8-AC8CA45A7831}" type="datetime8">
              <a:rPr lang="en-CH" smtClean="0"/>
              <a:t>21/06/2023 11:11</a:t>
            </a:fld>
            <a:endParaRPr lang="en-CH"/>
          </a:p>
        </p:txBody>
      </p:sp>
      <p:sp>
        <p:nvSpPr>
          <p:cNvPr id="5" name="Footer Placeholder 4">
            <a:extLst>
              <a:ext uri="{FF2B5EF4-FFF2-40B4-BE49-F238E27FC236}">
                <a16:creationId xmlns:a16="http://schemas.microsoft.com/office/drawing/2014/main" id="{6151D1F0-7417-BEF2-677A-ED0D224182B6}"/>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65FC55E8-6C1A-1CCF-884A-2AEAFB61EE7E}"/>
              </a:ext>
            </a:extLst>
          </p:cNvPr>
          <p:cNvSpPr>
            <a:spLocks noGrp="1"/>
          </p:cNvSpPr>
          <p:nvPr>
            <p:ph type="sldNum" sz="quarter" idx="12"/>
          </p:nvPr>
        </p:nvSpPr>
        <p:spPr/>
        <p:txBody>
          <a:bodyPr/>
          <a:lstStyle/>
          <a:p>
            <a:fld id="{188BFE41-CC53-4E00-B7B8-0CD39D1DE634}" type="slidenum">
              <a:rPr lang="en-CH" smtClean="0"/>
              <a:t>‹#›</a:t>
            </a:fld>
            <a:endParaRPr lang="en-CH"/>
          </a:p>
        </p:txBody>
      </p:sp>
    </p:spTree>
    <p:extLst>
      <p:ext uri="{BB962C8B-B14F-4D97-AF65-F5344CB8AC3E}">
        <p14:creationId xmlns:p14="http://schemas.microsoft.com/office/powerpoint/2010/main" val="3118830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F84CB-8B2C-9C77-89B3-91FA105DAB4C}"/>
              </a:ext>
            </a:extLst>
          </p:cNvPr>
          <p:cNvSpPr>
            <a:spLocks noGrp="1"/>
          </p:cNvSpPr>
          <p:nvPr>
            <p:ph type="title"/>
          </p:nvPr>
        </p:nvSpPr>
        <p:spPr/>
        <p:txBody>
          <a:bodyPr/>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6E1D0AE4-28DC-C583-6367-C8247F26ACB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9ABF9F9E-65AC-037D-FF95-2B9A11B9B0A7}"/>
              </a:ext>
            </a:extLst>
          </p:cNvPr>
          <p:cNvSpPr>
            <a:spLocks noGrp="1"/>
          </p:cNvSpPr>
          <p:nvPr>
            <p:ph type="dt" sz="half" idx="10"/>
          </p:nvPr>
        </p:nvSpPr>
        <p:spPr/>
        <p:txBody>
          <a:bodyPr/>
          <a:lstStyle/>
          <a:p>
            <a:fld id="{C251045C-E7A1-4F8A-B912-001A290A18FF}" type="datetime8">
              <a:rPr lang="en-CH" smtClean="0"/>
              <a:t>21/06/2023 11:11</a:t>
            </a:fld>
            <a:endParaRPr lang="en-CH"/>
          </a:p>
        </p:txBody>
      </p:sp>
      <p:sp>
        <p:nvSpPr>
          <p:cNvPr id="5" name="Footer Placeholder 4">
            <a:extLst>
              <a:ext uri="{FF2B5EF4-FFF2-40B4-BE49-F238E27FC236}">
                <a16:creationId xmlns:a16="http://schemas.microsoft.com/office/drawing/2014/main" id="{EDB5897B-F960-C5B0-6D6D-A86E051E9283}"/>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889572A0-892A-50D1-6F2F-C28C7485176F}"/>
              </a:ext>
            </a:extLst>
          </p:cNvPr>
          <p:cNvSpPr>
            <a:spLocks noGrp="1"/>
          </p:cNvSpPr>
          <p:nvPr>
            <p:ph type="sldNum" sz="quarter" idx="12"/>
          </p:nvPr>
        </p:nvSpPr>
        <p:spPr/>
        <p:txBody>
          <a:bodyPr/>
          <a:lstStyle/>
          <a:p>
            <a:fld id="{188BFE41-CC53-4E00-B7B8-0CD39D1DE634}" type="slidenum">
              <a:rPr lang="en-CH" smtClean="0"/>
              <a:t>‹#›</a:t>
            </a:fld>
            <a:endParaRPr lang="en-CH"/>
          </a:p>
        </p:txBody>
      </p:sp>
    </p:spTree>
    <p:extLst>
      <p:ext uri="{BB962C8B-B14F-4D97-AF65-F5344CB8AC3E}">
        <p14:creationId xmlns:p14="http://schemas.microsoft.com/office/powerpoint/2010/main" val="2776949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8A889D3-A357-00A0-102A-3E86D29B220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C4E92B7F-795F-0C4A-7B2A-8427E13C210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0D6F3334-2FE4-2271-D8E8-0F08D6F94936}"/>
              </a:ext>
            </a:extLst>
          </p:cNvPr>
          <p:cNvSpPr>
            <a:spLocks noGrp="1"/>
          </p:cNvSpPr>
          <p:nvPr>
            <p:ph type="dt" sz="half" idx="10"/>
          </p:nvPr>
        </p:nvSpPr>
        <p:spPr/>
        <p:txBody>
          <a:bodyPr/>
          <a:lstStyle/>
          <a:p>
            <a:fld id="{F47F91E1-1445-4C5F-BA4F-7E299AFF95B2}" type="datetime8">
              <a:rPr lang="en-CH" smtClean="0"/>
              <a:t>21/06/2023 11:11</a:t>
            </a:fld>
            <a:endParaRPr lang="en-CH"/>
          </a:p>
        </p:txBody>
      </p:sp>
      <p:sp>
        <p:nvSpPr>
          <p:cNvPr id="5" name="Footer Placeholder 4">
            <a:extLst>
              <a:ext uri="{FF2B5EF4-FFF2-40B4-BE49-F238E27FC236}">
                <a16:creationId xmlns:a16="http://schemas.microsoft.com/office/drawing/2014/main" id="{C3E52844-D5DD-CDB2-D080-79BF269FE72D}"/>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1F32EF33-B2B7-FEA5-8382-F6EE14BAFC95}"/>
              </a:ext>
            </a:extLst>
          </p:cNvPr>
          <p:cNvSpPr>
            <a:spLocks noGrp="1"/>
          </p:cNvSpPr>
          <p:nvPr>
            <p:ph type="sldNum" sz="quarter" idx="12"/>
          </p:nvPr>
        </p:nvSpPr>
        <p:spPr/>
        <p:txBody>
          <a:bodyPr/>
          <a:lstStyle/>
          <a:p>
            <a:fld id="{188BFE41-CC53-4E00-B7B8-0CD39D1DE634}" type="slidenum">
              <a:rPr lang="en-CH" smtClean="0"/>
              <a:t>‹#›</a:t>
            </a:fld>
            <a:endParaRPr lang="en-CH"/>
          </a:p>
        </p:txBody>
      </p:sp>
    </p:spTree>
    <p:extLst>
      <p:ext uri="{BB962C8B-B14F-4D97-AF65-F5344CB8AC3E}">
        <p14:creationId xmlns:p14="http://schemas.microsoft.com/office/powerpoint/2010/main" val="795401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69BB7-CA7A-1CF4-888C-220528042A3D}"/>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8F73C9F0-C78D-A162-7788-A9F0CA3C5E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0FACEA6F-FF5F-730C-AD60-EB49792D24EA}"/>
              </a:ext>
            </a:extLst>
          </p:cNvPr>
          <p:cNvSpPr>
            <a:spLocks noGrp="1"/>
          </p:cNvSpPr>
          <p:nvPr>
            <p:ph type="dt" sz="half" idx="10"/>
          </p:nvPr>
        </p:nvSpPr>
        <p:spPr/>
        <p:txBody>
          <a:bodyPr/>
          <a:lstStyle/>
          <a:p>
            <a:fld id="{3BF9E6A8-7D44-4D47-A90C-8B8C40CF2A9A}" type="datetime8">
              <a:rPr lang="en-CH" smtClean="0"/>
              <a:t>21/06/2023 11:11</a:t>
            </a:fld>
            <a:endParaRPr lang="en-CH"/>
          </a:p>
        </p:txBody>
      </p:sp>
      <p:sp>
        <p:nvSpPr>
          <p:cNvPr id="5" name="Footer Placeholder 4">
            <a:extLst>
              <a:ext uri="{FF2B5EF4-FFF2-40B4-BE49-F238E27FC236}">
                <a16:creationId xmlns:a16="http://schemas.microsoft.com/office/drawing/2014/main" id="{32D9C0BE-EF93-5D97-2904-51E4686892DC}"/>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9DA98723-C9CD-922D-2388-802F470BE3DA}"/>
              </a:ext>
            </a:extLst>
          </p:cNvPr>
          <p:cNvSpPr>
            <a:spLocks noGrp="1"/>
          </p:cNvSpPr>
          <p:nvPr>
            <p:ph type="sldNum" sz="quarter" idx="12"/>
          </p:nvPr>
        </p:nvSpPr>
        <p:spPr/>
        <p:txBody>
          <a:bodyPr/>
          <a:lstStyle/>
          <a:p>
            <a:fld id="{188BFE41-CC53-4E00-B7B8-0CD39D1DE634}" type="slidenum">
              <a:rPr lang="en-CH" smtClean="0"/>
              <a:t>‹#›</a:t>
            </a:fld>
            <a:endParaRPr lang="en-CH"/>
          </a:p>
        </p:txBody>
      </p:sp>
    </p:spTree>
    <p:extLst>
      <p:ext uri="{BB962C8B-B14F-4D97-AF65-F5344CB8AC3E}">
        <p14:creationId xmlns:p14="http://schemas.microsoft.com/office/powerpoint/2010/main" val="1923486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8967B-D4C5-C8C8-7EF0-A170F302767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H"/>
          </a:p>
        </p:txBody>
      </p:sp>
      <p:sp>
        <p:nvSpPr>
          <p:cNvPr id="3" name="Text Placeholder 2">
            <a:extLst>
              <a:ext uri="{FF2B5EF4-FFF2-40B4-BE49-F238E27FC236}">
                <a16:creationId xmlns:a16="http://schemas.microsoft.com/office/drawing/2014/main" id="{AE0A0D0C-B33E-6F1A-9487-801450563C7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B9D59E5-F39C-67AF-7A61-F25B366A9BA3}"/>
              </a:ext>
            </a:extLst>
          </p:cNvPr>
          <p:cNvSpPr>
            <a:spLocks noGrp="1"/>
          </p:cNvSpPr>
          <p:nvPr>
            <p:ph type="dt" sz="half" idx="10"/>
          </p:nvPr>
        </p:nvSpPr>
        <p:spPr/>
        <p:txBody>
          <a:bodyPr/>
          <a:lstStyle/>
          <a:p>
            <a:fld id="{3AD09693-BB50-446E-99BA-91A19D167D78}" type="datetime8">
              <a:rPr lang="en-CH" smtClean="0"/>
              <a:t>21/06/2023 11:11</a:t>
            </a:fld>
            <a:endParaRPr lang="en-CH"/>
          </a:p>
        </p:txBody>
      </p:sp>
      <p:sp>
        <p:nvSpPr>
          <p:cNvPr id="5" name="Footer Placeholder 4">
            <a:extLst>
              <a:ext uri="{FF2B5EF4-FFF2-40B4-BE49-F238E27FC236}">
                <a16:creationId xmlns:a16="http://schemas.microsoft.com/office/drawing/2014/main" id="{3C802F57-CE07-57D6-FFCF-90187092775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0B1B55AC-1E86-9A09-CAB0-CEDC875D8816}"/>
              </a:ext>
            </a:extLst>
          </p:cNvPr>
          <p:cNvSpPr>
            <a:spLocks noGrp="1"/>
          </p:cNvSpPr>
          <p:nvPr>
            <p:ph type="sldNum" sz="quarter" idx="12"/>
          </p:nvPr>
        </p:nvSpPr>
        <p:spPr/>
        <p:txBody>
          <a:bodyPr/>
          <a:lstStyle/>
          <a:p>
            <a:fld id="{188BFE41-CC53-4E00-B7B8-0CD39D1DE634}" type="slidenum">
              <a:rPr lang="en-CH" smtClean="0"/>
              <a:t>‹#›</a:t>
            </a:fld>
            <a:endParaRPr lang="en-CH"/>
          </a:p>
        </p:txBody>
      </p:sp>
    </p:spTree>
    <p:extLst>
      <p:ext uri="{BB962C8B-B14F-4D97-AF65-F5344CB8AC3E}">
        <p14:creationId xmlns:p14="http://schemas.microsoft.com/office/powerpoint/2010/main" val="3731321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567D3-4231-78DC-B8E8-5118751638B4}"/>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6961AA0B-CD59-1BEE-3369-436B0C52FA2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Content Placeholder 3">
            <a:extLst>
              <a:ext uri="{FF2B5EF4-FFF2-40B4-BE49-F238E27FC236}">
                <a16:creationId xmlns:a16="http://schemas.microsoft.com/office/drawing/2014/main" id="{B6739ACE-C558-F9A8-47D9-C7B8839A091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Date Placeholder 4">
            <a:extLst>
              <a:ext uri="{FF2B5EF4-FFF2-40B4-BE49-F238E27FC236}">
                <a16:creationId xmlns:a16="http://schemas.microsoft.com/office/drawing/2014/main" id="{61FBE3A9-E09E-0ACB-156C-16E2416CC776}"/>
              </a:ext>
            </a:extLst>
          </p:cNvPr>
          <p:cNvSpPr>
            <a:spLocks noGrp="1"/>
          </p:cNvSpPr>
          <p:nvPr>
            <p:ph type="dt" sz="half" idx="10"/>
          </p:nvPr>
        </p:nvSpPr>
        <p:spPr/>
        <p:txBody>
          <a:bodyPr/>
          <a:lstStyle/>
          <a:p>
            <a:fld id="{7AC89B2A-A646-46D6-8414-9F42FB77B40A}" type="datetime8">
              <a:rPr lang="en-CH" smtClean="0"/>
              <a:t>21/06/2023 11:11</a:t>
            </a:fld>
            <a:endParaRPr lang="en-CH"/>
          </a:p>
        </p:txBody>
      </p:sp>
      <p:sp>
        <p:nvSpPr>
          <p:cNvPr id="6" name="Footer Placeholder 5">
            <a:extLst>
              <a:ext uri="{FF2B5EF4-FFF2-40B4-BE49-F238E27FC236}">
                <a16:creationId xmlns:a16="http://schemas.microsoft.com/office/drawing/2014/main" id="{CADF0689-F721-64E3-C1A8-28266D3FB601}"/>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F27E4FFC-0898-8B22-999A-827ACE708BBC}"/>
              </a:ext>
            </a:extLst>
          </p:cNvPr>
          <p:cNvSpPr>
            <a:spLocks noGrp="1"/>
          </p:cNvSpPr>
          <p:nvPr>
            <p:ph type="sldNum" sz="quarter" idx="12"/>
          </p:nvPr>
        </p:nvSpPr>
        <p:spPr/>
        <p:txBody>
          <a:bodyPr/>
          <a:lstStyle/>
          <a:p>
            <a:fld id="{188BFE41-CC53-4E00-B7B8-0CD39D1DE634}" type="slidenum">
              <a:rPr lang="en-CH" smtClean="0"/>
              <a:t>‹#›</a:t>
            </a:fld>
            <a:endParaRPr lang="en-CH"/>
          </a:p>
        </p:txBody>
      </p:sp>
    </p:spTree>
    <p:extLst>
      <p:ext uri="{BB962C8B-B14F-4D97-AF65-F5344CB8AC3E}">
        <p14:creationId xmlns:p14="http://schemas.microsoft.com/office/powerpoint/2010/main" val="1219316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1F8E8-179B-1066-4ACB-49056CFC5363}"/>
              </a:ext>
            </a:extLst>
          </p:cNvPr>
          <p:cNvSpPr>
            <a:spLocks noGrp="1"/>
          </p:cNvSpPr>
          <p:nvPr>
            <p:ph type="title"/>
          </p:nvPr>
        </p:nvSpPr>
        <p:spPr>
          <a:xfrm>
            <a:off x="839788" y="365125"/>
            <a:ext cx="10515600" cy="1325563"/>
          </a:xfrm>
        </p:spPr>
        <p:txBody>
          <a:bodyPr/>
          <a:lstStyle/>
          <a:p>
            <a:r>
              <a:rPr lang="en-US"/>
              <a:t>Click to edit Master title style</a:t>
            </a:r>
            <a:endParaRPr lang="en-CH"/>
          </a:p>
        </p:txBody>
      </p:sp>
      <p:sp>
        <p:nvSpPr>
          <p:cNvPr id="3" name="Text Placeholder 2">
            <a:extLst>
              <a:ext uri="{FF2B5EF4-FFF2-40B4-BE49-F238E27FC236}">
                <a16:creationId xmlns:a16="http://schemas.microsoft.com/office/drawing/2014/main" id="{5F0A854A-6658-19A0-D07C-A7D8E586A44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763FB70-0757-B3BA-63CE-F9BA2166598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Text Placeholder 4">
            <a:extLst>
              <a:ext uri="{FF2B5EF4-FFF2-40B4-BE49-F238E27FC236}">
                <a16:creationId xmlns:a16="http://schemas.microsoft.com/office/drawing/2014/main" id="{C3523829-38C6-A88A-A865-8A82392705D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2B16F4D-82E6-A11B-935C-EBF25D710DD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7" name="Date Placeholder 6">
            <a:extLst>
              <a:ext uri="{FF2B5EF4-FFF2-40B4-BE49-F238E27FC236}">
                <a16:creationId xmlns:a16="http://schemas.microsoft.com/office/drawing/2014/main" id="{EF2A7B07-E8F2-A763-B802-C8107F71075D}"/>
              </a:ext>
            </a:extLst>
          </p:cNvPr>
          <p:cNvSpPr>
            <a:spLocks noGrp="1"/>
          </p:cNvSpPr>
          <p:nvPr>
            <p:ph type="dt" sz="half" idx="10"/>
          </p:nvPr>
        </p:nvSpPr>
        <p:spPr/>
        <p:txBody>
          <a:bodyPr/>
          <a:lstStyle/>
          <a:p>
            <a:fld id="{2218F7F0-9E6F-4BE0-83A6-7DE9E1DC0CEB}" type="datetime8">
              <a:rPr lang="en-CH" smtClean="0"/>
              <a:t>21/06/2023 11:11</a:t>
            </a:fld>
            <a:endParaRPr lang="en-CH"/>
          </a:p>
        </p:txBody>
      </p:sp>
      <p:sp>
        <p:nvSpPr>
          <p:cNvPr id="8" name="Footer Placeholder 7">
            <a:extLst>
              <a:ext uri="{FF2B5EF4-FFF2-40B4-BE49-F238E27FC236}">
                <a16:creationId xmlns:a16="http://schemas.microsoft.com/office/drawing/2014/main" id="{83F9A93B-11FC-D0A9-57C7-677E33E27A8E}"/>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55398324-D54E-0F33-2201-F73BF0ABC42D}"/>
              </a:ext>
            </a:extLst>
          </p:cNvPr>
          <p:cNvSpPr>
            <a:spLocks noGrp="1"/>
          </p:cNvSpPr>
          <p:nvPr>
            <p:ph type="sldNum" sz="quarter" idx="12"/>
          </p:nvPr>
        </p:nvSpPr>
        <p:spPr/>
        <p:txBody>
          <a:bodyPr/>
          <a:lstStyle/>
          <a:p>
            <a:fld id="{188BFE41-CC53-4E00-B7B8-0CD39D1DE634}" type="slidenum">
              <a:rPr lang="en-CH" smtClean="0"/>
              <a:t>‹#›</a:t>
            </a:fld>
            <a:endParaRPr lang="en-CH"/>
          </a:p>
        </p:txBody>
      </p:sp>
    </p:spTree>
    <p:extLst>
      <p:ext uri="{BB962C8B-B14F-4D97-AF65-F5344CB8AC3E}">
        <p14:creationId xmlns:p14="http://schemas.microsoft.com/office/powerpoint/2010/main" val="3086700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F8A3A-DC63-8523-B46E-FC34754BCE78}"/>
              </a:ext>
            </a:extLst>
          </p:cNvPr>
          <p:cNvSpPr>
            <a:spLocks noGrp="1"/>
          </p:cNvSpPr>
          <p:nvPr>
            <p:ph type="title"/>
          </p:nvPr>
        </p:nvSpPr>
        <p:spPr/>
        <p:txBody>
          <a:bodyPr/>
          <a:lstStyle/>
          <a:p>
            <a:r>
              <a:rPr lang="en-US"/>
              <a:t>Click to edit Master title style</a:t>
            </a:r>
            <a:endParaRPr lang="en-CH"/>
          </a:p>
        </p:txBody>
      </p:sp>
      <p:sp>
        <p:nvSpPr>
          <p:cNvPr id="3" name="Date Placeholder 2">
            <a:extLst>
              <a:ext uri="{FF2B5EF4-FFF2-40B4-BE49-F238E27FC236}">
                <a16:creationId xmlns:a16="http://schemas.microsoft.com/office/drawing/2014/main" id="{A34B47A6-81C9-40BB-7BA4-574D059612B5}"/>
              </a:ext>
            </a:extLst>
          </p:cNvPr>
          <p:cNvSpPr>
            <a:spLocks noGrp="1"/>
          </p:cNvSpPr>
          <p:nvPr>
            <p:ph type="dt" sz="half" idx="10"/>
          </p:nvPr>
        </p:nvSpPr>
        <p:spPr/>
        <p:txBody>
          <a:bodyPr/>
          <a:lstStyle/>
          <a:p>
            <a:fld id="{1E387CA0-AF26-4C8C-BF6A-6A893165CE06}" type="datetime8">
              <a:rPr lang="en-CH" smtClean="0"/>
              <a:t>21/06/2023 11:11</a:t>
            </a:fld>
            <a:endParaRPr lang="en-CH"/>
          </a:p>
        </p:txBody>
      </p:sp>
      <p:sp>
        <p:nvSpPr>
          <p:cNvPr id="4" name="Footer Placeholder 3">
            <a:extLst>
              <a:ext uri="{FF2B5EF4-FFF2-40B4-BE49-F238E27FC236}">
                <a16:creationId xmlns:a16="http://schemas.microsoft.com/office/drawing/2014/main" id="{BFFB73E5-16F6-E312-D9DE-703037BB6C6D}"/>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3309B538-127F-111F-DE95-C403AA16FD64}"/>
              </a:ext>
            </a:extLst>
          </p:cNvPr>
          <p:cNvSpPr>
            <a:spLocks noGrp="1"/>
          </p:cNvSpPr>
          <p:nvPr>
            <p:ph type="sldNum" sz="quarter" idx="12"/>
          </p:nvPr>
        </p:nvSpPr>
        <p:spPr/>
        <p:txBody>
          <a:bodyPr/>
          <a:lstStyle/>
          <a:p>
            <a:fld id="{188BFE41-CC53-4E00-B7B8-0CD39D1DE634}" type="slidenum">
              <a:rPr lang="en-CH" smtClean="0"/>
              <a:t>‹#›</a:t>
            </a:fld>
            <a:endParaRPr lang="en-CH"/>
          </a:p>
        </p:txBody>
      </p:sp>
    </p:spTree>
    <p:extLst>
      <p:ext uri="{BB962C8B-B14F-4D97-AF65-F5344CB8AC3E}">
        <p14:creationId xmlns:p14="http://schemas.microsoft.com/office/powerpoint/2010/main" val="1495608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C06CD2-57AE-AF5D-908F-D0C6D6A6258F}"/>
              </a:ext>
            </a:extLst>
          </p:cNvPr>
          <p:cNvSpPr>
            <a:spLocks noGrp="1"/>
          </p:cNvSpPr>
          <p:nvPr>
            <p:ph type="dt" sz="half" idx="10"/>
          </p:nvPr>
        </p:nvSpPr>
        <p:spPr/>
        <p:txBody>
          <a:bodyPr/>
          <a:lstStyle/>
          <a:p>
            <a:fld id="{66BB3F36-2883-4734-974C-4EBDD2B11379}" type="datetime8">
              <a:rPr lang="en-CH" smtClean="0"/>
              <a:t>21/06/2023 11:11</a:t>
            </a:fld>
            <a:endParaRPr lang="en-CH"/>
          </a:p>
        </p:txBody>
      </p:sp>
      <p:sp>
        <p:nvSpPr>
          <p:cNvPr id="3" name="Footer Placeholder 2">
            <a:extLst>
              <a:ext uri="{FF2B5EF4-FFF2-40B4-BE49-F238E27FC236}">
                <a16:creationId xmlns:a16="http://schemas.microsoft.com/office/drawing/2014/main" id="{761838CC-3256-348F-9BDB-395CADD134E6}"/>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65658A07-A9E7-3B7A-45A5-6631B0F45486}"/>
              </a:ext>
            </a:extLst>
          </p:cNvPr>
          <p:cNvSpPr>
            <a:spLocks noGrp="1"/>
          </p:cNvSpPr>
          <p:nvPr>
            <p:ph type="sldNum" sz="quarter" idx="12"/>
          </p:nvPr>
        </p:nvSpPr>
        <p:spPr/>
        <p:txBody>
          <a:bodyPr/>
          <a:lstStyle/>
          <a:p>
            <a:fld id="{188BFE41-CC53-4E00-B7B8-0CD39D1DE634}" type="slidenum">
              <a:rPr lang="en-CH" smtClean="0"/>
              <a:t>‹#›</a:t>
            </a:fld>
            <a:endParaRPr lang="en-CH"/>
          </a:p>
        </p:txBody>
      </p:sp>
    </p:spTree>
    <p:extLst>
      <p:ext uri="{BB962C8B-B14F-4D97-AF65-F5344CB8AC3E}">
        <p14:creationId xmlns:p14="http://schemas.microsoft.com/office/powerpoint/2010/main" val="3582266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F9B64-B7E2-E267-81F8-F0868F702D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Content Placeholder 2">
            <a:extLst>
              <a:ext uri="{FF2B5EF4-FFF2-40B4-BE49-F238E27FC236}">
                <a16:creationId xmlns:a16="http://schemas.microsoft.com/office/drawing/2014/main" id="{D88D6141-024C-A582-819E-DFE1180B17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Text Placeholder 3">
            <a:extLst>
              <a:ext uri="{FF2B5EF4-FFF2-40B4-BE49-F238E27FC236}">
                <a16:creationId xmlns:a16="http://schemas.microsoft.com/office/drawing/2014/main" id="{B3355E01-9328-72C9-1949-6C1994B323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AB503DA-FA87-FF08-586A-DF1A7A9CC321}"/>
              </a:ext>
            </a:extLst>
          </p:cNvPr>
          <p:cNvSpPr>
            <a:spLocks noGrp="1"/>
          </p:cNvSpPr>
          <p:nvPr>
            <p:ph type="dt" sz="half" idx="10"/>
          </p:nvPr>
        </p:nvSpPr>
        <p:spPr/>
        <p:txBody>
          <a:bodyPr/>
          <a:lstStyle/>
          <a:p>
            <a:fld id="{33A4C9F4-3374-4972-A593-A051DFA75243}" type="datetime8">
              <a:rPr lang="en-CH" smtClean="0"/>
              <a:t>21/06/2023 11:11</a:t>
            </a:fld>
            <a:endParaRPr lang="en-CH"/>
          </a:p>
        </p:txBody>
      </p:sp>
      <p:sp>
        <p:nvSpPr>
          <p:cNvPr id="6" name="Footer Placeholder 5">
            <a:extLst>
              <a:ext uri="{FF2B5EF4-FFF2-40B4-BE49-F238E27FC236}">
                <a16:creationId xmlns:a16="http://schemas.microsoft.com/office/drawing/2014/main" id="{90D98351-C6D7-FE76-67AC-3CAFBCE96D22}"/>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69131372-C3B1-5529-796F-7DAE039BA634}"/>
              </a:ext>
            </a:extLst>
          </p:cNvPr>
          <p:cNvSpPr>
            <a:spLocks noGrp="1"/>
          </p:cNvSpPr>
          <p:nvPr>
            <p:ph type="sldNum" sz="quarter" idx="12"/>
          </p:nvPr>
        </p:nvSpPr>
        <p:spPr/>
        <p:txBody>
          <a:bodyPr/>
          <a:lstStyle/>
          <a:p>
            <a:fld id="{188BFE41-CC53-4E00-B7B8-0CD39D1DE634}" type="slidenum">
              <a:rPr lang="en-CH" smtClean="0"/>
              <a:t>‹#›</a:t>
            </a:fld>
            <a:endParaRPr lang="en-CH"/>
          </a:p>
        </p:txBody>
      </p:sp>
    </p:spTree>
    <p:extLst>
      <p:ext uri="{BB962C8B-B14F-4D97-AF65-F5344CB8AC3E}">
        <p14:creationId xmlns:p14="http://schemas.microsoft.com/office/powerpoint/2010/main" val="2285266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D49E9-10E1-DB1C-CA31-5D9AAC3F95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Picture Placeholder 2">
            <a:extLst>
              <a:ext uri="{FF2B5EF4-FFF2-40B4-BE49-F238E27FC236}">
                <a16:creationId xmlns:a16="http://schemas.microsoft.com/office/drawing/2014/main" id="{8171EE89-C3D4-98DE-9577-0D559760696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8249B88D-C3F5-9C62-22C7-7541453FBB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8AAB7DB-A694-9396-744E-1DCC25785C11}"/>
              </a:ext>
            </a:extLst>
          </p:cNvPr>
          <p:cNvSpPr>
            <a:spLocks noGrp="1"/>
          </p:cNvSpPr>
          <p:nvPr>
            <p:ph type="dt" sz="half" idx="10"/>
          </p:nvPr>
        </p:nvSpPr>
        <p:spPr/>
        <p:txBody>
          <a:bodyPr/>
          <a:lstStyle/>
          <a:p>
            <a:fld id="{C3CD98BA-DAED-4792-BAE0-D465583903F8}" type="datetime8">
              <a:rPr lang="en-CH" smtClean="0"/>
              <a:t>21/06/2023 11:11</a:t>
            </a:fld>
            <a:endParaRPr lang="en-CH"/>
          </a:p>
        </p:txBody>
      </p:sp>
      <p:sp>
        <p:nvSpPr>
          <p:cNvPr id="6" name="Footer Placeholder 5">
            <a:extLst>
              <a:ext uri="{FF2B5EF4-FFF2-40B4-BE49-F238E27FC236}">
                <a16:creationId xmlns:a16="http://schemas.microsoft.com/office/drawing/2014/main" id="{2167A764-D6E6-B968-64E4-C68DC14876DE}"/>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9732BB54-1E8C-BD98-BA4C-6CE99EFD7610}"/>
              </a:ext>
            </a:extLst>
          </p:cNvPr>
          <p:cNvSpPr>
            <a:spLocks noGrp="1"/>
          </p:cNvSpPr>
          <p:nvPr>
            <p:ph type="sldNum" sz="quarter" idx="12"/>
          </p:nvPr>
        </p:nvSpPr>
        <p:spPr/>
        <p:txBody>
          <a:bodyPr/>
          <a:lstStyle/>
          <a:p>
            <a:fld id="{188BFE41-CC53-4E00-B7B8-0CD39D1DE634}" type="slidenum">
              <a:rPr lang="en-CH" smtClean="0"/>
              <a:t>‹#›</a:t>
            </a:fld>
            <a:endParaRPr lang="en-CH"/>
          </a:p>
        </p:txBody>
      </p:sp>
    </p:spTree>
    <p:extLst>
      <p:ext uri="{BB962C8B-B14F-4D97-AF65-F5344CB8AC3E}">
        <p14:creationId xmlns:p14="http://schemas.microsoft.com/office/powerpoint/2010/main" val="3247093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6A7AC2-096A-4FE9-C951-FE8892819D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H"/>
          </a:p>
        </p:txBody>
      </p:sp>
      <p:sp>
        <p:nvSpPr>
          <p:cNvPr id="3" name="Text Placeholder 2">
            <a:extLst>
              <a:ext uri="{FF2B5EF4-FFF2-40B4-BE49-F238E27FC236}">
                <a16:creationId xmlns:a16="http://schemas.microsoft.com/office/drawing/2014/main" id="{73ADDBC3-9E46-05E3-C141-BEC454631F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E94F68C8-734D-6587-934F-481013AF6B6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B51ECB-833E-42E3-AD59-0E34BAE846DB}" type="datetime8">
              <a:rPr lang="en-CH" smtClean="0"/>
              <a:t>21/06/2023 11:11</a:t>
            </a:fld>
            <a:endParaRPr lang="en-CH"/>
          </a:p>
        </p:txBody>
      </p:sp>
      <p:sp>
        <p:nvSpPr>
          <p:cNvPr id="5" name="Footer Placeholder 4">
            <a:extLst>
              <a:ext uri="{FF2B5EF4-FFF2-40B4-BE49-F238E27FC236}">
                <a16:creationId xmlns:a16="http://schemas.microsoft.com/office/drawing/2014/main" id="{5DA31246-B5F0-6460-E768-C2A41ADDB6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08F5ED0F-8A43-304E-64B6-99173ADD06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8BFE41-CC53-4E00-B7B8-0CD39D1DE634}" type="slidenum">
              <a:rPr lang="en-CH" smtClean="0"/>
              <a:t>‹#›</a:t>
            </a:fld>
            <a:endParaRPr lang="en-CH"/>
          </a:p>
        </p:txBody>
      </p:sp>
    </p:spTree>
    <p:extLst>
      <p:ext uri="{BB962C8B-B14F-4D97-AF65-F5344CB8AC3E}">
        <p14:creationId xmlns:p14="http://schemas.microsoft.com/office/powerpoint/2010/main" val="25869722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agade23/"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hyperlink" Target="https://cern.service-now.com/service-portal?id=sc_cat_item&amp;name=external-hotel-booking&amp;se=housing" TargetMode="External"/><Relationship Id="rId2" Type="http://schemas.openxmlformats.org/officeDocument/2006/relationships/hyperlink" Target="https://indico.cern.ch/event/1237829/"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cern.service-now.com/service-portal?id=sc_cat_item&amp;name=external-hotel-booking&amp;se=housin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DetectorAgeing.Stability2023@cern.ch" TargetMode="External"/><Relationship Id="rId2" Type="http://schemas.openxmlformats.org/officeDocument/2006/relationships/hyperlink" Target="mailto:SecretariatDetectorAgeing.Stability2023@cern.ch"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guidar\Documents\IEEE2012\CERN LogoOutline-Blue-04.png">
            <a:extLst>
              <a:ext uri="{FF2B5EF4-FFF2-40B4-BE49-F238E27FC236}">
                <a16:creationId xmlns:a16="http://schemas.microsoft.com/office/drawing/2014/main" id="{E32935D4-7E2D-450B-94CA-3DAE645F68C8}"/>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DE7D8A2-93F5-4F43-94E1-CCB3F1E17ED6}"/>
              </a:ext>
            </a:extLst>
          </p:cNvPr>
          <p:cNvSpPr txBox="1"/>
          <p:nvPr/>
        </p:nvSpPr>
        <p:spPr>
          <a:xfrm>
            <a:off x="-27803" y="827420"/>
            <a:ext cx="1239442" cy="369332"/>
          </a:xfrm>
          <a:prstGeom prst="rect">
            <a:avLst/>
          </a:prstGeom>
          <a:noFill/>
        </p:spPr>
        <p:txBody>
          <a:bodyPr wrap="none" rtlCol="0">
            <a:spAutoFit/>
          </a:bodyPr>
          <a:lstStyle/>
          <a:p>
            <a:r>
              <a:rPr lang="fr-CH" sz="900" dirty="0">
                <a:solidFill>
                  <a:schemeClr val="accent1">
                    <a:lumMod val="50000"/>
                  </a:schemeClr>
                </a:solidFill>
              </a:rPr>
              <a:t>EP-DT</a:t>
            </a:r>
          </a:p>
          <a:p>
            <a:r>
              <a:rPr lang="fr-CH" sz="900" dirty="0">
                <a:solidFill>
                  <a:schemeClr val="accent1">
                    <a:lumMod val="50000"/>
                  </a:schemeClr>
                </a:solidFill>
              </a:rPr>
              <a:t>Detector Technologies</a:t>
            </a:r>
            <a:endParaRPr lang="en-GB" sz="900" dirty="0">
              <a:solidFill>
                <a:schemeClr val="accent1">
                  <a:lumMod val="50000"/>
                </a:schemeClr>
              </a:solidFill>
            </a:endParaRPr>
          </a:p>
        </p:txBody>
      </p:sp>
      <p:sp>
        <p:nvSpPr>
          <p:cNvPr id="7" name="Rectangle 4">
            <a:extLst>
              <a:ext uri="{FF2B5EF4-FFF2-40B4-BE49-F238E27FC236}">
                <a16:creationId xmlns:a16="http://schemas.microsoft.com/office/drawing/2014/main" id="{2E776F15-7788-4ECF-BFAE-018821CBF8CC}"/>
              </a:ext>
            </a:extLst>
          </p:cNvPr>
          <p:cNvSpPr txBox="1">
            <a:spLocks noChangeArrowheads="1"/>
          </p:cNvSpPr>
          <p:nvPr/>
        </p:nvSpPr>
        <p:spPr>
          <a:xfrm>
            <a:off x="1871561" y="1486170"/>
            <a:ext cx="8568878" cy="2853764"/>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dirty="0">
                <a:solidFill>
                  <a:schemeClr val="accent1">
                    <a:lumMod val="75000"/>
                  </a:schemeClr>
                </a:solidFill>
                <a:latin typeface="+mn-lt"/>
              </a:rPr>
              <a:t>3rd International Conference on </a:t>
            </a:r>
          </a:p>
          <a:p>
            <a:r>
              <a:rPr lang="en-GB" sz="3200" dirty="0">
                <a:solidFill>
                  <a:schemeClr val="accent1">
                    <a:lumMod val="75000"/>
                  </a:schemeClr>
                </a:solidFill>
                <a:latin typeface="+mn-lt"/>
              </a:rPr>
              <a:t>Detector Stability and Aging Phenomena </a:t>
            </a:r>
          </a:p>
          <a:p>
            <a:r>
              <a:rPr lang="en-GB" sz="3200" dirty="0">
                <a:solidFill>
                  <a:schemeClr val="accent1">
                    <a:lumMod val="75000"/>
                  </a:schemeClr>
                </a:solidFill>
                <a:latin typeface="+mn-lt"/>
              </a:rPr>
              <a:t>in Gaseous Detectors</a:t>
            </a:r>
          </a:p>
        </p:txBody>
      </p:sp>
      <p:sp>
        <p:nvSpPr>
          <p:cNvPr id="12" name="Slide Number Placeholder 11">
            <a:extLst>
              <a:ext uri="{FF2B5EF4-FFF2-40B4-BE49-F238E27FC236}">
                <a16:creationId xmlns:a16="http://schemas.microsoft.com/office/drawing/2014/main" id="{5F167ACC-8629-8902-BA75-35DD85B0C06E}"/>
              </a:ext>
            </a:extLst>
          </p:cNvPr>
          <p:cNvSpPr>
            <a:spLocks noGrp="1"/>
          </p:cNvSpPr>
          <p:nvPr>
            <p:ph type="sldNum" sz="quarter" idx="12"/>
          </p:nvPr>
        </p:nvSpPr>
        <p:spPr/>
        <p:txBody>
          <a:bodyPr/>
          <a:lstStyle/>
          <a:p>
            <a:fld id="{42A0D281-FBFC-4D24-9147-4B8F7095011A}" type="slidenum">
              <a:rPr lang="en-GB" smtClean="0"/>
              <a:t>1</a:t>
            </a:fld>
            <a:endParaRPr lang="en-GB"/>
          </a:p>
        </p:txBody>
      </p:sp>
      <p:sp>
        <p:nvSpPr>
          <p:cNvPr id="2" name="Rectangle 4">
            <a:extLst>
              <a:ext uri="{FF2B5EF4-FFF2-40B4-BE49-F238E27FC236}">
                <a16:creationId xmlns:a16="http://schemas.microsoft.com/office/drawing/2014/main" id="{A54C0EB2-326B-66CD-746C-DC9A8DA2DAA2}"/>
              </a:ext>
            </a:extLst>
          </p:cNvPr>
          <p:cNvSpPr txBox="1">
            <a:spLocks noChangeArrowheads="1"/>
          </p:cNvSpPr>
          <p:nvPr/>
        </p:nvSpPr>
        <p:spPr>
          <a:xfrm>
            <a:off x="1871561" y="4675068"/>
            <a:ext cx="8568878" cy="604299"/>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2400" dirty="0">
                <a:solidFill>
                  <a:schemeClr val="accent1">
                    <a:lumMod val="75000"/>
                  </a:schemeClr>
                </a:solidFill>
                <a:latin typeface="+mn-lt"/>
              </a:rPr>
              <a:t>CERN, November 6</a:t>
            </a:r>
            <a:r>
              <a:rPr lang="en-GB" sz="2400" baseline="30000" dirty="0">
                <a:solidFill>
                  <a:schemeClr val="accent1">
                    <a:lumMod val="75000"/>
                  </a:schemeClr>
                </a:solidFill>
                <a:latin typeface="+mn-lt"/>
              </a:rPr>
              <a:t>th</a:t>
            </a:r>
            <a:r>
              <a:rPr lang="en-GB" sz="2400" dirty="0">
                <a:solidFill>
                  <a:schemeClr val="accent1">
                    <a:lumMod val="75000"/>
                  </a:schemeClr>
                </a:solidFill>
                <a:latin typeface="+mn-lt"/>
              </a:rPr>
              <a:t>-10</a:t>
            </a:r>
            <a:r>
              <a:rPr lang="en-GB" sz="2400" baseline="30000" dirty="0">
                <a:solidFill>
                  <a:schemeClr val="accent1">
                    <a:lumMod val="75000"/>
                  </a:schemeClr>
                </a:solidFill>
                <a:latin typeface="+mn-lt"/>
              </a:rPr>
              <a:t>th</a:t>
            </a:r>
            <a:r>
              <a:rPr lang="en-GB" sz="2400" dirty="0">
                <a:solidFill>
                  <a:schemeClr val="accent1">
                    <a:lumMod val="75000"/>
                  </a:schemeClr>
                </a:solidFill>
                <a:latin typeface="+mn-lt"/>
              </a:rPr>
              <a:t>, 2023</a:t>
            </a:r>
          </a:p>
        </p:txBody>
      </p:sp>
    </p:spTree>
    <p:extLst>
      <p:ext uri="{BB962C8B-B14F-4D97-AF65-F5344CB8AC3E}">
        <p14:creationId xmlns:p14="http://schemas.microsoft.com/office/powerpoint/2010/main" val="2504149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128ECB3-4105-46D6-837A-38312077827D}"/>
              </a:ext>
            </a:extLst>
          </p:cNvPr>
          <p:cNvSpPr>
            <a:spLocks noGrp="1"/>
          </p:cNvSpPr>
          <p:nvPr>
            <p:ph type="sldNum" sz="quarter" idx="12"/>
          </p:nvPr>
        </p:nvSpPr>
        <p:spPr/>
        <p:txBody>
          <a:bodyPr/>
          <a:lstStyle/>
          <a:p>
            <a:fld id="{42A0D281-FBFC-4D24-9147-4B8F7095011A}" type="slidenum">
              <a:rPr lang="en-GB" smtClean="0"/>
              <a:t>2</a:t>
            </a:fld>
            <a:endParaRPr lang="en-GB"/>
          </a:p>
        </p:txBody>
      </p:sp>
      <p:pic>
        <p:nvPicPr>
          <p:cNvPr id="9" name="Picture 2" descr="C:\Users\guidar\Documents\IEEE2012\CERN LogoOutline-Blue-04.png">
            <a:extLst>
              <a:ext uri="{FF2B5EF4-FFF2-40B4-BE49-F238E27FC236}">
                <a16:creationId xmlns:a16="http://schemas.microsoft.com/office/drawing/2014/main" id="{9A3AB67A-584E-E04C-E73D-4CB3A2602C92}"/>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6C8CEA9A-B206-741F-1F8B-348C723B94AE}"/>
              </a:ext>
            </a:extLst>
          </p:cNvPr>
          <p:cNvGrpSpPr/>
          <p:nvPr/>
        </p:nvGrpSpPr>
        <p:grpSpPr>
          <a:xfrm>
            <a:off x="792488" y="691712"/>
            <a:ext cx="10440000" cy="37824"/>
            <a:chOff x="179512" y="582864"/>
            <a:chExt cx="8820000" cy="37824"/>
          </a:xfrm>
        </p:grpSpPr>
        <p:cxnSp>
          <p:nvCxnSpPr>
            <p:cNvPr id="11" name="Straight Connector 10">
              <a:extLst>
                <a:ext uri="{FF2B5EF4-FFF2-40B4-BE49-F238E27FC236}">
                  <a16:creationId xmlns:a16="http://schemas.microsoft.com/office/drawing/2014/main" id="{F92E2270-1105-92B5-8832-EE7381E5A827}"/>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FACCF6A-442A-D8C2-92C1-07EB94655361}"/>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 name="Rectangle 4">
            <a:extLst>
              <a:ext uri="{FF2B5EF4-FFF2-40B4-BE49-F238E27FC236}">
                <a16:creationId xmlns:a16="http://schemas.microsoft.com/office/drawing/2014/main" id="{5A2AE5A3-84B1-70CD-08CB-FB9028D5B56E}"/>
              </a:ext>
            </a:extLst>
          </p:cNvPr>
          <p:cNvSpPr txBox="1">
            <a:spLocks noChangeArrowheads="1"/>
          </p:cNvSpPr>
          <p:nvPr/>
        </p:nvSpPr>
        <p:spPr>
          <a:xfrm>
            <a:off x="2376138" y="0"/>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topics</a:t>
            </a:r>
          </a:p>
        </p:txBody>
      </p:sp>
      <p:sp>
        <p:nvSpPr>
          <p:cNvPr id="3" name="TextBox 2">
            <a:extLst>
              <a:ext uri="{FF2B5EF4-FFF2-40B4-BE49-F238E27FC236}">
                <a16:creationId xmlns:a16="http://schemas.microsoft.com/office/drawing/2014/main" id="{53F61847-5392-EDCA-342E-734E8498267E}"/>
              </a:ext>
            </a:extLst>
          </p:cNvPr>
          <p:cNvSpPr txBox="1"/>
          <p:nvPr/>
        </p:nvSpPr>
        <p:spPr>
          <a:xfrm>
            <a:off x="0" y="1327150"/>
            <a:ext cx="12192001" cy="5078313"/>
          </a:xfrm>
          <a:prstGeom prst="rect">
            <a:avLst/>
          </a:prstGeom>
          <a:noFill/>
        </p:spPr>
        <p:txBody>
          <a:bodyPr wrap="square" rtlCol="0">
            <a:spAutoFit/>
          </a:bodyPr>
          <a:lstStyle/>
          <a:p>
            <a:r>
              <a:rPr lang="en-GB" dirty="0"/>
              <a:t>The conference will continue the initiative started in 1986 with the first workshop held at LBL (Berkeley) and in 2001 at DESY (Hamburg).</a:t>
            </a:r>
          </a:p>
          <a:p>
            <a:endParaRPr lang="en-GB" dirty="0"/>
          </a:p>
          <a:p>
            <a:r>
              <a:rPr lang="en-GB" dirty="0"/>
              <a:t>Conference topics will include: </a:t>
            </a:r>
          </a:p>
          <a:p>
            <a:endParaRPr lang="en-GB" dirty="0"/>
          </a:p>
          <a:p>
            <a:pPr marL="285750" indent="-285750">
              <a:buFont typeface="Calibri" panose="020F0502020204030204" pitchFamily="34" charset="0"/>
              <a:buChar char="−"/>
            </a:pPr>
            <a:r>
              <a:rPr lang="en-GB" dirty="0"/>
              <a:t>Detector stability and performance</a:t>
            </a:r>
          </a:p>
          <a:p>
            <a:pPr marL="285750" indent="-285750">
              <a:buFont typeface="Calibri" panose="020F0502020204030204" pitchFamily="34" charset="0"/>
              <a:buChar char="−"/>
            </a:pPr>
            <a:r>
              <a:rPr lang="en-GB" dirty="0"/>
              <a:t>Aging phenomena</a:t>
            </a:r>
          </a:p>
          <a:p>
            <a:pPr marL="285750" indent="-285750">
              <a:buFont typeface="Calibri" panose="020F0502020204030204" pitchFamily="34" charset="0"/>
              <a:buChar char="−"/>
            </a:pPr>
            <a:r>
              <a:rPr lang="en-GB" dirty="0"/>
              <a:t>Radiation hardness</a:t>
            </a:r>
          </a:p>
          <a:p>
            <a:pPr marL="285750" indent="-285750">
              <a:buFont typeface="Calibri" panose="020F0502020204030204" pitchFamily="34" charset="0"/>
              <a:buChar char="−"/>
            </a:pPr>
            <a:r>
              <a:rPr lang="en-GB" dirty="0"/>
              <a:t>Material outgassing</a:t>
            </a:r>
          </a:p>
          <a:p>
            <a:pPr marL="285750" indent="-285750">
              <a:buFont typeface="Calibri" panose="020F0502020204030204" pitchFamily="34" charset="0"/>
              <a:buChar char="−"/>
            </a:pPr>
            <a:r>
              <a:rPr lang="en-GB" dirty="0"/>
              <a:t>Novel materials</a:t>
            </a:r>
          </a:p>
          <a:p>
            <a:pPr marL="285750" indent="-285750">
              <a:buFont typeface="Calibri" panose="020F0502020204030204" pitchFamily="34" charset="0"/>
              <a:buChar char="−"/>
            </a:pPr>
            <a:r>
              <a:rPr lang="en-GB" dirty="0"/>
              <a:t>Electrodes</a:t>
            </a:r>
          </a:p>
          <a:p>
            <a:pPr marL="285750" indent="-285750">
              <a:buFont typeface="Calibri" panose="020F0502020204030204" pitchFamily="34" charset="0"/>
              <a:buChar char="−"/>
            </a:pPr>
            <a:r>
              <a:rPr lang="en-GB" dirty="0"/>
              <a:t>Photocathodes</a:t>
            </a:r>
          </a:p>
          <a:p>
            <a:pPr marL="285750" indent="-285750">
              <a:buFont typeface="Calibri" panose="020F0502020204030204" pitchFamily="34" charset="0"/>
              <a:buChar char="−"/>
            </a:pPr>
            <a:r>
              <a:rPr lang="en-GB" dirty="0"/>
              <a:t>Plasma chemistry</a:t>
            </a:r>
          </a:p>
          <a:p>
            <a:pPr marL="285750" indent="-285750">
              <a:buFont typeface="Calibri" panose="020F0502020204030204" pitchFamily="34" charset="0"/>
              <a:buChar char="−"/>
            </a:pPr>
            <a:r>
              <a:rPr lang="en-GB" dirty="0"/>
              <a:t>Environmentally friendly gases</a:t>
            </a:r>
          </a:p>
          <a:p>
            <a:pPr marL="285750" indent="-285750">
              <a:buFont typeface="Calibri" panose="020F0502020204030204" pitchFamily="34" charset="0"/>
              <a:buChar char="−"/>
            </a:pPr>
            <a:r>
              <a:rPr lang="en-GB" dirty="0"/>
              <a:t>Gas and material analysis, characterisation, instruments</a:t>
            </a:r>
          </a:p>
          <a:p>
            <a:pPr marL="285750" indent="-285750">
              <a:buFont typeface="Calibri" panose="020F0502020204030204" pitchFamily="34" charset="0"/>
              <a:buChar char="−"/>
            </a:pPr>
            <a:r>
              <a:rPr lang="en-GB" dirty="0"/>
              <a:t>Discharge damage and mitigation</a:t>
            </a:r>
          </a:p>
          <a:p>
            <a:pPr marL="285750" indent="-285750">
              <a:buFont typeface="Calibri" panose="020F0502020204030204" pitchFamily="34" charset="0"/>
              <a:buChar char="−"/>
            </a:pPr>
            <a:r>
              <a:rPr lang="en-GB" dirty="0"/>
              <a:t>Test facilities</a:t>
            </a:r>
          </a:p>
          <a:p>
            <a:pPr marL="285750" indent="-285750">
              <a:buFont typeface="Calibri" panose="020F0502020204030204" pitchFamily="34" charset="0"/>
              <a:buChar char="−"/>
            </a:pPr>
            <a:r>
              <a:rPr lang="en-GB" dirty="0"/>
              <a:t>Front End Electronics for detector stability and aging mitigation</a:t>
            </a:r>
            <a:endParaRPr lang="en-CH" dirty="0"/>
          </a:p>
        </p:txBody>
      </p:sp>
    </p:spTree>
    <p:extLst>
      <p:ext uri="{BB962C8B-B14F-4D97-AF65-F5344CB8AC3E}">
        <p14:creationId xmlns:p14="http://schemas.microsoft.com/office/powerpoint/2010/main" val="37788334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128ECB3-4105-46D6-837A-38312077827D}"/>
              </a:ext>
            </a:extLst>
          </p:cNvPr>
          <p:cNvSpPr>
            <a:spLocks noGrp="1"/>
          </p:cNvSpPr>
          <p:nvPr>
            <p:ph type="sldNum" sz="quarter" idx="12"/>
          </p:nvPr>
        </p:nvSpPr>
        <p:spPr/>
        <p:txBody>
          <a:bodyPr/>
          <a:lstStyle/>
          <a:p>
            <a:fld id="{42A0D281-FBFC-4D24-9147-4B8F7095011A}" type="slidenum">
              <a:rPr lang="en-GB" smtClean="0"/>
              <a:t>3</a:t>
            </a:fld>
            <a:endParaRPr lang="en-GB"/>
          </a:p>
        </p:txBody>
      </p:sp>
      <p:pic>
        <p:nvPicPr>
          <p:cNvPr id="9" name="Picture 2" descr="C:\Users\guidar\Documents\IEEE2012\CERN LogoOutline-Blue-04.png">
            <a:extLst>
              <a:ext uri="{FF2B5EF4-FFF2-40B4-BE49-F238E27FC236}">
                <a16:creationId xmlns:a16="http://schemas.microsoft.com/office/drawing/2014/main" id="{9A3AB67A-584E-E04C-E73D-4CB3A2602C92}"/>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6C8CEA9A-B206-741F-1F8B-348C723B94AE}"/>
              </a:ext>
            </a:extLst>
          </p:cNvPr>
          <p:cNvGrpSpPr/>
          <p:nvPr/>
        </p:nvGrpSpPr>
        <p:grpSpPr>
          <a:xfrm>
            <a:off x="792488" y="691712"/>
            <a:ext cx="10440000" cy="37824"/>
            <a:chOff x="179512" y="582864"/>
            <a:chExt cx="8820000" cy="37824"/>
          </a:xfrm>
        </p:grpSpPr>
        <p:cxnSp>
          <p:nvCxnSpPr>
            <p:cNvPr id="11" name="Straight Connector 10">
              <a:extLst>
                <a:ext uri="{FF2B5EF4-FFF2-40B4-BE49-F238E27FC236}">
                  <a16:creationId xmlns:a16="http://schemas.microsoft.com/office/drawing/2014/main" id="{F92E2270-1105-92B5-8832-EE7381E5A827}"/>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FACCF6A-442A-D8C2-92C1-07EB94655361}"/>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 name="Rectangle 4">
            <a:extLst>
              <a:ext uri="{FF2B5EF4-FFF2-40B4-BE49-F238E27FC236}">
                <a16:creationId xmlns:a16="http://schemas.microsoft.com/office/drawing/2014/main" id="{5A2AE5A3-84B1-70CD-08CB-FB9028D5B56E}"/>
              </a:ext>
            </a:extLst>
          </p:cNvPr>
          <p:cNvSpPr txBox="1">
            <a:spLocks noChangeArrowheads="1"/>
          </p:cNvSpPr>
          <p:nvPr/>
        </p:nvSpPr>
        <p:spPr>
          <a:xfrm>
            <a:off x="2376138" y="0"/>
            <a:ext cx="8856350" cy="649287"/>
          </a:xfrm>
          <a:prstGeom prst="rect">
            <a:avLst/>
          </a:prstGeom>
          <a:noFill/>
          <a:ln w="12700">
            <a:noFill/>
          </a:ln>
          <a:effectLst/>
        </p:spPr>
        <p:txBody>
          <a:bodyPr vert="horz" lIns="91440" tIns="45720" rIns="91440" bIns="45720" rtlCol="0" anchor="b">
            <a:normAutofit fontScale="77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Local Organizing Committee and International Program Committee</a:t>
            </a:r>
          </a:p>
        </p:txBody>
      </p:sp>
      <p:sp>
        <p:nvSpPr>
          <p:cNvPr id="3" name="TextBox 2">
            <a:extLst>
              <a:ext uri="{FF2B5EF4-FFF2-40B4-BE49-F238E27FC236}">
                <a16:creationId xmlns:a16="http://schemas.microsoft.com/office/drawing/2014/main" id="{53F61847-5392-EDCA-342E-734E8498267E}"/>
              </a:ext>
            </a:extLst>
          </p:cNvPr>
          <p:cNvSpPr txBox="1"/>
          <p:nvPr/>
        </p:nvSpPr>
        <p:spPr>
          <a:xfrm>
            <a:off x="382437" y="898650"/>
            <a:ext cx="4037163" cy="3054939"/>
          </a:xfrm>
          <a:prstGeom prst="rect">
            <a:avLst/>
          </a:prstGeom>
          <a:noFill/>
        </p:spPr>
        <p:txBody>
          <a:bodyPr wrap="square" rtlCol="0">
            <a:spAutoFit/>
          </a:bodyPr>
          <a:lstStyle/>
          <a:p>
            <a:pPr>
              <a:lnSpc>
                <a:spcPct val="150000"/>
              </a:lnSpc>
            </a:pPr>
            <a:r>
              <a:rPr lang="fr-FR" dirty="0">
                <a:solidFill>
                  <a:schemeClr val="accent2">
                    <a:lumMod val="75000"/>
                  </a:schemeClr>
                </a:solidFill>
              </a:rPr>
              <a:t>Local </a:t>
            </a:r>
            <a:r>
              <a:rPr lang="fr-FR" dirty="0" err="1">
                <a:solidFill>
                  <a:schemeClr val="accent2">
                    <a:lumMod val="75000"/>
                  </a:schemeClr>
                </a:solidFill>
              </a:rPr>
              <a:t>Organizing</a:t>
            </a:r>
            <a:r>
              <a:rPr lang="fr-FR" dirty="0">
                <a:solidFill>
                  <a:schemeClr val="accent2">
                    <a:lumMod val="75000"/>
                  </a:schemeClr>
                </a:solidFill>
              </a:rPr>
              <a:t> </a:t>
            </a:r>
            <a:r>
              <a:rPr lang="fr-FR" dirty="0" err="1">
                <a:solidFill>
                  <a:schemeClr val="accent2">
                    <a:lumMod val="75000"/>
                  </a:schemeClr>
                </a:solidFill>
              </a:rPr>
              <a:t>Committee</a:t>
            </a:r>
            <a:endParaRPr lang="fr-FR" dirty="0">
              <a:solidFill>
                <a:schemeClr val="accent2">
                  <a:lumMod val="75000"/>
                </a:schemeClr>
              </a:solidFill>
            </a:endParaRPr>
          </a:p>
          <a:p>
            <a:pPr>
              <a:lnSpc>
                <a:spcPct val="150000"/>
              </a:lnSpc>
            </a:pPr>
            <a:r>
              <a:rPr lang="fr-FR" sz="1600" dirty="0"/>
              <a:t>Florian Brunbauer, CERN, </a:t>
            </a:r>
            <a:r>
              <a:rPr lang="fr-FR" sz="1600" dirty="0" err="1"/>
              <a:t>Switzerland</a:t>
            </a:r>
            <a:endParaRPr lang="fr-FR" sz="1600" dirty="0"/>
          </a:p>
          <a:p>
            <a:pPr>
              <a:lnSpc>
                <a:spcPct val="150000"/>
              </a:lnSpc>
            </a:pPr>
            <a:r>
              <a:rPr lang="fr-FR" sz="1600" dirty="0"/>
              <a:t>Anna Colaleo, </a:t>
            </a:r>
            <a:r>
              <a:rPr lang="fr-FR" sz="1600" dirty="0" err="1"/>
              <a:t>Università</a:t>
            </a:r>
            <a:r>
              <a:rPr lang="fr-FR" sz="1600" dirty="0"/>
              <a:t> and INFN Bari, </a:t>
            </a:r>
            <a:r>
              <a:rPr lang="fr-FR" sz="1600" dirty="0" err="1"/>
              <a:t>Italy</a:t>
            </a:r>
            <a:r>
              <a:rPr lang="fr-FR" sz="1600" dirty="0"/>
              <a:t> </a:t>
            </a:r>
          </a:p>
          <a:p>
            <a:pPr>
              <a:lnSpc>
                <a:spcPct val="150000"/>
              </a:lnSpc>
            </a:pPr>
            <a:r>
              <a:rPr lang="fr-FR" sz="1600" dirty="0"/>
              <a:t>Roberto Guida, CERN, </a:t>
            </a:r>
            <a:r>
              <a:rPr lang="fr-FR" sz="1600" dirty="0" err="1"/>
              <a:t>Switzerland</a:t>
            </a:r>
            <a:endParaRPr lang="fr-FR" sz="1600" dirty="0"/>
          </a:p>
          <a:p>
            <a:pPr>
              <a:lnSpc>
                <a:spcPct val="150000"/>
              </a:lnSpc>
            </a:pPr>
            <a:r>
              <a:rPr lang="fr-FR" sz="1600" dirty="0"/>
              <a:t>Beatrice Mandelli, CERN, </a:t>
            </a:r>
            <a:r>
              <a:rPr lang="fr-FR" sz="1600" dirty="0" err="1"/>
              <a:t>Switzerland</a:t>
            </a:r>
            <a:endParaRPr lang="fr-FR" sz="1600" dirty="0"/>
          </a:p>
          <a:p>
            <a:pPr>
              <a:lnSpc>
                <a:spcPct val="150000"/>
              </a:lnSpc>
            </a:pPr>
            <a:r>
              <a:rPr lang="fr-FR" sz="1600" dirty="0"/>
              <a:t>Eraldo Oliveri, CERN, </a:t>
            </a:r>
            <a:r>
              <a:rPr lang="fr-FR" sz="1600" dirty="0" err="1"/>
              <a:t>Switzerland</a:t>
            </a:r>
            <a:endParaRPr lang="fr-FR" sz="1600" dirty="0"/>
          </a:p>
          <a:p>
            <a:pPr>
              <a:lnSpc>
                <a:spcPct val="150000"/>
              </a:lnSpc>
            </a:pPr>
            <a:r>
              <a:rPr lang="fr-FR" sz="1600" dirty="0"/>
              <a:t>Leszek Ropelewski, CERN, </a:t>
            </a:r>
            <a:r>
              <a:rPr lang="fr-FR" sz="1600" dirty="0" err="1"/>
              <a:t>Switzerland</a:t>
            </a:r>
            <a:endParaRPr lang="fr-FR" sz="1600" dirty="0"/>
          </a:p>
          <a:p>
            <a:pPr>
              <a:lnSpc>
                <a:spcPct val="150000"/>
              </a:lnSpc>
            </a:pPr>
            <a:r>
              <a:rPr lang="fr-FR" sz="1600" dirty="0"/>
              <a:t>Maksym Titov, CEA Saclay, France</a:t>
            </a:r>
          </a:p>
        </p:txBody>
      </p:sp>
      <p:sp>
        <p:nvSpPr>
          <p:cNvPr id="6" name="TextBox 5">
            <a:extLst>
              <a:ext uri="{FF2B5EF4-FFF2-40B4-BE49-F238E27FC236}">
                <a16:creationId xmlns:a16="http://schemas.microsoft.com/office/drawing/2014/main" id="{098238AC-4683-D0E1-19F7-8C32BDA7E053}"/>
              </a:ext>
            </a:extLst>
          </p:cNvPr>
          <p:cNvSpPr txBox="1"/>
          <p:nvPr/>
        </p:nvSpPr>
        <p:spPr>
          <a:xfrm>
            <a:off x="6096000" y="898650"/>
            <a:ext cx="5713563" cy="5640262"/>
          </a:xfrm>
          <a:prstGeom prst="rect">
            <a:avLst/>
          </a:prstGeom>
          <a:noFill/>
        </p:spPr>
        <p:txBody>
          <a:bodyPr wrap="square" rtlCol="0">
            <a:spAutoFit/>
          </a:bodyPr>
          <a:lstStyle/>
          <a:p>
            <a:pPr>
              <a:lnSpc>
                <a:spcPct val="150000"/>
              </a:lnSpc>
            </a:pPr>
            <a:r>
              <a:rPr lang="fr-FR" dirty="0">
                <a:solidFill>
                  <a:schemeClr val="accent2">
                    <a:lumMod val="75000"/>
                  </a:schemeClr>
                </a:solidFill>
              </a:rPr>
              <a:t>International Program </a:t>
            </a:r>
            <a:r>
              <a:rPr lang="fr-FR" dirty="0" err="1">
                <a:solidFill>
                  <a:schemeClr val="accent2">
                    <a:lumMod val="75000"/>
                  </a:schemeClr>
                </a:solidFill>
              </a:rPr>
              <a:t>Committee</a:t>
            </a:r>
            <a:endParaRPr lang="fr-FR" dirty="0">
              <a:solidFill>
                <a:schemeClr val="accent2">
                  <a:lumMod val="75000"/>
                </a:schemeClr>
              </a:solidFill>
            </a:endParaRPr>
          </a:p>
          <a:p>
            <a:pPr>
              <a:lnSpc>
                <a:spcPct val="150000"/>
              </a:lnSpc>
            </a:pPr>
            <a:r>
              <a:rPr lang="fr-FR" sz="1600" dirty="0"/>
              <a:t>Mar Capeans, CERN, </a:t>
            </a:r>
            <a:r>
              <a:rPr lang="fr-FR" sz="1600" dirty="0" err="1"/>
              <a:t>Switzerland</a:t>
            </a:r>
            <a:endParaRPr lang="fr-FR" sz="1600" dirty="0"/>
          </a:p>
          <a:p>
            <a:pPr>
              <a:lnSpc>
                <a:spcPct val="150000"/>
              </a:lnSpc>
            </a:pPr>
            <a:r>
              <a:rPr lang="fr-FR" sz="1600" dirty="0"/>
              <a:t>Paulo Fonte, LIP Coimbra, Portugal</a:t>
            </a:r>
          </a:p>
          <a:p>
            <a:pPr>
              <a:lnSpc>
                <a:spcPct val="150000"/>
              </a:lnSpc>
            </a:pPr>
            <a:r>
              <a:rPr lang="fr-FR" sz="1600" dirty="0"/>
              <a:t>Chilo Garabatos, GSI, Germany</a:t>
            </a:r>
          </a:p>
          <a:p>
            <a:pPr>
              <a:lnSpc>
                <a:spcPct val="150000"/>
              </a:lnSpc>
            </a:pPr>
            <a:r>
              <a:rPr lang="fr-FR" sz="1600" dirty="0"/>
              <a:t>Piotr Gasik, GSI, Germany</a:t>
            </a:r>
          </a:p>
          <a:p>
            <a:pPr>
              <a:lnSpc>
                <a:spcPct val="150000"/>
              </a:lnSpc>
            </a:pPr>
            <a:r>
              <a:rPr lang="fr-FR" sz="1600" dirty="0"/>
              <a:t>Marcus Hohlmann, Florida Institute of </a:t>
            </a:r>
            <a:r>
              <a:rPr lang="fr-FR" sz="1600" dirty="0" err="1"/>
              <a:t>Technology</a:t>
            </a:r>
            <a:r>
              <a:rPr lang="fr-FR" sz="1600" dirty="0"/>
              <a:t>,  USA</a:t>
            </a:r>
          </a:p>
          <a:p>
            <a:pPr>
              <a:lnSpc>
                <a:spcPct val="150000"/>
              </a:lnSpc>
            </a:pPr>
            <a:r>
              <a:rPr lang="fr-FR" sz="1600" dirty="0"/>
              <a:t>Paolo Iengo, </a:t>
            </a:r>
            <a:r>
              <a:rPr lang="fr-FR" sz="1600" dirty="0" err="1"/>
              <a:t>Universita</a:t>
            </a:r>
            <a:r>
              <a:rPr lang="fr-FR" sz="1600" dirty="0"/>
              <a:t> e INFN </a:t>
            </a:r>
            <a:r>
              <a:rPr lang="fr-FR" sz="1600" dirty="0" err="1"/>
              <a:t>sezione</a:t>
            </a:r>
            <a:r>
              <a:rPr lang="fr-FR" sz="1600" dirty="0"/>
              <a:t> di Napoli, </a:t>
            </a:r>
            <a:r>
              <a:rPr lang="fr-FR" sz="1600" dirty="0" err="1"/>
              <a:t>Italy</a:t>
            </a:r>
            <a:endParaRPr lang="fr-FR" sz="1600" dirty="0"/>
          </a:p>
          <a:p>
            <a:pPr>
              <a:lnSpc>
                <a:spcPct val="150000"/>
              </a:lnSpc>
            </a:pPr>
            <a:r>
              <a:rPr lang="fr-FR" sz="1600" dirty="0"/>
              <a:t>Fabien Jeanneau, Université Paris-Saclay, France</a:t>
            </a:r>
          </a:p>
          <a:p>
            <a:pPr>
              <a:lnSpc>
                <a:spcPct val="150000"/>
              </a:lnSpc>
            </a:pPr>
            <a:r>
              <a:rPr lang="fr-FR" sz="1600" dirty="0"/>
              <a:t>Carsten Niebuhr, Deutsches </a:t>
            </a:r>
            <a:r>
              <a:rPr lang="fr-FR" sz="1600" dirty="0" err="1"/>
              <a:t>Elektronen</a:t>
            </a:r>
            <a:r>
              <a:rPr lang="fr-FR" sz="1600" dirty="0"/>
              <a:t>-Synchrotron, Germany</a:t>
            </a:r>
          </a:p>
          <a:p>
            <a:pPr>
              <a:lnSpc>
                <a:spcPct val="150000"/>
              </a:lnSpc>
            </a:pPr>
            <a:r>
              <a:rPr lang="fr-FR" sz="1600" dirty="0"/>
              <a:t>Atsuhiko Ochi, Kobe </a:t>
            </a:r>
            <a:r>
              <a:rPr lang="fr-FR" sz="1600" dirty="0" err="1"/>
              <a:t>University</a:t>
            </a:r>
            <a:r>
              <a:rPr lang="fr-FR" sz="1600" dirty="0"/>
              <a:t>, Japan</a:t>
            </a:r>
          </a:p>
          <a:p>
            <a:pPr>
              <a:lnSpc>
                <a:spcPct val="150000"/>
              </a:lnSpc>
            </a:pPr>
            <a:r>
              <a:rPr lang="fr-FR" sz="1600" dirty="0"/>
              <a:t>Gabriella Pugliese, </a:t>
            </a:r>
            <a:r>
              <a:rPr lang="fr-FR" sz="1600" dirty="0" err="1"/>
              <a:t>Politecnico</a:t>
            </a:r>
            <a:r>
              <a:rPr lang="fr-FR" sz="1600" dirty="0"/>
              <a:t> di Bari and INFN, </a:t>
            </a:r>
            <a:r>
              <a:rPr lang="fr-FR" sz="1600" dirty="0" err="1"/>
              <a:t>Italy</a:t>
            </a:r>
            <a:endParaRPr lang="fr-FR" sz="1600" dirty="0"/>
          </a:p>
          <a:p>
            <a:pPr>
              <a:lnSpc>
                <a:spcPct val="150000"/>
              </a:lnSpc>
            </a:pPr>
            <a:r>
              <a:rPr lang="fr-FR" sz="1600" dirty="0"/>
              <a:t>Anatoly Romaniouk, Innsbruck </a:t>
            </a:r>
            <a:r>
              <a:rPr lang="fr-FR" sz="1600" dirty="0" err="1"/>
              <a:t>University</a:t>
            </a:r>
            <a:r>
              <a:rPr lang="fr-FR" sz="1600" dirty="0"/>
              <a:t>, </a:t>
            </a:r>
            <a:r>
              <a:rPr lang="fr-FR" sz="1600" dirty="0" err="1"/>
              <a:t>Austria</a:t>
            </a:r>
            <a:endParaRPr lang="fr-FR" sz="1600" dirty="0"/>
          </a:p>
          <a:p>
            <a:pPr>
              <a:lnSpc>
                <a:spcPct val="150000"/>
              </a:lnSpc>
            </a:pPr>
            <a:r>
              <a:rPr lang="fr-FR" sz="1600" dirty="0"/>
              <a:t>Burkhard Schmidt, CERN, </a:t>
            </a:r>
            <a:r>
              <a:rPr lang="fr-FR" sz="1600" dirty="0" err="1"/>
              <a:t>Switzerland</a:t>
            </a:r>
            <a:endParaRPr lang="fr-FR" sz="1600" dirty="0"/>
          </a:p>
          <a:p>
            <a:pPr>
              <a:lnSpc>
                <a:spcPct val="150000"/>
              </a:lnSpc>
            </a:pPr>
            <a:r>
              <a:rPr lang="fr-FR" sz="1600" dirty="0" err="1"/>
              <a:t>Shoji</a:t>
            </a:r>
            <a:r>
              <a:rPr lang="fr-FR" sz="1600" dirty="0"/>
              <a:t> </a:t>
            </a:r>
            <a:r>
              <a:rPr lang="fr-FR" sz="1600" dirty="0" err="1"/>
              <a:t>Uno</a:t>
            </a:r>
            <a:r>
              <a:rPr lang="fr-FR" sz="1600" dirty="0"/>
              <a:t>, KEK, Japan</a:t>
            </a:r>
          </a:p>
          <a:p>
            <a:pPr>
              <a:lnSpc>
                <a:spcPct val="150000"/>
              </a:lnSpc>
            </a:pPr>
            <a:r>
              <a:rPr lang="fr-FR" sz="1600" dirty="0"/>
              <a:t>Peter </a:t>
            </a:r>
            <a:r>
              <a:rPr lang="fr-FR" sz="1600" dirty="0" err="1"/>
              <a:t>Wiens</a:t>
            </a:r>
            <a:r>
              <a:rPr lang="fr-FR" sz="1600" dirty="0"/>
              <a:t>, </a:t>
            </a:r>
            <a:r>
              <a:rPr lang="fr-FR" sz="1600" dirty="0" err="1"/>
              <a:t>Forschungszentrum</a:t>
            </a:r>
            <a:r>
              <a:rPr lang="fr-FR" sz="1600" dirty="0"/>
              <a:t> </a:t>
            </a:r>
            <a:r>
              <a:rPr lang="fr-FR" sz="1600" dirty="0" err="1"/>
              <a:t>Juelich</a:t>
            </a:r>
            <a:r>
              <a:rPr lang="fr-FR" sz="1600" dirty="0"/>
              <a:t> </a:t>
            </a:r>
            <a:r>
              <a:rPr lang="fr-FR" sz="1600" dirty="0" err="1"/>
              <a:t>GmbH</a:t>
            </a:r>
            <a:r>
              <a:rPr lang="fr-FR" sz="1600" dirty="0"/>
              <a:t>, Germany</a:t>
            </a:r>
            <a:endParaRPr lang="en-CH" sz="1600" dirty="0"/>
          </a:p>
        </p:txBody>
      </p:sp>
    </p:spTree>
    <p:extLst>
      <p:ext uri="{BB962C8B-B14F-4D97-AF65-F5344CB8AC3E}">
        <p14:creationId xmlns:p14="http://schemas.microsoft.com/office/powerpoint/2010/main" val="39986505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128ECB3-4105-46D6-837A-38312077827D}"/>
              </a:ext>
            </a:extLst>
          </p:cNvPr>
          <p:cNvSpPr>
            <a:spLocks noGrp="1"/>
          </p:cNvSpPr>
          <p:nvPr>
            <p:ph type="sldNum" sz="quarter" idx="12"/>
          </p:nvPr>
        </p:nvSpPr>
        <p:spPr/>
        <p:txBody>
          <a:bodyPr/>
          <a:lstStyle/>
          <a:p>
            <a:fld id="{42A0D281-FBFC-4D24-9147-4B8F7095011A}" type="slidenum">
              <a:rPr lang="en-GB" smtClean="0"/>
              <a:t>4</a:t>
            </a:fld>
            <a:endParaRPr lang="en-GB"/>
          </a:p>
        </p:txBody>
      </p:sp>
      <p:pic>
        <p:nvPicPr>
          <p:cNvPr id="9" name="Picture 2" descr="C:\Users\guidar\Documents\IEEE2012\CERN LogoOutline-Blue-04.png">
            <a:extLst>
              <a:ext uri="{FF2B5EF4-FFF2-40B4-BE49-F238E27FC236}">
                <a16:creationId xmlns:a16="http://schemas.microsoft.com/office/drawing/2014/main" id="{9A3AB67A-584E-E04C-E73D-4CB3A2602C92}"/>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6C8CEA9A-B206-741F-1F8B-348C723B94AE}"/>
              </a:ext>
            </a:extLst>
          </p:cNvPr>
          <p:cNvGrpSpPr/>
          <p:nvPr/>
        </p:nvGrpSpPr>
        <p:grpSpPr>
          <a:xfrm>
            <a:off x="792488" y="691712"/>
            <a:ext cx="10440000" cy="37824"/>
            <a:chOff x="179512" y="582864"/>
            <a:chExt cx="8820000" cy="37824"/>
          </a:xfrm>
        </p:grpSpPr>
        <p:cxnSp>
          <p:nvCxnSpPr>
            <p:cNvPr id="11" name="Straight Connector 10">
              <a:extLst>
                <a:ext uri="{FF2B5EF4-FFF2-40B4-BE49-F238E27FC236}">
                  <a16:creationId xmlns:a16="http://schemas.microsoft.com/office/drawing/2014/main" id="{F92E2270-1105-92B5-8832-EE7381E5A827}"/>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FACCF6A-442A-D8C2-92C1-07EB94655361}"/>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 name="Rectangle 4">
            <a:extLst>
              <a:ext uri="{FF2B5EF4-FFF2-40B4-BE49-F238E27FC236}">
                <a16:creationId xmlns:a16="http://schemas.microsoft.com/office/drawing/2014/main" id="{5A2AE5A3-84B1-70CD-08CB-FB9028D5B56E}"/>
              </a:ext>
            </a:extLst>
          </p:cNvPr>
          <p:cNvSpPr txBox="1">
            <a:spLocks noChangeArrowheads="1"/>
          </p:cNvSpPr>
          <p:nvPr/>
        </p:nvSpPr>
        <p:spPr>
          <a:xfrm>
            <a:off x="2376138" y="0"/>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Info/Organization</a:t>
            </a:r>
          </a:p>
        </p:txBody>
      </p:sp>
      <p:sp>
        <p:nvSpPr>
          <p:cNvPr id="3" name="TextBox 2">
            <a:extLst>
              <a:ext uri="{FF2B5EF4-FFF2-40B4-BE49-F238E27FC236}">
                <a16:creationId xmlns:a16="http://schemas.microsoft.com/office/drawing/2014/main" id="{53F61847-5392-EDCA-342E-734E8498267E}"/>
              </a:ext>
            </a:extLst>
          </p:cNvPr>
          <p:cNvSpPr txBox="1"/>
          <p:nvPr/>
        </p:nvSpPr>
        <p:spPr>
          <a:xfrm>
            <a:off x="-1" y="1224367"/>
            <a:ext cx="12192001" cy="369332"/>
          </a:xfrm>
          <a:prstGeom prst="rect">
            <a:avLst/>
          </a:prstGeom>
          <a:noFill/>
        </p:spPr>
        <p:txBody>
          <a:bodyPr wrap="square" rtlCol="0">
            <a:spAutoFit/>
          </a:bodyPr>
          <a:lstStyle/>
          <a:p>
            <a:r>
              <a:rPr lang="en-GB" dirty="0"/>
              <a:t>Indico link: </a:t>
            </a:r>
            <a:r>
              <a:rPr lang="en-GB" dirty="0">
                <a:hlinkClick r:id="rId3"/>
              </a:rPr>
              <a:t>https://indico.cern.ch/event/agade23/</a:t>
            </a:r>
            <a:r>
              <a:rPr lang="en-GB" dirty="0"/>
              <a:t>    (AGADE: </a:t>
            </a:r>
            <a:r>
              <a:rPr lang="en-GB" dirty="0" err="1"/>
              <a:t>AGeing</a:t>
            </a:r>
            <a:r>
              <a:rPr lang="en-GB" dirty="0"/>
              <a:t> phenomena And </a:t>
            </a:r>
            <a:r>
              <a:rPr lang="en-GB" dirty="0" err="1"/>
              <a:t>DEtector</a:t>
            </a:r>
            <a:r>
              <a:rPr lang="en-GB" dirty="0"/>
              <a:t> stability in gaseous detectors)          </a:t>
            </a:r>
            <a:endParaRPr lang="en-CH" dirty="0"/>
          </a:p>
        </p:txBody>
      </p:sp>
      <p:pic>
        <p:nvPicPr>
          <p:cNvPr id="4" name="Picture 3">
            <a:extLst>
              <a:ext uri="{FF2B5EF4-FFF2-40B4-BE49-F238E27FC236}">
                <a16:creationId xmlns:a16="http://schemas.microsoft.com/office/drawing/2014/main" id="{EE4779D5-8350-FF1D-E7F0-9A4A31A56CA9}"/>
              </a:ext>
            </a:extLst>
          </p:cNvPr>
          <p:cNvPicPr>
            <a:picLocks noChangeAspect="1"/>
          </p:cNvPicPr>
          <p:nvPr/>
        </p:nvPicPr>
        <p:blipFill rotWithShape="1">
          <a:blip r:embed="rId4"/>
          <a:srcRect b="31321"/>
          <a:stretch/>
        </p:blipFill>
        <p:spPr>
          <a:xfrm>
            <a:off x="3588135" y="1768416"/>
            <a:ext cx="4848706" cy="4710017"/>
          </a:xfrm>
          <a:prstGeom prst="rect">
            <a:avLst/>
          </a:prstGeom>
        </p:spPr>
      </p:pic>
    </p:spTree>
    <p:extLst>
      <p:ext uri="{BB962C8B-B14F-4D97-AF65-F5344CB8AC3E}">
        <p14:creationId xmlns:p14="http://schemas.microsoft.com/office/powerpoint/2010/main" val="3957940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DB803B3-5954-2272-244C-8023AC5594E7}"/>
              </a:ext>
            </a:extLst>
          </p:cNvPr>
          <p:cNvSpPr txBox="1"/>
          <p:nvPr/>
        </p:nvSpPr>
        <p:spPr>
          <a:xfrm>
            <a:off x="0" y="951190"/>
            <a:ext cx="12192000" cy="5909310"/>
          </a:xfrm>
          <a:prstGeom prst="rect">
            <a:avLst/>
          </a:prstGeom>
          <a:noFill/>
        </p:spPr>
        <p:txBody>
          <a:bodyPr wrap="square">
            <a:spAutoFit/>
          </a:bodyPr>
          <a:lstStyle/>
          <a:p>
            <a:pPr algn="l"/>
            <a:r>
              <a:rPr lang="en-GB" i="0" dirty="0">
                <a:solidFill>
                  <a:srgbClr val="CB6D04"/>
                </a:solidFill>
                <a:effectLst/>
              </a:rPr>
              <a:t>Conference proceedings</a:t>
            </a:r>
          </a:p>
          <a:p>
            <a:pPr algn="l"/>
            <a:r>
              <a:rPr lang="en-GB" i="0" dirty="0">
                <a:solidFill>
                  <a:srgbClr val="555555"/>
                </a:solidFill>
                <a:effectLst/>
              </a:rPr>
              <a:t>The conference proceedings will be published in NIMA proceeding journal.</a:t>
            </a:r>
          </a:p>
          <a:p>
            <a:pPr algn="l"/>
            <a:r>
              <a:rPr lang="en-GB" i="0" dirty="0">
                <a:effectLst/>
              </a:rPr>
              <a:t> </a:t>
            </a:r>
          </a:p>
          <a:p>
            <a:pPr algn="l"/>
            <a:r>
              <a:rPr lang="en-GB" i="0" dirty="0">
                <a:solidFill>
                  <a:srgbClr val="CB6D04"/>
                </a:solidFill>
                <a:effectLst/>
              </a:rPr>
              <a:t>Abstract submission</a:t>
            </a:r>
          </a:p>
          <a:p>
            <a:pPr algn="l"/>
            <a:r>
              <a:rPr lang="en-GB" i="0" dirty="0">
                <a:solidFill>
                  <a:srgbClr val="555555"/>
                </a:solidFill>
                <a:effectLst/>
              </a:rPr>
              <a:t>The abstract submission to the conference is now open at the conference indico page: </a:t>
            </a:r>
            <a:r>
              <a:rPr lang="en-GB" i="0" u="none" strike="noStrike" dirty="0">
                <a:solidFill>
                  <a:srgbClr val="0099CC"/>
                </a:solidFill>
                <a:effectLst/>
                <a:hlinkClick r:id="rId2"/>
              </a:rPr>
              <a:t>https://indico.cern.ch/event/1237829/</a:t>
            </a:r>
            <a:r>
              <a:rPr lang="en-GB" i="0" dirty="0">
                <a:solidFill>
                  <a:srgbClr val="555555"/>
                </a:solidFill>
                <a:effectLst/>
              </a:rPr>
              <a:t> .</a:t>
            </a:r>
          </a:p>
          <a:p>
            <a:pPr algn="l"/>
            <a:r>
              <a:rPr lang="en-GB" i="0" dirty="0">
                <a:solidFill>
                  <a:srgbClr val="555555"/>
                </a:solidFill>
                <a:effectLst/>
              </a:rPr>
              <a:t>The </a:t>
            </a:r>
            <a:r>
              <a:rPr lang="en-GB" b="1" i="0" dirty="0">
                <a:solidFill>
                  <a:srgbClr val="555555"/>
                </a:solidFill>
                <a:effectLst/>
              </a:rPr>
              <a:t>deadline for abstract submission is August 1</a:t>
            </a:r>
            <a:r>
              <a:rPr lang="en-GB" b="1" i="0" baseline="30000" dirty="0">
                <a:solidFill>
                  <a:srgbClr val="555555"/>
                </a:solidFill>
                <a:effectLst/>
              </a:rPr>
              <a:t>st</a:t>
            </a:r>
            <a:r>
              <a:rPr lang="en-GB" b="1" i="0" dirty="0">
                <a:solidFill>
                  <a:srgbClr val="555555"/>
                </a:solidFill>
                <a:effectLst/>
              </a:rPr>
              <a:t>, 2023.</a:t>
            </a:r>
          </a:p>
          <a:p>
            <a:pPr algn="l"/>
            <a:r>
              <a:rPr lang="en-GB" i="0" dirty="0">
                <a:solidFill>
                  <a:srgbClr val="555555"/>
                </a:solidFill>
                <a:effectLst/>
              </a:rPr>
              <a:t>We would like to invite the community to submit abstracts for oral presentations as well for posters that will be displayed during a dedicated session.</a:t>
            </a:r>
          </a:p>
          <a:p>
            <a:pPr algn="l"/>
            <a:r>
              <a:rPr lang="en-GB" i="0" dirty="0">
                <a:effectLst/>
              </a:rPr>
              <a:t> </a:t>
            </a:r>
          </a:p>
          <a:p>
            <a:pPr algn="l"/>
            <a:r>
              <a:rPr lang="en-GB" i="0" dirty="0">
                <a:solidFill>
                  <a:srgbClr val="CB6D04"/>
                </a:solidFill>
                <a:effectLst/>
              </a:rPr>
              <a:t>Registration</a:t>
            </a:r>
          </a:p>
          <a:p>
            <a:pPr algn="l"/>
            <a:r>
              <a:rPr lang="en-GB" b="1" i="0" dirty="0">
                <a:solidFill>
                  <a:srgbClr val="555555"/>
                </a:solidFill>
                <a:effectLst/>
              </a:rPr>
              <a:t>The registration will be opened from June 1st to October 1</a:t>
            </a:r>
            <a:r>
              <a:rPr lang="en-GB" b="1" i="0" baseline="30000" dirty="0">
                <a:solidFill>
                  <a:srgbClr val="555555"/>
                </a:solidFill>
                <a:effectLst/>
              </a:rPr>
              <a:t>st</a:t>
            </a:r>
            <a:r>
              <a:rPr lang="en-GB" b="1" i="0" dirty="0">
                <a:solidFill>
                  <a:srgbClr val="555555"/>
                </a:solidFill>
                <a:effectLst/>
              </a:rPr>
              <a:t>, 2023.</a:t>
            </a:r>
          </a:p>
          <a:p>
            <a:pPr algn="l"/>
            <a:r>
              <a:rPr lang="en-GB" i="0" dirty="0">
                <a:solidFill>
                  <a:srgbClr val="555555"/>
                </a:solidFill>
                <a:effectLst/>
              </a:rPr>
              <a:t>Please follow the instructions on the indico web page on how to register and pay the fee. </a:t>
            </a:r>
          </a:p>
          <a:p>
            <a:pPr algn="l"/>
            <a:r>
              <a:rPr lang="en-GB" i="0" dirty="0">
                <a:solidFill>
                  <a:srgbClr val="555555"/>
                </a:solidFill>
                <a:effectLst/>
              </a:rPr>
              <a:t>Few fellowships will be available for young scientists to cover allowance and the fee. Please submit a motivation letter in the registration indico page to support your request.</a:t>
            </a:r>
          </a:p>
          <a:p>
            <a:pPr algn="l"/>
            <a:r>
              <a:rPr lang="en-GB" i="0" dirty="0">
                <a:solidFill>
                  <a:srgbClr val="555555"/>
                </a:solidFill>
                <a:effectLst/>
              </a:rPr>
              <a:t>Additional information about accommodation and accessibility at CERN are available at dedicated sessions of the indico page.</a:t>
            </a:r>
          </a:p>
          <a:p>
            <a:pPr algn="l"/>
            <a:endParaRPr lang="en-GB" i="0" dirty="0">
              <a:solidFill>
                <a:srgbClr val="555555"/>
              </a:solidFill>
              <a:effectLst/>
            </a:endParaRPr>
          </a:p>
          <a:p>
            <a:r>
              <a:rPr lang="en-GB" dirty="0">
                <a:solidFill>
                  <a:srgbClr val="CB6D04"/>
                </a:solidFill>
                <a:effectLst/>
              </a:rPr>
              <a:t>Accommodation</a:t>
            </a:r>
          </a:p>
          <a:p>
            <a:pPr algn="l"/>
            <a:r>
              <a:rPr lang="en-GB" i="0" dirty="0">
                <a:solidFill>
                  <a:schemeClr val="tx1">
                    <a:lumMod val="65000"/>
                    <a:lumOff val="35000"/>
                  </a:schemeClr>
                </a:solidFill>
                <a:effectLst/>
              </a:rPr>
              <a:t>A block of rooms has been retained at the CERN hostel from November 5th to 11th, 2023. This block is valid until October 5th, 2023. After this date, all unreserved rooms will be returned to the hostel. </a:t>
            </a:r>
          </a:p>
          <a:p>
            <a:pPr algn="l"/>
            <a:r>
              <a:rPr lang="en-GB" i="0" dirty="0">
                <a:solidFill>
                  <a:schemeClr val="tx1">
                    <a:lumMod val="65000"/>
                    <a:lumOff val="35000"/>
                  </a:schemeClr>
                </a:solidFill>
                <a:effectLst/>
              </a:rPr>
              <a:t>Please use this </a:t>
            </a:r>
            <a:r>
              <a:rPr lang="en-GB" i="0" u="none" strike="noStrike" dirty="0">
                <a:solidFill>
                  <a:schemeClr val="tx1">
                    <a:lumMod val="65000"/>
                    <a:lumOff val="35000"/>
                  </a:schemeClr>
                </a:solidFill>
                <a:effectLst/>
                <a:hlinkClick r:id="rId3">
                  <a:extLst>
                    <a:ext uri="{A12FA001-AC4F-418D-AE19-62706E023703}">
                      <ahyp:hlinkClr xmlns:ahyp="http://schemas.microsoft.com/office/drawing/2018/hyperlinkcolor" val="tx"/>
                    </a:ext>
                  </a:extLst>
                </a:hlinkClick>
              </a:rPr>
              <a:t>hostel booking form</a:t>
            </a:r>
            <a:r>
              <a:rPr lang="en-GB" i="0" dirty="0">
                <a:solidFill>
                  <a:schemeClr val="tx1">
                    <a:lumMod val="65000"/>
                    <a:lumOff val="35000"/>
                  </a:schemeClr>
                </a:solidFill>
                <a:effectLst/>
              </a:rPr>
              <a:t> </a:t>
            </a:r>
          </a:p>
          <a:p>
            <a:pPr algn="l"/>
            <a:r>
              <a:rPr lang="en-GB" i="0" dirty="0">
                <a:solidFill>
                  <a:srgbClr val="555555"/>
                </a:solidFill>
                <a:effectLst/>
              </a:rPr>
              <a:t> </a:t>
            </a:r>
          </a:p>
        </p:txBody>
      </p:sp>
      <p:pic>
        <p:nvPicPr>
          <p:cNvPr id="6" name="Picture 2" descr="C:\Users\guidar\Documents\IEEE2012\CERN LogoOutline-Blue-04.png">
            <a:extLst>
              <a:ext uri="{FF2B5EF4-FFF2-40B4-BE49-F238E27FC236}">
                <a16:creationId xmlns:a16="http://schemas.microsoft.com/office/drawing/2014/main" id="{25377186-5E9B-7166-2F49-71EF7357ABC2}"/>
              </a:ext>
            </a:extLst>
          </p:cNvPr>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F958BED9-B1A3-D814-73E8-C71AF15B35A1}"/>
              </a:ext>
            </a:extLst>
          </p:cNvPr>
          <p:cNvGrpSpPr/>
          <p:nvPr/>
        </p:nvGrpSpPr>
        <p:grpSpPr>
          <a:xfrm>
            <a:off x="792488" y="691712"/>
            <a:ext cx="10440000" cy="37824"/>
            <a:chOff x="179512" y="582864"/>
            <a:chExt cx="8820000" cy="37824"/>
          </a:xfrm>
        </p:grpSpPr>
        <p:cxnSp>
          <p:nvCxnSpPr>
            <p:cNvPr id="8" name="Straight Connector 7">
              <a:extLst>
                <a:ext uri="{FF2B5EF4-FFF2-40B4-BE49-F238E27FC236}">
                  <a16:creationId xmlns:a16="http://schemas.microsoft.com/office/drawing/2014/main" id="{4367B0D0-A133-6D5B-C315-8714F34875D0}"/>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332E3F7-C3F7-4D63-1706-AA3567587195}"/>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 name="Rectangle 4">
            <a:extLst>
              <a:ext uri="{FF2B5EF4-FFF2-40B4-BE49-F238E27FC236}">
                <a16:creationId xmlns:a16="http://schemas.microsoft.com/office/drawing/2014/main" id="{6B0C67CB-EE26-3D92-18E1-C93F9B3E9999}"/>
              </a:ext>
            </a:extLst>
          </p:cNvPr>
          <p:cNvSpPr txBox="1">
            <a:spLocks noChangeArrowheads="1"/>
          </p:cNvSpPr>
          <p:nvPr/>
        </p:nvSpPr>
        <p:spPr>
          <a:xfrm>
            <a:off x="2376138" y="0"/>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Info/Organization</a:t>
            </a:r>
          </a:p>
        </p:txBody>
      </p:sp>
      <p:sp>
        <p:nvSpPr>
          <p:cNvPr id="11" name="Slide Number Placeholder 10">
            <a:extLst>
              <a:ext uri="{FF2B5EF4-FFF2-40B4-BE49-F238E27FC236}">
                <a16:creationId xmlns:a16="http://schemas.microsoft.com/office/drawing/2014/main" id="{4A64B140-4ECB-5F54-4D43-36081996B5E6}"/>
              </a:ext>
            </a:extLst>
          </p:cNvPr>
          <p:cNvSpPr>
            <a:spLocks noGrp="1"/>
          </p:cNvSpPr>
          <p:nvPr>
            <p:ph type="sldNum" sz="quarter" idx="12"/>
          </p:nvPr>
        </p:nvSpPr>
        <p:spPr/>
        <p:txBody>
          <a:bodyPr/>
          <a:lstStyle/>
          <a:p>
            <a:fld id="{188BFE41-CC53-4E00-B7B8-0CD39D1DE634}" type="slidenum">
              <a:rPr lang="en-CH" smtClean="0"/>
              <a:t>5</a:t>
            </a:fld>
            <a:endParaRPr lang="en-CH"/>
          </a:p>
        </p:txBody>
      </p:sp>
    </p:spTree>
    <p:extLst>
      <p:ext uri="{BB962C8B-B14F-4D97-AF65-F5344CB8AC3E}">
        <p14:creationId xmlns:p14="http://schemas.microsoft.com/office/powerpoint/2010/main" val="539008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DB803B3-5954-2272-244C-8023AC5594E7}"/>
              </a:ext>
            </a:extLst>
          </p:cNvPr>
          <p:cNvSpPr txBox="1"/>
          <p:nvPr/>
        </p:nvSpPr>
        <p:spPr>
          <a:xfrm>
            <a:off x="0" y="951190"/>
            <a:ext cx="12192000" cy="4801314"/>
          </a:xfrm>
          <a:prstGeom prst="rect">
            <a:avLst/>
          </a:prstGeom>
          <a:noFill/>
        </p:spPr>
        <p:txBody>
          <a:bodyPr wrap="square">
            <a:spAutoFit/>
          </a:bodyPr>
          <a:lstStyle/>
          <a:p>
            <a:pPr algn="l"/>
            <a:r>
              <a:rPr lang="en-GB" i="0" dirty="0">
                <a:solidFill>
                  <a:srgbClr val="CB6D04"/>
                </a:solidFill>
                <a:effectLst/>
              </a:rPr>
              <a:t>Conference venue</a:t>
            </a:r>
          </a:p>
          <a:p>
            <a:pPr algn="l"/>
            <a:r>
              <a:rPr lang="en-GB" i="0" dirty="0">
                <a:solidFill>
                  <a:srgbClr val="555555"/>
                </a:solidFill>
                <a:effectLst/>
              </a:rPr>
              <a:t>CERN main auditorium</a:t>
            </a:r>
          </a:p>
          <a:p>
            <a:pPr algn="l"/>
            <a:r>
              <a:rPr lang="en-GB" i="0" dirty="0">
                <a:effectLst/>
              </a:rPr>
              <a:t> </a:t>
            </a:r>
          </a:p>
          <a:p>
            <a:pPr algn="l"/>
            <a:r>
              <a:rPr lang="en-GB" i="0" dirty="0">
                <a:solidFill>
                  <a:srgbClr val="CB6D04"/>
                </a:solidFill>
                <a:effectLst/>
              </a:rPr>
              <a:t>Conference fee</a:t>
            </a:r>
          </a:p>
          <a:p>
            <a:pPr algn="l"/>
            <a:r>
              <a:rPr lang="en-GB" i="0" dirty="0">
                <a:solidFill>
                  <a:srgbClr val="555555"/>
                </a:solidFill>
                <a:effectLst/>
              </a:rPr>
              <a:t>200 CHF</a:t>
            </a:r>
          </a:p>
          <a:p>
            <a:pPr algn="l"/>
            <a:r>
              <a:rPr lang="en-GB" i="0" dirty="0">
                <a:effectLst/>
              </a:rPr>
              <a:t> </a:t>
            </a:r>
          </a:p>
          <a:p>
            <a:pPr algn="l"/>
            <a:r>
              <a:rPr lang="en-GB" i="0" dirty="0">
                <a:solidFill>
                  <a:srgbClr val="CB6D04"/>
                </a:solidFill>
                <a:effectLst/>
              </a:rPr>
              <a:t>Conference dinner</a:t>
            </a:r>
          </a:p>
          <a:p>
            <a:pPr algn="l"/>
            <a:r>
              <a:rPr lang="en-GB" i="0" dirty="0">
                <a:solidFill>
                  <a:srgbClr val="555555"/>
                </a:solidFill>
                <a:effectLst/>
              </a:rPr>
              <a:t>Dinner will take place at a local Geneva restaurant (Cave </a:t>
            </a:r>
            <a:r>
              <a:rPr lang="en-GB" i="0" dirty="0" err="1">
                <a:solidFill>
                  <a:srgbClr val="555555"/>
                </a:solidFill>
                <a:effectLst/>
              </a:rPr>
              <a:t>Valaisanne</a:t>
            </a:r>
            <a:r>
              <a:rPr lang="en-GB" i="0" dirty="0">
                <a:solidFill>
                  <a:srgbClr val="555555"/>
                </a:solidFill>
                <a:effectLst/>
              </a:rPr>
              <a:t> Chalet Suisse) on Thursday 9th November 7:30 pm. </a:t>
            </a:r>
          </a:p>
          <a:p>
            <a:pPr algn="l"/>
            <a:r>
              <a:rPr lang="en-GB" i="0" dirty="0">
                <a:solidFill>
                  <a:srgbClr val="555555"/>
                </a:solidFill>
                <a:effectLst/>
              </a:rPr>
              <a:t>Two menus are available: </a:t>
            </a:r>
          </a:p>
          <a:p>
            <a:pPr marL="285750" indent="-285750" algn="l">
              <a:buFont typeface="Calibri" panose="020F0502020204030204" pitchFamily="34" charset="0"/>
              <a:buChar char="−"/>
            </a:pPr>
            <a:r>
              <a:rPr lang="en-GB" i="0" dirty="0">
                <a:solidFill>
                  <a:srgbClr val="555555"/>
                </a:solidFill>
                <a:effectLst/>
              </a:rPr>
              <a:t>Menu </a:t>
            </a:r>
            <a:r>
              <a:rPr lang="en-GB" i="0" dirty="0" err="1">
                <a:solidFill>
                  <a:srgbClr val="555555"/>
                </a:solidFill>
                <a:effectLst/>
              </a:rPr>
              <a:t>Valaisan</a:t>
            </a:r>
            <a:r>
              <a:rPr lang="en-GB" i="0" dirty="0">
                <a:solidFill>
                  <a:srgbClr val="555555"/>
                </a:solidFill>
                <a:effectLst/>
              </a:rPr>
              <a:t> (Fondue au Fromage/Cheese fondue) </a:t>
            </a:r>
            <a:endParaRPr lang="en-GB" dirty="0">
              <a:solidFill>
                <a:srgbClr val="555555"/>
              </a:solidFill>
            </a:endParaRPr>
          </a:p>
          <a:p>
            <a:pPr marL="285750" indent="-285750" algn="l">
              <a:buFont typeface="Calibri" panose="020F0502020204030204" pitchFamily="34" charset="0"/>
              <a:buChar char="−"/>
            </a:pPr>
            <a:r>
              <a:rPr lang="en-GB" i="0" dirty="0">
                <a:solidFill>
                  <a:srgbClr val="555555"/>
                </a:solidFill>
                <a:effectLst/>
              </a:rPr>
              <a:t>Menu Chalet (Fondue Bourguignonne/Meat fondue) </a:t>
            </a:r>
          </a:p>
          <a:p>
            <a:pPr algn="l"/>
            <a:endParaRPr lang="en-GB" i="0" dirty="0">
              <a:solidFill>
                <a:srgbClr val="555555"/>
              </a:solidFill>
              <a:effectLst/>
            </a:endParaRPr>
          </a:p>
          <a:p>
            <a:r>
              <a:rPr lang="en-GB" dirty="0">
                <a:solidFill>
                  <a:srgbClr val="CB6D04"/>
                </a:solidFill>
                <a:effectLst/>
              </a:rPr>
              <a:t>Accommodation</a:t>
            </a:r>
          </a:p>
          <a:p>
            <a:pPr algn="l"/>
            <a:r>
              <a:rPr lang="en-GB" i="0" dirty="0">
                <a:solidFill>
                  <a:schemeClr val="tx1">
                    <a:lumMod val="65000"/>
                    <a:lumOff val="35000"/>
                  </a:schemeClr>
                </a:solidFill>
                <a:effectLst/>
              </a:rPr>
              <a:t>A block of rooms has been retained at the CERN hostel from November 5th to 11th, 2023. This block is valid until October 5th, 2023. After this date, all unreserved rooms will be returned to the hostel. </a:t>
            </a:r>
          </a:p>
          <a:p>
            <a:pPr algn="l"/>
            <a:r>
              <a:rPr lang="en-GB" i="0" dirty="0">
                <a:solidFill>
                  <a:schemeClr val="tx1">
                    <a:lumMod val="65000"/>
                    <a:lumOff val="35000"/>
                  </a:schemeClr>
                </a:solidFill>
                <a:effectLst/>
              </a:rPr>
              <a:t>Please use this </a:t>
            </a:r>
            <a:r>
              <a:rPr lang="en-GB" i="0" u="none" strike="noStrike" dirty="0">
                <a:solidFill>
                  <a:schemeClr val="tx1">
                    <a:lumMod val="65000"/>
                    <a:lumOff val="35000"/>
                  </a:schemeClr>
                </a:solidFill>
                <a:effectLst/>
                <a:hlinkClick r:id="rId2">
                  <a:extLst>
                    <a:ext uri="{A12FA001-AC4F-418D-AE19-62706E023703}">
                      <ahyp:hlinkClr xmlns:ahyp="http://schemas.microsoft.com/office/drawing/2018/hyperlinkcolor" val="tx"/>
                    </a:ext>
                  </a:extLst>
                </a:hlinkClick>
              </a:rPr>
              <a:t>hostel booking form</a:t>
            </a:r>
            <a:r>
              <a:rPr lang="en-GB" i="0" dirty="0">
                <a:solidFill>
                  <a:schemeClr val="tx1">
                    <a:lumMod val="65000"/>
                    <a:lumOff val="35000"/>
                  </a:schemeClr>
                </a:solidFill>
                <a:effectLst/>
              </a:rPr>
              <a:t> </a:t>
            </a:r>
          </a:p>
          <a:p>
            <a:pPr algn="l"/>
            <a:r>
              <a:rPr lang="en-GB" i="0" dirty="0">
                <a:solidFill>
                  <a:srgbClr val="555555"/>
                </a:solidFill>
                <a:effectLst/>
              </a:rPr>
              <a:t> </a:t>
            </a:r>
          </a:p>
        </p:txBody>
      </p:sp>
      <p:pic>
        <p:nvPicPr>
          <p:cNvPr id="6" name="Picture 2" descr="C:\Users\guidar\Documents\IEEE2012\CERN LogoOutline-Blue-04.png">
            <a:extLst>
              <a:ext uri="{FF2B5EF4-FFF2-40B4-BE49-F238E27FC236}">
                <a16:creationId xmlns:a16="http://schemas.microsoft.com/office/drawing/2014/main" id="{25377186-5E9B-7166-2F49-71EF7357ABC2}"/>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F958BED9-B1A3-D814-73E8-C71AF15B35A1}"/>
              </a:ext>
            </a:extLst>
          </p:cNvPr>
          <p:cNvGrpSpPr/>
          <p:nvPr/>
        </p:nvGrpSpPr>
        <p:grpSpPr>
          <a:xfrm>
            <a:off x="792488" y="691712"/>
            <a:ext cx="10440000" cy="37824"/>
            <a:chOff x="179512" y="582864"/>
            <a:chExt cx="8820000" cy="37824"/>
          </a:xfrm>
        </p:grpSpPr>
        <p:cxnSp>
          <p:nvCxnSpPr>
            <p:cNvPr id="8" name="Straight Connector 7">
              <a:extLst>
                <a:ext uri="{FF2B5EF4-FFF2-40B4-BE49-F238E27FC236}">
                  <a16:creationId xmlns:a16="http://schemas.microsoft.com/office/drawing/2014/main" id="{4367B0D0-A133-6D5B-C315-8714F34875D0}"/>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332E3F7-C3F7-4D63-1706-AA3567587195}"/>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 name="Rectangle 4">
            <a:extLst>
              <a:ext uri="{FF2B5EF4-FFF2-40B4-BE49-F238E27FC236}">
                <a16:creationId xmlns:a16="http://schemas.microsoft.com/office/drawing/2014/main" id="{6B0C67CB-EE26-3D92-18E1-C93F9B3E9999}"/>
              </a:ext>
            </a:extLst>
          </p:cNvPr>
          <p:cNvSpPr txBox="1">
            <a:spLocks noChangeArrowheads="1"/>
          </p:cNvSpPr>
          <p:nvPr/>
        </p:nvSpPr>
        <p:spPr>
          <a:xfrm>
            <a:off x="2376138" y="0"/>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Info/Organization</a:t>
            </a:r>
          </a:p>
        </p:txBody>
      </p:sp>
      <p:sp>
        <p:nvSpPr>
          <p:cNvPr id="2" name="Slide Number Placeholder 1">
            <a:extLst>
              <a:ext uri="{FF2B5EF4-FFF2-40B4-BE49-F238E27FC236}">
                <a16:creationId xmlns:a16="http://schemas.microsoft.com/office/drawing/2014/main" id="{46CDA0C2-AF0A-AD72-D2F4-BC17F73D5808}"/>
              </a:ext>
            </a:extLst>
          </p:cNvPr>
          <p:cNvSpPr>
            <a:spLocks noGrp="1"/>
          </p:cNvSpPr>
          <p:nvPr>
            <p:ph type="sldNum" sz="quarter" idx="12"/>
          </p:nvPr>
        </p:nvSpPr>
        <p:spPr/>
        <p:txBody>
          <a:bodyPr/>
          <a:lstStyle/>
          <a:p>
            <a:fld id="{188BFE41-CC53-4E00-B7B8-0CD39D1DE634}" type="slidenum">
              <a:rPr lang="en-CH" smtClean="0"/>
              <a:t>6</a:t>
            </a:fld>
            <a:endParaRPr lang="en-CH"/>
          </a:p>
        </p:txBody>
      </p:sp>
    </p:spTree>
    <p:extLst>
      <p:ext uri="{BB962C8B-B14F-4D97-AF65-F5344CB8AC3E}">
        <p14:creationId xmlns:p14="http://schemas.microsoft.com/office/powerpoint/2010/main" val="1928985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DB803B3-5954-2272-244C-8023AC5594E7}"/>
              </a:ext>
            </a:extLst>
          </p:cNvPr>
          <p:cNvSpPr txBox="1"/>
          <p:nvPr/>
        </p:nvSpPr>
        <p:spPr>
          <a:xfrm>
            <a:off x="0" y="951190"/>
            <a:ext cx="12192000" cy="3847207"/>
          </a:xfrm>
          <a:prstGeom prst="rect">
            <a:avLst/>
          </a:prstGeom>
          <a:noFill/>
        </p:spPr>
        <p:txBody>
          <a:bodyPr wrap="square">
            <a:spAutoFit/>
          </a:bodyPr>
          <a:lstStyle/>
          <a:p>
            <a:pPr algn="l"/>
            <a:r>
              <a:rPr lang="en-GB" i="0" dirty="0">
                <a:solidFill>
                  <a:srgbClr val="CB6D04"/>
                </a:solidFill>
                <a:effectLst/>
              </a:rPr>
              <a:t>In case of questions/doubts, please contact:</a:t>
            </a:r>
          </a:p>
          <a:p>
            <a:pPr algn="l"/>
            <a:endParaRPr lang="en-GB" i="0" dirty="0">
              <a:solidFill>
                <a:srgbClr val="CB6D04"/>
              </a:solidFill>
              <a:effectLst/>
            </a:endParaRPr>
          </a:p>
          <a:p>
            <a:pPr marL="285750" indent="-285750" algn="l">
              <a:buFont typeface="Wingdings" panose="05000000000000000000" pitchFamily="2" charset="2"/>
              <a:buChar char="Ø"/>
            </a:pPr>
            <a:r>
              <a:rPr lang="en-GB" dirty="0">
                <a:solidFill>
                  <a:srgbClr val="CB6D04"/>
                </a:solidFill>
              </a:rPr>
              <a:t>C</a:t>
            </a:r>
            <a:r>
              <a:rPr lang="en-GB" i="0" dirty="0">
                <a:solidFill>
                  <a:srgbClr val="CB6D04"/>
                </a:solidFill>
                <a:effectLst/>
              </a:rPr>
              <a:t>onference secretariat:  </a:t>
            </a:r>
            <a:r>
              <a:rPr lang="en-GB" i="0" u="none" strike="noStrike" dirty="0">
                <a:solidFill>
                  <a:srgbClr val="0099CC"/>
                </a:solidFill>
                <a:effectLst/>
                <a:hlinkClick r:id="rId2"/>
              </a:rPr>
              <a:t>SecretariatDetectorAgeing.Stability2023@cern.ch</a:t>
            </a:r>
            <a:endParaRPr lang="en-GB" i="0" u="none" strike="noStrike" dirty="0">
              <a:solidFill>
                <a:srgbClr val="0099CC"/>
              </a:solidFill>
              <a:effectLst/>
            </a:endParaRPr>
          </a:p>
          <a:p>
            <a:pPr marL="285750" indent="-285750" algn="l">
              <a:buFont typeface="Wingdings" panose="05000000000000000000" pitchFamily="2" charset="2"/>
              <a:buChar char="Ø"/>
            </a:pPr>
            <a:endParaRPr lang="en-GB" i="0" dirty="0">
              <a:solidFill>
                <a:srgbClr val="CB6D04"/>
              </a:solidFill>
              <a:effectLst/>
            </a:endParaRPr>
          </a:p>
          <a:p>
            <a:pPr marL="285750" indent="-285750">
              <a:buFont typeface="Wingdings" panose="05000000000000000000" pitchFamily="2" charset="2"/>
              <a:buChar char="Ø"/>
            </a:pPr>
            <a:r>
              <a:rPr lang="en-GB" i="0" dirty="0">
                <a:solidFill>
                  <a:schemeClr val="accent2">
                    <a:lumMod val="75000"/>
                  </a:schemeClr>
                </a:solidFill>
                <a:effectLst/>
              </a:rPr>
              <a:t>Local organizing committee:  </a:t>
            </a:r>
            <a:r>
              <a:rPr lang="en-GB" i="0" u="none" strike="noStrike" dirty="0">
                <a:solidFill>
                  <a:srgbClr val="0099CC"/>
                </a:solidFill>
                <a:effectLst/>
                <a:hlinkClick r:id="rId3"/>
              </a:rPr>
              <a:t>DetectorAgeing.Stability2023@cern.ch</a:t>
            </a:r>
            <a:r>
              <a:rPr lang="en-GB" i="0" dirty="0">
                <a:solidFill>
                  <a:schemeClr val="accent2">
                    <a:lumMod val="75000"/>
                  </a:schemeClr>
                </a:solidFill>
                <a:effectLst/>
              </a:rPr>
              <a:t> </a:t>
            </a:r>
          </a:p>
          <a:p>
            <a:pPr marL="285750" indent="-285750">
              <a:buFont typeface="Wingdings" panose="05000000000000000000" pitchFamily="2" charset="2"/>
              <a:buChar char="Ø"/>
            </a:pPr>
            <a:endParaRPr lang="en-GB" dirty="0">
              <a:solidFill>
                <a:schemeClr val="accent2">
                  <a:lumMod val="75000"/>
                </a:schemeClr>
              </a:solidFill>
            </a:endParaRPr>
          </a:p>
          <a:p>
            <a:pPr marL="285750" indent="-285750">
              <a:buFont typeface="Wingdings" panose="05000000000000000000" pitchFamily="2" charset="2"/>
              <a:buChar char="Ø"/>
            </a:pPr>
            <a:endParaRPr lang="en-GB" i="0" dirty="0">
              <a:solidFill>
                <a:schemeClr val="accent2">
                  <a:lumMod val="75000"/>
                </a:schemeClr>
              </a:solidFill>
              <a:effectLst/>
            </a:endParaRPr>
          </a:p>
          <a:p>
            <a:pPr marL="285750" indent="-285750">
              <a:buFont typeface="Wingdings" panose="05000000000000000000" pitchFamily="2" charset="2"/>
              <a:buChar char="Ø"/>
            </a:pPr>
            <a:endParaRPr lang="en-GB" dirty="0">
              <a:solidFill>
                <a:schemeClr val="accent2">
                  <a:lumMod val="75000"/>
                </a:schemeClr>
              </a:solidFill>
            </a:endParaRPr>
          </a:p>
          <a:p>
            <a:pPr marL="285750" indent="-285750">
              <a:buFont typeface="Wingdings" panose="05000000000000000000" pitchFamily="2" charset="2"/>
              <a:buChar char="Ø"/>
            </a:pPr>
            <a:endParaRPr lang="en-GB" i="0" dirty="0">
              <a:solidFill>
                <a:schemeClr val="accent2">
                  <a:lumMod val="75000"/>
                </a:schemeClr>
              </a:solidFill>
              <a:effectLst/>
            </a:endParaRPr>
          </a:p>
          <a:p>
            <a:pPr algn="ctr"/>
            <a:r>
              <a:rPr lang="en-GB" sz="2800" i="0" dirty="0">
                <a:solidFill>
                  <a:srgbClr val="555555"/>
                </a:solidFill>
                <a:effectLst/>
              </a:rPr>
              <a:t>Do not hesitate to contact us for any question/doubt</a:t>
            </a:r>
          </a:p>
          <a:p>
            <a:endParaRPr lang="en-GB" i="0" dirty="0">
              <a:solidFill>
                <a:schemeClr val="accent2">
                  <a:lumMod val="75000"/>
                </a:schemeClr>
              </a:solidFill>
              <a:effectLst/>
            </a:endParaRPr>
          </a:p>
          <a:p>
            <a:endParaRPr lang="en-GB" dirty="0">
              <a:solidFill>
                <a:schemeClr val="accent2">
                  <a:lumMod val="75000"/>
                </a:schemeClr>
              </a:solidFill>
            </a:endParaRPr>
          </a:p>
          <a:p>
            <a:r>
              <a:rPr lang="en-GB" i="0" dirty="0">
                <a:solidFill>
                  <a:schemeClr val="tx1">
                    <a:lumMod val="65000"/>
                    <a:lumOff val="35000"/>
                  </a:schemeClr>
                </a:solidFill>
                <a:effectLst/>
              </a:rPr>
              <a:t>Please spread as much as possible the info about this event. Thanks a lot!</a:t>
            </a:r>
          </a:p>
        </p:txBody>
      </p:sp>
      <p:pic>
        <p:nvPicPr>
          <p:cNvPr id="6" name="Picture 2" descr="C:\Users\guidar\Documents\IEEE2012\CERN LogoOutline-Blue-04.png">
            <a:extLst>
              <a:ext uri="{FF2B5EF4-FFF2-40B4-BE49-F238E27FC236}">
                <a16:creationId xmlns:a16="http://schemas.microsoft.com/office/drawing/2014/main" id="{25377186-5E9B-7166-2F49-71EF7357ABC2}"/>
              </a:ext>
            </a:extLst>
          </p:cNvPr>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F958BED9-B1A3-D814-73E8-C71AF15B35A1}"/>
              </a:ext>
            </a:extLst>
          </p:cNvPr>
          <p:cNvGrpSpPr/>
          <p:nvPr/>
        </p:nvGrpSpPr>
        <p:grpSpPr>
          <a:xfrm>
            <a:off x="792488" y="691712"/>
            <a:ext cx="10440000" cy="37824"/>
            <a:chOff x="179512" y="582864"/>
            <a:chExt cx="8820000" cy="37824"/>
          </a:xfrm>
        </p:grpSpPr>
        <p:cxnSp>
          <p:nvCxnSpPr>
            <p:cNvPr id="8" name="Straight Connector 7">
              <a:extLst>
                <a:ext uri="{FF2B5EF4-FFF2-40B4-BE49-F238E27FC236}">
                  <a16:creationId xmlns:a16="http://schemas.microsoft.com/office/drawing/2014/main" id="{4367B0D0-A133-6D5B-C315-8714F34875D0}"/>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332E3F7-C3F7-4D63-1706-AA3567587195}"/>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 name="Rectangle 4">
            <a:extLst>
              <a:ext uri="{FF2B5EF4-FFF2-40B4-BE49-F238E27FC236}">
                <a16:creationId xmlns:a16="http://schemas.microsoft.com/office/drawing/2014/main" id="{6B0C67CB-EE26-3D92-18E1-C93F9B3E9999}"/>
              </a:ext>
            </a:extLst>
          </p:cNvPr>
          <p:cNvSpPr txBox="1">
            <a:spLocks noChangeArrowheads="1"/>
          </p:cNvSpPr>
          <p:nvPr/>
        </p:nvSpPr>
        <p:spPr>
          <a:xfrm>
            <a:off x="2376138" y="0"/>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Info/Organization</a:t>
            </a:r>
          </a:p>
        </p:txBody>
      </p:sp>
      <p:sp>
        <p:nvSpPr>
          <p:cNvPr id="2" name="Slide Number Placeholder 1">
            <a:extLst>
              <a:ext uri="{FF2B5EF4-FFF2-40B4-BE49-F238E27FC236}">
                <a16:creationId xmlns:a16="http://schemas.microsoft.com/office/drawing/2014/main" id="{EB2145E3-C15B-89E8-5A28-04818366D1F9}"/>
              </a:ext>
            </a:extLst>
          </p:cNvPr>
          <p:cNvSpPr>
            <a:spLocks noGrp="1"/>
          </p:cNvSpPr>
          <p:nvPr>
            <p:ph type="sldNum" sz="quarter" idx="12"/>
          </p:nvPr>
        </p:nvSpPr>
        <p:spPr/>
        <p:txBody>
          <a:bodyPr/>
          <a:lstStyle/>
          <a:p>
            <a:fld id="{188BFE41-CC53-4E00-B7B8-0CD39D1DE634}" type="slidenum">
              <a:rPr lang="en-CH" smtClean="0"/>
              <a:t>7</a:t>
            </a:fld>
            <a:endParaRPr lang="en-CH"/>
          </a:p>
        </p:txBody>
      </p:sp>
    </p:spTree>
    <p:extLst>
      <p:ext uri="{BB962C8B-B14F-4D97-AF65-F5344CB8AC3E}">
        <p14:creationId xmlns:p14="http://schemas.microsoft.com/office/powerpoint/2010/main" val="18801108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TotalTime>
  <Words>686</Words>
  <Application>Microsoft Office PowerPoint</Application>
  <PresentationFormat>Widescreen</PresentationFormat>
  <Paragraphs>107</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Roberto Guida</dc:creator>
  <cp:lastModifiedBy>Roberto Guida</cp:lastModifiedBy>
  <cp:revision>4</cp:revision>
  <dcterms:created xsi:type="dcterms:W3CDTF">2023-06-21T08:28:40Z</dcterms:created>
  <dcterms:modified xsi:type="dcterms:W3CDTF">2023-06-21T10:10:57Z</dcterms:modified>
</cp:coreProperties>
</file>