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9" r:id="rId2"/>
    <p:sldId id="258" r:id="rId3"/>
    <p:sldId id="256" r:id="rId4"/>
    <p:sldId id="257" r:id="rId5"/>
    <p:sldId id="260" r:id="rId6"/>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6405"/>
  </p:normalViewPr>
  <p:slideViewPr>
    <p:cSldViewPr snapToGrid="0">
      <p:cViewPr varScale="1">
        <p:scale>
          <a:sx n="104" d="100"/>
          <a:sy n="104" d="100"/>
        </p:scale>
        <p:origin x="232" y="7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AF6B3ED-80A0-747F-D1E7-DD1FC8CAC4F3}"/>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en-GB"/>
          </a:p>
        </p:txBody>
      </p:sp>
      <p:sp>
        <p:nvSpPr>
          <p:cNvPr id="3" name="Sous-titre 2">
            <a:extLst>
              <a:ext uri="{FF2B5EF4-FFF2-40B4-BE49-F238E27FC236}">
                <a16:creationId xmlns:a16="http://schemas.microsoft.com/office/drawing/2014/main" id="{CAF3C6F4-F1D0-383B-39D4-33C8064F354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GB"/>
          </a:p>
        </p:txBody>
      </p:sp>
      <p:sp>
        <p:nvSpPr>
          <p:cNvPr id="4" name="Espace réservé de la date 3">
            <a:extLst>
              <a:ext uri="{FF2B5EF4-FFF2-40B4-BE49-F238E27FC236}">
                <a16:creationId xmlns:a16="http://schemas.microsoft.com/office/drawing/2014/main" id="{BB80C5EA-9C3B-AB00-861F-6C3FFD824AC1}"/>
              </a:ext>
            </a:extLst>
          </p:cNvPr>
          <p:cNvSpPr>
            <a:spLocks noGrp="1"/>
          </p:cNvSpPr>
          <p:nvPr>
            <p:ph type="dt" sz="half" idx="10"/>
          </p:nvPr>
        </p:nvSpPr>
        <p:spPr/>
        <p:txBody>
          <a:bodyPr/>
          <a:lstStyle/>
          <a:p>
            <a:fld id="{87A112DD-2D86-AC4D-ACF1-70FD6CD02AA2}" type="datetimeFigureOut">
              <a:rPr lang="en-GB" smtClean="0"/>
              <a:t>22/06/2023</a:t>
            </a:fld>
            <a:endParaRPr lang="en-GB"/>
          </a:p>
        </p:txBody>
      </p:sp>
      <p:sp>
        <p:nvSpPr>
          <p:cNvPr id="5" name="Espace réservé du pied de page 4">
            <a:extLst>
              <a:ext uri="{FF2B5EF4-FFF2-40B4-BE49-F238E27FC236}">
                <a16:creationId xmlns:a16="http://schemas.microsoft.com/office/drawing/2014/main" id="{4471845E-C9B5-E8B4-2FF4-D96983FD1873}"/>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A30A13B2-940B-0E3A-10D9-336C5C4032C5}"/>
              </a:ext>
            </a:extLst>
          </p:cNvPr>
          <p:cNvSpPr>
            <a:spLocks noGrp="1"/>
          </p:cNvSpPr>
          <p:nvPr>
            <p:ph type="sldNum" sz="quarter" idx="12"/>
          </p:nvPr>
        </p:nvSpPr>
        <p:spPr/>
        <p:txBody>
          <a:bodyPr/>
          <a:lstStyle/>
          <a:p>
            <a:fld id="{F4F3E802-701A-E143-BD2E-9768611159EB}" type="slidenum">
              <a:rPr lang="en-GB" smtClean="0"/>
              <a:t>‹N°›</a:t>
            </a:fld>
            <a:endParaRPr lang="en-GB"/>
          </a:p>
        </p:txBody>
      </p:sp>
    </p:spTree>
    <p:extLst>
      <p:ext uri="{BB962C8B-B14F-4D97-AF65-F5344CB8AC3E}">
        <p14:creationId xmlns:p14="http://schemas.microsoft.com/office/powerpoint/2010/main" val="17246810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99D15B3-81D2-1C0C-1494-DDC44A5539B9}"/>
              </a:ext>
            </a:extLst>
          </p:cNvPr>
          <p:cNvSpPr>
            <a:spLocks noGrp="1"/>
          </p:cNvSpPr>
          <p:nvPr>
            <p:ph type="title"/>
          </p:nvPr>
        </p:nvSpPr>
        <p:spPr/>
        <p:txBody>
          <a:bodyPr/>
          <a:lstStyle/>
          <a:p>
            <a:r>
              <a:rPr lang="fr-FR"/>
              <a:t>Modifiez le style du titre</a:t>
            </a:r>
            <a:endParaRPr lang="en-GB"/>
          </a:p>
        </p:txBody>
      </p:sp>
      <p:sp>
        <p:nvSpPr>
          <p:cNvPr id="3" name="Espace réservé du texte vertical 2">
            <a:extLst>
              <a:ext uri="{FF2B5EF4-FFF2-40B4-BE49-F238E27FC236}">
                <a16:creationId xmlns:a16="http://schemas.microsoft.com/office/drawing/2014/main" id="{46A6D64D-66C4-1D51-E490-6D2A6E250B98}"/>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a:extLst>
              <a:ext uri="{FF2B5EF4-FFF2-40B4-BE49-F238E27FC236}">
                <a16:creationId xmlns:a16="http://schemas.microsoft.com/office/drawing/2014/main" id="{CD8797E6-3FE4-5E28-6224-547C663C5D5E}"/>
              </a:ext>
            </a:extLst>
          </p:cNvPr>
          <p:cNvSpPr>
            <a:spLocks noGrp="1"/>
          </p:cNvSpPr>
          <p:nvPr>
            <p:ph type="dt" sz="half" idx="10"/>
          </p:nvPr>
        </p:nvSpPr>
        <p:spPr/>
        <p:txBody>
          <a:bodyPr/>
          <a:lstStyle/>
          <a:p>
            <a:fld id="{87A112DD-2D86-AC4D-ACF1-70FD6CD02AA2}" type="datetimeFigureOut">
              <a:rPr lang="en-GB" smtClean="0"/>
              <a:t>22/06/2023</a:t>
            </a:fld>
            <a:endParaRPr lang="en-GB"/>
          </a:p>
        </p:txBody>
      </p:sp>
      <p:sp>
        <p:nvSpPr>
          <p:cNvPr id="5" name="Espace réservé du pied de page 4">
            <a:extLst>
              <a:ext uri="{FF2B5EF4-FFF2-40B4-BE49-F238E27FC236}">
                <a16:creationId xmlns:a16="http://schemas.microsoft.com/office/drawing/2014/main" id="{209CEE4C-39DB-C209-EAE7-F1AF193CA830}"/>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B3B3CCE9-457D-53DB-9E1F-A5F2E13793BD}"/>
              </a:ext>
            </a:extLst>
          </p:cNvPr>
          <p:cNvSpPr>
            <a:spLocks noGrp="1"/>
          </p:cNvSpPr>
          <p:nvPr>
            <p:ph type="sldNum" sz="quarter" idx="12"/>
          </p:nvPr>
        </p:nvSpPr>
        <p:spPr/>
        <p:txBody>
          <a:bodyPr/>
          <a:lstStyle/>
          <a:p>
            <a:fld id="{F4F3E802-701A-E143-BD2E-9768611159EB}" type="slidenum">
              <a:rPr lang="en-GB" smtClean="0"/>
              <a:t>‹N°›</a:t>
            </a:fld>
            <a:endParaRPr lang="en-GB"/>
          </a:p>
        </p:txBody>
      </p:sp>
    </p:spTree>
    <p:extLst>
      <p:ext uri="{BB962C8B-B14F-4D97-AF65-F5344CB8AC3E}">
        <p14:creationId xmlns:p14="http://schemas.microsoft.com/office/powerpoint/2010/main" val="37623338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0C6321E9-11E4-6426-F3BE-BCC172A315DC}"/>
              </a:ext>
            </a:extLst>
          </p:cNvPr>
          <p:cNvSpPr>
            <a:spLocks noGrp="1"/>
          </p:cNvSpPr>
          <p:nvPr>
            <p:ph type="title" orient="vert"/>
          </p:nvPr>
        </p:nvSpPr>
        <p:spPr>
          <a:xfrm>
            <a:off x="8724900" y="365125"/>
            <a:ext cx="2628900" cy="5811838"/>
          </a:xfrm>
        </p:spPr>
        <p:txBody>
          <a:bodyPr vert="eaVert"/>
          <a:lstStyle/>
          <a:p>
            <a:r>
              <a:rPr lang="fr-FR"/>
              <a:t>Modifiez le style du titre</a:t>
            </a:r>
            <a:endParaRPr lang="en-GB"/>
          </a:p>
        </p:txBody>
      </p:sp>
      <p:sp>
        <p:nvSpPr>
          <p:cNvPr id="3" name="Espace réservé du texte vertical 2">
            <a:extLst>
              <a:ext uri="{FF2B5EF4-FFF2-40B4-BE49-F238E27FC236}">
                <a16:creationId xmlns:a16="http://schemas.microsoft.com/office/drawing/2014/main" id="{277AD3E6-46CD-F23C-63B1-5372ECA3BE6E}"/>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a:extLst>
              <a:ext uri="{FF2B5EF4-FFF2-40B4-BE49-F238E27FC236}">
                <a16:creationId xmlns:a16="http://schemas.microsoft.com/office/drawing/2014/main" id="{0E1228FA-90DD-844B-A1F3-AC9AEB04BFB0}"/>
              </a:ext>
            </a:extLst>
          </p:cNvPr>
          <p:cNvSpPr>
            <a:spLocks noGrp="1"/>
          </p:cNvSpPr>
          <p:nvPr>
            <p:ph type="dt" sz="half" idx="10"/>
          </p:nvPr>
        </p:nvSpPr>
        <p:spPr/>
        <p:txBody>
          <a:bodyPr/>
          <a:lstStyle/>
          <a:p>
            <a:fld id="{87A112DD-2D86-AC4D-ACF1-70FD6CD02AA2}" type="datetimeFigureOut">
              <a:rPr lang="en-GB" smtClean="0"/>
              <a:t>22/06/2023</a:t>
            </a:fld>
            <a:endParaRPr lang="en-GB"/>
          </a:p>
        </p:txBody>
      </p:sp>
      <p:sp>
        <p:nvSpPr>
          <p:cNvPr id="5" name="Espace réservé du pied de page 4">
            <a:extLst>
              <a:ext uri="{FF2B5EF4-FFF2-40B4-BE49-F238E27FC236}">
                <a16:creationId xmlns:a16="http://schemas.microsoft.com/office/drawing/2014/main" id="{765481A9-5C8E-5C87-1602-E024853CF9A9}"/>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E850778A-06E5-9296-C19F-E84D5827C1BE}"/>
              </a:ext>
            </a:extLst>
          </p:cNvPr>
          <p:cNvSpPr>
            <a:spLocks noGrp="1"/>
          </p:cNvSpPr>
          <p:nvPr>
            <p:ph type="sldNum" sz="quarter" idx="12"/>
          </p:nvPr>
        </p:nvSpPr>
        <p:spPr/>
        <p:txBody>
          <a:bodyPr/>
          <a:lstStyle/>
          <a:p>
            <a:fld id="{F4F3E802-701A-E143-BD2E-9768611159EB}" type="slidenum">
              <a:rPr lang="en-GB" smtClean="0"/>
              <a:t>‹N°›</a:t>
            </a:fld>
            <a:endParaRPr lang="en-GB"/>
          </a:p>
        </p:txBody>
      </p:sp>
    </p:spTree>
    <p:extLst>
      <p:ext uri="{BB962C8B-B14F-4D97-AF65-F5344CB8AC3E}">
        <p14:creationId xmlns:p14="http://schemas.microsoft.com/office/powerpoint/2010/main" val="23041583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BE70124-DE98-21F5-1E59-BC3463A06DF1}"/>
              </a:ext>
            </a:extLst>
          </p:cNvPr>
          <p:cNvSpPr>
            <a:spLocks noGrp="1"/>
          </p:cNvSpPr>
          <p:nvPr>
            <p:ph type="title"/>
          </p:nvPr>
        </p:nvSpPr>
        <p:spPr/>
        <p:txBody>
          <a:bodyPr/>
          <a:lstStyle/>
          <a:p>
            <a:r>
              <a:rPr lang="fr-FR"/>
              <a:t>Modifiez le style du titre</a:t>
            </a:r>
            <a:endParaRPr lang="en-GB"/>
          </a:p>
        </p:txBody>
      </p:sp>
      <p:sp>
        <p:nvSpPr>
          <p:cNvPr id="3" name="Espace réservé du contenu 2">
            <a:extLst>
              <a:ext uri="{FF2B5EF4-FFF2-40B4-BE49-F238E27FC236}">
                <a16:creationId xmlns:a16="http://schemas.microsoft.com/office/drawing/2014/main" id="{8C34D039-E7BB-2711-12CF-FC1FCAB39A4C}"/>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a:extLst>
              <a:ext uri="{FF2B5EF4-FFF2-40B4-BE49-F238E27FC236}">
                <a16:creationId xmlns:a16="http://schemas.microsoft.com/office/drawing/2014/main" id="{7A407212-8528-3F79-7069-0121DDBD0B3B}"/>
              </a:ext>
            </a:extLst>
          </p:cNvPr>
          <p:cNvSpPr>
            <a:spLocks noGrp="1"/>
          </p:cNvSpPr>
          <p:nvPr>
            <p:ph type="dt" sz="half" idx="10"/>
          </p:nvPr>
        </p:nvSpPr>
        <p:spPr/>
        <p:txBody>
          <a:bodyPr/>
          <a:lstStyle/>
          <a:p>
            <a:fld id="{87A112DD-2D86-AC4D-ACF1-70FD6CD02AA2}" type="datetimeFigureOut">
              <a:rPr lang="en-GB" smtClean="0"/>
              <a:t>22/06/2023</a:t>
            </a:fld>
            <a:endParaRPr lang="en-GB"/>
          </a:p>
        </p:txBody>
      </p:sp>
      <p:sp>
        <p:nvSpPr>
          <p:cNvPr id="5" name="Espace réservé du pied de page 4">
            <a:extLst>
              <a:ext uri="{FF2B5EF4-FFF2-40B4-BE49-F238E27FC236}">
                <a16:creationId xmlns:a16="http://schemas.microsoft.com/office/drawing/2014/main" id="{E17C9253-43C8-561D-3572-CC9AF583F44A}"/>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90531101-D4AE-210D-DFCB-5ACCB9A1CD35}"/>
              </a:ext>
            </a:extLst>
          </p:cNvPr>
          <p:cNvSpPr>
            <a:spLocks noGrp="1"/>
          </p:cNvSpPr>
          <p:nvPr>
            <p:ph type="sldNum" sz="quarter" idx="12"/>
          </p:nvPr>
        </p:nvSpPr>
        <p:spPr/>
        <p:txBody>
          <a:bodyPr/>
          <a:lstStyle/>
          <a:p>
            <a:fld id="{F4F3E802-701A-E143-BD2E-9768611159EB}" type="slidenum">
              <a:rPr lang="en-GB" smtClean="0"/>
              <a:t>‹N°›</a:t>
            </a:fld>
            <a:endParaRPr lang="en-GB"/>
          </a:p>
        </p:txBody>
      </p:sp>
    </p:spTree>
    <p:extLst>
      <p:ext uri="{BB962C8B-B14F-4D97-AF65-F5344CB8AC3E}">
        <p14:creationId xmlns:p14="http://schemas.microsoft.com/office/powerpoint/2010/main" val="12697767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D1C23BE-4937-742D-0E50-7A57A05B2BFF}"/>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en-GB"/>
          </a:p>
        </p:txBody>
      </p:sp>
      <p:sp>
        <p:nvSpPr>
          <p:cNvPr id="3" name="Espace réservé du texte 2">
            <a:extLst>
              <a:ext uri="{FF2B5EF4-FFF2-40B4-BE49-F238E27FC236}">
                <a16:creationId xmlns:a16="http://schemas.microsoft.com/office/drawing/2014/main" id="{62A2AC1D-96B5-EFD5-63E7-5B760482884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4449DC1D-4734-0D83-27D1-2EDE67BA3D7B}"/>
              </a:ext>
            </a:extLst>
          </p:cNvPr>
          <p:cNvSpPr>
            <a:spLocks noGrp="1"/>
          </p:cNvSpPr>
          <p:nvPr>
            <p:ph type="dt" sz="half" idx="10"/>
          </p:nvPr>
        </p:nvSpPr>
        <p:spPr/>
        <p:txBody>
          <a:bodyPr/>
          <a:lstStyle/>
          <a:p>
            <a:fld id="{87A112DD-2D86-AC4D-ACF1-70FD6CD02AA2}" type="datetimeFigureOut">
              <a:rPr lang="en-GB" smtClean="0"/>
              <a:t>22/06/2023</a:t>
            </a:fld>
            <a:endParaRPr lang="en-GB"/>
          </a:p>
        </p:txBody>
      </p:sp>
      <p:sp>
        <p:nvSpPr>
          <p:cNvPr id="5" name="Espace réservé du pied de page 4">
            <a:extLst>
              <a:ext uri="{FF2B5EF4-FFF2-40B4-BE49-F238E27FC236}">
                <a16:creationId xmlns:a16="http://schemas.microsoft.com/office/drawing/2014/main" id="{DC13C4CC-E817-789B-31DA-F7CC11F435BE}"/>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E6F0E1CD-122E-62E7-4960-3E7A886375C2}"/>
              </a:ext>
            </a:extLst>
          </p:cNvPr>
          <p:cNvSpPr>
            <a:spLocks noGrp="1"/>
          </p:cNvSpPr>
          <p:nvPr>
            <p:ph type="sldNum" sz="quarter" idx="12"/>
          </p:nvPr>
        </p:nvSpPr>
        <p:spPr/>
        <p:txBody>
          <a:bodyPr/>
          <a:lstStyle/>
          <a:p>
            <a:fld id="{F4F3E802-701A-E143-BD2E-9768611159EB}" type="slidenum">
              <a:rPr lang="en-GB" smtClean="0"/>
              <a:t>‹N°›</a:t>
            </a:fld>
            <a:endParaRPr lang="en-GB"/>
          </a:p>
        </p:txBody>
      </p:sp>
    </p:spTree>
    <p:extLst>
      <p:ext uri="{BB962C8B-B14F-4D97-AF65-F5344CB8AC3E}">
        <p14:creationId xmlns:p14="http://schemas.microsoft.com/office/powerpoint/2010/main" val="31489714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87E9E8E-CDBD-2062-C943-20FB9BC22FB5}"/>
              </a:ext>
            </a:extLst>
          </p:cNvPr>
          <p:cNvSpPr>
            <a:spLocks noGrp="1"/>
          </p:cNvSpPr>
          <p:nvPr>
            <p:ph type="title"/>
          </p:nvPr>
        </p:nvSpPr>
        <p:spPr/>
        <p:txBody>
          <a:bodyPr/>
          <a:lstStyle/>
          <a:p>
            <a:r>
              <a:rPr lang="fr-FR"/>
              <a:t>Modifiez le style du titre</a:t>
            </a:r>
            <a:endParaRPr lang="en-GB"/>
          </a:p>
        </p:txBody>
      </p:sp>
      <p:sp>
        <p:nvSpPr>
          <p:cNvPr id="3" name="Espace réservé du contenu 2">
            <a:extLst>
              <a:ext uri="{FF2B5EF4-FFF2-40B4-BE49-F238E27FC236}">
                <a16:creationId xmlns:a16="http://schemas.microsoft.com/office/drawing/2014/main" id="{7889248C-AF50-138E-0DF4-1613825C91AE}"/>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u contenu 3">
            <a:extLst>
              <a:ext uri="{FF2B5EF4-FFF2-40B4-BE49-F238E27FC236}">
                <a16:creationId xmlns:a16="http://schemas.microsoft.com/office/drawing/2014/main" id="{D16B74CC-4E45-4130-DAB0-AA045F4CA12F}"/>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e la date 4">
            <a:extLst>
              <a:ext uri="{FF2B5EF4-FFF2-40B4-BE49-F238E27FC236}">
                <a16:creationId xmlns:a16="http://schemas.microsoft.com/office/drawing/2014/main" id="{2FCF423A-54B8-ED55-431F-318E951AEC39}"/>
              </a:ext>
            </a:extLst>
          </p:cNvPr>
          <p:cNvSpPr>
            <a:spLocks noGrp="1"/>
          </p:cNvSpPr>
          <p:nvPr>
            <p:ph type="dt" sz="half" idx="10"/>
          </p:nvPr>
        </p:nvSpPr>
        <p:spPr/>
        <p:txBody>
          <a:bodyPr/>
          <a:lstStyle/>
          <a:p>
            <a:fld id="{87A112DD-2D86-AC4D-ACF1-70FD6CD02AA2}" type="datetimeFigureOut">
              <a:rPr lang="en-GB" smtClean="0"/>
              <a:t>22/06/2023</a:t>
            </a:fld>
            <a:endParaRPr lang="en-GB"/>
          </a:p>
        </p:txBody>
      </p:sp>
      <p:sp>
        <p:nvSpPr>
          <p:cNvPr id="6" name="Espace réservé du pied de page 5">
            <a:extLst>
              <a:ext uri="{FF2B5EF4-FFF2-40B4-BE49-F238E27FC236}">
                <a16:creationId xmlns:a16="http://schemas.microsoft.com/office/drawing/2014/main" id="{FBD4806C-8B1E-B0BB-3FE5-4B57650F12A4}"/>
              </a:ext>
            </a:extLst>
          </p:cNvPr>
          <p:cNvSpPr>
            <a:spLocks noGrp="1"/>
          </p:cNvSpPr>
          <p:nvPr>
            <p:ph type="ftr" sz="quarter" idx="11"/>
          </p:nvPr>
        </p:nvSpPr>
        <p:spPr/>
        <p:txBody>
          <a:bodyPr/>
          <a:lstStyle/>
          <a:p>
            <a:endParaRPr lang="en-GB"/>
          </a:p>
        </p:txBody>
      </p:sp>
      <p:sp>
        <p:nvSpPr>
          <p:cNvPr id="7" name="Espace réservé du numéro de diapositive 6">
            <a:extLst>
              <a:ext uri="{FF2B5EF4-FFF2-40B4-BE49-F238E27FC236}">
                <a16:creationId xmlns:a16="http://schemas.microsoft.com/office/drawing/2014/main" id="{C870F01B-298A-B358-E653-D3897E1607B6}"/>
              </a:ext>
            </a:extLst>
          </p:cNvPr>
          <p:cNvSpPr>
            <a:spLocks noGrp="1"/>
          </p:cNvSpPr>
          <p:nvPr>
            <p:ph type="sldNum" sz="quarter" idx="12"/>
          </p:nvPr>
        </p:nvSpPr>
        <p:spPr/>
        <p:txBody>
          <a:bodyPr/>
          <a:lstStyle/>
          <a:p>
            <a:fld id="{F4F3E802-701A-E143-BD2E-9768611159EB}" type="slidenum">
              <a:rPr lang="en-GB" smtClean="0"/>
              <a:t>‹N°›</a:t>
            </a:fld>
            <a:endParaRPr lang="en-GB"/>
          </a:p>
        </p:txBody>
      </p:sp>
    </p:spTree>
    <p:extLst>
      <p:ext uri="{BB962C8B-B14F-4D97-AF65-F5344CB8AC3E}">
        <p14:creationId xmlns:p14="http://schemas.microsoft.com/office/powerpoint/2010/main" val="33574525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7A2B422-B829-A784-E7B7-CC5AD81C0C89}"/>
              </a:ext>
            </a:extLst>
          </p:cNvPr>
          <p:cNvSpPr>
            <a:spLocks noGrp="1"/>
          </p:cNvSpPr>
          <p:nvPr>
            <p:ph type="title"/>
          </p:nvPr>
        </p:nvSpPr>
        <p:spPr>
          <a:xfrm>
            <a:off x="839788" y="365125"/>
            <a:ext cx="10515600" cy="1325563"/>
          </a:xfrm>
        </p:spPr>
        <p:txBody>
          <a:bodyPr/>
          <a:lstStyle/>
          <a:p>
            <a:r>
              <a:rPr lang="fr-FR"/>
              <a:t>Modifiez le style du titre</a:t>
            </a:r>
            <a:endParaRPr lang="en-GB"/>
          </a:p>
        </p:txBody>
      </p:sp>
      <p:sp>
        <p:nvSpPr>
          <p:cNvPr id="3" name="Espace réservé du texte 2">
            <a:extLst>
              <a:ext uri="{FF2B5EF4-FFF2-40B4-BE49-F238E27FC236}">
                <a16:creationId xmlns:a16="http://schemas.microsoft.com/office/drawing/2014/main" id="{74322A0F-09EF-17B9-5EC3-3E5BD5171C8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35AEDB9B-F8C5-A232-073A-B65B176FD15A}"/>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u texte 4">
            <a:extLst>
              <a:ext uri="{FF2B5EF4-FFF2-40B4-BE49-F238E27FC236}">
                <a16:creationId xmlns:a16="http://schemas.microsoft.com/office/drawing/2014/main" id="{1FCE4A53-C9B2-1830-981B-1C60993493A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0875F74C-1E2A-5B4D-E5DC-EE19FE15FC99}"/>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7" name="Espace réservé de la date 6">
            <a:extLst>
              <a:ext uri="{FF2B5EF4-FFF2-40B4-BE49-F238E27FC236}">
                <a16:creationId xmlns:a16="http://schemas.microsoft.com/office/drawing/2014/main" id="{C1C79FF2-5A7B-E384-B006-19F3293713AE}"/>
              </a:ext>
            </a:extLst>
          </p:cNvPr>
          <p:cNvSpPr>
            <a:spLocks noGrp="1"/>
          </p:cNvSpPr>
          <p:nvPr>
            <p:ph type="dt" sz="half" idx="10"/>
          </p:nvPr>
        </p:nvSpPr>
        <p:spPr/>
        <p:txBody>
          <a:bodyPr/>
          <a:lstStyle/>
          <a:p>
            <a:fld id="{87A112DD-2D86-AC4D-ACF1-70FD6CD02AA2}" type="datetimeFigureOut">
              <a:rPr lang="en-GB" smtClean="0"/>
              <a:t>22/06/2023</a:t>
            </a:fld>
            <a:endParaRPr lang="en-GB"/>
          </a:p>
        </p:txBody>
      </p:sp>
      <p:sp>
        <p:nvSpPr>
          <p:cNvPr id="8" name="Espace réservé du pied de page 7">
            <a:extLst>
              <a:ext uri="{FF2B5EF4-FFF2-40B4-BE49-F238E27FC236}">
                <a16:creationId xmlns:a16="http://schemas.microsoft.com/office/drawing/2014/main" id="{7A99B802-9CE3-D527-D1FC-E287E2E33CD3}"/>
              </a:ext>
            </a:extLst>
          </p:cNvPr>
          <p:cNvSpPr>
            <a:spLocks noGrp="1"/>
          </p:cNvSpPr>
          <p:nvPr>
            <p:ph type="ftr" sz="quarter" idx="11"/>
          </p:nvPr>
        </p:nvSpPr>
        <p:spPr/>
        <p:txBody>
          <a:bodyPr/>
          <a:lstStyle/>
          <a:p>
            <a:endParaRPr lang="en-GB"/>
          </a:p>
        </p:txBody>
      </p:sp>
      <p:sp>
        <p:nvSpPr>
          <p:cNvPr id="9" name="Espace réservé du numéro de diapositive 8">
            <a:extLst>
              <a:ext uri="{FF2B5EF4-FFF2-40B4-BE49-F238E27FC236}">
                <a16:creationId xmlns:a16="http://schemas.microsoft.com/office/drawing/2014/main" id="{2FF58615-9780-34A1-4D3A-0E2AD16B2BAA}"/>
              </a:ext>
            </a:extLst>
          </p:cNvPr>
          <p:cNvSpPr>
            <a:spLocks noGrp="1"/>
          </p:cNvSpPr>
          <p:nvPr>
            <p:ph type="sldNum" sz="quarter" idx="12"/>
          </p:nvPr>
        </p:nvSpPr>
        <p:spPr/>
        <p:txBody>
          <a:bodyPr/>
          <a:lstStyle/>
          <a:p>
            <a:fld id="{F4F3E802-701A-E143-BD2E-9768611159EB}" type="slidenum">
              <a:rPr lang="en-GB" smtClean="0"/>
              <a:t>‹N°›</a:t>
            </a:fld>
            <a:endParaRPr lang="en-GB"/>
          </a:p>
        </p:txBody>
      </p:sp>
    </p:spTree>
    <p:extLst>
      <p:ext uri="{BB962C8B-B14F-4D97-AF65-F5344CB8AC3E}">
        <p14:creationId xmlns:p14="http://schemas.microsoft.com/office/powerpoint/2010/main" val="19762942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5AD2A84-19CE-5FEA-5852-19A03EF37480}"/>
              </a:ext>
            </a:extLst>
          </p:cNvPr>
          <p:cNvSpPr>
            <a:spLocks noGrp="1"/>
          </p:cNvSpPr>
          <p:nvPr>
            <p:ph type="title"/>
          </p:nvPr>
        </p:nvSpPr>
        <p:spPr/>
        <p:txBody>
          <a:bodyPr/>
          <a:lstStyle/>
          <a:p>
            <a:r>
              <a:rPr lang="fr-FR"/>
              <a:t>Modifiez le style du titre</a:t>
            </a:r>
            <a:endParaRPr lang="en-GB"/>
          </a:p>
        </p:txBody>
      </p:sp>
      <p:sp>
        <p:nvSpPr>
          <p:cNvPr id="3" name="Espace réservé de la date 2">
            <a:extLst>
              <a:ext uri="{FF2B5EF4-FFF2-40B4-BE49-F238E27FC236}">
                <a16:creationId xmlns:a16="http://schemas.microsoft.com/office/drawing/2014/main" id="{2A9EC927-D9D7-C577-4DD7-03D1B25EAF60}"/>
              </a:ext>
            </a:extLst>
          </p:cNvPr>
          <p:cNvSpPr>
            <a:spLocks noGrp="1"/>
          </p:cNvSpPr>
          <p:nvPr>
            <p:ph type="dt" sz="half" idx="10"/>
          </p:nvPr>
        </p:nvSpPr>
        <p:spPr/>
        <p:txBody>
          <a:bodyPr/>
          <a:lstStyle/>
          <a:p>
            <a:fld id="{87A112DD-2D86-AC4D-ACF1-70FD6CD02AA2}" type="datetimeFigureOut">
              <a:rPr lang="en-GB" smtClean="0"/>
              <a:t>22/06/2023</a:t>
            </a:fld>
            <a:endParaRPr lang="en-GB"/>
          </a:p>
        </p:txBody>
      </p:sp>
      <p:sp>
        <p:nvSpPr>
          <p:cNvPr id="4" name="Espace réservé du pied de page 3">
            <a:extLst>
              <a:ext uri="{FF2B5EF4-FFF2-40B4-BE49-F238E27FC236}">
                <a16:creationId xmlns:a16="http://schemas.microsoft.com/office/drawing/2014/main" id="{AAC892EF-C466-FBA7-4151-EC3C4BC1D4AB}"/>
              </a:ext>
            </a:extLst>
          </p:cNvPr>
          <p:cNvSpPr>
            <a:spLocks noGrp="1"/>
          </p:cNvSpPr>
          <p:nvPr>
            <p:ph type="ftr" sz="quarter" idx="11"/>
          </p:nvPr>
        </p:nvSpPr>
        <p:spPr/>
        <p:txBody>
          <a:bodyPr/>
          <a:lstStyle/>
          <a:p>
            <a:endParaRPr lang="en-GB"/>
          </a:p>
        </p:txBody>
      </p:sp>
      <p:sp>
        <p:nvSpPr>
          <p:cNvPr id="5" name="Espace réservé du numéro de diapositive 4">
            <a:extLst>
              <a:ext uri="{FF2B5EF4-FFF2-40B4-BE49-F238E27FC236}">
                <a16:creationId xmlns:a16="http://schemas.microsoft.com/office/drawing/2014/main" id="{19ADE304-7361-CFAA-F619-58AE3402B7C1}"/>
              </a:ext>
            </a:extLst>
          </p:cNvPr>
          <p:cNvSpPr>
            <a:spLocks noGrp="1"/>
          </p:cNvSpPr>
          <p:nvPr>
            <p:ph type="sldNum" sz="quarter" idx="12"/>
          </p:nvPr>
        </p:nvSpPr>
        <p:spPr/>
        <p:txBody>
          <a:bodyPr/>
          <a:lstStyle/>
          <a:p>
            <a:fld id="{F4F3E802-701A-E143-BD2E-9768611159EB}" type="slidenum">
              <a:rPr lang="en-GB" smtClean="0"/>
              <a:t>‹N°›</a:t>
            </a:fld>
            <a:endParaRPr lang="en-GB"/>
          </a:p>
        </p:txBody>
      </p:sp>
    </p:spTree>
    <p:extLst>
      <p:ext uri="{BB962C8B-B14F-4D97-AF65-F5344CB8AC3E}">
        <p14:creationId xmlns:p14="http://schemas.microsoft.com/office/powerpoint/2010/main" val="33836245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9FFEDDD1-8C25-982F-1F68-3059AE5942A9}"/>
              </a:ext>
            </a:extLst>
          </p:cNvPr>
          <p:cNvSpPr>
            <a:spLocks noGrp="1"/>
          </p:cNvSpPr>
          <p:nvPr>
            <p:ph type="dt" sz="half" idx="10"/>
          </p:nvPr>
        </p:nvSpPr>
        <p:spPr/>
        <p:txBody>
          <a:bodyPr/>
          <a:lstStyle/>
          <a:p>
            <a:fld id="{87A112DD-2D86-AC4D-ACF1-70FD6CD02AA2}" type="datetimeFigureOut">
              <a:rPr lang="en-GB" smtClean="0"/>
              <a:t>22/06/2023</a:t>
            </a:fld>
            <a:endParaRPr lang="en-GB"/>
          </a:p>
        </p:txBody>
      </p:sp>
      <p:sp>
        <p:nvSpPr>
          <p:cNvPr id="3" name="Espace réservé du pied de page 2">
            <a:extLst>
              <a:ext uri="{FF2B5EF4-FFF2-40B4-BE49-F238E27FC236}">
                <a16:creationId xmlns:a16="http://schemas.microsoft.com/office/drawing/2014/main" id="{374A6770-FD67-DCCF-6C1D-97C71837A5E4}"/>
              </a:ext>
            </a:extLst>
          </p:cNvPr>
          <p:cNvSpPr>
            <a:spLocks noGrp="1"/>
          </p:cNvSpPr>
          <p:nvPr>
            <p:ph type="ftr" sz="quarter" idx="11"/>
          </p:nvPr>
        </p:nvSpPr>
        <p:spPr/>
        <p:txBody>
          <a:bodyPr/>
          <a:lstStyle/>
          <a:p>
            <a:endParaRPr lang="en-GB"/>
          </a:p>
        </p:txBody>
      </p:sp>
      <p:sp>
        <p:nvSpPr>
          <p:cNvPr id="4" name="Espace réservé du numéro de diapositive 3">
            <a:extLst>
              <a:ext uri="{FF2B5EF4-FFF2-40B4-BE49-F238E27FC236}">
                <a16:creationId xmlns:a16="http://schemas.microsoft.com/office/drawing/2014/main" id="{5140A56A-7B4A-C696-6E88-8A4404BC5255}"/>
              </a:ext>
            </a:extLst>
          </p:cNvPr>
          <p:cNvSpPr>
            <a:spLocks noGrp="1"/>
          </p:cNvSpPr>
          <p:nvPr>
            <p:ph type="sldNum" sz="quarter" idx="12"/>
          </p:nvPr>
        </p:nvSpPr>
        <p:spPr/>
        <p:txBody>
          <a:bodyPr/>
          <a:lstStyle/>
          <a:p>
            <a:fld id="{F4F3E802-701A-E143-BD2E-9768611159EB}" type="slidenum">
              <a:rPr lang="en-GB" smtClean="0"/>
              <a:t>‹N°›</a:t>
            </a:fld>
            <a:endParaRPr lang="en-GB"/>
          </a:p>
        </p:txBody>
      </p:sp>
    </p:spTree>
    <p:extLst>
      <p:ext uri="{BB962C8B-B14F-4D97-AF65-F5344CB8AC3E}">
        <p14:creationId xmlns:p14="http://schemas.microsoft.com/office/powerpoint/2010/main" val="3297590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80DBEF5-1F09-6AC6-CDF7-C9917B94E3F7}"/>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GB"/>
          </a:p>
        </p:txBody>
      </p:sp>
      <p:sp>
        <p:nvSpPr>
          <p:cNvPr id="3" name="Espace réservé du contenu 2">
            <a:extLst>
              <a:ext uri="{FF2B5EF4-FFF2-40B4-BE49-F238E27FC236}">
                <a16:creationId xmlns:a16="http://schemas.microsoft.com/office/drawing/2014/main" id="{CD24C7C4-AD27-DDEA-9973-BB7A09F5B2C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u texte 3">
            <a:extLst>
              <a:ext uri="{FF2B5EF4-FFF2-40B4-BE49-F238E27FC236}">
                <a16:creationId xmlns:a16="http://schemas.microsoft.com/office/drawing/2014/main" id="{CEC48CBD-C0B2-A866-F183-A4DC5A39C80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D2E5657F-6846-D0C1-43D0-AA83E69C006E}"/>
              </a:ext>
            </a:extLst>
          </p:cNvPr>
          <p:cNvSpPr>
            <a:spLocks noGrp="1"/>
          </p:cNvSpPr>
          <p:nvPr>
            <p:ph type="dt" sz="half" idx="10"/>
          </p:nvPr>
        </p:nvSpPr>
        <p:spPr/>
        <p:txBody>
          <a:bodyPr/>
          <a:lstStyle/>
          <a:p>
            <a:fld id="{87A112DD-2D86-AC4D-ACF1-70FD6CD02AA2}" type="datetimeFigureOut">
              <a:rPr lang="en-GB" smtClean="0"/>
              <a:t>22/06/2023</a:t>
            </a:fld>
            <a:endParaRPr lang="en-GB"/>
          </a:p>
        </p:txBody>
      </p:sp>
      <p:sp>
        <p:nvSpPr>
          <p:cNvPr id="6" name="Espace réservé du pied de page 5">
            <a:extLst>
              <a:ext uri="{FF2B5EF4-FFF2-40B4-BE49-F238E27FC236}">
                <a16:creationId xmlns:a16="http://schemas.microsoft.com/office/drawing/2014/main" id="{0DA17990-8B46-90B9-5212-41DC93B2A2C0}"/>
              </a:ext>
            </a:extLst>
          </p:cNvPr>
          <p:cNvSpPr>
            <a:spLocks noGrp="1"/>
          </p:cNvSpPr>
          <p:nvPr>
            <p:ph type="ftr" sz="quarter" idx="11"/>
          </p:nvPr>
        </p:nvSpPr>
        <p:spPr/>
        <p:txBody>
          <a:bodyPr/>
          <a:lstStyle/>
          <a:p>
            <a:endParaRPr lang="en-GB"/>
          </a:p>
        </p:txBody>
      </p:sp>
      <p:sp>
        <p:nvSpPr>
          <p:cNvPr id="7" name="Espace réservé du numéro de diapositive 6">
            <a:extLst>
              <a:ext uri="{FF2B5EF4-FFF2-40B4-BE49-F238E27FC236}">
                <a16:creationId xmlns:a16="http://schemas.microsoft.com/office/drawing/2014/main" id="{69E12C0E-C55F-85C8-C1C6-43B59D4C1D88}"/>
              </a:ext>
            </a:extLst>
          </p:cNvPr>
          <p:cNvSpPr>
            <a:spLocks noGrp="1"/>
          </p:cNvSpPr>
          <p:nvPr>
            <p:ph type="sldNum" sz="quarter" idx="12"/>
          </p:nvPr>
        </p:nvSpPr>
        <p:spPr/>
        <p:txBody>
          <a:bodyPr/>
          <a:lstStyle/>
          <a:p>
            <a:fld id="{F4F3E802-701A-E143-BD2E-9768611159EB}" type="slidenum">
              <a:rPr lang="en-GB" smtClean="0"/>
              <a:t>‹N°›</a:t>
            </a:fld>
            <a:endParaRPr lang="en-GB"/>
          </a:p>
        </p:txBody>
      </p:sp>
    </p:spTree>
    <p:extLst>
      <p:ext uri="{BB962C8B-B14F-4D97-AF65-F5344CB8AC3E}">
        <p14:creationId xmlns:p14="http://schemas.microsoft.com/office/powerpoint/2010/main" val="3557559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5A5CFAA-19D4-9EF7-8606-81ABB9BCDCC4}"/>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GB"/>
          </a:p>
        </p:txBody>
      </p:sp>
      <p:sp>
        <p:nvSpPr>
          <p:cNvPr id="3" name="Espace réservé pour une image  2">
            <a:extLst>
              <a:ext uri="{FF2B5EF4-FFF2-40B4-BE49-F238E27FC236}">
                <a16:creationId xmlns:a16="http://schemas.microsoft.com/office/drawing/2014/main" id="{FF433B18-54B0-9C63-1507-E3822736076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Espace réservé du texte 3">
            <a:extLst>
              <a:ext uri="{FF2B5EF4-FFF2-40B4-BE49-F238E27FC236}">
                <a16:creationId xmlns:a16="http://schemas.microsoft.com/office/drawing/2014/main" id="{80FDC895-170B-2890-37B5-3B461D240D1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A25D7E9F-8801-C28E-B3E8-7ED3055DDEE1}"/>
              </a:ext>
            </a:extLst>
          </p:cNvPr>
          <p:cNvSpPr>
            <a:spLocks noGrp="1"/>
          </p:cNvSpPr>
          <p:nvPr>
            <p:ph type="dt" sz="half" idx="10"/>
          </p:nvPr>
        </p:nvSpPr>
        <p:spPr/>
        <p:txBody>
          <a:bodyPr/>
          <a:lstStyle/>
          <a:p>
            <a:fld id="{87A112DD-2D86-AC4D-ACF1-70FD6CD02AA2}" type="datetimeFigureOut">
              <a:rPr lang="en-GB" smtClean="0"/>
              <a:t>22/06/2023</a:t>
            </a:fld>
            <a:endParaRPr lang="en-GB"/>
          </a:p>
        </p:txBody>
      </p:sp>
      <p:sp>
        <p:nvSpPr>
          <p:cNvPr id="6" name="Espace réservé du pied de page 5">
            <a:extLst>
              <a:ext uri="{FF2B5EF4-FFF2-40B4-BE49-F238E27FC236}">
                <a16:creationId xmlns:a16="http://schemas.microsoft.com/office/drawing/2014/main" id="{960C866C-F3E3-68D5-2FF8-1D98382BECD8}"/>
              </a:ext>
            </a:extLst>
          </p:cNvPr>
          <p:cNvSpPr>
            <a:spLocks noGrp="1"/>
          </p:cNvSpPr>
          <p:nvPr>
            <p:ph type="ftr" sz="quarter" idx="11"/>
          </p:nvPr>
        </p:nvSpPr>
        <p:spPr/>
        <p:txBody>
          <a:bodyPr/>
          <a:lstStyle/>
          <a:p>
            <a:endParaRPr lang="en-GB"/>
          </a:p>
        </p:txBody>
      </p:sp>
      <p:sp>
        <p:nvSpPr>
          <p:cNvPr id="7" name="Espace réservé du numéro de diapositive 6">
            <a:extLst>
              <a:ext uri="{FF2B5EF4-FFF2-40B4-BE49-F238E27FC236}">
                <a16:creationId xmlns:a16="http://schemas.microsoft.com/office/drawing/2014/main" id="{91B9CBD6-53D2-1209-886B-0096D6B22C20}"/>
              </a:ext>
            </a:extLst>
          </p:cNvPr>
          <p:cNvSpPr>
            <a:spLocks noGrp="1"/>
          </p:cNvSpPr>
          <p:nvPr>
            <p:ph type="sldNum" sz="quarter" idx="12"/>
          </p:nvPr>
        </p:nvSpPr>
        <p:spPr/>
        <p:txBody>
          <a:bodyPr/>
          <a:lstStyle/>
          <a:p>
            <a:fld id="{F4F3E802-701A-E143-BD2E-9768611159EB}" type="slidenum">
              <a:rPr lang="en-GB" smtClean="0"/>
              <a:t>‹N°›</a:t>
            </a:fld>
            <a:endParaRPr lang="en-GB"/>
          </a:p>
        </p:txBody>
      </p:sp>
    </p:spTree>
    <p:extLst>
      <p:ext uri="{BB962C8B-B14F-4D97-AF65-F5344CB8AC3E}">
        <p14:creationId xmlns:p14="http://schemas.microsoft.com/office/powerpoint/2010/main" val="1988539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E6F9E29E-EE59-0BD9-07F6-1EEAA70ABEE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en-GB"/>
          </a:p>
        </p:txBody>
      </p:sp>
      <p:sp>
        <p:nvSpPr>
          <p:cNvPr id="3" name="Espace réservé du texte 2">
            <a:extLst>
              <a:ext uri="{FF2B5EF4-FFF2-40B4-BE49-F238E27FC236}">
                <a16:creationId xmlns:a16="http://schemas.microsoft.com/office/drawing/2014/main" id="{316ACFDD-F461-AA46-F41F-E530B05AB68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a:extLst>
              <a:ext uri="{FF2B5EF4-FFF2-40B4-BE49-F238E27FC236}">
                <a16:creationId xmlns:a16="http://schemas.microsoft.com/office/drawing/2014/main" id="{E6A2D62F-6C11-3CB7-72B7-2C4C9303A4D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A112DD-2D86-AC4D-ACF1-70FD6CD02AA2}" type="datetimeFigureOut">
              <a:rPr lang="en-GB" smtClean="0"/>
              <a:t>22/06/2023</a:t>
            </a:fld>
            <a:endParaRPr lang="en-GB"/>
          </a:p>
        </p:txBody>
      </p:sp>
      <p:sp>
        <p:nvSpPr>
          <p:cNvPr id="5" name="Espace réservé du pied de page 4">
            <a:extLst>
              <a:ext uri="{FF2B5EF4-FFF2-40B4-BE49-F238E27FC236}">
                <a16:creationId xmlns:a16="http://schemas.microsoft.com/office/drawing/2014/main" id="{B324803D-442F-607B-4A3C-81AF83EEFEC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Espace réservé du numéro de diapositive 5">
            <a:extLst>
              <a:ext uri="{FF2B5EF4-FFF2-40B4-BE49-F238E27FC236}">
                <a16:creationId xmlns:a16="http://schemas.microsoft.com/office/drawing/2014/main" id="{4051D474-9E22-A9EA-6293-D970EF43DEB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F3E802-701A-E143-BD2E-9768611159EB}" type="slidenum">
              <a:rPr lang="en-GB" smtClean="0"/>
              <a:t>‹N°›</a:t>
            </a:fld>
            <a:endParaRPr lang="en-GB"/>
          </a:p>
        </p:txBody>
      </p:sp>
    </p:spTree>
    <p:extLst>
      <p:ext uri="{BB962C8B-B14F-4D97-AF65-F5344CB8AC3E}">
        <p14:creationId xmlns:p14="http://schemas.microsoft.com/office/powerpoint/2010/main" val="34777261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e 5">
            <a:extLst>
              <a:ext uri="{FF2B5EF4-FFF2-40B4-BE49-F238E27FC236}">
                <a16:creationId xmlns:a16="http://schemas.microsoft.com/office/drawing/2014/main" id="{5F934936-8D67-AC36-AA18-E4C9F8201399}"/>
              </a:ext>
            </a:extLst>
          </p:cNvPr>
          <p:cNvGrpSpPr/>
          <p:nvPr/>
        </p:nvGrpSpPr>
        <p:grpSpPr>
          <a:xfrm>
            <a:off x="4015948" y="2905780"/>
            <a:ext cx="3836993" cy="523220"/>
            <a:chOff x="3571104" y="2688938"/>
            <a:chExt cx="3836993" cy="523220"/>
          </a:xfrm>
        </p:grpSpPr>
        <p:sp>
          <p:nvSpPr>
            <p:cNvPr id="2" name="ZoneTexte 1">
              <a:extLst>
                <a:ext uri="{FF2B5EF4-FFF2-40B4-BE49-F238E27FC236}">
                  <a16:creationId xmlns:a16="http://schemas.microsoft.com/office/drawing/2014/main" id="{892C0FED-F029-12C0-A7E2-D80C5744BFD4}"/>
                </a:ext>
              </a:extLst>
            </p:cNvPr>
            <p:cNvSpPr txBox="1"/>
            <p:nvPr/>
          </p:nvSpPr>
          <p:spPr>
            <a:xfrm>
              <a:off x="3571104" y="2688938"/>
              <a:ext cx="1036610" cy="523220"/>
            </a:xfrm>
            <a:prstGeom prst="rect">
              <a:avLst/>
            </a:prstGeom>
            <a:noFill/>
          </p:spPr>
          <p:txBody>
            <a:bodyPr wrap="square" rtlCol="0">
              <a:spAutoFit/>
            </a:bodyPr>
            <a:lstStyle/>
            <a:p>
              <a:r>
                <a:rPr lang="en-GB" sz="2800" dirty="0"/>
                <a:t>DRD1</a:t>
              </a:r>
            </a:p>
          </p:txBody>
        </p:sp>
        <p:cxnSp>
          <p:nvCxnSpPr>
            <p:cNvPr id="4" name="Connecteur droit avec flèche 3">
              <a:extLst>
                <a:ext uri="{FF2B5EF4-FFF2-40B4-BE49-F238E27FC236}">
                  <a16:creationId xmlns:a16="http://schemas.microsoft.com/office/drawing/2014/main" id="{503613FA-5B6A-A533-63AC-78C043088486}"/>
                </a:ext>
              </a:extLst>
            </p:cNvPr>
            <p:cNvCxnSpPr/>
            <p:nvPr/>
          </p:nvCxnSpPr>
          <p:spPr>
            <a:xfrm>
              <a:off x="4734478" y="2935387"/>
              <a:ext cx="1224000" cy="0"/>
            </a:xfrm>
            <a:prstGeom prst="straightConnector1">
              <a:avLst/>
            </a:prstGeom>
            <a:ln w="603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 name="ZoneTexte 4">
              <a:extLst>
                <a:ext uri="{FF2B5EF4-FFF2-40B4-BE49-F238E27FC236}">
                  <a16:creationId xmlns:a16="http://schemas.microsoft.com/office/drawing/2014/main" id="{38BE879E-1A9C-5EBC-1F27-68EB7DFBE82A}"/>
                </a:ext>
              </a:extLst>
            </p:cNvPr>
            <p:cNvSpPr txBox="1"/>
            <p:nvPr/>
          </p:nvSpPr>
          <p:spPr>
            <a:xfrm>
              <a:off x="6184097" y="2688938"/>
              <a:ext cx="1224000" cy="523220"/>
            </a:xfrm>
            <a:prstGeom prst="rect">
              <a:avLst/>
            </a:prstGeom>
            <a:noFill/>
          </p:spPr>
          <p:txBody>
            <a:bodyPr wrap="square" rtlCol="0">
              <a:spAutoFit/>
            </a:bodyPr>
            <a:lstStyle/>
            <a:p>
              <a:r>
                <a:rPr lang="en-GB" sz="2800" dirty="0"/>
                <a:t>DRD6</a:t>
              </a:r>
            </a:p>
          </p:txBody>
        </p:sp>
      </p:grpSp>
      <p:sp>
        <p:nvSpPr>
          <p:cNvPr id="7" name="ZoneTexte 6">
            <a:extLst>
              <a:ext uri="{FF2B5EF4-FFF2-40B4-BE49-F238E27FC236}">
                <a16:creationId xmlns:a16="http://schemas.microsoft.com/office/drawing/2014/main" id="{BC1065B6-2E11-7C7E-EB27-DD1B40A71C06}"/>
              </a:ext>
            </a:extLst>
          </p:cNvPr>
          <p:cNvSpPr txBox="1"/>
          <p:nvPr/>
        </p:nvSpPr>
        <p:spPr>
          <a:xfrm>
            <a:off x="4312508" y="4003589"/>
            <a:ext cx="2854411" cy="369332"/>
          </a:xfrm>
          <a:prstGeom prst="rect">
            <a:avLst/>
          </a:prstGeom>
          <a:noFill/>
        </p:spPr>
        <p:txBody>
          <a:bodyPr wrap="square" rtlCol="0">
            <a:spAutoFit/>
          </a:bodyPr>
          <a:lstStyle/>
          <a:p>
            <a:r>
              <a:rPr lang="en-GB" dirty="0"/>
              <a:t>                  I. </a:t>
            </a:r>
            <a:r>
              <a:rPr lang="en-GB" dirty="0" err="1"/>
              <a:t>Laktineh</a:t>
            </a:r>
            <a:endParaRPr lang="en-GB" dirty="0"/>
          </a:p>
        </p:txBody>
      </p:sp>
    </p:spTree>
    <p:extLst>
      <p:ext uri="{BB962C8B-B14F-4D97-AF65-F5344CB8AC3E}">
        <p14:creationId xmlns:p14="http://schemas.microsoft.com/office/powerpoint/2010/main" val="12162355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5482FE82-851F-B12E-1FAD-0D043A38DE00}"/>
              </a:ext>
            </a:extLst>
          </p:cNvPr>
          <p:cNvSpPr txBox="1"/>
          <p:nvPr/>
        </p:nvSpPr>
        <p:spPr>
          <a:xfrm>
            <a:off x="590758" y="1105798"/>
            <a:ext cx="10710153" cy="5539978"/>
          </a:xfrm>
          <a:prstGeom prst="rect">
            <a:avLst/>
          </a:prstGeom>
          <a:noFill/>
        </p:spPr>
        <p:txBody>
          <a:bodyPr wrap="square" rtlCol="0">
            <a:spAutoFit/>
          </a:bodyPr>
          <a:lstStyle/>
          <a:p>
            <a:r>
              <a:rPr lang="en-GB" sz="2400" b="1" dirty="0"/>
              <a:t>Gaseous detectors-based calorimeters have many advantages</a:t>
            </a:r>
          </a:p>
          <a:p>
            <a:endParaRPr lang="en-GB" sz="2400" b="1" dirty="0"/>
          </a:p>
          <a:p>
            <a:pPr marL="285750" indent="-285750">
              <a:buFont typeface="Wingdings" pitchFamily="2" charset="2"/>
              <a:buChar char="Ø"/>
            </a:pPr>
            <a:r>
              <a:rPr lang="en-GB" dirty="0"/>
              <a:t>Low cost</a:t>
            </a:r>
          </a:p>
          <a:p>
            <a:pPr marL="285750" indent="-285750">
              <a:buFont typeface="Wingdings" pitchFamily="2" charset="2"/>
              <a:buChar char="Ø"/>
            </a:pPr>
            <a:r>
              <a:rPr lang="en-GB" dirty="0"/>
              <a:t>High spatial resolution.  Granularity is essentially determined by the pickup pad size. </a:t>
            </a:r>
          </a:p>
          <a:p>
            <a:pPr marL="285750" indent="-285750">
              <a:buFont typeface="Wingdings" pitchFamily="2" charset="2"/>
              <a:buChar char="Ø"/>
            </a:pPr>
            <a:r>
              <a:rPr lang="en-GB" dirty="0"/>
              <a:t>Excellent time resolution for some</a:t>
            </a:r>
          </a:p>
          <a:p>
            <a:pPr marL="285750" indent="-285750">
              <a:buFont typeface="Wingdings" pitchFamily="2" charset="2"/>
              <a:buChar char="Ø"/>
            </a:pPr>
            <a:r>
              <a:rPr lang="en-GB" dirty="0"/>
              <a:t>Rad. Hard for some</a:t>
            </a:r>
          </a:p>
          <a:p>
            <a:endParaRPr lang="en-GB" dirty="0"/>
          </a:p>
          <a:p>
            <a:r>
              <a:rPr lang="en-GB" dirty="0"/>
              <a:t>RPC-based SDHCAL prototype experience showed that GD-based calorimeters could do as well if not better than others </a:t>
            </a:r>
          </a:p>
          <a:p>
            <a:endParaRPr lang="en-GB" dirty="0"/>
          </a:p>
          <a:p>
            <a:endParaRPr lang="en-GB" dirty="0"/>
          </a:p>
          <a:p>
            <a:r>
              <a:rPr lang="en-GB" b="1" dirty="0">
                <a:solidFill>
                  <a:srgbClr val="FF0000"/>
                </a:solidFill>
              </a:rPr>
              <a:t>Disadvantages</a:t>
            </a:r>
          </a:p>
          <a:p>
            <a:r>
              <a:rPr lang="en-GB" dirty="0"/>
              <a:t>-Gas related problems: leaks,  </a:t>
            </a:r>
            <a:r>
              <a:rPr lang="en-GB" dirty="0" err="1"/>
              <a:t>cost..etc</a:t>
            </a:r>
            <a:endParaRPr lang="en-GB" dirty="0"/>
          </a:p>
          <a:p>
            <a:endParaRPr lang="en-GB" dirty="0"/>
          </a:p>
          <a:p>
            <a:r>
              <a:rPr lang="en-GB" dirty="0"/>
              <a:t>However, the progress made on sealing GD but most importantly the big efforts of CERN gas group in recycling and recovering the gases, these issues may soon be  part of the past</a:t>
            </a:r>
          </a:p>
          <a:p>
            <a:endParaRPr lang="en-GB" dirty="0"/>
          </a:p>
          <a:p>
            <a:endParaRPr lang="en-GB" dirty="0"/>
          </a:p>
          <a:p>
            <a:endParaRPr lang="en-GB" dirty="0"/>
          </a:p>
        </p:txBody>
      </p:sp>
    </p:spTree>
    <p:extLst>
      <p:ext uri="{BB962C8B-B14F-4D97-AF65-F5344CB8AC3E}">
        <p14:creationId xmlns:p14="http://schemas.microsoft.com/office/powerpoint/2010/main" val="31608943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5F435DDD-E85C-B795-F16F-16B7A8CDBFA4}"/>
              </a:ext>
            </a:extLst>
          </p:cNvPr>
          <p:cNvSpPr txBox="1"/>
          <p:nvPr/>
        </p:nvSpPr>
        <p:spPr>
          <a:xfrm>
            <a:off x="851043" y="917626"/>
            <a:ext cx="10489914" cy="4801314"/>
          </a:xfrm>
          <a:prstGeom prst="rect">
            <a:avLst/>
          </a:prstGeom>
          <a:noFill/>
        </p:spPr>
        <p:txBody>
          <a:bodyPr wrap="square" rtlCol="0">
            <a:spAutoFit/>
          </a:bodyPr>
          <a:lstStyle/>
          <a:p>
            <a:r>
              <a:rPr lang="en-US" b="1" dirty="0"/>
              <a:t>There are two activities within DRD1 that are connected to calorimetry of DRD6 with two proposals</a:t>
            </a:r>
          </a:p>
          <a:p>
            <a:endParaRPr lang="en-US" dirty="0"/>
          </a:p>
          <a:p>
            <a:pPr marL="285750" indent="-285750">
              <a:buFont typeface="Wingdings" pitchFamily="2" charset="2"/>
              <a:buChar char="Ø"/>
            </a:pPr>
            <a:r>
              <a:rPr lang="en-US" b="1" dirty="0">
                <a:solidFill>
                  <a:srgbClr val="FF0000"/>
                </a:solidFill>
              </a:rPr>
              <a:t>T-SDHCAL</a:t>
            </a:r>
            <a:r>
              <a:rPr lang="en-US" dirty="0"/>
              <a:t> based on </a:t>
            </a:r>
            <a:r>
              <a:rPr lang="en-US" b="1" dirty="0">
                <a:solidFill>
                  <a:srgbClr val="FF0000"/>
                </a:solidFill>
              </a:rPr>
              <a:t>MRPC</a:t>
            </a:r>
          </a:p>
          <a:p>
            <a:pPr marL="285750" indent="-285750">
              <a:buFont typeface="Wingdings" pitchFamily="2" charset="2"/>
              <a:buChar char="Ø"/>
            </a:pPr>
            <a:endParaRPr lang="en-US" dirty="0"/>
          </a:p>
          <a:p>
            <a:r>
              <a:rPr lang="fr-FR" i="1" dirty="0">
                <a:effectLst/>
                <a:latin typeface="Helvetica" pitchFamily="2" charset="0"/>
              </a:rPr>
              <a:t>IP2I Lyon, CIEMAT; VUB, OMEGA, U Cordoba, </a:t>
            </a:r>
            <a:r>
              <a:rPr lang="fr-FR" i="1" dirty="0" err="1">
                <a:effectLst/>
                <a:latin typeface="Helvetica" pitchFamily="2" charset="0"/>
              </a:rPr>
              <a:t>Yonsei</a:t>
            </a:r>
            <a:r>
              <a:rPr lang="fr-FR" i="1" dirty="0">
                <a:effectLst/>
                <a:latin typeface="Helvetica" pitchFamily="2" charset="0"/>
              </a:rPr>
              <a:t> Cancer Center, GWNU, SJTU, U Tunis El Manar </a:t>
            </a:r>
            <a:endParaRPr lang="fr-FR" dirty="0">
              <a:effectLst/>
              <a:latin typeface="Helvetica" pitchFamily="2" charset="0"/>
            </a:endParaRPr>
          </a:p>
          <a:p>
            <a:endParaRPr lang="en-US" dirty="0"/>
          </a:p>
          <a:p>
            <a:endParaRPr lang="en-US" dirty="0"/>
          </a:p>
          <a:p>
            <a:pPr marL="285750" indent="-285750">
              <a:buFont typeface="Wingdings" pitchFamily="2" charset="2"/>
              <a:buChar char="Ø"/>
            </a:pPr>
            <a:r>
              <a:rPr lang="en-US" b="1" dirty="0">
                <a:solidFill>
                  <a:srgbClr val="FF0000"/>
                </a:solidFill>
              </a:rPr>
              <a:t> SDHCAL </a:t>
            </a:r>
            <a:r>
              <a:rPr lang="en-US" dirty="0"/>
              <a:t>using </a:t>
            </a:r>
            <a:r>
              <a:rPr lang="en-US" b="1" dirty="0">
                <a:solidFill>
                  <a:srgbClr val="FF0000"/>
                </a:solidFill>
              </a:rPr>
              <a:t>MPGD</a:t>
            </a:r>
          </a:p>
          <a:p>
            <a:r>
              <a:rPr lang="fr-FR" i="1" dirty="0">
                <a:effectLst/>
                <a:latin typeface="Helvetica" pitchFamily="2" charset="0"/>
              </a:rPr>
              <a:t>INFN &amp; U Bari, Weizman </a:t>
            </a:r>
            <a:r>
              <a:rPr lang="fr-FR" i="1" dirty="0" err="1">
                <a:effectLst/>
                <a:latin typeface="Helvetica" pitchFamily="2" charset="0"/>
              </a:rPr>
              <a:t>Inst</a:t>
            </a:r>
            <a:r>
              <a:rPr lang="fr-FR" i="1" dirty="0">
                <a:effectLst/>
                <a:latin typeface="Helvetica" pitchFamily="2" charset="0"/>
              </a:rPr>
              <a:t>. </a:t>
            </a:r>
            <a:endParaRPr lang="fr-FR" dirty="0">
              <a:effectLst/>
              <a:latin typeface="Helvetica" pitchFamily="2" charset="0"/>
            </a:endParaRPr>
          </a:p>
          <a:p>
            <a:endParaRPr lang="en-US" dirty="0"/>
          </a:p>
          <a:p>
            <a:endParaRPr lang="en-US" dirty="0"/>
          </a:p>
          <a:p>
            <a:endParaRPr lang="en-US" dirty="0"/>
          </a:p>
          <a:p>
            <a:r>
              <a:rPr lang="en-US" b="1" dirty="0"/>
              <a:t>N.B</a:t>
            </a:r>
            <a:r>
              <a:rPr lang="en-US" dirty="0"/>
              <a:t> There is another proposal that may use GRPC-based picosecond concept. They are part of DRD6 but probably we have to invite them to be part of DRD1 as well.</a:t>
            </a:r>
          </a:p>
          <a:p>
            <a:endParaRPr lang="en-US" b="1" dirty="0"/>
          </a:p>
          <a:p>
            <a:endParaRPr lang="en-US" dirty="0"/>
          </a:p>
        </p:txBody>
      </p:sp>
    </p:spTree>
    <p:extLst>
      <p:ext uri="{BB962C8B-B14F-4D97-AF65-F5344CB8AC3E}">
        <p14:creationId xmlns:p14="http://schemas.microsoft.com/office/powerpoint/2010/main" val="17184427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6DCA75AF-C355-B649-F08D-61F027109C4D}"/>
              </a:ext>
            </a:extLst>
          </p:cNvPr>
          <p:cNvPicPr>
            <a:picLocks noChangeAspect="1"/>
          </p:cNvPicPr>
          <p:nvPr/>
        </p:nvPicPr>
        <p:blipFill>
          <a:blip r:embed="rId2"/>
          <a:stretch>
            <a:fillRect/>
          </a:stretch>
        </p:blipFill>
        <p:spPr>
          <a:xfrm>
            <a:off x="1648444" y="1359243"/>
            <a:ext cx="9114817" cy="5037811"/>
          </a:xfrm>
          <a:prstGeom prst="rect">
            <a:avLst/>
          </a:prstGeom>
        </p:spPr>
      </p:pic>
      <p:sp>
        <p:nvSpPr>
          <p:cNvPr id="4" name="ZoneTexte 3">
            <a:extLst>
              <a:ext uri="{FF2B5EF4-FFF2-40B4-BE49-F238E27FC236}">
                <a16:creationId xmlns:a16="http://schemas.microsoft.com/office/drawing/2014/main" id="{2B0B5F21-EE83-328A-F651-9D7FB4FE71C7}"/>
              </a:ext>
            </a:extLst>
          </p:cNvPr>
          <p:cNvSpPr txBox="1"/>
          <p:nvPr/>
        </p:nvSpPr>
        <p:spPr>
          <a:xfrm>
            <a:off x="1196546" y="362092"/>
            <a:ext cx="9798908" cy="400110"/>
          </a:xfrm>
          <a:prstGeom prst="rect">
            <a:avLst/>
          </a:prstGeom>
          <a:noFill/>
        </p:spPr>
        <p:txBody>
          <a:bodyPr wrap="square" rtlCol="0">
            <a:spAutoFit/>
          </a:bodyPr>
          <a:lstStyle/>
          <a:p>
            <a:r>
              <a:rPr lang="en-GB" sz="2000" b="1" dirty="0"/>
              <a:t>The GD-based proposals proposals are part of  Track1. </a:t>
            </a:r>
          </a:p>
        </p:txBody>
      </p:sp>
    </p:spTree>
    <p:extLst>
      <p:ext uri="{BB962C8B-B14F-4D97-AF65-F5344CB8AC3E}">
        <p14:creationId xmlns:p14="http://schemas.microsoft.com/office/powerpoint/2010/main" val="42448048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9D97BB41-D49F-EF01-6344-8501EAB8E7E9}"/>
              </a:ext>
            </a:extLst>
          </p:cNvPr>
          <p:cNvSpPr txBox="1"/>
          <p:nvPr/>
        </p:nvSpPr>
        <p:spPr>
          <a:xfrm>
            <a:off x="770237" y="1495168"/>
            <a:ext cx="11265244" cy="3323987"/>
          </a:xfrm>
          <a:prstGeom prst="rect">
            <a:avLst/>
          </a:prstGeom>
          <a:noFill/>
        </p:spPr>
        <p:txBody>
          <a:bodyPr wrap="square" rtlCol="0">
            <a:spAutoFit/>
          </a:bodyPr>
          <a:lstStyle/>
          <a:p>
            <a:endParaRPr lang="en-GB" sz="1800" b="1" dirty="0">
              <a:solidFill>
                <a:srgbClr val="FF0000"/>
              </a:solidFill>
            </a:endParaRPr>
          </a:p>
          <a:p>
            <a:r>
              <a:rPr lang="en-GB" sz="2000" b="1" dirty="0">
                <a:solidFill>
                  <a:srgbClr val="FF0000"/>
                </a:solidFill>
              </a:rPr>
              <a:t>Reminder: </a:t>
            </a:r>
            <a:r>
              <a:rPr lang="en-GB" sz="2000" dirty="0"/>
              <a:t>The related activities on calorimetry in DRD1 are dedicated to the active media while the system aspects and readout electronics belong to DRD6</a:t>
            </a:r>
          </a:p>
          <a:p>
            <a:endParaRPr lang="en-GB" dirty="0"/>
          </a:p>
          <a:p>
            <a:endParaRPr lang="en-GB" sz="1800" dirty="0"/>
          </a:p>
          <a:p>
            <a:r>
              <a:rPr lang="en-GB" sz="2000" dirty="0"/>
              <a:t>The groups involved  in GD-based calorimeters will work hand in hand to show the advantages of  such calorimeters.</a:t>
            </a:r>
          </a:p>
          <a:p>
            <a:endParaRPr lang="en-GB" sz="2000" dirty="0"/>
          </a:p>
          <a:p>
            <a:r>
              <a:rPr lang="en-GB" sz="2000" b="1" dirty="0"/>
              <a:t>We invite other groups either to join us or to propose other GD-based technologies for calorimeters.  </a:t>
            </a:r>
          </a:p>
          <a:p>
            <a:endParaRPr lang="en-GB" sz="1800" b="1" dirty="0"/>
          </a:p>
          <a:p>
            <a:endParaRPr lang="en-GB" dirty="0"/>
          </a:p>
        </p:txBody>
      </p:sp>
    </p:spTree>
    <p:extLst>
      <p:ext uri="{BB962C8B-B14F-4D97-AF65-F5344CB8AC3E}">
        <p14:creationId xmlns:p14="http://schemas.microsoft.com/office/powerpoint/2010/main" val="3384889321"/>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838</TotalTime>
  <Words>260</Words>
  <Application>Microsoft Macintosh PowerPoint</Application>
  <PresentationFormat>Grand écran</PresentationFormat>
  <Paragraphs>39</Paragraphs>
  <Slides>5</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5</vt:i4>
      </vt:variant>
    </vt:vector>
  </HeadingPairs>
  <TitlesOfParts>
    <vt:vector size="11" baseType="lpstr">
      <vt:lpstr>Arial</vt:lpstr>
      <vt:lpstr>Calibri</vt:lpstr>
      <vt:lpstr>Calibri Light</vt:lpstr>
      <vt:lpstr>Helvetica</vt:lpstr>
      <vt:lpstr>Wingdings</vt:lpstr>
      <vt:lpstr>Thème Office</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laktineh imad</dc:creator>
  <cp:lastModifiedBy>laktineh imad</cp:lastModifiedBy>
  <cp:revision>1</cp:revision>
  <dcterms:created xsi:type="dcterms:W3CDTF">2023-06-22T16:21:33Z</dcterms:created>
  <dcterms:modified xsi:type="dcterms:W3CDTF">2023-06-23T06:20:30Z</dcterms:modified>
</cp:coreProperties>
</file>