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8" r:id="rId22"/>
    <p:sldId id="279" r:id="rId23"/>
    <p:sldId id="280" r:id="rId24"/>
    <p:sldId id="281" r:id="rId25"/>
    <p:sldId id="276" r:id="rId26"/>
    <p:sldId id="282" r:id="rId27"/>
    <p:sldId id="283" r:id="rId28"/>
    <p:sldId id="277" r:id="rId29"/>
    <p:sldId id="284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7CB1D-6310-4975-A49A-16C0B8A699DD}" type="datetimeFigureOut">
              <a:rPr lang="en-US" smtClean="0"/>
              <a:t>2/21/2011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CAA562-552A-43DB-A6A7-61E2C71996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753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2/21/2011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EA1CF-0766-4420-9E05-A73805C3EA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026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2/21/2011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EA1CF-0766-4420-9E05-A73805C3EA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425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2/21/2011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EA1CF-0766-4420-9E05-A73805C3EA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592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5125"/>
          </a:xfrm>
        </p:spPr>
        <p:txBody>
          <a:bodyPr/>
          <a:lstStyle/>
          <a:p>
            <a:r>
              <a:rPr lang="en-US" smtClean="0"/>
              <a:t>Kurt Redding          2/21/2011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2400" y="6400800"/>
            <a:ext cx="57150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057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2/21/2011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EA1CF-0766-4420-9E05-A73805C3EA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348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2/21/2011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EA1CF-0766-4420-9E05-A73805C3EA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346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2/21/2011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EA1CF-0766-4420-9E05-A73805C3EA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027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2/21/2011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EA1CF-0766-4420-9E05-A73805C3EA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716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2/21/2011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EA1CF-0766-4420-9E05-A73805C3EA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228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2/21/2011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EA1CF-0766-4420-9E05-A73805C3EA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224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2/21/2011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EA1CF-0766-4420-9E05-A73805C3EA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754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2/21/2011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EA1CF-0766-4420-9E05-A73805C3EA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210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Kurt Redding          2/21/2011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0EA1CF-0766-4420-9E05-A73805C3EA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201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609600"/>
            <a:ext cx="5791200" cy="1470025"/>
          </a:xfrm>
        </p:spPr>
        <p:txBody>
          <a:bodyPr>
            <a:normAutofit/>
          </a:bodyPr>
          <a:lstStyle/>
          <a:p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209800"/>
            <a:ext cx="8763000" cy="2438400"/>
          </a:xfrm>
        </p:spPr>
        <p:txBody>
          <a:bodyPr>
            <a:normAutofit/>
          </a:bodyPr>
          <a:lstStyle/>
          <a:p>
            <a:pPr algn="l"/>
            <a:r>
              <a:rPr lang="en-US" sz="1800" dirty="0" smtClean="0"/>
              <a:t>Dataset:</a:t>
            </a:r>
            <a:endParaRPr lang="en-US" sz="1800" dirty="0"/>
          </a:p>
          <a:p>
            <a:pPr algn="l"/>
            <a:r>
              <a:rPr lang="en-US" sz="1800" dirty="0" smtClean="0"/>
              <a:t>group10.phys-sm.mc10_7TeV.106047.PythiaZmumu_no_filter.merge.AOD.e574_s933_s946_r1652_r1700.WZphys.101222.03.D3PD/</a:t>
            </a:r>
          </a:p>
          <a:p>
            <a:pPr algn="l"/>
            <a:endParaRPr lang="en-US" sz="1800" dirty="0" smtClean="0"/>
          </a:p>
          <a:p>
            <a:pPr algn="l"/>
            <a:r>
              <a:rPr lang="en-US" sz="1800" dirty="0" smtClean="0"/>
              <a:t>Ntuple:</a:t>
            </a:r>
          </a:p>
          <a:p>
            <a:pPr algn="l"/>
            <a:r>
              <a:rPr lang="en-US" sz="1800" dirty="0" smtClean="0"/>
              <a:t>group10.phys-sm.09149_004492.D3PD._00032.root</a:t>
            </a:r>
            <a:endParaRPr lang="en-US" sz="1800" dirty="0"/>
          </a:p>
          <a:p>
            <a:pPr algn="l"/>
            <a:endParaRPr lang="en-US" sz="18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2133600" cy="365125"/>
          </a:xfrm>
        </p:spPr>
        <p:txBody>
          <a:bodyPr/>
          <a:lstStyle/>
          <a:p>
            <a:r>
              <a:rPr lang="en-US" dirty="0" smtClean="0"/>
              <a:t>Kurt Redding          2/21/2011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EA1CF-0766-4420-9E05-A73805C3EA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14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 descr="C:\Users\Kurtis\Documents\ATLAS_highenergy\graphs\group10.phys-sm.mc10_7TeV.106047.PythiaZmumu_no_filter.merge.AOD.e574_s933_s946_r1652_r1700.WZphys.101222.03.D3PD\group10.phys-sm.09149_004492.D3PD._00032\Electron\el_loos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825" y="1919288"/>
            <a:ext cx="5086350" cy="301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2/21/2011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0438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 descr="C:\Users\Kurtis\Documents\ATLAS_highenergy\graphs\group10.phys-sm.mc10_7TeV.106047.PythiaZmumu_no_filter.merge.AOD.e574_s933_s946_r1652_r1700.WZphys.101222.03.D3PD\group10.phys-sm.09149_004492.D3PD._00032\Electron\el_mediu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825" y="1919288"/>
            <a:ext cx="5086350" cy="301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2/21/2011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1248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 descr="C:\Users\Kurtis\Documents\ATLAS_highenergy\graphs\group10.phys-sm.mc10_7TeV.106047.PythiaZmumu_no_filter.merge.AOD.e574_s933_s946_r1652_r1700.WZphys.101222.03.D3PD\group10.phys-sm.09149_004492.D3PD._00032\Electron\el_tigh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825" y="1919288"/>
            <a:ext cx="5086350" cy="301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2/21/2011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8412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 descr="C:\Users\Kurtis\Documents\ATLAS_highenergy\graphs\group10.phys-sm.mc10_7TeV.106047.PythiaZmumu_no_filter.merge.AOD.e574_s933_s946_r1652_r1700.WZphys.101222.03.D3PD\group10.phys-sm.09149_004492.D3PD._00032\Electron\el_truth_p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825" y="1919288"/>
            <a:ext cx="5086350" cy="301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2/21/2011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35482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 descr="C:\Users\Kurtis\Documents\ATLAS_highenergy\graphs\group10.phys-sm.mc10_7TeV.106047.PythiaZmumu_no_filter.merge.AOD.e574_s933_s946_r1652_r1700.WZphys.101222.03.D3PD\group10.phys-sm.09149_004492.D3PD._00032\Electron\el_truth_e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825" y="1919288"/>
            <a:ext cx="5086350" cy="301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2/21/2011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07940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 descr="C:\Users\Kurtis\Documents\ATLAS_highenergy\graphs\group10.phys-sm.mc10_7TeV.106047.PythiaZmumu_no_filter.merge.AOD.e574_s933_s946_r1652_r1700.WZphys.101222.03.D3PD\group10.phys-sm.09149_004492.D3PD._00032\Electron\el_truth_ph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825" y="1919288"/>
            <a:ext cx="5086350" cy="301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2/21/2011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9577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Muon</a:t>
            </a:r>
            <a:endParaRPr lang="en-US" dirty="0"/>
          </a:p>
        </p:txBody>
      </p:sp>
      <p:pic>
        <p:nvPicPr>
          <p:cNvPr id="15362" name="Picture 2" descr="C:\Users\Kurtis\Documents\ATLAS_highenergy\graphs\group10.phys-sm.mc10_7TeV.106047.PythiaZmumu_no_filter.merge.AOD.e574_s933_s946_r1652_r1700.WZphys.101222.03.D3PD\group10.phys-sm.09149_004492.D3PD._00032\Muon\mu_muid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825" y="1919288"/>
            <a:ext cx="5086350" cy="301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2/21/2011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6317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6" name="Picture 2" descr="C:\Users\Kurtis\Documents\ATLAS_highenergy\graphs\group10.phys-sm.mc10_7TeV.106047.PythiaZmumu_no_filter.merge.AOD.e574_s933_s946_r1652_r1700.WZphys.101222.03.D3PD\group10.phys-sm.09149_004492.D3PD._00032\Muon\mu_muid_p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825" y="1919288"/>
            <a:ext cx="5086350" cy="301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2/21/2011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1710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0" name="Picture 2" descr="C:\Users\Kurtis\Documents\ATLAS_highenergy\graphs\group10.phys-sm.mc10_7TeV.106047.PythiaZmumu_no_filter.merge.AOD.e574_s933_s946_r1652_r1700.WZphys.101222.03.D3PD\group10.phys-sm.09149_004492.D3PD._00032\Muon\mu_muid_e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825" y="1919288"/>
            <a:ext cx="5086350" cy="301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2/21/2011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3922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4" name="Picture 2" descr="C:\Users\Kurtis\Documents\ATLAS_highenergy\graphs\group10.phys-sm.mc10_7TeV.106047.PythiaZmumu_no_filter.merge.AOD.e574_s933_s946_r1652_r1700.WZphys.101222.03.D3PD\group10.phys-sm.09149_004492.D3PD._00032\Muon\mu_muid_ph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825" y="1919288"/>
            <a:ext cx="5086350" cy="301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2/21/2011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385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Electron</a:t>
            </a:r>
            <a:endParaRPr lang="en-US" dirty="0"/>
          </a:p>
        </p:txBody>
      </p:sp>
      <p:pic>
        <p:nvPicPr>
          <p:cNvPr id="1026" name="Picture 2" descr="C:\Users\Kurtis\Documents\ATLAS_highenergy\graphs\group10.phys-sm.mc10_7TeV.106047.PythiaZmumu_no_filter.merge.AOD.e574_s933_s946_r1652_r1700.WZphys.101222.03.D3PD\group10.phys-sm.09149_004492.D3PD._00032\Electron\el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825" y="1919288"/>
            <a:ext cx="5086350" cy="301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2/21/2011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220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9" name="Picture 3" descr="C:\Users\Kurtis\Documents\ATLAS_highenergy\graphs\group10.phys-sm.mc10_7TeV.106047.PythiaZmumu_no_filter.merge.AOD.e574_s933_s946_r1652_r1700.WZphys.101222.03.D3PD\group10.phys-sm.09149_004492.D3PD._00032\Muon\mu_muid_ch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825" y="1919288"/>
            <a:ext cx="5086350" cy="301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2/21/2011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8147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482" name="Picture 2" descr="C:\Users\Kurtis\Documents\ATLAS_highenergy\graphs\group10.phys-sm.mc10_7TeV.106047.PythiaZmumu_no_filter.merge.AOD.e574_s933_s946_r1652_r1700.WZphys.101222.03.D3PD\group10.phys-sm.09149_004492.D3PD._00032\Muon\mu_muid_truth_p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825" y="1919288"/>
            <a:ext cx="5086350" cy="301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2/21/2011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8222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1506" name="Picture 2" descr="C:\Users\Kurtis\Documents\ATLAS_highenergy\graphs\group10.phys-sm.mc10_7TeV.106047.PythiaZmumu_no_filter.merge.AOD.e574_s933_s946_r1652_r1700.WZphys.101222.03.D3PD\group10.phys-sm.09149_004492.D3PD._00032\Muon\mu_muid_truth_e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825" y="1919288"/>
            <a:ext cx="5086350" cy="301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2/21/2011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94711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530" name="Picture 2" descr="C:\Users\Kurtis\Documents\ATLAS_highenergy\graphs\group10.phys-sm.mc10_7TeV.106047.PythiaZmumu_no_filter.merge.AOD.e574_s933_s946_r1652_r1700.WZphys.101222.03.D3PD\group10.phys-sm.09149_004492.D3PD._00032\Muon\mu_muid_truth_ph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825" y="1919288"/>
            <a:ext cx="5086350" cy="301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2/21/2011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23518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Jet</a:t>
            </a:r>
            <a:endParaRPr lang="en-US" dirty="0"/>
          </a:p>
        </p:txBody>
      </p:sp>
      <p:pic>
        <p:nvPicPr>
          <p:cNvPr id="23554" name="Picture 2" descr="C:\Users\Kurtis\Documents\ATLAS_highenergy\graphs\group10.phys-sm.mc10_7TeV.106047.PythiaZmumu_no_filter.merge.AOD.e574_s933_s946_r1652_r1700.WZphys.101222.03.D3PD\group10.phys-sm.09149_004492.D3PD._00032\Jet\jet_akt4topoem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825" y="1919288"/>
            <a:ext cx="5086350" cy="301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2/21/2011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5154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4578" name="Picture 2" descr="C:\Users\Kurtis\Documents\ATLAS_highenergy\graphs\group10.phys-sm.mc10_7TeV.106047.PythiaZmumu_no_filter.merge.AOD.e574_s933_s946_r1652_r1700.WZphys.101222.03.D3PD\group10.phys-sm.09149_004492.D3PD._00032\Jet\jet_akt4topoem_p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825" y="1919288"/>
            <a:ext cx="5086350" cy="301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2/21/2011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89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5602" name="Picture 2" descr="C:\Users\Kurtis\Documents\ATLAS_highenergy\graphs\group10.phys-sm.mc10_7TeV.106047.PythiaZmumu_no_filter.merge.AOD.e574_s933_s946_r1652_r1700.WZphys.101222.03.D3PD\group10.phys-sm.09149_004492.D3PD._00032\Jet\jet_akt4topoem_e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825" y="1919288"/>
            <a:ext cx="5086350" cy="301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2/21/2011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79718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6626" name="Picture 2" descr="C:\Users\Kurtis\Documents\ATLAS_highenergy\graphs\group10.phys-sm.mc10_7TeV.106047.PythiaZmumu_no_filter.merge.AOD.e574_s933_s946_r1652_r1700.WZphys.101222.03.D3PD\group10.phys-sm.09149_004492.D3PD._00032\Jet\jet_akt4topoem_ph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825" y="1919288"/>
            <a:ext cx="5086350" cy="301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2/21/2011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8311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MissingET</a:t>
            </a:r>
            <a:endParaRPr lang="en-US" dirty="0"/>
          </a:p>
        </p:txBody>
      </p:sp>
      <p:pic>
        <p:nvPicPr>
          <p:cNvPr id="27650" name="Picture 2" descr="C:\Users\Kurtis\Documents\ATLAS_highenergy\graphs\group10.phys-sm.mc10_7TeV.106047.PythiaZmumu_no_filter.merge.AOD.e574_s933_s946_r1652_r1700.WZphys.101222.03.D3PD\group10.phys-sm.09149_004492.D3PD._00032\MissingET\MET_RefFinal_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825" y="1919288"/>
            <a:ext cx="5086350" cy="301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2/21/2011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92211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8674" name="Picture 2" descr="C:\Users\Kurtis\Documents\ATLAS_highenergy\graphs\group10.phys-sm.mc10_7TeV.106047.PythiaZmumu_no_filter.merge.AOD.e574_s933_s946_r1652_r1700.WZphys.101222.03.D3PD\group10.phys-sm.09149_004492.D3PD._00032\MissingET\MET_RefFinal_ph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825" y="1919288"/>
            <a:ext cx="5086350" cy="301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2/21/2011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93520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Kurtis\Documents\ATLAS_highenergy\graphs\group10.phys-sm.mc10_7TeV.106047.PythiaZmumu_no_filter.merge.AOD.e574_s933_s946_r1652_r1700.WZphys.101222.03.D3PD\group10.phys-sm.09149_004492.D3PD._00032\Electron\el_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825" y="1919288"/>
            <a:ext cx="5086350" cy="301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2/21/2011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392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C:\Users\Kurtis\Documents\ATLAS_highenergy\graphs\group10.phys-sm.mc10_7TeV.106047.PythiaZmumu_no_filter.merge.AOD.e574_s933_s946_r1652_r1700.WZphys.101222.03.D3PD\group10.phys-sm.09149_004492.D3PD._00032\Electron\el_et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825" y="1919288"/>
            <a:ext cx="5086350" cy="301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2/21/2011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90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C:\Users\Kurtis\Documents\ATLAS_highenergy\graphs\group10.phys-sm.mc10_7TeV.106047.PythiaZmumu_no_filter.merge.AOD.e574_s933_s946_r1652_r1700.WZphys.101222.03.D3PD\group10.phys-sm.09149_004492.D3PD._00032\Electron\el_ph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825" y="1919288"/>
            <a:ext cx="5086350" cy="301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2/21/2011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6635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C:\Users\Kurtis\Documents\ATLAS_highenergy\graphs\group10.phys-sm.mc10_7TeV.106047.PythiaZmumu_no_filter.merge.AOD.e574_s933_s946_r1652_r1700.WZphys.101222.03.D3PD\group10.phys-sm.09149_004492.D3PD._00032\Electron\el_ch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825" y="1919288"/>
            <a:ext cx="5086350" cy="301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2/21/2011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8260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C:\Users\Kurtis\Documents\ATLAS_highenergy\graphs\group10.phys-sm.mc10_7TeV.106047.PythiaZmumu_no_filter.merge.AOD.e574_s933_s946_r1652_r1700.WZphys.101222.03.D3PD\group10.phys-sm.09149_004492.D3PD._00032\Electron\el_neuraln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825" y="1919288"/>
            <a:ext cx="5086350" cy="301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2/21/2011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6079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C:\Users\Kurtis\Documents\ATLAS_highenergy\graphs\group10.phys-sm.mc10_7TeV.106047.PythiaZmumu_no_filter.merge.AOD.e574_s933_s946_r1652_r1700.WZphys.101222.03.D3PD\group10.phys-sm.09149_004492.D3PD._00032\Electron\el_adaboos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825" y="1919288"/>
            <a:ext cx="5086350" cy="301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2/21/2011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3396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 descr="C:\Users\Kurtis\Documents\ATLAS_highenergy\graphs\group10.phys-sm.mc10_7TeV.106047.PythiaZmumu_no_filter.merge.AOD.e574_s933_s946_r1652_r1700.WZphys.101222.03.D3PD\group10.phys-sm.09149_004492.D3PD._00032\Electron\el_isE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825" y="1919288"/>
            <a:ext cx="5086350" cy="301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Kurt Redding          2/21/2011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05FB8-F3AF-400E-B812-E17CA0D6F027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19876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129</Words>
  <Application>Microsoft Office PowerPoint</Application>
  <PresentationFormat>On-screen Show (4:3)</PresentationFormat>
  <Paragraphs>67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PowerPoint Presentation</vt:lpstr>
      <vt:lpstr>Electron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Muon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Jet</vt:lpstr>
      <vt:lpstr>PowerPoint Presentation</vt:lpstr>
      <vt:lpstr>PowerPoint Presentation</vt:lpstr>
      <vt:lpstr>PowerPoint Presentation</vt:lpstr>
      <vt:lpstr>MissingET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Kurt Redding 2/21/2011</dc:title>
  <dc:creator>Kurtis</dc:creator>
  <cp:lastModifiedBy>Kurtis</cp:lastModifiedBy>
  <cp:revision>3</cp:revision>
  <dcterms:created xsi:type="dcterms:W3CDTF">2011-02-22T03:18:23Z</dcterms:created>
  <dcterms:modified xsi:type="dcterms:W3CDTF">2011-02-22T03:39:33Z</dcterms:modified>
</cp:coreProperties>
</file>