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670" r:id="rId3"/>
    <p:sldId id="674" r:id="rId4"/>
    <p:sldId id="671" r:id="rId5"/>
    <p:sldId id="675" r:id="rId6"/>
    <p:sldId id="673" r:id="rId7"/>
    <p:sldId id="278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dolna Pierre" initials="MP" lastIdx="1" clrIdx="0">
    <p:extLst>
      <p:ext uri="{19B8F6BF-5375-455C-9EA6-DF929625EA0E}">
        <p15:presenceInfo xmlns:p15="http://schemas.microsoft.com/office/powerpoint/2012/main" userId="S-1-5-21-1526224874-1540688658-1361462980-58163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32" autoAdjust="0"/>
    <p:restoredTop sz="97505"/>
  </p:normalViewPr>
  <p:slideViewPr>
    <p:cSldViewPr>
      <p:cViewPr varScale="1">
        <p:scale>
          <a:sx n="110" d="100"/>
          <a:sy n="110" d="100"/>
        </p:scale>
        <p:origin x="124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presentation I will introduce you to the CERN stores and the services we offer to different users.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So, I’m D. Challoin the Section Leader Of SC Section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Supply Chain</a:t>
            </a:r>
            <a:endParaRPr lang="fr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9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9B74C11-8B9D-41A3-8A4A-0DC86ECA5634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8FDA76B-E64F-4C0B-98A7-20C062D140A9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0253BC8-3D72-4A56-8A19-E110250BABCD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091FA69-D3F1-4B96-8C4F-84B1DD45FB6E}" type="datetime1">
              <a:rPr lang="fr-FR" smtClean="0"/>
              <a:t>11/04/2023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2465845-763A-465D-BFDE-B25A91759E2E}" type="datetime1">
              <a:rPr lang="fr-FR" smtClean="0"/>
              <a:t>11/04/2023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E2122B61-6B00-45F7-AF5B-EBBF230B534A}" type="datetime1">
              <a:rPr lang="fr-FR" smtClean="0"/>
              <a:t>11/04/2023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B24AA8D-1830-4CB2-9546-57B06794B0C1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7CBCEE-78B8-498C-9E20-B3A317B17DF9}" type="datetime1">
              <a:rPr lang="fr-FR" smtClean="0"/>
              <a:t>11/04/2023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76200"/>
            <a:ext cx="98552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4711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fld id="{E9F774F8-5AF4-4BC2-929C-689CDE80DB3A}" type="datetime1">
              <a:rPr lang="fr-FR" smtClean="0"/>
              <a:t>11/04/2023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47113"/>
            <a:ext cx="497840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72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F419A05-EAFC-4384-A439-6A537C910A7E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1265193-180F-4B6D-BD0B-FF96C73EA27D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90D7ED7-67E6-4F65-9DC6-BAE5697D8F7E}" type="datetime1">
              <a:rPr lang="fr-FR" smtClean="0"/>
              <a:t>11/04/2023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E3371B8-35FE-4BB1-8178-1D018D5EFC5E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4F578D0-E71C-417C-A8B1-821132BF7401}" type="datetime1">
              <a:rPr lang="fr-FR" smtClean="0"/>
              <a:t>11/04/2023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1FE1FA-D143-4AEC-A06E-2466F7291005}" type="datetime1">
              <a:rPr lang="fr-FR" smtClean="0"/>
              <a:t>11/04/2023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93326B8-F9EC-4153-93D2-A05361109663}" type="datetime1">
              <a:rPr lang="fr-FR" smtClean="0"/>
              <a:t>11/04/2023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408DD13-315A-4133-A38B-A2CBFAA84B88}" type="datetime1">
              <a:rPr lang="fr-FR" smtClean="0"/>
              <a:t>11/04/2023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07988" y="3284984"/>
            <a:ext cx="11376025" cy="1368151"/>
          </a:xfrm>
        </p:spPr>
        <p:txBody>
          <a:bodyPr/>
          <a:lstStyle/>
          <a:p>
            <a:pPr algn="ctr"/>
            <a:r>
              <a:rPr lang="fr-CH" dirty="0"/>
              <a:t>Les services logistiques du CERN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C. Garino - </a:t>
            </a:r>
            <a:r>
              <a:rPr lang="fr-CH" dirty="0" err="1"/>
              <a:t>P.Muffat</a:t>
            </a:r>
            <a:r>
              <a:rPr lang="fr-CH" dirty="0"/>
              <a:t> – D. Challoin</a:t>
            </a:r>
          </a:p>
          <a:p>
            <a:endParaRPr lang="fr-C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/>
              <a:t>Sécurité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3625" y="1268760"/>
            <a:ext cx="11376024" cy="4608512"/>
          </a:xfrm>
        </p:spPr>
        <p:txBody>
          <a:bodyPr/>
          <a:lstStyle/>
          <a:p>
            <a:endParaRPr lang="fr-CH" dirty="0"/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fr-CH" dirty="0"/>
              <a:t>1 Accident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fr-CH" dirty="0"/>
              <a:t>Rien à signaler pour Q3</a:t>
            </a:r>
          </a:p>
          <a:p>
            <a:endParaRPr lang="fr-CH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D2DD6-5431-4DDC-B4AE-6A3BE423D7F7}" type="datetime1">
              <a:rPr lang="fr-FR" smtClean="0"/>
              <a:t>11/04/2023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4616B4-D9E4-15FC-43E3-B40D9FAB2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6300"/>
            <a:ext cx="12081660" cy="9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55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fr-CH" dirty="0"/>
              <a:t>Niveau de service + Service </a:t>
            </a:r>
            <a:r>
              <a:rPr lang="fr-CH" dirty="0" err="1"/>
              <a:t>Now</a:t>
            </a:r>
            <a:r>
              <a:rPr lang="fr-CH" dirty="0"/>
              <a:t> (Tickets)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983CD7-C3CF-4BF3-9B3C-964AB5E1BA0E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1C10CFB-5660-F103-3F9F-3411EB754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898" y="1124744"/>
            <a:ext cx="7810394" cy="223224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CEAC361-A230-B009-CABA-3EF78851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78" y="3573016"/>
            <a:ext cx="5755608" cy="260020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1984F11-2FE9-822F-B60F-1239AF85F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3691361"/>
            <a:ext cx="5755608" cy="236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17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r>
              <a:rPr lang="fr-CH" dirty="0"/>
              <a:t>Opérations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400" dirty="0"/>
              <a:t>Période vacances </a:t>
            </a:r>
            <a:r>
              <a:rPr lang="fr-CH" sz="1400" dirty="0">
                <a:sym typeface="Wingdings" panose="05000000000000000000" pitchFamily="2" charset="2"/>
              </a:rPr>
              <a:t> remplacement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Produits chimiques (réception-distribution) sécurité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Accident sur véhicules (2 en 3 mois) 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 err="1">
                <a:sym typeface="Wingdings" panose="05000000000000000000" pitchFamily="2" charset="2"/>
              </a:rPr>
              <a:t>Turn</a:t>
            </a:r>
            <a:r>
              <a:rPr lang="fr-CH" sz="1400" dirty="0">
                <a:sym typeface="Wingdings" panose="05000000000000000000" pitchFamily="2" charset="2"/>
              </a:rPr>
              <a:t> over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Création d’un rapport hebdomadaire (tickets plus précis)  en cours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Formation (connaissance des standards, e-learning chargeur connu),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Respecter les lieux de livraison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Equiper Bat. 119 avec matériel mobile (Laptop/printer/douchette) (Q2-2023)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i="1" dirty="0">
                <a:sym typeface="Wingdings" panose="05000000000000000000" pitchFamily="2" charset="2"/>
              </a:rPr>
              <a:t>Réorganisation Stores à compter de 02/2023 (Mehak  </a:t>
            </a:r>
            <a:r>
              <a:rPr lang="fr-CH" sz="1400" i="1" dirty="0" err="1">
                <a:sym typeface="Wingdings" panose="05000000000000000000" pitchFamily="2" charset="2"/>
              </a:rPr>
              <a:t>coord</a:t>
            </a:r>
            <a:r>
              <a:rPr lang="fr-CH" sz="1400" i="1" dirty="0">
                <a:sym typeface="Wingdings" panose="05000000000000000000" pitchFamily="2" charset="2"/>
              </a:rPr>
              <a:t>. </a:t>
            </a:r>
            <a:r>
              <a:rPr lang="fr-CH" sz="1400" i="1" dirty="0" err="1">
                <a:sym typeface="Wingdings" panose="05000000000000000000" pitchFamily="2" charset="2"/>
              </a:rPr>
              <a:t>Replenishment</a:t>
            </a:r>
            <a:r>
              <a:rPr lang="fr-CH" sz="1400" i="1" dirty="0">
                <a:sym typeface="Wingdings" panose="05000000000000000000" pitchFamily="2" charset="2"/>
              </a:rPr>
              <a:t>, Maggie  stores </a:t>
            </a:r>
            <a:r>
              <a:rPr lang="fr-CH" sz="1400" i="1" dirty="0" err="1">
                <a:sym typeface="Wingdings" panose="05000000000000000000" pitchFamily="2" charset="2"/>
              </a:rPr>
              <a:t>operations</a:t>
            </a:r>
            <a:r>
              <a:rPr lang="fr-CH" sz="1400" b="1" i="1" dirty="0">
                <a:sym typeface="Wingdings" panose="05000000000000000000" pitchFamily="2" charset="2"/>
              </a:rPr>
              <a:t>)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Etape 50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Migration télécom pour fin juin  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fr-CH" sz="1400" dirty="0">
                <a:sym typeface="Wingdings" panose="05000000000000000000" pitchFamily="2" charset="2"/>
              </a:rPr>
              <a:t>AIC  nouvelle de campagne de sensibilisation/d’explication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endParaRPr lang="fr-CH" sz="1400" dirty="0">
              <a:sym typeface="Wingdings" panose="05000000000000000000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53657"/>
            <a:ext cx="11376025" cy="607135"/>
          </a:xfrm>
        </p:spPr>
        <p:txBody>
          <a:bodyPr/>
          <a:lstStyle/>
          <a:p>
            <a:r>
              <a:rPr lang="fr-CH" dirty="0"/>
              <a:t>Axes Amélioration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4195A9-2CAB-48D1-A810-107B87680D85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6A2AA3-FD54-1252-82EB-B9EA28492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353657"/>
            <a:ext cx="4144647" cy="16013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7F475FC-642A-A2DC-6340-943E4D856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0416" y="1954998"/>
            <a:ext cx="1804834" cy="267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69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9C81E7-DB12-4203-ACC3-DDB0BEC52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/>
              <a:t> 2 Renforts pour 2023 pour pallier aux différents chantiers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/>
              <a:t>9 Chantiers Amélioration Continue de programmés + 1 Chantier Process réception MS entre 03/04 et 15/05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/>
              <a:t>Formation certifiante « Green Belt» dans le département + 1 représentant SERCO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1CA39E-2361-61AA-929E-597B71F60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Amélioration Continue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8B534-C838-5C91-5A58-BE06BB86A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19A05-EAFC-4384-A439-6A537C910A7E}" type="datetime1">
              <a:rPr lang="fr-FR" smtClean="0"/>
              <a:t>11/04/2023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0A6AA2-E49A-8F28-B03A-A7554D9FA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464980-982F-22BE-CB68-8B653278A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3212976"/>
            <a:ext cx="750570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143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6538" y="876573"/>
            <a:ext cx="11376024" cy="536073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Achat d’un 3</a:t>
            </a:r>
            <a:r>
              <a:rPr lang="fr-CH" sz="1600" b="0" baseline="30000" dirty="0"/>
              <a:t>ème</a:t>
            </a:r>
            <a:r>
              <a:rPr lang="fr-CH" sz="1600" b="0" dirty="0"/>
              <a:t> véhicule électrique (en cours)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Achat de tricycle pour la distribution du courrier (en cours)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Dématérialisation des documents aux réceptions (en cours)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Achat d’un container </a:t>
            </a:r>
            <a:r>
              <a:rPr lang="fr-CH" sz="1600" b="0" dirty="0" err="1"/>
              <a:t>Denios</a:t>
            </a:r>
            <a:r>
              <a:rPr lang="fr-CH" sz="1600" b="0" dirty="0"/>
              <a:t> (transfert de chimique du 262 au 133) prévu fin mai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Réhabilitation des vestiaires pour la réception 194</a:t>
            </a:r>
            <a:r>
              <a:rPr lang="fr-CH" sz="1600" b="0" dirty="0">
                <a:sym typeface="Wingdings" panose="05000000000000000000" pitchFamily="2" charset="2"/>
              </a:rPr>
              <a:t> (terminé) </a:t>
            </a:r>
            <a:endParaRPr lang="fr-CH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Réhabilitation du vestiaire non utilisé en espace de recharge pour les chariots élévateurs (879) (en cours)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Achat de tente de stockage (</a:t>
            </a:r>
            <a:r>
              <a:rPr lang="fr-CH" sz="1600" b="0" dirty="0" err="1"/>
              <a:t>Prevessin</a:t>
            </a:r>
            <a:r>
              <a:rPr lang="fr-CH" sz="1600" b="0" dirty="0"/>
              <a:t>)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Nouvelles scies au </a:t>
            </a:r>
            <a:r>
              <a:rPr lang="fr-CH" sz="1600" b="0" dirty="0" err="1"/>
              <a:t>MPs</a:t>
            </a:r>
            <a:r>
              <a:rPr lang="fr-CH" sz="1600" b="0" dirty="0"/>
              <a:t> + remplacement Jet d’eau fin Q3 + MS/IT Schelling en cours + amenée de matières sur Darley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Nouveau chariot électrique au 129(en cours validation chez EN) + remplacement chariot latéral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Aménagement zone découpe pour fines bandes aux 129/73 + Création zone quarantaine au 119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b="0" dirty="0"/>
              <a:t>Etude pour rafraichir zone pause au 119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1800" b="0" dirty="0"/>
          </a:p>
          <a:p>
            <a:endParaRPr lang="fr-CH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7" y="402950"/>
            <a:ext cx="11376025" cy="607135"/>
          </a:xfrm>
        </p:spPr>
        <p:txBody>
          <a:bodyPr/>
          <a:lstStyle/>
          <a:p>
            <a:r>
              <a:rPr lang="fr-CH" dirty="0"/>
              <a:t>CERN Investissements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15A667-E3B0-4656-94B6-AF7FE16738B7}" type="datetime1">
              <a:rPr lang="fr-FR" smtClean="0"/>
              <a:t>11/04/2023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C263F4C-E203-BC72-330C-3B543DCBF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322" y="4849206"/>
            <a:ext cx="2338484" cy="160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13469" y="633553"/>
            <a:ext cx="1844825" cy="138361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DFC22F5-9F55-8789-21F1-45DFDB0E4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3979" y="1010084"/>
            <a:ext cx="2241200" cy="169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6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431704" y="4509120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Thank you for your attention!</a:t>
            </a:r>
          </a:p>
          <a:p>
            <a:pPr algn="ctr"/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28203</TotalTime>
  <Words>376</Words>
  <Application>Microsoft Office PowerPoint</Application>
  <DocSecurity>0</DocSecurity>
  <PresentationFormat>Widescreen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Les services logistiques du CERN</vt:lpstr>
      <vt:lpstr>Sécurité</vt:lpstr>
      <vt:lpstr>Niveau de service + Service Now (Tickets)</vt:lpstr>
      <vt:lpstr>Axes Amélioration</vt:lpstr>
      <vt:lpstr>Amélioration Continue</vt:lpstr>
      <vt:lpstr>CERN Investissements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David Challoin</cp:lastModifiedBy>
  <cp:revision>648</cp:revision>
  <dcterms:created xsi:type="dcterms:W3CDTF">2020-12-02T13:10:03Z</dcterms:created>
  <dcterms:modified xsi:type="dcterms:W3CDTF">2023-04-11T10:47:15Z</dcterms:modified>
  <cp:category/>
  <dc:identifier/>
  <cp:contentStatus/>
  <dc:language/>
  <cp:version/>
</cp:coreProperties>
</file>