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Masters/slideMaster7.xml" ContentType="application/vnd.openxmlformats-officedocument.presentationml.slideMaster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theme/theme5.xml" ContentType="application/vnd.openxmlformats-officedocument.theme+xml"/>
  <Default Extension="pict" ContentType="image/pict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Masters/slideMaster6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10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Override PartName="/ppt/embeddings/oleObject2.bin" ContentType="application/vnd.openxmlformats-officedocument.oleObject"/>
  <Override PartName="/ppt/theme/theme8.xml" ContentType="application/vnd.openxmlformats-officedocument.them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</p:sldMasterIdLst>
  <p:notesMasterIdLst>
    <p:notesMasterId r:id="rId43"/>
  </p:notesMasterIdLst>
  <p:sldIdLst>
    <p:sldId id="339" r:id="rId8"/>
    <p:sldId id="260" r:id="rId9"/>
    <p:sldId id="300" r:id="rId10"/>
    <p:sldId id="299" r:id="rId11"/>
    <p:sldId id="307" r:id="rId12"/>
    <p:sldId id="309" r:id="rId13"/>
    <p:sldId id="302" r:id="rId14"/>
    <p:sldId id="328" r:id="rId15"/>
    <p:sldId id="341" r:id="rId16"/>
    <p:sldId id="301" r:id="rId17"/>
    <p:sldId id="336" r:id="rId18"/>
    <p:sldId id="261" r:id="rId19"/>
    <p:sldId id="340" r:id="rId20"/>
    <p:sldId id="327" r:id="rId21"/>
    <p:sldId id="303" r:id="rId22"/>
    <p:sldId id="263" r:id="rId23"/>
    <p:sldId id="315" r:id="rId24"/>
    <p:sldId id="333" r:id="rId25"/>
    <p:sldId id="335" r:id="rId26"/>
    <p:sldId id="330" r:id="rId27"/>
    <p:sldId id="331" r:id="rId28"/>
    <p:sldId id="267" r:id="rId29"/>
    <p:sldId id="344" r:id="rId30"/>
    <p:sldId id="332" r:id="rId31"/>
    <p:sldId id="264" r:id="rId32"/>
    <p:sldId id="329" r:id="rId33"/>
    <p:sldId id="276" r:id="rId34"/>
    <p:sldId id="334" r:id="rId35"/>
    <p:sldId id="281" r:id="rId36"/>
    <p:sldId id="287" r:id="rId37"/>
    <p:sldId id="337" r:id="rId38"/>
    <p:sldId id="338" r:id="rId39"/>
    <p:sldId id="280" r:id="rId40"/>
    <p:sldId id="342" r:id="rId41"/>
    <p:sldId id="343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626539"/>
    <a:srgbClr val="E7DCBB"/>
    <a:srgbClr val="C8D144"/>
    <a:srgbClr val="17392E"/>
    <a:srgbClr val="1F497D"/>
    <a:srgbClr val="74B9E8"/>
    <a:srgbClr val="FFFFFF"/>
    <a:srgbClr val="C9A122"/>
    <a:srgbClr val="F4A6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3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Relationship Id="rId2" Type="http://schemas.openxmlformats.org/officeDocument/2006/relationships/image" Target="../media/image7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03374-7BCE-1741-900E-7E7F2FDAD86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3028D-2A49-7445-9287-A77348F7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3028D-2A49-7445-9287-A77348F7C2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77" y="4343695"/>
            <a:ext cx="548704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882" tIns="45441" rIns="90882" bIns="45441"/>
          <a:lstStyle/>
          <a:p>
            <a:pPr>
              <a:spcBef>
                <a:spcPct val="0"/>
              </a:spcBef>
            </a:pPr>
            <a:endParaRPr lang="en-GB" sz="18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77" y="4343695"/>
            <a:ext cx="548704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882" tIns="45441" rIns="90882" bIns="45441"/>
          <a:lstStyle/>
          <a:p>
            <a:pPr>
              <a:spcBef>
                <a:spcPct val="0"/>
              </a:spcBef>
            </a:pPr>
            <a:endParaRPr lang="en-GB" sz="18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65D9AA-979F-BD48-B7DC-958F7431251E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61F09-9E3B-DD43-B3C6-B11B5333292D}" type="slidenum">
              <a:rPr lang="en-US">
                <a:solidFill>
                  <a:srgbClr val="C0504D"/>
                </a:solidFill>
              </a:rPr>
              <a:pPr/>
              <a:t>28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C1A98D-A555-5940-857A-B595C507BED3}" type="slidenum">
              <a:rPr lang="en-US">
                <a:solidFill>
                  <a:srgbClr val="C0504D"/>
                </a:solidFill>
              </a:rPr>
              <a:pPr/>
              <a:t>29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5F62-5EA4-9D4C-BD19-FBC86B7C4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2/10/11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9F372-6CDA-204F-856D-EEB67AE441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5EFC-3116-AB48-B9E3-7E116E7E9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2/10/11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F3CB-3D84-8B47-AC29-B9E8E3692E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738" y="1223965"/>
            <a:ext cx="4291012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3" y="1223965"/>
            <a:ext cx="4291013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Mini-workshop on Low Energy </a:t>
            </a:r>
            <a:r>
              <a:rPr lang="en-US" err="1">
                <a:solidFill>
                  <a:srgbClr val="000000"/>
                </a:solidFill>
              </a:rPr>
              <a:t>Muon</a:t>
            </a:r>
            <a:r>
              <a:rPr lang="en-US">
                <a:solidFill>
                  <a:srgbClr val="000000"/>
                </a:solidFill>
              </a:rPr>
              <a:t> Acceleration, CNU, </a:t>
            </a:r>
            <a:r>
              <a:rPr lang="en-US" err="1">
                <a:solidFill>
                  <a:srgbClr val="000000"/>
                </a:solidFill>
              </a:rPr>
              <a:t>Febru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err="1">
                <a:solidFill>
                  <a:srgbClr val="000000"/>
                </a:solidFill>
              </a:rPr>
              <a:t>ary</a:t>
            </a:r>
            <a:r>
              <a:rPr lang="en-US">
                <a:solidFill>
                  <a:srgbClr val="000000"/>
                </a:solidFill>
              </a:rPr>
              <a:t>  2-5 , 2010 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66AFFF-68F8-1545-B0D6-296D80F9EA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6.xml"/><Relationship Id="rId3" Type="http://schemas.openxmlformats.org/officeDocument/2006/relationships/image" Target="../media/image5.wmf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theme" Target="../theme/theme7.xml"/><Relationship Id="rId3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EB99E-71E6-7A40-A0CE-DE8BDBBF6023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9B404-AAA7-574C-BC70-895F7F710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E5F62-5EA4-9D4C-BD19-FBC86B7C4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2/10/11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372-6CDA-204F-856D-EEB67AE441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F5EFC-3116-AB48-B9E3-7E116E7E9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2/10/11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BF3CB-3D84-8B47-AC29-B9E8E3692EA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3" y="366713"/>
            <a:ext cx="6530975" cy="3873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3" y="6677030"/>
            <a:ext cx="2633663" cy="1744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base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660066"/>
                </a:solidFill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2574928" y="6335713"/>
            <a:ext cx="3852863" cy="1795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>
                <a:solidFill>
                  <a:srgbClr val="339966"/>
                </a:solidFill>
              </a:rPr>
              <a:t>Thomas Jefferson National Accelerator Facility</a:t>
            </a:r>
          </a:p>
        </p:txBody>
      </p:sp>
      <p:sp>
        <p:nvSpPr>
          <p:cNvPr id="1639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41" y="1223965"/>
            <a:ext cx="8734425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6392" name="Picture 27" descr="JLab_logo_white-sm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77838" y="6145213"/>
            <a:ext cx="15668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1732" name="Rectangle 36"/>
          <p:cNvSpPr>
            <a:spLocks noChangeArrowheads="1"/>
          </p:cNvSpPr>
          <p:nvPr userDrawn="1"/>
        </p:nvSpPr>
        <p:spPr bwMode="auto">
          <a:xfrm>
            <a:off x="4108451" y="6572250"/>
            <a:ext cx="12144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solidFill>
                  <a:srgbClr val="990099"/>
                </a:solidFill>
              </a:rPr>
              <a:t>Alex </a:t>
            </a:r>
            <a:r>
              <a:rPr lang="en-US" sz="900" b="1" dirty="0" err="1">
                <a:solidFill>
                  <a:srgbClr val="990099"/>
                </a:solidFill>
              </a:rPr>
              <a:t>Bogacz</a:t>
            </a:r>
            <a:endParaRPr lang="en-US" sz="900" b="1" dirty="0">
              <a:solidFill>
                <a:srgbClr val="990099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764589" y="6543681"/>
            <a:ext cx="377026" cy="276999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FFFE3C55-9733-884D-A417-D9156F1EF5B4}" type="slidenum">
              <a:rPr lang="en-US" sz="1200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4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5426075" y="6608769"/>
            <a:ext cx="3252788" cy="249237"/>
          </a:xfrm>
          <a:prstGeom prst="rect">
            <a:avLst/>
          </a:prstGeom>
        </p:spPr>
        <p:txBody>
          <a:bodyPr/>
          <a:lstStyle>
            <a:lvl1pPr>
              <a:defRPr>
                <a:latin typeface="Arial Unicode MS" pitchFamily="34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>
                <a:solidFill>
                  <a:srgbClr val="000000"/>
                </a:solidFill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4"/>
        </a:buBlip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5"/>
        </a:buBlip>
        <a:defRPr sz="2000">
          <a:solidFill>
            <a:srgbClr val="99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6"/>
        </a:buBlip>
        <a:defRPr>
          <a:solidFill>
            <a:srgbClr val="0099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defRPr sz="2400">
          <a:solidFill>
            <a:schemeClr val="tx1"/>
          </a:solidFill>
          <a:latin typeface="Times New Roman" pitchFamily="18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1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fld id="{7DC83BCE-D219-5C44-A860-52E381198F32}" type="slidenum">
              <a:rPr lang="en-US"/>
              <a:pPr defTabSz="4147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2pPr>
      <a:lvl3pPr marL="1036815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3pPr>
      <a:lvl4pPr marL="1451541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4pPr>
      <a:lvl5pPr marL="1866268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5pPr>
      <a:lvl6pPr marL="2280994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6pPr>
      <a:lvl7pPr marL="2695720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7pPr>
      <a:lvl8pPr marL="3110446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8pPr>
      <a:lvl9pPr marL="3525172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DejaVu LGC Sans" charset="0"/>
          <a:cs typeface="DejaVu LGC Sans" charset="0"/>
        </a:defRPr>
      </a:lvl9pPr>
    </p:titleStyle>
    <p:bodyStyle>
      <a:lvl1pPr marL="311045" indent="-311045" algn="l" defTabSz="414726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14726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14726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14726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188" y="984253"/>
            <a:ext cx="8617927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341077" y="6650038"/>
            <a:ext cx="2438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10</a:t>
            </a:r>
            <a:r>
              <a:rPr lang="en-US" sz="1000" baseline="30000">
                <a:solidFill>
                  <a:srgbClr val="000000"/>
                </a:solidFill>
              </a:rPr>
              <a:t>th </a:t>
            </a:r>
            <a:r>
              <a:rPr lang="en-US" sz="1000">
                <a:solidFill>
                  <a:srgbClr val="000000"/>
                </a:solidFill>
              </a:rPr>
              <a:t>February 2011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0" y="6542088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099289" y="0"/>
            <a:ext cx="5547946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6509238" y="6611938"/>
            <a:ext cx="2438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9pPr>
    </p:titleStyle>
    <p:bodyStyle>
      <a:lvl1pPr marL="342900" indent="-1111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  <a:ea typeface="ＭＳ Ｐゴシック" charset="-128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185" y="984251"/>
            <a:ext cx="8617927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341077" y="6650038"/>
            <a:ext cx="2438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10</a:t>
            </a:r>
            <a:r>
              <a:rPr lang="en-US" sz="1000" baseline="30000">
                <a:solidFill>
                  <a:srgbClr val="000000"/>
                </a:solidFill>
              </a:rPr>
              <a:t>th </a:t>
            </a:r>
            <a:r>
              <a:rPr lang="en-US" sz="1000">
                <a:solidFill>
                  <a:srgbClr val="000000"/>
                </a:solidFill>
              </a:rPr>
              <a:t>February 2011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0" y="6542088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099289" y="0"/>
            <a:ext cx="5547946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6509238" y="6611938"/>
            <a:ext cx="2438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Comic Sans MS" pitchFamily="84" charset="0"/>
        </a:defRPr>
      </a:lvl9pPr>
    </p:titleStyle>
    <p:bodyStyle>
      <a:lvl1pPr marL="342900" indent="-1111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  <a:ea typeface="ＭＳ Ｐゴシック" charset="-128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oleObject" Target="../embeddings/oleObject2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155497" y="730011"/>
            <a:ext cx="8619978" cy="600164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Ring-Ring Design							</a:t>
            </a:r>
            <a:r>
              <a:rPr lang="en-US" sz="2000" b="1" dirty="0" err="1" smtClean="0"/>
              <a:t>Linac</a:t>
            </a:r>
            <a:r>
              <a:rPr lang="en-US" sz="2000" b="1" dirty="0" smtClean="0"/>
              <a:t>-Ring Design</a:t>
            </a:r>
            <a:r>
              <a:rPr lang="en-US" sz="2400" b="1" dirty="0" smtClean="0"/>
              <a:t>	</a:t>
            </a:r>
            <a:endParaRPr lang="en-US" sz="2400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Appleby Robert , Bernard </a:t>
            </a:r>
            <a:r>
              <a:rPr lang="en-US" dirty="0" smtClean="0"/>
              <a:t>Nathan [UCLA], </a:t>
            </a:r>
            <a:r>
              <a:rPr lang="en-US" dirty="0" smtClean="0"/>
              <a:t>		</a:t>
            </a:r>
            <a:r>
              <a:rPr lang="en-US" dirty="0" err="1" smtClean="0"/>
              <a:t>Adolphsen</a:t>
            </a:r>
            <a:r>
              <a:rPr lang="en-US" dirty="0" smtClean="0"/>
              <a:t>, </a:t>
            </a:r>
            <a:r>
              <a:rPr lang="en-US" dirty="0" smtClean="0"/>
              <a:t>Chris [</a:t>
            </a:r>
            <a:r>
              <a:rPr lang="en-US" dirty="0" err="1" smtClean="0"/>
              <a:t>SLAC</a:t>
            </a:r>
            <a:r>
              <a:rPr lang="en-US" dirty="0" smtClean="0"/>
              <a:t>]</a:t>
            </a:r>
          </a:p>
          <a:p>
            <a:pPr>
              <a:spcBef>
                <a:spcPct val="50000"/>
              </a:spcBef>
            </a:pPr>
            <a:r>
              <a:rPr lang="en-US" dirty="0" err="1" smtClean="0"/>
              <a:t>Burkhardt</a:t>
            </a:r>
            <a:r>
              <a:rPr lang="en-US" dirty="0" smtClean="0"/>
              <a:t> </a:t>
            </a:r>
            <a:r>
              <a:rPr lang="en-US" dirty="0" smtClean="0"/>
              <a:t>Helmut</a:t>
            </a:r>
            <a:r>
              <a:rPr lang="en-US" dirty="0" smtClean="0"/>
              <a:t>, </a:t>
            </a:r>
            <a:r>
              <a:rPr lang="en-US" dirty="0" err="1" smtClean="0"/>
              <a:t>Fitterer</a:t>
            </a:r>
            <a:r>
              <a:rPr lang="en-US" dirty="0" smtClean="0"/>
              <a:t> Miriam, 			</a:t>
            </a:r>
            <a:r>
              <a:rPr lang="en-US" dirty="0" err="1" smtClean="0"/>
              <a:t>Bogacz</a:t>
            </a:r>
            <a:r>
              <a:rPr lang="en-US" dirty="0" smtClean="0"/>
              <a:t> Alex [Jefferson Lab</a:t>
            </a:r>
            <a:r>
              <a:rPr lang="en-US" dirty="0" smtClean="0"/>
              <a:t>]</a:t>
            </a:r>
          </a:p>
          <a:p>
            <a:pPr>
              <a:spcBef>
                <a:spcPct val="50000"/>
              </a:spcBef>
            </a:pPr>
            <a:r>
              <a:rPr lang="en-US" dirty="0" err="1" smtClean="0"/>
              <a:t>Holzer</a:t>
            </a:r>
            <a:r>
              <a:rPr lang="en-US" dirty="0" smtClean="0"/>
              <a:t> </a:t>
            </a:r>
            <a:r>
              <a:rPr lang="en-US" dirty="0" smtClean="0"/>
              <a:t>Bernhard, Jowett John,</a:t>
            </a:r>
            <a:r>
              <a:rPr lang="en-US" dirty="0" smtClean="0"/>
              <a:t>				</a:t>
            </a:r>
            <a:r>
              <a:rPr lang="en-US" dirty="0" err="1" smtClean="0"/>
              <a:t>Litvinenko</a:t>
            </a:r>
            <a:r>
              <a:rPr lang="en-US" dirty="0" smtClean="0"/>
              <a:t> Vladimir [</a:t>
            </a:r>
            <a:r>
              <a:rPr lang="en-US" dirty="0" err="1" smtClean="0"/>
              <a:t>BNL</a:t>
            </a:r>
            <a:r>
              <a:rPr lang="en-US" dirty="0" smtClean="0"/>
              <a:t>], 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err="1" smtClean="0"/>
              <a:t>Wienands</a:t>
            </a:r>
            <a:r>
              <a:rPr lang="en-US" dirty="0" smtClean="0"/>
              <a:t> </a:t>
            </a:r>
            <a:r>
              <a:rPr lang="en-US" dirty="0" err="1" smtClean="0"/>
              <a:t>Uli</a:t>
            </a:r>
            <a:r>
              <a:rPr lang="en-US" dirty="0" smtClean="0"/>
              <a:t> (</a:t>
            </a:r>
            <a:r>
              <a:rPr lang="en-US" dirty="0" err="1" smtClean="0"/>
              <a:t>SLAC</a:t>
            </a:r>
            <a:r>
              <a:rPr lang="en-US" dirty="0" smtClean="0"/>
              <a:t>), Desmond Barber [</a:t>
            </a:r>
            <a:r>
              <a:rPr lang="en-US" dirty="0" err="1" smtClean="0"/>
              <a:t>DESY</a:t>
            </a:r>
            <a:r>
              <a:rPr lang="en-US" dirty="0" smtClean="0"/>
              <a:t>]	Schulte Daniel, </a:t>
            </a:r>
            <a:r>
              <a:rPr lang="en-US" dirty="0" smtClean="0"/>
              <a:t>Tomas Rogelio, 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Thompson Luke [Manchester]				Zimmermann </a:t>
            </a:r>
            <a:r>
              <a:rPr lang="en-US" dirty="0" smtClean="0"/>
              <a:t>Frank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</a:rPr>
              <a:t>General Studies</a:t>
            </a:r>
            <a:r>
              <a:rPr lang="en-US" sz="2400" b="1" dirty="0" smtClean="0">
                <a:solidFill>
                  <a:srgbClr val="0000FF"/>
                </a:solidFill>
              </a:rPr>
              <a:t>	</a:t>
            </a:r>
            <a:endParaRPr lang="en-US" sz="2000" dirty="0" smtClean="0"/>
          </a:p>
          <a:p>
            <a:pPr>
              <a:spcBef>
                <a:spcPct val="50000"/>
              </a:spcBef>
            </a:pPr>
            <a:r>
              <a:rPr lang="en-US" dirty="0" err="1" smtClean="0"/>
              <a:t>Bracco</a:t>
            </a:r>
            <a:r>
              <a:rPr lang="en-US" dirty="0" smtClean="0"/>
              <a:t> </a:t>
            </a:r>
            <a:r>
              <a:rPr lang="en-US" dirty="0" err="1" smtClean="0"/>
              <a:t>Chiara</a:t>
            </a:r>
            <a:r>
              <a:rPr lang="en-US" dirty="0" smtClean="0"/>
              <a:t> (</a:t>
            </a:r>
            <a:r>
              <a:rPr lang="en-US" dirty="0" smtClean="0"/>
              <a:t>Injection-Dump</a:t>
            </a:r>
            <a:r>
              <a:rPr lang="en-US" dirty="0" smtClean="0"/>
              <a:t>)		</a:t>
            </a:r>
            <a:r>
              <a:rPr lang="en-US" dirty="0" smtClean="0"/>
              <a:t>		</a:t>
            </a:r>
            <a:r>
              <a:rPr lang="en-US" dirty="0" smtClean="0"/>
              <a:t>Mess Karl-Hubert (Integration)</a:t>
            </a:r>
          </a:p>
          <a:p>
            <a:pPr>
              <a:spcBef>
                <a:spcPct val="50000"/>
              </a:spcBef>
            </a:pPr>
            <a:r>
              <a:rPr lang="en-US" dirty="0" err="1" smtClean="0"/>
              <a:t>Calaga</a:t>
            </a:r>
            <a:r>
              <a:rPr lang="en-US" dirty="0" smtClean="0"/>
              <a:t> Rama (</a:t>
            </a:r>
            <a:r>
              <a:rPr lang="en-US" dirty="0" err="1" smtClean="0"/>
              <a:t>RF</a:t>
            </a:r>
            <a:r>
              <a:rPr lang="en-US" dirty="0" smtClean="0"/>
              <a:t> – Crab cavities)				</a:t>
            </a:r>
            <a:r>
              <a:rPr lang="en-US" dirty="0" smtClean="0"/>
              <a:t>Osborne John </a:t>
            </a:r>
            <a:r>
              <a:rPr lang="en-US" dirty="0" smtClean="0"/>
              <a:t>(Civil Engineering)</a:t>
            </a:r>
          </a:p>
          <a:p>
            <a:pPr>
              <a:spcBef>
                <a:spcPct val="50000"/>
              </a:spcBef>
            </a:pPr>
            <a:r>
              <a:rPr lang="en-US" dirty="0" err="1" smtClean="0"/>
              <a:t>Ciapala</a:t>
            </a:r>
            <a:r>
              <a:rPr lang="en-US" dirty="0" smtClean="0"/>
              <a:t> Ed, </a:t>
            </a:r>
            <a:r>
              <a:rPr lang="en-US" dirty="0" err="1" smtClean="0"/>
              <a:t>T</a:t>
            </a:r>
            <a:r>
              <a:rPr lang="en-US" dirty="0" err="1" smtClean="0"/>
              <a:t>ückmantel</a:t>
            </a:r>
            <a:r>
              <a:rPr lang="en-US" dirty="0" smtClean="0"/>
              <a:t> Joachim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RF</a:t>
            </a:r>
            <a:r>
              <a:rPr lang="en-US" dirty="0" smtClean="0"/>
              <a:t>)	</a:t>
            </a:r>
            <a:r>
              <a:rPr lang="en-US" smtClean="0"/>
              <a:t>		Pieloni</a:t>
            </a:r>
            <a:r>
              <a:rPr lang="en-US" dirty="0" smtClean="0"/>
              <a:t> </a:t>
            </a:r>
            <a:r>
              <a:rPr lang="en-US" dirty="0" smtClean="0"/>
              <a:t>Tatiana (</a:t>
            </a:r>
            <a:r>
              <a:rPr lang="en-US" dirty="0" err="1" smtClean="0"/>
              <a:t>B-B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Goddard Brennan (Injection-</a:t>
            </a:r>
            <a:r>
              <a:rPr lang="en-US" dirty="0" smtClean="0"/>
              <a:t>Dump)		</a:t>
            </a:r>
            <a:r>
              <a:rPr lang="en-US" dirty="0" smtClean="0"/>
              <a:t>	</a:t>
            </a:r>
            <a:r>
              <a:rPr lang="en-US" dirty="0" err="1" smtClean="0"/>
              <a:t>Rinolfi</a:t>
            </a:r>
            <a:r>
              <a:rPr lang="en-US" dirty="0" smtClean="0"/>
              <a:t> Louis (Sources)</a:t>
            </a:r>
          </a:p>
          <a:p>
            <a:pPr>
              <a:spcBef>
                <a:spcPct val="50000"/>
              </a:spcBef>
            </a:pPr>
            <a:r>
              <a:rPr lang="en-US" dirty="0" err="1" smtClean="0"/>
              <a:t>Haug</a:t>
            </a:r>
            <a:r>
              <a:rPr lang="en-US" dirty="0" smtClean="0"/>
              <a:t> Friedrich (</a:t>
            </a:r>
            <a:r>
              <a:rPr lang="en-US" dirty="0" err="1" smtClean="0"/>
              <a:t>Cryo</a:t>
            </a:r>
            <a:r>
              <a:rPr lang="en-US" dirty="0" smtClean="0"/>
              <a:t>)						</a:t>
            </a:r>
            <a:r>
              <a:rPr lang="en-US" dirty="0" err="1" smtClean="0"/>
              <a:t>Russenschuck</a:t>
            </a:r>
            <a:r>
              <a:rPr lang="en-US" dirty="0" smtClean="0"/>
              <a:t> Stephan (SC Magnets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Herr Werner (</a:t>
            </a:r>
            <a:r>
              <a:rPr lang="en-US" dirty="0" err="1" smtClean="0"/>
              <a:t>B-B</a:t>
            </a:r>
            <a:r>
              <a:rPr lang="en-US" dirty="0" smtClean="0"/>
              <a:t>)							</a:t>
            </a:r>
            <a:r>
              <a:rPr lang="en-US" dirty="0" err="1" smtClean="0"/>
              <a:t>Tiesen</a:t>
            </a:r>
            <a:r>
              <a:rPr lang="en-US" dirty="0" smtClean="0"/>
              <a:t> </a:t>
            </a:r>
            <a:r>
              <a:rPr lang="en-US" dirty="0" err="1" smtClean="0"/>
              <a:t>Hugues</a:t>
            </a:r>
            <a:r>
              <a:rPr lang="en-US" dirty="0" smtClean="0"/>
              <a:t> (PO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Jimenez Miguel (</a:t>
            </a:r>
            <a:r>
              <a:rPr lang="en-US" dirty="0" err="1" smtClean="0"/>
              <a:t>VAC</a:t>
            </a:r>
            <a:r>
              <a:rPr lang="en-US" dirty="0" smtClean="0"/>
              <a:t>)						</a:t>
            </a:r>
            <a:r>
              <a:rPr lang="en-US" dirty="0" err="1" smtClean="0"/>
              <a:t>Tommasini</a:t>
            </a:r>
            <a:r>
              <a:rPr lang="en-US" dirty="0" smtClean="0"/>
              <a:t> </a:t>
            </a:r>
            <a:r>
              <a:rPr lang="en-US" dirty="0" err="1" smtClean="0"/>
              <a:t>Davide</a:t>
            </a:r>
            <a:r>
              <a:rPr lang="en-US" dirty="0" smtClean="0"/>
              <a:t> (NC Magnets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2609"/>
          </a:xfrm>
          <a:solidFill>
            <a:srgbClr val="D1B039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Status of Accelerator Studies</a:t>
            </a:r>
            <a:endParaRPr lang="en-US" sz="2800" b="1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Ring - Arc Optics and matched IR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4" name="Picture 6" descr="layoutCartoon1de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7278" y="4105166"/>
            <a:ext cx="6136933" cy="248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27" y="975983"/>
            <a:ext cx="4020817" cy="23712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7023" y="1326807"/>
            <a:ext cx="3827610" cy="2453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284" y="813567"/>
            <a:ext cx="2669672" cy="3248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7699" y="3780403"/>
            <a:ext cx="7676934" cy="281149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1F497D"/>
                </a:solidFill>
              </a:rPr>
              <a:t>IR</a:t>
            </a:r>
            <a:r>
              <a:rPr lang="en-US" sz="2800" b="1" dirty="0" smtClean="0">
                <a:solidFill>
                  <a:srgbClr val="1F497D"/>
                </a:solidFill>
              </a:rPr>
              <a:t> Design: Synchrotron Light </a:t>
            </a:r>
            <a:r>
              <a:rPr lang="en-US" sz="2800" b="1" dirty="0" smtClean="0">
                <a:solidFill>
                  <a:srgbClr val="1F497D"/>
                </a:solidFill>
              </a:rPr>
              <a:t>Absorber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7" name="Picture 6" descr="SyLi_10degre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4" y="687150"/>
            <a:ext cx="5703721" cy="3318889"/>
          </a:xfrm>
          <a:prstGeom prst="rect">
            <a:avLst/>
          </a:prstGeom>
        </p:spPr>
      </p:pic>
      <p:pic>
        <p:nvPicPr>
          <p:cNvPr id="5" name="Picture 4" descr="SyLi_1Degre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054" y="3755101"/>
            <a:ext cx="5186946" cy="310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357" y="3733799"/>
            <a:ext cx="4769362" cy="29466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Ring Dipole Magnets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945" y="774425"/>
            <a:ext cx="5523242" cy="3057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61" y="3832092"/>
            <a:ext cx="3276987" cy="28483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88696" y="5256696"/>
            <a:ext cx="13892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5m long</a:t>
            </a:r>
          </a:p>
          <a:p>
            <a:r>
              <a:rPr lang="en-US" sz="1600" dirty="0" smtClean="0"/>
              <a:t>(35 cm)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r>
              <a:rPr lang="en-US" sz="1600" dirty="0" smtClean="0"/>
              <a:t>slim + light</a:t>
            </a:r>
          </a:p>
          <a:p>
            <a:r>
              <a:rPr lang="en-US" sz="1600" dirty="0" smtClean="0"/>
              <a:t>for installation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00158" y="2952768"/>
            <a:ext cx="1095572" cy="830997"/>
          </a:xfrm>
          <a:prstGeom prst="rect">
            <a:avLst/>
          </a:prstGeom>
          <a:noFill/>
          <a:ln w="25400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BINP</a:t>
            </a:r>
            <a:r>
              <a:rPr lang="en-US" sz="1600" dirty="0" smtClean="0"/>
              <a:t> &amp;</a:t>
            </a:r>
          </a:p>
          <a:p>
            <a:r>
              <a:rPr lang="en-US" sz="1600" dirty="0" smtClean="0"/>
              <a:t>CERN</a:t>
            </a:r>
          </a:p>
          <a:p>
            <a:r>
              <a:rPr lang="en-US" sz="1600" dirty="0" smtClean="0"/>
              <a:t>prototypes</a:t>
            </a:r>
            <a:endParaRPr lang="en-US" sz="1600" dirty="0"/>
          </a:p>
        </p:txBody>
      </p:sp>
      <p:pic>
        <p:nvPicPr>
          <p:cNvPr id="9" name="Picture 5" descr="DSC00136"/>
          <p:cNvPicPr>
            <a:picLocks noChangeAspect="1" noChangeArrowheads="1"/>
          </p:cNvPicPr>
          <p:nvPr/>
        </p:nvPicPr>
        <p:blipFill>
          <a:blip r:embed="rId5" cstate="print">
            <a:lum bright="22000" contrast="20000"/>
          </a:blip>
          <a:srcRect l="15677" t="2953" r="8269" b="10925"/>
          <a:stretch>
            <a:fillRect/>
          </a:stretch>
        </p:blipFill>
        <p:spPr bwMode="auto">
          <a:xfrm>
            <a:off x="308360" y="993074"/>
            <a:ext cx="2165681" cy="182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238126" y="873040"/>
            <a:ext cx="857846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35000"/>
              </a:spcAft>
            </a:pPr>
            <a:r>
              <a:rPr lang="en-US" sz="1500" dirty="0" smtClean="0">
                <a:latin typeface="Calibri" pitchFamily="34" charset="0"/>
              </a:rPr>
              <a:t>Synchrotron losses </a:t>
            </a:r>
            <a:r>
              <a:rPr lang="en-US" sz="1500" b="1" dirty="0" smtClean="0">
                <a:solidFill>
                  <a:srgbClr val="FF0000"/>
                </a:solidFill>
                <a:latin typeface="Calibri" pitchFamily="34" charset="0"/>
              </a:rPr>
              <a:t>44</a:t>
            </a:r>
            <a:r>
              <a:rPr lang="en-US" sz="1500" dirty="0" smtClean="0">
                <a:latin typeface="Calibri" pitchFamily="34" charset="0"/>
              </a:rPr>
              <a:t> MW =&gt; </a:t>
            </a:r>
            <a:r>
              <a:rPr lang="en-US" sz="1500" b="1" u="sng" dirty="0" smtClean="0">
                <a:solidFill>
                  <a:srgbClr val="FF0000"/>
                </a:solidFill>
                <a:latin typeface="Calibri" pitchFamily="34" charset="0"/>
              </a:rPr>
              <a:t>50</a:t>
            </a:r>
            <a:r>
              <a:rPr lang="en-US" sz="1500" b="1" u="sng" dirty="0" smtClean="0">
                <a:latin typeface="Calibri" pitchFamily="34" charset="0"/>
              </a:rPr>
              <a:t> </a:t>
            </a:r>
            <a:r>
              <a:rPr lang="en-US" sz="1500" u="sng" dirty="0" smtClean="0">
                <a:latin typeface="Calibri" pitchFamily="34" charset="0"/>
              </a:rPr>
              <a:t>MW </a:t>
            </a:r>
            <a:r>
              <a:rPr lang="en-US" sz="1500" u="sng" dirty="0" err="1" smtClean="0">
                <a:latin typeface="Calibri" pitchFamily="34" charset="0"/>
              </a:rPr>
              <a:t>pk</a:t>
            </a:r>
            <a:r>
              <a:rPr lang="en-US" sz="1500" u="sng" dirty="0" smtClean="0">
                <a:latin typeface="Calibri" pitchFamily="34" charset="0"/>
              </a:rPr>
              <a:t> rated RF system </a:t>
            </a:r>
            <a:r>
              <a:rPr lang="en-US" sz="1500" dirty="0" smtClean="0">
                <a:latin typeface="Calibri" pitchFamily="34" charset="0"/>
              </a:rPr>
              <a:t>(RF Feedback margin) </a:t>
            </a:r>
          </a:p>
          <a:p>
            <a:pPr>
              <a:spcAft>
                <a:spcPct val="35000"/>
              </a:spcAft>
            </a:pPr>
            <a:r>
              <a:rPr lang="en-US" sz="1500" dirty="0" smtClean="0">
                <a:latin typeface="Calibri" pitchFamily="34" charset="0"/>
              </a:rPr>
              <a:t>    Take efficiency (wall-plug to RF)  ~</a:t>
            </a:r>
            <a:r>
              <a:rPr lang="en-US" sz="1500" b="1" dirty="0" smtClean="0">
                <a:solidFill>
                  <a:srgbClr val="FF0000"/>
                </a:solidFill>
                <a:latin typeface="Calibri" pitchFamily="34" charset="0"/>
              </a:rPr>
              <a:t>45 % </a:t>
            </a:r>
            <a:r>
              <a:rPr lang="en-US" sz="1500" dirty="0" smtClean="0">
                <a:latin typeface="Calibri" pitchFamily="34" charset="0"/>
              </a:rPr>
              <a:t>=&gt; &lt; 100 MW mains power.</a:t>
            </a:r>
          </a:p>
          <a:p>
            <a:pPr>
              <a:spcAft>
                <a:spcPct val="35000"/>
              </a:spcAft>
            </a:pPr>
            <a:r>
              <a:rPr lang="en-US" sz="1500" dirty="0" smtClean="0">
                <a:latin typeface="Calibri" pitchFamily="34" charset="0"/>
              </a:rPr>
              <a:t>Use SPL like 700 MHz cavity, but at harmonic that allows 25 ns bunch spacing (40 MHz multiple)</a:t>
            </a:r>
            <a:br>
              <a:rPr lang="en-US" sz="1500" dirty="0" smtClean="0">
                <a:latin typeface="Calibri" pitchFamily="34" charset="0"/>
              </a:rPr>
            </a:br>
            <a:r>
              <a:rPr lang="en-US" sz="1500" dirty="0" smtClean="0">
                <a:latin typeface="Calibri" pitchFamily="34" charset="0"/>
              </a:rPr>
              <a:t> = &gt; Synergy with ongoing SPL cavity prototyping work.  Here limitation is not gradient but input power !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Assume 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225 kW per coupler, 2 couplers per cavity, =&gt; </a:t>
            </a:r>
            <a:r>
              <a:rPr lang="en-GB" sz="1500" b="1" u="sng" dirty="0" smtClean="0">
                <a:solidFill>
                  <a:srgbClr val="FF0000"/>
                </a:solidFill>
                <a:latin typeface="Calibri" pitchFamily="34" charset="0"/>
              </a:rPr>
              <a:t>112</a:t>
            </a:r>
            <a:r>
              <a:rPr lang="en-GB" sz="1500" u="sng" dirty="0" smtClean="0">
                <a:solidFill>
                  <a:srgbClr val="000066"/>
                </a:solidFill>
                <a:latin typeface="Calibri" pitchFamily="34" charset="0"/>
              </a:rPr>
              <a:t> cavities 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(Reasonable)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Synchrotron losses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</a:rPr>
              <a:t>437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MeV/turn, 500 MV gives quantum lifetime of &gt; 500 hrs 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 Take peak RF voltage of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</a:rPr>
              <a:t>560 MV</a:t>
            </a:r>
            <a:r>
              <a:rPr lang="en-GB" sz="1500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n-GB" sz="1500" dirty="0" smtClean="0">
                <a:latin typeface="Calibri" pitchFamily="34" charset="0"/>
              </a:rPr>
              <a:t>gives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</a:rPr>
              <a:t>60 MV </a:t>
            </a:r>
            <a:r>
              <a:rPr lang="en-GB" sz="1500" dirty="0" smtClean="0">
                <a:latin typeface="Calibri" pitchFamily="34" charset="0"/>
              </a:rPr>
              <a:t>margin (can survive several klystrons trip – see below)</a:t>
            </a:r>
            <a:endParaRPr lang="en-GB" sz="1500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 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</a:rPr>
              <a:t>5 MV/cavity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only needed, i.e. use 2 cell cavity  (SPL cavity is 25 MV/m in 5 cells length 1.06 m)</a:t>
            </a:r>
          </a:p>
          <a:p>
            <a:pPr>
              <a:spcAft>
                <a:spcPct val="35000"/>
              </a:spcAft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 =&gt; 8 </a:t>
            </a:r>
            <a:r>
              <a:rPr lang="en-GB" sz="1500" u="sng" dirty="0" smtClean="0">
                <a:solidFill>
                  <a:srgbClr val="000066"/>
                </a:solidFill>
                <a:latin typeface="Calibri" pitchFamily="34" charset="0"/>
              </a:rPr>
              <a:t>double cell cavities 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in </a:t>
            </a:r>
            <a:r>
              <a:rPr lang="en-GB" sz="1500" b="1" u="sng" dirty="0" smtClean="0">
                <a:solidFill>
                  <a:srgbClr val="FF0000"/>
                </a:solidFill>
                <a:latin typeface="Calibri" pitchFamily="34" charset="0"/>
              </a:rPr>
              <a:t>14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GB" sz="1500" b="1" u="sng" dirty="0" smtClean="0">
                <a:solidFill>
                  <a:srgbClr val="FF0000"/>
                </a:solidFill>
                <a:latin typeface="Calibri" pitchFamily="34" charset="0"/>
              </a:rPr>
              <a:t>10m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cryomodules, Total RF Length </a:t>
            </a:r>
            <a:r>
              <a:rPr lang="en-GB" sz="1500" b="1" u="sng" dirty="0" smtClean="0">
                <a:solidFill>
                  <a:srgbClr val="FF0000"/>
                </a:solidFill>
                <a:latin typeface="Calibri" pitchFamily="34" charset="0"/>
              </a:rPr>
              <a:t>140 m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, + Quads, Vacuum, BI </a:t>
            </a:r>
            <a:r>
              <a:rPr lang="en-GB" sz="1500" dirty="0" err="1" smtClean="0">
                <a:solidFill>
                  <a:srgbClr val="000066"/>
                </a:solidFill>
                <a:latin typeface="Calibri" pitchFamily="34" charset="0"/>
              </a:rPr>
              <a:t>eqpt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.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  Two cavities per one 1 MW Klystron -  ( “Only” </a:t>
            </a:r>
            <a:r>
              <a:rPr lang="en-GB" sz="1500" b="1" u="sng" dirty="0" smtClean="0">
                <a:solidFill>
                  <a:srgbClr val="FF0000"/>
                </a:solidFill>
                <a:latin typeface="Calibri" pitchFamily="34" charset="0"/>
              </a:rPr>
              <a:t>56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GB" sz="1500" dirty="0" smtClean="0">
                <a:solidFill>
                  <a:srgbClr val="000066"/>
                </a:solidFill>
                <a:latin typeface="Calibri" pitchFamily="34" charset="0"/>
              </a:rPr>
              <a:t>klystrons...)</a:t>
            </a:r>
          </a:p>
        </p:txBody>
      </p:sp>
      <p:sp>
        <p:nvSpPr>
          <p:cNvPr id="4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94892" y="266834"/>
            <a:ext cx="8206208" cy="504692"/>
          </a:xfrm>
          <a:prstGeom prst="rect">
            <a:avLst/>
          </a:prstGeo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tabLst>
                <a:tab pos="1947863" algn="l"/>
              </a:tabLst>
            </a:pPr>
            <a:r>
              <a:rPr lang="en-US" sz="2400" b="1" dirty="0" smtClean="0">
                <a:solidFill>
                  <a:srgbClr val="3333CC"/>
                </a:solidFill>
                <a:latin typeface="+mj-lt"/>
              </a:rPr>
              <a:t>e-Ring RF system at 721.4 MHz    60 GeV 100 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61D24-16B7-41FD-B04E-A2AF9FD32B54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6096000" y="3575149"/>
          <a:ext cx="2659063" cy="3282851"/>
        </p:xfrm>
        <a:graphic>
          <a:graphicData uri="http://schemas.openxmlformats.org/presentationml/2006/ole">
            <p:oleObj spid="_x0000_s150530" name="Acrobat Document" r:id="rId4" imgW="5133333" imgH="7552381" progId="">
              <p:embed/>
            </p:oleObj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>
          <a:xfrm>
            <a:off x="333375" y="4051300"/>
            <a:ext cx="4333875" cy="25876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Install all cavities in the IR bypass sections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5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208 m available (124 + 2 *42)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500" b="1" kern="0" dirty="0" smtClean="0">
                <a:solidFill>
                  <a:srgbClr val="FF0000"/>
                </a:solidFill>
                <a:latin typeface="Calibri" pitchFamily="34" charset="0"/>
              </a:rPr>
              <a:t>8</a:t>
            </a:r>
            <a:r>
              <a:rPr lang="en-US" sz="1500" kern="0" dirty="0" smtClean="0">
                <a:latin typeface="Calibri" pitchFamily="34" charset="0"/>
              </a:rPr>
              <a:t> at CMS bypass = </a:t>
            </a:r>
            <a:r>
              <a:rPr lang="en-US" sz="1500" b="1" kern="0" dirty="0" smtClean="0">
                <a:solidFill>
                  <a:srgbClr val="FF0000"/>
                </a:solidFill>
                <a:latin typeface="Calibri" pitchFamily="34" charset="0"/>
              </a:rPr>
              <a:t>80m </a:t>
            </a:r>
            <a:r>
              <a:rPr lang="en-US" sz="1500" kern="0" dirty="0" smtClean="0">
                <a:latin typeface="Calibri" pitchFamily="34" charset="0"/>
              </a:rPr>
              <a:t>RF cryomodules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500" kern="0" dirty="0" smtClean="0">
                <a:latin typeface="Calibri" pitchFamily="34" charset="0"/>
              </a:rPr>
              <a:t>2 x 3 at ATLAS bypass = 2 * </a:t>
            </a:r>
            <a:r>
              <a:rPr lang="en-US" sz="1500" b="1" kern="0" dirty="0" smtClean="0">
                <a:solidFill>
                  <a:srgbClr val="FF0000"/>
                </a:solidFill>
                <a:latin typeface="Calibri" pitchFamily="34" charset="0"/>
              </a:rPr>
              <a:t>30m</a:t>
            </a:r>
            <a:r>
              <a:rPr lang="en-US" sz="1500" kern="0" dirty="0" smtClean="0">
                <a:latin typeface="Calibri" pitchFamily="34" charset="0"/>
              </a:rPr>
              <a:t> RF </a:t>
            </a:r>
            <a:r>
              <a:rPr lang="en-US" sz="1500" kern="0" dirty="0" err="1" smtClean="0">
                <a:latin typeface="Calibri" pitchFamily="34" charset="0"/>
              </a:rPr>
              <a:t>RF</a:t>
            </a:r>
            <a:r>
              <a:rPr lang="en-US" sz="1500" kern="0" dirty="0" smtClean="0">
                <a:latin typeface="Calibri" pitchFamily="34" charset="0"/>
              </a:rPr>
              <a:t> cryomodules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500" b="1" kern="0" dirty="0" smtClean="0">
                <a:latin typeface="Calibri" pitchFamily="34" charset="0"/>
              </a:rPr>
              <a:t>RF Power System underground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500" kern="0" dirty="0" smtClean="0">
                <a:latin typeface="Calibri" pitchFamily="34" charset="0"/>
              </a:rPr>
              <a:t>Need 100m2 per 8 cavity module in adjacent RF gallery, i.e. 7-8 m wide over the module length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endParaRPr lang="en-US" sz="800" kern="0" dirty="0" smtClean="0">
              <a:latin typeface="Calibri" pitchFamily="34" charset="0"/>
            </a:endParaRPr>
          </a:p>
          <a:p>
            <a:pPr lvl="0">
              <a:buClr>
                <a:srgbClr val="FF0000"/>
              </a:buClr>
              <a:buNone/>
              <a:defRPr/>
            </a:pPr>
            <a:r>
              <a:rPr lang="en-US" sz="1400" b="1" kern="0" dirty="0" smtClean="0">
                <a:latin typeface="Calibri" pitchFamily="34" charset="0"/>
              </a:rPr>
              <a:t> Surface: </a:t>
            </a:r>
            <a:r>
              <a:rPr lang="en-US" sz="1400" kern="0" dirty="0" smtClean="0">
                <a:latin typeface="Calibri" pitchFamily="34" charset="0"/>
              </a:rPr>
              <a:t>Need </a:t>
            </a:r>
            <a:r>
              <a:rPr lang="en-US" sz="1400" dirty="0" smtClean="0">
                <a:latin typeface="Calibri" pitchFamily="34" charset="0"/>
              </a:rPr>
              <a:t>one HV Power Converter rated 6-8 MVA per 4 klystrons on surface.. (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14  </a:t>
            </a:r>
            <a:r>
              <a:rPr lang="en-US" sz="1400" dirty="0" smtClean="0">
                <a:latin typeface="Calibri" pitchFamily="34" charset="0"/>
              </a:rPr>
              <a:t>i.e.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8 at CMS, 6 at ATLAS)</a:t>
            </a:r>
          </a:p>
          <a:p>
            <a:pPr lvl="0">
              <a:buClr>
                <a:srgbClr val="FF0000"/>
              </a:buClr>
              <a:buNone/>
              <a:defRPr/>
            </a:pPr>
            <a:endParaRPr lang="en-US" sz="1400" dirty="0" smtClean="0"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endParaRPr lang="en-US" sz="1500" kern="0" dirty="0" smtClean="0"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0" y="1470529"/>
            <a:ext cx="9121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Injector complex -&gt; </a:t>
            </a:r>
            <a:r>
              <a:rPr lang="en-US" sz="2400" dirty="0" err="1" smtClean="0">
                <a:solidFill>
                  <a:srgbClr val="000090"/>
                </a:solidFill>
              </a:rPr>
              <a:t>ERL</a:t>
            </a:r>
            <a:r>
              <a:rPr lang="en-US" sz="2400" dirty="0" smtClean="0">
                <a:solidFill>
                  <a:srgbClr val="000090"/>
                </a:solidFill>
              </a:rPr>
              <a:t> test facility?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Synchrotron radiation masks for </a:t>
            </a:r>
            <a:r>
              <a:rPr lang="en-US" sz="2400" dirty="0" err="1" smtClean="0">
                <a:solidFill>
                  <a:srgbClr val="000090"/>
                </a:solidFill>
              </a:rPr>
              <a:t>IR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RF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: 18 waveguides at CMS, 6+6 at ATLAS.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3km bypass tunnels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RF</a:t>
            </a:r>
            <a:r>
              <a:rPr lang="en-US" sz="2400" dirty="0" smtClean="0">
                <a:solidFill>
                  <a:srgbClr val="000090"/>
                </a:solidFill>
              </a:rPr>
              <a:t> caverns with 7m shielding required </a:t>
            </a:r>
            <a:r>
              <a:rPr lang="en-US" sz="2400" dirty="0" smtClean="0">
                <a:solidFill>
                  <a:srgbClr val="000090"/>
                </a:solidFill>
              </a:rPr>
              <a:t>between</a:t>
            </a:r>
            <a:r>
              <a:rPr lang="en-US" sz="2400" dirty="0" smtClean="0">
                <a:solidFill>
                  <a:srgbClr val="000090"/>
                </a:solidFill>
              </a:rPr>
              <a:t> cavity and Klystron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Escape </a:t>
            </a:r>
            <a:r>
              <a:rPr lang="en-US" sz="2400" dirty="0" smtClean="0">
                <a:solidFill>
                  <a:srgbClr val="000090"/>
                </a:solidFill>
              </a:rPr>
              <a:t>galleries at ATLAS and CMS</a:t>
            </a:r>
            <a:r>
              <a:rPr lang="en-US" sz="2400" dirty="0" smtClean="0">
                <a:solidFill>
                  <a:srgbClr val="000090"/>
                </a:solidFill>
              </a:rPr>
              <a:t> still missing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Ring </a:t>
            </a:r>
            <a:r>
              <a:rPr lang="en-US" sz="2400" dirty="0" smtClean="0">
                <a:solidFill>
                  <a:srgbClr val="000090"/>
                </a:solidFill>
              </a:rPr>
              <a:t>Ring Injector to be added </a:t>
            </a:r>
            <a:r>
              <a:rPr lang="en-US" sz="2400" dirty="0" smtClean="0">
                <a:solidFill>
                  <a:srgbClr val="000090"/>
                </a:solidFill>
              </a:rPr>
              <a:t>:</a:t>
            </a:r>
          </a:p>
          <a:p>
            <a:pPr lvl="1"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approx</a:t>
            </a:r>
            <a:r>
              <a:rPr lang="en-US" sz="2400" dirty="0" smtClean="0">
                <a:solidFill>
                  <a:srgbClr val="000090"/>
                </a:solidFill>
              </a:rPr>
              <a:t>. 400m length injection from SM18 </a:t>
            </a:r>
            <a:r>
              <a:rPr lang="en-US" sz="2400" dirty="0" smtClean="0">
                <a:solidFill>
                  <a:srgbClr val="000090"/>
                </a:solidFill>
              </a:rPr>
              <a:t>surface or underground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   	   installation?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Vacuum installation with kW/</a:t>
            </a:r>
            <a:r>
              <a:rPr lang="en-US" sz="2400" dirty="0" err="1" smtClean="0">
                <a:solidFill>
                  <a:srgbClr val="000090"/>
                </a:solidFill>
              </a:rPr>
              <a:t>m</a:t>
            </a:r>
            <a:r>
              <a:rPr lang="en-US" sz="2400" dirty="0" smtClean="0">
                <a:solidFill>
                  <a:srgbClr val="000090"/>
                </a:solidFill>
              </a:rPr>
              <a:t> Synchrotron radiation heat deposition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Spin Rotators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Beam-Beam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b="1" noProof="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Ring-Ring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: Open Questions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77" y="977947"/>
            <a:ext cx="8199681" cy="5632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Luminosity </a:t>
            </a:r>
            <a:r>
              <a:rPr lang="en-US" sz="2400" dirty="0" smtClean="0">
                <a:solidFill>
                  <a:srgbClr val="000090"/>
                </a:solidFill>
              </a:rPr>
              <a:t>10</a:t>
            </a:r>
            <a:r>
              <a:rPr lang="en-US" sz="2400" baseline="30000" dirty="0" smtClean="0">
                <a:solidFill>
                  <a:srgbClr val="000090"/>
                </a:solidFill>
              </a:rPr>
              <a:t>33</a:t>
            </a:r>
            <a:r>
              <a:rPr lang="en-US" sz="2400" dirty="0" smtClean="0">
                <a:solidFill>
                  <a:srgbClr val="000090"/>
                </a:solidFill>
              </a:rPr>
              <a:t>cm</a:t>
            </a:r>
            <a:r>
              <a:rPr lang="en-US" sz="2400" baseline="30000" dirty="0" smtClean="0">
                <a:solidFill>
                  <a:srgbClr val="000090"/>
                </a:solidFill>
              </a:rPr>
              <a:t>-2</a:t>
            </a:r>
            <a:r>
              <a:rPr lang="en-US" sz="2400" dirty="0" smtClean="0">
                <a:solidFill>
                  <a:srgbClr val="000090"/>
                </a:solidFill>
              </a:rPr>
              <a:t>s</a:t>
            </a:r>
            <a:r>
              <a:rPr lang="en-US" sz="2400" baseline="30000" dirty="0" smtClean="0">
                <a:solidFill>
                  <a:srgbClr val="000090"/>
                </a:solidFill>
              </a:rPr>
              <a:t>-1</a:t>
            </a:r>
            <a:r>
              <a:rPr lang="en-US" sz="2400" dirty="0" smtClean="0">
                <a:solidFill>
                  <a:srgbClr val="000090"/>
                </a:solidFill>
              </a:rPr>
              <a:t> possible to achieve for </a:t>
            </a:r>
            <a:r>
              <a:rPr lang="en-US" sz="2400" dirty="0" err="1" smtClean="0">
                <a:solidFill>
                  <a:srgbClr val="000090"/>
                </a:solidFill>
              </a:rPr>
              <a:t>e</a:t>
            </a:r>
            <a:r>
              <a:rPr lang="en-US" sz="2400" baseline="30000" dirty="0" smtClean="0">
                <a:solidFill>
                  <a:srgbClr val="000090"/>
                </a:solidFill>
              </a:rPr>
              <a:t>-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Positrons </a:t>
            </a:r>
            <a:r>
              <a:rPr lang="en-US" sz="2400" dirty="0" smtClean="0">
                <a:solidFill>
                  <a:srgbClr val="000090"/>
                </a:solidFill>
              </a:rPr>
              <a:t>require E recovery AND recycling, L+ &lt; L-  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Energy </a:t>
            </a:r>
            <a:r>
              <a:rPr lang="en-US" sz="2400" dirty="0" smtClean="0">
                <a:solidFill>
                  <a:srgbClr val="000090"/>
                </a:solidFill>
              </a:rPr>
              <a:t>limited by synchrotron radiation in racetrack mode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Energy Recovery option for high energy option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Polarization possible </a:t>
            </a:r>
            <a:r>
              <a:rPr lang="en-US" sz="2400" dirty="0" smtClean="0">
                <a:solidFill>
                  <a:srgbClr val="000090"/>
                </a:solidFill>
              </a:rPr>
              <a:t>for </a:t>
            </a:r>
            <a:r>
              <a:rPr lang="en-US" sz="2400" dirty="0" err="1" smtClean="0">
                <a:solidFill>
                  <a:srgbClr val="000090"/>
                </a:solidFill>
              </a:rPr>
              <a:t>e</a:t>
            </a:r>
            <a:r>
              <a:rPr lang="en-US" sz="2400" baseline="30000" dirty="0" smtClean="0">
                <a:solidFill>
                  <a:srgbClr val="000090"/>
                </a:solidFill>
              </a:rPr>
              <a:t>-</a:t>
            </a:r>
            <a:r>
              <a:rPr lang="en-US" sz="2400" dirty="0" smtClean="0">
                <a:solidFill>
                  <a:srgbClr val="000090"/>
                </a:solidFill>
              </a:rPr>
              <a:t> (~</a:t>
            </a:r>
            <a:r>
              <a:rPr lang="en-US" sz="2400" dirty="0" smtClean="0">
                <a:solidFill>
                  <a:srgbClr val="000090"/>
                </a:solidFill>
              </a:rPr>
              <a:t>90</a:t>
            </a:r>
            <a:r>
              <a:rPr lang="en-US" sz="2400" dirty="0" smtClean="0">
                <a:solidFill>
                  <a:srgbClr val="000090"/>
                </a:solidFill>
              </a:rPr>
              <a:t>%), challenging for </a:t>
            </a:r>
            <a:r>
              <a:rPr lang="en-US" sz="2400" dirty="0" err="1" smtClean="0">
                <a:solidFill>
                  <a:srgbClr val="000090"/>
                </a:solidFill>
              </a:rPr>
              <a:t>e</a:t>
            </a:r>
            <a:r>
              <a:rPr lang="en-US" sz="2400" baseline="30000" dirty="0" smtClean="0">
                <a:solidFill>
                  <a:srgbClr val="000090"/>
                </a:solidFill>
              </a:rPr>
              <a:t>+ </a:t>
            </a:r>
            <a:r>
              <a:rPr lang="en-US" sz="2400" dirty="0" smtClean="0">
                <a:solidFill>
                  <a:srgbClr val="000090"/>
                </a:solidFill>
              </a:rPr>
              <a:t>(7 </a:t>
            </a:r>
            <a:r>
              <a:rPr lang="en-US" sz="2400" dirty="0" err="1" smtClean="0">
                <a:solidFill>
                  <a:srgbClr val="000090"/>
                </a:solidFill>
              </a:rPr>
              <a:t>mA</a:t>
            </a:r>
            <a:r>
              <a:rPr lang="en-US" sz="2400" dirty="0" smtClean="0">
                <a:solidFill>
                  <a:srgbClr val="000090"/>
                </a:solidFill>
              </a:rPr>
              <a:t>!)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Cavities</a:t>
            </a:r>
            <a:r>
              <a:rPr lang="en-US" sz="2400" dirty="0" smtClean="0">
                <a:solidFill>
                  <a:srgbClr val="000090"/>
                </a:solidFill>
              </a:rPr>
              <a:t>: Synergy with SPL, ESS, XFEL, </a:t>
            </a:r>
            <a:r>
              <a:rPr lang="en-US" sz="2400" dirty="0" err="1" smtClean="0">
                <a:solidFill>
                  <a:srgbClr val="000090"/>
                </a:solidFill>
              </a:rPr>
              <a:t>ILC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Cryo</a:t>
            </a:r>
            <a:r>
              <a:rPr lang="en-US" sz="2400" dirty="0" smtClean="0">
                <a:solidFill>
                  <a:srgbClr val="000090"/>
                </a:solidFill>
              </a:rPr>
              <a:t>:</a:t>
            </a:r>
            <a:r>
              <a:rPr lang="en-US" sz="2400" dirty="0" smtClean="0">
                <a:solidFill>
                  <a:srgbClr val="000090"/>
                </a:solidFill>
              </a:rPr>
              <a:t> comparable to </a:t>
            </a:r>
            <a:r>
              <a:rPr lang="en-US" sz="2400" dirty="0" err="1" smtClean="0">
                <a:solidFill>
                  <a:srgbClr val="000090"/>
                </a:solidFill>
              </a:rPr>
              <a:t>LHC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cryo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system (</a:t>
            </a:r>
            <a:r>
              <a:rPr lang="en-US" sz="2400" dirty="0" smtClean="0">
                <a:solidFill>
                  <a:srgbClr val="000090"/>
                </a:solidFill>
              </a:rPr>
              <a:t>cavity </a:t>
            </a:r>
            <a:r>
              <a:rPr lang="en-US" sz="2400" dirty="0" err="1" smtClean="0">
                <a:solidFill>
                  <a:srgbClr val="000090"/>
                </a:solidFill>
              </a:rPr>
              <a:t>Q</a:t>
            </a:r>
            <a:r>
              <a:rPr lang="en-US" sz="2400" dirty="0" smtClean="0">
                <a:solidFill>
                  <a:srgbClr val="000090"/>
                </a:solidFill>
              </a:rPr>
              <a:t> values!</a:t>
            </a:r>
            <a:r>
              <a:rPr lang="en-US" sz="2400" dirty="0" smtClean="0">
                <a:solidFill>
                  <a:srgbClr val="000090"/>
                </a:solidFill>
              </a:rPr>
              <a:t>)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Energy </a:t>
            </a:r>
            <a:r>
              <a:rPr lang="en-US" sz="2400" dirty="0" smtClean="0">
                <a:solidFill>
                  <a:srgbClr val="000090"/>
                </a:solidFill>
              </a:rPr>
              <a:t>Recovery (CI, Cornell, BINP, ..) to be developed for </a:t>
            </a:r>
            <a:r>
              <a:rPr lang="en-US" sz="2400" dirty="0" err="1" smtClean="0">
                <a:solidFill>
                  <a:srgbClr val="000090"/>
                </a:solidFill>
              </a:rPr>
              <a:t>LHeC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Small </a:t>
            </a:r>
            <a:r>
              <a:rPr lang="en-US" sz="2400" dirty="0" smtClean="0">
                <a:solidFill>
                  <a:srgbClr val="000090"/>
                </a:solidFill>
              </a:rPr>
              <a:t>interference with the proton machine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Bypass </a:t>
            </a:r>
            <a:r>
              <a:rPr lang="en-US" sz="2400" dirty="0" smtClean="0">
                <a:solidFill>
                  <a:srgbClr val="000090"/>
                </a:solidFill>
              </a:rPr>
              <a:t>of own IP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Extended </a:t>
            </a:r>
            <a:r>
              <a:rPr lang="en-US" sz="2400" dirty="0" smtClean="0">
                <a:solidFill>
                  <a:srgbClr val="000090"/>
                </a:solidFill>
              </a:rPr>
              <a:t>dipole</a:t>
            </a:r>
            <a:r>
              <a:rPr lang="en-US" sz="2400" dirty="0" smtClean="0">
                <a:solidFill>
                  <a:srgbClr val="000090"/>
                </a:solidFill>
              </a:rPr>
              <a:t> in detector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Real-estate for surface installations? 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  </a:t>
            </a:r>
            <a:r>
              <a:rPr lang="en-US" sz="2400" dirty="0" smtClean="0">
                <a:solidFill>
                  <a:srgbClr val="000090"/>
                </a:solidFill>
              </a:rPr>
              <a:t>(</a:t>
            </a:r>
            <a:r>
              <a:rPr lang="en-US" sz="2400" dirty="0" smtClean="0">
                <a:solidFill>
                  <a:srgbClr val="000090"/>
                </a:solidFill>
              </a:rPr>
              <a:t>~9km tunnel below St </a:t>
            </a:r>
            <a:r>
              <a:rPr lang="en-US" sz="2400" dirty="0" err="1" smtClean="0">
                <a:solidFill>
                  <a:srgbClr val="000090"/>
                </a:solidFill>
              </a:rPr>
              <a:t>Genis</a:t>
            </a:r>
            <a:r>
              <a:rPr lang="en-US" sz="2400" dirty="0" smtClean="0">
                <a:solidFill>
                  <a:srgbClr val="000090"/>
                </a:solidFill>
              </a:rPr>
              <a:t> for </a:t>
            </a:r>
            <a:r>
              <a:rPr lang="en-US" sz="2400" dirty="0" smtClean="0">
                <a:solidFill>
                  <a:srgbClr val="000090"/>
                </a:solidFill>
              </a:rPr>
              <a:t>IP2?)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Cost </a:t>
            </a:r>
            <a:r>
              <a:rPr lang="en-US" sz="2400" dirty="0" smtClean="0">
                <a:solidFill>
                  <a:srgbClr val="000090"/>
                </a:solidFill>
              </a:rPr>
              <a:t>still to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be estimated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Need to redo </a:t>
            </a:r>
            <a:r>
              <a:rPr lang="en-US" sz="2400" dirty="0" err="1" smtClean="0">
                <a:solidFill>
                  <a:srgbClr val="000090"/>
                </a:solidFill>
              </a:rPr>
              <a:t>ERL</a:t>
            </a:r>
            <a:r>
              <a:rPr lang="en-US" sz="2400" dirty="0" smtClean="0">
                <a:solidFill>
                  <a:srgbClr val="000090"/>
                </a:solidFill>
              </a:rPr>
              <a:t> layout to avoid using existing TI2 tunnel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LINAC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47416" y="3582922"/>
          <a:ext cx="5159710" cy="2780017"/>
        </p:xfrm>
        <a:graphic>
          <a:graphicData uri="http://schemas.openxmlformats.org/presentationml/2006/ole">
            <p:oleObj spid="_x0000_s20482" name="Document" r:id="rId3" imgW="5892800" imgH="3175000" progId="Word.Document.12">
              <p:link updateAutomatic="1"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1F497D"/>
                </a:solidFill>
              </a:rPr>
              <a:t>LINACs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19" y="663851"/>
            <a:ext cx="4401697" cy="27404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116" y="663851"/>
            <a:ext cx="4310565" cy="27404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9116" y="3582916"/>
            <a:ext cx="4310565" cy="27224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47419" y="3582916"/>
            <a:ext cx="4401697" cy="272246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78087" y="3081130"/>
            <a:ext cx="86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95704" y="3081130"/>
            <a:ext cx="86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49633" y="5936046"/>
            <a:ext cx="54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Jlab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60527" y="593342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BNL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9158" y="6519446"/>
            <a:ext cx="85271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1F497D"/>
                </a:solidFill>
              </a:rPr>
              <a:t>Two 10 </a:t>
            </a:r>
            <a:r>
              <a:rPr lang="en-US" sz="1600" b="1" dirty="0" err="1" smtClean="0">
                <a:solidFill>
                  <a:srgbClr val="1F497D"/>
                </a:solidFill>
              </a:rPr>
              <a:t>GeV</a:t>
            </a:r>
            <a:r>
              <a:rPr lang="en-US" sz="1600" b="1" dirty="0" smtClean="0">
                <a:solidFill>
                  <a:srgbClr val="1F497D"/>
                </a:solidFill>
              </a:rPr>
              <a:t> </a:t>
            </a:r>
            <a:r>
              <a:rPr lang="en-US" sz="1600" b="1" dirty="0" err="1" smtClean="0">
                <a:solidFill>
                  <a:srgbClr val="1F497D"/>
                </a:solidFill>
              </a:rPr>
              <a:t>Linacs</a:t>
            </a:r>
            <a:r>
              <a:rPr lang="en-US" sz="1600" b="1" dirty="0" smtClean="0">
                <a:solidFill>
                  <a:srgbClr val="1F497D"/>
                </a:solidFill>
              </a:rPr>
              <a:t>, 3 returns, ERL, 720 MHz cavities,  </a:t>
            </a:r>
            <a:r>
              <a:rPr lang="en-US" sz="1600" b="1" dirty="0" err="1" smtClean="0">
                <a:solidFill>
                  <a:srgbClr val="1F497D"/>
                </a:solidFill>
              </a:rPr>
              <a:t>rf</a:t>
            </a:r>
            <a:r>
              <a:rPr lang="en-US" sz="1600" b="1" dirty="0" smtClean="0">
                <a:solidFill>
                  <a:srgbClr val="1F497D"/>
                </a:solidFill>
              </a:rPr>
              <a:t>, </a:t>
            </a:r>
            <a:r>
              <a:rPr lang="en-US" sz="1600" b="1" dirty="0" err="1" smtClean="0">
                <a:solidFill>
                  <a:srgbClr val="1F497D"/>
                </a:solidFill>
              </a:rPr>
              <a:t>cryo</a:t>
            </a:r>
            <a:r>
              <a:rPr lang="en-US" sz="1600" b="1" dirty="0" smtClean="0">
                <a:solidFill>
                  <a:srgbClr val="1F497D"/>
                </a:solidFill>
              </a:rPr>
              <a:t>, magnets, injectors, sources, dumps…</a:t>
            </a:r>
            <a:endParaRPr lang="en-US" sz="1600" b="1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111195" y="1408224"/>
            <a:ext cx="8877299" cy="5212196"/>
          </a:xfrm>
          <a:prstGeom prst="rect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35000"/>
              </a:spcAft>
            </a:pPr>
            <a:r>
              <a:rPr lang="en-GB" sz="2200" b="1" u="sng" dirty="0" smtClean="0">
                <a:solidFill>
                  <a:srgbClr val="1F497D"/>
                </a:solidFill>
                <a:latin typeface="Calibri" pitchFamily="34" charset="0"/>
              </a:rPr>
              <a:t>Option of Taking </a:t>
            </a:r>
            <a:r>
              <a:rPr lang="en-GB" sz="2200" b="1" u="sng" dirty="0" smtClean="0">
                <a:solidFill>
                  <a:srgbClr val="1F497D"/>
                </a:solidFill>
                <a:latin typeface="Calibri" pitchFamily="34" charset="0"/>
              </a:rPr>
              <a:t>SPL type cavity @18 MV/m</a:t>
            </a:r>
            <a:r>
              <a:rPr lang="en-GB" sz="2200" b="1" dirty="0" smtClean="0">
                <a:solidFill>
                  <a:srgbClr val="1F497D"/>
                </a:solidFill>
                <a:latin typeface="Calibri" pitchFamily="34" charset="0"/>
              </a:rPr>
              <a:t>  </a:t>
            </a:r>
            <a:r>
              <a:rPr lang="en-GB" sz="2200" dirty="0" smtClean="0">
                <a:solidFill>
                  <a:srgbClr val="1F497D"/>
                </a:solidFill>
                <a:latin typeface="Calibri" pitchFamily="34" charset="0"/>
              </a:rPr>
              <a:t>(Close to BNL design</a:t>
            </a:r>
            <a:r>
              <a:rPr lang="en-GB" sz="2200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GB" sz="2200" dirty="0" smtClean="0">
                <a:solidFill>
                  <a:srgbClr val="1F497D"/>
                </a:solidFill>
                <a:latin typeface="Calibri" pitchFamily="34" charset="0"/>
              </a:rPr>
              <a:t>-</a:t>
            </a:r>
            <a:r>
              <a:rPr lang="en-GB" sz="2200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GB" sz="2200" dirty="0" err="1" smtClean="0">
                <a:solidFill>
                  <a:srgbClr val="1F497D"/>
                </a:solidFill>
                <a:latin typeface="Calibri" pitchFamily="34" charset="0"/>
              </a:rPr>
              <a:t>eRHIC</a:t>
            </a:r>
            <a:r>
              <a:rPr lang="en-GB" sz="2200" dirty="0" smtClean="0">
                <a:solidFill>
                  <a:srgbClr val="1F497D"/>
                </a:solidFill>
                <a:latin typeface="Calibri" pitchFamily="34" charset="0"/>
              </a:rPr>
              <a:t>)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  1.06 m/cavity =&gt; 19.1 MV/</a:t>
            </a:r>
            <a:r>
              <a:rPr lang="en-GB" sz="2000" dirty="0" err="1" smtClean="0">
                <a:latin typeface="Calibri" pitchFamily="34" charset="0"/>
              </a:rPr>
              <a:t>cav</a:t>
            </a:r>
            <a:r>
              <a:rPr lang="en-GB" sz="2000" dirty="0" smtClean="0">
                <a:latin typeface="Calibri" pitchFamily="34" charset="0"/>
              </a:rPr>
              <a:t>  =&gt; </a:t>
            </a:r>
            <a:r>
              <a:rPr lang="en-GB" sz="2000" b="1" dirty="0" smtClean="0">
                <a:solidFill>
                  <a:srgbClr val="1F497D"/>
                </a:solidFill>
                <a:latin typeface="Calibri" pitchFamily="34" charset="0"/>
              </a:rPr>
              <a:t>1056 cavities total </a:t>
            </a:r>
            <a:r>
              <a:rPr lang="en-GB" sz="2000" dirty="0" smtClean="0">
                <a:latin typeface="Calibri" pitchFamily="34" charset="0"/>
              </a:rPr>
              <a:t>(=132 </a:t>
            </a:r>
            <a:r>
              <a:rPr lang="en-GB" sz="2000" dirty="0" err="1" smtClean="0">
                <a:latin typeface="Calibri" pitchFamily="34" charset="0"/>
              </a:rPr>
              <a:t>x</a:t>
            </a:r>
            <a:r>
              <a:rPr lang="en-GB" sz="2000" dirty="0" smtClean="0">
                <a:latin typeface="Calibri" pitchFamily="34" charset="0"/>
              </a:rPr>
              <a:t> 8) 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  Take 8 cavities in a 14 m cryomodule  (</a:t>
            </a:r>
            <a:r>
              <a:rPr lang="en-GB" sz="2000" dirty="0" err="1" smtClean="0">
                <a:latin typeface="Calibri" pitchFamily="34" charset="0"/>
              </a:rPr>
              <a:t>cf</a:t>
            </a:r>
            <a:r>
              <a:rPr lang="en-GB" sz="2000" dirty="0" smtClean="0">
                <a:latin typeface="Calibri" pitchFamily="34" charset="0"/>
              </a:rPr>
              <a:t> SPL) =&gt; </a:t>
            </a:r>
            <a:r>
              <a:rPr lang="en-GB" sz="2000" b="1" dirty="0" smtClean="0">
                <a:solidFill>
                  <a:srgbClr val="1F497D"/>
                </a:solidFill>
                <a:latin typeface="Calibri" pitchFamily="34" charset="0"/>
              </a:rPr>
              <a:t>66 </a:t>
            </a:r>
            <a:r>
              <a:rPr lang="en-GB" sz="2000" b="1" dirty="0" err="1" smtClean="0">
                <a:solidFill>
                  <a:srgbClr val="1F497D"/>
                </a:solidFill>
                <a:latin typeface="Calibri" pitchFamily="34" charset="0"/>
              </a:rPr>
              <a:t>cryo</a:t>
            </a:r>
            <a:r>
              <a:rPr lang="en-GB" sz="2000" b="1" dirty="0" smtClean="0">
                <a:solidFill>
                  <a:srgbClr val="1F497D"/>
                </a:solidFill>
                <a:latin typeface="Calibri" pitchFamily="34" charset="0"/>
              </a:rPr>
              <a:t> modules/</a:t>
            </a:r>
            <a:r>
              <a:rPr lang="en-GB" sz="2000" b="1" dirty="0" err="1" smtClean="0">
                <a:solidFill>
                  <a:srgbClr val="1F497D"/>
                </a:solidFill>
                <a:latin typeface="Calibri" pitchFamily="34" charset="0"/>
              </a:rPr>
              <a:t>linac</a:t>
            </a:r>
            <a:endParaRPr lang="en-GB" sz="2000" b="1" dirty="0" smtClean="0">
              <a:solidFill>
                <a:srgbClr val="1F497D"/>
              </a:solidFill>
              <a:latin typeface="Calibri" pitchFamily="34" charset="0"/>
            </a:endParaRPr>
          </a:p>
          <a:p>
            <a:pPr>
              <a:spcAft>
                <a:spcPct val="35000"/>
              </a:spcAft>
            </a:pPr>
            <a:r>
              <a:rPr lang="en-GB" sz="2000" dirty="0" smtClean="0">
                <a:latin typeface="Calibri" pitchFamily="34" charset="0"/>
              </a:rPr>
              <a:t>    Total length = 924 m/</a:t>
            </a:r>
            <a:r>
              <a:rPr lang="en-GB" sz="2000" dirty="0" err="1" smtClean="0">
                <a:latin typeface="Calibri" pitchFamily="34" charset="0"/>
              </a:rPr>
              <a:t>linac</a:t>
            </a:r>
            <a:r>
              <a:rPr lang="en-GB" sz="2000" dirty="0" smtClean="0">
                <a:latin typeface="Calibri" pitchFamily="34" charset="0"/>
              </a:rPr>
              <a:t> + </a:t>
            </a:r>
            <a:r>
              <a:rPr lang="en-GB" sz="2000" u="sng" dirty="0" smtClean="0">
                <a:latin typeface="Calibri" pitchFamily="34" charset="0"/>
              </a:rPr>
              <a:t>margin ~10%</a:t>
            </a:r>
            <a:endParaRPr lang="en-GB" sz="2000" dirty="0" smtClean="0">
              <a:latin typeface="Calibri" pitchFamily="34" charset="0"/>
            </a:endParaRP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  Power loss in arcs = 9.5 MW, 9 kW/cavity, Take </a:t>
            </a:r>
            <a:r>
              <a:rPr lang="en-GB" sz="2000" dirty="0" err="1" smtClean="0">
                <a:latin typeface="Calibri" pitchFamily="34" charset="0"/>
              </a:rPr>
              <a:t>P</a:t>
            </a:r>
            <a:r>
              <a:rPr lang="en-GB" sz="2000" baseline="-25000" dirty="0" err="1" smtClean="0">
                <a:latin typeface="Calibri" pitchFamily="34" charset="0"/>
              </a:rPr>
              <a:t>rf</a:t>
            </a:r>
            <a:r>
              <a:rPr lang="en-GB" sz="2000" dirty="0" smtClean="0">
                <a:latin typeface="Calibri" pitchFamily="34" charset="0"/>
              </a:rPr>
              <a:t>  = 20 kW/cavity  with overhead</a:t>
            </a:r>
            <a:r>
              <a:rPr lang="en-GB" sz="2000" dirty="0" smtClean="0">
                <a:latin typeface="Calibri" pitchFamily="34" charset="0"/>
              </a:rPr>
              <a:t> </a:t>
            </a:r>
          </a:p>
          <a:p>
            <a:pPr>
              <a:spcAft>
                <a:spcPct val="35000"/>
              </a:spcAft>
            </a:pPr>
            <a:r>
              <a:rPr lang="en-GB" sz="2000" dirty="0" smtClean="0">
                <a:latin typeface="Calibri" pitchFamily="34" charset="0"/>
              </a:rPr>
              <a:t>     </a:t>
            </a:r>
            <a:r>
              <a:rPr lang="en-GB" sz="2000" dirty="0" smtClean="0">
                <a:latin typeface="Calibri" pitchFamily="34" charset="0"/>
              </a:rPr>
              <a:t>for    </a:t>
            </a:r>
            <a:r>
              <a:rPr lang="en-GB" sz="2000" dirty="0" smtClean="0">
                <a:latin typeface="Calibri" pitchFamily="34" charset="0"/>
              </a:rPr>
              <a:t>feedbacks, </a:t>
            </a:r>
            <a:r>
              <a:rPr lang="en-GB" sz="2000" b="1" dirty="0" smtClean="0">
                <a:solidFill>
                  <a:srgbClr val="1F497D"/>
                </a:solidFill>
                <a:latin typeface="Calibri" pitchFamily="34" charset="0"/>
              </a:rPr>
              <a:t>total installed RF 21 MW</a:t>
            </a:r>
            <a:r>
              <a:rPr lang="en-GB" sz="2000" b="1" dirty="0" smtClean="0">
                <a:latin typeface="Calibri" pitchFamily="34" charset="0"/>
              </a:rPr>
              <a:t>. 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  No challenge for power couplers, power sources – could be solid state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  However, still need adjacent gallery to house RF equipment</a:t>
            </a:r>
            <a:r>
              <a:rPr lang="en-GB" sz="2000" dirty="0" smtClean="0">
                <a:latin typeface="Calibri" pitchFamily="34" charset="0"/>
              </a:rPr>
              <a:t> </a:t>
            </a:r>
          </a:p>
          <a:p>
            <a:pPr>
              <a:spcAft>
                <a:spcPct val="35000"/>
              </a:spcAft>
            </a:pPr>
            <a:r>
              <a:rPr lang="en-GB" sz="2000" dirty="0" smtClean="0">
                <a:latin typeface="Calibri" pitchFamily="34" charset="0"/>
              </a:rPr>
              <a:t>     </a:t>
            </a:r>
            <a:r>
              <a:rPr lang="en-GB" sz="2000" dirty="0" smtClean="0">
                <a:latin typeface="Calibri" pitchFamily="34" charset="0"/>
              </a:rPr>
              <a:t>(</a:t>
            </a:r>
            <a:r>
              <a:rPr lang="en-GB" sz="2000" dirty="0" smtClean="0">
                <a:latin typeface="Calibri" pitchFamily="34" charset="0"/>
              </a:rPr>
              <a:t>high gradient = radiation !)        4-5 m diameter sufficient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 Energy reach limited by Synchrotron </a:t>
            </a:r>
            <a:r>
              <a:rPr lang="en-US" sz="2000" dirty="0" smtClean="0">
                <a:latin typeface="Calibri" pitchFamily="34" charset="0"/>
              </a:rPr>
              <a:t>radiation losses in </a:t>
            </a:r>
            <a:r>
              <a:rPr lang="en-US" sz="2000" dirty="0" smtClean="0">
                <a:latin typeface="Calibri" pitchFamily="34" charset="0"/>
              </a:rPr>
              <a:t>arcs</a:t>
            </a:r>
          </a:p>
          <a:p>
            <a:pPr>
              <a:spcAft>
                <a:spcPct val="35000"/>
              </a:spcAft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  Future: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1F497D"/>
                </a:solidFill>
                <a:latin typeface="Calibri" pitchFamily="34" charset="0"/>
              </a:rPr>
              <a:t>hardware </a:t>
            </a:r>
            <a:r>
              <a:rPr lang="en-US" sz="2000" b="1" dirty="0" smtClean="0">
                <a:solidFill>
                  <a:srgbClr val="1F497D"/>
                </a:solidFill>
                <a:latin typeface="Calibri" pitchFamily="34" charset="0"/>
              </a:rPr>
              <a:t>prototyping</a:t>
            </a:r>
            <a:r>
              <a:rPr lang="en-US" sz="2000" b="1" dirty="0" smtClean="0">
                <a:solidFill>
                  <a:srgbClr val="1F497D"/>
                </a:solidFill>
                <a:latin typeface="Calibri" pitchFamily="34" charset="0"/>
              </a:rPr>
              <a:t> on </a:t>
            </a:r>
            <a:r>
              <a:rPr lang="en-US" sz="2000" b="1" dirty="0" smtClean="0">
                <a:solidFill>
                  <a:srgbClr val="1F497D"/>
                </a:solidFill>
                <a:latin typeface="Calibri" pitchFamily="34" charset="0"/>
              </a:rPr>
              <a:t>SC cavities</a:t>
            </a:r>
            <a:r>
              <a:rPr lang="en-US" sz="2000" dirty="0" smtClean="0">
                <a:latin typeface="Calibri" pitchFamily="34" charset="0"/>
              </a:rPr>
              <a:t>, - good synergy with SPL Proton Driver study which is well underway.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sym typeface="Wingdings"/>
              </a:rPr>
              <a:t></a:t>
            </a:r>
            <a:r>
              <a:rPr lang="en-US" sz="2000" dirty="0" smtClean="0">
                <a:latin typeface="Calibri" pitchFamily="34" charset="0"/>
              </a:rPr>
              <a:t>  </a:t>
            </a:r>
            <a:r>
              <a:rPr lang="en-US" sz="2000" dirty="0" smtClean="0">
                <a:latin typeface="Calibri" pitchFamily="34" charset="0"/>
              </a:rPr>
              <a:t>Possibility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for</a:t>
            </a:r>
            <a:r>
              <a:rPr lang="en-US" sz="2000" dirty="0" smtClean="0">
                <a:latin typeface="Calibri" pitchFamily="34" charset="0"/>
              </a:rPr>
              <a:t> testing </a:t>
            </a:r>
            <a:r>
              <a:rPr lang="en-US" sz="2000" dirty="0" smtClean="0">
                <a:latin typeface="Calibri" pitchFamily="34" charset="0"/>
              </a:rPr>
              <a:t>of ERL concept at CERN.</a:t>
            </a:r>
            <a:endParaRPr lang="en-GB" sz="2000" dirty="0" smtClean="0">
              <a:latin typeface="Calibri" pitchFamily="34" charset="0"/>
            </a:endParaRPr>
          </a:p>
        </p:txBody>
      </p:sp>
      <p:sp>
        <p:nvSpPr>
          <p:cNvPr id="4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596348"/>
          </a:xfrm>
          <a:prstGeom prst="rect">
            <a:avLst/>
          </a:prstGeom>
          <a:solidFill>
            <a:srgbClr val="D1B039">
              <a:alpha val="27000"/>
            </a:srgbClr>
          </a:solidFill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tabLst>
                <a:tab pos="1947863" algn="l"/>
              </a:tabLst>
            </a:pPr>
            <a:r>
              <a:rPr lang="en-US" sz="2800" b="1" dirty="0" smtClean="0">
                <a:solidFill>
                  <a:srgbClr val="1F497D"/>
                </a:solidFill>
              </a:rPr>
              <a:t>3 – Pass ERL RF system at 721 MHz</a:t>
            </a:r>
            <a:endParaRPr lang="en-US" sz="2800" b="1" dirty="0" smtClean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111195" y="701983"/>
            <a:ext cx="903280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35000"/>
              </a:spcAft>
            </a:pPr>
            <a:r>
              <a:rPr lang="en-US" sz="2000" dirty="0" smtClean="0">
                <a:latin typeface="Calibri" pitchFamily="34" charset="0"/>
              </a:rPr>
              <a:t>Energy = 3 * 20 GeV, 2 x 10 GeV Linacs, 6.6 </a:t>
            </a:r>
            <a:r>
              <a:rPr lang="en-US" sz="2000" dirty="0" err="1" smtClean="0">
                <a:latin typeface="Calibri" pitchFamily="34" charset="0"/>
              </a:rPr>
              <a:t>mA</a:t>
            </a:r>
            <a:r>
              <a:rPr lang="en-US" sz="2000" dirty="0" smtClean="0">
                <a:latin typeface="Calibri" pitchFamily="34" charset="0"/>
              </a:rPr>
              <a:t>, Take 721 MHz, to allow 25 ns bunches</a:t>
            </a:r>
            <a:endParaRPr lang="en-GB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32"/>
          <p:cNvGrpSpPr>
            <a:grpSpLocks noChangeAspect="1"/>
          </p:cNvGrpSpPr>
          <p:nvPr/>
        </p:nvGrpSpPr>
        <p:grpSpPr bwMode="auto">
          <a:xfrm>
            <a:off x="192088" y="4373563"/>
            <a:ext cx="4289428" cy="1782762"/>
            <a:chOff x="121" y="2755"/>
            <a:chExt cx="2702" cy="1123"/>
          </a:xfrm>
        </p:grpSpPr>
        <p:sp>
          <p:nvSpPr>
            <p:cNvPr id="52539" name="AutoShape 4731"/>
            <p:cNvSpPr>
              <a:spLocks noChangeAspect="1" noChangeArrowheads="1" noTextEdit="1"/>
            </p:cNvSpPr>
            <p:nvPr/>
          </p:nvSpPr>
          <p:spPr bwMode="auto">
            <a:xfrm>
              <a:off x="121" y="2755"/>
              <a:ext cx="2698" cy="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4933"/>
            <p:cNvGrpSpPr>
              <a:grpSpLocks/>
            </p:cNvGrpSpPr>
            <p:nvPr/>
          </p:nvGrpSpPr>
          <p:grpSpPr bwMode="auto">
            <a:xfrm>
              <a:off x="121" y="2755"/>
              <a:ext cx="2702" cy="1123"/>
              <a:chOff x="121" y="2755"/>
              <a:chExt cx="2702" cy="1123"/>
            </a:xfrm>
          </p:grpSpPr>
          <p:sp>
            <p:nvSpPr>
              <p:cNvPr id="53011" name="Rectangle 4733"/>
              <p:cNvSpPr>
                <a:spLocks noChangeArrowheads="1"/>
              </p:cNvSpPr>
              <p:nvPr/>
            </p:nvSpPr>
            <p:spPr bwMode="auto">
              <a:xfrm>
                <a:off x="121" y="2755"/>
                <a:ext cx="2698" cy="11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2" name="Rectangle 4734"/>
              <p:cNvSpPr>
                <a:spLocks noChangeArrowheads="1"/>
              </p:cNvSpPr>
              <p:nvPr/>
            </p:nvSpPr>
            <p:spPr bwMode="auto">
              <a:xfrm>
                <a:off x="198" y="2890"/>
                <a:ext cx="2544" cy="84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3" name="Rectangle 4735"/>
              <p:cNvSpPr>
                <a:spLocks noChangeArrowheads="1"/>
              </p:cNvSpPr>
              <p:nvPr/>
            </p:nvSpPr>
            <p:spPr bwMode="auto">
              <a:xfrm>
                <a:off x="2589" y="3748"/>
                <a:ext cx="126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4" name="Rectangle 4736"/>
              <p:cNvSpPr>
                <a:spLocks noChangeArrowheads="1"/>
              </p:cNvSpPr>
              <p:nvPr/>
            </p:nvSpPr>
            <p:spPr bwMode="auto">
              <a:xfrm>
                <a:off x="198" y="3748"/>
                <a:ext cx="3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5" name="Rectangle 4738"/>
              <p:cNvSpPr>
                <a:spLocks noChangeArrowheads="1"/>
              </p:cNvSpPr>
              <p:nvPr/>
            </p:nvSpPr>
            <p:spPr bwMode="auto">
              <a:xfrm>
                <a:off x="249" y="2828"/>
                <a:ext cx="0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6" name="Rectangle 4739"/>
              <p:cNvSpPr>
                <a:spLocks noChangeArrowheads="1"/>
              </p:cNvSpPr>
              <p:nvPr/>
            </p:nvSpPr>
            <p:spPr bwMode="auto">
              <a:xfrm rot="16200000">
                <a:off x="113" y="2874"/>
                <a:ext cx="9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7" name="Rectangle 4740"/>
              <p:cNvSpPr>
                <a:spLocks noChangeArrowheads="1"/>
              </p:cNvSpPr>
              <p:nvPr/>
            </p:nvSpPr>
            <p:spPr bwMode="auto">
              <a:xfrm rot="16200000">
                <a:off x="143" y="3669"/>
                <a:ext cx="3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8" name="Rectangle 4741"/>
              <p:cNvSpPr>
                <a:spLocks noChangeArrowheads="1"/>
              </p:cNvSpPr>
              <p:nvPr/>
            </p:nvSpPr>
            <p:spPr bwMode="auto">
              <a:xfrm rot="16200000">
                <a:off x="2749" y="2885"/>
                <a:ext cx="7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9" name="Rectangle 4742"/>
              <p:cNvSpPr>
                <a:spLocks noChangeArrowheads="1"/>
              </p:cNvSpPr>
              <p:nvPr/>
            </p:nvSpPr>
            <p:spPr bwMode="auto">
              <a:xfrm rot="16200000">
                <a:off x="2740" y="3625"/>
                <a:ext cx="9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0" name="Rectangle 4743"/>
              <p:cNvSpPr>
                <a:spLocks noChangeArrowheads="1"/>
              </p:cNvSpPr>
              <p:nvPr/>
            </p:nvSpPr>
            <p:spPr bwMode="auto">
              <a:xfrm rot="16200000">
                <a:off x="-33" y="3178"/>
                <a:ext cx="385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1" name="Rectangle 4744"/>
              <p:cNvSpPr>
                <a:spLocks noChangeArrowheads="1"/>
              </p:cNvSpPr>
              <p:nvPr/>
            </p:nvSpPr>
            <p:spPr bwMode="auto">
              <a:xfrm rot="16200000">
                <a:off x="2605" y="3196"/>
                <a:ext cx="368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2" name="Line 4745"/>
              <p:cNvSpPr>
                <a:spLocks noChangeShapeType="1"/>
              </p:cNvSpPr>
              <p:nvPr/>
            </p:nvSpPr>
            <p:spPr bwMode="auto">
              <a:xfrm flipH="1">
                <a:off x="2723" y="2975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3" name="Line 4746"/>
              <p:cNvSpPr>
                <a:spLocks noChangeShapeType="1"/>
              </p:cNvSpPr>
              <p:nvPr/>
            </p:nvSpPr>
            <p:spPr bwMode="auto">
              <a:xfrm>
                <a:off x="198" y="2975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4" name="Line 4747"/>
              <p:cNvSpPr>
                <a:spLocks noChangeShapeType="1"/>
              </p:cNvSpPr>
              <p:nvPr/>
            </p:nvSpPr>
            <p:spPr bwMode="auto">
              <a:xfrm flipV="1">
                <a:off x="446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5" name="Line 4748"/>
              <p:cNvSpPr>
                <a:spLocks noChangeShapeType="1"/>
              </p:cNvSpPr>
              <p:nvPr/>
            </p:nvSpPr>
            <p:spPr bwMode="auto">
              <a:xfrm>
                <a:off x="446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6" name="Line 4749"/>
              <p:cNvSpPr>
                <a:spLocks noChangeShapeType="1"/>
              </p:cNvSpPr>
              <p:nvPr/>
            </p:nvSpPr>
            <p:spPr bwMode="auto">
              <a:xfrm flipH="1">
                <a:off x="2723" y="306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7" name="Line 4750"/>
              <p:cNvSpPr>
                <a:spLocks noChangeShapeType="1"/>
              </p:cNvSpPr>
              <p:nvPr/>
            </p:nvSpPr>
            <p:spPr bwMode="auto">
              <a:xfrm>
                <a:off x="198" y="3060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8" name="Line 4751"/>
              <p:cNvSpPr>
                <a:spLocks noChangeShapeType="1"/>
              </p:cNvSpPr>
              <p:nvPr/>
            </p:nvSpPr>
            <p:spPr bwMode="auto">
              <a:xfrm flipV="1">
                <a:off x="701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29" name="Line 4752"/>
              <p:cNvSpPr>
                <a:spLocks noChangeShapeType="1"/>
              </p:cNvSpPr>
              <p:nvPr/>
            </p:nvSpPr>
            <p:spPr bwMode="auto">
              <a:xfrm>
                <a:off x="701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0" name="Line 4753"/>
              <p:cNvSpPr>
                <a:spLocks noChangeShapeType="1"/>
              </p:cNvSpPr>
              <p:nvPr/>
            </p:nvSpPr>
            <p:spPr bwMode="auto">
              <a:xfrm flipH="1">
                <a:off x="2723" y="3144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1" name="Line 4754"/>
              <p:cNvSpPr>
                <a:spLocks noChangeShapeType="1"/>
              </p:cNvSpPr>
              <p:nvPr/>
            </p:nvSpPr>
            <p:spPr bwMode="auto">
              <a:xfrm>
                <a:off x="198" y="3144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2" name="Line 4755"/>
              <p:cNvSpPr>
                <a:spLocks noChangeShapeType="1"/>
              </p:cNvSpPr>
              <p:nvPr/>
            </p:nvSpPr>
            <p:spPr bwMode="auto">
              <a:xfrm flipV="1">
                <a:off x="957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3" name="Line 4756"/>
              <p:cNvSpPr>
                <a:spLocks noChangeShapeType="1"/>
              </p:cNvSpPr>
              <p:nvPr/>
            </p:nvSpPr>
            <p:spPr bwMode="auto">
              <a:xfrm>
                <a:off x="957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4" name="Line 4757"/>
              <p:cNvSpPr>
                <a:spLocks noChangeShapeType="1"/>
              </p:cNvSpPr>
              <p:nvPr/>
            </p:nvSpPr>
            <p:spPr bwMode="auto">
              <a:xfrm flipH="1">
                <a:off x="2723" y="3229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5" name="Line 4758"/>
              <p:cNvSpPr>
                <a:spLocks noChangeShapeType="1"/>
              </p:cNvSpPr>
              <p:nvPr/>
            </p:nvSpPr>
            <p:spPr bwMode="auto">
              <a:xfrm>
                <a:off x="198" y="3229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6" name="Line 4759"/>
              <p:cNvSpPr>
                <a:spLocks noChangeShapeType="1"/>
              </p:cNvSpPr>
              <p:nvPr/>
            </p:nvSpPr>
            <p:spPr bwMode="auto">
              <a:xfrm flipV="1">
                <a:off x="1212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7" name="Line 4760"/>
              <p:cNvSpPr>
                <a:spLocks noChangeShapeType="1"/>
              </p:cNvSpPr>
              <p:nvPr/>
            </p:nvSpPr>
            <p:spPr bwMode="auto">
              <a:xfrm>
                <a:off x="1212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8" name="Line 4761"/>
              <p:cNvSpPr>
                <a:spLocks noChangeShapeType="1"/>
              </p:cNvSpPr>
              <p:nvPr/>
            </p:nvSpPr>
            <p:spPr bwMode="auto">
              <a:xfrm flipH="1">
                <a:off x="2723" y="3314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39" name="Line 4762"/>
              <p:cNvSpPr>
                <a:spLocks noChangeShapeType="1"/>
              </p:cNvSpPr>
              <p:nvPr/>
            </p:nvSpPr>
            <p:spPr bwMode="auto">
              <a:xfrm>
                <a:off x="198" y="3314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0" name="Line 4763"/>
              <p:cNvSpPr>
                <a:spLocks noChangeShapeType="1"/>
              </p:cNvSpPr>
              <p:nvPr/>
            </p:nvSpPr>
            <p:spPr bwMode="auto">
              <a:xfrm flipV="1">
                <a:off x="1467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1" name="Line 4764"/>
              <p:cNvSpPr>
                <a:spLocks noChangeShapeType="1"/>
              </p:cNvSpPr>
              <p:nvPr/>
            </p:nvSpPr>
            <p:spPr bwMode="auto">
              <a:xfrm>
                <a:off x="1467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2" name="Line 4765"/>
              <p:cNvSpPr>
                <a:spLocks noChangeShapeType="1"/>
              </p:cNvSpPr>
              <p:nvPr/>
            </p:nvSpPr>
            <p:spPr bwMode="auto">
              <a:xfrm flipH="1">
                <a:off x="2723" y="339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3" name="Line 4766"/>
              <p:cNvSpPr>
                <a:spLocks noChangeShapeType="1"/>
              </p:cNvSpPr>
              <p:nvPr/>
            </p:nvSpPr>
            <p:spPr bwMode="auto">
              <a:xfrm>
                <a:off x="198" y="3398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4" name="Line 4767"/>
              <p:cNvSpPr>
                <a:spLocks noChangeShapeType="1"/>
              </p:cNvSpPr>
              <p:nvPr/>
            </p:nvSpPr>
            <p:spPr bwMode="auto">
              <a:xfrm flipV="1">
                <a:off x="1722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5" name="Line 4768"/>
              <p:cNvSpPr>
                <a:spLocks noChangeShapeType="1"/>
              </p:cNvSpPr>
              <p:nvPr/>
            </p:nvSpPr>
            <p:spPr bwMode="auto">
              <a:xfrm>
                <a:off x="1722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6" name="Line 4769"/>
              <p:cNvSpPr>
                <a:spLocks noChangeShapeType="1"/>
              </p:cNvSpPr>
              <p:nvPr/>
            </p:nvSpPr>
            <p:spPr bwMode="auto">
              <a:xfrm flipH="1">
                <a:off x="2723" y="3483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7" name="Line 4770"/>
              <p:cNvSpPr>
                <a:spLocks noChangeShapeType="1"/>
              </p:cNvSpPr>
              <p:nvPr/>
            </p:nvSpPr>
            <p:spPr bwMode="auto">
              <a:xfrm>
                <a:off x="198" y="3483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8" name="Line 4771"/>
              <p:cNvSpPr>
                <a:spLocks noChangeShapeType="1"/>
              </p:cNvSpPr>
              <p:nvPr/>
            </p:nvSpPr>
            <p:spPr bwMode="auto">
              <a:xfrm flipV="1">
                <a:off x="1977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49" name="Line 4772"/>
              <p:cNvSpPr>
                <a:spLocks noChangeShapeType="1"/>
              </p:cNvSpPr>
              <p:nvPr/>
            </p:nvSpPr>
            <p:spPr bwMode="auto">
              <a:xfrm>
                <a:off x="1977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0" name="Line 4773"/>
              <p:cNvSpPr>
                <a:spLocks noChangeShapeType="1"/>
              </p:cNvSpPr>
              <p:nvPr/>
            </p:nvSpPr>
            <p:spPr bwMode="auto">
              <a:xfrm flipH="1">
                <a:off x="2723" y="356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1" name="Line 4774"/>
              <p:cNvSpPr>
                <a:spLocks noChangeShapeType="1"/>
              </p:cNvSpPr>
              <p:nvPr/>
            </p:nvSpPr>
            <p:spPr bwMode="auto">
              <a:xfrm>
                <a:off x="198" y="3568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2" name="Line 4775"/>
              <p:cNvSpPr>
                <a:spLocks noChangeShapeType="1"/>
              </p:cNvSpPr>
              <p:nvPr/>
            </p:nvSpPr>
            <p:spPr bwMode="auto">
              <a:xfrm flipV="1">
                <a:off x="2232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3" name="Line 4776"/>
              <p:cNvSpPr>
                <a:spLocks noChangeShapeType="1"/>
              </p:cNvSpPr>
              <p:nvPr/>
            </p:nvSpPr>
            <p:spPr bwMode="auto">
              <a:xfrm>
                <a:off x="2232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4" name="Line 4777"/>
              <p:cNvSpPr>
                <a:spLocks noChangeShapeType="1"/>
              </p:cNvSpPr>
              <p:nvPr/>
            </p:nvSpPr>
            <p:spPr bwMode="auto">
              <a:xfrm flipH="1">
                <a:off x="2723" y="3652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5" name="Line 4778"/>
              <p:cNvSpPr>
                <a:spLocks noChangeShapeType="1"/>
              </p:cNvSpPr>
              <p:nvPr/>
            </p:nvSpPr>
            <p:spPr bwMode="auto">
              <a:xfrm>
                <a:off x="198" y="3652"/>
                <a:ext cx="1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6" name="Line 4779"/>
              <p:cNvSpPr>
                <a:spLocks noChangeShapeType="1"/>
              </p:cNvSpPr>
              <p:nvPr/>
            </p:nvSpPr>
            <p:spPr bwMode="auto">
              <a:xfrm flipV="1">
                <a:off x="2487" y="3726"/>
                <a:ext cx="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7" name="Line 4780"/>
              <p:cNvSpPr>
                <a:spLocks noChangeShapeType="1"/>
              </p:cNvSpPr>
              <p:nvPr/>
            </p:nvSpPr>
            <p:spPr bwMode="auto">
              <a:xfrm>
                <a:off x="2487" y="2890"/>
                <a:ext cx="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8" name="Freeform 4781"/>
              <p:cNvSpPr>
                <a:spLocks/>
              </p:cNvSpPr>
              <p:nvPr/>
            </p:nvSpPr>
            <p:spPr bwMode="auto">
              <a:xfrm>
                <a:off x="198" y="3133"/>
                <a:ext cx="2544" cy="531"/>
              </a:xfrm>
              <a:custGeom>
                <a:avLst/>
                <a:gdLst>
                  <a:gd name="T0" fmla="*/ 38 w 2544"/>
                  <a:gd name="T1" fmla="*/ 51 h 531"/>
                  <a:gd name="T2" fmla="*/ 76 w 2544"/>
                  <a:gd name="T3" fmla="*/ 96 h 531"/>
                  <a:gd name="T4" fmla="*/ 114 w 2544"/>
                  <a:gd name="T5" fmla="*/ 124 h 531"/>
                  <a:gd name="T6" fmla="*/ 159 w 2544"/>
                  <a:gd name="T7" fmla="*/ 158 h 531"/>
                  <a:gd name="T8" fmla="*/ 197 w 2544"/>
                  <a:gd name="T9" fmla="*/ 203 h 531"/>
                  <a:gd name="T10" fmla="*/ 236 w 2544"/>
                  <a:gd name="T11" fmla="*/ 226 h 531"/>
                  <a:gd name="T12" fmla="*/ 280 w 2544"/>
                  <a:gd name="T13" fmla="*/ 243 h 531"/>
                  <a:gd name="T14" fmla="*/ 318 w 2544"/>
                  <a:gd name="T15" fmla="*/ 282 h 531"/>
                  <a:gd name="T16" fmla="*/ 357 w 2544"/>
                  <a:gd name="T17" fmla="*/ 310 h 531"/>
                  <a:gd name="T18" fmla="*/ 401 w 2544"/>
                  <a:gd name="T19" fmla="*/ 322 h 531"/>
                  <a:gd name="T20" fmla="*/ 440 w 2544"/>
                  <a:gd name="T21" fmla="*/ 339 h 531"/>
                  <a:gd name="T22" fmla="*/ 484 w 2544"/>
                  <a:gd name="T23" fmla="*/ 367 h 531"/>
                  <a:gd name="T24" fmla="*/ 523 w 2544"/>
                  <a:gd name="T25" fmla="*/ 378 h 531"/>
                  <a:gd name="T26" fmla="*/ 561 w 2544"/>
                  <a:gd name="T27" fmla="*/ 373 h 531"/>
                  <a:gd name="T28" fmla="*/ 599 w 2544"/>
                  <a:gd name="T29" fmla="*/ 395 h 531"/>
                  <a:gd name="T30" fmla="*/ 637 w 2544"/>
                  <a:gd name="T31" fmla="*/ 412 h 531"/>
                  <a:gd name="T32" fmla="*/ 682 w 2544"/>
                  <a:gd name="T33" fmla="*/ 401 h 531"/>
                  <a:gd name="T34" fmla="*/ 720 w 2544"/>
                  <a:gd name="T35" fmla="*/ 401 h 531"/>
                  <a:gd name="T36" fmla="*/ 765 w 2544"/>
                  <a:gd name="T37" fmla="*/ 418 h 531"/>
                  <a:gd name="T38" fmla="*/ 803 w 2544"/>
                  <a:gd name="T39" fmla="*/ 406 h 531"/>
                  <a:gd name="T40" fmla="*/ 848 w 2544"/>
                  <a:gd name="T41" fmla="*/ 384 h 531"/>
                  <a:gd name="T42" fmla="*/ 886 w 2544"/>
                  <a:gd name="T43" fmla="*/ 395 h 531"/>
                  <a:gd name="T44" fmla="*/ 924 w 2544"/>
                  <a:gd name="T45" fmla="*/ 395 h 531"/>
                  <a:gd name="T46" fmla="*/ 963 w 2544"/>
                  <a:gd name="T47" fmla="*/ 361 h 531"/>
                  <a:gd name="T48" fmla="*/ 1007 w 2544"/>
                  <a:gd name="T49" fmla="*/ 350 h 531"/>
                  <a:gd name="T50" fmla="*/ 1046 w 2544"/>
                  <a:gd name="T51" fmla="*/ 361 h 531"/>
                  <a:gd name="T52" fmla="*/ 1084 w 2544"/>
                  <a:gd name="T53" fmla="*/ 333 h 531"/>
                  <a:gd name="T54" fmla="*/ 1128 w 2544"/>
                  <a:gd name="T55" fmla="*/ 282 h 531"/>
                  <a:gd name="T56" fmla="*/ 1167 w 2544"/>
                  <a:gd name="T57" fmla="*/ 299 h 531"/>
                  <a:gd name="T58" fmla="*/ 1205 w 2544"/>
                  <a:gd name="T59" fmla="*/ 305 h 531"/>
                  <a:gd name="T60" fmla="*/ 1250 w 2544"/>
                  <a:gd name="T61" fmla="*/ 248 h 531"/>
                  <a:gd name="T62" fmla="*/ 1288 w 2544"/>
                  <a:gd name="T63" fmla="*/ 226 h 531"/>
                  <a:gd name="T64" fmla="*/ 1333 w 2544"/>
                  <a:gd name="T65" fmla="*/ 260 h 531"/>
                  <a:gd name="T66" fmla="*/ 1371 w 2544"/>
                  <a:gd name="T67" fmla="*/ 226 h 531"/>
                  <a:gd name="T68" fmla="*/ 1409 w 2544"/>
                  <a:gd name="T69" fmla="*/ 158 h 531"/>
                  <a:gd name="T70" fmla="*/ 1447 w 2544"/>
                  <a:gd name="T71" fmla="*/ 198 h 531"/>
                  <a:gd name="T72" fmla="*/ 1486 w 2544"/>
                  <a:gd name="T73" fmla="*/ 226 h 531"/>
                  <a:gd name="T74" fmla="*/ 1530 w 2544"/>
                  <a:gd name="T75" fmla="*/ 158 h 531"/>
                  <a:gd name="T76" fmla="*/ 1569 w 2544"/>
                  <a:gd name="T77" fmla="*/ 152 h 531"/>
                  <a:gd name="T78" fmla="*/ 1613 w 2544"/>
                  <a:gd name="T79" fmla="*/ 220 h 531"/>
                  <a:gd name="T80" fmla="*/ 1652 w 2544"/>
                  <a:gd name="T81" fmla="*/ 198 h 531"/>
                  <a:gd name="T82" fmla="*/ 1696 w 2544"/>
                  <a:gd name="T83" fmla="*/ 136 h 531"/>
                  <a:gd name="T84" fmla="*/ 1734 w 2544"/>
                  <a:gd name="T85" fmla="*/ 209 h 531"/>
                  <a:gd name="T86" fmla="*/ 1773 w 2544"/>
                  <a:gd name="T87" fmla="*/ 265 h 531"/>
                  <a:gd name="T88" fmla="*/ 1811 w 2544"/>
                  <a:gd name="T89" fmla="*/ 220 h 531"/>
                  <a:gd name="T90" fmla="*/ 1856 w 2544"/>
                  <a:gd name="T91" fmla="*/ 231 h 531"/>
                  <a:gd name="T92" fmla="*/ 1894 w 2544"/>
                  <a:gd name="T93" fmla="*/ 316 h 531"/>
                  <a:gd name="T94" fmla="*/ 1932 w 2544"/>
                  <a:gd name="T95" fmla="*/ 322 h 531"/>
                  <a:gd name="T96" fmla="*/ 1977 w 2544"/>
                  <a:gd name="T97" fmla="*/ 294 h 531"/>
                  <a:gd name="T98" fmla="*/ 2015 w 2544"/>
                  <a:gd name="T99" fmla="*/ 361 h 531"/>
                  <a:gd name="T100" fmla="*/ 2053 w 2544"/>
                  <a:gd name="T101" fmla="*/ 418 h 531"/>
                  <a:gd name="T102" fmla="*/ 2098 w 2544"/>
                  <a:gd name="T103" fmla="*/ 406 h 531"/>
                  <a:gd name="T104" fmla="*/ 2136 w 2544"/>
                  <a:gd name="T105" fmla="*/ 429 h 531"/>
                  <a:gd name="T106" fmla="*/ 2181 w 2544"/>
                  <a:gd name="T107" fmla="*/ 480 h 531"/>
                  <a:gd name="T108" fmla="*/ 2219 w 2544"/>
                  <a:gd name="T109" fmla="*/ 491 h 531"/>
                  <a:gd name="T110" fmla="*/ 2257 w 2544"/>
                  <a:gd name="T111" fmla="*/ 480 h 531"/>
                  <a:gd name="T112" fmla="*/ 2296 w 2544"/>
                  <a:gd name="T113" fmla="*/ 508 h 531"/>
                  <a:gd name="T114" fmla="*/ 2334 w 2544"/>
                  <a:gd name="T115" fmla="*/ 525 h 531"/>
                  <a:gd name="T116" fmla="*/ 2379 w 2544"/>
                  <a:gd name="T117" fmla="*/ 508 h 531"/>
                  <a:gd name="T118" fmla="*/ 2417 w 2544"/>
                  <a:gd name="T119" fmla="*/ 502 h 531"/>
                  <a:gd name="T120" fmla="*/ 2462 w 2544"/>
                  <a:gd name="T121" fmla="*/ 514 h 531"/>
                  <a:gd name="T122" fmla="*/ 2500 w 2544"/>
                  <a:gd name="T123" fmla="*/ 491 h 53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44"/>
                  <a:gd name="T187" fmla="*/ 0 h 531"/>
                  <a:gd name="T188" fmla="*/ 2544 w 2544"/>
                  <a:gd name="T189" fmla="*/ 531 h 53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44" h="531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11"/>
                    </a:lnTo>
                    <a:lnTo>
                      <a:pt x="6" y="17"/>
                    </a:lnTo>
                    <a:lnTo>
                      <a:pt x="12" y="23"/>
                    </a:lnTo>
                    <a:lnTo>
                      <a:pt x="19" y="28"/>
                    </a:lnTo>
                    <a:lnTo>
                      <a:pt x="19" y="34"/>
                    </a:lnTo>
                    <a:lnTo>
                      <a:pt x="25" y="34"/>
                    </a:lnTo>
                    <a:lnTo>
                      <a:pt x="25" y="40"/>
                    </a:lnTo>
                    <a:lnTo>
                      <a:pt x="31" y="40"/>
                    </a:lnTo>
                    <a:lnTo>
                      <a:pt x="31" y="45"/>
                    </a:lnTo>
                    <a:lnTo>
                      <a:pt x="31" y="51"/>
                    </a:lnTo>
                    <a:lnTo>
                      <a:pt x="38" y="51"/>
                    </a:lnTo>
                    <a:lnTo>
                      <a:pt x="38" y="57"/>
                    </a:lnTo>
                    <a:lnTo>
                      <a:pt x="44" y="57"/>
                    </a:lnTo>
                    <a:lnTo>
                      <a:pt x="44" y="62"/>
                    </a:lnTo>
                    <a:lnTo>
                      <a:pt x="51" y="68"/>
                    </a:lnTo>
                    <a:lnTo>
                      <a:pt x="51" y="73"/>
                    </a:lnTo>
                    <a:lnTo>
                      <a:pt x="57" y="73"/>
                    </a:lnTo>
                    <a:lnTo>
                      <a:pt x="57" y="79"/>
                    </a:lnTo>
                    <a:lnTo>
                      <a:pt x="63" y="85"/>
                    </a:lnTo>
                    <a:lnTo>
                      <a:pt x="63" y="90"/>
                    </a:lnTo>
                    <a:lnTo>
                      <a:pt x="70" y="90"/>
                    </a:lnTo>
                    <a:lnTo>
                      <a:pt x="76" y="96"/>
                    </a:lnTo>
                    <a:lnTo>
                      <a:pt x="82" y="96"/>
                    </a:lnTo>
                    <a:lnTo>
                      <a:pt x="82" y="102"/>
                    </a:lnTo>
                    <a:lnTo>
                      <a:pt x="89" y="102"/>
                    </a:lnTo>
                    <a:lnTo>
                      <a:pt x="89" y="107"/>
                    </a:lnTo>
                    <a:lnTo>
                      <a:pt x="95" y="107"/>
                    </a:lnTo>
                    <a:lnTo>
                      <a:pt x="95" y="113"/>
                    </a:lnTo>
                    <a:lnTo>
                      <a:pt x="102" y="113"/>
                    </a:lnTo>
                    <a:lnTo>
                      <a:pt x="108" y="113"/>
                    </a:lnTo>
                    <a:lnTo>
                      <a:pt x="108" y="119"/>
                    </a:lnTo>
                    <a:lnTo>
                      <a:pt x="114" y="119"/>
                    </a:lnTo>
                    <a:lnTo>
                      <a:pt x="114" y="124"/>
                    </a:lnTo>
                    <a:lnTo>
                      <a:pt x="121" y="124"/>
                    </a:lnTo>
                    <a:lnTo>
                      <a:pt x="127" y="130"/>
                    </a:lnTo>
                    <a:lnTo>
                      <a:pt x="133" y="130"/>
                    </a:lnTo>
                    <a:lnTo>
                      <a:pt x="133" y="136"/>
                    </a:lnTo>
                    <a:lnTo>
                      <a:pt x="140" y="136"/>
                    </a:lnTo>
                    <a:lnTo>
                      <a:pt x="140" y="141"/>
                    </a:lnTo>
                    <a:lnTo>
                      <a:pt x="146" y="141"/>
                    </a:lnTo>
                    <a:lnTo>
                      <a:pt x="146" y="147"/>
                    </a:lnTo>
                    <a:lnTo>
                      <a:pt x="153" y="147"/>
                    </a:lnTo>
                    <a:lnTo>
                      <a:pt x="153" y="152"/>
                    </a:lnTo>
                    <a:lnTo>
                      <a:pt x="159" y="158"/>
                    </a:lnTo>
                    <a:lnTo>
                      <a:pt x="159" y="164"/>
                    </a:lnTo>
                    <a:lnTo>
                      <a:pt x="165" y="164"/>
                    </a:lnTo>
                    <a:lnTo>
                      <a:pt x="165" y="169"/>
                    </a:lnTo>
                    <a:lnTo>
                      <a:pt x="172" y="169"/>
                    </a:lnTo>
                    <a:lnTo>
                      <a:pt x="172" y="175"/>
                    </a:lnTo>
                    <a:lnTo>
                      <a:pt x="172" y="181"/>
                    </a:lnTo>
                    <a:lnTo>
                      <a:pt x="178" y="181"/>
                    </a:lnTo>
                    <a:lnTo>
                      <a:pt x="178" y="186"/>
                    </a:lnTo>
                    <a:lnTo>
                      <a:pt x="185" y="186"/>
                    </a:lnTo>
                    <a:lnTo>
                      <a:pt x="185" y="192"/>
                    </a:lnTo>
                    <a:lnTo>
                      <a:pt x="191" y="192"/>
                    </a:lnTo>
                    <a:lnTo>
                      <a:pt x="191" y="198"/>
                    </a:lnTo>
                    <a:lnTo>
                      <a:pt x="197" y="203"/>
                    </a:lnTo>
                    <a:lnTo>
                      <a:pt x="197" y="209"/>
                    </a:lnTo>
                    <a:lnTo>
                      <a:pt x="204" y="209"/>
                    </a:lnTo>
                    <a:lnTo>
                      <a:pt x="210" y="215"/>
                    </a:lnTo>
                    <a:lnTo>
                      <a:pt x="210" y="220"/>
                    </a:lnTo>
                    <a:lnTo>
                      <a:pt x="216" y="220"/>
                    </a:lnTo>
                    <a:lnTo>
                      <a:pt x="223" y="220"/>
                    </a:lnTo>
                    <a:lnTo>
                      <a:pt x="223" y="226"/>
                    </a:lnTo>
                    <a:lnTo>
                      <a:pt x="229" y="226"/>
                    </a:lnTo>
                    <a:lnTo>
                      <a:pt x="236" y="226"/>
                    </a:lnTo>
                    <a:lnTo>
                      <a:pt x="242" y="231"/>
                    </a:lnTo>
                    <a:lnTo>
                      <a:pt x="248" y="231"/>
                    </a:lnTo>
                    <a:lnTo>
                      <a:pt x="255" y="237"/>
                    </a:lnTo>
                    <a:lnTo>
                      <a:pt x="261" y="237"/>
                    </a:lnTo>
                    <a:lnTo>
                      <a:pt x="267" y="237"/>
                    </a:lnTo>
                    <a:lnTo>
                      <a:pt x="267" y="243"/>
                    </a:lnTo>
                    <a:lnTo>
                      <a:pt x="274" y="243"/>
                    </a:lnTo>
                    <a:lnTo>
                      <a:pt x="280" y="243"/>
                    </a:lnTo>
                    <a:lnTo>
                      <a:pt x="280" y="248"/>
                    </a:lnTo>
                    <a:lnTo>
                      <a:pt x="287" y="248"/>
                    </a:lnTo>
                    <a:lnTo>
                      <a:pt x="287" y="254"/>
                    </a:lnTo>
                    <a:lnTo>
                      <a:pt x="293" y="254"/>
                    </a:lnTo>
                    <a:lnTo>
                      <a:pt x="293" y="260"/>
                    </a:lnTo>
                    <a:lnTo>
                      <a:pt x="299" y="260"/>
                    </a:lnTo>
                    <a:lnTo>
                      <a:pt x="299" y="265"/>
                    </a:lnTo>
                    <a:lnTo>
                      <a:pt x="306" y="265"/>
                    </a:lnTo>
                    <a:lnTo>
                      <a:pt x="306" y="271"/>
                    </a:lnTo>
                    <a:lnTo>
                      <a:pt x="312" y="277"/>
                    </a:lnTo>
                    <a:lnTo>
                      <a:pt x="318" y="277"/>
                    </a:lnTo>
                    <a:lnTo>
                      <a:pt x="318" y="282"/>
                    </a:lnTo>
                    <a:lnTo>
                      <a:pt x="325" y="288"/>
                    </a:lnTo>
                    <a:lnTo>
                      <a:pt x="331" y="294"/>
                    </a:lnTo>
                    <a:lnTo>
                      <a:pt x="338" y="299"/>
                    </a:lnTo>
                    <a:lnTo>
                      <a:pt x="338" y="305"/>
                    </a:lnTo>
                    <a:lnTo>
                      <a:pt x="344" y="305"/>
                    </a:lnTo>
                    <a:lnTo>
                      <a:pt x="350" y="310"/>
                    </a:lnTo>
                    <a:lnTo>
                      <a:pt x="357" y="310"/>
                    </a:lnTo>
                    <a:lnTo>
                      <a:pt x="357" y="316"/>
                    </a:lnTo>
                    <a:lnTo>
                      <a:pt x="363" y="316"/>
                    </a:lnTo>
                    <a:lnTo>
                      <a:pt x="369" y="316"/>
                    </a:lnTo>
                    <a:lnTo>
                      <a:pt x="376" y="316"/>
                    </a:lnTo>
                    <a:lnTo>
                      <a:pt x="382" y="316"/>
                    </a:lnTo>
                    <a:lnTo>
                      <a:pt x="389" y="316"/>
                    </a:lnTo>
                    <a:lnTo>
                      <a:pt x="389" y="322"/>
                    </a:lnTo>
                    <a:lnTo>
                      <a:pt x="395" y="322"/>
                    </a:lnTo>
                    <a:lnTo>
                      <a:pt x="401" y="322"/>
                    </a:lnTo>
                    <a:lnTo>
                      <a:pt x="408" y="322"/>
                    </a:lnTo>
                    <a:lnTo>
                      <a:pt x="414" y="322"/>
                    </a:lnTo>
                    <a:lnTo>
                      <a:pt x="421" y="322"/>
                    </a:lnTo>
                    <a:lnTo>
                      <a:pt x="427" y="327"/>
                    </a:lnTo>
                    <a:lnTo>
                      <a:pt x="433" y="333"/>
                    </a:lnTo>
                    <a:lnTo>
                      <a:pt x="440" y="333"/>
                    </a:lnTo>
                    <a:lnTo>
                      <a:pt x="440" y="339"/>
                    </a:lnTo>
                    <a:lnTo>
                      <a:pt x="446" y="339"/>
                    </a:lnTo>
                    <a:lnTo>
                      <a:pt x="446" y="344"/>
                    </a:lnTo>
                    <a:lnTo>
                      <a:pt x="452" y="344"/>
                    </a:lnTo>
                    <a:lnTo>
                      <a:pt x="452" y="350"/>
                    </a:lnTo>
                    <a:lnTo>
                      <a:pt x="459" y="350"/>
                    </a:lnTo>
                    <a:lnTo>
                      <a:pt x="459" y="356"/>
                    </a:lnTo>
                    <a:lnTo>
                      <a:pt x="465" y="356"/>
                    </a:lnTo>
                    <a:lnTo>
                      <a:pt x="465" y="361"/>
                    </a:lnTo>
                    <a:lnTo>
                      <a:pt x="472" y="361"/>
                    </a:lnTo>
                    <a:lnTo>
                      <a:pt x="472" y="367"/>
                    </a:lnTo>
                    <a:lnTo>
                      <a:pt x="478" y="367"/>
                    </a:lnTo>
                    <a:lnTo>
                      <a:pt x="484" y="367"/>
                    </a:lnTo>
                    <a:lnTo>
                      <a:pt x="484" y="373"/>
                    </a:lnTo>
                    <a:lnTo>
                      <a:pt x="491" y="373"/>
                    </a:lnTo>
                    <a:lnTo>
                      <a:pt x="491" y="378"/>
                    </a:lnTo>
                    <a:lnTo>
                      <a:pt x="497" y="378"/>
                    </a:lnTo>
                    <a:lnTo>
                      <a:pt x="503" y="378"/>
                    </a:lnTo>
                    <a:lnTo>
                      <a:pt x="510" y="378"/>
                    </a:lnTo>
                    <a:lnTo>
                      <a:pt x="516" y="378"/>
                    </a:lnTo>
                    <a:lnTo>
                      <a:pt x="523" y="378"/>
                    </a:lnTo>
                    <a:lnTo>
                      <a:pt x="529" y="378"/>
                    </a:lnTo>
                    <a:lnTo>
                      <a:pt x="535" y="378"/>
                    </a:lnTo>
                    <a:lnTo>
                      <a:pt x="535" y="373"/>
                    </a:lnTo>
                    <a:lnTo>
                      <a:pt x="542" y="373"/>
                    </a:lnTo>
                    <a:lnTo>
                      <a:pt x="548" y="373"/>
                    </a:lnTo>
                    <a:lnTo>
                      <a:pt x="554" y="373"/>
                    </a:lnTo>
                    <a:lnTo>
                      <a:pt x="561" y="373"/>
                    </a:lnTo>
                    <a:lnTo>
                      <a:pt x="567" y="373"/>
                    </a:lnTo>
                    <a:lnTo>
                      <a:pt x="567" y="378"/>
                    </a:lnTo>
                    <a:lnTo>
                      <a:pt x="574" y="378"/>
                    </a:lnTo>
                    <a:lnTo>
                      <a:pt x="580" y="384"/>
                    </a:lnTo>
                    <a:lnTo>
                      <a:pt x="586" y="384"/>
                    </a:lnTo>
                    <a:lnTo>
                      <a:pt x="586" y="389"/>
                    </a:lnTo>
                    <a:lnTo>
                      <a:pt x="593" y="389"/>
                    </a:lnTo>
                    <a:lnTo>
                      <a:pt x="599" y="395"/>
                    </a:lnTo>
                    <a:lnTo>
                      <a:pt x="605" y="395"/>
                    </a:lnTo>
                    <a:lnTo>
                      <a:pt x="605" y="401"/>
                    </a:lnTo>
                    <a:lnTo>
                      <a:pt x="612" y="401"/>
                    </a:lnTo>
                    <a:lnTo>
                      <a:pt x="618" y="401"/>
                    </a:lnTo>
                    <a:lnTo>
                      <a:pt x="618" y="406"/>
                    </a:lnTo>
                    <a:lnTo>
                      <a:pt x="625" y="406"/>
                    </a:lnTo>
                    <a:lnTo>
                      <a:pt x="631" y="406"/>
                    </a:lnTo>
                    <a:lnTo>
                      <a:pt x="631" y="412"/>
                    </a:lnTo>
                    <a:lnTo>
                      <a:pt x="637" y="412"/>
                    </a:lnTo>
                    <a:lnTo>
                      <a:pt x="644" y="412"/>
                    </a:lnTo>
                    <a:lnTo>
                      <a:pt x="650" y="406"/>
                    </a:lnTo>
                    <a:lnTo>
                      <a:pt x="656" y="406"/>
                    </a:lnTo>
                    <a:lnTo>
                      <a:pt x="663" y="406"/>
                    </a:lnTo>
                    <a:lnTo>
                      <a:pt x="669" y="406"/>
                    </a:lnTo>
                    <a:lnTo>
                      <a:pt x="669" y="401"/>
                    </a:lnTo>
                    <a:lnTo>
                      <a:pt x="676" y="401"/>
                    </a:lnTo>
                    <a:lnTo>
                      <a:pt x="682" y="401"/>
                    </a:lnTo>
                    <a:lnTo>
                      <a:pt x="688" y="401"/>
                    </a:lnTo>
                    <a:lnTo>
                      <a:pt x="688" y="395"/>
                    </a:lnTo>
                    <a:lnTo>
                      <a:pt x="695" y="395"/>
                    </a:lnTo>
                    <a:lnTo>
                      <a:pt x="701" y="395"/>
                    </a:lnTo>
                    <a:lnTo>
                      <a:pt x="701" y="389"/>
                    </a:lnTo>
                    <a:lnTo>
                      <a:pt x="708" y="389"/>
                    </a:lnTo>
                    <a:lnTo>
                      <a:pt x="708" y="395"/>
                    </a:lnTo>
                    <a:lnTo>
                      <a:pt x="714" y="395"/>
                    </a:lnTo>
                    <a:lnTo>
                      <a:pt x="720" y="401"/>
                    </a:lnTo>
                    <a:lnTo>
                      <a:pt x="727" y="401"/>
                    </a:lnTo>
                    <a:lnTo>
                      <a:pt x="733" y="401"/>
                    </a:lnTo>
                    <a:lnTo>
                      <a:pt x="733" y="406"/>
                    </a:lnTo>
                    <a:lnTo>
                      <a:pt x="739" y="406"/>
                    </a:lnTo>
                    <a:lnTo>
                      <a:pt x="746" y="406"/>
                    </a:lnTo>
                    <a:lnTo>
                      <a:pt x="746" y="412"/>
                    </a:lnTo>
                    <a:lnTo>
                      <a:pt x="752" y="412"/>
                    </a:lnTo>
                    <a:lnTo>
                      <a:pt x="759" y="412"/>
                    </a:lnTo>
                    <a:lnTo>
                      <a:pt x="765" y="418"/>
                    </a:lnTo>
                    <a:lnTo>
                      <a:pt x="771" y="418"/>
                    </a:lnTo>
                    <a:lnTo>
                      <a:pt x="778" y="418"/>
                    </a:lnTo>
                    <a:lnTo>
                      <a:pt x="784" y="418"/>
                    </a:lnTo>
                    <a:lnTo>
                      <a:pt x="784" y="412"/>
                    </a:lnTo>
                    <a:lnTo>
                      <a:pt x="790" y="412"/>
                    </a:lnTo>
                    <a:lnTo>
                      <a:pt x="797" y="412"/>
                    </a:lnTo>
                    <a:lnTo>
                      <a:pt x="797" y="406"/>
                    </a:lnTo>
                    <a:lnTo>
                      <a:pt x="803" y="406"/>
                    </a:lnTo>
                    <a:lnTo>
                      <a:pt x="810" y="406"/>
                    </a:lnTo>
                    <a:lnTo>
                      <a:pt x="810" y="401"/>
                    </a:lnTo>
                    <a:lnTo>
                      <a:pt x="816" y="401"/>
                    </a:lnTo>
                    <a:lnTo>
                      <a:pt x="816" y="395"/>
                    </a:lnTo>
                    <a:lnTo>
                      <a:pt x="822" y="395"/>
                    </a:lnTo>
                    <a:lnTo>
                      <a:pt x="829" y="395"/>
                    </a:lnTo>
                    <a:lnTo>
                      <a:pt x="829" y="389"/>
                    </a:lnTo>
                    <a:lnTo>
                      <a:pt x="835" y="389"/>
                    </a:lnTo>
                    <a:lnTo>
                      <a:pt x="835" y="384"/>
                    </a:lnTo>
                    <a:lnTo>
                      <a:pt x="841" y="384"/>
                    </a:lnTo>
                    <a:lnTo>
                      <a:pt x="848" y="384"/>
                    </a:lnTo>
                    <a:lnTo>
                      <a:pt x="848" y="378"/>
                    </a:lnTo>
                    <a:lnTo>
                      <a:pt x="848" y="384"/>
                    </a:lnTo>
                    <a:lnTo>
                      <a:pt x="854" y="384"/>
                    </a:lnTo>
                    <a:lnTo>
                      <a:pt x="861" y="384"/>
                    </a:lnTo>
                    <a:lnTo>
                      <a:pt x="867" y="389"/>
                    </a:lnTo>
                    <a:lnTo>
                      <a:pt x="873" y="389"/>
                    </a:lnTo>
                    <a:lnTo>
                      <a:pt x="880" y="389"/>
                    </a:lnTo>
                    <a:lnTo>
                      <a:pt x="880" y="395"/>
                    </a:lnTo>
                    <a:lnTo>
                      <a:pt x="886" y="395"/>
                    </a:lnTo>
                    <a:lnTo>
                      <a:pt x="892" y="395"/>
                    </a:lnTo>
                    <a:lnTo>
                      <a:pt x="899" y="395"/>
                    </a:lnTo>
                    <a:lnTo>
                      <a:pt x="905" y="401"/>
                    </a:lnTo>
                    <a:lnTo>
                      <a:pt x="912" y="401"/>
                    </a:lnTo>
                    <a:lnTo>
                      <a:pt x="918" y="401"/>
                    </a:lnTo>
                    <a:lnTo>
                      <a:pt x="924" y="395"/>
                    </a:lnTo>
                    <a:lnTo>
                      <a:pt x="931" y="395"/>
                    </a:lnTo>
                    <a:lnTo>
                      <a:pt x="931" y="389"/>
                    </a:lnTo>
                    <a:lnTo>
                      <a:pt x="937" y="389"/>
                    </a:lnTo>
                    <a:lnTo>
                      <a:pt x="937" y="384"/>
                    </a:lnTo>
                    <a:lnTo>
                      <a:pt x="944" y="384"/>
                    </a:lnTo>
                    <a:lnTo>
                      <a:pt x="944" y="378"/>
                    </a:lnTo>
                    <a:lnTo>
                      <a:pt x="950" y="378"/>
                    </a:lnTo>
                    <a:lnTo>
                      <a:pt x="950" y="373"/>
                    </a:lnTo>
                    <a:lnTo>
                      <a:pt x="956" y="373"/>
                    </a:lnTo>
                    <a:lnTo>
                      <a:pt x="956" y="367"/>
                    </a:lnTo>
                    <a:lnTo>
                      <a:pt x="963" y="367"/>
                    </a:lnTo>
                    <a:lnTo>
                      <a:pt x="963" y="361"/>
                    </a:lnTo>
                    <a:lnTo>
                      <a:pt x="969" y="361"/>
                    </a:lnTo>
                    <a:lnTo>
                      <a:pt x="969" y="356"/>
                    </a:lnTo>
                    <a:lnTo>
                      <a:pt x="975" y="356"/>
                    </a:lnTo>
                    <a:lnTo>
                      <a:pt x="975" y="350"/>
                    </a:lnTo>
                    <a:lnTo>
                      <a:pt x="982" y="350"/>
                    </a:lnTo>
                    <a:lnTo>
                      <a:pt x="982" y="344"/>
                    </a:lnTo>
                    <a:lnTo>
                      <a:pt x="988" y="344"/>
                    </a:lnTo>
                    <a:lnTo>
                      <a:pt x="995" y="344"/>
                    </a:lnTo>
                    <a:lnTo>
                      <a:pt x="1001" y="344"/>
                    </a:lnTo>
                    <a:lnTo>
                      <a:pt x="1007" y="350"/>
                    </a:lnTo>
                    <a:lnTo>
                      <a:pt x="1014" y="350"/>
                    </a:lnTo>
                    <a:lnTo>
                      <a:pt x="1020" y="350"/>
                    </a:lnTo>
                    <a:lnTo>
                      <a:pt x="1020" y="356"/>
                    </a:lnTo>
                    <a:lnTo>
                      <a:pt x="1026" y="356"/>
                    </a:lnTo>
                    <a:lnTo>
                      <a:pt x="1033" y="356"/>
                    </a:lnTo>
                    <a:lnTo>
                      <a:pt x="1039" y="356"/>
                    </a:lnTo>
                    <a:lnTo>
                      <a:pt x="1039" y="361"/>
                    </a:lnTo>
                    <a:lnTo>
                      <a:pt x="1046" y="361"/>
                    </a:lnTo>
                    <a:lnTo>
                      <a:pt x="1052" y="361"/>
                    </a:lnTo>
                    <a:lnTo>
                      <a:pt x="1058" y="361"/>
                    </a:lnTo>
                    <a:lnTo>
                      <a:pt x="1065" y="356"/>
                    </a:lnTo>
                    <a:lnTo>
                      <a:pt x="1071" y="356"/>
                    </a:lnTo>
                    <a:lnTo>
                      <a:pt x="1071" y="350"/>
                    </a:lnTo>
                    <a:lnTo>
                      <a:pt x="1077" y="344"/>
                    </a:lnTo>
                    <a:lnTo>
                      <a:pt x="1077" y="339"/>
                    </a:lnTo>
                    <a:lnTo>
                      <a:pt x="1084" y="339"/>
                    </a:lnTo>
                    <a:lnTo>
                      <a:pt x="1084" y="333"/>
                    </a:lnTo>
                    <a:lnTo>
                      <a:pt x="1090" y="333"/>
                    </a:lnTo>
                    <a:lnTo>
                      <a:pt x="1090" y="327"/>
                    </a:lnTo>
                    <a:lnTo>
                      <a:pt x="1097" y="327"/>
                    </a:lnTo>
                    <a:lnTo>
                      <a:pt x="1097" y="322"/>
                    </a:lnTo>
                    <a:lnTo>
                      <a:pt x="1097" y="316"/>
                    </a:lnTo>
                    <a:lnTo>
                      <a:pt x="1103" y="316"/>
                    </a:lnTo>
                    <a:lnTo>
                      <a:pt x="1103" y="310"/>
                    </a:lnTo>
                    <a:lnTo>
                      <a:pt x="1109" y="310"/>
                    </a:lnTo>
                    <a:lnTo>
                      <a:pt x="1109" y="305"/>
                    </a:lnTo>
                    <a:lnTo>
                      <a:pt x="1116" y="299"/>
                    </a:lnTo>
                    <a:lnTo>
                      <a:pt x="1116" y="294"/>
                    </a:lnTo>
                    <a:lnTo>
                      <a:pt x="1122" y="294"/>
                    </a:lnTo>
                    <a:lnTo>
                      <a:pt x="1122" y="288"/>
                    </a:lnTo>
                    <a:lnTo>
                      <a:pt x="1128" y="288"/>
                    </a:lnTo>
                    <a:lnTo>
                      <a:pt x="1128" y="282"/>
                    </a:lnTo>
                    <a:lnTo>
                      <a:pt x="1135" y="282"/>
                    </a:lnTo>
                    <a:lnTo>
                      <a:pt x="1135" y="288"/>
                    </a:lnTo>
                    <a:lnTo>
                      <a:pt x="1141" y="288"/>
                    </a:lnTo>
                    <a:lnTo>
                      <a:pt x="1148" y="294"/>
                    </a:lnTo>
                    <a:lnTo>
                      <a:pt x="1154" y="294"/>
                    </a:lnTo>
                    <a:lnTo>
                      <a:pt x="1160" y="299"/>
                    </a:lnTo>
                    <a:lnTo>
                      <a:pt x="1167" y="299"/>
                    </a:lnTo>
                    <a:lnTo>
                      <a:pt x="1167" y="305"/>
                    </a:lnTo>
                    <a:lnTo>
                      <a:pt x="1173" y="305"/>
                    </a:lnTo>
                    <a:lnTo>
                      <a:pt x="1180" y="305"/>
                    </a:lnTo>
                    <a:lnTo>
                      <a:pt x="1180" y="310"/>
                    </a:lnTo>
                    <a:lnTo>
                      <a:pt x="1186" y="310"/>
                    </a:lnTo>
                    <a:lnTo>
                      <a:pt x="1192" y="310"/>
                    </a:lnTo>
                    <a:lnTo>
                      <a:pt x="1199" y="316"/>
                    </a:lnTo>
                    <a:lnTo>
                      <a:pt x="1199" y="310"/>
                    </a:lnTo>
                    <a:lnTo>
                      <a:pt x="1205" y="310"/>
                    </a:lnTo>
                    <a:lnTo>
                      <a:pt x="1205" y="305"/>
                    </a:lnTo>
                    <a:lnTo>
                      <a:pt x="1211" y="305"/>
                    </a:lnTo>
                    <a:lnTo>
                      <a:pt x="1211" y="299"/>
                    </a:lnTo>
                    <a:lnTo>
                      <a:pt x="1211" y="294"/>
                    </a:lnTo>
                    <a:lnTo>
                      <a:pt x="1218" y="294"/>
                    </a:lnTo>
                    <a:lnTo>
                      <a:pt x="1218" y="288"/>
                    </a:lnTo>
                    <a:lnTo>
                      <a:pt x="1224" y="288"/>
                    </a:lnTo>
                    <a:lnTo>
                      <a:pt x="1224" y="282"/>
                    </a:lnTo>
                    <a:lnTo>
                      <a:pt x="1224" y="277"/>
                    </a:lnTo>
                    <a:lnTo>
                      <a:pt x="1231" y="277"/>
                    </a:lnTo>
                    <a:lnTo>
                      <a:pt x="1231" y="271"/>
                    </a:lnTo>
                    <a:lnTo>
                      <a:pt x="1237" y="271"/>
                    </a:lnTo>
                    <a:lnTo>
                      <a:pt x="1237" y="265"/>
                    </a:lnTo>
                    <a:lnTo>
                      <a:pt x="1237" y="260"/>
                    </a:lnTo>
                    <a:lnTo>
                      <a:pt x="1243" y="260"/>
                    </a:lnTo>
                    <a:lnTo>
                      <a:pt x="1243" y="254"/>
                    </a:lnTo>
                    <a:lnTo>
                      <a:pt x="1250" y="248"/>
                    </a:lnTo>
                    <a:lnTo>
                      <a:pt x="1250" y="243"/>
                    </a:lnTo>
                    <a:lnTo>
                      <a:pt x="1256" y="237"/>
                    </a:lnTo>
                    <a:lnTo>
                      <a:pt x="1256" y="231"/>
                    </a:lnTo>
                    <a:lnTo>
                      <a:pt x="1262" y="231"/>
                    </a:lnTo>
                    <a:lnTo>
                      <a:pt x="1262" y="226"/>
                    </a:lnTo>
                    <a:lnTo>
                      <a:pt x="1262" y="220"/>
                    </a:lnTo>
                    <a:lnTo>
                      <a:pt x="1269" y="220"/>
                    </a:lnTo>
                    <a:lnTo>
                      <a:pt x="1269" y="215"/>
                    </a:lnTo>
                    <a:lnTo>
                      <a:pt x="1275" y="215"/>
                    </a:lnTo>
                    <a:lnTo>
                      <a:pt x="1275" y="220"/>
                    </a:lnTo>
                    <a:lnTo>
                      <a:pt x="1282" y="220"/>
                    </a:lnTo>
                    <a:lnTo>
                      <a:pt x="1282" y="226"/>
                    </a:lnTo>
                    <a:lnTo>
                      <a:pt x="1288" y="226"/>
                    </a:lnTo>
                    <a:lnTo>
                      <a:pt x="1288" y="231"/>
                    </a:lnTo>
                    <a:lnTo>
                      <a:pt x="1294" y="231"/>
                    </a:lnTo>
                    <a:lnTo>
                      <a:pt x="1294" y="237"/>
                    </a:lnTo>
                    <a:lnTo>
                      <a:pt x="1301" y="237"/>
                    </a:lnTo>
                    <a:lnTo>
                      <a:pt x="1307" y="243"/>
                    </a:lnTo>
                    <a:lnTo>
                      <a:pt x="1313" y="248"/>
                    </a:lnTo>
                    <a:lnTo>
                      <a:pt x="1320" y="248"/>
                    </a:lnTo>
                    <a:lnTo>
                      <a:pt x="1320" y="254"/>
                    </a:lnTo>
                    <a:lnTo>
                      <a:pt x="1326" y="254"/>
                    </a:lnTo>
                    <a:lnTo>
                      <a:pt x="1326" y="260"/>
                    </a:lnTo>
                    <a:lnTo>
                      <a:pt x="1333" y="260"/>
                    </a:lnTo>
                    <a:lnTo>
                      <a:pt x="1333" y="265"/>
                    </a:lnTo>
                    <a:lnTo>
                      <a:pt x="1339" y="265"/>
                    </a:lnTo>
                    <a:lnTo>
                      <a:pt x="1345" y="265"/>
                    </a:lnTo>
                    <a:lnTo>
                      <a:pt x="1345" y="260"/>
                    </a:lnTo>
                    <a:lnTo>
                      <a:pt x="1352" y="254"/>
                    </a:lnTo>
                    <a:lnTo>
                      <a:pt x="1352" y="248"/>
                    </a:lnTo>
                    <a:lnTo>
                      <a:pt x="1358" y="248"/>
                    </a:lnTo>
                    <a:lnTo>
                      <a:pt x="1358" y="243"/>
                    </a:lnTo>
                    <a:lnTo>
                      <a:pt x="1358" y="237"/>
                    </a:lnTo>
                    <a:lnTo>
                      <a:pt x="1364" y="237"/>
                    </a:lnTo>
                    <a:lnTo>
                      <a:pt x="1364" y="231"/>
                    </a:lnTo>
                    <a:lnTo>
                      <a:pt x="1364" y="226"/>
                    </a:lnTo>
                    <a:lnTo>
                      <a:pt x="1371" y="226"/>
                    </a:lnTo>
                    <a:lnTo>
                      <a:pt x="1371" y="220"/>
                    </a:lnTo>
                    <a:lnTo>
                      <a:pt x="1377" y="215"/>
                    </a:lnTo>
                    <a:lnTo>
                      <a:pt x="1377" y="209"/>
                    </a:lnTo>
                    <a:lnTo>
                      <a:pt x="1384" y="209"/>
                    </a:lnTo>
                    <a:lnTo>
                      <a:pt x="1384" y="203"/>
                    </a:lnTo>
                    <a:lnTo>
                      <a:pt x="1384" y="198"/>
                    </a:lnTo>
                    <a:lnTo>
                      <a:pt x="1390" y="192"/>
                    </a:lnTo>
                    <a:lnTo>
                      <a:pt x="1390" y="186"/>
                    </a:lnTo>
                    <a:lnTo>
                      <a:pt x="1396" y="186"/>
                    </a:lnTo>
                    <a:lnTo>
                      <a:pt x="1396" y="181"/>
                    </a:lnTo>
                    <a:lnTo>
                      <a:pt x="1396" y="175"/>
                    </a:lnTo>
                    <a:lnTo>
                      <a:pt x="1403" y="175"/>
                    </a:lnTo>
                    <a:lnTo>
                      <a:pt x="1403" y="169"/>
                    </a:lnTo>
                    <a:lnTo>
                      <a:pt x="1403" y="164"/>
                    </a:lnTo>
                    <a:lnTo>
                      <a:pt x="1409" y="164"/>
                    </a:lnTo>
                    <a:lnTo>
                      <a:pt x="1409" y="158"/>
                    </a:lnTo>
                    <a:lnTo>
                      <a:pt x="1409" y="152"/>
                    </a:lnTo>
                    <a:lnTo>
                      <a:pt x="1416" y="152"/>
                    </a:lnTo>
                    <a:lnTo>
                      <a:pt x="1416" y="158"/>
                    </a:lnTo>
                    <a:lnTo>
                      <a:pt x="1416" y="164"/>
                    </a:lnTo>
                    <a:lnTo>
                      <a:pt x="1422" y="164"/>
                    </a:lnTo>
                    <a:lnTo>
                      <a:pt x="1422" y="169"/>
                    </a:lnTo>
                    <a:lnTo>
                      <a:pt x="1428" y="169"/>
                    </a:lnTo>
                    <a:lnTo>
                      <a:pt x="1428" y="175"/>
                    </a:lnTo>
                    <a:lnTo>
                      <a:pt x="1435" y="181"/>
                    </a:lnTo>
                    <a:lnTo>
                      <a:pt x="1435" y="186"/>
                    </a:lnTo>
                    <a:lnTo>
                      <a:pt x="1441" y="186"/>
                    </a:lnTo>
                    <a:lnTo>
                      <a:pt x="1441" y="192"/>
                    </a:lnTo>
                    <a:lnTo>
                      <a:pt x="1447" y="198"/>
                    </a:lnTo>
                    <a:lnTo>
                      <a:pt x="1454" y="203"/>
                    </a:lnTo>
                    <a:lnTo>
                      <a:pt x="1454" y="209"/>
                    </a:lnTo>
                    <a:lnTo>
                      <a:pt x="1460" y="209"/>
                    </a:lnTo>
                    <a:lnTo>
                      <a:pt x="1460" y="215"/>
                    </a:lnTo>
                    <a:lnTo>
                      <a:pt x="1467" y="215"/>
                    </a:lnTo>
                    <a:lnTo>
                      <a:pt x="1467" y="220"/>
                    </a:lnTo>
                    <a:lnTo>
                      <a:pt x="1473" y="226"/>
                    </a:lnTo>
                    <a:lnTo>
                      <a:pt x="1473" y="231"/>
                    </a:lnTo>
                    <a:lnTo>
                      <a:pt x="1479" y="231"/>
                    </a:lnTo>
                    <a:lnTo>
                      <a:pt x="1479" y="237"/>
                    </a:lnTo>
                    <a:lnTo>
                      <a:pt x="1486" y="237"/>
                    </a:lnTo>
                    <a:lnTo>
                      <a:pt x="1486" y="231"/>
                    </a:lnTo>
                    <a:lnTo>
                      <a:pt x="1486" y="226"/>
                    </a:lnTo>
                    <a:lnTo>
                      <a:pt x="1492" y="226"/>
                    </a:lnTo>
                    <a:lnTo>
                      <a:pt x="1492" y="220"/>
                    </a:lnTo>
                    <a:lnTo>
                      <a:pt x="1498" y="215"/>
                    </a:lnTo>
                    <a:lnTo>
                      <a:pt x="1498" y="209"/>
                    </a:lnTo>
                    <a:lnTo>
                      <a:pt x="1505" y="203"/>
                    </a:lnTo>
                    <a:lnTo>
                      <a:pt x="1511" y="198"/>
                    </a:lnTo>
                    <a:lnTo>
                      <a:pt x="1511" y="192"/>
                    </a:lnTo>
                    <a:lnTo>
                      <a:pt x="1511" y="186"/>
                    </a:lnTo>
                    <a:lnTo>
                      <a:pt x="1518" y="186"/>
                    </a:lnTo>
                    <a:lnTo>
                      <a:pt x="1518" y="181"/>
                    </a:lnTo>
                    <a:lnTo>
                      <a:pt x="1524" y="175"/>
                    </a:lnTo>
                    <a:lnTo>
                      <a:pt x="1524" y="169"/>
                    </a:lnTo>
                    <a:lnTo>
                      <a:pt x="1524" y="164"/>
                    </a:lnTo>
                    <a:lnTo>
                      <a:pt x="1530" y="164"/>
                    </a:lnTo>
                    <a:lnTo>
                      <a:pt x="1530" y="158"/>
                    </a:lnTo>
                    <a:lnTo>
                      <a:pt x="1537" y="152"/>
                    </a:lnTo>
                    <a:lnTo>
                      <a:pt x="1537" y="147"/>
                    </a:lnTo>
                    <a:lnTo>
                      <a:pt x="1543" y="141"/>
                    </a:lnTo>
                    <a:lnTo>
                      <a:pt x="1543" y="136"/>
                    </a:lnTo>
                    <a:lnTo>
                      <a:pt x="1549" y="136"/>
                    </a:lnTo>
                    <a:lnTo>
                      <a:pt x="1549" y="130"/>
                    </a:lnTo>
                    <a:lnTo>
                      <a:pt x="1549" y="124"/>
                    </a:lnTo>
                    <a:lnTo>
                      <a:pt x="1556" y="124"/>
                    </a:lnTo>
                    <a:lnTo>
                      <a:pt x="1556" y="130"/>
                    </a:lnTo>
                    <a:lnTo>
                      <a:pt x="1562" y="130"/>
                    </a:lnTo>
                    <a:lnTo>
                      <a:pt x="1562" y="136"/>
                    </a:lnTo>
                    <a:lnTo>
                      <a:pt x="1562" y="141"/>
                    </a:lnTo>
                    <a:lnTo>
                      <a:pt x="1569" y="147"/>
                    </a:lnTo>
                    <a:lnTo>
                      <a:pt x="1569" y="152"/>
                    </a:lnTo>
                    <a:lnTo>
                      <a:pt x="1575" y="152"/>
                    </a:lnTo>
                    <a:lnTo>
                      <a:pt x="1575" y="158"/>
                    </a:lnTo>
                    <a:lnTo>
                      <a:pt x="1581" y="164"/>
                    </a:lnTo>
                    <a:lnTo>
                      <a:pt x="1581" y="169"/>
                    </a:lnTo>
                    <a:lnTo>
                      <a:pt x="1581" y="175"/>
                    </a:lnTo>
                    <a:lnTo>
                      <a:pt x="1588" y="181"/>
                    </a:lnTo>
                    <a:lnTo>
                      <a:pt x="1594" y="186"/>
                    </a:lnTo>
                    <a:lnTo>
                      <a:pt x="1594" y="192"/>
                    </a:lnTo>
                    <a:lnTo>
                      <a:pt x="1600" y="198"/>
                    </a:lnTo>
                    <a:lnTo>
                      <a:pt x="1600" y="203"/>
                    </a:lnTo>
                    <a:lnTo>
                      <a:pt x="1607" y="203"/>
                    </a:lnTo>
                    <a:lnTo>
                      <a:pt x="1607" y="209"/>
                    </a:lnTo>
                    <a:lnTo>
                      <a:pt x="1607" y="215"/>
                    </a:lnTo>
                    <a:lnTo>
                      <a:pt x="1613" y="215"/>
                    </a:lnTo>
                    <a:lnTo>
                      <a:pt x="1613" y="220"/>
                    </a:lnTo>
                    <a:lnTo>
                      <a:pt x="1620" y="226"/>
                    </a:lnTo>
                    <a:lnTo>
                      <a:pt x="1620" y="231"/>
                    </a:lnTo>
                    <a:lnTo>
                      <a:pt x="1626" y="231"/>
                    </a:lnTo>
                    <a:lnTo>
                      <a:pt x="1632" y="226"/>
                    </a:lnTo>
                    <a:lnTo>
                      <a:pt x="1632" y="220"/>
                    </a:lnTo>
                    <a:lnTo>
                      <a:pt x="1639" y="215"/>
                    </a:lnTo>
                    <a:lnTo>
                      <a:pt x="1639" y="209"/>
                    </a:lnTo>
                    <a:lnTo>
                      <a:pt x="1645" y="209"/>
                    </a:lnTo>
                    <a:lnTo>
                      <a:pt x="1645" y="203"/>
                    </a:lnTo>
                    <a:lnTo>
                      <a:pt x="1652" y="198"/>
                    </a:lnTo>
                    <a:lnTo>
                      <a:pt x="1652" y="192"/>
                    </a:lnTo>
                    <a:lnTo>
                      <a:pt x="1658" y="192"/>
                    </a:lnTo>
                    <a:lnTo>
                      <a:pt x="1658" y="186"/>
                    </a:lnTo>
                    <a:lnTo>
                      <a:pt x="1664" y="181"/>
                    </a:lnTo>
                    <a:lnTo>
                      <a:pt x="1664" y="175"/>
                    </a:lnTo>
                    <a:lnTo>
                      <a:pt x="1671" y="175"/>
                    </a:lnTo>
                    <a:lnTo>
                      <a:pt x="1671" y="169"/>
                    </a:lnTo>
                    <a:lnTo>
                      <a:pt x="1671" y="164"/>
                    </a:lnTo>
                    <a:lnTo>
                      <a:pt x="1677" y="164"/>
                    </a:lnTo>
                    <a:lnTo>
                      <a:pt x="1677" y="158"/>
                    </a:lnTo>
                    <a:lnTo>
                      <a:pt x="1677" y="152"/>
                    </a:lnTo>
                    <a:lnTo>
                      <a:pt x="1683" y="152"/>
                    </a:lnTo>
                    <a:lnTo>
                      <a:pt x="1683" y="147"/>
                    </a:lnTo>
                    <a:lnTo>
                      <a:pt x="1690" y="141"/>
                    </a:lnTo>
                    <a:lnTo>
                      <a:pt x="1690" y="136"/>
                    </a:lnTo>
                    <a:lnTo>
                      <a:pt x="1696" y="136"/>
                    </a:lnTo>
                    <a:lnTo>
                      <a:pt x="1696" y="141"/>
                    </a:lnTo>
                    <a:lnTo>
                      <a:pt x="1703" y="147"/>
                    </a:lnTo>
                    <a:lnTo>
                      <a:pt x="1703" y="152"/>
                    </a:lnTo>
                    <a:lnTo>
                      <a:pt x="1703" y="158"/>
                    </a:lnTo>
                    <a:lnTo>
                      <a:pt x="1709" y="164"/>
                    </a:lnTo>
                    <a:lnTo>
                      <a:pt x="1715" y="169"/>
                    </a:lnTo>
                    <a:lnTo>
                      <a:pt x="1715" y="175"/>
                    </a:lnTo>
                    <a:lnTo>
                      <a:pt x="1715" y="181"/>
                    </a:lnTo>
                    <a:lnTo>
                      <a:pt x="1722" y="186"/>
                    </a:lnTo>
                    <a:lnTo>
                      <a:pt x="1722" y="192"/>
                    </a:lnTo>
                    <a:lnTo>
                      <a:pt x="1728" y="198"/>
                    </a:lnTo>
                    <a:lnTo>
                      <a:pt x="1728" y="203"/>
                    </a:lnTo>
                    <a:lnTo>
                      <a:pt x="1728" y="209"/>
                    </a:lnTo>
                    <a:lnTo>
                      <a:pt x="1734" y="209"/>
                    </a:lnTo>
                    <a:lnTo>
                      <a:pt x="1734" y="215"/>
                    </a:lnTo>
                    <a:lnTo>
                      <a:pt x="1741" y="220"/>
                    </a:lnTo>
                    <a:lnTo>
                      <a:pt x="1741" y="226"/>
                    </a:lnTo>
                    <a:lnTo>
                      <a:pt x="1741" y="231"/>
                    </a:lnTo>
                    <a:lnTo>
                      <a:pt x="1747" y="237"/>
                    </a:lnTo>
                    <a:lnTo>
                      <a:pt x="1747" y="243"/>
                    </a:lnTo>
                    <a:lnTo>
                      <a:pt x="1754" y="243"/>
                    </a:lnTo>
                    <a:lnTo>
                      <a:pt x="1754" y="248"/>
                    </a:lnTo>
                    <a:lnTo>
                      <a:pt x="1754" y="254"/>
                    </a:lnTo>
                    <a:lnTo>
                      <a:pt x="1760" y="254"/>
                    </a:lnTo>
                    <a:lnTo>
                      <a:pt x="1760" y="260"/>
                    </a:lnTo>
                    <a:lnTo>
                      <a:pt x="1760" y="265"/>
                    </a:lnTo>
                    <a:lnTo>
                      <a:pt x="1766" y="265"/>
                    </a:lnTo>
                    <a:lnTo>
                      <a:pt x="1773" y="265"/>
                    </a:lnTo>
                    <a:lnTo>
                      <a:pt x="1773" y="260"/>
                    </a:lnTo>
                    <a:lnTo>
                      <a:pt x="1779" y="260"/>
                    </a:lnTo>
                    <a:lnTo>
                      <a:pt x="1779" y="254"/>
                    </a:lnTo>
                    <a:lnTo>
                      <a:pt x="1785" y="248"/>
                    </a:lnTo>
                    <a:lnTo>
                      <a:pt x="1785" y="243"/>
                    </a:lnTo>
                    <a:lnTo>
                      <a:pt x="1792" y="243"/>
                    </a:lnTo>
                    <a:lnTo>
                      <a:pt x="1792" y="237"/>
                    </a:lnTo>
                    <a:lnTo>
                      <a:pt x="1798" y="237"/>
                    </a:lnTo>
                    <a:lnTo>
                      <a:pt x="1798" y="231"/>
                    </a:lnTo>
                    <a:lnTo>
                      <a:pt x="1805" y="231"/>
                    </a:lnTo>
                    <a:lnTo>
                      <a:pt x="1805" y="226"/>
                    </a:lnTo>
                    <a:lnTo>
                      <a:pt x="1811" y="226"/>
                    </a:lnTo>
                    <a:lnTo>
                      <a:pt x="1811" y="220"/>
                    </a:lnTo>
                    <a:lnTo>
                      <a:pt x="1817" y="220"/>
                    </a:lnTo>
                    <a:lnTo>
                      <a:pt x="1817" y="215"/>
                    </a:lnTo>
                    <a:lnTo>
                      <a:pt x="1824" y="209"/>
                    </a:lnTo>
                    <a:lnTo>
                      <a:pt x="1824" y="203"/>
                    </a:lnTo>
                    <a:lnTo>
                      <a:pt x="1830" y="203"/>
                    </a:lnTo>
                    <a:lnTo>
                      <a:pt x="1830" y="198"/>
                    </a:lnTo>
                    <a:lnTo>
                      <a:pt x="1836" y="198"/>
                    </a:lnTo>
                    <a:lnTo>
                      <a:pt x="1836" y="192"/>
                    </a:lnTo>
                    <a:lnTo>
                      <a:pt x="1836" y="198"/>
                    </a:lnTo>
                    <a:lnTo>
                      <a:pt x="1843" y="203"/>
                    </a:lnTo>
                    <a:lnTo>
                      <a:pt x="1843" y="209"/>
                    </a:lnTo>
                    <a:lnTo>
                      <a:pt x="1843" y="215"/>
                    </a:lnTo>
                    <a:lnTo>
                      <a:pt x="1849" y="215"/>
                    </a:lnTo>
                    <a:lnTo>
                      <a:pt x="1849" y="220"/>
                    </a:lnTo>
                    <a:lnTo>
                      <a:pt x="1849" y="226"/>
                    </a:lnTo>
                    <a:lnTo>
                      <a:pt x="1856" y="231"/>
                    </a:lnTo>
                    <a:lnTo>
                      <a:pt x="1856" y="237"/>
                    </a:lnTo>
                    <a:lnTo>
                      <a:pt x="1856" y="243"/>
                    </a:lnTo>
                    <a:lnTo>
                      <a:pt x="1862" y="243"/>
                    </a:lnTo>
                    <a:lnTo>
                      <a:pt x="1862" y="248"/>
                    </a:lnTo>
                    <a:lnTo>
                      <a:pt x="1862" y="254"/>
                    </a:lnTo>
                    <a:lnTo>
                      <a:pt x="1868" y="260"/>
                    </a:lnTo>
                    <a:lnTo>
                      <a:pt x="1868" y="265"/>
                    </a:lnTo>
                    <a:lnTo>
                      <a:pt x="1868" y="271"/>
                    </a:lnTo>
                    <a:lnTo>
                      <a:pt x="1875" y="271"/>
                    </a:lnTo>
                    <a:lnTo>
                      <a:pt x="1875" y="277"/>
                    </a:lnTo>
                    <a:lnTo>
                      <a:pt x="1875" y="282"/>
                    </a:lnTo>
                    <a:lnTo>
                      <a:pt x="1881" y="282"/>
                    </a:lnTo>
                    <a:lnTo>
                      <a:pt x="1881" y="288"/>
                    </a:lnTo>
                    <a:lnTo>
                      <a:pt x="1881" y="294"/>
                    </a:lnTo>
                    <a:lnTo>
                      <a:pt x="1888" y="294"/>
                    </a:lnTo>
                    <a:lnTo>
                      <a:pt x="1888" y="299"/>
                    </a:lnTo>
                    <a:lnTo>
                      <a:pt x="1888" y="305"/>
                    </a:lnTo>
                    <a:lnTo>
                      <a:pt x="1894" y="310"/>
                    </a:lnTo>
                    <a:lnTo>
                      <a:pt x="1894" y="316"/>
                    </a:lnTo>
                    <a:lnTo>
                      <a:pt x="1900" y="322"/>
                    </a:lnTo>
                    <a:lnTo>
                      <a:pt x="1900" y="327"/>
                    </a:lnTo>
                    <a:lnTo>
                      <a:pt x="1907" y="327"/>
                    </a:lnTo>
                    <a:lnTo>
                      <a:pt x="1907" y="333"/>
                    </a:lnTo>
                    <a:lnTo>
                      <a:pt x="1913" y="333"/>
                    </a:lnTo>
                    <a:lnTo>
                      <a:pt x="1913" y="327"/>
                    </a:lnTo>
                    <a:lnTo>
                      <a:pt x="1919" y="327"/>
                    </a:lnTo>
                    <a:lnTo>
                      <a:pt x="1926" y="327"/>
                    </a:lnTo>
                    <a:lnTo>
                      <a:pt x="1926" y="322"/>
                    </a:lnTo>
                    <a:lnTo>
                      <a:pt x="1932" y="322"/>
                    </a:lnTo>
                    <a:lnTo>
                      <a:pt x="1939" y="316"/>
                    </a:lnTo>
                    <a:lnTo>
                      <a:pt x="1945" y="316"/>
                    </a:lnTo>
                    <a:lnTo>
                      <a:pt x="1945" y="310"/>
                    </a:lnTo>
                    <a:lnTo>
                      <a:pt x="1951" y="310"/>
                    </a:lnTo>
                    <a:lnTo>
                      <a:pt x="1951" y="305"/>
                    </a:lnTo>
                    <a:lnTo>
                      <a:pt x="1958" y="305"/>
                    </a:lnTo>
                    <a:lnTo>
                      <a:pt x="1964" y="305"/>
                    </a:lnTo>
                    <a:lnTo>
                      <a:pt x="1964" y="299"/>
                    </a:lnTo>
                    <a:lnTo>
                      <a:pt x="1970" y="299"/>
                    </a:lnTo>
                    <a:lnTo>
                      <a:pt x="1970" y="294"/>
                    </a:lnTo>
                    <a:lnTo>
                      <a:pt x="1977" y="294"/>
                    </a:lnTo>
                    <a:lnTo>
                      <a:pt x="1977" y="299"/>
                    </a:lnTo>
                    <a:lnTo>
                      <a:pt x="1983" y="299"/>
                    </a:lnTo>
                    <a:lnTo>
                      <a:pt x="1983" y="305"/>
                    </a:lnTo>
                    <a:lnTo>
                      <a:pt x="1990" y="310"/>
                    </a:lnTo>
                    <a:lnTo>
                      <a:pt x="1990" y="316"/>
                    </a:lnTo>
                    <a:lnTo>
                      <a:pt x="1990" y="322"/>
                    </a:lnTo>
                    <a:lnTo>
                      <a:pt x="1996" y="327"/>
                    </a:lnTo>
                    <a:lnTo>
                      <a:pt x="1996" y="333"/>
                    </a:lnTo>
                    <a:lnTo>
                      <a:pt x="2002" y="339"/>
                    </a:lnTo>
                    <a:lnTo>
                      <a:pt x="2002" y="344"/>
                    </a:lnTo>
                    <a:lnTo>
                      <a:pt x="2009" y="350"/>
                    </a:lnTo>
                    <a:lnTo>
                      <a:pt x="2009" y="356"/>
                    </a:lnTo>
                    <a:lnTo>
                      <a:pt x="2015" y="361"/>
                    </a:lnTo>
                    <a:lnTo>
                      <a:pt x="2015" y="367"/>
                    </a:lnTo>
                    <a:lnTo>
                      <a:pt x="2015" y="373"/>
                    </a:lnTo>
                    <a:lnTo>
                      <a:pt x="2021" y="373"/>
                    </a:lnTo>
                    <a:lnTo>
                      <a:pt x="2021" y="378"/>
                    </a:lnTo>
                    <a:lnTo>
                      <a:pt x="2028" y="384"/>
                    </a:lnTo>
                    <a:lnTo>
                      <a:pt x="2028" y="389"/>
                    </a:lnTo>
                    <a:lnTo>
                      <a:pt x="2034" y="395"/>
                    </a:lnTo>
                    <a:lnTo>
                      <a:pt x="2034" y="401"/>
                    </a:lnTo>
                    <a:lnTo>
                      <a:pt x="2041" y="401"/>
                    </a:lnTo>
                    <a:lnTo>
                      <a:pt x="2041" y="406"/>
                    </a:lnTo>
                    <a:lnTo>
                      <a:pt x="2041" y="412"/>
                    </a:lnTo>
                    <a:lnTo>
                      <a:pt x="2047" y="412"/>
                    </a:lnTo>
                    <a:lnTo>
                      <a:pt x="2047" y="418"/>
                    </a:lnTo>
                    <a:lnTo>
                      <a:pt x="2053" y="418"/>
                    </a:lnTo>
                    <a:lnTo>
                      <a:pt x="2060" y="418"/>
                    </a:lnTo>
                    <a:lnTo>
                      <a:pt x="2066" y="418"/>
                    </a:lnTo>
                    <a:lnTo>
                      <a:pt x="2066" y="412"/>
                    </a:lnTo>
                    <a:lnTo>
                      <a:pt x="2072" y="412"/>
                    </a:lnTo>
                    <a:lnTo>
                      <a:pt x="2079" y="412"/>
                    </a:lnTo>
                    <a:lnTo>
                      <a:pt x="2085" y="412"/>
                    </a:lnTo>
                    <a:lnTo>
                      <a:pt x="2092" y="406"/>
                    </a:lnTo>
                    <a:lnTo>
                      <a:pt x="2098" y="406"/>
                    </a:lnTo>
                    <a:lnTo>
                      <a:pt x="2104" y="406"/>
                    </a:lnTo>
                    <a:lnTo>
                      <a:pt x="2111" y="406"/>
                    </a:lnTo>
                    <a:lnTo>
                      <a:pt x="2111" y="401"/>
                    </a:lnTo>
                    <a:lnTo>
                      <a:pt x="2117" y="401"/>
                    </a:lnTo>
                    <a:lnTo>
                      <a:pt x="2123" y="406"/>
                    </a:lnTo>
                    <a:lnTo>
                      <a:pt x="2123" y="412"/>
                    </a:lnTo>
                    <a:lnTo>
                      <a:pt x="2130" y="418"/>
                    </a:lnTo>
                    <a:lnTo>
                      <a:pt x="2130" y="423"/>
                    </a:lnTo>
                    <a:lnTo>
                      <a:pt x="2136" y="423"/>
                    </a:lnTo>
                    <a:lnTo>
                      <a:pt x="2136" y="429"/>
                    </a:lnTo>
                    <a:lnTo>
                      <a:pt x="2143" y="435"/>
                    </a:lnTo>
                    <a:lnTo>
                      <a:pt x="2143" y="440"/>
                    </a:lnTo>
                    <a:lnTo>
                      <a:pt x="2149" y="440"/>
                    </a:lnTo>
                    <a:lnTo>
                      <a:pt x="2149" y="446"/>
                    </a:lnTo>
                    <a:lnTo>
                      <a:pt x="2155" y="452"/>
                    </a:lnTo>
                    <a:lnTo>
                      <a:pt x="2155" y="457"/>
                    </a:lnTo>
                    <a:lnTo>
                      <a:pt x="2162" y="457"/>
                    </a:lnTo>
                    <a:lnTo>
                      <a:pt x="2162" y="463"/>
                    </a:lnTo>
                    <a:lnTo>
                      <a:pt x="2168" y="468"/>
                    </a:lnTo>
                    <a:lnTo>
                      <a:pt x="2168" y="474"/>
                    </a:lnTo>
                    <a:lnTo>
                      <a:pt x="2175" y="474"/>
                    </a:lnTo>
                    <a:lnTo>
                      <a:pt x="2181" y="480"/>
                    </a:lnTo>
                    <a:lnTo>
                      <a:pt x="2181" y="485"/>
                    </a:lnTo>
                    <a:lnTo>
                      <a:pt x="2187" y="485"/>
                    </a:lnTo>
                    <a:lnTo>
                      <a:pt x="2187" y="491"/>
                    </a:lnTo>
                    <a:lnTo>
                      <a:pt x="2194" y="491"/>
                    </a:lnTo>
                    <a:lnTo>
                      <a:pt x="2200" y="491"/>
                    </a:lnTo>
                    <a:lnTo>
                      <a:pt x="2206" y="491"/>
                    </a:lnTo>
                    <a:lnTo>
                      <a:pt x="2213" y="491"/>
                    </a:lnTo>
                    <a:lnTo>
                      <a:pt x="2219" y="491"/>
                    </a:lnTo>
                    <a:lnTo>
                      <a:pt x="2219" y="485"/>
                    </a:lnTo>
                    <a:lnTo>
                      <a:pt x="2226" y="485"/>
                    </a:lnTo>
                    <a:lnTo>
                      <a:pt x="2232" y="485"/>
                    </a:lnTo>
                    <a:lnTo>
                      <a:pt x="2238" y="485"/>
                    </a:lnTo>
                    <a:lnTo>
                      <a:pt x="2245" y="485"/>
                    </a:lnTo>
                    <a:lnTo>
                      <a:pt x="2251" y="480"/>
                    </a:lnTo>
                    <a:lnTo>
                      <a:pt x="2257" y="480"/>
                    </a:lnTo>
                    <a:lnTo>
                      <a:pt x="2264" y="480"/>
                    </a:lnTo>
                    <a:lnTo>
                      <a:pt x="2264" y="485"/>
                    </a:lnTo>
                    <a:lnTo>
                      <a:pt x="2270" y="485"/>
                    </a:lnTo>
                    <a:lnTo>
                      <a:pt x="2270" y="491"/>
                    </a:lnTo>
                    <a:lnTo>
                      <a:pt x="2277" y="491"/>
                    </a:lnTo>
                    <a:lnTo>
                      <a:pt x="2277" y="497"/>
                    </a:lnTo>
                    <a:lnTo>
                      <a:pt x="2283" y="497"/>
                    </a:lnTo>
                    <a:lnTo>
                      <a:pt x="2283" y="502"/>
                    </a:lnTo>
                    <a:lnTo>
                      <a:pt x="2289" y="502"/>
                    </a:lnTo>
                    <a:lnTo>
                      <a:pt x="2296" y="508"/>
                    </a:lnTo>
                    <a:lnTo>
                      <a:pt x="2302" y="508"/>
                    </a:lnTo>
                    <a:lnTo>
                      <a:pt x="2302" y="514"/>
                    </a:lnTo>
                    <a:lnTo>
                      <a:pt x="2308" y="514"/>
                    </a:lnTo>
                    <a:lnTo>
                      <a:pt x="2308" y="519"/>
                    </a:lnTo>
                    <a:lnTo>
                      <a:pt x="2315" y="519"/>
                    </a:lnTo>
                    <a:lnTo>
                      <a:pt x="2321" y="525"/>
                    </a:lnTo>
                    <a:lnTo>
                      <a:pt x="2328" y="525"/>
                    </a:lnTo>
                    <a:lnTo>
                      <a:pt x="2328" y="531"/>
                    </a:lnTo>
                    <a:lnTo>
                      <a:pt x="2334" y="531"/>
                    </a:lnTo>
                    <a:lnTo>
                      <a:pt x="2334" y="525"/>
                    </a:lnTo>
                    <a:lnTo>
                      <a:pt x="2340" y="525"/>
                    </a:lnTo>
                    <a:lnTo>
                      <a:pt x="2347" y="525"/>
                    </a:lnTo>
                    <a:lnTo>
                      <a:pt x="2353" y="519"/>
                    </a:lnTo>
                    <a:lnTo>
                      <a:pt x="2359" y="519"/>
                    </a:lnTo>
                    <a:lnTo>
                      <a:pt x="2366" y="514"/>
                    </a:lnTo>
                    <a:lnTo>
                      <a:pt x="2372" y="514"/>
                    </a:lnTo>
                    <a:lnTo>
                      <a:pt x="2379" y="514"/>
                    </a:lnTo>
                    <a:lnTo>
                      <a:pt x="2379" y="508"/>
                    </a:lnTo>
                    <a:lnTo>
                      <a:pt x="2385" y="508"/>
                    </a:lnTo>
                    <a:lnTo>
                      <a:pt x="2385" y="502"/>
                    </a:lnTo>
                    <a:lnTo>
                      <a:pt x="2391" y="502"/>
                    </a:lnTo>
                    <a:lnTo>
                      <a:pt x="2398" y="502"/>
                    </a:lnTo>
                    <a:lnTo>
                      <a:pt x="2398" y="497"/>
                    </a:lnTo>
                    <a:lnTo>
                      <a:pt x="2404" y="497"/>
                    </a:lnTo>
                    <a:lnTo>
                      <a:pt x="2411" y="497"/>
                    </a:lnTo>
                    <a:lnTo>
                      <a:pt x="2411" y="502"/>
                    </a:lnTo>
                    <a:lnTo>
                      <a:pt x="2417" y="502"/>
                    </a:lnTo>
                    <a:lnTo>
                      <a:pt x="2423" y="502"/>
                    </a:lnTo>
                    <a:lnTo>
                      <a:pt x="2423" y="508"/>
                    </a:lnTo>
                    <a:lnTo>
                      <a:pt x="2430" y="508"/>
                    </a:lnTo>
                    <a:lnTo>
                      <a:pt x="2436" y="508"/>
                    </a:lnTo>
                    <a:lnTo>
                      <a:pt x="2442" y="508"/>
                    </a:lnTo>
                    <a:lnTo>
                      <a:pt x="2442" y="514"/>
                    </a:lnTo>
                    <a:lnTo>
                      <a:pt x="2449" y="514"/>
                    </a:lnTo>
                    <a:lnTo>
                      <a:pt x="2455" y="514"/>
                    </a:lnTo>
                    <a:lnTo>
                      <a:pt x="2462" y="514"/>
                    </a:lnTo>
                    <a:lnTo>
                      <a:pt x="2468" y="514"/>
                    </a:lnTo>
                    <a:lnTo>
                      <a:pt x="2474" y="519"/>
                    </a:lnTo>
                    <a:lnTo>
                      <a:pt x="2474" y="514"/>
                    </a:lnTo>
                    <a:lnTo>
                      <a:pt x="2481" y="514"/>
                    </a:lnTo>
                    <a:lnTo>
                      <a:pt x="2481" y="508"/>
                    </a:lnTo>
                    <a:lnTo>
                      <a:pt x="2487" y="508"/>
                    </a:lnTo>
                    <a:lnTo>
                      <a:pt x="2487" y="502"/>
                    </a:lnTo>
                    <a:lnTo>
                      <a:pt x="2493" y="502"/>
                    </a:lnTo>
                    <a:lnTo>
                      <a:pt x="2493" y="497"/>
                    </a:lnTo>
                    <a:lnTo>
                      <a:pt x="2500" y="497"/>
                    </a:lnTo>
                    <a:lnTo>
                      <a:pt x="2500" y="491"/>
                    </a:lnTo>
                    <a:lnTo>
                      <a:pt x="2506" y="491"/>
                    </a:lnTo>
                    <a:lnTo>
                      <a:pt x="2506" y="485"/>
                    </a:lnTo>
                    <a:lnTo>
                      <a:pt x="2513" y="480"/>
                    </a:lnTo>
                    <a:lnTo>
                      <a:pt x="2513" y="474"/>
                    </a:lnTo>
                    <a:lnTo>
                      <a:pt x="2519" y="474"/>
                    </a:lnTo>
                    <a:lnTo>
                      <a:pt x="2519" y="468"/>
                    </a:lnTo>
                    <a:lnTo>
                      <a:pt x="2525" y="468"/>
                    </a:lnTo>
                    <a:lnTo>
                      <a:pt x="2525" y="463"/>
                    </a:lnTo>
                    <a:lnTo>
                      <a:pt x="2532" y="463"/>
                    </a:lnTo>
                    <a:lnTo>
                      <a:pt x="2532" y="457"/>
                    </a:lnTo>
                    <a:lnTo>
                      <a:pt x="2538" y="452"/>
                    </a:lnTo>
                    <a:lnTo>
                      <a:pt x="2538" y="446"/>
                    </a:lnTo>
                    <a:lnTo>
                      <a:pt x="2544" y="446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59" name="Rectangle 4782"/>
              <p:cNvSpPr>
                <a:spLocks noChangeArrowheads="1"/>
              </p:cNvSpPr>
              <p:nvPr/>
            </p:nvSpPr>
            <p:spPr bwMode="auto">
              <a:xfrm>
                <a:off x="440" y="3748"/>
                <a:ext cx="21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0" name="Freeform 4783"/>
              <p:cNvSpPr>
                <a:spLocks/>
              </p:cNvSpPr>
              <p:nvPr/>
            </p:nvSpPr>
            <p:spPr bwMode="auto">
              <a:xfrm>
                <a:off x="198" y="3139"/>
                <a:ext cx="2544" cy="525"/>
              </a:xfrm>
              <a:custGeom>
                <a:avLst/>
                <a:gdLst>
                  <a:gd name="T0" fmla="*/ 38 w 2544"/>
                  <a:gd name="T1" fmla="*/ 39 h 525"/>
                  <a:gd name="T2" fmla="*/ 76 w 2544"/>
                  <a:gd name="T3" fmla="*/ 73 h 525"/>
                  <a:gd name="T4" fmla="*/ 114 w 2544"/>
                  <a:gd name="T5" fmla="*/ 124 h 525"/>
                  <a:gd name="T6" fmla="*/ 159 w 2544"/>
                  <a:gd name="T7" fmla="*/ 163 h 525"/>
                  <a:gd name="T8" fmla="*/ 197 w 2544"/>
                  <a:gd name="T9" fmla="*/ 186 h 525"/>
                  <a:gd name="T10" fmla="*/ 236 w 2544"/>
                  <a:gd name="T11" fmla="*/ 220 h 525"/>
                  <a:gd name="T12" fmla="*/ 280 w 2544"/>
                  <a:gd name="T13" fmla="*/ 265 h 525"/>
                  <a:gd name="T14" fmla="*/ 318 w 2544"/>
                  <a:gd name="T15" fmla="*/ 276 h 525"/>
                  <a:gd name="T16" fmla="*/ 357 w 2544"/>
                  <a:gd name="T17" fmla="*/ 293 h 525"/>
                  <a:gd name="T18" fmla="*/ 401 w 2544"/>
                  <a:gd name="T19" fmla="*/ 327 h 525"/>
                  <a:gd name="T20" fmla="*/ 440 w 2544"/>
                  <a:gd name="T21" fmla="*/ 350 h 525"/>
                  <a:gd name="T22" fmla="*/ 484 w 2544"/>
                  <a:gd name="T23" fmla="*/ 350 h 525"/>
                  <a:gd name="T24" fmla="*/ 523 w 2544"/>
                  <a:gd name="T25" fmla="*/ 372 h 525"/>
                  <a:gd name="T26" fmla="*/ 561 w 2544"/>
                  <a:gd name="T27" fmla="*/ 395 h 525"/>
                  <a:gd name="T28" fmla="*/ 599 w 2544"/>
                  <a:gd name="T29" fmla="*/ 395 h 525"/>
                  <a:gd name="T30" fmla="*/ 637 w 2544"/>
                  <a:gd name="T31" fmla="*/ 389 h 525"/>
                  <a:gd name="T32" fmla="*/ 682 w 2544"/>
                  <a:gd name="T33" fmla="*/ 406 h 525"/>
                  <a:gd name="T34" fmla="*/ 720 w 2544"/>
                  <a:gd name="T35" fmla="*/ 412 h 525"/>
                  <a:gd name="T36" fmla="*/ 765 w 2544"/>
                  <a:gd name="T37" fmla="*/ 395 h 525"/>
                  <a:gd name="T38" fmla="*/ 803 w 2544"/>
                  <a:gd name="T39" fmla="*/ 400 h 525"/>
                  <a:gd name="T40" fmla="*/ 848 w 2544"/>
                  <a:gd name="T41" fmla="*/ 412 h 525"/>
                  <a:gd name="T42" fmla="*/ 886 w 2544"/>
                  <a:gd name="T43" fmla="*/ 383 h 525"/>
                  <a:gd name="T44" fmla="*/ 924 w 2544"/>
                  <a:gd name="T45" fmla="*/ 361 h 525"/>
                  <a:gd name="T46" fmla="*/ 963 w 2544"/>
                  <a:gd name="T47" fmla="*/ 372 h 525"/>
                  <a:gd name="T48" fmla="*/ 1007 w 2544"/>
                  <a:gd name="T49" fmla="*/ 361 h 525"/>
                  <a:gd name="T50" fmla="*/ 1046 w 2544"/>
                  <a:gd name="T51" fmla="*/ 316 h 525"/>
                  <a:gd name="T52" fmla="*/ 1084 w 2544"/>
                  <a:gd name="T53" fmla="*/ 316 h 525"/>
                  <a:gd name="T54" fmla="*/ 1128 w 2544"/>
                  <a:gd name="T55" fmla="*/ 333 h 525"/>
                  <a:gd name="T56" fmla="*/ 1167 w 2544"/>
                  <a:gd name="T57" fmla="*/ 282 h 525"/>
                  <a:gd name="T58" fmla="*/ 1205 w 2544"/>
                  <a:gd name="T59" fmla="*/ 242 h 525"/>
                  <a:gd name="T60" fmla="*/ 1250 w 2544"/>
                  <a:gd name="T61" fmla="*/ 265 h 525"/>
                  <a:gd name="T62" fmla="*/ 1288 w 2544"/>
                  <a:gd name="T63" fmla="*/ 254 h 525"/>
                  <a:gd name="T64" fmla="*/ 1333 w 2544"/>
                  <a:gd name="T65" fmla="*/ 186 h 525"/>
                  <a:gd name="T66" fmla="*/ 1371 w 2544"/>
                  <a:gd name="T67" fmla="*/ 197 h 525"/>
                  <a:gd name="T68" fmla="*/ 1409 w 2544"/>
                  <a:gd name="T69" fmla="*/ 237 h 525"/>
                  <a:gd name="T70" fmla="*/ 1447 w 2544"/>
                  <a:gd name="T71" fmla="*/ 175 h 525"/>
                  <a:gd name="T72" fmla="*/ 1486 w 2544"/>
                  <a:gd name="T73" fmla="*/ 124 h 525"/>
                  <a:gd name="T74" fmla="*/ 1530 w 2544"/>
                  <a:gd name="T75" fmla="*/ 186 h 525"/>
                  <a:gd name="T76" fmla="*/ 1569 w 2544"/>
                  <a:gd name="T77" fmla="*/ 192 h 525"/>
                  <a:gd name="T78" fmla="*/ 1613 w 2544"/>
                  <a:gd name="T79" fmla="*/ 118 h 525"/>
                  <a:gd name="T80" fmla="*/ 1652 w 2544"/>
                  <a:gd name="T81" fmla="*/ 158 h 525"/>
                  <a:gd name="T82" fmla="*/ 1696 w 2544"/>
                  <a:gd name="T83" fmla="*/ 231 h 525"/>
                  <a:gd name="T84" fmla="*/ 1734 w 2544"/>
                  <a:gd name="T85" fmla="*/ 186 h 525"/>
                  <a:gd name="T86" fmla="*/ 1773 w 2544"/>
                  <a:gd name="T87" fmla="*/ 152 h 525"/>
                  <a:gd name="T88" fmla="*/ 1811 w 2544"/>
                  <a:gd name="T89" fmla="*/ 242 h 525"/>
                  <a:gd name="T90" fmla="*/ 1856 w 2544"/>
                  <a:gd name="T91" fmla="*/ 271 h 525"/>
                  <a:gd name="T92" fmla="*/ 1894 w 2544"/>
                  <a:gd name="T93" fmla="*/ 237 h 525"/>
                  <a:gd name="T94" fmla="*/ 1932 w 2544"/>
                  <a:gd name="T95" fmla="*/ 282 h 525"/>
                  <a:gd name="T96" fmla="*/ 1977 w 2544"/>
                  <a:gd name="T97" fmla="*/ 367 h 525"/>
                  <a:gd name="T98" fmla="*/ 2015 w 2544"/>
                  <a:gd name="T99" fmla="*/ 355 h 525"/>
                  <a:gd name="T100" fmla="*/ 2053 w 2544"/>
                  <a:gd name="T101" fmla="*/ 350 h 525"/>
                  <a:gd name="T102" fmla="*/ 2098 w 2544"/>
                  <a:gd name="T103" fmla="*/ 417 h 525"/>
                  <a:gd name="T104" fmla="*/ 2136 w 2544"/>
                  <a:gd name="T105" fmla="*/ 451 h 525"/>
                  <a:gd name="T106" fmla="*/ 2181 w 2544"/>
                  <a:gd name="T107" fmla="*/ 446 h 525"/>
                  <a:gd name="T108" fmla="*/ 2219 w 2544"/>
                  <a:gd name="T109" fmla="*/ 474 h 525"/>
                  <a:gd name="T110" fmla="*/ 2257 w 2544"/>
                  <a:gd name="T111" fmla="*/ 508 h 525"/>
                  <a:gd name="T112" fmla="*/ 2296 w 2544"/>
                  <a:gd name="T113" fmla="*/ 502 h 525"/>
                  <a:gd name="T114" fmla="*/ 2334 w 2544"/>
                  <a:gd name="T115" fmla="*/ 496 h 525"/>
                  <a:gd name="T116" fmla="*/ 2379 w 2544"/>
                  <a:gd name="T117" fmla="*/ 519 h 525"/>
                  <a:gd name="T118" fmla="*/ 2417 w 2544"/>
                  <a:gd name="T119" fmla="*/ 513 h 525"/>
                  <a:gd name="T120" fmla="*/ 2462 w 2544"/>
                  <a:gd name="T121" fmla="*/ 485 h 525"/>
                  <a:gd name="T122" fmla="*/ 2500 w 2544"/>
                  <a:gd name="T123" fmla="*/ 479 h 52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44"/>
                  <a:gd name="T187" fmla="*/ 0 h 525"/>
                  <a:gd name="T188" fmla="*/ 2544 w 2544"/>
                  <a:gd name="T189" fmla="*/ 525 h 52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44" h="525">
                    <a:moveTo>
                      <a:pt x="0" y="0"/>
                    </a:moveTo>
                    <a:lnTo>
                      <a:pt x="0" y="5"/>
                    </a:lnTo>
                    <a:lnTo>
                      <a:pt x="6" y="11"/>
                    </a:lnTo>
                    <a:lnTo>
                      <a:pt x="12" y="17"/>
                    </a:lnTo>
                    <a:lnTo>
                      <a:pt x="19" y="22"/>
                    </a:lnTo>
                    <a:lnTo>
                      <a:pt x="25" y="28"/>
                    </a:lnTo>
                    <a:lnTo>
                      <a:pt x="25" y="34"/>
                    </a:lnTo>
                    <a:lnTo>
                      <a:pt x="31" y="34"/>
                    </a:lnTo>
                    <a:lnTo>
                      <a:pt x="38" y="39"/>
                    </a:lnTo>
                    <a:lnTo>
                      <a:pt x="44" y="45"/>
                    </a:lnTo>
                    <a:lnTo>
                      <a:pt x="51" y="51"/>
                    </a:lnTo>
                    <a:lnTo>
                      <a:pt x="57" y="51"/>
                    </a:lnTo>
                    <a:lnTo>
                      <a:pt x="57" y="56"/>
                    </a:lnTo>
                    <a:lnTo>
                      <a:pt x="63" y="62"/>
                    </a:lnTo>
                    <a:lnTo>
                      <a:pt x="70" y="62"/>
                    </a:lnTo>
                    <a:lnTo>
                      <a:pt x="70" y="67"/>
                    </a:lnTo>
                    <a:lnTo>
                      <a:pt x="76" y="73"/>
                    </a:lnTo>
                    <a:lnTo>
                      <a:pt x="76" y="79"/>
                    </a:lnTo>
                    <a:lnTo>
                      <a:pt x="82" y="79"/>
                    </a:lnTo>
                    <a:lnTo>
                      <a:pt x="82" y="84"/>
                    </a:lnTo>
                    <a:lnTo>
                      <a:pt x="89" y="90"/>
                    </a:lnTo>
                    <a:lnTo>
                      <a:pt x="89" y="96"/>
                    </a:lnTo>
                    <a:lnTo>
                      <a:pt x="95" y="96"/>
                    </a:lnTo>
                    <a:lnTo>
                      <a:pt x="95" y="101"/>
                    </a:lnTo>
                    <a:lnTo>
                      <a:pt x="102" y="101"/>
                    </a:lnTo>
                    <a:lnTo>
                      <a:pt x="102" y="107"/>
                    </a:lnTo>
                    <a:lnTo>
                      <a:pt x="102" y="113"/>
                    </a:lnTo>
                    <a:lnTo>
                      <a:pt x="108" y="113"/>
                    </a:lnTo>
                    <a:lnTo>
                      <a:pt x="108" y="118"/>
                    </a:lnTo>
                    <a:lnTo>
                      <a:pt x="114" y="118"/>
                    </a:lnTo>
                    <a:lnTo>
                      <a:pt x="114" y="124"/>
                    </a:lnTo>
                    <a:lnTo>
                      <a:pt x="121" y="130"/>
                    </a:lnTo>
                    <a:lnTo>
                      <a:pt x="127" y="135"/>
                    </a:lnTo>
                    <a:lnTo>
                      <a:pt x="127" y="141"/>
                    </a:lnTo>
                    <a:lnTo>
                      <a:pt x="133" y="146"/>
                    </a:lnTo>
                    <a:lnTo>
                      <a:pt x="140" y="152"/>
                    </a:lnTo>
                    <a:lnTo>
                      <a:pt x="146" y="158"/>
                    </a:lnTo>
                    <a:lnTo>
                      <a:pt x="153" y="158"/>
                    </a:lnTo>
                    <a:lnTo>
                      <a:pt x="153" y="163"/>
                    </a:lnTo>
                    <a:lnTo>
                      <a:pt x="159" y="163"/>
                    </a:lnTo>
                    <a:lnTo>
                      <a:pt x="165" y="163"/>
                    </a:lnTo>
                    <a:lnTo>
                      <a:pt x="165" y="169"/>
                    </a:lnTo>
                    <a:lnTo>
                      <a:pt x="172" y="169"/>
                    </a:lnTo>
                    <a:lnTo>
                      <a:pt x="172" y="175"/>
                    </a:lnTo>
                    <a:lnTo>
                      <a:pt x="178" y="175"/>
                    </a:lnTo>
                    <a:lnTo>
                      <a:pt x="185" y="175"/>
                    </a:lnTo>
                    <a:lnTo>
                      <a:pt x="185" y="180"/>
                    </a:lnTo>
                    <a:lnTo>
                      <a:pt x="191" y="180"/>
                    </a:lnTo>
                    <a:lnTo>
                      <a:pt x="197" y="180"/>
                    </a:lnTo>
                    <a:lnTo>
                      <a:pt x="197" y="186"/>
                    </a:lnTo>
                    <a:lnTo>
                      <a:pt x="204" y="186"/>
                    </a:lnTo>
                    <a:lnTo>
                      <a:pt x="210" y="186"/>
                    </a:lnTo>
                    <a:lnTo>
                      <a:pt x="210" y="192"/>
                    </a:lnTo>
                    <a:lnTo>
                      <a:pt x="216" y="197"/>
                    </a:lnTo>
                    <a:lnTo>
                      <a:pt x="216" y="203"/>
                    </a:lnTo>
                    <a:lnTo>
                      <a:pt x="223" y="203"/>
                    </a:lnTo>
                    <a:lnTo>
                      <a:pt x="223" y="209"/>
                    </a:lnTo>
                    <a:lnTo>
                      <a:pt x="229" y="209"/>
                    </a:lnTo>
                    <a:lnTo>
                      <a:pt x="229" y="214"/>
                    </a:lnTo>
                    <a:lnTo>
                      <a:pt x="236" y="214"/>
                    </a:lnTo>
                    <a:lnTo>
                      <a:pt x="236" y="220"/>
                    </a:lnTo>
                    <a:lnTo>
                      <a:pt x="242" y="225"/>
                    </a:lnTo>
                    <a:lnTo>
                      <a:pt x="242" y="231"/>
                    </a:lnTo>
                    <a:lnTo>
                      <a:pt x="248" y="231"/>
                    </a:lnTo>
                    <a:lnTo>
                      <a:pt x="248" y="237"/>
                    </a:lnTo>
                    <a:lnTo>
                      <a:pt x="255" y="237"/>
                    </a:lnTo>
                    <a:lnTo>
                      <a:pt x="255" y="242"/>
                    </a:lnTo>
                    <a:lnTo>
                      <a:pt x="261" y="242"/>
                    </a:lnTo>
                    <a:lnTo>
                      <a:pt x="261" y="248"/>
                    </a:lnTo>
                    <a:lnTo>
                      <a:pt x="267" y="248"/>
                    </a:lnTo>
                    <a:lnTo>
                      <a:pt x="267" y="254"/>
                    </a:lnTo>
                    <a:lnTo>
                      <a:pt x="274" y="254"/>
                    </a:lnTo>
                    <a:lnTo>
                      <a:pt x="274" y="259"/>
                    </a:lnTo>
                    <a:lnTo>
                      <a:pt x="280" y="265"/>
                    </a:lnTo>
                    <a:lnTo>
                      <a:pt x="287" y="265"/>
                    </a:lnTo>
                    <a:lnTo>
                      <a:pt x="287" y="271"/>
                    </a:lnTo>
                    <a:lnTo>
                      <a:pt x="293" y="271"/>
                    </a:lnTo>
                    <a:lnTo>
                      <a:pt x="299" y="271"/>
                    </a:lnTo>
                    <a:lnTo>
                      <a:pt x="306" y="271"/>
                    </a:lnTo>
                    <a:lnTo>
                      <a:pt x="306" y="276"/>
                    </a:lnTo>
                    <a:lnTo>
                      <a:pt x="312" y="276"/>
                    </a:lnTo>
                    <a:lnTo>
                      <a:pt x="318" y="276"/>
                    </a:lnTo>
                    <a:lnTo>
                      <a:pt x="325" y="276"/>
                    </a:lnTo>
                    <a:lnTo>
                      <a:pt x="325" y="282"/>
                    </a:lnTo>
                    <a:lnTo>
                      <a:pt x="331" y="282"/>
                    </a:lnTo>
                    <a:lnTo>
                      <a:pt x="338" y="282"/>
                    </a:lnTo>
                    <a:lnTo>
                      <a:pt x="344" y="282"/>
                    </a:lnTo>
                    <a:lnTo>
                      <a:pt x="350" y="288"/>
                    </a:lnTo>
                    <a:lnTo>
                      <a:pt x="357" y="288"/>
                    </a:lnTo>
                    <a:lnTo>
                      <a:pt x="357" y="293"/>
                    </a:lnTo>
                    <a:lnTo>
                      <a:pt x="363" y="293"/>
                    </a:lnTo>
                    <a:lnTo>
                      <a:pt x="363" y="299"/>
                    </a:lnTo>
                    <a:lnTo>
                      <a:pt x="369" y="299"/>
                    </a:lnTo>
                    <a:lnTo>
                      <a:pt x="369" y="304"/>
                    </a:lnTo>
                    <a:lnTo>
                      <a:pt x="376" y="304"/>
                    </a:lnTo>
                    <a:lnTo>
                      <a:pt x="376" y="310"/>
                    </a:lnTo>
                    <a:lnTo>
                      <a:pt x="382" y="316"/>
                    </a:lnTo>
                    <a:lnTo>
                      <a:pt x="389" y="316"/>
                    </a:lnTo>
                    <a:lnTo>
                      <a:pt x="389" y="321"/>
                    </a:lnTo>
                    <a:lnTo>
                      <a:pt x="395" y="321"/>
                    </a:lnTo>
                    <a:lnTo>
                      <a:pt x="395" y="327"/>
                    </a:lnTo>
                    <a:lnTo>
                      <a:pt x="401" y="327"/>
                    </a:lnTo>
                    <a:lnTo>
                      <a:pt x="401" y="333"/>
                    </a:lnTo>
                    <a:lnTo>
                      <a:pt x="408" y="333"/>
                    </a:lnTo>
                    <a:lnTo>
                      <a:pt x="408" y="338"/>
                    </a:lnTo>
                    <a:lnTo>
                      <a:pt x="414" y="338"/>
                    </a:lnTo>
                    <a:lnTo>
                      <a:pt x="414" y="344"/>
                    </a:lnTo>
                    <a:lnTo>
                      <a:pt x="421" y="344"/>
                    </a:lnTo>
                    <a:lnTo>
                      <a:pt x="421" y="350"/>
                    </a:lnTo>
                    <a:lnTo>
                      <a:pt x="427" y="350"/>
                    </a:lnTo>
                    <a:lnTo>
                      <a:pt x="433" y="350"/>
                    </a:lnTo>
                    <a:lnTo>
                      <a:pt x="440" y="350"/>
                    </a:lnTo>
                    <a:lnTo>
                      <a:pt x="446" y="350"/>
                    </a:lnTo>
                    <a:lnTo>
                      <a:pt x="452" y="350"/>
                    </a:lnTo>
                    <a:lnTo>
                      <a:pt x="459" y="350"/>
                    </a:lnTo>
                    <a:lnTo>
                      <a:pt x="465" y="350"/>
                    </a:lnTo>
                    <a:lnTo>
                      <a:pt x="472" y="350"/>
                    </a:lnTo>
                    <a:lnTo>
                      <a:pt x="478" y="350"/>
                    </a:lnTo>
                    <a:lnTo>
                      <a:pt x="484" y="350"/>
                    </a:lnTo>
                    <a:lnTo>
                      <a:pt x="491" y="350"/>
                    </a:lnTo>
                    <a:lnTo>
                      <a:pt x="497" y="350"/>
                    </a:lnTo>
                    <a:lnTo>
                      <a:pt x="497" y="355"/>
                    </a:lnTo>
                    <a:lnTo>
                      <a:pt x="503" y="355"/>
                    </a:lnTo>
                    <a:lnTo>
                      <a:pt x="503" y="361"/>
                    </a:lnTo>
                    <a:lnTo>
                      <a:pt x="510" y="361"/>
                    </a:lnTo>
                    <a:lnTo>
                      <a:pt x="510" y="367"/>
                    </a:lnTo>
                    <a:lnTo>
                      <a:pt x="516" y="367"/>
                    </a:lnTo>
                    <a:lnTo>
                      <a:pt x="516" y="372"/>
                    </a:lnTo>
                    <a:lnTo>
                      <a:pt x="523" y="372"/>
                    </a:lnTo>
                    <a:lnTo>
                      <a:pt x="529" y="372"/>
                    </a:lnTo>
                    <a:lnTo>
                      <a:pt x="529" y="378"/>
                    </a:lnTo>
                    <a:lnTo>
                      <a:pt x="535" y="378"/>
                    </a:lnTo>
                    <a:lnTo>
                      <a:pt x="535" y="383"/>
                    </a:lnTo>
                    <a:lnTo>
                      <a:pt x="542" y="383"/>
                    </a:lnTo>
                    <a:lnTo>
                      <a:pt x="548" y="383"/>
                    </a:lnTo>
                    <a:lnTo>
                      <a:pt x="548" y="389"/>
                    </a:lnTo>
                    <a:lnTo>
                      <a:pt x="554" y="389"/>
                    </a:lnTo>
                    <a:lnTo>
                      <a:pt x="554" y="395"/>
                    </a:lnTo>
                    <a:lnTo>
                      <a:pt x="561" y="395"/>
                    </a:lnTo>
                    <a:lnTo>
                      <a:pt x="567" y="395"/>
                    </a:lnTo>
                    <a:lnTo>
                      <a:pt x="574" y="395"/>
                    </a:lnTo>
                    <a:lnTo>
                      <a:pt x="580" y="395"/>
                    </a:lnTo>
                    <a:lnTo>
                      <a:pt x="586" y="395"/>
                    </a:lnTo>
                    <a:lnTo>
                      <a:pt x="593" y="395"/>
                    </a:lnTo>
                    <a:lnTo>
                      <a:pt x="599" y="395"/>
                    </a:lnTo>
                    <a:lnTo>
                      <a:pt x="605" y="389"/>
                    </a:lnTo>
                    <a:lnTo>
                      <a:pt x="612" y="389"/>
                    </a:lnTo>
                    <a:lnTo>
                      <a:pt x="618" y="389"/>
                    </a:lnTo>
                    <a:lnTo>
                      <a:pt x="625" y="389"/>
                    </a:lnTo>
                    <a:lnTo>
                      <a:pt x="631" y="389"/>
                    </a:lnTo>
                    <a:lnTo>
                      <a:pt x="631" y="383"/>
                    </a:lnTo>
                    <a:lnTo>
                      <a:pt x="637" y="383"/>
                    </a:lnTo>
                    <a:lnTo>
                      <a:pt x="637" y="389"/>
                    </a:lnTo>
                    <a:lnTo>
                      <a:pt x="644" y="389"/>
                    </a:lnTo>
                    <a:lnTo>
                      <a:pt x="650" y="395"/>
                    </a:lnTo>
                    <a:lnTo>
                      <a:pt x="656" y="395"/>
                    </a:lnTo>
                    <a:lnTo>
                      <a:pt x="663" y="400"/>
                    </a:lnTo>
                    <a:lnTo>
                      <a:pt x="669" y="400"/>
                    </a:lnTo>
                    <a:lnTo>
                      <a:pt x="669" y="406"/>
                    </a:lnTo>
                    <a:lnTo>
                      <a:pt x="676" y="406"/>
                    </a:lnTo>
                    <a:lnTo>
                      <a:pt x="682" y="406"/>
                    </a:lnTo>
                    <a:lnTo>
                      <a:pt x="688" y="412"/>
                    </a:lnTo>
                    <a:lnTo>
                      <a:pt x="695" y="412"/>
                    </a:lnTo>
                    <a:lnTo>
                      <a:pt x="695" y="417"/>
                    </a:lnTo>
                    <a:lnTo>
                      <a:pt x="701" y="417"/>
                    </a:lnTo>
                    <a:lnTo>
                      <a:pt x="708" y="417"/>
                    </a:lnTo>
                    <a:lnTo>
                      <a:pt x="714" y="417"/>
                    </a:lnTo>
                    <a:lnTo>
                      <a:pt x="714" y="412"/>
                    </a:lnTo>
                    <a:lnTo>
                      <a:pt x="720" y="412"/>
                    </a:lnTo>
                    <a:lnTo>
                      <a:pt x="727" y="412"/>
                    </a:lnTo>
                    <a:lnTo>
                      <a:pt x="727" y="406"/>
                    </a:lnTo>
                    <a:lnTo>
                      <a:pt x="733" y="406"/>
                    </a:lnTo>
                    <a:lnTo>
                      <a:pt x="739" y="406"/>
                    </a:lnTo>
                    <a:lnTo>
                      <a:pt x="746" y="400"/>
                    </a:lnTo>
                    <a:lnTo>
                      <a:pt x="752" y="400"/>
                    </a:lnTo>
                    <a:lnTo>
                      <a:pt x="759" y="395"/>
                    </a:lnTo>
                    <a:lnTo>
                      <a:pt x="765" y="395"/>
                    </a:lnTo>
                    <a:lnTo>
                      <a:pt x="771" y="389"/>
                    </a:lnTo>
                    <a:lnTo>
                      <a:pt x="778" y="389"/>
                    </a:lnTo>
                    <a:lnTo>
                      <a:pt x="784" y="389"/>
                    </a:lnTo>
                    <a:lnTo>
                      <a:pt x="784" y="395"/>
                    </a:lnTo>
                    <a:lnTo>
                      <a:pt x="790" y="395"/>
                    </a:lnTo>
                    <a:lnTo>
                      <a:pt x="797" y="395"/>
                    </a:lnTo>
                    <a:lnTo>
                      <a:pt x="803" y="395"/>
                    </a:lnTo>
                    <a:lnTo>
                      <a:pt x="803" y="400"/>
                    </a:lnTo>
                    <a:lnTo>
                      <a:pt x="810" y="400"/>
                    </a:lnTo>
                    <a:lnTo>
                      <a:pt x="816" y="400"/>
                    </a:lnTo>
                    <a:lnTo>
                      <a:pt x="822" y="400"/>
                    </a:lnTo>
                    <a:lnTo>
                      <a:pt x="822" y="406"/>
                    </a:lnTo>
                    <a:lnTo>
                      <a:pt x="829" y="406"/>
                    </a:lnTo>
                    <a:lnTo>
                      <a:pt x="835" y="406"/>
                    </a:lnTo>
                    <a:lnTo>
                      <a:pt x="841" y="406"/>
                    </a:lnTo>
                    <a:lnTo>
                      <a:pt x="841" y="412"/>
                    </a:lnTo>
                    <a:lnTo>
                      <a:pt x="848" y="412"/>
                    </a:lnTo>
                    <a:lnTo>
                      <a:pt x="848" y="406"/>
                    </a:lnTo>
                    <a:lnTo>
                      <a:pt x="854" y="406"/>
                    </a:lnTo>
                    <a:lnTo>
                      <a:pt x="854" y="400"/>
                    </a:lnTo>
                    <a:lnTo>
                      <a:pt x="861" y="400"/>
                    </a:lnTo>
                    <a:lnTo>
                      <a:pt x="867" y="400"/>
                    </a:lnTo>
                    <a:lnTo>
                      <a:pt x="867" y="395"/>
                    </a:lnTo>
                    <a:lnTo>
                      <a:pt x="873" y="395"/>
                    </a:lnTo>
                    <a:lnTo>
                      <a:pt x="873" y="389"/>
                    </a:lnTo>
                    <a:lnTo>
                      <a:pt x="880" y="389"/>
                    </a:lnTo>
                    <a:lnTo>
                      <a:pt x="880" y="383"/>
                    </a:lnTo>
                    <a:lnTo>
                      <a:pt x="886" y="383"/>
                    </a:lnTo>
                    <a:lnTo>
                      <a:pt x="892" y="383"/>
                    </a:lnTo>
                    <a:lnTo>
                      <a:pt x="892" y="378"/>
                    </a:lnTo>
                    <a:lnTo>
                      <a:pt x="899" y="372"/>
                    </a:lnTo>
                    <a:lnTo>
                      <a:pt x="905" y="372"/>
                    </a:lnTo>
                    <a:lnTo>
                      <a:pt x="905" y="367"/>
                    </a:lnTo>
                    <a:lnTo>
                      <a:pt x="912" y="367"/>
                    </a:lnTo>
                    <a:lnTo>
                      <a:pt x="912" y="361"/>
                    </a:lnTo>
                    <a:lnTo>
                      <a:pt x="918" y="361"/>
                    </a:lnTo>
                    <a:lnTo>
                      <a:pt x="924" y="361"/>
                    </a:lnTo>
                    <a:lnTo>
                      <a:pt x="931" y="361"/>
                    </a:lnTo>
                    <a:lnTo>
                      <a:pt x="931" y="367"/>
                    </a:lnTo>
                    <a:lnTo>
                      <a:pt x="937" y="367"/>
                    </a:lnTo>
                    <a:lnTo>
                      <a:pt x="944" y="367"/>
                    </a:lnTo>
                    <a:lnTo>
                      <a:pt x="950" y="367"/>
                    </a:lnTo>
                    <a:lnTo>
                      <a:pt x="950" y="372"/>
                    </a:lnTo>
                    <a:lnTo>
                      <a:pt x="956" y="372"/>
                    </a:lnTo>
                    <a:lnTo>
                      <a:pt x="963" y="372"/>
                    </a:lnTo>
                    <a:lnTo>
                      <a:pt x="969" y="372"/>
                    </a:lnTo>
                    <a:lnTo>
                      <a:pt x="975" y="378"/>
                    </a:lnTo>
                    <a:lnTo>
                      <a:pt x="982" y="378"/>
                    </a:lnTo>
                    <a:lnTo>
                      <a:pt x="988" y="378"/>
                    </a:lnTo>
                    <a:lnTo>
                      <a:pt x="995" y="372"/>
                    </a:lnTo>
                    <a:lnTo>
                      <a:pt x="1001" y="367"/>
                    </a:lnTo>
                    <a:lnTo>
                      <a:pt x="1007" y="361"/>
                    </a:lnTo>
                    <a:lnTo>
                      <a:pt x="1007" y="355"/>
                    </a:lnTo>
                    <a:lnTo>
                      <a:pt x="1014" y="355"/>
                    </a:lnTo>
                    <a:lnTo>
                      <a:pt x="1020" y="350"/>
                    </a:lnTo>
                    <a:lnTo>
                      <a:pt x="1020" y="344"/>
                    </a:lnTo>
                    <a:lnTo>
                      <a:pt x="1026" y="344"/>
                    </a:lnTo>
                    <a:lnTo>
                      <a:pt x="1026" y="338"/>
                    </a:lnTo>
                    <a:lnTo>
                      <a:pt x="1033" y="338"/>
                    </a:lnTo>
                    <a:lnTo>
                      <a:pt x="1033" y="333"/>
                    </a:lnTo>
                    <a:lnTo>
                      <a:pt x="1039" y="333"/>
                    </a:lnTo>
                    <a:lnTo>
                      <a:pt x="1039" y="327"/>
                    </a:lnTo>
                    <a:lnTo>
                      <a:pt x="1046" y="321"/>
                    </a:lnTo>
                    <a:lnTo>
                      <a:pt x="1046" y="316"/>
                    </a:lnTo>
                    <a:lnTo>
                      <a:pt x="1052" y="316"/>
                    </a:lnTo>
                    <a:lnTo>
                      <a:pt x="1052" y="310"/>
                    </a:lnTo>
                    <a:lnTo>
                      <a:pt x="1058" y="310"/>
                    </a:lnTo>
                    <a:lnTo>
                      <a:pt x="1058" y="304"/>
                    </a:lnTo>
                    <a:lnTo>
                      <a:pt x="1058" y="310"/>
                    </a:lnTo>
                    <a:lnTo>
                      <a:pt x="1065" y="310"/>
                    </a:lnTo>
                    <a:lnTo>
                      <a:pt x="1071" y="310"/>
                    </a:lnTo>
                    <a:lnTo>
                      <a:pt x="1077" y="316"/>
                    </a:lnTo>
                    <a:lnTo>
                      <a:pt x="1084" y="316"/>
                    </a:lnTo>
                    <a:lnTo>
                      <a:pt x="1090" y="316"/>
                    </a:lnTo>
                    <a:lnTo>
                      <a:pt x="1090" y="321"/>
                    </a:lnTo>
                    <a:lnTo>
                      <a:pt x="1097" y="321"/>
                    </a:lnTo>
                    <a:lnTo>
                      <a:pt x="1103" y="321"/>
                    </a:lnTo>
                    <a:lnTo>
                      <a:pt x="1109" y="327"/>
                    </a:lnTo>
                    <a:lnTo>
                      <a:pt x="1116" y="327"/>
                    </a:lnTo>
                    <a:lnTo>
                      <a:pt x="1122" y="327"/>
                    </a:lnTo>
                    <a:lnTo>
                      <a:pt x="1128" y="333"/>
                    </a:lnTo>
                    <a:lnTo>
                      <a:pt x="1128" y="327"/>
                    </a:lnTo>
                    <a:lnTo>
                      <a:pt x="1135" y="327"/>
                    </a:lnTo>
                    <a:lnTo>
                      <a:pt x="1135" y="321"/>
                    </a:lnTo>
                    <a:lnTo>
                      <a:pt x="1141" y="321"/>
                    </a:lnTo>
                    <a:lnTo>
                      <a:pt x="1141" y="316"/>
                    </a:lnTo>
                    <a:lnTo>
                      <a:pt x="1141" y="310"/>
                    </a:lnTo>
                    <a:lnTo>
                      <a:pt x="1148" y="310"/>
                    </a:lnTo>
                    <a:lnTo>
                      <a:pt x="1148" y="304"/>
                    </a:lnTo>
                    <a:lnTo>
                      <a:pt x="1154" y="304"/>
                    </a:lnTo>
                    <a:lnTo>
                      <a:pt x="1154" y="299"/>
                    </a:lnTo>
                    <a:lnTo>
                      <a:pt x="1160" y="293"/>
                    </a:lnTo>
                    <a:lnTo>
                      <a:pt x="1160" y="288"/>
                    </a:lnTo>
                    <a:lnTo>
                      <a:pt x="1167" y="288"/>
                    </a:lnTo>
                    <a:lnTo>
                      <a:pt x="1167" y="282"/>
                    </a:lnTo>
                    <a:lnTo>
                      <a:pt x="1167" y="276"/>
                    </a:lnTo>
                    <a:lnTo>
                      <a:pt x="1173" y="276"/>
                    </a:lnTo>
                    <a:lnTo>
                      <a:pt x="1180" y="271"/>
                    </a:lnTo>
                    <a:lnTo>
                      <a:pt x="1180" y="265"/>
                    </a:lnTo>
                    <a:lnTo>
                      <a:pt x="1186" y="259"/>
                    </a:lnTo>
                    <a:lnTo>
                      <a:pt x="1186" y="254"/>
                    </a:lnTo>
                    <a:lnTo>
                      <a:pt x="1192" y="254"/>
                    </a:lnTo>
                    <a:lnTo>
                      <a:pt x="1192" y="248"/>
                    </a:lnTo>
                    <a:lnTo>
                      <a:pt x="1192" y="242"/>
                    </a:lnTo>
                    <a:lnTo>
                      <a:pt x="1199" y="242"/>
                    </a:lnTo>
                    <a:lnTo>
                      <a:pt x="1199" y="237"/>
                    </a:lnTo>
                    <a:lnTo>
                      <a:pt x="1205" y="237"/>
                    </a:lnTo>
                    <a:lnTo>
                      <a:pt x="1205" y="242"/>
                    </a:lnTo>
                    <a:lnTo>
                      <a:pt x="1211" y="242"/>
                    </a:lnTo>
                    <a:lnTo>
                      <a:pt x="1211" y="248"/>
                    </a:lnTo>
                    <a:lnTo>
                      <a:pt x="1218" y="248"/>
                    </a:lnTo>
                    <a:lnTo>
                      <a:pt x="1224" y="248"/>
                    </a:lnTo>
                    <a:lnTo>
                      <a:pt x="1224" y="254"/>
                    </a:lnTo>
                    <a:lnTo>
                      <a:pt x="1231" y="254"/>
                    </a:lnTo>
                    <a:lnTo>
                      <a:pt x="1231" y="259"/>
                    </a:lnTo>
                    <a:lnTo>
                      <a:pt x="1237" y="259"/>
                    </a:lnTo>
                    <a:lnTo>
                      <a:pt x="1243" y="259"/>
                    </a:lnTo>
                    <a:lnTo>
                      <a:pt x="1243" y="265"/>
                    </a:lnTo>
                    <a:lnTo>
                      <a:pt x="1250" y="265"/>
                    </a:lnTo>
                    <a:lnTo>
                      <a:pt x="1250" y="271"/>
                    </a:lnTo>
                    <a:lnTo>
                      <a:pt x="1256" y="271"/>
                    </a:lnTo>
                    <a:lnTo>
                      <a:pt x="1262" y="271"/>
                    </a:lnTo>
                    <a:lnTo>
                      <a:pt x="1262" y="276"/>
                    </a:lnTo>
                    <a:lnTo>
                      <a:pt x="1269" y="276"/>
                    </a:lnTo>
                    <a:lnTo>
                      <a:pt x="1275" y="276"/>
                    </a:lnTo>
                    <a:lnTo>
                      <a:pt x="1275" y="271"/>
                    </a:lnTo>
                    <a:lnTo>
                      <a:pt x="1282" y="265"/>
                    </a:lnTo>
                    <a:lnTo>
                      <a:pt x="1282" y="259"/>
                    </a:lnTo>
                    <a:lnTo>
                      <a:pt x="1288" y="259"/>
                    </a:lnTo>
                    <a:lnTo>
                      <a:pt x="1288" y="254"/>
                    </a:lnTo>
                    <a:lnTo>
                      <a:pt x="1288" y="248"/>
                    </a:lnTo>
                    <a:lnTo>
                      <a:pt x="1294" y="248"/>
                    </a:lnTo>
                    <a:lnTo>
                      <a:pt x="1294" y="242"/>
                    </a:lnTo>
                    <a:lnTo>
                      <a:pt x="1294" y="237"/>
                    </a:lnTo>
                    <a:lnTo>
                      <a:pt x="1301" y="237"/>
                    </a:lnTo>
                    <a:lnTo>
                      <a:pt x="1301" y="231"/>
                    </a:lnTo>
                    <a:lnTo>
                      <a:pt x="1307" y="225"/>
                    </a:lnTo>
                    <a:lnTo>
                      <a:pt x="1307" y="220"/>
                    </a:lnTo>
                    <a:lnTo>
                      <a:pt x="1313" y="220"/>
                    </a:lnTo>
                    <a:lnTo>
                      <a:pt x="1313" y="214"/>
                    </a:lnTo>
                    <a:lnTo>
                      <a:pt x="1313" y="209"/>
                    </a:lnTo>
                    <a:lnTo>
                      <a:pt x="1320" y="209"/>
                    </a:lnTo>
                    <a:lnTo>
                      <a:pt x="1320" y="203"/>
                    </a:lnTo>
                    <a:lnTo>
                      <a:pt x="1320" y="197"/>
                    </a:lnTo>
                    <a:lnTo>
                      <a:pt x="1326" y="197"/>
                    </a:lnTo>
                    <a:lnTo>
                      <a:pt x="1326" y="192"/>
                    </a:lnTo>
                    <a:lnTo>
                      <a:pt x="1333" y="186"/>
                    </a:lnTo>
                    <a:lnTo>
                      <a:pt x="1333" y="180"/>
                    </a:lnTo>
                    <a:lnTo>
                      <a:pt x="1333" y="175"/>
                    </a:lnTo>
                    <a:lnTo>
                      <a:pt x="1339" y="169"/>
                    </a:lnTo>
                    <a:lnTo>
                      <a:pt x="1345" y="169"/>
                    </a:lnTo>
                    <a:lnTo>
                      <a:pt x="1345" y="175"/>
                    </a:lnTo>
                    <a:lnTo>
                      <a:pt x="1352" y="175"/>
                    </a:lnTo>
                    <a:lnTo>
                      <a:pt x="1352" y="180"/>
                    </a:lnTo>
                    <a:lnTo>
                      <a:pt x="1358" y="180"/>
                    </a:lnTo>
                    <a:lnTo>
                      <a:pt x="1358" y="186"/>
                    </a:lnTo>
                    <a:lnTo>
                      <a:pt x="1364" y="192"/>
                    </a:lnTo>
                    <a:lnTo>
                      <a:pt x="1371" y="192"/>
                    </a:lnTo>
                    <a:lnTo>
                      <a:pt x="1371" y="197"/>
                    </a:lnTo>
                    <a:lnTo>
                      <a:pt x="1377" y="203"/>
                    </a:lnTo>
                    <a:lnTo>
                      <a:pt x="1377" y="209"/>
                    </a:lnTo>
                    <a:lnTo>
                      <a:pt x="1384" y="209"/>
                    </a:lnTo>
                    <a:lnTo>
                      <a:pt x="1384" y="214"/>
                    </a:lnTo>
                    <a:lnTo>
                      <a:pt x="1390" y="214"/>
                    </a:lnTo>
                    <a:lnTo>
                      <a:pt x="1390" y="220"/>
                    </a:lnTo>
                    <a:lnTo>
                      <a:pt x="1396" y="220"/>
                    </a:lnTo>
                    <a:lnTo>
                      <a:pt x="1396" y="225"/>
                    </a:lnTo>
                    <a:lnTo>
                      <a:pt x="1403" y="225"/>
                    </a:lnTo>
                    <a:lnTo>
                      <a:pt x="1403" y="231"/>
                    </a:lnTo>
                    <a:lnTo>
                      <a:pt x="1409" y="231"/>
                    </a:lnTo>
                    <a:lnTo>
                      <a:pt x="1409" y="237"/>
                    </a:lnTo>
                    <a:lnTo>
                      <a:pt x="1416" y="237"/>
                    </a:lnTo>
                    <a:lnTo>
                      <a:pt x="1416" y="231"/>
                    </a:lnTo>
                    <a:lnTo>
                      <a:pt x="1416" y="225"/>
                    </a:lnTo>
                    <a:lnTo>
                      <a:pt x="1422" y="225"/>
                    </a:lnTo>
                    <a:lnTo>
                      <a:pt x="1422" y="220"/>
                    </a:lnTo>
                    <a:lnTo>
                      <a:pt x="1428" y="214"/>
                    </a:lnTo>
                    <a:lnTo>
                      <a:pt x="1428" y="209"/>
                    </a:lnTo>
                    <a:lnTo>
                      <a:pt x="1428" y="203"/>
                    </a:lnTo>
                    <a:lnTo>
                      <a:pt x="1435" y="203"/>
                    </a:lnTo>
                    <a:lnTo>
                      <a:pt x="1435" y="197"/>
                    </a:lnTo>
                    <a:lnTo>
                      <a:pt x="1435" y="192"/>
                    </a:lnTo>
                    <a:lnTo>
                      <a:pt x="1441" y="192"/>
                    </a:lnTo>
                    <a:lnTo>
                      <a:pt x="1441" y="186"/>
                    </a:lnTo>
                    <a:lnTo>
                      <a:pt x="1447" y="180"/>
                    </a:lnTo>
                    <a:lnTo>
                      <a:pt x="1447" y="175"/>
                    </a:lnTo>
                    <a:lnTo>
                      <a:pt x="1454" y="169"/>
                    </a:lnTo>
                    <a:lnTo>
                      <a:pt x="1454" y="163"/>
                    </a:lnTo>
                    <a:lnTo>
                      <a:pt x="1460" y="158"/>
                    </a:lnTo>
                    <a:lnTo>
                      <a:pt x="1460" y="152"/>
                    </a:lnTo>
                    <a:lnTo>
                      <a:pt x="1467" y="152"/>
                    </a:lnTo>
                    <a:lnTo>
                      <a:pt x="1467" y="146"/>
                    </a:lnTo>
                    <a:lnTo>
                      <a:pt x="1467" y="141"/>
                    </a:lnTo>
                    <a:lnTo>
                      <a:pt x="1473" y="135"/>
                    </a:lnTo>
                    <a:lnTo>
                      <a:pt x="1473" y="130"/>
                    </a:lnTo>
                    <a:lnTo>
                      <a:pt x="1479" y="124"/>
                    </a:lnTo>
                    <a:lnTo>
                      <a:pt x="1479" y="118"/>
                    </a:lnTo>
                    <a:lnTo>
                      <a:pt x="1486" y="118"/>
                    </a:lnTo>
                    <a:lnTo>
                      <a:pt x="1486" y="124"/>
                    </a:lnTo>
                    <a:lnTo>
                      <a:pt x="1492" y="124"/>
                    </a:lnTo>
                    <a:lnTo>
                      <a:pt x="1492" y="130"/>
                    </a:lnTo>
                    <a:lnTo>
                      <a:pt x="1492" y="135"/>
                    </a:lnTo>
                    <a:lnTo>
                      <a:pt x="1498" y="135"/>
                    </a:lnTo>
                    <a:lnTo>
                      <a:pt x="1498" y="141"/>
                    </a:lnTo>
                    <a:lnTo>
                      <a:pt x="1498" y="146"/>
                    </a:lnTo>
                    <a:lnTo>
                      <a:pt x="1505" y="146"/>
                    </a:lnTo>
                    <a:lnTo>
                      <a:pt x="1505" y="152"/>
                    </a:lnTo>
                    <a:lnTo>
                      <a:pt x="1511" y="152"/>
                    </a:lnTo>
                    <a:lnTo>
                      <a:pt x="1511" y="158"/>
                    </a:lnTo>
                    <a:lnTo>
                      <a:pt x="1511" y="163"/>
                    </a:lnTo>
                    <a:lnTo>
                      <a:pt x="1518" y="163"/>
                    </a:lnTo>
                    <a:lnTo>
                      <a:pt x="1518" y="169"/>
                    </a:lnTo>
                    <a:lnTo>
                      <a:pt x="1524" y="175"/>
                    </a:lnTo>
                    <a:lnTo>
                      <a:pt x="1524" y="180"/>
                    </a:lnTo>
                    <a:lnTo>
                      <a:pt x="1530" y="180"/>
                    </a:lnTo>
                    <a:lnTo>
                      <a:pt x="1530" y="186"/>
                    </a:lnTo>
                    <a:lnTo>
                      <a:pt x="1537" y="192"/>
                    </a:lnTo>
                    <a:lnTo>
                      <a:pt x="1537" y="197"/>
                    </a:lnTo>
                    <a:lnTo>
                      <a:pt x="1543" y="203"/>
                    </a:lnTo>
                    <a:lnTo>
                      <a:pt x="1543" y="209"/>
                    </a:lnTo>
                    <a:lnTo>
                      <a:pt x="1549" y="209"/>
                    </a:lnTo>
                    <a:lnTo>
                      <a:pt x="1549" y="214"/>
                    </a:lnTo>
                    <a:lnTo>
                      <a:pt x="1556" y="214"/>
                    </a:lnTo>
                    <a:lnTo>
                      <a:pt x="1556" y="209"/>
                    </a:lnTo>
                    <a:lnTo>
                      <a:pt x="1562" y="209"/>
                    </a:lnTo>
                    <a:lnTo>
                      <a:pt x="1562" y="203"/>
                    </a:lnTo>
                    <a:lnTo>
                      <a:pt x="1562" y="197"/>
                    </a:lnTo>
                    <a:lnTo>
                      <a:pt x="1569" y="197"/>
                    </a:lnTo>
                    <a:lnTo>
                      <a:pt x="1569" y="192"/>
                    </a:lnTo>
                    <a:lnTo>
                      <a:pt x="1575" y="186"/>
                    </a:lnTo>
                    <a:lnTo>
                      <a:pt x="1575" y="180"/>
                    </a:lnTo>
                    <a:lnTo>
                      <a:pt x="1581" y="175"/>
                    </a:lnTo>
                    <a:lnTo>
                      <a:pt x="1581" y="169"/>
                    </a:lnTo>
                    <a:lnTo>
                      <a:pt x="1588" y="163"/>
                    </a:lnTo>
                    <a:lnTo>
                      <a:pt x="1588" y="158"/>
                    </a:lnTo>
                    <a:lnTo>
                      <a:pt x="1594" y="158"/>
                    </a:lnTo>
                    <a:lnTo>
                      <a:pt x="1594" y="152"/>
                    </a:lnTo>
                    <a:lnTo>
                      <a:pt x="1594" y="146"/>
                    </a:lnTo>
                    <a:lnTo>
                      <a:pt x="1600" y="146"/>
                    </a:lnTo>
                    <a:lnTo>
                      <a:pt x="1600" y="141"/>
                    </a:lnTo>
                    <a:lnTo>
                      <a:pt x="1607" y="135"/>
                    </a:lnTo>
                    <a:lnTo>
                      <a:pt x="1607" y="130"/>
                    </a:lnTo>
                    <a:lnTo>
                      <a:pt x="1613" y="124"/>
                    </a:lnTo>
                    <a:lnTo>
                      <a:pt x="1613" y="118"/>
                    </a:lnTo>
                    <a:lnTo>
                      <a:pt x="1620" y="113"/>
                    </a:lnTo>
                    <a:lnTo>
                      <a:pt x="1620" y="107"/>
                    </a:lnTo>
                    <a:lnTo>
                      <a:pt x="1626" y="107"/>
                    </a:lnTo>
                    <a:lnTo>
                      <a:pt x="1626" y="101"/>
                    </a:lnTo>
                    <a:lnTo>
                      <a:pt x="1626" y="107"/>
                    </a:lnTo>
                    <a:lnTo>
                      <a:pt x="1632" y="113"/>
                    </a:lnTo>
                    <a:lnTo>
                      <a:pt x="1632" y="118"/>
                    </a:lnTo>
                    <a:lnTo>
                      <a:pt x="1632" y="124"/>
                    </a:lnTo>
                    <a:lnTo>
                      <a:pt x="1639" y="130"/>
                    </a:lnTo>
                    <a:lnTo>
                      <a:pt x="1639" y="135"/>
                    </a:lnTo>
                    <a:lnTo>
                      <a:pt x="1645" y="141"/>
                    </a:lnTo>
                    <a:lnTo>
                      <a:pt x="1645" y="146"/>
                    </a:lnTo>
                    <a:lnTo>
                      <a:pt x="1652" y="152"/>
                    </a:lnTo>
                    <a:lnTo>
                      <a:pt x="1652" y="158"/>
                    </a:lnTo>
                    <a:lnTo>
                      <a:pt x="1652" y="163"/>
                    </a:lnTo>
                    <a:lnTo>
                      <a:pt x="1658" y="163"/>
                    </a:lnTo>
                    <a:lnTo>
                      <a:pt x="1658" y="169"/>
                    </a:lnTo>
                    <a:lnTo>
                      <a:pt x="1658" y="175"/>
                    </a:lnTo>
                    <a:lnTo>
                      <a:pt x="1664" y="180"/>
                    </a:lnTo>
                    <a:lnTo>
                      <a:pt x="1664" y="186"/>
                    </a:lnTo>
                    <a:lnTo>
                      <a:pt x="1671" y="186"/>
                    </a:lnTo>
                    <a:lnTo>
                      <a:pt x="1671" y="192"/>
                    </a:lnTo>
                    <a:lnTo>
                      <a:pt x="1671" y="197"/>
                    </a:lnTo>
                    <a:lnTo>
                      <a:pt x="1677" y="197"/>
                    </a:lnTo>
                    <a:lnTo>
                      <a:pt x="1677" y="203"/>
                    </a:lnTo>
                    <a:lnTo>
                      <a:pt x="1677" y="209"/>
                    </a:lnTo>
                    <a:lnTo>
                      <a:pt x="1683" y="209"/>
                    </a:lnTo>
                    <a:lnTo>
                      <a:pt x="1683" y="214"/>
                    </a:lnTo>
                    <a:lnTo>
                      <a:pt x="1690" y="220"/>
                    </a:lnTo>
                    <a:lnTo>
                      <a:pt x="1690" y="225"/>
                    </a:lnTo>
                    <a:lnTo>
                      <a:pt x="1690" y="231"/>
                    </a:lnTo>
                    <a:lnTo>
                      <a:pt x="1696" y="231"/>
                    </a:lnTo>
                    <a:lnTo>
                      <a:pt x="1703" y="225"/>
                    </a:lnTo>
                    <a:lnTo>
                      <a:pt x="1703" y="220"/>
                    </a:lnTo>
                    <a:lnTo>
                      <a:pt x="1709" y="214"/>
                    </a:lnTo>
                    <a:lnTo>
                      <a:pt x="1715" y="209"/>
                    </a:lnTo>
                    <a:lnTo>
                      <a:pt x="1715" y="203"/>
                    </a:lnTo>
                    <a:lnTo>
                      <a:pt x="1722" y="203"/>
                    </a:lnTo>
                    <a:lnTo>
                      <a:pt x="1722" y="197"/>
                    </a:lnTo>
                    <a:lnTo>
                      <a:pt x="1728" y="192"/>
                    </a:lnTo>
                    <a:lnTo>
                      <a:pt x="1728" y="186"/>
                    </a:lnTo>
                    <a:lnTo>
                      <a:pt x="1734" y="186"/>
                    </a:lnTo>
                    <a:lnTo>
                      <a:pt x="1734" y="180"/>
                    </a:lnTo>
                    <a:lnTo>
                      <a:pt x="1741" y="175"/>
                    </a:lnTo>
                    <a:lnTo>
                      <a:pt x="1741" y="169"/>
                    </a:lnTo>
                    <a:lnTo>
                      <a:pt x="1747" y="169"/>
                    </a:lnTo>
                    <a:lnTo>
                      <a:pt x="1747" y="163"/>
                    </a:lnTo>
                    <a:lnTo>
                      <a:pt x="1754" y="158"/>
                    </a:lnTo>
                    <a:lnTo>
                      <a:pt x="1754" y="152"/>
                    </a:lnTo>
                    <a:lnTo>
                      <a:pt x="1760" y="152"/>
                    </a:lnTo>
                    <a:lnTo>
                      <a:pt x="1760" y="146"/>
                    </a:lnTo>
                    <a:lnTo>
                      <a:pt x="1766" y="141"/>
                    </a:lnTo>
                    <a:lnTo>
                      <a:pt x="1766" y="146"/>
                    </a:lnTo>
                    <a:lnTo>
                      <a:pt x="1773" y="152"/>
                    </a:lnTo>
                    <a:lnTo>
                      <a:pt x="1773" y="158"/>
                    </a:lnTo>
                    <a:lnTo>
                      <a:pt x="1773" y="163"/>
                    </a:lnTo>
                    <a:lnTo>
                      <a:pt x="1779" y="163"/>
                    </a:lnTo>
                    <a:lnTo>
                      <a:pt x="1779" y="169"/>
                    </a:lnTo>
                    <a:lnTo>
                      <a:pt x="1779" y="175"/>
                    </a:lnTo>
                    <a:lnTo>
                      <a:pt x="1785" y="180"/>
                    </a:lnTo>
                    <a:lnTo>
                      <a:pt x="1785" y="186"/>
                    </a:lnTo>
                    <a:lnTo>
                      <a:pt x="1785" y="192"/>
                    </a:lnTo>
                    <a:lnTo>
                      <a:pt x="1792" y="197"/>
                    </a:lnTo>
                    <a:lnTo>
                      <a:pt x="1792" y="203"/>
                    </a:lnTo>
                    <a:lnTo>
                      <a:pt x="1798" y="209"/>
                    </a:lnTo>
                    <a:lnTo>
                      <a:pt x="1798" y="214"/>
                    </a:lnTo>
                    <a:lnTo>
                      <a:pt x="1798" y="220"/>
                    </a:lnTo>
                    <a:lnTo>
                      <a:pt x="1805" y="220"/>
                    </a:lnTo>
                    <a:lnTo>
                      <a:pt x="1805" y="225"/>
                    </a:lnTo>
                    <a:lnTo>
                      <a:pt x="1805" y="231"/>
                    </a:lnTo>
                    <a:lnTo>
                      <a:pt x="1811" y="231"/>
                    </a:lnTo>
                    <a:lnTo>
                      <a:pt x="1811" y="237"/>
                    </a:lnTo>
                    <a:lnTo>
                      <a:pt x="1811" y="242"/>
                    </a:lnTo>
                    <a:lnTo>
                      <a:pt x="1817" y="242"/>
                    </a:lnTo>
                    <a:lnTo>
                      <a:pt x="1817" y="248"/>
                    </a:lnTo>
                    <a:lnTo>
                      <a:pt x="1817" y="254"/>
                    </a:lnTo>
                    <a:lnTo>
                      <a:pt x="1824" y="259"/>
                    </a:lnTo>
                    <a:lnTo>
                      <a:pt x="1824" y="265"/>
                    </a:lnTo>
                    <a:lnTo>
                      <a:pt x="1824" y="271"/>
                    </a:lnTo>
                    <a:lnTo>
                      <a:pt x="1830" y="271"/>
                    </a:lnTo>
                    <a:lnTo>
                      <a:pt x="1830" y="276"/>
                    </a:lnTo>
                    <a:lnTo>
                      <a:pt x="1830" y="282"/>
                    </a:lnTo>
                    <a:lnTo>
                      <a:pt x="1836" y="282"/>
                    </a:lnTo>
                    <a:lnTo>
                      <a:pt x="1836" y="288"/>
                    </a:lnTo>
                    <a:lnTo>
                      <a:pt x="1836" y="282"/>
                    </a:lnTo>
                    <a:lnTo>
                      <a:pt x="1843" y="282"/>
                    </a:lnTo>
                    <a:lnTo>
                      <a:pt x="1843" y="276"/>
                    </a:lnTo>
                    <a:lnTo>
                      <a:pt x="1849" y="276"/>
                    </a:lnTo>
                    <a:lnTo>
                      <a:pt x="1856" y="271"/>
                    </a:lnTo>
                    <a:lnTo>
                      <a:pt x="1856" y="265"/>
                    </a:lnTo>
                    <a:lnTo>
                      <a:pt x="1862" y="265"/>
                    </a:lnTo>
                    <a:lnTo>
                      <a:pt x="1868" y="259"/>
                    </a:lnTo>
                    <a:lnTo>
                      <a:pt x="1875" y="259"/>
                    </a:lnTo>
                    <a:lnTo>
                      <a:pt x="1875" y="254"/>
                    </a:lnTo>
                    <a:lnTo>
                      <a:pt x="1881" y="248"/>
                    </a:lnTo>
                    <a:lnTo>
                      <a:pt x="1888" y="248"/>
                    </a:lnTo>
                    <a:lnTo>
                      <a:pt x="1888" y="242"/>
                    </a:lnTo>
                    <a:lnTo>
                      <a:pt x="1894" y="237"/>
                    </a:lnTo>
                    <a:lnTo>
                      <a:pt x="1900" y="231"/>
                    </a:lnTo>
                    <a:lnTo>
                      <a:pt x="1907" y="231"/>
                    </a:lnTo>
                    <a:lnTo>
                      <a:pt x="1907" y="225"/>
                    </a:lnTo>
                    <a:lnTo>
                      <a:pt x="1907" y="231"/>
                    </a:lnTo>
                    <a:lnTo>
                      <a:pt x="1913" y="237"/>
                    </a:lnTo>
                    <a:lnTo>
                      <a:pt x="1913" y="242"/>
                    </a:lnTo>
                    <a:lnTo>
                      <a:pt x="1913" y="248"/>
                    </a:lnTo>
                    <a:lnTo>
                      <a:pt x="1919" y="248"/>
                    </a:lnTo>
                    <a:lnTo>
                      <a:pt x="1919" y="254"/>
                    </a:lnTo>
                    <a:lnTo>
                      <a:pt x="1919" y="259"/>
                    </a:lnTo>
                    <a:lnTo>
                      <a:pt x="1926" y="265"/>
                    </a:lnTo>
                    <a:lnTo>
                      <a:pt x="1926" y="271"/>
                    </a:lnTo>
                    <a:lnTo>
                      <a:pt x="1926" y="276"/>
                    </a:lnTo>
                    <a:lnTo>
                      <a:pt x="1932" y="276"/>
                    </a:lnTo>
                    <a:lnTo>
                      <a:pt x="1932" y="282"/>
                    </a:lnTo>
                    <a:lnTo>
                      <a:pt x="1939" y="288"/>
                    </a:lnTo>
                    <a:lnTo>
                      <a:pt x="1939" y="293"/>
                    </a:lnTo>
                    <a:lnTo>
                      <a:pt x="1939" y="299"/>
                    </a:lnTo>
                    <a:lnTo>
                      <a:pt x="1945" y="299"/>
                    </a:lnTo>
                    <a:lnTo>
                      <a:pt x="1945" y="304"/>
                    </a:lnTo>
                    <a:lnTo>
                      <a:pt x="1945" y="310"/>
                    </a:lnTo>
                    <a:lnTo>
                      <a:pt x="1951" y="316"/>
                    </a:lnTo>
                    <a:lnTo>
                      <a:pt x="1951" y="321"/>
                    </a:lnTo>
                    <a:lnTo>
                      <a:pt x="1951" y="327"/>
                    </a:lnTo>
                    <a:lnTo>
                      <a:pt x="1958" y="327"/>
                    </a:lnTo>
                    <a:lnTo>
                      <a:pt x="1958" y="333"/>
                    </a:lnTo>
                    <a:lnTo>
                      <a:pt x="1964" y="338"/>
                    </a:lnTo>
                    <a:lnTo>
                      <a:pt x="1964" y="344"/>
                    </a:lnTo>
                    <a:lnTo>
                      <a:pt x="1964" y="350"/>
                    </a:lnTo>
                    <a:lnTo>
                      <a:pt x="1970" y="350"/>
                    </a:lnTo>
                    <a:lnTo>
                      <a:pt x="1970" y="355"/>
                    </a:lnTo>
                    <a:lnTo>
                      <a:pt x="1977" y="361"/>
                    </a:lnTo>
                    <a:lnTo>
                      <a:pt x="1977" y="367"/>
                    </a:lnTo>
                    <a:lnTo>
                      <a:pt x="1983" y="367"/>
                    </a:lnTo>
                    <a:lnTo>
                      <a:pt x="1990" y="361"/>
                    </a:lnTo>
                    <a:lnTo>
                      <a:pt x="1996" y="361"/>
                    </a:lnTo>
                    <a:lnTo>
                      <a:pt x="2002" y="361"/>
                    </a:lnTo>
                    <a:lnTo>
                      <a:pt x="2002" y="355"/>
                    </a:lnTo>
                    <a:lnTo>
                      <a:pt x="2009" y="355"/>
                    </a:lnTo>
                    <a:lnTo>
                      <a:pt x="2015" y="355"/>
                    </a:lnTo>
                    <a:lnTo>
                      <a:pt x="2015" y="350"/>
                    </a:lnTo>
                    <a:lnTo>
                      <a:pt x="2021" y="350"/>
                    </a:lnTo>
                    <a:lnTo>
                      <a:pt x="2028" y="350"/>
                    </a:lnTo>
                    <a:lnTo>
                      <a:pt x="2028" y="344"/>
                    </a:lnTo>
                    <a:lnTo>
                      <a:pt x="2034" y="344"/>
                    </a:lnTo>
                    <a:lnTo>
                      <a:pt x="2041" y="344"/>
                    </a:lnTo>
                    <a:lnTo>
                      <a:pt x="2041" y="338"/>
                    </a:lnTo>
                    <a:lnTo>
                      <a:pt x="2047" y="338"/>
                    </a:lnTo>
                    <a:lnTo>
                      <a:pt x="2047" y="344"/>
                    </a:lnTo>
                    <a:lnTo>
                      <a:pt x="2053" y="344"/>
                    </a:lnTo>
                    <a:lnTo>
                      <a:pt x="2053" y="350"/>
                    </a:lnTo>
                    <a:lnTo>
                      <a:pt x="2060" y="355"/>
                    </a:lnTo>
                    <a:lnTo>
                      <a:pt x="2060" y="361"/>
                    </a:lnTo>
                    <a:lnTo>
                      <a:pt x="2060" y="367"/>
                    </a:lnTo>
                    <a:lnTo>
                      <a:pt x="2066" y="367"/>
                    </a:lnTo>
                    <a:lnTo>
                      <a:pt x="2066" y="372"/>
                    </a:lnTo>
                    <a:lnTo>
                      <a:pt x="2072" y="378"/>
                    </a:lnTo>
                    <a:lnTo>
                      <a:pt x="2072" y="383"/>
                    </a:lnTo>
                    <a:lnTo>
                      <a:pt x="2072" y="389"/>
                    </a:lnTo>
                    <a:lnTo>
                      <a:pt x="2079" y="389"/>
                    </a:lnTo>
                    <a:lnTo>
                      <a:pt x="2079" y="395"/>
                    </a:lnTo>
                    <a:lnTo>
                      <a:pt x="2085" y="400"/>
                    </a:lnTo>
                    <a:lnTo>
                      <a:pt x="2085" y="406"/>
                    </a:lnTo>
                    <a:lnTo>
                      <a:pt x="2092" y="406"/>
                    </a:lnTo>
                    <a:lnTo>
                      <a:pt x="2092" y="412"/>
                    </a:lnTo>
                    <a:lnTo>
                      <a:pt x="2092" y="417"/>
                    </a:lnTo>
                    <a:lnTo>
                      <a:pt x="2098" y="417"/>
                    </a:lnTo>
                    <a:lnTo>
                      <a:pt x="2098" y="423"/>
                    </a:lnTo>
                    <a:lnTo>
                      <a:pt x="2098" y="429"/>
                    </a:lnTo>
                    <a:lnTo>
                      <a:pt x="2104" y="429"/>
                    </a:lnTo>
                    <a:lnTo>
                      <a:pt x="2104" y="434"/>
                    </a:lnTo>
                    <a:lnTo>
                      <a:pt x="2111" y="434"/>
                    </a:lnTo>
                    <a:lnTo>
                      <a:pt x="2111" y="440"/>
                    </a:lnTo>
                    <a:lnTo>
                      <a:pt x="2111" y="446"/>
                    </a:lnTo>
                    <a:lnTo>
                      <a:pt x="2117" y="446"/>
                    </a:lnTo>
                    <a:lnTo>
                      <a:pt x="2117" y="451"/>
                    </a:lnTo>
                    <a:lnTo>
                      <a:pt x="2123" y="451"/>
                    </a:lnTo>
                    <a:lnTo>
                      <a:pt x="2130" y="451"/>
                    </a:lnTo>
                    <a:lnTo>
                      <a:pt x="2136" y="451"/>
                    </a:lnTo>
                    <a:lnTo>
                      <a:pt x="2143" y="451"/>
                    </a:lnTo>
                    <a:lnTo>
                      <a:pt x="2149" y="446"/>
                    </a:lnTo>
                    <a:lnTo>
                      <a:pt x="2155" y="446"/>
                    </a:lnTo>
                    <a:lnTo>
                      <a:pt x="2162" y="446"/>
                    </a:lnTo>
                    <a:lnTo>
                      <a:pt x="2168" y="446"/>
                    </a:lnTo>
                    <a:lnTo>
                      <a:pt x="2175" y="446"/>
                    </a:lnTo>
                    <a:lnTo>
                      <a:pt x="2181" y="446"/>
                    </a:lnTo>
                    <a:lnTo>
                      <a:pt x="2181" y="440"/>
                    </a:lnTo>
                    <a:lnTo>
                      <a:pt x="2187" y="440"/>
                    </a:lnTo>
                    <a:lnTo>
                      <a:pt x="2194" y="440"/>
                    </a:lnTo>
                    <a:lnTo>
                      <a:pt x="2194" y="446"/>
                    </a:lnTo>
                    <a:lnTo>
                      <a:pt x="2194" y="451"/>
                    </a:lnTo>
                    <a:lnTo>
                      <a:pt x="2200" y="451"/>
                    </a:lnTo>
                    <a:lnTo>
                      <a:pt x="2200" y="457"/>
                    </a:lnTo>
                    <a:lnTo>
                      <a:pt x="2206" y="457"/>
                    </a:lnTo>
                    <a:lnTo>
                      <a:pt x="2206" y="462"/>
                    </a:lnTo>
                    <a:lnTo>
                      <a:pt x="2213" y="468"/>
                    </a:lnTo>
                    <a:lnTo>
                      <a:pt x="2213" y="474"/>
                    </a:lnTo>
                    <a:lnTo>
                      <a:pt x="2219" y="474"/>
                    </a:lnTo>
                    <a:lnTo>
                      <a:pt x="2226" y="479"/>
                    </a:lnTo>
                    <a:lnTo>
                      <a:pt x="2226" y="485"/>
                    </a:lnTo>
                    <a:lnTo>
                      <a:pt x="2232" y="485"/>
                    </a:lnTo>
                    <a:lnTo>
                      <a:pt x="2232" y="491"/>
                    </a:lnTo>
                    <a:lnTo>
                      <a:pt x="2238" y="491"/>
                    </a:lnTo>
                    <a:lnTo>
                      <a:pt x="2238" y="496"/>
                    </a:lnTo>
                    <a:lnTo>
                      <a:pt x="2245" y="496"/>
                    </a:lnTo>
                    <a:lnTo>
                      <a:pt x="2245" y="502"/>
                    </a:lnTo>
                    <a:lnTo>
                      <a:pt x="2251" y="502"/>
                    </a:lnTo>
                    <a:lnTo>
                      <a:pt x="2251" y="508"/>
                    </a:lnTo>
                    <a:lnTo>
                      <a:pt x="2257" y="508"/>
                    </a:lnTo>
                    <a:lnTo>
                      <a:pt x="2257" y="513"/>
                    </a:lnTo>
                    <a:lnTo>
                      <a:pt x="2264" y="513"/>
                    </a:lnTo>
                    <a:lnTo>
                      <a:pt x="2264" y="508"/>
                    </a:lnTo>
                    <a:lnTo>
                      <a:pt x="2270" y="508"/>
                    </a:lnTo>
                    <a:lnTo>
                      <a:pt x="2277" y="508"/>
                    </a:lnTo>
                    <a:lnTo>
                      <a:pt x="2283" y="508"/>
                    </a:lnTo>
                    <a:lnTo>
                      <a:pt x="2289" y="508"/>
                    </a:lnTo>
                    <a:lnTo>
                      <a:pt x="2296" y="508"/>
                    </a:lnTo>
                    <a:lnTo>
                      <a:pt x="2296" y="502"/>
                    </a:lnTo>
                    <a:lnTo>
                      <a:pt x="2302" y="502"/>
                    </a:lnTo>
                    <a:lnTo>
                      <a:pt x="2308" y="502"/>
                    </a:lnTo>
                    <a:lnTo>
                      <a:pt x="2315" y="502"/>
                    </a:lnTo>
                    <a:lnTo>
                      <a:pt x="2315" y="496"/>
                    </a:lnTo>
                    <a:lnTo>
                      <a:pt x="2321" y="496"/>
                    </a:lnTo>
                    <a:lnTo>
                      <a:pt x="2328" y="496"/>
                    </a:lnTo>
                    <a:lnTo>
                      <a:pt x="2334" y="496"/>
                    </a:lnTo>
                    <a:lnTo>
                      <a:pt x="2340" y="496"/>
                    </a:lnTo>
                    <a:lnTo>
                      <a:pt x="2340" y="502"/>
                    </a:lnTo>
                    <a:lnTo>
                      <a:pt x="2347" y="502"/>
                    </a:lnTo>
                    <a:lnTo>
                      <a:pt x="2353" y="508"/>
                    </a:lnTo>
                    <a:lnTo>
                      <a:pt x="2359" y="508"/>
                    </a:lnTo>
                    <a:lnTo>
                      <a:pt x="2366" y="513"/>
                    </a:lnTo>
                    <a:lnTo>
                      <a:pt x="2372" y="513"/>
                    </a:lnTo>
                    <a:lnTo>
                      <a:pt x="2379" y="513"/>
                    </a:lnTo>
                    <a:lnTo>
                      <a:pt x="2379" y="519"/>
                    </a:lnTo>
                    <a:lnTo>
                      <a:pt x="2385" y="519"/>
                    </a:lnTo>
                    <a:lnTo>
                      <a:pt x="2391" y="519"/>
                    </a:lnTo>
                    <a:lnTo>
                      <a:pt x="2391" y="525"/>
                    </a:lnTo>
                    <a:lnTo>
                      <a:pt x="2398" y="525"/>
                    </a:lnTo>
                    <a:lnTo>
                      <a:pt x="2404" y="525"/>
                    </a:lnTo>
                    <a:lnTo>
                      <a:pt x="2404" y="519"/>
                    </a:lnTo>
                    <a:lnTo>
                      <a:pt x="2411" y="519"/>
                    </a:lnTo>
                    <a:lnTo>
                      <a:pt x="2417" y="519"/>
                    </a:lnTo>
                    <a:lnTo>
                      <a:pt x="2417" y="513"/>
                    </a:lnTo>
                    <a:lnTo>
                      <a:pt x="2423" y="513"/>
                    </a:lnTo>
                    <a:lnTo>
                      <a:pt x="2430" y="508"/>
                    </a:lnTo>
                    <a:lnTo>
                      <a:pt x="2436" y="502"/>
                    </a:lnTo>
                    <a:lnTo>
                      <a:pt x="2442" y="502"/>
                    </a:lnTo>
                    <a:lnTo>
                      <a:pt x="2442" y="496"/>
                    </a:lnTo>
                    <a:lnTo>
                      <a:pt x="2449" y="496"/>
                    </a:lnTo>
                    <a:lnTo>
                      <a:pt x="2449" y="491"/>
                    </a:lnTo>
                    <a:lnTo>
                      <a:pt x="2455" y="491"/>
                    </a:lnTo>
                    <a:lnTo>
                      <a:pt x="2455" y="485"/>
                    </a:lnTo>
                    <a:lnTo>
                      <a:pt x="2462" y="485"/>
                    </a:lnTo>
                    <a:lnTo>
                      <a:pt x="2462" y="479"/>
                    </a:lnTo>
                    <a:lnTo>
                      <a:pt x="2468" y="479"/>
                    </a:lnTo>
                    <a:lnTo>
                      <a:pt x="2468" y="474"/>
                    </a:lnTo>
                    <a:lnTo>
                      <a:pt x="2474" y="474"/>
                    </a:lnTo>
                    <a:lnTo>
                      <a:pt x="2481" y="474"/>
                    </a:lnTo>
                    <a:lnTo>
                      <a:pt x="2481" y="479"/>
                    </a:lnTo>
                    <a:lnTo>
                      <a:pt x="2487" y="479"/>
                    </a:lnTo>
                    <a:lnTo>
                      <a:pt x="2493" y="479"/>
                    </a:lnTo>
                    <a:lnTo>
                      <a:pt x="2500" y="479"/>
                    </a:lnTo>
                    <a:lnTo>
                      <a:pt x="2506" y="479"/>
                    </a:lnTo>
                    <a:lnTo>
                      <a:pt x="2506" y="485"/>
                    </a:lnTo>
                    <a:lnTo>
                      <a:pt x="2513" y="485"/>
                    </a:lnTo>
                    <a:lnTo>
                      <a:pt x="2519" y="485"/>
                    </a:lnTo>
                    <a:lnTo>
                      <a:pt x="2525" y="485"/>
                    </a:lnTo>
                    <a:lnTo>
                      <a:pt x="2532" y="485"/>
                    </a:lnTo>
                    <a:lnTo>
                      <a:pt x="2538" y="485"/>
                    </a:lnTo>
                    <a:lnTo>
                      <a:pt x="2538" y="491"/>
                    </a:lnTo>
                    <a:lnTo>
                      <a:pt x="2544" y="491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1" name="Rectangle 4784"/>
              <p:cNvSpPr>
                <a:spLocks noChangeArrowheads="1"/>
              </p:cNvSpPr>
              <p:nvPr/>
            </p:nvSpPr>
            <p:spPr bwMode="auto">
              <a:xfrm>
                <a:off x="886" y="3748"/>
                <a:ext cx="21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2" name="Freeform 4785"/>
              <p:cNvSpPr>
                <a:spLocks/>
              </p:cNvSpPr>
              <p:nvPr/>
            </p:nvSpPr>
            <p:spPr bwMode="auto">
              <a:xfrm>
                <a:off x="198" y="3314"/>
                <a:ext cx="2544" cy="1"/>
              </a:xfrm>
              <a:custGeom>
                <a:avLst/>
                <a:gdLst>
                  <a:gd name="T0" fmla="*/ 38 w 2544"/>
                  <a:gd name="T1" fmla="*/ 0 h 1"/>
                  <a:gd name="T2" fmla="*/ 76 w 2544"/>
                  <a:gd name="T3" fmla="*/ 0 h 1"/>
                  <a:gd name="T4" fmla="*/ 114 w 2544"/>
                  <a:gd name="T5" fmla="*/ 0 h 1"/>
                  <a:gd name="T6" fmla="*/ 159 w 2544"/>
                  <a:gd name="T7" fmla="*/ 0 h 1"/>
                  <a:gd name="T8" fmla="*/ 197 w 2544"/>
                  <a:gd name="T9" fmla="*/ 0 h 1"/>
                  <a:gd name="T10" fmla="*/ 236 w 2544"/>
                  <a:gd name="T11" fmla="*/ 0 h 1"/>
                  <a:gd name="T12" fmla="*/ 280 w 2544"/>
                  <a:gd name="T13" fmla="*/ 0 h 1"/>
                  <a:gd name="T14" fmla="*/ 318 w 2544"/>
                  <a:gd name="T15" fmla="*/ 0 h 1"/>
                  <a:gd name="T16" fmla="*/ 357 w 2544"/>
                  <a:gd name="T17" fmla="*/ 0 h 1"/>
                  <a:gd name="T18" fmla="*/ 401 w 2544"/>
                  <a:gd name="T19" fmla="*/ 0 h 1"/>
                  <a:gd name="T20" fmla="*/ 440 w 2544"/>
                  <a:gd name="T21" fmla="*/ 0 h 1"/>
                  <a:gd name="T22" fmla="*/ 484 w 2544"/>
                  <a:gd name="T23" fmla="*/ 0 h 1"/>
                  <a:gd name="T24" fmla="*/ 523 w 2544"/>
                  <a:gd name="T25" fmla="*/ 0 h 1"/>
                  <a:gd name="T26" fmla="*/ 561 w 2544"/>
                  <a:gd name="T27" fmla="*/ 0 h 1"/>
                  <a:gd name="T28" fmla="*/ 599 w 2544"/>
                  <a:gd name="T29" fmla="*/ 0 h 1"/>
                  <a:gd name="T30" fmla="*/ 637 w 2544"/>
                  <a:gd name="T31" fmla="*/ 0 h 1"/>
                  <a:gd name="T32" fmla="*/ 682 w 2544"/>
                  <a:gd name="T33" fmla="*/ 0 h 1"/>
                  <a:gd name="T34" fmla="*/ 720 w 2544"/>
                  <a:gd name="T35" fmla="*/ 0 h 1"/>
                  <a:gd name="T36" fmla="*/ 765 w 2544"/>
                  <a:gd name="T37" fmla="*/ 0 h 1"/>
                  <a:gd name="T38" fmla="*/ 803 w 2544"/>
                  <a:gd name="T39" fmla="*/ 0 h 1"/>
                  <a:gd name="T40" fmla="*/ 848 w 2544"/>
                  <a:gd name="T41" fmla="*/ 0 h 1"/>
                  <a:gd name="T42" fmla="*/ 886 w 2544"/>
                  <a:gd name="T43" fmla="*/ 0 h 1"/>
                  <a:gd name="T44" fmla="*/ 924 w 2544"/>
                  <a:gd name="T45" fmla="*/ 0 h 1"/>
                  <a:gd name="T46" fmla="*/ 963 w 2544"/>
                  <a:gd name="T47" fmla="*/ 0 h 1"/>
                  <a:gd name="T48" fmla="*/ 1007 w 2544"/>
                  <a:gd name="T49" fmla="*/ 0 h 1"/>
                  <a:gd name="T50" fmla="*/ 1046 w 2544"/>
                  <a:gd name="T51" fmla="*/ 0 h 1"/>
                  <a:gd name="T52" fmla="*/ 1084 w 2544"/>
                  <a:gd name="T53" fmla="*/ 0 h 1"/>
                  <a:gd name="T54" fmla="*/ 1128 w 2544"/>
                  <a:gd name="T55" fmla="*/ 0 h 1"/>
                  <a:gd name="T56" fmla="*/ 1167 w 2544"/>
                  <a:gd name="T57" fmla="*/ 0 h 1"/>
                  <a:gd name="T58" fmla="*/ 1205 w 2544"/>
                  <a:gd name="T59" fmla="*/ 0 h 1"/>
                  <a:gd name="T60" fmla="*/ 1250 w 2544"/>
                  <a:gd name="T61" fmla="*/ 0 h 1"/>
                  <a:gd name="T62" fmla="*/ 1288 w 2544"/>
                  <a:gd name="T63" fmla="*/ 0 h 1"/>
                  <a:gd name="T64" fmla="*/ 1333 w 2544"/>
                  <a:gd name="T65" fmla="*/ 0 h 1"/>
                  <a:gd name="T66" fmla="*/ 1371 w 2544"/>
                  <a:gd name="T67" fmla="*/ 0 h 1"/>
                  <a:gd name="T68" fmla="*/ 1409 w 2544"/>
                  <a:gd name="T69" fmla="*/ 0 h 1"/>
                  <a:gd name="T70" fmla="*/ 1447 w 2544"/>
                  <a:gd name="T71" fmla="*/ 0 h 1"/>
                  <a:gd name="T72" fmla="*/ 1486 w 2544"/>
                  <a:gd name="T73" fmla="*/ 0 h 1"/>
                  <a:gd name="T74" fmla="*/ 1530 w 2544"/>
                  <a:gd name="T75" fmla="*/ 0 h 1"/>
                  <a:gd name="T76" fmla="*/ 1569 w 2544"/>
                  <a:gd name="T77" fmla="*/ 0 h 1"/>
                  <a:gd name="T78" fmla="*/ 1613 w 2544"/>
                  <a:gd name="T79" fmla="*/ 0 h 1"/>
                  <a:gd name="T80" fmla="*/ 1652 w 2544"/>
                  <a:gd name="T81" fmla="*/ 0 h 1"/>
                  <a:gd name="T82" fmla="*/ 1696 w 2544"/>
                  <a:gd name="T83" fmla="*/ 0 h 1"/>
                  <a:gd name="T84" fmla="*/ 1734 w 2544"/>
                  <a:gd name="T85" fmla="*/ 0 h 1"/>
                  <a:gd name="T86" fmla="*/ 1773 w 2544"/>
                  <a:gd name="T87" fmla="*/ 0 h 1"/>
                  <a:gd name="T88" fmla="*/ 1811 w 2544"/>
                  <a:gd name="T89" fmla="*/ 0 h 1"/>
                  <a:gd name="T90" fmla="*/ 1856 w 2544"/>
                  <a:gd name="T91" fmla="*/ 0 h 1"/>
                  <a:gd name="T92" fmla="*/ 1894 w 2544"/>
                  <a:gd name="T93" fmla="*/ 0 h 1"/>
                  <a:gd name="T94" fmla="*/ 1932 w 2544"/>
                  <a:gd name="T95" fmla="*/ 0 h 1"/>
                  <a:gd name="T96" fmla="*/ 1977 w 2544"/>
                  <a:gd name="T97" fmla="*/ 0 h 1"/>
                  <a:gd name="T98" fmla="*/ 2015 w 2544"/>
                  <a:gd name="T99" fmla="*/ 0 h 1"/>
                  <a:gd name="T100" fmla="*/ 2053 w 2544"/>
                  <a:gd name="T101" fmla="*/ 0 h 1"/>
                  <a:gd name="T102" fmla="*/ 2098 w 2544"/>
                  <a:gd name="T103" fmla="*/ 0 h 1"/>
                  <a:gd name="T104" fmla="*/ 2136 w 2544"/>
                  <a:gd name="T105" fmla="*/ 0 h 1"/>
                  <a:gd name="T106" fmla="*/ 2181 w 2544"/>
                  <a:gd name="T107" fmla="*/ 0 h 1"/>
                  <a:gd name="T108" fmla="*/ 2219 w 2544"/>
                  <a:gd name="T109" fmla="*/ 0 h 1"/>
                  <a:gd name="T110" fmla="*/ 2257 w 2544"/>
                  <a:gd name="T111" fmla="*/ 0 h 1"/>
                  <a:gd name="T112" fmla="*/ 2296 w 2544"/>
                  <a:gd name="T113" fmla="*/ 0 h 1"/>
                  <a:gd name="T114" fmla="*/ 2334 w 2544"/>
                  <a:gd name="T115" fmla="*/ 0 h 1"/>
                  <a:gd name="T116" fmla="*/ 2379 w 2544"/>
                  <a:gd name="T117" fmla="*/ 0 h 1"/>
                  <a:gd name="T118" fmla="*/ 2417 w 2544"/>
                  <a:gd name="T119" fmla="*/ 0 h 1"/>
                  <a:gd name="T120" fmla="*/ 2462 w 2544"/>
                  <a:gd name="T121" fmla="*/ 0 h 1"/>
                  <a:gd name="T122" fmla="*/ 2500 w 2544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44"/>
                  <a:gd name="T187" fmla="*/ 0 h 1"/>
                  <a:gd name="T188" fmla="*/ 2544 w 2544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44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3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5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5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7" y="0"/>
                    </a:lnTo>
                    <a:lnTo>
                      <a:pt x="293" y="0"/>
                    </a:lnTo>
                    <a:lnTo>
                      <a:pt x="299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5" y="0"/>
                    </a:lnTo>
                    <a:lnTo>
                      <a:pt x="331" y="0"/>
                    </a:lnTo>
                    <a:lnTo>
                      <a:pt x="338" y="0"/>
                    </a:lnTo>
                    <a:lnTo>
                      <a:pt x="344" y="0"/>
                    </a:lnTo>
                    <a:lnTo>
                      <a:pt x="350" y="0"/>
                    </a:lnTo>
                    <a:lnTo>
                      <a:pt x="357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9" y="0"/>
                    </a:lnTo>
                    <a:lnTo>
                      <a:pt x="395" y="0"/>
                    </a:lnTo>
                    <a:lnTo>
                      <a:pt x="401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427" y="0"/>
                    </a:lnTo>
                    <a:lnTo>
                      <a:pt x="433" y="0"/>
                    </a:lnTo>
                    <a:lnTo>
                      <a:pt x="440" y="0"/>
                    </a:lnTo>
                    <a:lnTo>
                      <a:pt x="446" y="0"/>
                    </a:lnTo>
                    <a:lnTo>
                      <a:pt x="452" y="0"/>
                    </a:lnTo>
                    <a:lnTo>
                      <a:pt x="459" y="0"/>
                    </a:lnTo>
                    <a:lnTo>
                      <a:pt x="465" y="0"/>
                    </a:lnTo>
                    <a:lnTo>
                      <a:pt x="472" y="0"/>
                    </a:lnTo>
                    <a:lnTo>
                      <a:pt x="478" y="0"/>
                    </a:lnTo>
                    <a:lnTo>
                      <a:pt x="484" y="0"/>
                    </a:lnTo>
                    <a:lnTo>
                      <a:pt x="491" y="0"/>
                    </a:lnTo>
                    <a:lnTo>
                      <a:pt x="497" y="0"/>
                    </a:lnTo>
                    <a:lnTo>
                      <a:pt x="503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3" y="0"/>
                    </a:lnTo>
                    <a:lnTo>
                      <a:pt x="529" y="0"/>
                    </a:lnTo>
                    <a:lnTo>
                      <a:pt x="535" y="0"/>
                    </a:lnTo>
                    <a:lnTo>
                      <a:pt x="542" y="0"/>
                    </a:lnTo>
                    <a:lnTo>
                      <a:pt x="548" y="0"/>
                    </a:lnTo>
                    <a:lnTo>
                      <a:pt x="554" y="0"/>
                    </a:lnTo>
                    <a:lnTo>
                      <a:pt x="561" y="0"/>
                    </a:lnTo>
                    <a:lnTo>
                      <a:pt x="567" y="0"/>
                    </a:lnTo>
                    <a:lnTo>
                      <a:pt x="574" y="0"/>
                    </a:lnTo>
                    <a:lnTo>
                      <a:pt x="580" y="0"/>
                    </a:lnTo>
                    <a:lnTo>
                      <a:pt x="586" y="0"/>
                    </a:lnTo>
                    <a:lnTo>
                      <a:pt x="593" y="0"/>
                    </a:lnTo>
                    <a:lnTo>
                      <a:pt x="599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5" y="0"/>
                    </a:lnTo>
                    <a:lnTo>
                      <a:pt x="631" y="0"/>
                    </a:lnTo>
                    <a:lnTo>
                      <a:pt x="637" y="0"/>
                    </a:lnTo>
                    <a:lnTo>
                      <a:pt x="644" y="0"/>
                    </a:lnTo>
                    <a:lnTo>
                      <a:pt x="650" y="0"/>
                    </a:lnTo>
                    <a:lnTo>
                      <a:pt x="656" y="0"/>
                    </a:lnTo>
                    <a:lnTo>
                      <a:pt x="663" y="0"/>
                    </a:lnTo>
                    <a:lnTo>
                      <a:pt x="669" y="0"/>
                    </a:lnTo>
                    <a:lnTo>
                      <a:pt x="676" y="0"/>
                    </a:lnTo>
                    <a:lnTo>
                      <a:pt x="682" y="0"/>
                    </a:lnTo>
                    <a:lnTo>
                      <a:pt x="688" y="0"/>
                    </a:lnTo>
                    <a:lnTo>
                      <a:pt x="695" y="0"/>
                    </a:lnTo>
                    <a:lnTo>
                      <a:pt x="701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7" y="0"/>
                    </a:lnTo>
                    <a:lnTo>
                      <a:pt x="733" y="0"/>
                    </a:lnTo>
                    <a:lnTo>
                      <a:pt x="739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9" y="0"/>
                    </a:lnTo>
                    <a:lnTo>
                      <a:pt x="765" y="0"/>
                    </a:lnTo>
                    <a:lnTo>
                      <a:pt x="771" y="0"/>
                    </a:lnTo>
                    <a:lnTo>
                      <a:pt x="778" y="0"/>
                    </a:lnTo>
                    <a:lnTo>
                      <a:pt x="784" y="0"/>
                    </a:lnTo>
                    <a:lnTo>
                      <a:pt x="790" y="0"/>
                    </a:lnTo>
                    <a:lnTo>
                      <a:pt x="797" y="0"/>
                    </a:lnTo>
                    <a:lnTo>
                      <a:pt x="803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9" y="0"/>
                    </a:lnTo>
                    <a:lnTo>
                      <a:pt x="835" y="0"/>
                    </a:lnTo>
                    <a:lnTo>
                      <a:pt x="841" y="0"/>
                    </a:lnTo>
                    <a:lnTo>
                      <a:pt x="848" y="0"/>
                    </a:lnTo>
                    <a:lnTo>
                      <a:pt x="854" y="0"/>
                    </a:lnTo>
                    <a:lnTo>
                      <a:pt x="861" y="0"/>
                    </a:lnTo>
                    <a:lnTo>
                      <a:pt x="867" y="0"/>
                    </a:lnTo>
                    <a:lnTo>
                      <a:pt x="873" y="0"/>
                    </a:lnTo>
                    <a:lnTo>
                      <a:pt x="880" y="0"/>
                    </a:lnTo>
                    <a:lnTo>
                      <a:pt x="886" y="0"/>
                    </a:lnTo>
                    <a:lnTo>
                      <a:pt x="892" y="0"/>
                    </a:lnTo>
                    <a:lnTo>
                      <a:pt x="899" y="0"/>
                    </a:lnTo>
                    <a:lnTo>
                      <a:pt x="905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1" y="0"/>
                    </a:lnTo>
                    <a:lnTo>
                      <a:pt x="937" y="0"/>
                    </a:lnTo>
                    <a:lnTo>
                      <a:pt x="944" y="0"/>
                    </a:lnTo>
                    <a:lnTo>
                      <a:pt x="950" y="0"/>
                    </a:lnTo>
                    <a:lnTo>
                      <a:pt x="956" y="0"/>
                    </a:lnTo>
                    <a:lnTo>
                      <a:pt x="963" y="0"/>
                    </a:lnTo>
                    <a:lnTo>
                      <a:pt x="969" y="0"/>
                    </a:lnTo>
                    <a:lnTo>
                      <a:pt x="975" y="0"/>
                    </a:lnTo>
                    <a:lnTo>
                      <a:pt x="982" y="0"/>
                    </a:lnTo>
                    <a:lnTo>
                      <a:pt x="988" y="0"/>
                    </a:lnTo>
                    <a:lnTo>
                      <a:pt x="995" y="0"/>
                    </a:lnTo>
                    <a:lnTo>
                      <a:pt x="1001" y="0"/>
                    </a:lnTo>
                    <a:lnTo>
                      <a:pt x="1007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3" y="0"/>
                    </a:lnTo>
                    <a:lnTo>
                      <a:pt x="1039" y="0"/>
                    </a:lnTo>
                    <a:lnTo>
                      <a:pt x="1046" y="0"/>
                    </a:lnTo>
                    <a:lnTo>
                      <a:pt x="1052" y="0"/>
                    </a:lnTo>
                    <a:lnTo>
                      <a:pt x="1058" y="0"/>
                    </a:lnTo>
                    <a:lnTo>
                      <a:pt x="1065" y="0"/>
                    </a:lnTo>
                    <a:lnTo>
                      <a:pt x="1071" y="0"/>
                    </a:lnTo>
                    <a:lnTo>
                      <a:pt x="1077" y="0"/>
                    </a:lnTo>
                    <a:lnTo>
                      <a:pt x="1084" y="0"/>
                    </a:lnTo>
                    <a:lnTo>
                      <a:pt x="1090" y="0"/>
                    </a:lnTo>
                    <a:lnTo>
                      <a:pt x="1097" y="0"/>
                    </a:lnTo>
                    <a:lnTo>
                      <a:pt x="1103" y="0"/>
                    </a:lnTo>
                    <a:lnTo>
                      <a:pt x="1109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5" y="0"/>
                    </a:lnTo>
                    <a:lnTo>
                      <a:pt x="1141" y="0"/>
                    </a:lnTo>
                    <a:lnTo>
                      <a:pt x="1148" y="0"/>
                    </a:lnTo>
                    <a:lnTo>
                      <a:pt x="1154" y="0"/>
                    </a:lnTo>
                    <a:lnTo>
                      <a:pt x="1160" y="0"/>
                    </a:lnTo>
                    <a:lnTo>
                      <a:pt x="1167" y="0"/>
                    </a:lnTo>
                    <a:lnTo>
                      <a:pt x="1173" y="0"/>
                    </a:lnTo>
                    <a:lnTo>
                      <a:pt x="1180" y="0"/>
                    </a:lnTo>
                    <a:lnTo>
                      <a:pt x="1186" y="0"/>
                    </a:lnTo>
                    <a:lnTo>
                      <a:pt x="1192" y="0"/>
                    </a:lnTo>
                    <a:lnTo>
                      <a:pt x="1199" y="0"/>
                    </a:lnTo>
                    <a:lnTo>
                      <a:pt x="1205" y="0"/>
                    </a:lnTo>
                    <a:lnTo>
                      <a:pt x="1211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1" y="0"/>
                    </a:lnTo>
                    <a:lnTo>
                      <a:pt x="1237" y="0"/>
                    </a:lnTo>
                    <a:lnTo>
                      <a:pt x="1243" y="0"/>
                    </a:lnTo>
                    <a:lnTo>
                      <a:pt x="1250" y="0"/>
                    </a:lnTo>
                    <a:lnTo>
                      <a:pt x="1256" y="0"/>
                    </a:lnTo>
                    <a:lnTo>
                      <a:pt x="1262" y="0"/>
                    </a:lnTo>
                    <a:lnTo>
                      <a:pt x="1269" y="0"/>
                    </a:lnTo>
                    <a:lnTo>
                      <a:pt x="1275" y="0"/>
                    </a:lnTo>
                    <a:lnTo>
                      <a:pt x="1282" y="0"/>
                    </a:lnTo>
                    <a:lnTo>
                      <a:pt x="1288" y="0"/>
                    </a:lnTo>
                    <a:lnTo>
                      <a:pt x="1294" y="0"/>
                    </a:lnTo>
                    <a:lnTo>
                      <a:pt x="1301" y="0"/>
                    </a:lnTo>
                    <a:lnTo>
                      <a:pt x="1307" y="0"/>
                    </a:lnTo>
                    <a:lnTo>
                      <a:pt x="1313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3" y="0"/>
                    </a:lnTo>
                    <a:lnTo>
                      <a:pt x="1339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358" y="0"/>
                    </a:lnTo>
                    <a:lnTo>
                      <a:pt x="1364" y="0"/>
                    </a:lnTo>
                    <a:lnTo>
                      <a:pt x="1371" y="0"/>
                    </a:lnTo>
                    <a:lnTo>
                      <a:pt x="1377" y="0"/>
                    </a:lnTo>
                    <a:lnTo>
                      <a:pt x="1384" y="0"/>
                    </a:lnTo>
                    <a:lnTo>
                      <a:pt x="1390" y="0"/>
                    </a:lnTo>
                    <a:lnTo>
                      <a:pt x="1396" y="0"/>
                    </a:lnTo>
                    <a:lnTo>
                      <a:pt x="1403" y="0"/>
                    </a:lnTo>
                    <a:lnTo>
                      <a:pt x="1409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5" y="0"/>
                    </a:lnTo>
                    <a:lnTo>
                      <a:pt x="1441" y="0"/>
                    </a:lnTo>
                    <a:lnTo>
                      <a:pt x="1447" y="0"/>
                    </a:lnTo>
                    <a:lnTo>
                      <a:pt x="1454" y="0"/>
                    </a:lnTo>
                    <a:lnTo>
                      <a:pt x="1460" y="0"/>
                    </a:lnTo>
                    <a:lnTo>
                      <a:pt x="1467" y="0"/>
                    </a:lnTo>
                    <a:lnTo>
                      <a:pt x="1473" y="0"/>
                    </a:lnTo>
                    <a:lnTo>
                      <a:pt x="1479" y="0"/>
                    </a:lnTo>
                    <a:lnTo>
                      <a:pt x="1486" y="0"/>
                    </a:lnTo>
                    <a:lnTo>
                      <a:pt x="1492" y="0"/>
                    </a:lnTo>
                    <a:lnTo>
                      <a:pt x="1498" y="0"/>
                    </a:lnTo>
                    <a:lnTo>
                      <a:pt x="1505" y="0"/>
                    </a:lnTo>
                    <a:lnTo>
                      <a:pt x="1511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7" y="0"/>
                    </a:lnTo>
                    <a:lnTo>
                      <a:pt x="1543" y="0"/>
                    </a:lnTo>
                    <a:lnTo>
                      <a:pt x="1549" y="0"/>
                    </a:lnTo>
                    <a:lnTo>
                      <a:pt x="1556" y="0"/>
                    </a:lnTo>
                    <a:lnTo>
                      <a:pt x="1562" y="0"/>
                    </a:lnTo>
                    <a:lnTo>
                      <a:pt x="1569" y="0"/>
                    </a:lnTo>
                    <a:lnTo>
                      <a:pt x="1575" y="0"/>
                    </a:lnTo>
                    <a:lnTo>
                      <a:pt x="1581" y="0"/>
                    </a:lnTo>
                    <a:lnTo>
                      <a:pt x="1588" y="0"/>
                    </a:lnTo>
                    <a:lnTo>
                      <a:pt x="1594" y="0"/>
                    </a:lnTo>
                    <a:lnTo>
                      <a:pt x="1600" y="0"/>
                    </a:lnTo>
                    <a:lnTo>
                      <a:pt x="1607" y="0"/>
                    </a:lnTo>
                    <a:lnTo>
                      <a:pt x="1613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9" y="0"/>
                    </a:lnTo>
                    <a:lnTo>
                      <a:pt x="1645" y="0"/>
                    </a:lnTo>
                    <a:lnTo>
                      <a:pt x="1652" y="0"/>
                    </a:lnTo>
                    <a:lnTo>
                      <a:pt x="1658" y="0"/>
                    </a:lnTo>
                    <a:lnTo>
                      <a:pt x="1664" y="0"/>
                    </a:lnTo>
                    <a:lnTo>
                      <a:pt x="1671" y="0"/>
                    </a:lnTo>
                    <a:lnTo>
                      <a:pt x="1677" y="0"/>
                    </a:lnTo>
                    <a:lnTo>
                      <a:pt x="1683" y="0"/>
                    </a:lnTo>
                    <a:lnTo>
                      <a:pt x="1690" y="0"/>
                    </a:lnTo>
                    <a:lnTo>
                      <a:pt x="1696" y="0"/>
                    </a:lnTo>
                    <a:lnTo>
                      <a:pt x="1703" y="0"/>
                    </a:lnTo>
                    <a:lnTo>
                      <a:pt x="1709" y="0"/>
                    </a:lnTo>
                    <a:lnTo>
                      <a:pt x="1715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1" y="0"/>
                    </a:lnTo>
                    <a:lnTo>
                      <a:pt x="1747" y="0"/>
                    </a:lnTo>
                    <a:lnTo>
                      <a:pt x="1754" y="0"/>
                    </a:lnTo>
                    <a:lnTo>
                      <a:pt x="1760" y="0"/>
                    </a:lnTo>
                    <a:lnTo>
                      <a:pt x="1766" y="0"/>
                    </a:lnTo>
                    <a:lnTo>
                      <a:pt x="1773" y="0"/>
                    </a:lnTo>
                    <a:lnTo>
                      <a:pt x="1779" y="0"/>
                    </a:lnTo>
                    <a:lnTo>
                      <a:pt x="1785" y="0"/>
                    </a:lnTo>
                    <a:lnTo>
                      <a:pt x="1792" y="0"/>
                    </a:lnTo>
                    <a:lnTo>
                      <a:pt x="1798" y="0"/>
                    </a:lnTo>
                    <a:lnTo>
                      <a:pt x="1805" y="0"/>
                    </a:lnTo>
                    <a:lnTo>
                      <a:pt x="1811" y="0"/>
                    </a:lnTo>
                    <a:lnTo>
                      <a:pt x="1817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3" y="0"/>
                    </a:lnTo>
                    <a:lnTo>
                      <a:pt x="1849" y="0"/>
                    </a:lnTo>
                    <a:lnTo>
                      <a:pt x="1856" y="0"/>
                    </a:lnTo>
                    <a:lnTo>
                      <a:pt x="1862" y="0"/>
                    </a:lnTo>
                    <a:lnTo>
                      <a:pt x="1868" y="0"/>
                    </a:lnTo>
                    <a:lnTo>
                      <a:pt x="1875" y="0"/>
                    </a:lnTo>
                    <a:lnTo>
                      <a:pt x="1881" y="0"/>
                    </a:lnTo>
                    <a:lnTo>
                      <a:pt x="1888" y="0"/>
                    </a:lnTo>
                    <a:lnTo>
                      <a:pt x="1894" y="0"/>
                    </a:lnTo>
                    <a:lnTo>
                      <a:pt x="1900" y="0"/>
                    </a:lnTo>
                    <a:lnTo>
                      <a:pt x="1907" y="0"/>
                    </a:lnTo>
                    <a:lnTo>
                      <a:pt x="1913" y="0"/>
                    </a:lnTo>
                    <a:lnTo>
                      <a:pt x="1919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9" y="0"/>
                    </a:lnTo>
                    <a:lnTo>
                      <a:pt x="1945" y="0"/>
                    </a:lnTo>
                    <a:lnTo>
                      <a:pt x="1951" y="0"/>
                    </a:lnTo>
                    <a:lnTo>
                      <a:pt x="1958" y="0"/>
                    </a:lnTo>
                    <a:lnTo>
                      <a:pt x="1964" y="0"/>
                    </a:lnTo>
                    <a:lnTo>
                      <a:pt x="1970" y="0"/>
                    </a:lnTo>
                    <a:lnTo>
                      <a:pt x="1977" y="0"/>
                    </a:lnTo>
                    <a:lnTo>
                      <a:pt x="1983" y="0"/>
                    </a:lnTo>
                    <a:lnTo>
                      <a:pt x="1990" y="0"/>
                    </a:lnTo>
                    <a:lnTo>
                      <a:pt x="1996" y="0"/>
                    </a:lnTo>
                    <a:lnTo>
                      <a:pt x="2002" y="0"/>
                    </a:lnTo>
                    <a:lnTo>
                      <a:pt x="2009" y="0"/>
                    </a:lnTo>
                    <a:lnTo>
                      <a:pt x="2015" y="0"/>
                    </a:lnTo>
                    <a:lnTo>
                      <a:pt x="2021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1" y="0"/>
                    </a:lnTo>
                    <a:lnTo>
                      <a:pt x="2047" y="0"/>
                    </a:lnTo>
                    <a:lnTo>
                      <a:pt x="2053" y="0"/>
                    </a:lnTo>
                    <a:lnTo>
                      <a:pt x="2060" y="0"/>
                    </a:lnTo>
                    <a:lnTo>
                      <a:pt x="2066" y="0"/>
                    </a:lnTo>
                    <a:lnTo>
                      <a:pt x="2072" y="0"/>
                    </a:lnTo>
                    <a:lnTo>
                      <a:pt x="2079" y="0"/>
                    </a:lnTo>
                    <a:lnTo>
                      <a:pt x="2085" y="0"/>
                    </a:lnTo>
                    <a:lnTo>
                      <a:pt x="2092" y="0"/>
                    </a:lnTo>
                    <a:lnTo>
                      <a:pt x="2098" y="0"/>
                    </a:lnTo>
                    <a:lnTo>
                      <a:pt x="2104" y="0"/>
                    </a:lnTo>
                    <a:lnTo>
                      <a:pt x="2111" y="0"/>
                    </a:lnTo>
                    <a:lnTo>
                      <a:pt x="2117" y="0"/>
                    </a:lnTo>
                    <a:lnTo>
                      <a:pt x="2123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3" y="0"/>
                    </a:lnTo>
                    <a:lnTo>
                      <a:pt x="2149" y="0"/>
                    </a:lnTo>
                    <a:lnTo>
                      <a:pt x="2155" y="0"/>
                    </a:lnTo>
                    <a:lnTo>
                      <a:pt x="2162" y="0"/>
                    </a:lnTo>
                    <a:lnTo>
                      <a:pt x="2168" y="0"/>
                    </a:lnTo>
                    <a:lnTo>
                      <a:pt x="2175" y="0"/>
                    </a:lnTo>
                    <a:lnTo>
                      <a:pt x="2181" y="0"/>
                    </a:lnTo>
                    <a:lnTo>
                      <a:pt x="2187" y="0"/>
                    </a:lnTo>
                    <a:lnTo>
                      <a:pt x="2194" y="0"/>
                    </a:lnTo>
                    <a:lnTo>
                      <a:pt x="2200" y="0"/>
                    </a:lnTo>
                    <a:lnTo>
                      <a:pt x="2206" y="0"/>
                    </a:lnTo>
                    <a:lnTo>
                      <a:pt x="2213" y="0"/>
                    </a:lnTo>
                    <a:lnTo>
                      <a:pt x="2219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5" y="0"/>
                    </a:lnTo>
                    <a:lnTo>
                      <a:pt x="2251" y="0"/>
                    </a:lnTo>
                    <a:lnTo>
                      <a:pt x="2257" y="0"/>
                    </a:lnTo>
                    <a:lnTo>
                      <a:pt x="2264" y="0"/>
                    </a:lnTo>
                    <a:lnTo>
                      <a:pt x="2270" y="0"/>
                    </a:lnTo>
                    <a:lnTo>
                      <a:pt x="2277" y="0"/>
                    </a:lnTo>
                    <a:lnTo>
                      <a:pt x="2283" y="0"/>
                    </a:lnTo>
                    <a:lnTo>
                      <a:pt x="2289" y="0"/>
                    </a:lnTo>
                    <a:lnTo>
                      <a:pt x="2296" y="0"/>
                    </a:lnTo>
                    <a:lnTo>
                      <a:pt x="2302" y="0"/>
                    </a:lnTo>
                    <a:lnTo>
                      <a:pt x="2308" y="0"/>
                    </a:lnTo>
                    <a:lnTo>
                      <a:pt x="2315" y="0"/>
                    </a:lnTo>
                    <a:lnTo>
                      <a:pt x="2321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7" y="0"/>
                    </a:lnTo>
                    <a:lnTo>
                      <a:pt x="2353" y="0"/>
                    </a:lnTo>
                    <a:lnTo>
                      <a:pt x="2359" y="0"/>
                    </a:lnTo>
                    <a:lnTo>
                      <a:pt x="2366" y="0"/>
                    </a:lnTo>
                    <a:lnTo>
                      <a:pt x="2372" y="0"/>
                    </a:lnTo>
                    <a:lnTo>
                      <a:pt x="2379" y="0"/>
                    </a:lnTo>
                    <a:lnTo>
                      <a:pt x="2385" y="0"/>
                    </a:lnTo>
                    <a:lnTo>
                      <a:pt x="2391" y="0"/>
                    </a:lnTo>
                    <a:lnTo>
                      <a:pt x="2398" y="0"/>
                    </a:lnTo>
                    <a:lnTo>
                      <a:pt x="2404" y="0"/>
                    </a:lnTo>
                    <a:lnTo>
                      <a:pt x="2411" y="0"/>
                    </a:lnTo>
                    <a:lnTo>
                      <a:pt x="2417" y="0"/>
                    </a:lnTo>
                    <a:lnTo>
                      <a:pt x="2423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9" y="0"/>
                    </a:lnTo>
                    <a:lnTo>
                      <a:pt x="2455" y="0"/>
                    </a:lnTo>
                    <a:lnTo>
                      <a:pt x="2462" y="0"/>
                    </a:lnTo>
                    <a:lnTo>
                      <a:pt x="2468" y="0"/>
                    </a:lnTo>
                    <a:lnTo>
                      <a:pt x="2474" y="0"/>
                    </a:lnTo>
                    <a:lnTo>
                      <a:pt x="2481" y="0"/>
                    </a:lnTo>
                    <a:lnTo>
                      <a:pt x="2487" y="0"/>
                    </a:lnTo>
                    <a:lnTo>
                      <a:pt x="2493" y="0"/>
                    </a:lnTo>
                    <a:lnTo>
                      <a:pt x="2500" y="0"/>
                    </a:lnTo>
                    <a:lnTo>
                      <a:pt x="2506" y="0"/>
                    </a:lnTo>
                    <a:lnTo>
                      <a:pt x="2513" y="0"/>
                    </a:lnTo>
                    <a:lnTo>
                      <a:pt x="2519" y="0"/>
                    </a:lnTo>
                    <a:lnTo>
                      <a:pt x="2525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3" name="Rectangle 4786"/>
              <p:cNvSpPr>
                <a:spLocks noChangeArrowheads="1"/>
              </p:cNvSpPr>
              <p:nvPr/>
            </p:nvSpPr>
            <p:spPr bwMode="auto">
              <a:xfrm>
                <a:off x="1333" y="3748"/>
                <a:ext cx="20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4" name="Freeform 4787"/>
              <p:cNvSpPr>
                <a:spLocks/>
              </p:cNvSpPr>
              <p:nvPr/>
            </p:nvSpPr>
            <p:spPr bwMode="auto">
              <a:xfrm>
                <a:off x="198" y="3314"/>
                <a:ext cx="2544" cy="1"/>
              </a:xfrm>
              <a:custGeom>
                <a:avLst/>
                <a:gdLst>
                  <a:gd name="T0" fmla="*/ 38 w 2544"/>
                  <a:gd name="T1" fmla="*/ 0 h 1"/>
                  <a:gd name="T2" fmla="*/ 76 w 2544"/>
                  <a:gd name="T3" fmla="*/ 0 h 1"/>
                  <a:gd name="T4" fmla="*/ 114 w 2544"/>
                  <a:gd name="T5" fmla="*/ 0 h 1"/>
                  <a:gd name="T6" fmla="*/ 159 w 2544"/>
                  <a:gd name="T7" fmla="*/ 0 h 1"/>
                  <a:gd name="T8" fmla="*/ 197 w 2544"/>
                  <a:gd name="T9" fmla="*/ 0 h 1"/>
                  <a:gd name="T10" fmla="*/ 236 w 2544"/>
                  <a:gd name="T11" fmla="*/ 0 h 1"/>
                  <a:gd name="T12" fmla="*/ 280 w 2544"/>
                  <a:gd name="T13" fmla="*/ 0 h 1"/>
                  <a:gd name="T14" fmla="*/ 318 w 2544"/>
                  <a:gd name="T15" fmla="*/ 0 h 1"/>
                  <a:gd name="T16" fmla="*/ 357 w 2544"/>
                  <a:gd name="T17" fmla="*/ 0 h 1"/>
                  <a:gd name="T18" fmla="*/ 401 w 2544"/>
                  <a:gd name="T19" fmla="*/ 0 h 1"/>
                  <a:gd name="T20" fmla="*/ 440 w 2544"/>
                  <a:gd name="T21" fmla="*/ 0 h 1"/>
                  <a:gd name="T22" fmla="*/ 484 w 2544"/>
                  <a:gd name="T23" fmla="*/ 0 h 1"/>
                  <a:gd name="T24" fmla="*/ 523 w 2544"/>
                  <a:gd name="T25" fmla="*/ 0 h 1"/>
                  <a:gd name="T26" fmla="*/ 561 w 2544"/>
                  <a:gd name="T27" fmla="*/ 0 h 1"/>
                  <a:gd name="T28" fmla="*/ 599 w 2544"/>
                  <a:gd name="T29" fmla="*/ 0 h 1"/>
                  <a:gd name="T30" fmla="*/ 637 w 2544"/>
                  <a:gd name="T31" fmla="*/ 0 h 1"/>
                  <a:gd name="T32" fmla="*/ 682 w 2544"/>
                  <a:gd name="T33" fmla="*/ 0 h 1"/>
                  <a:gd name="T34" fmla="*/ 720 w 2544"/>
                  <a:gd name="T35" fmla="*/ 0 h 1"/>
                  <a:gd name="T36" fmla="*/ 765 w 2544"/>
                  <a:gd name="T37" fmla="*/ 0 h 1"/>
                  <a:gd name="T38" fmla="*/ 803 w 2544"/>
                  <a:gd name="T39" fmla="*/ 0 h 1"/>
                  <a:gd name="T40" fmla="*/ 848 w 2544"/>
                  <a:gd name="T41" fmla="*/ 0 h 1"/>
                  <a:gd name="T42" fmla="*/ 886 w 2544"/>
                  <a:gd name="T43" fmla="*/ 0 h 1"/>
                  <a:gd name="T44" fmla="*/ 924 w 2544"/>
                  <a:gd name="T45" fmla="*/ 0 h 1"/>
                  <a:gd name="T46" fmla="*/ 963 w 2544"/>
                  <a:gd name="T47" fmla="*/ 0 h 1"/>
                  <a:gd name="T48" fmla="*/ 1007 w 2544"/>
                  <a:gd name="T49" fmla="*/ 0 h 1"/>
                  <a:gd name="T50" fmla="*/ 1046 w 2544"/>
                  <a:gd name="T51" fmla="*/ 0 h 1"/>
                  <a:gd name="T52" fmla="*/ 1084 w 2544"/>
                  <a:gd name="T53" fmla="*/ 0 h 1"/>
                  <a:gd name="T54" fmla="*/ 1128 w 2544"/>
                  <a:gd name="T55" fmla="*/ 0 h 1"/>
                  <a:gd name="T56" fmla="*/ 1167 w 2544"/>
                  <a:gd name="T57" fmla="*/ 0 h 1"/>
                  <a:gd name="T58" fmla="*/ 1205 w 2544"/>
                  <a:gd name="T59" fmla="*/ 0 h 1"/>
                  <a:gd name="T60" fmla="*/ 1250 w 2544"/>
                  <a:gd name="T61" fmla="*/ 0 h 1"/>
                  <a:gd name="T62" fmla="*/ 1288 w 2544"/>
                  <a:gd name="T63" fmla="*/ 0 h 1"/>
                  <a:gd name="T64" fmla="*/ 1333 w 2544"/>
                  <a:gd name="T65" fmla="*/ 0 h 1"/>
                  <a:gd name="T66" fmla="*/ 1371 w 2544"/>
                  <a:gd name="T67" fmla="*/ 0 h 1"/>
                  <a:gd name="T68" fmla="*/ 1409 w 2544"/>
                  <a:gd name="T69" fmla="*/ 0 h 1"/>
                  <a:gd name="T70" fmla="*/ 1447 w 2544"/>
                  <a:gd name="T71" fmla="*/ 0 h 1"/>
                  <a:gd name="T72" fmla="*/ 1486 w 2544"/>
                  <a:gd name="T73" fmla="*/ 0 h 1"/>
                  <a:gd name="T74" fmla="*/ 1530 w 2544"/>
                  <a:gd name="T75" fmla="*/ 0 h 1"/>
                  <a:gd name="T76" fmla="*/ 1569 w 2544"/>
                  <a:gd name="T77" fmla="*/ 0 h 1"/>
                  <a:gd name="T78" fmla="*/ 1613 w 2544"/>
                  <a:gd name="T79" fmla="*/ 0 h 1"/>
                  <a:gd name="T80" fmla="*/ 1652 w 2544"/>
                  <a:gd name="T81" fmla="*/ 0 h 1"/>
                  <a:gd name="T82" fmla="*/ 1696 w 2544"/>
                  <a:gd name="T83" fmla="*/ 0 h 1"/>
                  <a:gd name="T84" fmla="*/ 1734 w 2544"/>
                  <a:gd name="T85" fmla="*/ 0 h 1"/>
                  <a:gd name="T86" fmla="*/ 1773 w 2544"/>
                  <a:gd name="T87" fmla="*/ 0 h 1"/>
                  <a:gd name="T88" fmla="*/ 1811 w 2544"/>
                  <a:gd name="T89" fmla="*/ 0 h 1"/>
                  <a:gd name="T90" fmla="*/ 1856 w 2544"/>
                  <a:gd name="T91" fmla="*/ 0 h 1"/>
                  <a:gd name="T92" fmla="*/ 1894 w 2544"/>
                  <a:gd name="T93" fmla="*/ 0 h 1"/>
                  <a:gd name="T94" fmla="*/ 1932 w 2544"/>
                  <a:gd name="T95" fmla="*/ 0 h 1"/>
                  <a:gd name="T96" fmla="*/ 1977 w 2544"/>
                  <a:gd name="T97" fmla="*/ 0 h 1"/>
                  <a:gd name="T98" fmla="*/ 2015 w 2544"/>
                  <a:gd name="T99" fmla="*/ 0 h 1"/>
                  <a:gd name="T100" fmla="*/ 2053 w 2544"/>
                  <a:gd name="T101" fmla="*/ 0 h 1"/>
                  <a:gd name="T102" fmla="*/ 2098 w 2544"/>
                  <a:gd name="T103" fmla="*/ 0 h 1"/>
                  <a:gd name="T104" fmla="*/ 2136 w 2544"/>
                  <a:gd name="T105" fmla="*/ 0 h 1"/>
                  <a:gd name="T106" fmla="*/ 2181 w 2544"/>
                  <a:gd name="T107" fmla="*/ 0 h 1"/>
                  <a:gd name="T108" fmla="*/ 2219 w 2544"/>
                  <a:gd name="T109" fmla="*/ 0 h 1"/>
                  <a:gd name="T110" fmla="*/ 2257 w 2544"/>
                  <a:gd name="T111" fmla="*/ 0 h 1"/>
                  <a:gd name="T112" fmla="*/ 2296 w 2544"/>
                  <a:gd name="T113" fmla="*/ 0 h 1"/>
                  <a:gd name="T114" fmla="*/ 2334 w 2544"/>
                  <a:gd name="T115" fmla="*/ 0 h 1"/>
                  <a:gd name="T116" fmla="*/ 2379 w 2544"/>
                  <a:gd name="T117" fmla="*/ 0 h 1"/>
                  <a:gd name="T118" fmla="*/ 2417 w 2544"/>
                  <a:gd name="T119" fmla="*/ 0 h 1"/>
                  <a:gd name="T120" fmla="*/ 2462 w 2544"/>
                  <a:gd name="T121" fmla="*/ 0 h 1"/>
                  <a:gd name="T122" fmla="*/ 2500 w 2544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44"/>
                  <a:gd name="T187" fmla="*/ 0 h 1"/>
                  <a:gd name="T188" fmla="*/ 2544 w 2544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44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3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5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5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7" y="0"/>
                    </a:lnTo>
                    <a:lnTo>
                      <a:pt x="293" y="0"/>
                    </a:lnTo>
                    <a:lnTo>
                      <a:pt x="299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5" y="0"/>
                    </a:lnTo>
                    <a:lnTo>
                      <a:pt x="331" y="0"/>
                    </a:lnTo>
                    <a:lnTo>
                      <a:pt x="338" y="0"/>
                    </a:lnTo>
                    <a:lnTo>
                      <a:pt x="344" y="0"/>
                    </a:lnTo>
                    <a:lnTo>
                      <a:pt x="350" y="0"/>
                    </a:lnTo>
                    <a:lnTo>
                      <a:pt x="357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9" y="0"/>
                    </a:lnTo>
                    <a:lnTo>
                      <a:pt x="395" y="0"/>
                    </a:lnTo>
                    <a:lnTo>
                      <a:pt x="401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427" y="0"/>
                    </a:lnTo>
                    <a:lnTo>
                      <a:pt x="433" y="0"/>
                    </a:lnTo>
                    <a:lnTo>
                      <a:pt x="440" y="0"/>
                    </a:lnTo>
                    <a:lnTo>
                      <a:pt x="446" y="0"/>
                    </a:lnTo>
                    <a:lnTo>
                      <a:pt x="452" y="0"/>
                    </a:lnTo>
                    <a:lnTo>
                      <a:pt x="459" y="0"/>
                    </a:lnTo>
                    <a:lnTo>
                      <a:pt x="465" y="0"/>
                    </a:lnTo>
                    <a:lnTo>
                      <a:pt x="472" y="0"/>
                    </a:lnTo>
                    <a:lnTo>
                      <a:pt x="478" y="0"/>
                    </a:lnTo>
                    <a:lnTo>
                      <a:pt x="484" y="0"/>
                    </a:lnTo>
                    <a:lnTo>
                      <a:pt x="491" y="0"/>
                    </a:lnTo>
                    <a:lnTo>
                      <a:pt x="497" y="0"/>
                    </a:lnTo>
                    <a:lnTo>
                      <a:pt x="503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3" y="0"/>
                    </a:lnTo>
                    <a:lnTo>
                      <a:pt x="529" y="0"/>
                    </a:lnTo>
                    <a:lnTo>
                      <a:pt x="535" y="0"/>
                    </a:lnTo>
                    <a:lnTo>
                      <a:pt x="542" y="0"/>
                    </a:lnTo>
                    <a:lnTo>
                      <a:pt x="548" y="0"/>
                    </a:lnTo>
                    <a:lnTo>
                      <a:pt x="554" y="0"/>
                    </a:lnTo>
                    <a:lnTo>
                      <a:pt x="561" y="0"/>
                    </a:lnTo>
                    <a:lnTo>
                      <a:pt x="567" y="0"/>
                    </a:lnTo>
                    <a:lnTo>
                      <a:pt x="574" y="0"/>
                    </a:lnTo>
                    <a:lnTo>
                      <a:pt x="580" y="0"/>
                    </a:lnTo>
                    <a:lnTo>
                      <a:pt x="586" y="0"/>
                    </a:lnTo>
                    <a:lnTo>
                      <a:pt x="593" y="0"/>
                    </a:lnTo>
                    <a:lnTo>
                      <a:pt x="599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5" y="0"/>
                    </a:lnTo>
                    <a:lnTo>
                      <a:pt x="631" y="0"/>
                    </a:lnTo>
                    <a:lnTo>
                      <a:pt x="637" y="0"/>
                    </a:lnTo>
                    <a:lnTo>
                      <a:pt x="644" y="0"/>
                    </a:lnTo>
                    <a:lnTo>
                      <a:pt x="650" y="0"/>
                    </a:lnTo>
                    <a:lnTo>
                      <a:pt x="656" y="0"/>
                    </a:lnTo>
                    <a:lnTo>
                      <a:pt x="663" y="0"/>
                    </a:lnTo>
                    <a:lnTo>
                      <a:pt x="669" y="0"/>
                    </a:lnTo>
                    <a:lnTo>
                      <a:pt x="676" y="0"/>
                    </a:lnTo>
                    <a:lnTo>
                      <a:pt x="682" y="0"/>
                    </a:lnTo>
                    <a:lnTo>
                      <a:pt x="688" y="0"/>
                    </a:lnTo>
                    <a:lnTo>
                      <a:pt x="695" y="0"/>
                    </a:lnTo>
                    <a:lnTo>
                      <a:pt x="701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7" y="0"/>
                    </a:lnTo>
                    <a:lnTo>
                      <a:pt x="733" y="0"/>
                    </a:lnTo>
                    <a:lnTo>
                      <a:pt x="739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9" y="0"/>
                    </a:lnTo>
                    <a:lnTo>
                      <a:pt x="765" y="0"/>
                    </a:lnTo>
                    <a:lnTo>
                      <a:pt x="771" y="0"/>
                    </a:lnTo>
                    <a:lnTo>
                      <a:pt x="778" y="0"/>
                    </a:lnTo>
                    <a:lnTo>
                      <a:pt x="784" y="0"/>
                    </a:lnTo>
                    <a:lnTo>
                      <a:pt x="790" y="0"/>
                    </a:lnTo>
                    <a:lnTo>
                      <a:pt x="797" y="0"/>
                    </a:lnTo>
                    <a:lnTo>
                      <a:pt x="803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9" y="0"/>
                    </a:lnTo>
                    <a:lnTo>
                      <a:pt x="835" y="0"/>
                    </a:lnTo>
                    <a:lnTo>
                      <a:pt x="841" y="0"/>
                    </a:lnTo>
                    <a:lnTo>
                      <a:pt x="848" y="0"/>
                    </a:lnTo>
                    <a:lnTo>
                      <a:pt x="854" y="0"/>
                    </a:lnTo>
                    <a:lnTo>
                      <a:pt x="861" y="0"/>
                    </a:lnTo>
                    <a:lnTo>
                      <a:pt x="867" y="0"/>
                    </a:lnTo>
                    <a:lnTo>
                      <a:pt x="873" y="0"/>
                    </a:lnTo>
                    <a:lnTo>
                      <a:pt x="880" y="0"/>
                    </a:lnTo>
                    <a:lnTo>
                      <a:pt x="886" y="0"/>
                    </a:lnTo>
                    <a:lnTo>
                      <a:pt x="892" y="0"/>
                    </a:lnTo>
                    <a:lnTo>
                      <a:pt x="899" y="0"/>
                    </a:lnTo>
                    <a:lnTo>
                      <a:pt x="905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1" y="0"/>
                    </a:lnTo>
                    <a:lnTo>
                      <a:pt x="937" y="0"/>
                    </a:lnTo>
                    <a:lnTo>
                      <a:pt x="944" y="0"/>
                    </a:lnTo>
                    <a:lnTo>
                      <a:pt x="950" y="0"/>
                    </a:lnTo>
                    <a:lnTo>
                      <a:pt x="956" y="0"/>
                    </a:lnTo>
                    <a:lnTo>
                      <a:pt x="963" y="0"/>
                    </a:lnTo>
                    <a:lnTo>
                      <a:pt x="969" y="0"/>
                    </a:lnTo>
                    <a:lnTo>
                      <a:pt x="975" y="0"/>
                    </a:lnTo>
                    <a:lnTo>
                      <a:pt x="982" y="0"/>
                    </a:lnTo>
                    <a:lnTo>
                      <a:pt x="988" y="0"/>
                    </a:lnTo>
                    <a:lnTo>
                      <a:pt x="995" y="0"/>
                    </a:lnTo>
                    <a:lnTo>
                      <a:pt x="1001" y="0"/>
                    </a:lnTo>
                    <a:lnTo>
                      <a:pt x="1007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3" y="0"/>
                    </a:lnTo>
                    <a:lnTo>
                      <a:pt x="1039" y="0"/>
                    </a:lnTo>
                    <a:lnTo>
                      <a:pt x="1046" y="0"/>
                    </a:lnTo>
                    <a:lnTo>
                      <a:pt x="1052" y="0"/>
                    </a:lnTo>
                    <a:lnTo>
                      <a:pt x="1058" y="0"/>
                    </a:lnTo>
                    <a:lnTo>
                      <a:pt x="1065" y="0"/>
                    </a:lnTo>
                    <a:lnTo>
                      <a:pt x="1071" y="0"/>
                    </a:lnTo>
                    <a:lnTo>
                      <a:pt x="1077" y="0"/>
                    </a:lnTo>
                    <a:lnTo>
                      <a:pt x="1084" y="0"/>
                    </a:lnTo>
                    <a:lnTo>
                      <a:pt x="1090" y="0"/>
                    </a:lnTo>
                    <a:lnTo>
                      <a:pt x="1097" y="0"/>
                    </a:lnTo>
                    <a:lnTo>
                      <a:pt x="1103" y="0"/>
                    </a:lnTo>
                    <a:lnTo>
                      <a:pt x="1109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5" y="0"/>
                    </a:lnTo>
                    <a:lnTo>
                      <a:pt x="1141" y="0"/>
                    </a:lnTo>
                    <a:lnTo>
                      <a:pt x="1148" y="0"/>
                    </a:lnTo>
                    <a:lnTo>
                      <a:pt x="1154" y="0"/>
                    </a:lnTo>
                    <a:lnTo>
                      <a:pt x="1160" y="0"/>
                    </a:lnTo>
                    <a:lnTo>
                      <a:pt x="1167" y="0"/>
                    </a:lnTo>
                    <a:lnTo>
                      <a:pt x="1173" y="0"/>
                    </a:lnTo>
                    <a:lnTo>
                      <a:pt x="1180" y="0"/>
                    </a:lnTo>
                    <a:lnTo>
                      <a:pt x="1186" y="0"/>
                    </a:lnTo>
                    <a:lnTo>
                      <a:pt x="1192" y="0"/>
                    </a:lnTo>
                    <a:lnTo>
                      <a:pt x="1199" y="0"/>
                    </a:lnTo>
                    <a:lnTo>
                      <a:pt x="1205" y="0"/>
                    </a:lnTo>
                    <a:lnTo>
                      <a:pt x="1211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1" y="0"/>
                    </a:lnTo>
                    <a:lnTo>
                      <a:pt x="1237" y="0"/>
                    </a:lnTo>
                    <a:lnTo>
                      <a:pt x="1243" y="0"/>
                    </a:lnTo>
                    <a:lnTo>
                      <a:pt x="1250" y="0"/>
                    </a:lnTo>
                    <a:lnTo>
                      <a:pt x="1256" y="0"/>
                    </a:lnTo>
                    <a:lnTo>
                      <a:pt x="1262" y="0"/>
                    </a:lnTo>
                    <a:lnTo>
                      <a:pt x="1269" y="0"/>
                    </a:lnTo>
                    <a:lnTo>
                      <a:pt x="1275" y="0"/>
                    </a:lnTo>
                    <a:lnTo>
                      <a:pt x="1282" y="0"/>
                    </a:lnTo>
                    <a:lnTo>
                      <a:pt x="1288" y="0"/>
                    </a:lnTo>
                    <a:lnTo>
                      <a:pt x="1294" y="0"/>
                    </a:lnTo>
                    <a:lnTo>
                      <a:pt x="1301" y="0"/>
                    </a:lnTo>
                    <a:lnTo>
                      <a:pt x="1307" y="0"/>
                    </a:lnTo>
                    <a:lnTo>
                      <a:pt x="1313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3" y="0"/>
                    </a:lnTo>
                    <a:lnTo>
                      <a:pt x="1339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358" y="0"/>
                    </a:lnTo>
                    <a:lnTo>
                      <a:pt x="1364" y="0"/>
                    </a:lnTo>
                    <a:lnTo>
                      <a:pt x="1371" y="0"/>
                    </a:lnTo>
                    <a:lnTo>
                      <a:pt x="1377" y="0"/>
                    </a:lnTo>
                    <a:lnTo>
                      <a:pt x="1384" y="0"/>
                    </a:lnTo>
                    <a:lnTo>
                      <a:pt x="1390" y="0"/>
                    </a:lnTo>
                    <a:lnTo>
                      <a:pt x="1396" y="0"/>
                    </a:lnTo>
                    <a:lnTo>
                      <a:pt x="1403" y="0"/>
                    </a:lnTo>
                    <a:lnTo>
                      <a:pt x="1409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5" y="0"/>
                    </a:lnTo>
                    <a:lnTo>
                      <a:pt x="1441" y="0"/>
                    </a:lnTo>
                    <a:lnTo>
                      <a:pt x="1447" y="0"/>
                    </a:lnTo>
                    <a:lnTo>
                      <a:pt x="1454" y="0"/>
                    </a:lnTo>
                    <a:lnTo>
                      <a:pt x="1460" y="0"/>
                    </a:lnTo>
                    <a:lnTo>
                      <a:pt x="1467" y="0"/>
                    </a:lnTo>
                    <a:lnTo>
                      <a:pt x="1473" y="0"/>
                    </a:lnTo>
                    <a:lnTo>
                      <a:pt x="1479" y="0"/>
                    </a:lnTo>
                    <a:lnTo>
                      <a:pt x="1486" y="0"/>
                    </a:lnTo>
                    <a:lnTo>
                      <a:pt x="1492" y="0"/>
                    </a:lnTo>
                    <a:lnTo>
                      <a:pt x="1498" y="0"/>
                    </a:lnTo>
                    <a:lnTo>
                      <a:pt x="1505" y="0"/>
                    </a:lnTo>
                    <a:lnTo>
                      <a:pt x="1511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7" y="0"/>
                    </a:lnTo>
                    <a:lnTo>
                      <a:pt x="1543" y="0"/>
                    </a:lnTo>
                    <a:lnTo>
                      <a:pt x="1549" y="0"/>
                    </a:lnTo>
                    <a:lnTo>
                      <a:pt x="1556" y="0"/>
                    </a:lnTo>
                    <a:lnTo>
                      <a:pt x="1562" y="0"/>
                    </a:lnTo>
                    <a:lnTo>
                      <a:pt x="1569" y="0"/>
                    </a:lnTo>
                    <a:lnTo>
                      <a:pt x="1575" y="0"/>
                    </a:lnTo>
                    <a:lnTo>
                      <a:pt x="1581" y="0"/>
                    </a:lnTo>
                    <a:lnTo>
                      <a:pt x="1588" y="0"/>
                    </a:lnTo>
                    <a:lnTo>
                      <a:pt x="1594" y="0"/>
                    </a:lnTo>
                    <a:lnTo>
                      <a:pt x="1600" y="0"/>
                    </a:lnTo>
                    <a:lnTo>
                      <a:pt x="1607" y="0"/>
                    </a:lnTo>
                    <a:lnTo>
                      <a:pt x="1613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9" y="0"/>
                    </a:lnTo>
                    <a:lnTo>
                      <a:pt x="1645" y="0"/>
                    </a:lnTo>
                    <a:lnTo>
                      <a:pt x="1652" y="0"/>
                    </a:lnTo>
                    <a:lnTo>
                      <a:pt x="1658" y="0"/>
                    </a:lnTo>
                    <a:lnTo>
                      <a:pt x="1664" y="0"/>
                    </a:lnTo>
                    <a:lnTo>
                      <a:pt x="1671" y="0"/>
                    </a:lnTo>
                    <a:lnTo>
                      <a:pt x="1677" y="0"/>
                    </a:lnTo>
                    <a:lnTo>
                      <a:pt x="1683" y="0"/>
                    </a:lnTo>
                    <a:lnTo>
                      <a:pt x="1690" y="0"/>
                    </a:lnTo>
                    <a:lnTo>
                      <a:pt x="1696" y="0"/>
                    </a:lnTo>
                    <a:lnTo>
                      <a:pt x="1703" y="0"/>
                    </a:lnTo>
                    <a:lnTo>
                      <a:pt x="1709" y="0"/>
                    </a:lnTo>
                    <a:lnTo>
                      <a:pt x="1715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1" y="0"/>
                    </a:lnTo>
                    <a:lnTo>
                      <a:pt x="1747" y="0"/>
                    </a:lnTo>
                    <a:lnTo>
                      <a:pt x="1754" y="0"/>
                    </a:lnTo>
                    <a:lnTo>
                      <a:pt x="1760" y="0"/>
                    </a:lnTo>
                    <a:lnTo>
                      <a:pt x="1766" y="0"/>
                    </a:lnTo>
                    <a:lnTo>
                      <a:pt x="1773" y="0"/>
                    </a:lnTo>
                    <a:lnTo>
                      <a:pt x="1779" y="0"/>
                    </a:lnTo>
                    <a:lnTo>
                      <a:pt x="1785" y="0"/>
                    </a:lnTo>
                    <a:lnTo>
                      <a:pt x="1792" y="0"/>
                    </a:lnTo>
                    <a:lnTo>
                      <a:pt x="1798" y="0"/>
                    </a:lnTo>
                    <a:lnTo>
                      <a:pt x="1805" y="0"/>
                    </a:lnTo>
                    <a:lnTo>
                      <a:pt x="1811" y="0"/>
                    </a:lnTo>
                    <a:lnTo>
                      <a:pt x="1817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3" y="0"/>
                    </a:lnTo>
                    <a:lnTo>
                      <a:pt x="1849" y="0"/>
                    </a:lnTo>
                    <a:lnTo>
                      <a:pt x="1856" y="0"/>
                    </a:lnTo>
                    <a:lnTo>
                      <a:pt x="1862" y="0"/>
                    </a:lnTo>
                    <a:lnTo>
                      <a:pt x="1868" y="0"/>
                    </a:lnTo>
                    <a:lnTo>
                      <a:pt x="1875" y="0"/>
                    </a:lnTo>
                    <a:lnTo>
                      <a:pt x="1881" y="0"/>
                    </a:lnTo>
                    <a:lnTo>
                      <a:pt x="1888" y="0"/>
                    </a:lnTo>
                    <a:lnTo>
                      <a:pt x="1894" y="0"/>
                    </a:lnTo>
                    <a:lnTo>
                      <a:pt x="1900" y="0"/>
                    </a:lnTo>
                    <a:lnTo>
                      <a:pt x="1907" y="0"/>
                    </a:lnTo>
                    <a:lnTo>
                      <a:pt x="1913" y="0"/>
                    </a:lnTo>
                    <a:lnTo>
                      <a:pt x="1919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9" y="0"/>
                    </a:lnTo>
                    <a:lnTo>
                      <a:pt x="1945" y="0"/>
                    </a:lnTo>
                    <a:lnTo>
                      <a:pt x="1951" y="0"/>
                    </a:lnTo>
                    <a:lnTo>
                      <a:pt x="1958" y="0"/>
                    </a:lnTo>
                    <a:lnTo>
                      <a:pt x="1964" y="0"/>
                    </a:lnTo>
                    <a:lnTo>
                      <a:pt x="1970" y="0"/>
                    </a:lnTo>
                    <a:lnTo>
                      <a:pt x="1977" y="0"/>
                    </a:lnTo>
                    <a:lnTo>
                      <a:pt x="1983" y="0"/>
                    </a:lnTo>
                    <a:lnTo>
                      <a:pt x="1990" y="0"/>
                    </a:lnTo>
                    <a:lnTo>
                      <a:pt x="1996" y="0"/>
                    </a:lnTo>
                    <a:lnTo>
                      <a:pt x="2002" y="0"/>
                    </a:lnTo>
                    <a:lnTo>
                      <a:pt x="2009" y="0"/>
                    </a:lnTo>
                    <a:lnTo>
                      <a:pt x="2015" y="0"/>
                    </a:lnTo>
                    <a:lnTo>
                      <a:pt x="2021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1" y="0"/>
                    </a:lnTo>
                    <a:lnTo>
                      <a:pt x="2047" y="0"/>
                    </a:lnTo>
                    <a:lnTo>
                      <a:pt x="2053" y="0"/>
                    </a:lnTo>
                    <a:lnTo>
                      <a:pt x="2060" y="0"/>
                    </a:lnTo>
                    <a:lnTo>
                      <a:pt x="2066" y="0"/>
                    </a:lnTo>
                    <a:lnTo>
                      <a:pt x="2072" y="0"/>
                    </a:lnTo>
                    <a:lnTo>
                      <a:pt x="2079" y="0"/>
                    </a:lnTo>
                    <a:lnTo>
                      <a:pt x="2085" y="0"/>
                    </a:lnTo>
                    <a:lnTo>
                      <a:pt x="2092" y="0"/>
                    </a:lnTo>
                    <a:lnTo>
                      <a:pt x="2098" y="0"/>
                    </a:lnTo>
                    <a:lnTo>
                      <a:pt x="2104" y="0"/>
                    </a:lnTo>
                    <a:lnTo>
                      <a:pt x="2111" y="0"/>
                    </a:lnTo>
                    <a:lnTo>
                      <a:pt x="2117" y="0"/>
                    </a:lnTo>
                    <a:lnTo>
                      <a:pt x="2123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3" y="0"/>
                    </a:lnTo>
                    <a:lnTo>
                      <a:pt x="2149" y="0"/>
                    </a:lnTo>
                    <a:lnTo>
                      <a:pt x="2155" y="0"/>
                    </a:lnTo>
                    <a:lnTo>
                      <a:pt x="2162" y="0"/>
                    </a:lnTo>
                    <a:lnTo>
                      <a:pt x="2168" y="0"/>
                    </a:lnTo>
                    <a:lnTo>
                      <a:pt x="2175" y="0"/>
                    </a:lnTo>
                    <a:lnTo>
                      <a:pt x="2181" y="0"/>
                    </a:lnTo>
                    <a:lnTo>
                      <a:pt x="2187" y="0"/>
                    </a:lnTo>
                    <a:lnTo>
                      <a:pt x="2194" y="0"/>
                    </a:lnTo>
                    <a:lnTo>
                      <a:pt x="2200" y="0"/>
                    </a:lnTo>
                    <a:lnTo>
                      <a:pt x="2206" y="0"/>
                    </a:lnTo>
                    <a:lnTo>
                      <a:pt x="2213" y="0"/>
                    </a:lnTo>
                    <a:lnTo>
                      <a:pt x="2219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5" y="0"/>
                    </a:lnTo>
                    <a:lnTo>
                      <a:pt x="2251" y="0"/>
                    </a:lnTo>
                    <a:lnTo>
                      <a:pt x="2257" y="0"/>
                    </a:lnTo>
                    <a:lnTo>
                      <a:pt x="2264" y="0"/>
                    </a:lnTo>
                    <a:lnTo>
                      <a:pt x="2270" y="0"/>
                    </a:lnTo>
                    <a:lnTo>
                      <a:pt x="2277" y="0"/>
                    </a:lnTo>
                    <a:lnTo>
                      <a:pt x="2283" y="0"/>
                    </a:lnTo>
                    <a:lnTo>
                      <a:pt x="2289" y="0"/>
                    </a:lnTo>
                    <a:lnTo>
                      <a:pt x="2296" y="0"/>
                    </a:lnTo>
                    <a:lnTo>
                      <a:pt x="2302" y="0"/>
                    </a:lnTo>
                    <a:lnTo>
                      <a:pt x="2308" y="0"/>
                    </a:lnTo>
                    <a:lnTo>
                      <a:pt x="2315" y="0"/>
                    </a:lnTo>
                    <a:lnTo>
                      <a:pt x="2321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7" y="0"/>
                    </a:lnTo>
                    <a:lnTo>
                      <a:pt x="2353" y="0"/>
                    </a:lnTo>
                    <a:lnTo>
                      <a:pt x="2359" y="0"/>
                    </a:lnTo>
                    <a:lnTo>
                      <a:pt x="2366" y="0"/>
                    </a:lnTo>
                    <a:lnTo>
                      <a:pt x="2372" y="0"/>
                    </a:lnTo>
                    <a:lnTo>
                      <a:pt x="2379" y="0"/>
                    </a:lnTo>
                    <a:lnTo>
                      <a:pt x="2385" y="0"/>
                    </a:lnTo>
                    <a:lnTo>
                      <a:pt x="2391" y="0"/>
                    </a:lnTo>
                    <a:lnTo>
                      <a:pt x="2398" y="0"/>
                    </a:lnTo>
                    <a:lnTo>
                      <a:pt x="2404" y="0"/>
                    </a:lnTo>
                    <a:lnTo>
                      <a:pt x="2411" y="0"/>
                    </a:lnTo>
                    <a:lnTo>
                      <a:pt x="2417" y="0"/>
                    </a:lnTo>
                    <a:lnTo>
                      <a:pt x="2423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9" y="0"/>
                    </a:lnTo>
                    <a:lnTo>
                      <a:pt x="2455" y="0"/>
                    </a:lnTo>
                    <a:lnTo>
                      <a:pt x="2462" y="0"/>
                    </a:lnTo>
                    <a:lnTo>
                      <a:pt x="2468" y="0"/>
                    </a:lnTo>
                    <a:lnTo>
                      <a:pt x="2474" y="0"/>
                    </a:lnTo>
                    <a:lnTo>
                      <a:pt x="2481" y="0"/>
                    </a:lnTo>
                    <a:lnTo>
                      <a:pt x="2487" y="0"/>
                    </a:lnTo>
                    <a:lnTo>
                      <a:pt x="2493" y="0"/>
                    </a:lnTo>
                    <a:lnTo>
                      <a:pt x="2500" y="0"/>
                    </a:lnTo>
                    <a:lnTo>
                      <a:pt x="2506" y="0"/>
                    </a:lnTo>
                    <a:lnTo>
                      <a:pt x="2513" y="0"/>
                    </a:lnTo>
                    <a:lnTo>
                      <a:pt x="2519" y="0"/>
                    </a:lnTo>
                    <a:lnTo>
                      <a:pt x="2525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5" name="Rectangle 4788"/>
              <p:cNvSpPr>
                <a:spLocks noChangeArrowheads="1"/>
              </p:cNvSpPr>
              <p:nvPr/>
            </p:nvSpPr>
            <p:spPr bwMode="auto">
              <a:xfrm>
                <a:off x="1779" y="3748"/>
                <a:ext cx="20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6" name="Rectangle 4789"/>
              <p:cNvSpPr>
                <a:spLocks noChangeArrowheads="1"/>
              </p:cNvSpPr>
              <p:nvPr/>
            </p:nvSpPr>
            <p:spPr bwMode="auto">
              <a:xfrm>
                <a:off x="198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7" name="Rectangle 4790"/>
              <p:cNvSpPr>
                <a:spLocks noChangeArrowheads="1"/>
              </p:cNvSpPr>
              <p:nvPr/>
            </p:nvSpPr>
            <p:spPr bwMode="auto">
              <a:xfrm>
                <a:off x="19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8" name="Rectangle 4791"/>
              <p:cNvSpPr>
                <a:spLocks noChangeArrowheads="1"/>
              </p:cNvSpPr>
              <p:nvPr/>
            </p:nvSpPr>
            <p:spPr bwMode="auto">
              <a:xfrm>
                <a:off x="20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69" name="Rectangle 4792"/>
              <p:cNvSpPr>
                <a:spLocks noChangeArrowheads="1"/>
              </p:cNvSpPr>
              <p:nvPr/>
            </p:nvSpPr>
            <p:spPr bwMode="auto">
              <a:xfrm>
                <a:off x="20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0" name="Rectangle 4793"/>
              <p:cNvSpPr>
                <a:spLocks noChangeArrowheads="1"/>
              </p:cNvSpPr>
              <p:nvPr/>
            </p:nvSpPr>
            <p:spPr bwMode="auto">
              <a:xfrm>
                <a:off x="21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1" name="Rectangle 4794"/>
              <p:cNvSpPr>
                <a:spLocks noChangeArrowheads="1"/>
              </p:cNvSpPr>
              <p:nvPr/>
            </p:nvSpPr>
            <p:spPr bwMode="auto">
              <a:xfrm>
                <a:off x="21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2" name="Rectangle 4795"/>
              <p:cNvSpPr>
                <a:spLocks noChangeArrowheads="1"/>
              </p:cNvSpPr>
              <p:nvPr/>
            </p:nvSpPr>
            <p:spPr bwMode="auto">
              <a:xfrm>
                <a:off x="21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3" name="Rectangle 4796"/>
              <p:cNvSpPr>
                <a:spLocks noChangeArrowheads="1"/>
              </p:cNvSpPr>
              <p:nvPr/>
            </p:nvSpPr>
            <p:spPr bwMode="auto">
              <a:xfrm>
                <a:off x="22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4" name="Rectangle 4797"/>
              <p:cNvSpPr>
                <a:spLocks noChangeArrowheads="1"/>
              </p:cNvSpPr>
              <p:nvPr/>
            </p:nvSpPr>
            <p:spPr bwMode="auto">
              <a:xfrm>
                <a:off x="22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5" name="Rectangle 4798"/>
              <p:cNvSpPr>
                <a:spLocks noChangeArrowheads="1"/>
              </p:cNvSpPr>
              <p:nvPr/>
            </p:nvSpPr>
            <p:spPr bwMode="auto">
              <a:xfrm>
                <a:off x="23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6" name="Rectangle 4799"/>
              <p:cNvSpPr>
                <a:spLocks noChangeArrowheads="1"/>
              </p:cNvSpPr>
              <p:nvPr/>
            </p:nvSpPr>
            <p:spPr bwMode="auto">
              <a:xfrm>
                <a:off x="23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7" name="Rectangle 4800"/>
              <p:cNvSpPr>
                <a:spLocks noChangeArrowheads="1"/>
              </p:cNvSpPr>
              <p:nvPr/>
            </p:nvSpPr>
            <p:spPr bwMode="auto">
              <a:xfrm>
                <a:off x="24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8" name="Rectangle 4801"/>
              <p:cNvSpPr>
                <a:spLocks noChangeArrowheads="1"/>
              </p:cNvSpPr>
              <p:nvPr/>
            </p:nvSpPr>
            <p:spPr bwMode="auto">
              <a:xfrm>
                <a:off x="24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79" name="Rectangle 4802"/>
              <p:cNvSpPr>
                <a:spLocks noChangeArrowheads="1"/>
              </p:cNvSpPr>
              <p:nvPr/>
            </p:nvSpPr>
            <p:spPr bwMode="auto">
              <a:xfrm>
                <a:off x="24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0" name="Rectangle 4803"/>
              <p:cNvSpPr>
                <a:spLocks noChangeArrowheads="1"/>
              </p:cNvSpPr>
              <p:nvPr/>
            </p:nvSpPr>
            <p:spPr bwMode="auto">
              <a:xfrm>
                <a:off x="25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1" name="Rectangle 4804"/>
              <p:cNvSpPr>
                <a:spLocks noChangeArrowheads="1"/>
              </p:cNvSpPr>
              <p:nvPr/>
            </p:nvSpPr>
            <p:spPr bwMode="auto">
              <a:xfrm>
                <a:off x="25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2" name="Rectangle 4805"/>
              <p:cNvSpPr>
                <a:spLocks noChangeArrowheads="1"/>
              </p:cNvSpPr>
              <p:nvPr/>
            </p:nvSpPr>
            <p:spPr bwMode="auto">
              <a:xfrm>
                <a:off x="26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3" name="Rectangle 4806"/>
              <p:cNvSpPr>
                <a:spLocks noChangeArrowheads="1"/>
              </p:cNvSpPr>
              <p:nvPr/>
            </p:nvSpPr>
            <p:spPr bwMode="auto">
              <a:xfrm>
                <a:off x="268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4" name="Rectangle 4807"/>
              <p:cNvSpPr>
                <a:spLocks noChangeArrowheads="1"/>
              </p:cNvSpPr>
              <p:nvPr/>
            </p:nvSpPr>
            <p:spPr bwMode="auto">
              <a:xfrm>
                <a:off x="26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5" name="Rectangle 4808"/>
              <p:cNvSpPr>
                <a:spLocks noChangeArrowheads="1"/>
              </p:cNvSpPr>
              <p:nvPr/>
            </p:nvSpPr>
            <p:spPr bwMode="auto">
              <a:xfrm>
                <a:off x="27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6" name="Rectangle 4809"/>
              <p:cNvSpPr>
                <a:spLocks noChangeArrowheads="1"/>
              </p:cNvSpPr>
              <p:nvPr/>
            </p:nvSpPr>
            <p:spPr bwMode="auto">
              <a:xfrm>
                <a:off x="28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7" name="Rectangle 4810"/>
              <p:cNvSpPr>
                <a:spLocks noChangeArrowheads="1"/>
              </p:cNvSpPr>
              <p:nvPr/>
            </p:nvSpPr>
            <p:spPr bwMode="auto">
              <a:xfrm>
                <a:off x="28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8" name="Rectangle 4811"/>
              <p:cNvSpPr>
                <a:spLocks noChangeArrowheads="1"/>
              </p:cNvSpPr>
              <p:nvPr/>
            </p:nvSpPr>
            <p:spPr bwMode="auto">
              <a:xfrm>
                <a:off x="28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89" name="Rectangle 4812"/>
              <p:cNvSpPr>
                <a:spLocks noChangeArrowheads="1"/>
              </p:cNvSpPr>
              <p:nvPr/>
            </p:nvSpPr>
            <p:spPr bwMode="auto">
              <a:xfrm>
                <a:off x="28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0" name="Rectangle 4813"/>
              <p:cNvSpPr>
                <a:spLocks noChangeArrowheads="1"/>
              </p:cNvSpPr>
              <p:nvPr/>
            </p:nvSpPr>
            <p:spPr bwMode="auto">
              <a:xfrm>
                <a:off x="29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1" name="Rectangle 4814"/>
              <p:cNvSpPr>
                <a:spLocks noChangeArrowheads="1"/>
              </p:cNvSpPr>
              <p:nvPr/>
            </p:nvSpPr>
            <p:spPr bwMode="auto">
              <a:xfrm>
                <a:off x="30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2" name="Rectangle 4815"/>
              <p:cNvSpPr>
                <a:spLocks noChangeArrowheads="1"/>
              </p:cNvSpPr>
              <p:nvPr/>
            </p:nvSpPr>
            <p:spPr bwMode="auto">
              <a:xfrm>
                <a:off x="30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3" name="Rectangle 4816"/>
              <p:cNvSpPr>
                <a:spLocks noChangeArrowheads="1"/>
              </p:cNvSpPr>
              <p:nvPr/>
            </p:nvSpPr>
            <p:spPr bwMode="auto">
              <a:xfrm>
                <a:off x="30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4" name="Rectangle 4817"/>
              <p:cNvSpPr>
                <a:spLocks noChangeArrowheads="1"/>
              </p:cNvSpPr>
              <p:nvPr/>
            </p:nvSpPr>
            <p:spPr bwMode="auto">
              <a:xfrm>
                <a:off x="31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5" name="Rectangle 4818"/>
              <p:cNvSpPr>
                <a:spLocks noChangeArrowheads="1"/>
              </p:cNvSpPr>
              <p:nvPr/>
            </p:nvSpPr>
            <p:spPr bwMode="auto">
              <a:xfrm>
                <a:off x="31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6" name="Rectangle 4819"/>
              <p:cNvSpPr>
                <a:spLocks noChangeArrowheads="1"/>
              </p:cNvSpPr>
              <p:nvPr/>
            </p:nvSpPr>
            <p:spPr bwMode="auto">
              <a:xfrm>
                <a:off x="31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7" name="Rectangle 4820"/>
              <p:cNvSpPr>
                <a:spLocks noChangeArrowheads="1"/>
              </p:cNvSpPr>
              <p:nvPr/>
            </p:nvSpPr>
            <p:spPr bwMode="auto">
              <a:xfrm>
                <a:off x="3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8" name="Rectangle 4821"/>
              <p:cNvSpPr>
                <a:spLocks noChangeArrowheads="1"/>
              </p:cNvSpPr>
              <p:nvPr/>
            </p:nvSpPr>
            <p:spPr bwMode="auto">
              <a:xfrm>
                <a:off x="3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99" name="Rectangle 4822"/>
              <p:cNvSpPr>
                <a:spLocks noChangeArrowheads="1"/>
              </p:cNvSpPr>
              <p:nvPr/>
            </p:nvSpPr>
            <p:spPr bwMode="auto">
              <a:xfrm>
                <a:off x="33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0" name="Rectangle 4823"/>
              <p:cNvSpPr>
                <a:spLocks noChangeArrowheads="1"/>
              </p:cNvSpPr>
              <p:nvPr/>
            </p:nvSpPr>
            <p:spPr bwMode="auto">
              <a:xfrm>
                <a:off x="338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1" name="Rectangle 4824"/>
              <p:cNvSpPr>
                <a:spLocks noChangeArrowheads="1"/>
              </p:cNvSpPr>
              <p:nvPr/>
            </p:nvSpPr>
            <p:spPr bwMode="auto">
              <a:xfrm>
                <a:off x="33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2" name="Rectangle 4825"/>
              <p:cNvSpPr>
                <a:spLocks noChangeArrowheads="1"/>
              </p:cNvSpPr>
              <p:nvPr/>
            </p:nvSpPr>
            <p:spPr bwMode="auto">
              <a:xfrm>
                <a:off x="34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3" name="Rectangle 4826"/>
              <p:cNvSpPr>
                <a:spLocks noChangeArrowheads="1"/>
              </p:cNvSpPr>
              <p:nvPr/>
            </p:nvSpPr>
            <p:spPr bwMode="auto">
              <a:xfrm>
                <a:off x="35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4" name="Rectangle 4827"/>
              <p:cNvSpPr>
                <a:spLocks noChangeArrowheads="1"/>
              </p:cNvSpPr>
              <p:nvPr/>
            </p:nvSpPr>
            <p:spPr bwMode="auto">
              <a:xfrm>
                <a:off x="35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5" name="Rectangle 4828"/>
              <p:cNvSpPr>
                <a:spLocks noChangeArrowheads="1"/>
              </p:cNvSpPr>
              <p:nvPr/>
            </p:nvSpPr>
            <p:spPr bwMode="auto">
              <a:xfrm>
                <a:off x="35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6" name="Rectangle 4829"/>
              <p:cNvSpPr>
                <a:spLocks noChangeArrowheads="1"/>
              </p:cNvSpPr>
              <p:nvPr/>
            </p:nvSpPr>
            <p:spPr bwMode="auto">
              <a:xfrm>
                <a:off x="36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7" name="Rectangle 4830"/>
              <p:cNvSpPr>
                <a:spLocks noChangeArrowheads="1"/>
              </p:cNvSpPr>
              <p:nvPr/>
            </p:nvSpPr>
            <p:spPr bwMode="auto">
              <a:xfrm>
                <a:off x="36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8" name="Rectangle 4831"/>
              <p:cNvSpPr>
                <a:spLocks noChangeArrowheads="1"/>
              </p:cNvSpPr>
              <p:nvPr/>
            </p:nvSpPr>
            <p:spPr bwMode="auto">
              <a:xfrm>
                <a:off x="37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09" name="Rectangle 4832"/>
              <p:cNvSpPr>
                <a:spLocks noChangeArrowheads="1"/>
              </p:cNvSpPr>
              <p:nvPr/>
            </p:nvSpPr>
            <p:spPr bwMode="auto">
              <a:xfrm>
                <a:off x="37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0" name="Rectangle 4833"/>
              <p:cNvSpPr>
                <a:spLocks noChangeArrowheads="1"/>
              </p:cNvSpPr>
              <p:nvPr/>
            </p:nvSpPr>
            <p:spPr bwMode="auto">
              <a:xfrm>
                <a:off x="37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1" name="Rectangle 4834"/>
              <p:cNvSpPr>
                <a:spLocks noChangeArrowheads="1"/>
              </p:cNvSpPr>
              <p:nvPr/>
            </p:nvSpPr>
            <p:spPr bwMode="auto">
              <a:xfrm>
                <a:off x="38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2" name="Rectangle 4835"/>
              <p:cNvSpPr>
                <a:spLocks noChangeArrowheads="1"/>
              </p:cNvSpPr>
              <p:nvPr/>
            </p:nvSpPr>
            <p:spPr bwMode="auto">
              <a:xfrm>
                <a:off x="38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3" name="Rectangle 4836"/>
              <p:cNvSpPr>
                <a:spLocks noChangeArrowheads="1"/>
              </p:cNvSpPr>
              <p:nvPr/>
            </p:nvSpPr>
            <p:spPr bwMode="auto">
              <a:xfrm>
                <a:off x="38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4" name="Rectangle 4837"/>
              <p:cNvSpPr>
                <a:spLocks noChangeArrowheads="1"/>
              </p:cNvSpPr>
              <p:nvPr/>
            </p:nvSpPr>
            <p:spPr bwMode="auto">
              <a:xfrm>
                <a:off x="39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5" name="Rectangle 4838"/>
              <p:cNvSpPr>
                <a:spLocks noChangeArrowheads="1"/>
              </p:cNvSpPr>
              <p:nvPr/>
            </p:nvSpPr>
            <p:spPr bwMode="auto">
              <a:xfrm>
                <a:off x="39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6" name="Rectangle 4839"/>
              <p:cNvSpPr>
                <a:spLocks noChangeArrowheads="1"/>
              </p:cNvSpPr>
              <p:nvPr/>
            </p:nvSpPr>
            <p:spPr bwMode="auto">
              <a:xfrm>
                <a:off x="40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7" name="Rectangle 4840"/>
              <p:cNvSpPr>
                <a:spLocks noChangeArrowheads="1"/>
              </p:cNvSpPr>
              <p:nvPr/>
            </p:nvSpPr>
            <p:spPr bwMode="auto">
              <a:xfrm>
                <a:off x="408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8" name="Rectangle 4841"/>
              <p:cNvSpPr>
                <a:spLocks noChangeArrowheads="1"/>
              </p:cNvSpPr>
              <p:nvPr/>
            </p:nvSpPr>
            <p:spPr bwMode="auto">
              <a:xfrm>
                <a:off x="40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19" name="Rectangle 4842"/>
              <p:cNvSpPr>
                <a:spLocks noChangeArrowheads="1"/>
              </p:cNvSpPr>
              <p:nvPr/>
            </p:nvSpPr>
            <p:spPr bwMode="auto">
              <a:xfrm>
                <a:off x="41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0" name="Rectangle 4843"/>
              <p:cNvSpPr>
                <a:spLocks noChangeArrowheads="1"/>
              </p:cNvSpPr>
              <p:nvPr/>
            </p:nvSpPr>
            <p:spPr bwMode="auto">
              <a:xfrm>
                <a:off x="42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1" name="Rectangle 4844"/>
              <p:cNvSpPr>
                <a:spLocks noChangeArrowheads="1"/>
              </p:cNvSpPr>
              <p:nvPr/>
            </p:nvSpPr>
            <p:spPr bwMode="auto">
              <a:xfrm>
                <a:off x="42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2" name="Rectangle 4845"/>
              <p:cNvSpPr>
                <a:spLocks noChangeArrowheads="1"/>
              </p:cNvSpPr>
              <p:nvPr/>
            </p:nvSpPr>
            <p:spPr bwMode="auto">
              <a:xfrm>
                <a:off x="42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3" name="Rectangle 4846"/>
              <p:cNvSpPr>
                <a:spLocks noChangeArrowheads="1"/>
              </p:cNvSpPr>
              <p:nvPr/>
            </p:nvSpPr>
            <p:spPr bwMode="auto">
              <a:xfrm>
                <a:off x="43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4" name="Rectangle 4847"/>
              <p:cNvSpPr>
                <a:spLocks noChangeArrowheads="1"/>
              </p:cNvSpPr>
              <p:nvPr/>
            </p:nvSpPr>
            <p:spPr bwMode="auto">
              <a:xfrm>
                <a:off x="43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5" name="Rectangle 4848"/>
              <p:cNvSpPr>
                <a:spLocks noChangeArrowheads="1"/>
              </p:cNvSpPr>
              <p:nvPr/>
            </p:nvSpPr>
            <p:spPr bwMode="auto">
              <a:xfrm>
                <a:off x="44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6" name="Rectangle 4849"/>
              <p:cNvSpPr>
                <a:spLocks noChangeArrowheads="1"/>
              </p:cNvSpPr>
              <p:nvPr/>
            </p:nvSpPr>
            <p:spPr bwMode="auto">
              <a:xfrm>
                <a:off x="44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7" name="Rectangle 4850"/>
              <p:cNvSpPr>
                <a:spLocks noChangeArrowheads="1"/>
              </p:cNvSpPr>
              <p:nvPr/>
            </p:nvSpPr>
            <p:spPr bwMode="auto">
              <a:xfrm>
                <a:off x="44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8" name="Rectangle 4851"/>
              <p:cNvSpPr>
                <a:spLocks noChangeArrowheads="1"/>
              </p:cNvSpPr>
              <p:nvPr/>
            </p:nvSpPr>
            <p:spPr bwMode="auto">
              <a:xfrm>
                <a:off x="45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29" name="Rectangle 4852"/>
              <p:cNvSpPr>
                <a:spLocks noChangeArrowheads="1"/>
              </p:cNvSpPr>
              <p:nvPr/>
            </p:nvSpPr>
            <p:spPr bwMode="auto">
              <a:xfrm>
                <a:off x="45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0" name="Rectangle 4853"/>
              <p:cNvSpPr>
                <a:spLocks noChangeArrowheads="1"/>
              </p:cNvSpPr>
              <p:nvPr/>
            </p:nvSpPr>
            <p:spPr bwMode="auto">
              <a:xfrm>
                <a:off x="45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1" name="Rectangle 4854"/>
              <p:cNvSpPr>
                <a:spLocks noChangeArrowheads="1"/>
              </p:cNvSpPr>
              <p:nvPr/>
            </p:nvSpPr>
            <p:spPr bwMode="auto">
              <a:xfrm>
                <a:off x="46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2" name="Rectangle 4855"/>
              <p:cNvSpPr>
                <a:spLocks noChangeArrowheads="1"/>
              </p:cNvSpPr>
              <p:nvPr/>
            </p:nvSpPr>
            <p:spPr bwMode="auto">
              <a:xfrm>
                <a:off x="47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3" name="Rectangle 4856"/>
              <p:cNvSpPr>
                <a:spLocks noChangeArrowheads="1"/>
              </p:cNvSpPr>
              <p:nvPr/>
            </p:nvSpPr>
            <p:spPr bwMode="auto">
              <a:xfrm>
                <a:off x="47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4" name="Rectangle 4857"/>
              <p:cNvSpPr>
                <a:spLocks noChangeArrowheads="1"/>
              </p:cNvSpPr>
              <p:nvPr/>
            </p:nvSpPr>
            <p:spPr bwMode="auto">
              <a:xfrm>
                <a:off x="478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5" name="Rectangle 4858"/>
              <p:cNvSpPr>
                <a:spLocks noChangeArrowheads="1"/>
              </p:cNvSpPr>
              <p:nvPr/>
            </p:nvSpPr>
            <p:spPr bwMode="auto">
              <a:xfrm>
                <a:off x="48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6" name="Rectangle 4859"/>
              <p:cNvSpPr>
                <a:spLocks noChangeArrowheads="1"/>
              </p:cNvSpPr>
              <p:nvPr/>
            </p:nvSpPr>
            <p:spPr bwMode="auto">
              <a:xfrm>
                <a:off x="48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7" name="Rectangle 4860"/>
              <p:cNvSpPr>
                <a:spLocks noChangeArrowheads="1"/>
              </p:cNvSpPr>
              <p:nvPr/>
            </p:nvSpPr>
            <p:spPr bwMode="auto">
              <a:xfrm>
                <a:off x="49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8" name="Rectangle 4861"/>
              <p:cNvSpPr>
                <a:spLocks noChangeArrowheads="1"/>
              </p:cNvSpPr>
              <p:nvPr/>
            </p:nvSpPr>
            <p:spPr bwMode="auto">
              <a:xfrm>
                <a:off x="49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39" name="Rectangle 4862"/>
              <p:cNvSpPr>
                <a:spLocks noChangeArrowheads="1"/>
              </p:cNvSpPr>
              <p:nvPr/>
            </p:nvSpPr>
            <p:spPr bwMode="auto">
              <a:xfrm>
                <a:off x="49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0" name="Rectangle 4863"/>
              <p:cNvSpPr>
                <a:spLocks noChangeArrowheads="1"/>
              </p:cNvSpPr>
              <p:nvPr/>
            </p:nvSpPr>
            <p:spPr bwMode="auto">
              <a:xfrm>
                <a:off x="50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1" name="Rectangle 4864"/>
              <p:cNvSpPr>
                <a:spLocks noChangeArrowheads="1"/>
              </p:cNvSpPr>
              <p:nvPr/>
            </p:nvSpPr>
            <p:spPr bwMode="auto">
              <a:xfrm>
                <a:off x="50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2" name="Rectangle 4865"/>
              <p:cNvSpPr>
                <a:spLocks noChangeArrowheads="1"/>
              </p:cNvSpPr>
              <p:nvPr/>
            </p:nvSpPr>
            <p:spPr bwMode="auto">
              <a:xfrm>
                <a:off x="51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3" name="Rectangle 4866"/>
              <p:cNvSpPr>
                <a:spLocks noChangeArrowheads="1"/>
              </p:cNvSpPr>
              <p:nvPr/>
            </p:nvSpPr>
            <p:spPr bwMode="auto">
              <a:xfrm>
                <a:off x="51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4" name="Rectangle 4867"/>
              <p:cNvSpPr>
                <a:spLocks noChangeArrowheads="1"/>
              </p:cNvSpPr>
              <p:nvPr/>
            </p:nvSpPr>
            <p:spPr bwMode="auto">
              <a:xfrm>
                <a:off x="51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5" name="Rectangle 4868"/>
              <p:cNvSpPr>
                <a:spLocks noChangeArrowheads="1"/>
              </p:cNvSpPr>
              <p:nvPr/>
            </p:nvSpPr>
            <p:spPr bwMode="auto">
              <a:xfrm>
                <a:off x="52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6" name="Rectangle 4869"/>
              <p:cNvSpPr>
                <a:spLocks noChangeArrowheads="1"/>
              </p:cNvSpPr>
              <p:nvPr/>
            </p:nvSpPr>
            <p:spPr bwMode="auto">
              <a:xfrm>
                <a:off x="52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7" name="Rectangle 4870"/>
              <p:cNvSpPr>
                <a:spLocks noChangeArrowheads="1"/>
              </p:cNvSpPr>
              <p:nvPr/>
            </p:nvSpPr>
            <p:spPr bwMode="auto">
              <a:xfrm>
                <a:off x="52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8" name="Rectangle 4871"/>
              <p:cNvSpPr>
                <a:spLocks noChangeArrowheads="1"/>
              </p:cNvSpPr>
              <p:nvPr/>
            </p:nvSpPr>
            <p:spPr bwMode="auto">
              <a:xfrm>
                <a:off x="53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49" name="Rectangle 4872"/>
              <p:cNvSpPr>
                <a:spLocks noChangeArrowheads="1"/>
              </p:cNvSpPr>
              <p:nvPr/>
            </p:nvSpPr>
            <p:spPr bwMode="auto">
              <a:xfrm>
                <a:off x="54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0" name="Rectangle 4873"/>
              <p:cNvSpPr>
                <a:spLocks noChangeArrowheads="1"/>
              </p:cNvSpPr>
              <p:nvPr/>
            </p:nvSpPr>
            <p:spPr bwMode="auto">
              <a:xfrm>
                <a:off x="54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1" name="Rectangle 4874"/>
              <p:cNvSpPr>
                <a:spLocks noChangeArrowheads="1"/>
              </p:cNvSpPr>
              <p:nvPr/>
            </p:nvSpPr>
            <p:spPr bwMode="auto">
              <a:xfrm>
                <a:off x="548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2" name="Rectangle 4875"/>
              <p:cNvSpPr>
                <a:spLocks noChangeArrowheads="1"/>
              </p:cNvSpPr>
              <p:nvPr/>
            </p:nvSpPr>
            <p:spPr bwMode="auto">
              <a:xfrm>
                <a:off x="55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3" name="Rectangle 4876"/>
              <p:cNvSpPr>
                <a:spLocks noChangeArrowheads="1"/>
              </p:cNvSpPr>
              <p:nvPr/>
            </p:nvSpPr>
            <p:spPr bwMode="auto">
              <a:xfrm>
                <a:off x="55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4" name="Rectangle 4877"/>
              <p:cNvSpPr>
                <a:spLocks noChangeArrowheads="1"/>
              </p:cNvSpPr>
              <p:nvPr/>
            </p:nvSpPr>
            <p:spPr bwMode="auto">
              <a:xfrm>
                <a:off x="56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5" name="Rectangle 4878"/>
              <p:cNvSpPr>
                <a:spLocks noChangeArrowheads="1"/>
              </p:cNvSpPr>
              <p:nvPr/>
            </p:nvSpPr>
            <p:spPr bwMode="auto">
              <a:xfrm>
                <a:off x="56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6" name="Rectangle 4879"/>
              <p:cNvSpPr>
                <a:spLocks noChangeArrowheads="1"/>
              </p:cNvSpPr>
              <p:nvPr/>
            </p:nvSpPr>
            <p:spPr bwMode="auto">
              <a:xfrm>
                <a:off x="56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7" name="Rectangle 4880"/>
              <p:cNvSpPr>
                <a:spLocks noChangeArrowheads="1"/>
              </p:cNvSpPr>
              <p:nvPr/>
            </p:nvSpPr>
            <p:spPr bwMode="auto">
              <a:xfrm>
                <a:off x="57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8" name="Rectangle 4881"/>
              <p:cNvSpPr>
                <a:spLocks noChangeArrowheads="1"/>
              </p:cNvSpPr>
              <p:nvPr/>
            </p:nvSpPr>
            <p:spPr bwMode="auto">
              <a:xfrm>
                <a:off x="57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59" name="Rectangle 4882"/>
              <p:cNvSpPr>
                <a:spLocks noChangeArrowheads="1"/>
              </p:cNvSpPr>
              <p:nvPr/>
            </p:nvSpPr>
            <p:spPr bwMode="auto">
              <a:xfrm>
                <a:off x="58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0" name="Rectangle 4883"/>
              <p:cNvSpPr>
                <a:spLocks noChangeArrowheads="1"/>
              </p:cNvSpPr>
              <p:nvPr/>
            </p:nvSpPr>
            <p:spPr bwMode="auto">
              <a:xfrm>
                <a:off x="58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1" name="Rectangle 4884"/>
              <p:cNvSpPr>
                <a:spLocks noChangeArrowheads="1"/>
              </p:cNvSpPr>
              <p:nvPr/>
            </p:nvSpPr>
            <p:spPr bwMode="auto">
              <a:xfrm>
                <a:off x="59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2" name="Rectangle 4885"/>
              <p:cNvSpPr>
                <a:spLocks noChangeArrowheads="1"/>
              </p:cNvSpPr>
              <p:nvPr/>
            </p:nvSpPr>
            <p:spPr bwMode="auto">
              <a:xfrm>
                <a:off x="59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3" name="Rectangle 4886"/>
              <p:cNvSpPr>
                <a:spLocks noChangeArrowheads="1"/>
              </p:cNvSpPr>
              <p:nvPr/>
            </p:nvSpPr>
            <p:spPr bwMode="auto">
              <a:xfrm>
                <a:off x="59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4" name="Rectangle 4887"/>
              <p:cNvSpPr>
                <a:spLocks noChangeArrowheads="1"/>
              </p:cNvSpPr>
              <p:nvPr/>
            </p:nvSpPr>
            <p:spPr bwMode="auto">
              <a:xfrm>
                <a:off x="59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5" name="Rectangle 4888"/>
              <p:cNvSpPr>
                <a:spLocks noChangeArrowheads="1"/>
              </p:cNvSpPr>
              <p:nvPr/>
            </p:nvSpPr>
            <p:spPr bwMode="auto">
              <a:xfrm>
                <a:off x="60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6" name="Rectangle 4889"/>
              <p:cNvSpPr>
                <a:spLocks noChangeArrowheads="1"/>
              </p:cNvSpPr>
              <p:nvPr/>
            </p:nvSpPr>
            <p:spPr bwMode="auto">
              <a:xfrm>
                <a:off x="61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7" name="Rectangle 4890"/>
              <p:cNvSpPr>
                <a:spLocks noChangeArrowheads="1"/>
              </p:cNvSpPr>
              <p:nvPr/>
            </p:nvSpPr>
            <p:spPr bwMode="auto">
              <a:xfrm>
                <a:off x="61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8" name="Rectangle 4891"/>
              <p:cNvSpPr>
                <a:spLocks noChangeArrowheads="1"/>
              </p:cNvSpPr>
              <p:nvPr/>
            </p:nvSpPr>
            <p:spPr bwMode="auto">
              <a:xfrm>
                <a:off x="619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69" name="Rectangle 4892"/>
              <p:cNvSpPr>
                <a:spLocks noChangeArrowheads="1"/>
              </p:cNvSpPr>
              <p:nvPr/>
            </p:nvSpPr>
            <p:spPr bwMode="auto">
              <a:xfrm>
                <a:off x="6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0" name="Rectangle 4893"/>
              <p:cNvSpPr>
                <a:spLocks noChangeArrowheads="1"/>
              </p:cNvSpPr>
              <p:nvPr/>
            </p:nvSpPr>
            <p:spPr bwMode="auto">
              <a:xfrm>
                <a:off x="6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1" name="Rectangle 4894"/>
              <p:cNvSpPr>
                <a:spLocks noChangeArrowheads="1"/>
              </p:cNvSpPr>
              <p:nvPr/>
            </p:nvSpPr>
            <p:spPr bwMode="auto">
              <a:xfrm>
                <a:off x="63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2" name="Rectangle 4895"/>
              <p:cNvSpPr>
                <a:spLocks noChangeArrowheads="1"/>
              </p:cNvSpPr>
              <p:nvPr/>
            </p:nvSpPr>
            <p:spPr bwMode="auto">
              <a:xfrm>
                <a:off x="63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3" name="Rectangle 4896"/>
              <p:cNvSpPr>
                <a:spLocks noChangeArrowheads="1"/>
              </p:cNvSpPr>
              <p:nvPr/>
            </p:nvSpPr>
            <p:spPr bwMode="auto">
              <a:xfrm>
                <a:off x="63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4" name="Rectangle 4897"/>
              <p:cNvSpPr>
                <a:spLocks noChangeArrowheads="1"/>
              </p:cNvSpPr>
              <p:nvPr/>
            </p:nvSpPr>
            <p:spPr bwMode="auto">
              <a:xfrm>
                <a:off x="64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5" name="Rectangle 4898"/>
              <p:cNvSpPr>
                <a:spLocks noChangeArrowheads="1"/>
              </p:cNvSpPr>
              <p:nvPr/>
            </p:nvSpPr>
            <p:spPr bwMode="auto">
              <a:xfrm>
                <a:off x="65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6" name="Rectangle 4899"/>
              <p:cNvSpPr>
                <a:spLocks noChangeArrowheads="1"/>
              </p:cNvSpPr>
              <p:nvPr/>
            </p:nvSpPr>
            <p:spPr bwMode="auto">
              <a:xfrm>
                <a:off x="65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7" name="Rectangle 4900"/>
              <p:cNvSpPr>
                <a:spLocks noChangeArrowheads="1"/>
              </p:cNvSpPr>
              <p:nvPr/>
            </p:nvSpPr>
            <p:spPr bwMode="auto">
              <a:xfrm>
                <a:off x="65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8" name="Rectangle 4901"/>
              <p:cNvSpPr>
                <a:spLocks noChangeArrowheads="1"/>
              </p:cNvSpPr>
              <p:nvPr/>
            </p:nvSpPr>
            <p:spPr bwMode="auto">
              <a:xfrm>
                <a:off x="66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79" name="Rectangle 4902"/>
              <p:cNvSpPr>
                <a:spLocks noChangeArrowheads="1"/>
              </p:cNvSpPr>
              <p:nvPr/>
            </p:nvSpPr>
            <p:spPr bwMode="auto">
              <a:xfrm>
                <a:off x="66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0" name="Rectangle 4903"/>
              <p:cNvSpPr>
                <a:spLocks noChangeArrowheads="1"/>
              </p:cNvSpPr>
              <p:nvPr/>
            </p:nvSpPr>
            <p:spPr bwMode="auto">
              <a:xfrm>
                <a:off x="67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1" name="Rectangle 4904"/>
              <p:cNvSpPr>
                <a:spLocks noChangeArrowheads="1"/>
              </p:cNvSpPr>
              <p:nvPr/>
            </p:nvSpPr>
            <p:spPr bwMode="auto">
              <a:xfrm>
                <a:off x="67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2" name="Rectangle 4905"/>
              <p:cNvSpPr>
                <a:spLocks noChangeArrowheads="1"/>
              </p:cNvSpPr>
              <p:nvPr/>
            </p:nvSpPr>
            <p:spPr bwMode="auto">
              <a:xfrm>
                <a:off x="67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3" name="Rectangle 4906"/>
              <p:cNvSpPr>
                <a:spLocks noChangeArrowheads="1"/>
              </p:cNvSpPr>
              <p:nvPr/>
            </p:nvSpPr>
            <p:spPr bwMode="auto">
              <a:xfrm>
                <a:off x="68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4" name="Rectangle 4907"/>
              <p:cNvSpPr>
                <a:spLocks noChangeArrowheads="1"/>
              </p:cNvSpPr>
              <p:nvPr/>
            </p:nvSpPr>
            <p:spPr bwMode="auto">
              <a:xfrm>
                <a:off x="68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5" name="Rectangle 4908"/>
              <p:cNvSpPr>
                <a:spLocks noChangeArrowheads="1"/>
              </p:cNvSpPr>
              <p:nvPr/>
            </p:nvSpPr>
            <p:spPr bwMode="auto">
              <a:xfrm>
                <a:off x="689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6" name="Rectangle 4909"/>
              <p:cNvSpPr>
                <a:spLocks noChangeArrowheads="1"/>
              </p:cNvSpPr>
              <p:nvPr/>
            </p:nvSpPr>
            <p:spPr bwMode="auto">
              <a:xfrm>
                <a:off x="6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7" name="Rectangle 4910"/>
              <p:cNvSpPr>
                <a:spLocks noChangeArrowheads="1"/>
              </p:cNvSpPr>
              <p:nvPr/>
            </p:nvSpPr>
            <p:spPr bwMode="auto">
              <a:xfrm>
                <a:off x="6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8" name="Rectangle 4911"/>
              <p:cNvSpPr>
                <a:spLocks noChangeArrowheads="1"/>
              </p:cNvSpPr>
              <p:nvPr/>
            </p:nvSpPr>
            <p:spPr bwMode="auto">
              <a:xfrm>
                <a:off x="70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9" name="Rectangle 4912"/>
              <p:cNvSpPr>
                <a:spLocks noChangeArrowheads="1"/>
              </p:cNvSpPr>
              <p:nvPr/>
            </p:nvSpPr>
            <p:spPr bwMode="auto">
              <a:xfrm>
                <a:off x="70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0" name="Rectangle 4913"/>
              <p:cNvSpPr>
                <a:spLocks noChangeArrowheads="1"/>
              </p:cNvSpPr>
              <p:nvPr/>
            </p:nvSpPr>
            <p:spPr bwMode="auto">
              <a:xfrm>
                <a:off x="70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1" name="Rectangle 4914"/>
              <p:cNvSpPr>
                <a:spLocks noChangeArrowheads="1"/>
              </p:cNvSpPr>
              <p:nvPr/>
            </p:nvSpPr>
            <p:spPr bwMode="auto">
              <a:xfrm>
                <a:off x="71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2" name="Rectangle 4915"/>
              <p:cNvSpPr>
                <a:spLocks noChangeArrowheads="1"/>
              </p:cNvSpPr>
              <p:nvPr/>
            </p:nvSpPr>
            <p:spPr bwMode="auto">
              <a:xfrm>
                <a:off x="72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3" name="Rectangle 4916"/>
              <p:cNvSpPr>
                <a:spLocks noChangeArrowheads="1"/>
              </p:cNvSpPr>
              <p:nvPr/>
            </p:nvSpPr>
            <p:spPr bwMode="auto">
              <a:xfrm>
                <a:off x="72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4" name="Rectangle 4917"/>
              <p:cNvSpPr>
                <a:spLocks noChangeArrowheads="1"/>
              </p:cNvSpPr>
              <p:nvPr/>
            </p:nvSpPr>
            <p:spPr bwMode="auto">
              <a:xfrm>
                <a:off x="72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5" name="Rectangle 4918"/>
              <p:cNvSpPr>
                <a:spLocks noChangeArrowheads="1"/>
              </p:cNvSpPr>
              <p:nvPr/>
            </p:nvSpPr>
            <p:spPr bwMode="auto">
              <a:xfrm>
                <a:off x="73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6" name="Rectangle 4919"/>
              <p:cNvSpPr>
                <a:spLocks noChangeArrowheads="1"/>
              </p:cNvSpPr>
              <p:nvPr/>
            </p:nvSpPr>
            <p:spPr bwMode="auto">
              <a:xfrm>
                <a:off x="73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7" name="Rectangle 4920"/>
              <p:cNvSpPr>
                <a:spLocks noChangeArrowheads="1"/>
              </p:cNvSpPr>
              <p:nvPr/>
            </p:nvSpPr>
            <p:spPr bwMode="auto">
              <a:xfrm>
                <a:off x="74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8" name="Rectangle 4921"/>
              <p:cNvSpPr>
                <a:spLocks noChangeArrowheads="1"/>
              </p:cNvSpPr>
              <p:nvPr/>
            </p:nvSpPr>
            <p:spPr bwMode="auto">
              <a:xfrm>
                <a:off x="74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9" name="Rectangle 4922"/>
              <p:cNvSpPr>
                <a:spLocks noChangeArrowheads="1"/>
              </p:cNvSpPr>
              <p:nvPr/>
            </p:nvSpPr>
            <p:spPr bwMode="auto">
              <a:xfrm>
                <a:off x="74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0" name="Rectangle 4923"/>
              <p:cNvSpPr>
                <a:spLocks noChangeArrowheads="1"/>
              </p:cNvSpPr>
              <p:nvPr/>
            </p:nvSpPr>
            <p:spPr bwMode="auto">
              <a:xfrm>
                <a:off x="75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1" name="Rectangle 4924"/>
              <p:cNvSpPr>
                <a:spLocks noChangeArrowheads="1"/>
              </p:cNvSpPr>
              <p:nvPr/>
            </p:nvSpPr>
            <p:spPr bwMode="auto">
              <a:xfrm>
                <a:off x="75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2" name="Rectangle 4925"/>
              <p:cNvSpPr>
                <a:spLocks noChangeArrowheads="1"/>
              </p:cNvSpPr>
              <p:nvPr/>
            </p:nvSpPr>
            <p:spPr bwMode="auto">
              <a:xfrm>
                <a:off x="759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3" name="Rectangle 4926"/>
              <p:cNvSpPr>
                <a:spLocks noChangeArrowheads="1"/>
              </p:cNvSpPr>
              <p:nvPr/>
            </p:nvSpPr>
            <p:spPr bwMode="auto">
              <a:xfrm>
                <a:off x="76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4" name="Rectangle 4927"/>
              <p:cNvSpPr>
                <a:spLocks noChangeArrowheads="1"/>
              </p:cNvSpPr>
              <p:nvPr/>
            </p:nvSpPr>
            <p:spPr bwMode="auto">
              <a:xfrm>
                <a:off x="77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5" name="Rectangle 4928"/>
              <p:cNvSpPr>
                <a:spLocks noChangeArrowheads="1"/>
              </p:cNvSpPr>
              <p:nvPr/>
            </p:nvSpPr>
            <p:spPr bwMode="auto">
              <a:xfrm>
                <a:off x="77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6" name="Rectangle 4929"/>
              <p:cNvSpPr>
                <a:spLocks noChangeArrowheads="1"/>
              </p:cNvSpPr>
              <p:nvPr/>
            </p:nvSpPr>
            <p:spPr bwMode="auto">
              <a:xfrm>
                <a:off x="77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7" name="Rectangle 4930"/>
              <p:cNvSpPr>
                <a:spLocks noChangeArrowheads="1"/>
              </p:cNvSpPr>
              <p:nvPr/>
            </p:nvSpPr>
            <p:spPr bwMode="auto">
              <a:xfrm>
                <a:off x="77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8" name="Rectangle 4931"/>
              <p:cNvSpPr>
                <a:spLocks noChangeArrowheads="1"/>
              </p:cNvSpPr>
              <p:nvPr/>
            </p:nvSpPr>
            <p:spPr bwMode="auto">
              <a:xfrm>
                <a:off x="78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209" name="Rectangle 4932"/>
              <p:cNvSpPr>
                <a:spLocks noChangeArrowheads="1"/>
              </p:cNvSpPr>
              <p:nvPr/>
            </p:nvSpPr>
            <p:spPr bwMode="auto">
              <a:xfrm>
                <a:off x="79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5134"/>
            <p:cNvGrpSpPr>
              <a:grpSpLocks/>
            </p:cNvGrpSpPr>
            <p:nvPr/>
          </p:nvGrpSpPr>
          <p:grpSpPr bwMode="auto">
            <a:xfrm>
              <a:off x="791" y="3833"/>
              <a:ext cx="835" cy="39"/>
              <a:chOff x="791" y="3833"/>
              <a:chExt cx="835" cy="39"/>
            </a:xfrm>
          </p:grpSpPr>
          <p:sp>
            <p:nvSpPr>
              <p:cNvPr id="52811" name="Rectangle 4934"/>
              <p:cNvSpPr>
                <a:spLocks noChangeArrowheads="1"/>
              </p:cNvSpPr>
              <p:nvPr/>
            </p:nvSpPr>
            <p:spPr bwMode="auto">
              <a:xfrm>
                <a:off x="79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2" name="Rectangle 4935"/>
              <p:cNvSpPr>
                <a:spLocks noChangeArrowheads="1"/>
              </p:cNvSpPr>
              <p:nvPr/>
            </p:nvSpPr>
            <p:spPr bwMode="auto">
              <a:xfrm>
                <a:off x="79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3" name="Rectangle 4936"/>
              <p:cNvSpPr>
                <a:spLocks noChangeArrowheads="1"/>
              </p:cNvSpPr>
              <p:nvPr/>
            </p:nvSpPr>
            <p:spPr bwMode="auto">
              <a:xfrm>
                <a:off x="80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4" name="Rectangle 4937"/>
              <p:cNvSpPr>
                <a:spLocks noChangeArrowheads="1"/>
              </p:cNvSpPr>
              <p:nvPr/>
            </p:nvSpPr>
            <p:spPr bwMode="auto">
              <a:xfrm>
                <a:off x="80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5" name="Rectangle 4938"/>
              <p:cNvSpPr>
                <a:spLocks noChangeArrowheads="1"/>
              </p:cNvSpPr>
              <p:nvPr/>
            </p:nvSpPr>
            <p:spPr bwMode="auto">
              <a:xfrm>
                <a:off x="81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6" name="Rectangle 4939"/>
              <p:cNvSpPr>
                <a:spLocks noChangeArrowheads="1"/>
              </p:cNvSpPr>
              <p:nvPr/>
            </p:nvSpPr>
            <p:spPr bwMode="auto">
              <a:xfrm>
                <a:off x="81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7" name="Rectangle 4940"/>
              <p:cNvSpPr>
                <a:spLocks noChangeArrowheads="1"/>
              </p:cNvSpPr>
              <p:nvPr/>
            </p:nvSpPr>
            <p:spPr bwMode="auto">
              <a:xfrm>
                <a:off x="81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8" name="Rectangle 4941"/>
              <p:cNvSpPr>
                <a:spLocks noChangeArrowheads="1"/>
              </p:cNvSpPr>
              <p:nvPr/>
            </p:nvSpPr>
            <p:spPr bwMode="auto">
              <a:xfrm>
                <a:off x="82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9" name="Rectangle 4942"/>
              <p:cNvSpPr>
                <a:spLocks noChangeArrowheads="1"/>
              </p:cNvSpPr>
              <p:nvPr/>
            </p:nvSpPr>
            <p:spPr bwMode="auto">
              <a:xfrm>
                <a:off x="82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0" name="Rectangle 4943"/>
              <p:cNvSpPr>
                <a:spLocks noChangeArrowheads="1"/>
              </p:cNvSpPr>
              <p:nvPr/>
            </p:nvSpPr>
            <p:spPr bwMode="auto">
              <a:xfrm>
                <a:off x="829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1" name="Rectangle 4944"/>
              <p:cNvSpPr>
                <a:spLocks noChangeArrowheads="1"/>
              </p:cNvSpPr>
              <p:nvPr/>
            </p:nvSpPr>
            <p:spPr bwMode="auto">
              <a:xfrm>
                <a:off x="83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2" name="Rectangle 4945"/>
              <p:cNvSpPr>
                <a:spLocks noChangeArrowheads="1"/>
              </p:cNvSpPr>
              <p:nvPr/>
            </p:nvSpPr>
            <p:spPr bwMode="auto">
              <a:xfrm>
                <a:off x="84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3" name="Rectangle 4946"/>
              <p:cNvSpPr>
                <a:spLocks noChangeArrowheads="1"/>
              </p:cNvSpPr>
              <p:nvPr/>
            </p:nvSpPr>
            <p:spPr bwMode="auto">
              <a:xfrm>
                <a:off x="84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4" name="Rectangle 4947"/>
              <p:cNvSpPr>
                <a:spLocks noChangeArrowheads="1"/>
              </p:cNvSpPr>
              <p:nvPr/>
            </p:nvSpPr>
            <p:spPr bwMode="auto">
              <a:xfrm>
                <a:off x="84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5" name="Rectangle 4948"/>
              <p:cNvSpPr>
                <a:spLocks noChangeArrowheads="1"/>
              </p:cNvSpPr>
              <p:nvPr/>
            </p:nvSpPr>
            <p:spPr bwMode="auto">
              <a:xfrm>
                <a:off x="84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6" name="Rectangle 4949"/>
              <p:cNvSpPr>
                <a:spLocks noChangeArrowheads="1"/>
              </p:cNvSpPr>
              <p:nvPr/>
            </p:nvSpPr>
            <p:spPr bwMode="auto">
              <a:xfrm>
                <a:off x="85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7" name="Rectangle 4950"/>
              <p:cNvSpPr>
                <a:spLocks noChangeArrowheads="1"/>
              </p:cNvSpPr>
              <p:nvPr/>
            </p:nvSpPr>
            <p:spPr bwMode="auto">
              <a:xfrm>
                <a:off x="86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8" name="Rectangle 4951"/>
              <p:cNvSpPr>
                <a:spLocks noChangeArrowheads="1"/>
              </p:cNvSpPr>
              <p:nvPr/>
            </p:nvSpPr>
            <p:spPr bwMode="auto">
              <a:xfrm>
                <a:off x="86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29" name="Rectangle 4952"/>
              <p:cNvSpPr>
                <a:spLocks noChangeArrowheads="1"/>
              </p:cNvSpPr>
              <p:nvPr/>
            </p:nvSpPr>
            <p:spPr bwMode="auto">
              <a:xfrm>
                <a:off x="86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0" name="Rectangle 4953"/>
              <p:cNvSpPr>
                <a:spLocks noChangeArrowheads="1"/>
              </p:cNvSpPr>
              <p:nvPr/>
            </p:nvSpPr>
            <p:spPr bwMode="auto">
              <a:xfrm>
                <a:off x="87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1" name="Rectangle 4954"/>
              <p:cNvSpPr>
                <a:spLocks noChangeArrowheads="1"/>
              </p:cNvSpPr>
              <p:nvPr/>
            </p:nvSpPr>
            <p:spPr bwMode="auto">
              <a:xfrm>
                <a:off x="88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2" name="Rectangle 4955"/>
              <p:cNvSpPr>
                <a:spLocks noChangeArrowheads="1"/>
              </p:cNvSpPr>
              <p:nvPr/>
            </p:nvSpPr>
            <p:spPr bwMode="auto">
              <a:xfrm>
                <a:off x="88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3" name="Rectangle 4956"/>
              <p:cNvSpPr>
                <a:spLocks noChangeArrowheads="1"/>
              </p:cNvSpPr>
              <p:nvPr/>
            </p:nvSpPr>
            <p:spPr bwMode="auto">
              <a:xfrm>
                <a:off x="88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4" name="Rectangle 4957"/>
              <p:cNvSpPr>
                <a:spLocks noChangeArrowheads="1"/>
              </p:cNvSpPr>
              <p:nvPr/>
            </p:nvSpPr>
            <p:spPr bwMode="auto">
              <a:xfrm>
                <a:off x="88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5" name="Rectangle 4958"/>
              <p:cNvSpPr>
                <a:spLocks noChangeArrowheads="1"/>
              </p:cNvSpPr>
              <p:nvPr/>
            </p:nvSpPr>
            <p:spPr bwMode="auto">
              <a:xfrm>
                <a:off x="89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6" name="Rectangle 4959"/>
              <p:cNvSpPr>
                <a:spLocks noChangeArrowheads="1"/>
              </p:cNvSpPr>
              <p:nvPr/>
            </p:nvSpPr>
            <p:spPr bwMode="auto">
              <a:xfrm>
                <a:off x="89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7" name="Rectangle 4960"/>
              <p:cNvSpPr>
                <a:spLocks noChangeArrowheads="1"/>
              </p:cNvSpPr>
              <p:nvPr/>
            </p:nvSpPr>
            <p:spPr bwMode="auto">
              <a:xfrm>
                <a:off x="899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8" name="Rectangle 4961"/>
              <p:cNvSpPr>
                <a:spLocks noChangeArrowheads="1"/>
              </p:cNvSpPr>
              <p:nvPr/>
            </p:nvSpPr>
            <p:spPr bwMode="auto">
              <a:xfrm>
                <a:off x="90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39" name="Rectangle 4962"/>
              <p:cNvSpPr>
                <a:spLocks noChangeArrowheads="1"/>
              </p:cNvSpPr>
              <p:nvPr/>
            </p:nvSpPr>
            <p:spPr bwMode="auto">
              <a:xfrm>
                <a:off x="91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0" name="Rectangle 4963"/>
              <p:cNvSpPr>
                <a:spLocks noChangeArrowheads="1"/>
              </p:cNvSpPr>
              <p:nvPr/>
            </p:nvSpPr>
            <p:spPr bwMode="auto">
              <a:xfrm>
                <a:off x="91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1" name="Rectangle 4964"/>
              <p:cNvSpPr>
                <a:spLocks noChangeArrowheads="1"/>
              </p:cNvSpPr>
              <p:nvPr/>
            </p:nvSpPr>
            <p:spPr bwMode="auto">
              <a:xfrm>
                <a:off x="91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2" name="Rectangle 4965"/>
              <p:cNvSpPr>
                <a:spLocks noChangeArrowheads="1"/>
              </p:cNvSpPr>
              <p:nvPr/>
            </p:nvSpPr>
            <p:spPr bwMode="auto">
              <a:xfrm>
                <a:off x="9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3" name="Rectangle 4966"/>
              <p:cNvSpPr>
                <a:spLocks noChangeArrowheads="1"/>
              </p:cNvSpPr>
              <p:nvPr/>
            </p:nvSpPr>
            <p:spPr bwMode="auto">
              <a:xfrm>
                <a:off x="92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4" name="Rectangle 4967"/>
              <p:cNvSpPr>
                <a:spLocks noChangeArrowheads="1"/>
              </p:cNvSpPr>
              <p:nvPr/>
            </p:nvSpPr>
            <p:spPr bwMode="auto">
              <a:xfrm>
                <a:off x="93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5" name="Rectangle 4968"/>
              <p:cNvSpPr>
                <a:spLocks noChangeArrowheads="1"/>
              </p:cNvSpPr>
              <p:nvPr/>
            </p:nvSpPr>
            <p:spPr bwMode="auto">
              <a:xfrm>
                <a:off x="93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6" name="Rectangle 4969"/>
              <p:cNvSpPr>
                <a:spLocks noChangeArrowheads="1"/>
              </p:cNvSpPr>
              <p:nvPr/>
            </p:nvSpPr>
            <p:spPr bwMode="auto">
              <a:xfrm>
                <a:off x="93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7" name="Rectangle 4970"/>
              <p:cNvSpPr>
                <a:spLocks noChangeArrowheads="1"/>
              </p:cNvSpPr>
              <p:nvPr/>
            </p:nvSpPr>
            <p:spPr bwMode="auto">
              <a:xfrm>
                <a:off x="94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8" name="Rectangle 4971"/>
              <p:cNvSpPr>
                <a:spLocks noChangeArrowheads="1"/>
              </p:cNvSpPr>
              <p:nvPr/>
            </p:nvSpPr>
            <p:spPr bwMode="auto">
              <a:xfrm>
                <a:off x="95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49" name="Rectangle 4972"/>
              <p:cNvSpPr>
                <a:spLocks noChangeArrowheads="1"/>
              </p:cNvSpPr>
              <p:nvPr/>
            </p:nvSpPr>
            <p:spPr bwMode="auto">
              <a:xfrm>
                <a:off x="95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0" name="Rectangle 4973"/>
              <p:cNvSpPr>
                <a:spLocks noChangeArrowheads="1"/>
              </p:cNvSpPr>
              <p:nvPr/>
            </p:nvSpPr>
            <p:spPr bwMode="auto">
              <a:xfrm>
                <a:off x="95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1" name="Rectangle 4974"/>
              <p:cNvSpPr>
                <a:spLocks noChangeArrowheads="1"/>
              </p:cNvSpPr>
              <p:nvPr/>
            </p:nvSpPr>
            <p:spPr bwMode="auto">
              <a:xfrm>
                <a:off x="96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2" name="Rectangle 4975"/>
              <p:cNvSpPr>
                <a:spLocks noChangeArrowheads="1"/>
              </p:cNvSpPr>
              <p:nvPr/>
            </p:nvSpPr>
            <p:spPr bwMode="auto">
              <a:xfrm>
                <a:off x="96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3" name="Rectangle 4976"/>
              <p:cNvSpPr>
                <a:spLocks noChangeArrowheads="1"/>
              </p:cNvSpPr>
              <p:nvPr/>
            </p:nvSpPr>
            <p:spPr bwMode="auto">
              <a:xfrm>
                <a:off x="96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4" name="Rectangle 4977"/>
              <p:cNvSpPr>
                <a:spLocks noChangeArrowheads="1"/>
              </p:cNvSpPr>
              <p:nvPr/>
            </p:nvSpPr>
            <p:spPr bwMode="auto">
              <a:xfrm>
                <a:off x="969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5" name="Rectangle 4978"/>
              <p:cNvSpPr>
                <a:spLocks noChangeArrowheads="1"/>
              </p:cNvSpPr>
              <p:nvPr/>
            </p:nvSpPr>
            <p:spPr bwMode="auto">
              <a:xfrm>
                <a:off x="97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6" name="Rectangle 4979"/>
              <p:cNvSpPr>
                <a:spLocks noChangeArrowheads="1"/>
              </p:cNvSpPr>
              <p:nvPr/>
            </p:nvSpPr>
            <p:spPr bwMode="auto">
              <a:xfrm>
                <a:off x="9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7" name="Rectangle 4980"/>
              <p:cNvSpPr>
                <a:spLocks noChangeArrowheads="1"/>
              </p:cNvSpPr>
              <p:nvPr/>
            </p:nvSpPr>
            <p:spPr bwMode="auto">
              <a:xfrm>
                <a:off x="9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8" name="Rectangle 4981"/>
              <p:cNvSpPr>
                <a:spLocks noChangeArrowheads="1"/>
              </p:cNvSpPr>
              <p:nvPr/>
            </p:nvSpPr>
            <p:spPr bwMode="auto">
              <a:xfrm>
                <a:off x="98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59" name="Rectangle 4982"/>
              <p:cNvSpPr>
                <a:spLocks noChangeArrowheads="1"/>
              </p:cNvSpPr>
              <p:nvPr/>
            </p:nvSpPr>
            <p:spPr bwMode="auto">
              <a:xfrm>
                <a:off x="9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0" name="Rectangle 4983"/>
              <p:cNvSpPr>
                <a:spLocks noChangeArrowheads="1"/>
              </p:cNvSpPr>
              <p:nvPr/>
            </p:nvSpPr>
            <p:spPr bwMode="auto">
              <a:xfrm>
                <a:off x="9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1" name="Rectangle 4984"/>
              <p:cNvSpPr>
                <a:spLocks noChangeArrowheads="1"/>
              </p:cNvSpPr>
              <p:nvPr/>
            </p:nvSpPr>
            <p:spPr bwMode="auto">
              <a:xfrm>
                <a:off x="100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2" name="Rectangle 4985"/>
              <p:cNvSpPr>
                <a:spLocks noChangeArrowheads="1"/>
              </p:cNvSpPr>
              <p:nvPr/>
            </p:nvSpPr>
            <p:spPr bwMode="auto">
              <a:xfrm>
                <a:off x="100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3" name="Rectangle 4986"/>
              <p:cNvSpPr>
                <a:spLocks noChangeArrowheads="1"/>
              </p:cNvSpPr>
              <p:nvPr/>
            </p:nvSpPr>
            <p:spPr bwMode="auto">
              <a:xfrm>
                <a:off x="100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4" name="Rectangle 4987"/>
              <p:cNvSpPr>
                <a:spLocks noChangeArrowheads="1"/>
              </p:cNvSpPr>
              <p:nvPr/>
            </p:nvSpPr>
            <p:spPr bwMode="auto">
              <a:xfrm>
                <a:off x="101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5" name="Rectangle 4988"/>
              <p:cNvSpPr>
                <a:spLocks noChangeArrowheads="1"/>
              </p:cNvSpPr>
              <p:nvPr/>
            </p:nvSpPr>
            <p:spPr bwMode="auto">
              <a:xfrm>
                <a:off x="102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6" name="Rectangle 4989"/>
              <p:cNvSpPr>
                <a:spLocks noChangeArrowheads="1"/>
              </p:cNvSpPr>
              <p:nvPr/>
            </p:nvSpPr>
            <p:spPr bwMode="auto">
              <a:xfrm>
                <a:off x="102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7" name="Rectangle 4990"/>
              <p:cNvSpPr>
                <a:spLocks noChangeArrowheads="1"/>
              </p:cNvSpPr>
              <p:nvPr/>
            </p:nvSpPr>
            <p:spPr bwMode="auto">
              <a:xfrm>
                <a:off x="102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8" name="Rectangle 4991"/>
              <p:cNvSpPr>
                <a:spLocks noChangeArrowheads="1"/>
              </p:cNvSpPr>
              <p:nvPr/>
            </p:nvSpPr>
            <p:spPr bwMode="auto">
              <a:xfrm>
                <a:off x="103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9" name="Rectangle 4992"/>
              <p:cNvSpPr>
                <a:spLocks noChangeArrowheads="1"/>
              </p:cNvSpPr>
              <p:nvPr/>
            </p:nvSpPr>
            <p:spPr bwMode="auto">
              <a:xfrm>
                <a:off x="103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0" name="Rectangle 4993"/>
              <p:cNvSpPr>
                <a:spLocks noChangeArrowheads="1"/>
              </p:cNvSpPr>
              <p:nvPr/>
            </p:nvSpPr>
            <p:spPr bwMode="auto">
              <a:xfrm>
                <a:off x="103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1" name="Rectangle 4994"/>
              <p:cNvSpPr>
                <a:spLocks noChangeArrowheads="1"/>
              </p:cNvSpPr>
              <p:nvPr/>
            </p:nvSpPr>
            <p:spPr bwMode="auto">
              <a:xfrm>
                <a:off x="1046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2" name="Rectangle 4995"/>
              <p:cNvSpPr>
                <a:spLocks noChangeArrowheads="1"/>
              </p:cNvSpPr>
              <p:nvPr/>
            </p:nvSpPr>
            <p:spPr bwMode="auto">
              <a:xfrm>
                <a:off x="104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3" name="Rectangle 4996"/>
              <p:cNvSpPr>
                <a:spLocks noChangeArrowheads="1"/>
              </p:cNvSpPr>
              <p:nvPr/>
            </p:nvSpPr>
            <p:spPr bwMode="auto">
              <a:xfrm>
                <a:off x="105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4" name="Rectangle 4997"/>
              <p:cNvSpPr>
                <a:spLocks noChangeArrowheads="1"/>
              </p:cNvSpPr>
              <p:nvPr/>
            </p:nvSpPr>
            <p:spPr bwMode="auto">
              <a:xfrm>
                <a:off x="105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5" name="Rectangle 4998"/>
              <p:cNvSpPr>
                <a:spLocks noChangeArrowheads="1"/>
              </p:cNvSpPr>
              <p:nvPr/>
            </p:nvSpPr>
            <p:spPr bwMode="auto">
              <a:xfrm>
                <a:off x="105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6" name="Rectangle 4999"/>
              <p:cNvSpPr>
                <a:spLocks noChangeArrowheads="1"/>
              </p:cNvSpPr>
              <p:nvPr/>
            </p:nvSpPr>
            <p:spPr bwMode="auto">
              <a:xfrm>
                <a:off x="10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7" name="Rectangle 5000"/>
              <p:cNvSpPr>
                <a:spLocks noChangeArrowheads="1"/>
              </p:cNvSpPr>
              <p:nvPr/>
            </p:nvSpPr>
            <p:spPr bwMode="auto">
              <a:xfrm>
                <a:off x="10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8" name="Rectangle 5001"/>
              <p:cNvSpPr>
                <a:spLocks noChangeArrowheads="1"/>
              </p:cNvSpPr>
              <p:nvPr/>
            </p:nvSpPr>
            <p:spPr bwMode="auto">
              <a:xfrm>
                <a:off x="107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9" name="Rectangle 5002"/>
              <p:cNvSpPr>
                <a:spLocks noChangeArrowheads="1"/>
              </p:cNvSpPr>
              <p:nvPr/>
            </p:nvSpPr>
            <p:spPr bwMode="auto">
              <a:xfrm>
                <a:off x="107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0" name="Rectangle 5003"/>
              <p:cNvSpPr>
                <a:spLocks noChangeArrowheads="1"/>
              </p:cNvSpPr>
              <p:nvPr/>
            </p:nvSpPr>
            <p:spPr bwMode="auto">
              <a:xfrm>
                <a:off x="108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1" name="Rectangle 5004"/>
              <p:cNvSpPr>
                <a:spLocks noChangeArrowheads="1"/>
              </p:cNvSpPr>
              <p:nvPr/>
            </p:nvSpPr>
            <p:spPr bwMode="auto">
              <a:xfrm>
                <a:off x="108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2" name="Rectangle 5005"/>
              <p:cNvSpPr>
                <a:spLocks noChangeArrowheads="1"/>
              </p:cNvSpPr>
              <p:nvPr/>
            </p:nvSpPr>
            <p:spPr bwMode="auto">
              <a:xfrm>
                <a:off x="109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3" name="Rectangle 5006"/>
              <p:cNvSpPr>
                <a:spLocks noChangeArrowheads="1"/>
              </p:cNvSpPr>
              <p:nvPr/>
            </p:nvSpPr>
            <p:spPr bwMode="auto">
              <a:xfrm>
                <a:off x="109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4" name="Rectangle 5007"/>
              <p:cNvSpPr>
                <a:spLocks noChangeArrowheads="1"/>
              </p:cNvSpPr>
              <p:nvPr/>
            </p:nvSpPr>
            <p:spPr bwMode="auto">
              <a:xfrm>
                <a:off x="109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5" name="Rectangle 5008"/>
              <p:cNvSpPr>
                <a:spLocks noChangeArrowheads="1"/>
              </p:cNvSpPr>
              <p:nvPr/>
            </p:nvSpPr>
            <p:spPr bwMode="auto">
              <a:xfrm>
                <a:off x="110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6" name="Rectangle 5009"/>
              <p:cNvSpPr>
                <a:spLocks noChangeArrowheads="1"/>
              </p:cNvSpPr>
              <p:nvPr/>
            </p:nvSpPr>
            <p:spPr bwMode="auto">
              <a:xfrm>
                <a:off x="110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7" name="Rectangle 5010"/>
              <p:cNvSpPr>
                <a:spLocks noChangeArrowheads="1"/>
              </p:cNvSpPr>
              <p:nvPr/>
            </p:nvSpPr>
            <p:spPr bwMode="auto">
              <a:xfrm>
                <a:off x="111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8" name="Rectangle 5011"/>
              <p:cNvSpPr>
                <a:spLocks noChangeArrowheads="1"/>
              </p:cNvSpPr>
              <p:nvPr/>
            </p:nvSpPr>
            <p:spPr bwMode="auto">
              <a:xfrm>
                <a:off x="1116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89" name="Rectangle 5012"/>
              <p:cNvSpPr>
                <a:spLocks noChangeArrowheads="1"/>
              </p:cNvSpPr>
              <p:nvPr/>
            </p:nvSpPr>
            <p:spPr bwMode="auto">
              <a:xfrm>
                <a:off x="111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0" name="Rectangle 5013"/>
              <p:cNvSpPr>
                <a:spLocks noChangeArrowheads="1"/>
              </p:cNvSpPr>
              <p:nvPr/>
            </p:nvSpPr>
            <p:spPr bwMode="auto">
              <a:xfrm>
                <a:off x="112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1" name="Rectangle 5014"/>
              <p:cNvSpPr>
                <a:spLocks noChangeArrowheads="1"/>
              </p:cNvSpPr>
              <p:nvPr/>
            </p:nvSpPr>
            <p:spPr bwMode="auto">
              <a:xfrm>
                <a:off x="112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2" name="Rectangle 5015"/>
              <p:cNvSpPr>
                <a:spLocks noChangeArrowheads="1"/>
              </p:cNvSpPr>
              <p:nvPr/>
            </p:nvSpPr>
            <p:spPr bwMode="auto">
              <a:xfrm>
                <a:off x="112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3" name="Rectangle 5016"/>
              <p:cNvSpPr>
                <a:spLocks noChangeArrowheads="1"/>
              </p:cNvSpPr>
              <p:nvPr/>
            </p:nvSpPr>
            <p:spPr bwMode="auto">
              <a:xfrm>
                <a:off x="113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4" name="Rectangle 5017"/>
              <p:cNvSpPr>
                <a:spLocks noChangeArrowheads="1"/>
              </p:cNvSpPr>
              <p:nvPr/>
            </p:nvSpPr>
            <p:spPr bwMode="auto">
              <a:xfrm>
                <a:off x="113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5" name="Rectangle 5018"/>
              <p:cNvSpPr>
                <a:spLocks noChangeArrowheads="1"/>
              </p:cNvSpPr>
              <p:nvPr/>
            </p:nvSpPr>
            <p:spPr bwMode="auto">
              <a:xfrm>
                <a:off x="114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6" name="Rectangle 5019"/>
              <p:cNvSpPr>
                <a:spLocks noChangeArrowheads="1"/>
              </p:cNvSpPr>
              <p:nvPr/>
            </p:nvSpPr>
            <p:spPr bwMode="auto">
              <a:xfrm>
                <a:off x="114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7" name="Rectangle 5020"/>
              <p:cNvSpPr>
                <a:spLocks noChangeArrowheads="1"/>
              </p:cNvSpPr>
              <p:nvPr/>
            </p:nvSpPr>
            <p:spPr bwMode="auto">
              <a:xfrm>
                <a:off x="115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8" name="Rectangle 5021"/>
              <p:cNvSpPr>
                <a:spLocks noChangeArrowheads="1"/>
              </p:cNvSpPr>
              <p:nvPr/>
            </p:nvSpPr>
            <p:spPr bwMode="auto">
              <a:xfrm>
                <a:off x="115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99" name="Rectangle 5022"/>
              <p:cNvSpPr>
                <a:spLocks noChangeArrowheads="1"/>
              </p:cNvSpPr>
              <p:nvPr/>
            </p:nvSpPr>
            <p:spPr bwMode="auto">
              <a:xfrm>
                <a:off x="116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0" name="Rectangle 5023"/>
              <p:cNvSpPr>
                <a:spLocks noChangeArrowheads="1"/>
              </p:cNvSpPr>
              <p:nvPr/>
            </p:nvSpPr>
            <p:spPr bwMode="auto">
              <a:xfrm>
                <a:off x="116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1" name="Rectangle 5024"/>
              <p:cNvSpPr>
                <a:spLocks noChangeArrowheads="1"/>
              </p:cNvSpPr>
              <p:nvPr/>
            </p:nvSpPr>
            <p:spPr bwMode="auto">
              <a:xfrm>
                <a:off x="116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2" name="Rectangle 5025"/>
              <p:cNvSpPr>
                <a:spLocks noChangeArrowheads="1"/>
              </p:cNvSpPr>
              <p:nvPr/>
            </p:nvSpPr>
            <p:spPr bwMode="auto">
              <a:xfrm>
                <a:off x="117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3" name="Rectangle 5026"/>
              <p:cNvSpPr>
                <a:spLocks noChangeArrowheads="1"/>
              </p:cNvSpPr>
              <p:nvPr/>
            </p:nvSpPr>
            <p:spPr bwMode="auto">
              <a:xfrm>
                <a:off x="117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4" name="Rectangle 5027"/>
              <p:cNvSpPr>
                <a:spLocks noChangeArrowheads="1"/>
              </p:cNvSpPr>
              <p:nvPr/>
            </p:nvSpPr>
            <p:spPr bwMode="auto">
              <a:xfrm>
                <a:off x="118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5" name="Rectangle 5028"/>
              <p:cNvSpPr>
                <a:spLocks noChangeArrowheads="1"/>
              </p:cNvSpPr>
              <p:nvPr/>
            </p:nvSpPr>
            <p:spPr bwMode="auto">
              <a:xfrm>
                <a:off x="1186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6" name="Rectangle 5029"/>
              <p:cNvSpPr>
                <a:spLocks noChangeArrowheads="1"/>
              </p:cNvSpPr>
              <p:nvPr/>
            </p:nvSpPr>
            <p:spPr bwMode="auto">
              <a:xfrm>
                <a:off x="118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7" name="Rectangle 5030"/>
              <p:cNvSpPr>
                <a:spLocks noChangeArrowheads="1"/>
              </p:cNvSpPr>
              <p:nvPr/>
            </p:nvSpPr>
            <p:spPr bwMode="auto">
              <a:xfrm>
                <a:off x="119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8" name="Rectangle 5031"/>
              <p:cNvSpPr>
                <a:spLocks noChangeArrowheads="1"/>
              </p:cNvSpPr>
              <p:nvPr/>
            </p:nvSpPr>
            <p:spPr bwMode="auto">
              <a:xfrm>
                <a:off x="119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09" name="Rectangle 5032"/>
              <p:cNvSpPr>
                <a:spLocks noChangeArrowheads="1"/>
              </p:cNvSpPr>
              <p:nvPr/>
            </p:nvSpPr>
            <p:spPr bwMode="auto">
              <a:xfrm>
                <a:off x="119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0" name="Rectangle 5033"/>
              <p:cNvSpPr>
                <a:spLocks noChangeArrowheads="1"/>
              </p:cNvSpPr>
              <p:nvPr/>
            </p:nvSpPr>
            <p:spPr bwMode="auto">
              <a:xfrm>
                <a:off x="120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1" name="Rectangle 5034"/>
              <p:cNvSpPr>
                <a:spLocks noChangeArrowheads="1"/>
              </p:cNvSpPr>
              <p:nvPr/>
            </p:nvSpPr>
            <p:spPr bwMode="auto">
              <a:xfrm>
                <a:off x="121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2" name="Rectangle 5035"/>
              <p:cNvSpPr>
                <a:spLocks noChangeArrowheads="1"/>
              </p:cNvSpPr>
              <p:nvPr/>
            </p:nvSpPr>
            <p:spPr bwMode="auto">
              <a:xfrm>
                <a:off x="121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3" name="Rectangle 5036"/>
              <p:cNvSpPr>
                <a:spLocks noChangeArrowheads="1"/>
              </p:cNvSpPr>
              <p:nvPr/>
            </p:nvSpPr>
            <p:spPr bwMode="auto">
              <a:xfrm>
                <a:off x="121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4" name="Rectangle 5037"/>
              <p:cNvSpPr>
                <a:spLocks noChangeArrowheads="1"/>
              </p:cNvSpPr>
              <p:nvPr/>
            </p:nvSpPr>
            <p:spPr bwMode="auto">
              <a:xfrm>
                <a:off x="122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5" name="Rectangle 5038"/>
              <p:cNvSpPr>
                <a:spLocks noChangeArrowheads="1"/>
              </p:cNvSpPr>
              <p:nvPr/>
            </p:nvSpPr>
            <p:spPr bwMode="auto">
              <a:xfrm>
                <a:off x="122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6" name="Rectangle 5039"/>
              <p:cNvSpPr>
                <a:spLocks noChangeArrowheads="1"/>
              </p:cNvSpPr>
              <p:nvPr/>
            </p:nvSpPr>
            <p:spPr bwMode="auto">
              <a:xfrm>
                <a:off x="123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7" name="Rectangle 5040"/>
              <p:cNvSpPr>
                <a:spLocks noChangeArrowheads="1"/>
              </p:cNvSpPr>
              <p:nvPr/>
            </p:nvSpPr>
            <p:spPr bwMode="auto">
              <a:xfrm>
                <a:off x="123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8" name="Rectangle 5041"/>
              <p:cNvSpPr>
                <a:spLocks noChangeArrowheads="1"/>
              </p:cNvSpPr>
              <p:nvPr/>
            </p:nvSpPr>
            <p:spPr bwMode="auto">
              <a:xfrm>
                <a:off x="123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19" name="Rectangle 5042"/>
              <p:cNvSpPr>
                <a:spLocks noChangeArrowheads="1"/>
              </p:cNvSpPr>
              <p:nvPr/>
            </p:nvSpPr>
            <p:spPr bwMode="auto">
              <a:xfrm>
                <a:off x="124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0" name="Rectangle 5043"/>
              <p:cNvSpPr>
                <a:spLocks noChangeArrowheads="1"/>
              </p:cNvSpPr>
              <p:nvPr/>
            </p:nvSpPr>
            <p:spPr bwMode="auto">
              <a:xfrm>
                <a:off x="124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1" name="Rectangle 5044"/>
              <p:cNvSpPr>
                <a:spLocks noChangeArrowheads="1"/>
              </p:cNvSpPr>
              <p:nvPr/>
            </p:nvSpPr>
            <p:spPr bwMode="auto">
              <a:xfrm>
                <a:off x="125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2" name="Rectangle 5045"/>
              <p:cNvSpPr>
                <a:spLocks noChangeArrowheads="1"/>
              </p:cNvSpPr>
              <p:nvPr/>
            </p:nvSpPr>
            <p:spPr bwMode="auto">
              <a:xfrm>
                <a:off x="1256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3" name="Rectangle 5046"/>
              <p:cNvSpPr>
                <a:spLocks noChangeArrowheads="1"/>
              </p:cNvSpPr>
              <p:nvPr/>
            </p:nvSpPr>
            <p:spPr bwMode="auto">
              <a:xfrm>
                <a:off x="125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4" name="Rectangle 5047"/>
              <p:cNvSpPr>
                <a:spLocks noChangeArrowheads="1"/>
              </p:cNvSpPr>
              <p:nvPr/>
            </p:nvSpPr>
            <p:spPr bwMode="auto">
              <a:xfrm>
                <a:off x="126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5" name="Rectangle 5048"/>
              <p:cNvSpPr>
                <a:spLocks noChangeArrowheads="1"/>
              </p:cNvSpPr>
              <p:nvPr/>
            </p:nvSpPr>
            <p:spPr bwMode="auto">
              <a:xfrm>
                <a:off x="12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6" name="Rectangle 5049"/>
              <p:cNvSpPr>
                <a:spLocks noChangeArrowheads="1"/>
              </p:cNvSpPr>
              <p:nvPr/>
            </p:nvSpPr>
            <p:spPr bwMode="auto">
              <a:xfrm>
                <a:off x="12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7" name="Rectangle 5050"/>
              <p:cNvSpPr>
                <a:spLocks noChangeArrowheads="1"/>
              </p:cNvSpPr>
              <p:nvPr/>
            </p:nvSpPr>
            <p:spPr bwMode="auto">
              <a:xfrm>
                <a:off x="127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8" name="Rectangle 5051"/>
              <p:cNvSpPr>
                <a:spLocks noChangeArrowheads="1"/>
              </p:cNvSpPr>
              <p:nvPr/>
            </p:nvSpPr>
            <p:spPr bwMode="auto">
              <a:xfrm>
                <a:off x="12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29" name="Rectangle 5052"/>
              <p:cNvSpPr>
                <a:spLocks noChangeArrowheads="1"/>
              </p:cNvSpPr>
              <p:nvPr/>
            </p:nvSpPr>
            <p:spPr bwMode="auto">
              <a:xfrm>
                <a:off x="12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0" name="Rectangle 5053"/>
              <p:cNvSpPr>
                <a:spLocks noChangeArrowheads="1"/>
              </p:cNvSpPr>
              <p:nvPr/>
            </p:nvSpPr>
            <p:spPr bwMode="auto">
              <a:xfrm>
                <a:off x="128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1" name="Rectangle 5054"/>
              <p:cNvSpPr>
                <a:spLocks noChangeArrowheads="1"/>
              </p:cNvSpPr>
              <p:nvPr/>
            </p:nvSpPr>
            <p:spPr bwMode="auto">
              <a:xfrm>
                <a:off x="12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2" name="Rectangle 5055"/>
              <p:cNvSpPr>
                <a:spLocks noChangeArrowheads="1"/>
              </p:cNvSpPr>
              <p:nvPr/>
            </p:nvSpPr>
            <p:spPr bwMode="auto">
              <a:xfrm>
                <a:off x="129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3" name="Rectangle 5056"/>
              <p:cNvSpPr>
                <a:spLocks noChangeArrowheads="1"/>
              </p:cNvSpPr>
              <p:nvPr/>
            </p:nvSpPr>
            <p:spPr bwMode="auto">
              <a:xfrm>
                <a:off x="130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4" name="Rectangle 5057"/>
              <p:cNvSpPr>
                <a:spLocks noChangeArrowheads="1"/>
              </p:cNvSpPr>
              <p:nvPr/>
            </p:nvSpPr>
            <p:spPr bwMode="auto">
              <a:xfrm>
                <a:off x="130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5" name="Rectangle 5058"/>
              <p:cNvSpPr>
                <a:spLocks noChangeArrowheads="1"/>
              </p:cNvSpPr>
              <p:nvPr/>
            </p:nvSpPr>
            <p:spPr bwMode="auto">
              <a:xfrm>
                <a:off x="130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6" name="Rectangle 5059"/>
              <p:cNvSpPr>
                <a:spLocks noChangeArrowheads="1"/>
              </p:cNvSpPr>
              <p:nvPr/>
            </p:nvSpPr>
            <p:spPr bwMode="auto">
              <a:xfrm>
                <a:off x="131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7" name="Rectangle 5060"/>
              <p:cNvSpPr>
                <a:spLocks noChangeArrowheads="1"/>
              </p:cNvSpPr>
              <p:nvPr/>
            </p:nvSpPr>
            <p:spPr bwMode="auto">
              <a:xfrm>
                <a:off x="132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8" name="Rectangle 5061"/>
              <p:cNvSpPr>
                <a:spLocks noChangeArrowheads="1"/>
              </p:cNvSpPr>
              <p:nvPr/>
            </p:nvSpPr>
            <p:spPr bwMode="auto">
              <a:xfrm>
                <a:off x="132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39" name="Rectangle 5062"/>
              <p:cNvSpPr>
                <a:spLocks noChangeArrowheads="1"/>
              </p:cNvSpPr>
              <p:nvPr/>
            </p:nvSpPr>
            <p:spPr bwMode="auto">
              <a:xfrm>
                <a:off x="1326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0" name="Rectangle 5063"/>
              <p:cNvSpPr>
                <a:spLocks noChangeArrowheads="1"/>
              </p:cNvSpPr>
              <p:nvPr/>
            </p:nvSpPr>
            <p:spPr bwMode="auto">
              <a:xfrm>
                <a:off x="133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1" name="Rectangle 5064"/>
              <p:cNvSpPr>
                <a:spLocks noChangeArrowheads="1"/>
              </p:cNvSpPr>
              <p:nvPr/>
            </p:nvSpPr>
            <p:spPr bwMode="auto">
              <a:xfrm>
                <a:off x="133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2" name="Rectangle 5065"/>
              <p:cNvSpPr>
                <a:spLocks noChangeArrowheads="1"/>
              </p:cNvSpPr>
              <p:nvPr/>
            </p:nvSpPr>
            <p:spPr bwMode="auto">
              <a:xfrm>
                <a:off x="133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3" name="Rectangle 5066"/>
              <p:cNvSpPr>
                <a:spLocks noChangeArrowheads="1"/>
              </p:cNvSpPr>
              <p:nvPr/>
            </p:nvSpPr>
            <p:spPr bwMode="auto">
              <a:xfrm>
                <a:off x="133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4" name="Rectangle 5067"/>
              <p:cNvSpPr>
                <a:spLocks noChangeArrowheads="1"/>
              </p:cNvSpPr>
              <p:nvPr/>
            </p:nvSpPr>
            <p:spPr bwMode="auto">
              <a:xfrm>
                <a:off x="134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5" name="Rectangle 5068"/>
              <p:cNvSpPr>
                <a:spLocks noChangeArrowheads="1"/>
              </p:cNvSpPr>
              <p:nvPr/>
            </p:nvSpPr>
            <p:spPr bwMode="auto">
              <a:xfrm>
                <a:off x="13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6" name="Rectangle 5069"/>
              <p:cNvSpPr>
                <a:spLocks noChangeArrowheads="1"/>
              </p:cNvSpPr>
              <p:nvPr/>
            </p:nvSpPr>
            <p:spPr bwMode="auto">
              <a:xfrm>
                <a:off x="13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7" name="Rectangle 5070"/>
              <p:cNvSpPr>
                <a:spLocks noChangeArrowheads="1"/>
              </p:cNvSpPr>
              <p:nvPr/>
            </p:nvSpPr>
            <p:spPr bwMode="auto">
              <a:xfrm>
                <a:off x="135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8" name="Rectangle 5071"/>
              <p:cNvSpPr>
                <a:spLocks noChangeArrowheads="1"/>
              </p:cNvSpPr>
              <p:nvPr/>
            </p:nvSpPr>
            <p:spPr bwMode="auto">
              <a:xfrm>
                <a:off x="13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49" name="Rectangle 5072"/>
              <p:cNvSpPr>
                <a:spLocks noChangeArrowheads="1"/>
              </p:cNvSpPr>
              <p:nvPr/>
            </p:nvSpPr>
            <p:spPr bwMode="auto">
              <a:xfrm>
                <a:off x="13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0" name="Rectangle 5073"/>
              <p:cNvSpPr>
                <a:spLocks noChangeArrowheads="1"/>
              </p:cNvSpPr>
              <p:nvPr/>
            </p:nvSpPr>
            <p:spPr bwMode="auto">
              <a:xfrm>
                <a:off x="137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1" name="Rectangle 5074"/>
              <p:cNvSpPr>
                <a:spLocks noChangeArrowheads="1"/>
              </p:cNvSpPr>
              <p:nvPr/>
            </p:nvSpPr>
            <p:spPr bwMode="auto">
              <a:xfrm>
                <a:off x="137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2" name="Rectangle 5075"/>
              <p:cNvSpPr>
                <a:spLocks noChangeArrowheads="1"/>
              </p:cNvSpPr>
              <p:nvPr/>
            </p:nvSpPr>
            <p:spPr bwMode="auto">
              <a:xfrm>
                <a:off x="137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3" name="Rectangle 5076"/>
              <p:cNvSpPr>
                <a:spLocks noChangeArrowheads="1"/>
              </p:cNvSpPr>
              <p:nvPr/>
            </p:nvSpPr>
            <p:spPr bwMode="auto">
              <a:xfrm>
                <a:off x="138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4" name="Rectangle 5077"/>
              <p:cNvSpPr>
                <a:spLocks noChangeArrowheads="1"/>
              </p:cNvSpPr>
              <p:nvPr/>
            </p:nvSpPr>
            <p:spPr bwMode="auto">
              <a:xfrm>
                <a:off x="139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5" name="Rectangle 5078"/>
              <p:cNvSpPr>
                <a:spLocks noChangeArrowheads="1"/>
              </p:cNvSpPr>
              <p:nvPr/>
            </p:nvSpPr>
            <p:spPr bwMode="auto">
              <a:xfrm>
                <a:off x="139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6" name="Rectangle 5079"/>
              <p:cNvSpPr>
                <a:spLocks noChangeArrowheads="1"/>
              </p:cNvSpPr>
              <p:nvPr/>
            </p:nvSpPr>
            <p:spPr bwMode="auto">
              <a:xfrm>
                <a:off x="1397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7" name="Rectangle 5080"/>
              <p:cNvSpPr>
                <a:spLocks noChangeArrowheads="1"/>
              </p:cNvSpPr>
              <p:nvPr/>
            </p:nvSpPr>
            <p:spPr bwMode="auto">
              <a:xfrm>
                <a:off x="140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8" name="Rectangle 5081"/>
              <p:cNvSpPr>
                <a:spLocks noChangeArrowheads="1"/>
              </p:cNvSpPr>
              <p:nvPr/>
            </p:nvSpPr>
            <p:spPr bwMode="auto">
              <a:xfrm>
                <a:off x="140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59" name="Rectangle 5082"/>
              <p:cNvSpPr>
                <a:spLocks noChangeArrowheads="1"/>
              </p:cNvSpPr>
              <p:nvPr/>
            </p:nvSpPr>
            <p:spPr bwMode="auto">
              <a:xfrm>
                <a:off x="140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0" name="Rectangle 5083"/>
              <p:cNvSpPr>
                <a:spLocks noChangeArrowheads="1"/>
              </p:cNvSpPr>
              <p:nvPr/>
            </p:nvSpPr>
            <p:spPr bwMode="auto">
              <a:xfrm>
                <a:off x="141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1" name="Rectangle 5084"/>
              <p:cNvSpPr>
                <a:spLocks noChangeArrowheads="1"/>
              </p:cNvSpPr>
              <p:nvPr/>
            </p:nvSpPr>
            <p:spPr bwMode="auto">
              <a:xfrm>
                <a:off x="141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2" name="Rectangle 5085"/>
              <p:cNvSpPr>
                <a:spLocks noChangeArrowheads="1"/>
              </p:cNvSpPr>
              <p:nvPr/>
            </p:nvSpPr>
            <p:spPr bwMode="auto">
              <a:xfrm>
                <a:off x="142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3" name="Rectangle 5086"/>
              <p:cNvSpPr>
                <a:spLocks noChangeArrowheads="1"/>
              </p:cNvSpPr>
              <p:nvPr/>
            </p:nvSpPr>
            <p:spPr bwMode="auto">
              <a:xfrm>
                <a:off x="142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4" name="Rectangle 5087"/>
              <p:cNvSpPr>
                <a:spLocks noChangeArrowheads="1"/>
              </p:cNvSpPr>
              <p:nvPr/>
            </p:nvSpPr>
            <p:spPr bwMode="auto">
              <a:xfrm>
                <a:off x="142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5" name="Rectangle 5088"/>
              <p:cNvSpPr>
                <a:spLocks noChangeArrowheads="1"/>
              </p:cNvSpPr>
              <p:nvPr/>
            </p:nvSpPr>
            <p:spPr bwMode="auto">
              <a:xfrm>
                <a:off x="143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6" name="Rectangle 5089"/>
              <p:cNvSpPr>
                <a:spLocks noChangeArrowheads="1"/>
              </p:cNvSpPr>
              <p:nvPr/>
            </p:nvSpPr>
            <p:spPr bwMode="auto">
              <a:xfrm>
                <a:off x="144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7" name="Rectangle 5090"/>
              <p:cNvSpPr>
                <a:spLocks noChangeArrowheads="1"/>
              </p:cNvSpPr>
              <p:nvPr/>
            </p:nvSpPr>
            <p:spPr bwMode="auto">
              <a:xfrm>
                <a:off x="144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8" name="Rectangle 5091"/>
              <p:cNvSpPr>
                <a:spLocks noChangeArrowheads="1"/>
              </p:cNvSpPr>
              <p:nvPr/>
            </p:nvSpPr>
            <p:spPr bwMode="auto">
              <a:xfrm>
                <a:off x="144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69" name="Rectangle 5092"/>
              <p:cNvSpPr>
                <a:spLocks noChangeArrowheads="1"/>
              </p:cNvSpPr>
              <p:nvPr/>
            </p:nvSpPr>
            <p:spPr bwMode="auto">
              <a:xfrm>
                <a:off x="144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0" name="Rectangle 5093"/>
              <p:cNvSpPr>
                <a:spLocks noChangeArrowheads="1"/>
              </p:cNvSpPr>
              <p:nvPr/>
            </p:nvSpPr>
            <p:spPr bwMode="auto">
              <a:xfrm>
                <a:off x="145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1" name="Rectangle 5094"/>
              <p:cNvSpPr>
                <a:spLocks noChangeArrowheads="1"/>
              </p:cNvSpPr>
              <p:nvPr/>
            </p:nvSpPr>
            <p:spPr bwMode="auto">
              <a:xfrm>
                <a:off x="146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2" name="Rectangle 5095"/>
              <p:cNvSpPr>
                <a:spLocks noChangeArrowheads="1"/>
              </p:cNvSpPr>
              <p:nvPr/>
            </p:nvSpPr>
            <p:spPr bwMode="auto">
              <a:xfrm>
                <a:off x="146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3" name="Rectangle 5096"/>
              <p:cNvSpPr>
                <a:spLocks noChangeArrowheads="1"/>
              </p:cNvSpPr>
              <p:nvPr/>
            </p:nvSpPr>
            <p:spPr bwMode="auto">
              <a:xfrm>
                <a:off x="1467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4" name="Rectangle 5097"/>
              <p:cNvSpPr>
                <a:spLocks noChangeArrowheads="1"/>
              </p:cNvSpPr>
              <p:nvPr/>
            </p:nvSpPr>
            <p:spPr bwMode="auto">
              <a:xfrm>
                <a:off x="147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5" name="Rectangle 5098"/>
              <p:cNvSpPr>
                <a:spLocks noChangeArrowheads="1"/>
              </p:cNvSpPr>
              <p:nvPr/>
            </p:nvSpPr>
            <p:spPr bwMode="auto">
              <a:xfrm>
                <a:off x="147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6" name="Rectangle 5099"/>
              <p:cNvSpPr>
                <a:spLocks noChangeArrowheads="1"/>
              </p:cNvSpPr>
              <p:nvPr/>
            </p:nvSpPr>
            <p:spPr bwMode="auto">
              <a:xfrm>
                <a:off x="148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7" name="Rectangle 5100"/>
              <p:cNvSpPr>
                <a:spLocks noChangeArrowheads="1"/>
              </p:cNvSpPr>
              <p:nvPr/>
            </p:nvSpPr>
            <p:spPr bwMode="auto">
              <a:xfrm>
                <a:off x="148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8" name="Rectangle 5101"/>
              <p:cNvSpPr>
                <a:spLocks noChangeArrowheads="1"/>
              </p:cNvSpPr>
              <p:nvPr/>
            </p:nvSpPr>
            <p:spPr bwMode="auto">
              <a:xfrm>
                <a:off x="148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79" name="Rectangle 5102"/>
              <p:cNvSpPr>
                <a:spLocks noChangeArrowheads="1"/>
              </p:cNvSpPr>
              <p:nvPr/>
            </p:nvSpPr>
            <p:spPr bwMode="auto">
              <a:xfrm>
                <a:off x="149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0" name="Rectangle 5103"/>
              <p:cNvSpPr>
                <a:spLocks noChangeArrowheads="1"/>
              </p:cNvSpPr>
              <p:nvPr/>
            </p:nvSpPr>
            <p:spPr bwMode="auto">
              <a:xfrm>
                <a:off x="149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1" name="Rectangle 5104"/>
              <p:cNvSpPr>
                <a:spLocks noChangeArrowheads="1"/>
              </p:cNvSpPr>
              <p:nvPr/>
            </p:nvSpPr>
            <p:spPr bwMode="auto">
              <a:xfrm>
                <a:off x="149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2" name="Rectangle 5105"/>
              <p:cNvSpPr>
                <a:spLocks noChangeArrowheads="1"/>
              </p:cNvSpPr>
              <p:nvPr/>
            </p:nvSpPr>
            <p:spPr bwMode="auto">
              <a:xfrm>
                <a:off x="150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3" name="Rectangle 5106"/>
              <p:cNvSpPr>
                <a:spLocks noChangeArrowheads="1"/>
              </p:cNvSpPr>
              <p:nvPr/>
            </p:nvSpPr>
            <p:spPr bwMode="auto">
              <a:xfrm>
                <a:off x="151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4" name="Rectangle 5107"/>
              <p:cNvSpPr>
                <a:spLocks noChangeArrowheads="1"/>
              </p:cNvSpPr>
              <p:nvPr/>
            </p:nvSpPr>
            <p:spPr bwMode="auto">
              <a:xfrm>
                <a:off x="151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5" name="Rectangle 5108"/>
              <p:cNvSpPr>
                <a:spLocks noChangeArrowheads="1"/>
              </p:cNvSpPr>
              <p:nvPr/>
            </p:nvSpPr>
            <p:spPr bwMode="auto">
              <a:xfrm>
                <a:off x="151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6" name="Rectangle 5109"/>
              <p:cNvSpPr>
                <a:spLocks noChangeArrowheads="1"/>
              </p:cNvSpPr>
              <p:nvPr/>
            </p:nvSpPr>
            <p:spPr bwMode="auto">
              <a:xfrm>
                <a:off x="152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7" name="Rectangle 5110"/>
              <p:cNvSpPr>
                <a:spLocks noChangeArrowheads="1"/>
              </p:cNvSpPr>
              <p:nvPr/>
            </p:nvSpPr>
            <p:spPr bwMode="auto">
              <a:xfrm>
                <a:off x="152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8" name="Rectangle 5111"/>
              <p:cNvSpPr>
                <a:spLocks noChangeArrowheads="1"/>
              </p:cNvSpPr>
              <p:nvPr/>
            </p:nvSpPr>
            <p:spPr bwMode="auto">
              <a:xfrm>
                <a:off x="153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89" name="Rectangle 5112"/>
              <p:cNvSpPr>
                <a:spLocks noChangeArrowheads="1"/>
              </p:cNvSpPr>
              <p:nvPr/>
            </p:nvSpPr>
            <p:spPr bwMode="auto">
              <a:xfrm>
                <a:off x="153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0" name="Rectangle 5113"/>
              <p:cNvSpPr>
                <a:spLocks noChangeArrowheads="1"/>
              </p:cNvSpPr>
              <p:nvPr/>
            </p:nvSpPr>
            <p:spPr bwMode="auto">
              <a:xfrm>
                <a:off x="1537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1" name="Rectangle 5114"/>
              <p:cNvSpPr>
                <a:spLocks noChangeArrowheads="1"/>
              </p:cNvSpPr>
              <p:nvPr/>
            </p:nvSpPr>
            <p:spPr bwMode="auto">
              <a:xfrm>
                <a:off x="154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2" name="Rectangle 5115"/>
              <p:cNvSpPr>
                <a:spLocks noChangeArrowheads="1"/>
              </p:cNvSpPr>
              <p:nvPr/>
            </p:nvSpPr>
            <p:spPr bwMode="auto">
              <a:xfrm>
                <a:off x="154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3" name="Rectangle 5116"/>
              <p:cNvSpPr>
                <a:spLocks noChangeArrowheads="1"/>
              </p:cNvSpPr>
              <p:nvPr/>
            </p:nvSpPr>
            <p:spPr bwMode="auto">
              <a:xfrm>
                <a:off x="155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4" name="Rectangle 5117"/>
              <p:cNvSpPr>
                <a:spLocks noChangeArrowheads="1"/>
              </p:cNvSpPr>
              <p:nvPr/>
            </p:nvSpPr>
            <p:spPr bwMode="auto">
              <a:xfrm>
                <a:off x="15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5" name="Rectangle 5118"/>
              <p:cNvSpPr>
                <a:spLocks noChangeArrowheads="1"/>
              </p:cNvSpPr>
              <p:nvPr/>
            </p:nvSpPr>
            <p:spPr bwMode="auto">
              <a:xfrm>
                <a:off x="15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6" name="Rectangle 5119"/>
              <p:cNvSpPr>
                <a:spLocks noChangeArrowheads="1"/>
              </p:cNvSpPr>
              <p:nvPr/>
            </p:nvSpPr>
            <p:spPr bwMode="auto">
              <a:xfrm>
                <a:off x="156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7" name="Rectangle 5120"/>
              <p:cNvSpPr>
                <a:spLocks noChangeArrowheads="1"/>
              </p:cNvSpPr>
              <p:nvPr/>
            </p:nvSpPr>
            <p:spPr bwMode="auto">
              <a:xfrm>
                <a:off x="15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8" name="Rectangle 5121"/>
              <p:cNvSpPr>
                <a:spLocks noChangeArrowheads="1"/>
              </p:cNvSpPr>
              <p:nvPr/>
            </p:nvSpPr>
            <p:spPr bwMode="auto">
              <a:xfrm>
                <a:off x="15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999" name="Rectangle 5122"/>
              <p:cNvSpPr>
                <a:spLocks noChangeArrowheads="1"/>
              </p:cNvSpPr>
              <p:nvPr/>
            </p:nvSpPr>
            <p:spPr bwMode="auto">
              <a:xfrm>
                <a:off x="157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0" name="Rectangle 5123"/>
              <p:cNvSpPr>
                <a:spLocks noChangeArrowheads="1"/>
              </p:cNvSpPr>
              <p:nvPr/>
            </p:nvSpPr>
            <p:spPr bwMode="auto">
              <a:xfrm>
                <a:off x="15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1" name="Rectangle 5124"/>
              <p:cNvSpPr>
                <a:spLocks noChangeArrowheads="1"/>
              </p:cNvSpPr>
              <p:nvPr/>
            </p:nvSpPr>
            <p:spPr bwMode="auto">
              <a:xfrm>
                <a:off x="158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2" name="Rectangle 5125"/>
              <p:cNvSpPr>
                <a:spLocks noChangeArrowheads="1"/>
              </p:cNvSpPr>
              <p:nvPr/>
            </p:nvSpPr>
            <p:spPr bwMode="auto">
              <a:xfrm>
                <a:off x="158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3" name="Rectangle 5126"/>
              <p:cNvSpPr>
                <a:spLocks noChangeArrowheads="1"/>
              </p:cNvSpPr>
              <p:nvPr/>
            </p:nvSpPr>
            <p:spPr bwMode="auto">
              <a:xfrm>
                <a:off x="159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4" name="Rectangle 5127"/>
              <p:cNvSpPr>
                <a:spLocks noChangeArrowheads="1"/>
              </p:cNvSpPr>
              <p:nvPr/>
            </p:nvSpPr>
            <p:spPr bwMode="auto">
              <a:xfrm>
                <a:off x="159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5" name="Rectangle 5128"/>
              <p:cNvSpPr>
                <a:spLocks noChangeArrowheads="1"/>
              </p:cNvSpPr>
              <p:nvPr/>
            </p:nvSpPr>
            <p:spPr bwMode="auto">
              <a:xfrm>
                <a:off x="160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6" name="Rectangle 5129"/>
              <p:cNvSpPr>
                <a:spLocks noChangeArrowheads="1"/>
              </p:cNvSpPr>
              <p:nvPr/>
            </p:nvSpPr>
            <p:spPr bwMode="auto">
              <a:xfrm>
                <a:off x="160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7" name="Rectangle 5130"/>
              <p:cNvSpPr>
                <a:spLocks noChangeArrowheads="1"/>
              </p:cNvSpPr>
              <p:nvPr/>
            </p:nvSpPr>
            <p:spPr bwMode="auto">
              <a:xfrm>
                <a:off x="1607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8" name="Rectangle 5131"/>
              <p:cNvSpPr>
                <a:spLocks noChangeArrowheads="1"/>
              </p:cNvSpPr>
              <p:nvPr/>
            </p:nvSpPr>
            <p:spPr bwMode="auto">
              <a:xfrm>
                <a:off x="161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09" name="Rectangle 5132"/>
              <p:cNvSpPr>
                <a:spLocks noChangeArrowheads="1"/>
              </p:cNvSpPr>
              <p:nvPr/>
            </p:nvSpPr>
            <p:spPr bwMode="auto">
              <a:xfrm>
                <a:off x="162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010" name="Rectangle 5133"/>
              <p:cNvSpPr>
                <a:spLocks noChangeArrowheads="1"/>
              </p:cNvSpPr>
              <p:nvPr/>
            </p:nvSpPr>
            <p:spPr bwMode="auto">
              <a:xfrm>
                <a:off x="162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5335"/>
            <p:cNvGrpSpPr>
              <a:grpSpLocks/>
            </p:cNvGrpSpPr>
            <p:nvPr/>
          </p:nvGrpSpPr>
          <p:grpSpPr bwMode="auto">
            <a:xfrm>
              <a:off x="1626" y="3833"/>
              <a:ext cx="836" cy="39"/>
              <a:chOff x="1626" y="3833"/>
              <a:chExt cx="836" cy="39"/>
            </a:xfrm>
          </p:grpSpPr>
          <p:sp>
            <p:nvSpPr>
              <p:cNvPr id="52611" name="Rectangle 5135"/>
              <p:cNvSpPr>
                <a:spLocks noChangeArrowheads="1"/>
              </p:cNvSpPr>
              <p:nvPr/>
            </p:nvSpPr>
            <p:spPr bwMode="auto">
              <a:xfrm>
                <a:off x="162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2" name="Rectangle 5136"/>
              <p:cNvSpPr>
                <a:spLocks noChangeArrowheads="1"/>
              </p:cNvSpPr>
              <p:nvPr/>
            </p:nvSpPr>
            <p:spPr bwMode="auto">
              <a:xfrm>
                <a:off x="162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3" name="Rectangle 5137"/>
              <p:cNvSpPr>
                <a:spLocks noChangeArrowheads="1"/>
              </p:cNvSpPr>
              <p:nvPr/>
            </p:nvSpPr>
            <p:spPr bwMode="auto">
              <a:xfrm>
                <a:off x="163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4" name="Rectangle 5138"/>
              <p:cNvSpPr>
                <a:spLocks noChangeArrowheads="1"/>
              </p:cNvSpPr>
              <p:nvPr/>
            </p:nvSpPr>
            <p:spPr bwMode="auto">
              <a:xfrm>
                <a:off x="16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5" name="Rectangle 5139"/>
              <p:cNvSpPr>
                <a:spLocks noChangeArrowheads="1"/>
              </p:cNvSpPr>
              <p:nvPr/>
            </p:nvSpPr>
            <p:spPr bwMode="auto">
              <a:xfrm>
                <a:off x="16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6" name="Rectangle 5140"/>
              <p:cNvSpPr>
                <a:spLocks noChangeArrowheads="1"/>
              </p:cNvSpPr>
              <p:nvPr/>
            </p:nvSpPr>
            <p:spPr bwMode="auto">
              <a:xfrm>
                <a:off x="164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7" name="Rectangle 5141"/>
              <p:cNvSpPr>
                <a:spLocks noChangeArrowheads="1"/>
              </p:cNvSpPr>
              <p:nvPr/>
            </p:nvSpPr>
            <p:spPr bwMode="auto">
              <a:xfrm>
                <a:off x="16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8" name="Rectangle 5142"/>
              <p:cNvSpPr>
                <a:spLocks noChangeArrowheads="1"/>
              </p:cNvSpPr>
              <p:nvPr/>
            </p:nvSpPr>
            <p:spPr bwMode="auto">
              <a:xfrm>
                <a:off x="16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19" name="Rectangle 5143"/>
              <p:cNvSpPr>
                <a:spLocks noChangeArrowheads="1"/>
              </p:cNvSpPr>
              <p:nvPr/>
            </p:nvSpPr>
            <p:spPr bwMode="auto">
              <a:xfrm>
                <a:off x="165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0" name="Rectangle 5144"/>
              <p:cNvSpPr>
                <a:spLocks noChangeArrowheads="1"/>
              </p:cNvSpPr>
              <p:nvPr/>
            </p:nvSpPr>
            <p:spPr bwMode="auto">
              <a:xfrm>
                <a:off x="16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1" name="Rectangle 5145"/>
              <p:cNvSpPr>
                <a:spLocks noChangeArrowheads="1"/>
              </p:cNvSpPr>
              <p:nvPr/>
            </p:nvSpPr>
            <p:spPr bwMode="auto">
              <a:xfrm>
                <a:off x="166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2" name="Rectangle 5146"/>
              <p:cNvSpPr>
                <a:spLocks noChangeArrowheads="1"/>
              </p:cNvSpPr>
              <p:nvPr/>
            </p:nvSpPr>
            <p:spPr bwMode="auto">
              <a:xfrm>
                <a:off x="167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3" name="Rectangle 5147"/>
              <p:cNvSpPr>
                <a:spLocks noChangeArrowheads="1"/>
              </p:cNvSpPr>
              <p:nvPr/>
            </p:nvSpPr>
            <p:spPr bwMode="auto">
              <a:xfrm>
                <a:off x="167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4" name="Rectangle 5148"/>
              <p:cNvSpPr>
                <a:spLocks noChangeArrowheads="1"/>
              </p:cNvSpPr>
              <p:nvPr/>
            </p:nvSpPr>
            <p:spPr bwMode="auto">
              <a:xfrm>
                <a:off x="1677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5" name="Rectangle 5149"/>
              <p:cNvSpPr>
                <a:spLocks noChangeArrowheads="1"/>
              </p:cNvSpPr>
              <p:nvPr/>
            </p:nvSpPr>
            <p:spPr bwMode="auto">
              <a:xfrm>
                <a:off x="168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6" name="Rectangle 5150"/>
              <p:cNvSpPr>
                <a:spLocks noChangeArrowheads="1"/>
              </p:cNvSpPr>
              <p:nvPr/>
            </p:nvSpPr>
            <p:spPr bwMode="auto">
              <a:xfrm>
                <a:off x="169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7" name="Rectangle 5151"/>
              <p:cNvSpPr>
                <a:spLocks noChangeArrowheads="1"/>
              </p:cNvSpPr>
              <p:nvPr/>
            </p:nvSpPr>
            <p:spPr bwMode="auto">
              <a:xfrm>
                <a:off x="169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8" name="Rectangle 5152"/>
              <p:cNvSpPr>
                <a:spLocks noChangeArrowheads="1"/>
              </p:cNvSpPr>
              <p:nvPr/>
            </p:nvSpPr>
            <p:spPr bwMode="auto">
              <a:xfrm>
                <a:off x="169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29" name="Rectangle 5153"/>
              <p:cNvSpPr>
                <a:spLocks noChangeArrowheads="1"/>
              </p:cNvSpPr>
              <p:nvPr/>
            </p:nvSpPr>
            <p:spPr bwMode="auto">
              <a:xfrm>
                <a:off x="169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0" name="Rectangle 5154"/>
              <p:cNvSpPr>
                <a:spLocks noChangeArrowheads="1"/>
              </p:cNvSpPr>
              <p:nvPr/>
            </p:nvSpPr>
            <p:spPr bwMode="auto">
              <a:xfrm>
                <a:off x="170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1" name="Rectangle 5155"/>
              <p:cNvSpPr>
                <a:spLocks noChangeArrowheads="1"/>
              </p:cNvSpPr>
              <p:nvPr/>
            </p:nvSpPr>
            <p:spPr bwMode="auto">
              <a:xfrm>
                <a:off x="170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2" name="Rectangle 5156"/>
              <p:cNvSpPr>
                <a:spLocks noChangeArrowheads="1"/>
              </p:cNvSpPr>
              <p:nvPr/>
            </p:nvSpPr>
            <p:spPr bwMode="auto">
              <a:xfrm>
                <a:off x="170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3" name="Rectangle 5157"/>
              <p:cNvSpPr>
                <a:spLocks noChangeArrowheads="1"/>
              </p:cNvSpPr>
              <p:nvPr/>
            </p:nvSpPr>
            <p:spPr bwMode="auto">
              <a:xfrm>
                <a:off x="171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4" name="Rectangle 5158"/>
              <p:cNvSpPr>
                <a:spLocks noChangeArrowheads="1"/>
              </p:cNvSpPr>
              <p:nvPr/>
            </p:nvSpPr>
            <p:spPr bwMode="auto">
              <a:xfrm>
                <a:off x="172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5" name="Rectangle 5159"/>
              <p:cNvSpPr>
                <a:spLocks noChangeArrowheads="1"/>
              </p:cNvSpPr>
              <p:nvPr/>
            </p:nvSpPr>
            <p:spPr bwMode="auto">
              <a:xfrm>
                <a:off x="172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6" name="Rectangle 5160"/>
              <p:cNvSpPr>
                <a:spLocks noChangeArrowheads="1"/>
              </p:cNvSpPr>
              <p:nvPr/>
            </p:nvSpPr>
            <p:spPr bwMode="auto">
              <a:xfrm>
                <a:off x="172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7" name="Rectangle 5161"/>
              <p:cNvSpPr>
                <a:spLocks noChangeArrowheads="1"/>
              </p:cNvSpPr>
              <p:nvPr/>
            </p:nvSpPr>
            <p:spPr bwMode="auto">
              <a:xfrm>
                <a:off x="173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8" name="Rectangle 5162"/>
              <p:cNvSpPr>
                <a:spLocks noChangeArrowheads="1"/>
              </p:cNvSpPr>
              <p:nvPr/>
            </p:nvSpPr>
            <p:spPr bwMode="auto">
              <a:xfrm>
                <a:off x="173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39" name="Rectangle 5163"/>
              <p:cNvSpPr>
                <a:spLocks noChangeArrowheads="1"/>
              </p:cNvSpPr>
              <p:nvPr/>
            </p:nvSpPr>
            <p:spPr bwMode="auto">
              <a:xfrm>
                <a:off x="174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0" name="Rectangle 5164"/>
              <p:cNvSpPr>
                <a:spLocks noChangeArrowheads="1"/>
              </p:cNvSpPr>
              <p:nvPr/>
            </p:nvSpPr>
            <p:spPr bwMode="auto">
              <a:xfrm>
                <a:off x="174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1" name="Rectangle 5165"/>
              <p:cNvSpPr>
                <a:spLocks noChangeArrowheads="1"/>
              </p:cNvSpPr>
              <p:nvPr/>
            </p:nvSpPr>
            <p:spPr bwMode="auto">
              <a:xfrm>
                <a:off x="1747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2" name="Rectangle 5166"/>
              <p:cNvSpPr>
                <a:spLocks noChangeArrowheads="1"/>
              </p:cNvSpPr>
              <p:nvPr/>
            </p:nvSpPr>
            <p:spPr bwMode="auto">
              <a:xfrm>
                <a:off x="175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3" name="Rectangle 5167"/>
              <p:cNvSpPr>
                <a:spLocks noChangeArrowheads="1"/>
              </p:cNvSpPr>
              <p:nvPr/>
            </p:nvSpPr>
            <p:spPr bwMode="auto">
              <a:xfrm>
                <a:off x="176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4" name="Rectangle 5168"/>
              <p:cNvSpPr>
                <a:spLocks noChangeArrowheads="1"/>
              </p:cNvSpPr>
              <p:nvPr/>
            </p:nvSpPr>
            <p:spPr bwMode="auto">
              <a:xfrm>
                <a:off x="176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5" name="Rectangle 5169"/>
              <p:cNvSpPr>
                <a:spLocks noChangeArrowheads="1"/>
              </p:cNvSpPr>
              <p:nvPr/>
            </p:nvSpPr>
            <p:spPr bwMode="auto">
              <a:xfrm>
                <a:off x="176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6" name="Rectangle 5170"/>
              <p:cNvSpPr>
                <a:spLocks noChangeArrowheads="1"/>
              </p:cNvSpPr>
              <p:nvPr/>
            </p:nvSpPr>
            <p:spPr bwMode="auto">
              <a:xfrm>
                <a:off x="17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7" name="Rectangle 5171"/>
              <p:cNvSpPr>
                <a:spLocks noChangeArrowheads="1"/>
              </p:cNvSpPr>
              <p:nvPr/>
            </p:nvSpPr>
            <p:spPr bwMode="auto">
              <a:xfrm>
                <a:off x="17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8" name="Rectangle 5172"/>
              <p:cNvSpPr>
                <a:spLocks noChangeArrowheads="1"/>
              </p:cNvSpPr>
              <p:nvPr/>
            </p:nvSpPr>
            <p:spPr bwMode="auto">
              <a:xfrm>
                <a:off x="177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49" name="Rectangle 5173"/>
              <p:cNvSpPr>
                <a:spLocks noChangeArrowheads="1"/>
              </p:cNvSpPr>
              <p:nvPr/>
            </p:nvSpPr>
            <p:spPr bwMode="auto">
              <a:xfrm>
                <a:off x="177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0" name="Rectangle 5174"/>
              <p:cNvSpPr>
                <a:spLocks noChangeArrowheads="1"/>
              </p:cNvSpPr>
              <p:nvPr/>
            </p:nvSpPr>
            <p:spPr bwMode="auto">
              <a:xfrm>
                <a:off x="178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1" name="Rectangle 5175"/>
              <p:cNvSpPr>
                <a:spLocks noChangeArrowheads="1"/>
              </p:cNvSpPr>
              <p:nvPr/>
            </p:nvSpPr>
            <p:spPr bwMode="auto">
              <a:xfrm>
                <a:off x="179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2" name="Rectangle 5176"/>
              <p:cNvSpPr>
                <a:spLocks noChangeArrowheads="1"/>
              </p:cNvSpPr>
              <p:nvPr/>
            </p:nvSpPr>
            <p:spPr bwMode="auto">
              <a:xfrm>
                <a:off x="179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3" name="Rectangle 5177"/>
              <p:cNvSpPr>
                <a:spLocks noChangeArrowheads="1"/>
              </p:cNvSpPr>
              <p:nvPr/>
            </p:nvSpPr>
            <p:spPr bwMode="auto">
              <a:xfrm>
                <a:off x="179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4" name="Rectangle 5178"/>
              <p:cNvSpPr>
                <a:spLocks noChangeArrowheads="1"/>
              </p:cNvSpPr>
              <p:nvPr/>
            </p:nvSpPr>
            <p:spPr bwMode="auto">
              <a:xfrm>
                <a:off x="180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5" name="Rectangle 5179"/>
              <p:cNvSpPr>
                <a:spLocks noChangeArrowheads="1"/>
              </p:cNvSpPr>
              <p:nvPr/>
            </p:nvSpPr>
            <p:spPr bwMode="auto">
              <a:xfrm>
                <a:off x="181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6" name="Rectangle 5180"/>
              <p:cNvSpPr>
                <a:spLocks noChangeArrowheads="1"/>
              </p:cNvSpPr>
              <p:nvPr/>
            </p:nvSpPr>
            <p:spPr bwMode="auto">
              <a:xfrm>
                <a:off x="181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7" name="Rectangle 5181"/>
              <p:cNvSpPr>
                <a:spLocks noChangeArrowheads="1"/>
              </p:cNvSpPr>
              <p:nvPr/>
            </p:nvSpPr>
            <p:spPr bwMode="auto">
              <a:xfrm>
                <a:off x="181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8" name="Rectangle 5182"/>
              <p:cNvSpPr>
                <a:spLocks noChangeArrowheads="1"/>
              </p:cNvSpPr>
              <p:nvPr/>
            </p:nvSpPr>
            <p:spPr bwMode="auto">
              <a:xfrm>
                <a:off x="1818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59" name="Rectangle 5183"/>
              <p:cNvSpPr>
                <a:spLocks noChangeArrowheads="1"/>
              </p:cNvSpPr>
              <p:nvPr/>
            </p:nvSpPr>
            <p:spPr bwMode="auto">
              <a:xfrm>
                <a:off x="182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0" name="Rectangle 5184"/>
              <p:cNvSpPr>
                <a:spLocks noChangeArrowheads="1"/>
              </p:cNvSpPr>
              <p:nvPr/>
            </p:nvSpPr>
            <p:spPr bwMode="auto">
              <a:xfrm>
                <a:off x="183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1" name="Rectangle 5185"/>
              <p:cNvSpPr>
                <a:spLocks noChangeArrowheads="1"/>
              </p:cNvSpPr>
              <p:nvPr/>
            </p:nvSpPr>
            <p:spPr bwMode="auto">
              <a:xfrm>
                <a:off x="183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2" name="Rectangle 5186"/>
              <p:cNvSpPr>
                <a:spLocks noChangeArrowheads="1"/>
              </p:cNvSpPr>
              <p:nvPr/>
            </p:nvSpPr>
            <p:spPr bwMode="auto">
              <a:xfrm>
                <a:off x="183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3" name="Rectangle 5187"/>
              <p:cNvSpPr>
                <a:spLocks noChangeArrowheads="1"/>
              </p:cNvSpPr>
              <p:nvPr/>
            </p:nvSpPr>
            <p:spPr bwMode="auto">
              <a:xfrm>
                <a:off x="184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4" name="Rectangle 5188"/>
              <p:cNvSpPr>
                <a:spLocks noChangeArrowheads="1"/>
              </p:cNvSpPr>
              <p:nvPr/>
            </p:nvSpPr>
            <p:spPr bwMode="auto">
              <a:xfrm>
                <a:off x="184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5" name="Rectangle 5189"/>
              <p:cNvSpPr>
                <a:spLocks noChangeArrowheads="1"/>
              </p:cNvSpPr>
              <p:nvPr/>
            </p:nvSpPr>
            <p:spPr bwMode="auto">
              <a:xfrm>
                <a:off x="185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6" name="Rectangle 5190"/>
              <p:cNvSpPr>
                <a:spLocks noChangeArrowheads="1"/>
              </p:cNvSpPr>
              <p:nvPr/>
            </p:nvSpPr>
            <p:spPr bwMode="auto">
              <a:xfrm>
                <a:off x="18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7" name="Rectangle 5191"/>
              <p:cNvSpPr>
                <a:spLocks noChangeArrowheads="1"/>
              </p:cNvSpPr>
              <p:nvPr/>
            </p:nvSpPr>
            <p:spPr bwMode="auto">
              <a:xfrm>
                <a:off x="18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8" name="Rectangle 5192"/>
              <p:cNvSpPr>
                <a:spLocks noChangeArrowheads="1"/>
              </p:cNvSpPr>
              <p:nvPr/>
            </p:nvSpPr>
            <p:spPr bwMode="auto">
              <a:xfrm>
                <a:off x="186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69" name="Rectangle 5193"/>
              <p:cNvSpPr>
                <a:spLocks noChangeArrowheads="1"/>
              </p:cNvSpPr>
              <p:nvPr/>
            </p:nvSpPr>
            <p:spPr bwMode="auto">
              <a:xfrm>
                <a:off x="18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0" name="Rectangle 5194"/>
              <p:cNvSpPr>
                <a:spLocks noChangeArrowheads="1"/>
              </p:cNvSpPr>
              <p:nvPr/>
            </p:nvSpPr>
            <p:spPr bwMode="auto">
              <a:xfrm>
                <a:off x="186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1" name="Rectangle 5195"/>
              <p:cNvSpPr>
                <a:spLocks noChangeArrowheads="1"/>
              </p:cNvSpPr>
              <p:nvPr/>
            </p:nvSpPr>
            <p:spPr bwMode="auto">
              <a:xfrm>
                <a:off x="187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2" name="Rectangle 5196"/>
              <p:cNvSpPr>
                <a:spLocks noChangeArrowheads="1"/>
              </p:cNvSpPr>
              <p:nvPr/>
            </p:nvSpPr>
            <p:spPr bwMode="auto">
              <a:xfrm>
                <a:off x="188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3" name="Rectangle 5197"/>
              <p:cNvSpPr>
                <a:spLocks noChangeArrowheads="1"/>
              </p:cNvSpPr>
              <p:nvPr/>
            </p:nvSpPr>
            <p:spPr bwMode="auto">
              <a:xfrm>
                <a:off x="188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4" name="Rectangle 5198"/>
              <p:cNvSpPr>
                <a:spLocks noChangeArrowheads="1"/>
              </p:cNvSpPr>
              <p:nvPr/>
            </p:nvSpPr>
            <p:spPr bwMode="auto">
              <a:xfrm>
                <a:off x="188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5" name="Rectangle 5199"/>
              <p:cNvSpPr>
                <a:spLocks noChangeArrowheads="1"/>
              </p:cNvSpPr>
              <p:nvPr/>
            </p:nvSpPr>
            <p:spPr bwMode="auto">
              <a:xfrm>
                <a:off x="1894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6" name="Rectangle 5200"/>
              <p:cNvSpPr>
                <a:spLocks noChangeArrowheads="1"/>
              </p:cNvSpPr>
              <p:nvPr/>
            </p:nvSpPr>
            <p:spPr bwMode="auto">
              <a:xfrm>
                <a:off x="189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7" name="Rectangle 5201"/>
              <p:cNvSpPr>
                <a:spLocks noChangeArrowheads="1"/>
              </p:cNvSpPr>
              <p:nvPr/>
            </p:nvSpPr>
            <p:spPr bwMode="auto">
              <a:xfrm>
                <a:off x="190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8" name="Rectangle 5202"/>
              <p:cNvSpPr>
                <a:spLocks noChangeArrowheads="1"/>
              </p:cNvSpPr>
              <p:nvPr/>
            </p:nvSpPr>
            <p:spPr bwMode="auto">
              <a:xfrm>
                <a:off x="190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79" name="Rectangle 5203"/>
              <p:cNvSpPr>
                <a:spLocks noChangeArrowheads="1"/>
              </p:cNvSpPr>
              <p:nvPr/>
            </p:nvSpPr>
            <p:spPr bwMode="auto">
              <a:xfrm>
                <a:off x="190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0" name="Rectangle 5204"/>
              <p:cNvSpPr>
                <a:spLocks noChangeArrowheads="1"/>
              </p:cNvSpPr>
              <p:nvPr/>
            </p:nvSpPr>
            <p:spPr bwMode="auto">
              <a:xfrm>
                <a:off x="191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1" name="Rectangle 5205"/>
              <p:cNvSpPr>
                <a:spLocks noChangeArrowheads="1"/>
              </p:cNvSpPr>
              <p:nvPr/>
            </p:nvSpPr>
            <p:spPr bwMode="auto">
              <a:xfrm>
                <a:off x="191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2" name="Rectangle 5206"/>
              <p:cNvSpPr>
                <a:spLocks noChangeArrowheads="1"/>
              </p:cNvSpPr>
              <p:nvPr/>
            </p:nvSpPr>
            <p:spPr bwMode="auto">
              <a:xfrm>
                <a:off x="192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3" name="Rectangle 5207"/>
              <p:cNvSpPr>
                <a:spLocks noChangeArrowheads="1"/>
              </p:cNvSpPr>
              <p:nvPr/>
            </p:nvSpPr>
            <p:spPr bwMode="auto">
              <a:xfrm>
                <a:off x="192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4" name="Rectangle 5208"/>
              <p:cNvSpPr>
                <a:spLocks noChangeArrowheads="1"/>
              </p:cNvSpPr>
              <p:nvPr/>
            </p:nvSpPr>
            <p:spPr bwMode="auto">
              <a:xfrm>
                <a:off x="193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5" name="Rectangle 5209"/>
              <p:cNvSpPr>
                <a:spLocks noChangeArrowheads="1"/>
              </p:cNvSpPr>
              <p:nvPr/>
            </p:nvSpPr>
            <p:spPr bwMode="auto">
              <a:xfrm>
                <a:off x="193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6" name="Rectangle 5210"/>
              <p:cNvSpPr>
                <a:spLocks noChangeArrowheads="1"/>
              </p:cNvSpPr>
              <p:nvPr/>
            </p:nvSpPr>
            <p:spPr bwMode="auto">
              <a:xfrm>
                <a:off x="19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7" name="Rectangle 5211"/>
              <p:cNvSpPr>
                <a:spLocks noChangeArrowheads="1"/>
              </p:cNvSpPr>
              <p:nvPr/>
            </p:nvSpPr>
            <p:spPr bwMode="auto">
              <a:xfrm>
                <a:off x="19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8" name="Rectangle 5212"/>
              <p:cNvSpPr>
                <a:spLocks noChangeArrowheads="1"/>
              </p:cNvSpPr>
              <p:nvPr/>
            </p:nvSpPr>
            <p:spPr bwMode="auto">
              <a:xfrm>
                <a:off x="194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89" name="Rectangle 5213"/>
              <p:cNvSpPr>
                <a:spLocks noChangeArrowheads="1"/>
              </p:cNvSpPr>
              <p:nvPr/>
            </p:nvSpPr>
            <p:spPr bwMode="auto">
              <a:xfrm>
                <a:off x="19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0" name="Rectangle 5214"/>
              <p:cNvSpPr>
                <a:spLocks noChangeArrowheads="1"/>
              </p:cNvSpPr>
              <p:nvPr/>
            </p:nvSpPr>
            <p:spPr bwMode="auto">
              <a:xfrm>
                <a:off x="195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1" name="Rectangle 5215"/>
              <p:cNvSpPr>
                <a:spLocks noChangeArrowheads="1"/>
              </p:cNvSpPr>
              <p:nvPr/>
            </p:nvSpPr>
            <p:spPr bwMode="auto">
              <a:xfrm>
                <a:off x="195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2" name="Rectangle 5216"/>
              <p:cNvSpPr>
                <a:spLocks noChangeArrowheads="1"/>
              </p:cNvSpPr>
              <p:nvPr/>
            </p:nvSpPr>
            <p:spPr bwMode="auto">
              <a:xfrm>
                <a:off x="1964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3" name="Rectangle 5217"/>
              <p:cNvSpPr>
                <a:spLocks noChangeArrowheads="1"/>
              </p:cNvSpPr>
              <p:nvPr/>
            </p:nvSpPr>
            <p:spPr bwMode="auto">
              <a:xfrm>
                <a:off x="196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4" name="Rectangle 5218"/>
              <p:cNvSpPr>
                <a:spLocks noChangeArrowheads="1"/>
              </p:cNvSpPr>
              <p:nvPr/>
            </p:nvSpPr>
            <p:spPr bwMode="auto">
              <a:xfrm>
                <a:off x="197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5" name="Rectangle 5219"/>
              <p:cNvSpPr>
                <a:spLocks noChangeArrowheads="1"/>
              </p:cNvSpPr>
              <p:nvPr/>
            </p:nvSpPr>
            <p:spPr bwMode="auto">
              <a:xfrm>
                <a:off x="197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6" name="Rectangle 5220"/>
              <p:cNvSpPr>
                <a:spLocks noChangeArrowheads="1"/>
              </p:cNvSpPr>
              <p:nvPr/>
            </p:nvSpPr>
            <p:spPr bwMode="auto">
              <a:xfrm>
                <a:off x="197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7" name="Rectangle 5221"/>
              <p:cNvSpPr>
                <a:spLocks noChangeArrowheads="1"/>
              </p:cNvSpPr>
              <p:nvPr/>
            </p:nvSpPr>
            <p:spPr bwMode="auto">
              <a:xfrm>
                <a:off x="198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8" name="Rectangle 5222"/>
              <p:cNvSpPr>
                <a:spLocks noChangeArrowheads="1"/>
              </p:cNvSpPr>
              <p:nvPr/>
            </p:nvSpPr>
            <p:spPr bwMode="auto">
              <a:xfrm>
                <a:off x="198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699" name="Rectangle 5223"/>
              <p:cNvSpPr>
                <a:spLocks noChangeArrowheads="1"/>
              </p:cNvSpPr>
              <p:nvPr/>
            </p:nvSpPr>
            <p:spPr bwMode="auto">
              <a:xfrm>
                <a:off x="199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0" name="Rectangle 5224"/>
              <p:cNvSpPr>
                <a:spLocks noChangeArrowheads="1"/>
              </p:cNvSpPr>
              <p:nvPr/>
            </p:nvSpPr>
            <p:spPr bwMode="auto">
              <a:xfrm>
                <a:off x="199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1" name="Rectangle 5225"/>
              <p:cNvSpPr>
                <a:spLocks noChangeArrowheads="1"/>
              </p:cNvSpPr>
              <p:nvPr/>
            </p:nvSpPr>
            <p:spPr bwMode="auto">
              <a:xfrm>
                <a:off x="200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2" name="Rectangle 5226"/>
              <p:cNvSpPr>
                <a:spLocks noChangeArrowheads="1"/>
              </p:cNvSpPr>
              <p:nvPr/>
            </p:nvSpPr>
            <p:spPr bwMode="auto">
              <a:xfrm>
                <a:off x="200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3" name="Rectangle 5227"/>
              <p:cNvSpPr>
                <a:spLocks noChangeArrowheads="1"/>
              </p:cNvSpPr>
              <p:nvPr/>
            </p:nvSpPr>
            <p:spPr bwMode="auto">
              <a:xfrm>
                <a:off x="200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4" name="Rectangle 5228"/>
              <p:cNvSpPr>
                <a:spLocks noChangeArrowheads="1"/>
              </p:cNvSpPr>
              <p:nvPr/>
            </p:nvSpPr>
            <p:spPr bwMode="auto">
              <a:xfrm>
                <a:off x="201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5" name="Rectangle 5229"/>
              <p:cNvSpPr>
                <a:spLocks noChangeArrowheads="1"/>
              </p:cNvSpPr>
              <p:nvPr/>
            </p:nvSpPr>
            <p:spPr bwMode="auto">
              <a:xfrm>
                <a:off x="201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6" name="Rectangle 5230"/>
              <p:cNvSpPr>
                <a:spLocks noChangeArrowheads="1"/>
              </p:cNvSpPr>
              <p:nvPr/>
            </p:nvSpPr>
            <p:spPr bwMode="auto">
              <a:xfrm>
                <a:off x="202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7" name="Rectangle 5231"/>
              <p:cNvSpPr>
                <a:spLocks noChangeArrowheads="1"/>
              </p:cNvSpPr>
              <p:nvPr/>
            </p:nvSpPr>
            <p:spPr bwMode="auto">
              <a:xfrm>
                <a:off x="202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8" name="Rectangle 5232"/>
              <p:cNvSpPr>
                <a:spLocks noChangeArrowheads="1"/>
              </p:cNvSpPr>
              <p:nvPr/>
            </p:nvSpPr>
            <p:spPr bwMode="auto">
              <a:xfrm>
                <a:off x="202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09" name="Rectangle 5233"/>
              <p:cNvSpPr>
                <a:spLocks noChangeArrowheads="1"/>
              </p:cNvSpPr>
              <p:nvPr/>
            </p:nvSpPr>
            <p:spPr bwMode="auto">
              <a:xfrm>
                <a:off x="2034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0" name="Rectangle 5234"/>
              <p:cNvSpPr>
                <a:spLocks noChangeArrowheads="1"/>
              </p:cNvSpPr>
              <p:nvPr/>
            </p:nvSpPr>
            <p:spPr bwMode="auto">
              <a:xfrm>
                <a:off x="203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1" name="Rectangle 5235"/>
              <p:cNvSpPr>
                <a:spLocks noChangeArrowheads="1"/>
              </p:cNvSpPr>
              <p:nvPr/>
            </p:nvSpPr>
            <p:spPr bwMode="auto">
              <a:xfrm>
                <a:off x="204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2" name="Rectangle 5236"/>
              <p:cNvSpPr>
                <a:spLocks noChangeArrowheads="1"/>
              </p:cNvSpPr>
              <p:nvPr/>
            </p:nvSpPr>
            <p:spPr bwMode="auto">
              <a:xfrm>
                <a:off x="204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3" name="Rectangle 5237"/>
              <p:cNvSpPr>
                <a:spLocks noChangeArrowheads="1"/>
              </p:cNvSpPr>
              <p:nvPr/>
            </p:nvSpPr>
            <p:spPr bwMode="auto">
              <a:xfrm>
                <a:off x="204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4" name="Rectangle 5238"/>
              <p:cNvSpPr>
                <a:spLocks noChangeArrowheads="1"/>
              </p:cNvSpPr>
              <p:nvPr/>
            </p:nvSpPr>
            <p:spPr bwMode="auto">
              <a:xfrm>
                <a:off x="205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5" name="Rectangle 5239"/>
              <p:cNvSpPr>
                <a:spLocks noChangeArrowheads="1"/>
              </p:cNvSpPr>
              <p:nvPr/>
            </p:nvSpPr>
            <p:spPr bwMode="auto">
              <a:xfrm>
                <a:off x="206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6" name="Rectangle 5240"/>
              <p:cNvSpPr>
                <a:spLocks noChangeArrowheads="1"/>
              </p:cNvSpPr>
              <p:nvPr/>
            </p:nvSpPr>
            <p:spPr bwMode="auto">
              <a:xfrm>
                <a:off x="206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7" name="Rectangle 5241"/>
              <p:cNvSpPr>
                <a:spLocks noChangeArrowheads="1"/>
              </p:cNvSpPr>
              <p:nvPr/>
            </p:nvSpPr>
            <p:spPr bwMode="auto">
              <a:xfrm>
                <a:off x="206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8" name="Rectangle 5242"/>
              <p:cNvSpPr>
                <a:spLocks noChangeArrowheads="1"/>
              </p:cNvSpPr>
              <p:nvPr/>
            </p:nvSpPr>
            <p:spPr bwMode="auto">
              <a:xfrm>
                <a:off x="20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19" name="Rectangle 5243"/>
              <p:cNvSpPr>
                <a:spLocks noChangeArrowheads="1"/>
              </p:cNvSpPr>
              <p:nvPr/>
            </p:nvSpPr>
            <p:spPr bwMode="auto">
              <a:xfrm>
                <a:off x="20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0" name="Rectangle 5244"/>
              <p:cNvSpPr>
                <a:spLocks noChangeArrowheads="1"/>
              </p:cNvSpPr>
              <p:nvPr/>
            </p:nvSpPr>
            <p:spPr bwMode="auto">
              <a:xfrm>
                <a:off x="207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1" name="Rectangle 5245"/>
              <p:cNvSpPr>
                <a:spLocks noChangeArrowheads="1"/>
              </p:cNvSpPr>
              <p:nvPr/>
            </p:nvSpPr>
            <p:spPr bwMode="auto">
              <a:xfrm>
                <a:off x="208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2" name="Rectangle 5246"/>
              <p:cNvSpPr>
                <a:spLocks noChangeArrowheads="1"/>
              </p:cNvSpPr>
              <p:nvPr/>
            </p:nvSpPr>
            <p:spPr bwMode="auto">
              <a:xfrm>
                <a:off x="208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3" name="Rectangle 5247"/>
              <p:cNvSpPr>
                <a:spLocks noChangeArrowheads="1"/>
              </p:cNvSpPr>
              <p:nvPr/>
            </p:nvSpPr>
            <p:spPr bwMode="auto">
              <a:xfrm>
                <a:off x="209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4" name="Rectangle 5248"/>
              <p:cNvSpPr>
                <a:spLocks noChangeArrowheads="1"/>
              </p:cNvSpPr>
              <p:nvPr/>
            </p:nvSpPr>
            <p:spPr bwMode="auto">
              <a:xfrm>
                <a:off x="209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5" name="Rectangle 5249"/>
              <p:cNvSpPr>
                <a:spLocks noChangeArrowheads="1"/>
              </p:cNvSpPr>
              <p:nvPr/>
            </p:nvSpPr>
            <p:spPr bwMode="auto">
              <a:xfrm>
                <a:off x="209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6" name="Rectangle 5250"/>
              <p:cNvSpPr>
                <a:spLocks noChangeArrowheads="1"/>
              </p:cNvSpPr>
              <p:nvPr/>
            </p:nvSpPr>
            <p:spPr bwMode="auto">
              <a:xfrm>
                <a:off x="2105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7" name="Rectangle 5251"/>
              <p:cNvSpPr>
                <a:spLocks noChangeArrowheads="1"/>
              </p:cNvSpPr>
              <p:nvPr/>
            </p:nvSpPr>
            <p:spPr bwMode="auto">
              <a:xfrm>
                <a:off x="2105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8" name="Rectangle 5252"/>
              <p:cNvSpPr>
                <a:spLocks noChangeArrowheads="1"/>
              </p:cNvSpPr>
              <p:nvPr/>
            </p:nvSpPr>
            <p:spPr bwMode="auto">
              <a:xfrm>
                <a:off x="211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29" name="Rectangle 5253"/>
              <p:cNvSpPr>
                <a:spLocks noChangeArrowheads="1"/>
              </p:cNvSpPr>
              <p:nvPr/>
            </p:nvSpPr>
            <p:spPr bwMode="auto">
              <a:xfrm>
                <a:off x="211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0" name="Rectangle 5254"/>
              <p:cNvSpPr>
                <a:spLocks noChangeArrowheads="1"/>
              </p:cNvSpPr>
              <p:nvPr/>
            </p:nvSpPr>
            <p:spPr bwMode="auto">
              <a:xfrm>
                <a:off x="211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1" name="Rectangle 5255"/>
              <p:cNvSpPr>
                <a:spLocks noChangeArrowheads="1"/>
              </p:cNvSpPr>
              <p:nvPr/>
            </p:nvSpPr>
            <p:spPr bwMode="auto">
              <a:xfrm>
                <a:off x="212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2" name="Rectangle 5256"/>
              <p:cNvSpPr>
                <a:spLocks noChangeArrowheads="1"/>
              </p:cNvSpPr>
              <p:nvPr/>
            </p:nvSpPr>
            <p:spPr bwMode="auto">
              <a:xfrm>
                <a:off x="213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3" name="Rectangle 5257"/>
              <p:cNvSpPr>
                <a:spLocks noChangeArrowheads="1"/>
              </p:cNvSpPr>
              <p:nvPr/>
            </p:nvSpPr>
            <p:spPr bwMode="auto">
              <a:xfrm>
                <a:off x="213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4" name="Rectangle 5258"/>
              <p:cNvSpPr>
                <a:spLocks noChangeArrowheads="1"/>
              </p:cNvSpPr>
              <p:nvPr/>
            </p:nvSpPr>
            <p:spPr bwMode="auto">
              <a:xfrm>
                <a:off x="213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5" name="Rectangle 5259"/>
              <p:cNvSpPr>
                <a:spLocks noChangeArrowheads="1"/>
              </p:cNvSpPr>
              <p:nvPr/>
            </p:nvSpPr>
            <p:spPr bwMode="auto">
              <a:xfrm>
                <a:off x="214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6" name="Rectangle 5260"/>
              <p:cNvSpPr>
                <a:spLocks noChangeArrowheads="1"/>
              </p:cNvSpPr>
              <p:nvPr/>
            </p:nvSpPr>
            <p:spPr bwMode="auto">
              <a:xfrm>
                <a:off x="214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7" name="Rectangle 5261"/>
              <p:cNvSpPr>
                <a:spLocks noChangeArrowheads="1"/>
              </p:cNvSpPr>
              <p:nvPr/>
            </p:nvSpPr>
            <p:spPr bwMode="auto">
              <a:xfrm>
                <a:off x="214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8" name="Rectangle 5262"/>
              <p:cNvSpPr>
                <a:spLocks noChangeArrowheads="1"/>
              </p:cNvSpPr>
              <p:nvPr/>
            </p:nvSpPr>
            <p:spPr bwMode="auto">
              <a:xfrm>
                <a:off x="21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39" name="Rectangle 5263"/>
              <p:cNvSpPr>
                <a:spLocks noChangeArrowheads="1"/>
              </p:cNvSpPr>
              <p:nvPr/>
            </p:nvSpPr>
            <p:spPr bwMode="auto">
              <a:xfrm>
                <a:off x="215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0" name="Rectangle 5264"/>
              <p:cNvSpPr>
                <a:spLocks noChangeArrowheads="1"/>
              </p:cNvSpPr>
              <p:nvPr/>
            </p:nvSpPr>
            <p:spPr bwMode="auto">
              <a:xfrm>
                <a:off x="216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1" name="Rectangle 5265"/>
              <p:cNvSpPr>
                <a:spLocks noChangeArrowheads="1"/>
              </p:cNvSpPr>
              <p:nvPr/>
            </p:nvSpPr>
            <p:spPr bwMode="auto">
              <a:xfrm>
                <a:off x="216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2" name="Rectangle 5266"/>
              <p:cNvSpPr>
                <a:spLocks noChangeArrowheads="1"/>
              </p:cNvSpPr>
              <p:nvPr/>
            </p:nvSpPr>
            <p:spPr bwMode="auto">
              <a:xfrm>
                <a:off x="2168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3" name="Rectangle 5267"/>
              <p:cNvSpPr>
                <a:spLocks noChangeArrowheads="1"/>
              </p:cNvSpPr>
              <p:nvPr/>
            </p:nvSpPr>
            <p:spPr bwMode="auto">
              <a:xfrm>
                <a:off x="2175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4" name="Rectangle 5268"/>
              <p:cNvSpPr>
                <a:spLocks noChangeArrowheads="1"/>
              </p:cNvSpPr>
              <p:nvPr/>
            </p:nvSpPr>
            <p:spPr bwMode="auto">
              <a:xfrm>
                <a:off x="218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5" name="Rectangle 5269"/>
              <p:cNvSpPr>
                <a:spLocks noChangeArrowheads="1"/>
              </p:cNvSpPr>
              <p:nvPr/>
            </p:nvSpPr>
            <p:spPr bwMode="auto">
              <a:xfrm>
                <a:off x="218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6" name="Rectangle 5270"/>
              <p:cNvSpPr>
                <a:spLocks noChangeArrowheads="1"/>
              </p:cNvSpPr>
              <p:nvPr/>
            </p:nvSpPr>
            <p:spPr bwMode="auto">
              <a:xfrm>
                <a:off x="218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7" name="Rectangle 5271"/>
              <p:cNvSpPr>
                <a:spLocks noChangeArrowheads="1"/>
              </p:cNvSpPr>
              <p:nvPr/>
            </p:nvSpPr>
            <p:spPr bwMode="auto">
              <a:xfrm>
                <a:off x="218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8" name="Rectangle 5272"/>
              <p:cNvSpPr>
                <a:spLocks noChangeArrowheads="1"/>
              </p:cNvSpPr>
              <p:nvPr/>
            </p:nvSpPr>
            <p:spPr bwMode="auto">
              <a:xfrm>
                <a:off x="219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49" name="Rectangle 5273"/>
              <p:cNvSpPr>
                <a:spLocks noChangeArrowheads="1"/>
              </p:cNvSpPr>
              <p:nvPr/>
            </p:nvSpPr>
            <p:spPr bwMode="auto">
              <a:xfrm>
                <a:off x="220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0" name="Rectangle 5274"/>
              <p:cNvSpPr>
                <a:spLocks noChangeArrowheads="1"/>
              </p:cNvSpPr>
              <p:nvPr/>
            </p:nvSpPr>
            <p:spPr bwMode="auto">
              <a:xfrm>
                <a:off x="220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1" name="Rectangle 5275"/>
              <p:cNvSpPr>
                <a:spLocks noChangeArrowheads="1"/>
              </p:cNvSpPr>
              <p:nvPr/>
            </p:nvSpPr>
            <p:spPr bwMode="auto">
              <a:xfrm>
                <a:off x="220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2" name="Rectangle 5276"/>
              <p:cNvSpPr>
                <a:spLocks noChangeArrowheads="1"/>
              </p:cNvSpPr>
              <p:nvPr/>
            </p:nvSpPr>
            <p:spPr bwMode="auto">
              <a:xfrm>
                <a:off x="221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3" name="Rectangle 5277"/>
              <p:cNvSpPr>
                <a:spLocks noChangeArrowheads="1"/>
              </p:cNvSpPr>
              <p:nvPr/>
            </p:nvSpPr>
            <p:spPr bwMode="auto">
              <a:xfrm>
                <a:off x="221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4" name="Rectangle 5278"/>
              <p:cNvSpPr>
                <a:spLocks noChangeArrowheads="1"/>
              </p:cNvSpPr>
              <p:nvPr/>
            </p:nvSpPr>
            <p:spPr bwMode="auto">
              <a:xfrm>
                <a:off x="2219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5" name="Rectangle 5279"/>
              <p:cNvSpPr>
                <a:spLocks noChangeArrowheads="1"/>
              </p:cNvSpPr>
              <p:nvPr/>
            </p:nvSpPr>
            <p:spPr bwMode="auto">
              <a:xfrm>
                <a:off x="222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6" name="Rectangle 5280"/>
              <p:cNvSpPr>
                <a:spLocks noChangeArrowheads="1"/>
              </p:cNvSpPr>
              <p:nvPr/>
            </p:nvSpPr>
            <p:spPr bwMode="auto">
              <a:xfrm>
                <a:off x="222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7" name="Rectangle 5281"/>
              <p:cNvSpPr>
                <a:spLocks noChangeArrowheads="1"/>
              </p:cNvSpPr>
              <p:nvPr/>
            </p:nvSpPr>
            <p:spPr bwMode="auto">
              <a:xfrm>
                <a:off x="223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8" name="Rectangle 5282"/>
              <p:cNvSpPr>
                <a:spLocks noChangeArrowheads="1"/>
              </p:cNvSpPr>
              <p:nvPr/>
            </p:nvSpPr>
            <p:spPr bwMode="auto">
              <a:xfrm>
                <a:off x="22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59" name="Rectangle 5283"/>
              <p:cNvSpPr>
                <a:spLocks noChangeArrowheads="1"/>
              </p:cNvSpPr>
              <p:nvPr/>
            </p:nvSpPr>
            <p:spPr bwMode="auto">
              <a:xfrm>
                <a:off x="223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0" name="Rectangle 5284"/>
              <p:cNvSpPr>
                <a:spLocks noChangeArrowheads="1"/>
              </p:cNvSpPr>
              <p:nvPr/>
            </p:nvSpPr>
            <p:spPr bwMode="auto">
              <a:xfrm>
                <a:off x="2245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1" name="Rectangle 5285"/>
              <p:cNvSpPr>
                <a:spLocks noChangeArrowheads="1"/>
              </p:cNvSpPr>
              <p:nvPr/>
            </p:nvSpPr>
            <p:spPr bwMode="auto">
              <a:xfrm>
                <a:off x="225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2" name="Rectangle 5286"/>
              <p:cNvSpPr>
                <a:spLocks noChangeArrowheads="1"/>
              </p:cNvSpPr>
              <p:nvPr/>
            </p:nvSpPr>
            <p:spPr bwMode="auto">
              <a:xfrm>
                <a:off x="225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3" name="Rectangle 5287"/>
              <p:cNvSpPr>
                <a:spLocks noChangeArrowheads="1"/>
              </p:cNvSpPr>
              <p:nvPr/>
            </p:nvSpPr>
            <p:spPr bwMode="auto">
              <a:xfrm>
                <a:off x="225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4" name="Rectangle 5288"/>
              <p:cNvSpPr>
                <a:spLocks noChangeArrowheads="1"/>
              </p:cNvSpPr>
              <p:nvPr/>
            </p:nvSpPr>
            <p:spPr bwMode="auto">
              <a:xfrm>
                <a:off x="226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5" name="Rectangle 5289"/>
              <p:cNvSpPr>
                <a:spLocks noChangeArrowheads="1"/>
              </p:cNvSpPr>
              <p:nvPr/>
            </p:nvSpPr>
            <p:spPr bwMode="auto">
              <a:xfrm>
                <a:off x="226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6" name="Rectangle 5290"/>
              <p:cNvSpPr>
                <a:spLocks noChangeArrowheads="1"/>
              </p:cNvSpPr>
              <p:nvPr/>
            </p:nvSpPr>
            <p:spPr bwMode="auto">
              <a:xfrm>
                <a:off x="227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7" name="Rectangle 5291"/>
              <p:cNvSpPr>
                <a:spLocks noChangeArrowheads="1"/>
              </p:cNvSpPr>
              <p:nvPr/>
            </p:nvSpPr>
            <p:spPr bwMode="auto">
              <a:xfrm>
                <a:off x="2270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8" name="Rectangle 5292"/>
              <p:cNvSpPr>
                <a:spLocks noChangeArrowheads="1"/>
              </p:cNvSpPr>
              <p:nvPr/>
            </p:nvSpPr>
            <p:spPr bwMode="auto">
              <a:xfrm>
                <a:off x="227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69" name="Rectangle 5293"/>
              <p:cNvSpPr>
                <a:spLocks noChangeArrowheads="1"/>
              </p:cNvSpPr>
              <p:nvPr/>
            </p:nvSpPr>
            <p:spPr bwMode="auto">
              <a:xfrm>
                <a:off x="228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0" name="Rectangle 5294"/>
              <p:cNvSpPr>
                <a:spLocks noChangeArrowheads="1"/>
              </p:cNvSpPr>
              <p:nvPr/>
            </p:nvSpPr>
            <p:spPr bwMode="auto">
              <a:xfrm>
                <a:off x="229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1" name="Rectangle 5295"/>
              <p:cNvSpPr>
                <a:spLocks noChangeArrowheads="1"/>
              </p:cNvSpPr>
              <p:nvPr/>
            </p:nvSpPr>
            <p:spPr bwMode="auto">
              <a:xfrm>
                <a:off x="229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2" name="Rectangle 5296"/>
              <p:cNvSpPr>
                <a:spLocks noChangeArrowheads="1"/>
              </p:cNvSpPr>
              <p:nvPr/>
            </p:nvSpPr>
            <p:spPr bwMode="auto">
              <a:xfrm>
                <a:off x="229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3" name="Rectangle 5297"/>
              <p:cNvSpPr>
                <a:spLocks noChangeArrowheads="1"/>
              </p:cNvSpPr>
              <p:nvPr/>
            </p:nvSpPr>
            <p:spPr bwMode="auto">
              <a:xfrm>
                <a:off x="2296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4" name="Rectangle 5298"/>
              <p:cNvSpPr>
                <a:spLocks noChangeArrowheads="1"/>
              </p:cNvSpPr>
              <p:nvPr/>
            </p:nvSpPr>
            <p:spPr bwMode="auto">
              <a:xfrm>
                <a:off x="2302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5" name="Rectangle 5299"/>
              <p:cNvSpPr>
                <a:spLocks noChangeArrowheads="1"/>
              </p:cNvSpPr>
              <p:nvPr/>
            </p:nvSpPr>
            <p:spPr bwMode="auto">
              <a:xfrm>
                <a:off x="230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6" name="Rectangle 5300"/>
              <p:cNvSpPr>
                <a:spLocks noChangeArrowheads="1"/>
              </p:cNvSpPr>
              <p:nvPr/>
            </p:nvSpPr>
            <p:spPr bwMode="auto">
              <a:xfrm>
                <a:off x="230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7" name="Rectangle 5301"/>
              <p:cNvSpPr>
                <a:spLocks noChangeArrowheads="1"/>
              </p:cNvSpPr>
              <p:nvPr/>
            </p:nvSpPr>
            <p:spPr bwMode="auto">
              <a:xfrm>
                <a:off x="2315" y="3833"/>
                <a:ext cx="6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8" name="Rectangle 5302"/>
              <p:cNvSpPr>
                <a:spLocks noChangeArrowheads="1"/>
              </p:cNvSpPr>
              <p:nvPr/>
            </p:nvSpPr>
            <p:spPr bwMode="auto">
              <a:xfrm>
                <a:off x="232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79" name="Rectangle 5303"/>
              <p:cNvSpPr>
                <a:spLocks noChangeArrowheads="1"/>
              </p:cNvSpPr>
              <p:nvPr/>
            </p:nvSpPr>
            <p:spPr bwMode="auto">
              <a:xfrm>
                <a:off x="2321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0" name="Rectangle 5304"/>
              <p:cNvSpPr>
                <a:spLocks noChangeArrowheads="1"/>
              </p:cNvSpPr>
              <p:nvPr/>
            </p:nvSpPr>
            <p:spPr bwMode="auto">
              <a:xfrm>
                <a:off x="232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1" name="Rectangle 5305"/>
              <p:cNvSpPr>
                <a:spLocks noChangeArrowheads="1"/>
              </p:cNvSpPr>
              <p:nvPr/>
            </p:nvSpPr>
            <p:spPr bwMode="auto">
              <a:xfrm>
                <a:off x="233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2" name="Rectangle 5306"/>
              <p:cNvSpPr>
                <a:spLocks noChangeArrowheads="1"/>
              </p:cNvSpPr>
              <p:nvPr/>
            </p:nvSpPr>
            <p:spPr bwMode="auto">
              <a:xfrm>
                <a:off x="233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3" name="Rectangle 5307"/>
              <p:cNvSpPr>
                <a:spLocks noChangeArrowheads="1"/>
              </p:cNvSpPr>
              <p:nvPr/>
            </p:nvSpPr>
            <p:spPr bwMode="auto">
              <a:xfrm>
                <a:off x="234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4" name="Rectangle 5308"/>
              <p:cNvSpPr>
                <a:spLocks noChangeArrowheads="1"/>
              </p:cNvSpPr>
              <p:nvPr/>
            </p:nvSpPr>
            <p:spPr bwMode="auto">
              <a:xfrm>
                <a:off x="234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5" name="Rectangle 5309"/>
              <p:cNvSpPr>
                <a:spLocks noChangeArrowheads="1"/>
              </p:cNvSpPr>
              <p:nvPr/>
            </p:nvSpPr>
            <p:spPr bwMode="auto">
              <a:xfrm>
                <a:off x="2347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6" name="Rectangle 5310"/>
              <p:cNvSpPr>
                <a:spLocks noChangeArrowheads="1"/>
              </p:cNvSpPr>
              <p:nvPr/>
            </p:nvSpPr>
            <p:spPr bwMode="auto">
              <a:xfrm>
                <a:off x="2353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7" name="Rectangle 5311"/>
              <p:cNvSpPr>
                <a:spLocks noChangeArrowheads="1"/>
              </p:cNvSpPr>
              <p:nvPr/>
            </p:nvSpPr>
            <p:spPr bwMode="auto">
              <a:xfrm>
                <a:off x="236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8" name="Rectangle 5312"/>
              <p:cNvSpPr>
                <a:spLocks noChangeArrowheads="1"/>
              </p:cNvSpPr>
              <p:nvPr/>
            </p:nvSpPr>
            <p:spPr bwMode="auto">
              <a:xfrm>
                <a:off x="236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9" name="Rectangle 5313"/>
              <p:cNvSpPr>
                <a:spLocks noChangeArrowheads="1"/>
              </p:cNvSpPr>
              <p:nvPr/>
            </p:nvSpPr>
            <p:spPr bwMode="auto">
              <a:xfrm>
                <a:off x="236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0" name="Rectangle 5314"/>
              <p:cNvSpPr>
                <a:spLocks noChangeArrowheads="1"/>
              </p:cNvSpPr>
              <p:nvPr/>
            </p:nvSpPr>
            <p:spPr bwMode="auto">
              <a:xfrm>
                <a:off x="23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1" name="Rectangle 5315"/>
              <p:cNvSpPr>
                <a:spLocks noChangeArrowheads="1"/>
              </p:cNvSpPr>
              <p:nvPr/>
            </p:nvSpPr>
            <p:spPr bwMode="auto">
              <a:xfrm>
                <a:off x="237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2" name="Rectangle 5316"/>
              <p:cNvSpPr>
                <a:spLocks noChangeArrowheads="1"/>
              </p:cNvSpPr>
              <p:nvPr/>
            </p:nvSpPr>
            <p:spPr bwMode="auto">
              <a:xfrm>
                <a:off x="237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3" name="Rectangle 5317"/>
              <p:cNvSpPr>
                <a:spLocks noChangeArrowheads="1"/>
              </p:cNvSpPr>
              <p:nvPr/>
            </p:nvSpPr>
            <p:spPr bwMode="auto">
              <a:xfrm>
                <a:off x="237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4" name="Rectangle 5318"/>
              <p:cNvSpPr>
                <a:spLocks noChangeArrowheads="1"/>
              </p:cNvSpPr>
              <p:nvPr/>
            </p:nvSpPr>
            <p:spPr bwMode="auto">
              <a:xfrm>
                <a:off x="2385" y="3833"/>
                <a:ext cx="7" cy="39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5" name="Rectangle 5319"/>
              <p:cNvSpPr>
                <a:spLocks noChangeArrowheads="1"/>
              </p:cNvSpPr>
              <p:nvPr/>
            </p:nvSpPr>
            <p:spPr bwMode="auto">
              <a:xfrm>
                <a:off x="239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6" name="Rectangle 5320"/>
              <p:cNvSpPr>
                <a:spLocks noChangeArrowheads="1"/>
              </p:cNvSpPr>
              <p:nvPr/>
            </p:nvSpPr>
            <p:spPr bwMode="auto">
              <a:xfrm>
                <a:off x="2392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7" name="Rectangle 5321"/>
              <p:cNvSpPr>
                <a:spLocks noChangeArrowheads="1"/>
              </p:cNvSpPr>
              <p:nvPr/>
            </p:nvSpPr>
            <p:spPr bwMode="auto">
              <a:xfrm>
                <a:off x="2398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8" name="Rectangle 5322"/>
              <p:cNvSpPr>
                <a:spLocks noChangeArrowheads="1"/>
              </p:cNvSpPr>
              <p:nvPr/>
            </p:nvSpPr>
            <p:spPr bwMode="auto">
              <a:xfrm>
                <a:off x="240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9" name="Rectangle 5323"/>
              <p:cNvSpPr>
                <a:spLocks noChangeArrowheads="1"/>
              </p:cNvSpPr>
              <p:nvPr/>
            </p:nvSpPr>
            <p:spPr bwMode="auto">
              <a:xfrm>
                <a:off x="2404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0" name="Rectangle 5324"/>
              <p:cNvSpPr>
                <a:spLocks noChangeArrowheads="1"/>
              </p:cNvSpPr>
              <p:nvPr/>
            </p:nvSpPr>
            <p:spPr bwMode="auto">
              <a:xfrm>
                <a:off x="2411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1" name="Rectangle 5325"/>
              <p:cNvSpPr>
                <a:spLocks noChangeArrowheads="1"/>
              </p:cNvSpPr>
              <p:nvPr/>
            </p:nvSpPr>
            <p:spPr bwMode="auto">
              <a:xfrm>
                <a:off x="241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2" name="Rectangle 5326"/>
              <p:cNvSpPr>
                <a:spLocks noChangeArrowheads="1"/>
              </p:cNvSpPr>
              <p:nvPr/>
            </p:nvSpPr>
            <p:spPr bwMode="auto">
              <a:xfrm>
                <a:off x="2417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3" name="Rectangle 5327"/>
              <p:cNvSpPr>
                <a:spLocks noChangeArrowheads="1"/>
              </p:cNvSpPr>
              <p:nvPr/>
            </p:nvSpPr>
            <p:spPr bwMode="auto">
              <a:xfrm>
                <a:off x="2424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4" name="Rectangle 5328"/>
              <p:cNvSpPr>
                <a:spLocks noChangeArrowheads="1"/>
              </p:cNvSpPr>
              <p:nvPr/>
            </p:nvSpPr>
            <p:spPr bwMode="auto">
              <a:xfrm>
                <a:off x="243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5" name="Rectangle 5329"/>
              <p:cNvSpPr>
                <a:spLocks noChangeArrowheads="1"/>
              </p:cNvSpPr>
              <p:nvPr/>
            </p:nvSpPr>
            <p:spPr bwMode="auto">
              <a:xfrm>
                <a:off x="2430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6" name="Rectangle 5330"/>
              <p:cNvSpPr>
                <a:spLocks noChangeArrowheads="1"/>
              </p:cNvSpPr>
              <p:nvPr/>
            </p:nvSpPr>
            <p:spPr bwMode="auto">
              <a:xfrm>
                <a:off x="2436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7" name="Rectangle 5331"/>
              <p:cNvSpPr>
                <a:spLocks noChangeArrowheads="1"/>
              </p:cNvSpPr>
              <p:nvPr/>
            </p:nvSpPr>
            <p:spPr bwMode="auto">
              <a:xfrm>
                <a:off x="244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8" name="Rectangle 5332"/>
              <p:cNvSpPr>
                <a:spLocks noChangeArrowheads="1"/>
              </p:cNvSpPr>
              <p:nvPr/>
            </p:nvSpPr>
            <p:spPr bwMode="auto">
              <a:xfrm>
                <a:off x="2443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09" name="Rectangle 5333"/>
              <p:cNvSpPr>
                <a:spLocks noChangeArrowheads="1"/>
              </p:cNvSpPr>
              <p:nvPr/>
            </p:nvSpPr>
            <p:spPr bwMode="auto">
              <a:xfrm>
                <a:off x="2449" y="3855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810" name="Rectangle 5334"/>
              <p:cNvSpPr>
                <a:spLocks noChangeArrowheads="1"/>
              </p:cNvSpPr>
              <p:nvPr/>
            </p:nvSpPr>
            <p:spPr bwMode="auto">
              <a:xfrm>
                <a:off x="2455" y="3855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543" name="Rectangle 5336"/>
            <p:cNvSpPr>
              <a:spLocks noChangeArrowheads="1"/>
            </p:cNvSpPr>
            <p:nvPr/>
          </p:nvSpPr>
          <p:spPr bwMode="auto">
            <a:xfrm>
              <a:off x="2455" y="3833"/>
              <a:ext cx="7" cy="39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4" name="Rectangle 5337"/>
            <p:cNvSpPr>
              <a:spLocks noChangeArrowheads="1"/>
            </p:cNvSpPr>
            <p:nvPr/>
          </p:nvSpPr>
          <p:spPr bwMode="auto">
            <a:xfrm>
              <a:off x="2462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5" name="Rectangle 5338"/>
            <p:cNvSpPr>
              <a:spLocks noChangeArrowheads="1"/>
            </p:cNvSpPr>
            <p:nvPr/>
          </p:nvSpPr>
          <p:spPr bwMode="auto">
            <a:xfrm>
              <a:off x="2468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6" name="Rectangle 5339"/>
            <p:cNvSpPr>
              <a:spLocks noChangeArrowheads="1"/>
            </p:cNvSpPr>
            <p:nvPr/>
          </p:nvSpPr>
          <p:spPr bwMode="auto">
            <a:xfrm>
              <a:off x="2468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7" name="Rectangle 5340"/>
            <p:cNvSpPr>
              <a:spLocks noChangeArrowheads="1"/>
            </p:cNvSpPr>
            <p:nvPr/>
          </p:nvSpPr>
          <p:spPr bwMode="auto">
            <a:xfrm>
              <a:off x="247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8" name="Rectangle 5341"/>
            <p:cNvSpPr>
              <a:spLocks noChangeArrowheads="1"/>
            </p:cNvSpPr>
            <p:nvPr/>
          </p:nvSpPr>
          <p:spPr bwMode="auto">
            <a:xfrm>
              <a:off x="247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49" name="Rectangle 5342"/>
            <p:cNvSpPr>
              <a:spLocks noChangeArrowheads="1"/>
            </p:cNvSpPr>
            <p:nvPr/>
          </p:nvSpPr>
          <p:spPr bwMode="auto">
            <a:xfrm>
              <a:off x="2481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0" name="Rectangle 5343"/>
            <p:cNvSpPr>
              <a:spLocks noChangeArrowheads="1"/>
            </p:cNvSpPr>
            <p:nvPr/>
          </p:nvSpPr>
          <p:spPr bwMode="auto">
            <a:xfrm>
              <a:off x="2487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1" name="Rectangle 5344"/>
            <p:cNvSpPr>
              <a:spLocks noChangeArrowheads="1"/>
            </p:cNvSpPr>
            <p:nvPr/>
          </p:nvSpPr>
          <p:spPr bwMode="auto">
            <a:xfrm>
              <a:off x="2487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2" name="Rectangle 5345"/>
            <p:cNvSpPr>
              <a:spLocks noChangeArrowheads="1"/>
            </p:cNvSpPr>
            <p:nvPr/>
          </p:nvSpPr>
          <p:spPr bwMode="auto">
            <a:xfrm>
              <a:off x="2494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3" name="Rectangle 5346"/>
            <p:cNvSpPr>
              <a:spLocks noChangeArrowheads="1"/>
            </p:cNvSpPr>
            <p:nvPr/>
          </p:nvSpPr>
          <p:spPr bwMode="auto">
            <a:xfrm>
              <a:off x="250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4" name="Rectangle 5347"/>
            <p:cNvSpPr>
              <a:spLocks noChangeArrowheads="1"/>
            </p:cNvSpPr>
            <p:nvPr/>
          </p:nvSpPr>
          <p:spPr bwMode="auto">
            <a:xfrm>
              <a:off x="250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5" name="Rectangle 5348"/>
            <p:cNvSpPr>
              <a:spLocks noChangeArrowheads="1"/>
            </p:cNvSpPr>
            <p:nvPr/>
          </p:nvSpPr>
          <p:spPr bwMode="auto">
            <a:xfrm>
              <a:off x="2506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6" name="Rectangle 5349"/>
            <p:cNvSpPr>
              <a:spLocks noChangeArrowheads="1"/>
            </p:cNvSpPr>
            <p:nvPr/>
          </p:nvSpPr>
          <p:spPr bwMode="auto">
            <a:xfrm>
              <a:off x="2513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7" name="Rectangle 5350"/>
            <p:cNvSpPr>
              <a:spLocks noChangeArrowheads="1"/>
            </p:cNvSpPr>
            <p:nvPr/>
          </p:nvSpPr>
          <p:spPr bwMode="auto">
            <a:xfrm>
              <a:off x="2513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8" name="Rectangle 5351"/>
            <p:cNvSpPr>
              <a:spLocks noChangeArrowheads="1"/>
            </p:cNvSpPr>
            <p:nvPr/>
          </p:nvSpPr>
          <p:spPr bwMode="auto">
            <a:xfrm>
              <a:off x="2519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59" name="Rectangle 5352"/>
            <p:cNvSpPr>
              <a:spLocks noChangeArrowheads="1"/>
            </p:cNvSpPr>
            <p:nvPr/>
          </p:nvSpPr>
          <p:spPr bwMode="auto">
            <a:xfrm>
              <a:off x="2526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0" name="Rectangle 5353"/>
            <p:cNvSpPr>
              <a:spLocks noChangeArrowheads="1"/>
            </p:cNvSpPr>
            <p:nvPr/>
          </p:nvSpPr>
          <p:spPr bwMode="auto">
            <a:xfrm>
              <a:off x="2526" y="3833"/>
              <a:ext cx="6" cy="39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1" name="Rectangle 5354"/>
            <p:cNvSpPr>
              <a:spLocks noChangeArrowheads="1"/>
            </p:cNvSpPr>
            <p:nvPr/>
          </p:nvSpPr>
          <p:spPr bwMode="auto">
            <a:xfrm>
              <a:off x="2532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2" name="Rectangle 5355"/>
            <p:cNvSpPr>
              <a:spLocks noChangeArrowheads="1"/>
            </p:cNvSpPr>
            <p:nvPr/>
          </p:nvSpPr>
          <p:spPr bwMode="auto">
            <a:xfrm>
              <a:off x="2538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3" name="Rectangle 5356"/>
            <p:cNvSpPr>
              <a:spLocks noChangeArrowheads="1"/>
            </p:cNvSpPr>
            <p:nvPr/>
          </p:nvSpPr>
          <p:spPr bwMode="auto">
            <a:xfrm>
              <a:off x="2538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4" name="Rectangle 5357"/>
            <p:cNvSpPr>
              <a:spLocks noChangeArrowheads="1"/>
            </p:cNvSpPr>
            <p:nvPr/>
          </p:nvSpPr>
          <p:spPr bwMode="auto">
            <a:xfrm>
              <a:off x="254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5" name="Rectangle 5358"/>
            <p:cNvSpPr>
              <a:spLocks noChangeArrowheads="1"/>
            </p:cNvSpPr>
            <p:nvPr/>
          </p:nvSpPr>
          <p:spPr bwMode="auto">
            <a:xfrm>
              <a:off x="254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6" name="Rectangle 5359"/>
            <p:cNvSpPr>
              <a:spLocks noChangeArrowheads="1"/>
            </p:cNvSpPr>
            <p:nvPr/>
          </p:nvSpPr>
          <p:spPr bwMode="auto">
            <a:xfrm>
              <a:off x="2551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7" name="Rectangle 5360"/>
            <p:cNvSpPr>
              <a:spLocks noChangeArrowheads="1"/>
            </p:cNvSpPr>
            <p:nvPr/>
          </p:nvSpPr>
          <p:spPr bwMode="auto">
            <a:xfrm>
              <a:off x="2557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8" name="Rectangle 5361"/>
            <p:cNvSpPr>
              <a:spLocks noChangeArrowheads="1"/>
            </p:cNvSpPr>
            <p:nvPr/>
          </p:nvSpPr>
          <p:spPr bwMode="auto">
            <a:xfrm>
              <a:off x="2557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69" name="Rectangle 5362"/>
            <p:cNvSpPr>
              <a:spLocks noChangeArrowheads="1"/>
            </p:cNvSpPr>
            <p:nvPr/>
          </p:nvSpPr>
          <p:spPr bwMode="auto">
            <a:xfrm>
              <a:off x="2564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0" name="Rectangle 5363"/>
            <p:cNvSpPr>
              <a:spLocks noChangeArrowheads="1"/>
            </p:cNvSpPr>
            <p:nvPr/>
          </p:nvSpPr>
          <p:spPr bwMode="auto">
            <a:xfrm>
              <a:off x="2570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1" name="Rectangle 5364"/>
            <p:cNvSpPr>
              <a:spLocks noChangeArrowheads="1"/>
            </p:cNvSpPr>
            <p:nvPr/>
          </p:nvSpPr>
          <p:spPr bwMode="auto">
            <a:xfrm>
              <a:off x="257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2" name="Rectangle 5365"/>
            <p:cNvSpPr>
              <a:spLocks noChangeArrowheads="1"/>
            </p:cNvSpPr>
            <p:nvPr/>
          </p:nvSpPr>
          <p:spPr bwMode="auto">
            <a:xfrm>
              <a:off x="257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3" name="Rectangle 5366"/>
            <p:cNvSpPr>
              <a:spLocks noChangeArrowheads="1"/>
            </p:cNvSpPr>
            <p:nvPr/>
          </p:nvSpPr>
          <p:spPr bwMode="auto">
            <a:xfrm>
              <a:off x="2583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4" name="Rectangle 5367"/>
            <p:cNvSpPr>
              <a:spLocks noChangeArrowheads="1"/>
            </p:cNvSpPr>
            <p:nvPr/>
          </p:nvSpPr>
          <p:spPr bwMode="auto">
            <a:xfrm>
              <a:off x="2583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5" name="Rectangle 5368"/>
            <p:cNvSpPr>
              <a:spLocks noChangeArrowheads="1"/>
            </p:cNvSpPr>
            <p:nvPr/>
          </p:nvSpPr>
          <p:spPr bwMode="auto">
            <a:xfrm>
              <a:off x="2589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6" name="Rectangle 5369"/>
            <p:cNvSpPr>
              <a:spLocks noChangeArrowheads="1"/>
            </p:cNvSpPr>
            <p:nvPr/>
          </p:nvSpPr>
          <p:spPr bwMode="auto">
            <a:xfrm>
              <a:off x="2596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7" name="Rectangle 5370"/>
            <p:cNvSpPr>
              <a:spLocks noChangeArrowheads="1"/>
            </p:cNvSpPr>
            <p:nvPr/>
          </p:nvSpPr>
          <p:spPr bwMode="auto">
            <a:xfrm>
              <a:off x="2596" y="3833"/>
              <a:ext cx="6" cy="39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8" name="Rectangle 5371"/>
            <p:cNvSpPr>
              <a:spLocks noChangeArrowheads="1"/>
            </p:cNvSpPr>
            <p:nvPr/>
          </p:nvSpPr>
          <p:spPr bwMode="auto">
            <a:xfrm>
              <a:off x="2602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79" name="Rectangle 5372"/>
            <p:cNvSpPr>
              <a:spLocks noChangeArrowheads="1"/>
            </p:cNvSpPr>
            <p:nvPr/>
          </p:nvSpPr>
          <p:spPr bwMode="auto">
            <a:xfrm>
              <a:off x="2609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0" name="Rectangle 5373"/>
            <p:cNvSpPr>
              <a:spLocks noChangeArrowheads="1"/>
            </p:cNvSpPr>
            <p:nvPr/>
          </p:nvSpPr>
          <p:spPr bwMode="auto">
            <a:xfrm>
              <a:off x="2609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1" name="Rectangle 5374"/>
            <p:cNvSpPr>
              <a:spLocks noChangeArrowheads="1"/>
            </p:cNvSpPr>
            <p:nvPr/>
          </p:nvSpPr>
          <p:spPr bwMode="auto">
            <a:xfrm>
              <a:off x="261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2" name="Rectangle 5375"/>
            <p:cNvSpPr>
              <a:spLocks noChangeArrowheads="1"/>
            </p:cNvSpPr>
            <p:nvPr/>
          </p:nvSpPr>
          <p:spPr bwMode="auto">
            <a:xfrm>
              <a:off x="2621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3" name="Rectangle 5376"/>
            <p:cNvSpPr>
              <a:spLocks noChangeArrowheads="1"/>
            </p:cNvSpPr>
            <p:nvPr/>
          </p:nvSpPr>
          <p:spPr bwMode="auto">
            <a:xfrm>
              <a:off x="2621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4" name="Rectangle 5377"/>
            <p:cNvSpPr>
              <a:spLocks noChangeArrowheads="1"/>
            </p:cNvSpPr>
            <p:nvPr/>
          </p:nvSpPr>
          <p:spPr bwMode="auto">
            <a:xfrm>
              <a:off x="2628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5" name="Rectangle 5378"/>
            <p:cNvSpPr>
              <a:spLocks noChangeArrowheads="1"/>
            </p:cNvSpPr>
            <p:nvPr/>
          </p:nvSpPr>
          <p:spPr bwMode="auto">
            <a:xfrm>
              <a:off x="2628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6" name="Rectangle 5379"/>
            <p:cNvSpPr>
              <a:spLocks noChangeArrowheads="1"/>
            </p:cNvSpPr>
            <p:nvPr/>
          </p:nvSpPr>
          <p:spPr bwMode="auto">
            <a:xfrm>
              <a:off x="2634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7" name="Rectangle 5380"/>
            <p:cNvSpPr>
              <a:spLocks noChangeArrowheads="1"/>
            </p:cNvSpPr>
            <p:nvPr/>
          </p:nvSpPr>
          <p:spPr bwMode="auto">
            <a:xfrm>
              <a:off x="2640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8" name="Rectangle 5381"/>
            <p:cNvSpPr>
              <a:spLocks noChangeArrowheads="1"/>
            </p:cNvSpPr>
            <p:nvPr/>
          </p:nvSpPr>
          <p:spPr bwMode="auto">
            <a:xfrm>
              <a:off x="264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89" name="Rectangle 5382"/>
            <p:cNvSpPr>
              <a:spLocks noChangeArrowheads="1"/>
            </p:cNvSpPr>
            <p:nvPr/>
          </p:nvSpPr>
          <p:spPr bwMode="auto">
            <a:xfrm>
              <a:off x="264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0" name="Rectangle 5383"/>
            <p:cNvSpPr>
              <a:spLocks noChangeArrowheads="1"/>
            </p:cNvSpPr>
            <p:nvPr/>
          </p:nvSpPr>
          <p:spPr bwMode="auto">
            <a:xfrm>
              <a:off x="2653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1" name="Rectangle 5384"/>
            <p:cNvSpPr>
              <a:spLocks noChangeArrowheads="1"/>
            </p:cNvSpPr>
            <p:nvPr/>
          </p:nvSpPr>
          <p:spPr bwMode="auto">
            <a:xfrm>
              <a:off x="266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2" name="Rectangle 5385"/>
            <p:cNvSpPr>
              <a:spLocks noChangeArrowheads="1"/>
            </p:cNvSpPr>
            <p:nvPr/>
          </p:nvSpPr>
          <p:spPr bwMode="auto">
            <a:xfrm>
              <a:off x="266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3" name="Rectangle 5386"/>
            <p:cNvSpPr>
              <a:spLocks noChangeArrowheads="1"/>
            </p:cNvSpPr>
            <p:nvPr/>
          </p:nvSpPr>
          <p:spPr bwMode="auto">
            <a:xfrm>
              <a:off x="2666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4" name="Rectangle 5387"/>
            <p:cNvSpPr>
              <a:spLocks noChangeArrowheads="1"/>
            </p:cNvSpPr>
            <p:nvPr/>
          </p:nvSpPr>
          <p:spPr bwMode="auto">
            <a:xfrm>
              <a:off x="2666" y="3833"/>
              <a:ext cx="6" cy="39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5" name="Rectangle 5388"/>
            <p:cNvSpPr>
              <a:spLocks noChangeArrowheads="1"/>
            </p:cNvSpPr>
            <p:nvPr/>
          </p:nvSpPr>
          <p:spPr bwMode="auto">
            <a:xfrm>
              <a:off x="2672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6" name="Rectangle 5389"/>
            <p:cNvSpPr>
              <a:spLocks noChangeArrowheads="1"/>
            </p:cNvSpPr>
            <p:nvPr/>
          </p:nvSpPr>
          <p:spPr bwMode="auto">
            <a:xfrm>
              <a:off x="2679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7" name="Rectangle 5390"/>
            <p:cNvSpPr>
              <a:spLocks noChangeArrowheads="1"/>
            </p:cNvSpPr>
            <p:nvPr/>
          </p:nvSpPr>
          <p:spPr bwMode="auto">
            <a:xfrm>
              <a:off x="2679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8" name="Rectangle 5391"/>
            <p:cNvSpPr>
              <a:spLocks noChangeArrowheads="1"/>
            </p:cNvSpPr>
            <p:nvPr/>
          </p:nvSpPr>
          <p:spPr bwMode="auto">
            <a:xfrm>
              <a:off x="2685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599" name="Rectangle 5392"/>
            <p:cNvSpPr>
              <a:spLocks noChangeArrowheads="1"/>
            </p:cNvSpPr>
            <p:nvPr/>
          </p:nvSpPr>
          <p:spPr bwMode="auto">
            <a:xfrm>
              <a:off x="2691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0" name="Rectangle 5393"/>
            <p:cNvSpPr>
              <a:spLocks noChangeArrowheads="1"/>
            </p:cNvSpPr>
            <p:nvPr/>
          </p:nvSpPr>
          <p:spPr bwMode="auto">
            <a:xfrm>
              <a:off x="2691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1" name="Rectangle 5394"/>
            <p:cNvSpPr>
              <a:spLocks noChangeArrowheads="1"/>
            </p:cNvSpPr>
            <p:nvPr/>
          </p:nvSpPr>
          <p:spPr bwMode="auto">
            <a:xfrm>
              <a:off x="2698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2" name="Rectangle 5395"/>
            <p:cNvSpPr>
              <a:spLocks noChangeArrowheads="1"/>
            </p:cNvSpPr>
            <p:nvPr/>
          </p:nvSpPr>
          <p:spPr bwMode="auto">
            <a:xfrm>
              <a:off x="2704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3" name="Rectangle 5396"/>
            <p:cNvSpPr>
              <a:spLocks noChangeArrowheads="1"/>
            </p:cNvSpPr>
            <p:nvPr/>
          </p:nvSpPr>
          <p:spPr bwMode="auto">
            <a:xfrm>
              <a:off x="2704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4" name="Rectangle 5397"/>
            <p:cNvSpPr>
              <a:spLocks noChangeArrowheads="1"/>
            </p:cNvSpPr>
            <p:nvPr/>
          </p:nvSpPr>
          <p:spPr bwMode="auto">
            <a:xfrm>
              <a:off x="2711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5" name="Rectangle 5398"/>
            <p:cNvSpPr>
              <a:spLocks noChangeArrowheads="1"/>
            </p:cNvSpPr>
            <p:nvPr/>
          </p:nvSpPr>
          <p:spPr bwMode="auto">
            <a:xfrm>
              <a:off x="271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6" name="Rectangle 5399"/>
            <p:cNvSpPr>
              <a:spLocks noChangeArrowheads="1"/>
            </p:cNvSpPr>
            <p:nvPr/>
          </p:nvSpPr>
          <p:spPr bwMode="auto">
            <a:xfrm>
              <a:off x="2717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7" name="Rectangle 5400"/>
            <p:cNvSpPr>
              <a:spLocks noChangeArrowheads="1"/>
            </p:cNvSpPr>
            <p:nvPr/>
          </p:nvSpPr>
          <p:spPr bwMode="auto">
            <a:xfrm>
              <a:off x="2723" y="3855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8" name="Rectangle 5401"/>
            <p:cNvSpPr>
              <a:spLocks noChangeArrowheads="1"/>
            </p:cNvSpPr>
            <p:nvPr/>
          </p:nvSpPr>
          <p:spPr bwMode="auto">
            <a:xfrm>
              <a:off x="273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09" name="Rectangle 5402"/>
            <p:cNvSpPr>
              <a:spLocks noChangeArrowheads="1"/>
            </p:cNvSpPr>
            <p:nvPr/>
          </p:nvSpPr>
          <p:spPr bwMode="auto">
            <a:xfrm>
              <a:off x="2730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2610" name="Rectangle 5403"/>
            <p:cNvSpPr>
              <a:spLocks noChangeArrowheads="1"/>
            </p:cNvSpPr>
            <p:nvPr/>
          </p:nvSpPr>
          <p:spPr bwMode="auto">
            <a:xfrm>
              <a:off x="2736" y="3855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4057"/>
          <p:cNvGrpSpPr>
            <a:grpSpLocks noChangeAspect="1"/>
          </p:cNvGrpSpPr>
          <p:nvPr/>
        </p:nvGrpSpPr>
        <p:grpSpPr bwMode="auto">
          <a:xfrm>
            <a:off x="195342" y="2595563"/>
            <a:ext cx="4335635" cy="1781175"/>
            <a:chOff x="146" y="1635"/>
            <a:chExt cx="2602" cy="1130"/>
          </a:xfrm>
        </p:grpSpPr>
        <p:sp>
          <p:nvSpPr>
            <p:cNvPr id="51868" name="AutoShape 4056"/>
            <p:cNvSpPr>
              <a:spLocks noChangeAspect="1" noChangeArrowheads="1" noTextEdit="1"/>
            </p:cNvSpPr>
            <p:nvPr/>
          </p:nvSpPr>
          <p:spPr bwMode="auto">
            <a:xfrm>
              <a:off x="146" y="1635"/>
              <a:ext cx="2588" cy="1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4258"/>
            <p:cNvGrpSpPr>
              <a:grpSpLocks/>
            </p:cNvGrpSpPr>
            <p:nvPr/>
          </p:nvGrpSpPr>
          <p:grpSpPr bwMode="auto">
            <a:xfrm>
              <a:off x="146" y="1635"/>
              <a:ext cx="2602" cy="1130"/>
              <a:chOff x="146" y="1635"/>
              <a:chExt cx="2602" cy="1130"/>
            </a:xfrm>
          </p:grpSpPr>
          <p:sp>
            <p:nvSpPr>
              <p:cNvPr id="52340" name="Rectangle 4058"/>
              <p:cNvSpPr>
                <a:spLocks noChangeArrowheads="1"/>
              </p:cNvSpPr>
              <p:nvPr/>
            </p:nvSpPr>
            <p:spPr bwMode="auto">
              <a:xfrm>
                <a:off x="146" y="1635"/>
                <a:ext cx="2588" cy="11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1" name="Rectangle 4059"/>
              <p:cNvSpPr>
                <a:spLocks noChangeArrowheads="1"/>
              </p:cNvSpPr>
              <p:nvPr/>
            </p:nvSpPr>
            <p:spPr bwMode="auto">
              <a:xfrm>
                <a:off x="219" y="1773"/>
                <a:ext cx="2442" cy="848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2" name="Rectangle 4060"/>
              <p:cNvSpPr>
                <a:spLocks noChangeArrowheads="1"/>
              </p:cNvSpPr>
              <p:nvPr/>
            </p:nvSpPr>
            <p:spPr bwMode="auto">
              <a:xfrm>
                <a:off x="2515" y="2632"/>
                <a:ext cx="120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3" name="Rectangle 4061"/>
              <p:cNvSpPr>
                <a:spLocks noChangeArrowheads="1"/>
              </p:cNvSpPr>
              <p:nvPr/>
            </p:nvSpPr>
            <p:spPr bwMode="auto">
              <a:xfrm>
                <a:off x="219" y="2632"/>
                <a:ext cx="3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4" name="Rectangle 4063"/>
              <p:cNvSpPr>
                <a:spLocks noChangeArrowheads="1"/>
              </p:cNvSpPr>
              <p:nvPr/>
            </p:nvSpPr>
            <p:spPr bwMode="auto">
              <a:xfrm>
                <a:off x="268" y="1710"/>
                <a:ext cx="0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5" name="Rectangle 4064"/>
              <p:cNvSpPr>
                <a:spLocks noChangeArrowheads="1"/>
              </p:cNvSpPr>
              <p:nvPr/>
            </p:nvSpPr>
            <p:spPr bwMode="auto">
              <a:xfrm rot="16200000">
                <a:off x="146" y="1765"/>
                <a:ext cx="95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6" name="Rectangle 4065"/>
              <p:cNvSpPr>
                <a:spLocks noChangeArrowheads="1"/>
              </p:cNvSpPr>
              <p:nvPr/>
            </p:nvSpPr>
            <p:spPr bwMode="auto">
              <a:xfrm rot="16200000">
                <a:off x="177" y="2557"/>
                <a:ext cx="33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7" name="Rectangle 4066"/>
              <p:cNvSpPr>
                <a:spLocks noChangeArrowheads="1"/>
              </p:cNvSpPr>
              <p:nvPr/>
            </p:nvSpPr>
            <p:spPr bwMode="auto">
              <a:xfrm rot="16200000">
                <a:off x="2676" y="1776"/>
                <a:ext cx="79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8" name="Rectangle 4067"/>
              <p:cNvSpPr>
                <a:spLocks noChangeArrowheads="1"/>
              </p:cNvSpPr>
              <p:nvPr/>
            </p:nvSpPr>
            <p:spPr bwMode="auto">
              <a:xfrm rot="16200000">
                <a:off x="2667" y="2514"/>
                <a:ext cx="98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9" name="Rectangle 4068"/>
              <p:cNvSpPr>
                <a:spLocks noChangeArrowheads="1"/>
              </p:cNvSpPr>
              <p:nvPr/>
            </p:nvSpPr>
            <p:spPr bwMode="auto">
              <a:xfrm rot="16200000">
                <a:off x="0" y="2083"/>
                <a:ext cx="388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0" name="Rectangle 4069"/>
              <p:cNvSpPr>
                <a:spLocks noChangeArrowheads="1"/>
              </p:cNvSpPr>
              <p:nvPr/>
            </p:nvSpPr>
            <p:spPr bwMode="auto">
              <a:xfrm rot="16200000">
                <a:off x="2531" y="2100"/>
                <a:ext cx="370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1" name="Line 4070"/>
              <p:cNvSpPr>
                <a:spLocks noChangeShapeType="1"/>
              </p:cNvSpPr>
              <p:nvPr/>
            </p:nvSpPr>
            <p:spPr bwMode="auto">
              <a:xfrm flipH="1">
                <a:off x="2637" y="18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2" name="Line 4071"/>
              <p:cNvSpPr>
                <a:spLocks noChangeShapeType="1"/>
              </p:cNvSpPr>
              <p:nvPr/>
            </p:nvSpPr>
            <p:spPr bwMode="auto">
              <a:xfrm>
                <a:off x="219" y="18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3" name="Line 4072"/>
              <p:cNvSpPr>
                <a:spLocks noChangeShapeType="1"/>
              </p:cNvSpPr>
              <p:nvPr/>
            </p:nvSpPr>
            <p:spPr bwMode="auto">
              <a:xfrm flipV="1">
                <a:off x="463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4" name="Line 4073"/>
              <p:cNvSpPr>
                <a:spLocks noChangeShapeType="1"/>
              </p:cNvSpPr>
              <p:nvPr/>
            </p:nvSpPr>
            <p:spPr bwMode="auto">
              <a:xfrm>
                <a:off x="463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5" name="Line 4074"/>
              <p:cNvSpPr>
                <a:spLocks noChangeShapeType="1"/>
              </p:cNvSpPr>
              <p:nvPr/>
            </p:nvSpPr>
            <p:spPr bwMode="auto">
              <a:xfrm flipH="1">
                <a:off x="2637" y="19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6" name="Line 4075"/>
              <p:cNvSpPr>
                <a:spLocks noChangeShapeType="1"/>
              </p:cNvSpPr>
              <p:nvPr/>
            </p:nvSpPr>
            <p:spPr bwMode="auto">
              <a:xfrm>
                <a:off x="219" y="19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7" name="Line 4076"/>
              <p:cNvSpPr>
                <a:spLocks noChangeShapeType="1"/>
              </p:cNvSpPr>
              <p:nvPr/>
            </p:nvSpPr>
            <p:spPr bwMode="auto">
              <a:xfrm flipV="1">
                <a:off x="706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8" name="Line 4077"/>
              <p:cNvSpPr>
                <a:spLocks noChangeShapeType="1"/>
              </p:cNvSpPr>
              <p:nvPr/>
            </p:nvSpPr>
            <p:spPr bwMode="auto">
              <a:xfrm>
                <a:off x="706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9" name="Line 4078"/>
              <p:cNvSpPr>
                <a:spLocks noChangeShapeType="1"/>
              </p:cNvSpPr>
              <p:nvPr/>
            </p:nvSpPr>
            <p:spPr bwMode="auto">
              <a:xfrm flipH="1">
                <a:off x="2637" y="202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0" name="Line 4079"/>
              <p:cNvSpPr>
                <a:spLocks noChangeShapeType="1"/>
              </p:cNvSpPr>
              <p:nvPr/>
            </p:nvSpPr>
            <p:spPr bwMode="auto">
              <a:xfrm>
                <a:off x="219" y="202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1" name="Line 4080"/>
              <p:cNvSpPr>
                <a:spLocks noChangeShapeType="1"/>
              </p:cNvSpPr>
              <p:nvPr/>
            </p:nvSpPr>
            <p:spPr bwMode="auto">
              <a:xfrm flipV="1">
                <a:off x="950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2" name="Line 4081"/>
              <p:cNvSpPr>
                <a:spLocks noChangeShapeType="1"/>
              </p:cNvSpPr>
              <p:nvPr/>
            </p:nvSpPr>
            <p:spPr bwMode="auto">
              <a:xfrm>
                <a:off x="950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3" name="Line 4082"/>
              <p:cNvSpPr>
                <a:spLocks noChangeShapeType="1"/>
              </p:cNvSpPr>
              <p:nvPr/>
            </p:nvSpPr>
            <p:spPr bwMode="auto">
              <a:xfrm flipH="1">
                <a:off x="2637" y="211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4" name="Line 4083"/>
              <p:cNvSpPr>
                <a:spLocks noChangeShapeType="1"/>
              </p:cNvSpPr>
              <p:nvPr/>
            </p:nvSpPr>
            <p:spPr bwMode="auto">
              <a:xfrm>
                <a:off x="219" y="211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5" name="Line 4084"/>
              <p:cNvSpPr>
                <a:spLocks noChangeShapeType="1"/>
              </p:cNvSpPr>
              <p:nvPr/>
            </p:nvSpPr>
            <p:spPr bwMode="auto">
              <a:xfrm flipV="1">
                <a:off x="1193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6" name="Line 4085"/>
              <p:cNvSpPr>
                <a:spLocks noChangeShapeType="1"/>
              </p:cNvSpPr>
              <p:nvPr/>
            </p:nvSpPr>
            <p:spPr bwMode="auto">
              <a:xfrm>
                <a:off x="1193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7" name="Line 4086"/>
              <p:cNvSpPr>
                <a:spLocks noChangeShapeType="1"/>
              </p:cNvSpPr>
              <p:nvPr/>
            </p:nvSpPr>
            <p:spPr bwMode="auto">
              <a:xfrm flipH="1">
                <a:off x="2637" y="220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8" name="Line 4087"/>
              <p:cNvSpPr>
                <a:spLocks noChangeShapeType="1"/>
              </p:cNvSpPr>
              <p:nvPr/>
            </p:nvSpPr>
            <p:spPr bwMode="auto">
              <a:xfrm>
                <a:off x="219" y="220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69" name="Line 4088"/>
              <p:cNvSpPr>
                <a:spLocks noChangeShapeType="1"/>
              </p:cNvSpPr>
              <p:nvPr/>
            </p:nvSpPr>
            <p:spPr bwMode="auto">
              <a:xfrm flipV="1">
                <a:off x="1437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0" name="Line 4089"/>
              <p:cNvSpPr>
                <a:spLocks noChangeShapeType="1"/>
              </p:cNvSpPr>
              <p:nvPr/>
            </p:nvSpPr>
            <p:spPr bwMode="auto">
              <a:xfrm>
                <a:off x="1437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1" name="Line 4090"/>
              <p:cNvSpPr>
                <a:spLocks noChangeShapeType="1"/>
              </p:cNvSpPr>
              <p:nvPr/>
            </p:nvSpPr>
            <p:spPr bwMode="auto">
              <a:xfrm flipH="1">
                <a:off x="2637" y="228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2" name="Line 4091"/>
              <p:cNvSpPr>
                <a:spLocks noChangeShapeType="1"/>
              </p:cNvSpPr>
              <p:nvPr/>
            </p:nvSpPr>
            <p:spPr bwMode="auto">
              <a:xfrm>
                <a:off x="219" y="228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3" name="Line 4092"/>
              <p:cNvSpPr>
                <a:spLocks noChangeShapeType="1"/>
              </p:cNvSpPr>
              <p:nvPr/>
            </p:nvSpPr>
            <p:spPr bwMode="auto">
              <a:xfrm flipV="1">
                <a:off x="1681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4" name="Line 4093"/>
              <p:cNvSpPr>
                <a:spLocks noChangeShapeType="1"/>
              </p:cNvSpPr>
              <p:nvPr/>
            </p:nvSpPr>
            <p:spPr bwMode="auto">
              <a:xfrm>
                <a:off x="1681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5" name="Line 4094"/>
              <p:cNvSpPr>
                <a:spLocks noChangeShapeType="1"/>
              </p:cNvSpPr>
              <p:nvPr/>
            </p:nvSpPr>
            <p:spPr bwMode="auto">
              <a:xfrm flipH="1">
                <a:off x="2637" y="236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6" name="Line 4095"/>
              <p:cNvSpPr>
                <a:spLocks noChangeShapeType="1"/>
              </p:cNvSpPr>
              <p:nvPr/>
            </p:nvSpPr>
            <p:spPr bwMode="auto">
              <a:xfrm>
                <a:off x="219" y="236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7" name="Line 4096"/>
              <p:cNvSpPr>
                <a:spLocks noChangeShapeType="1"/>
              </p:cNvSpPr>
              <p:nvPr/>
            </p:nvSpPr>
            <p:spPr bwMode="auto">
              <a:xfrm flipV="1">
                <a:off x="1924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8" name="Line 4097"/>
              <p:cNvSpPr>
                <a:spLocks noChangeShapeType="1"/>
              </p:cNvSpPr>
              <p:nvPr/>
            </p:nvSpPr>
            <p:spPr bwMode="auto">
              <a:xfrm>
                <a:off x="1924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79" name="Line 4098"/>
              <p:cNvSpPr>
                <a:spLocks noChangeShapeType="1"/>
              </p:cNvSpPr>
              <p:nvPr/>
            </p:nvSpPr>
            <p:spPr bwMode="auto">
              <a:xfrm flipH="1">
                <a:off x="2637" y="24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0" name="Line 4099"/>
              <p:cNvSpPr>
                <a:spLocks noChangeShapeType="1"/>
              </p:cNvSpPr>
              <p:nvPr/>
            </p:nvSpPr>
            <p:spPr bwMode="auto">
              <a:xfrm>
                <a:off x="219" y="24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1" name="Line 4100"/>
              <p:cNvSpPr>
                <a:spLocks noChangeShapeType="1"/>
              </p:cNvSpPr>
              <p:nvPr/>
            </p:nvSpPr>
            <p:spPr bwMode="auto">
              <a:xfrm flipV="1">
                <a:off x="2168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2" name="Line 4101"/>
              <p:cNvSpPr>
                <a:spLocks noChangeShapeType="1"/>
              </p:cNvSpPr>
              <p:nvPr/>
            </p:nvSpPr>
            <p:spPr bwMode="auto">
              <a:xfrm>
                <a:off x="2168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3" name="Line 4102"/>
              <p:cNvSpPr>
                <a:spLocks noChangeShapeType="1"/>
              </p:cNvSpPr>
              <p:nvPr/>
            </p:nvSpPr>
            <p:spPr bwMode="auto">
              <a:xfrm flipH="1">
                <a:off x="2637" y="254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4" name="Line 4103"/>
              <p:cNvSpPr>
                <a:spLocks noChangeShapeType="1"/>
              </p:cNvSpPr>
              <p:nvPr/>
            </p:nvSpPr>
            <p:spPr bwMode="auto">
              <a:xfrm>
                <a:off x="219" y="254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5" name="Line 4104"/>
              <p:cNvSpPr>
                <a:spLocks noChangeShapeType="1"/>
              </p:cNvSpPr>
              <p:nvPr/>
            </p:nvSpPr>
            <p:spPr bwMode="auto">
              <a:xfrm flipV="1">
                <a:off x="2411" y="2604"/>
                <a:ext cx="1" cy="1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6" name="Line 4105"/>
              <p:cNvSpPr>
                <a:spLocks noChangeShapeType="1"/>
              </p:cNvSpPr>
              <p:nvPr/>
            </p:nvSpPr>
            <p:spPr bwMode="auto">
              <a:xfrm>
                <a:off x="2411" y="1773"/>
                <a:ext cx="1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7" name="Freeform 4106"/>
              <p:cNvSpPr>
                <a:spLocks/>
              </p:cNvSpPr>
              <p:nvPr/>
            </p:nvSpPr>
            <p:spPr bwMode="auto">
              <a:xfrm>
                <a:off x="219" y="2010"/>
                <a:ext cx="2442" cy="553"/>
              </a:xfrm>
              <a:custGeom>
                <a:avLst/>
                <a:gdLst>
                  <a:gd name="T0" fmla="*/ 37 w 2442"/>
                  <a:gd name="T1" fmla="*/ 34 h 553"/>
                  <a:gd name="T2" fmla="*/ 73 w 2442"/>
                  <a:gd name="T3" fmla="*/ 57 h 553"/>
                  <a:gd name="T4" fmla="*/ 116 w 2442"/>
                  <a:gd name="T5" fmla="*/ 52 h 553"/>
                  <a:gd name="T6" fmla="*/ 152 w 2442"/>
                  <a:gd name="T7" fmla="*/ 63 h 553"/>
                  <a:gd name="T8" fmla="*/ 189 w 2442"/>
                  <a:gd name="T9" fmla="*/ 109 h 553"/>
                  <a:gd name="T10" fmla="*/ 225 w 2442"/>
                  <a:gd name="T11" fmla="*/ 109 h 553"/>
                  <a:gd name="T12" fmla="*/ 268 w 2442"/>
                  <a:gd name="T13" fmla="*/ 80 h 553"/>
                  <a:gd name="T14" fmla="*/ 305 w 2442"/>
                  <a:gd name="T15" fmla="*/ 132 h 553"/>
                  <a:gd name="T16" fmla="*/ 341 w 2442"/>
                  <a:gd name="T17" fmla="*/ 173 h 553"/>
                  <a:gd name="T18" fmla="*/ 384 w 2442"/>
                  <a:gd name="T19" fmla="*/ 144 h 553"/>
                  <a:gd name="T20" fmla="*/ 420 w 2442"/>
                  <a:gd name="T21" fmla="*/ 155 h 553"/>
                  <a:gd name="T22" fmla="*/ 463 w 2442"/>
                  <a:gd name="T23" fmla="*/ 219 h 553"/>
                  <a:gd name="T24" fmla="*/ 499 w 2442"/>
                  <a:gd name="T25" fmla="*/ 219 h 553"/>
                  <a:gd name="T26" fmla="*/ 542 w 2442"/>
                  <a:gd name="T27" fmla="*/ 184 h 553"/>
                  <a:gd name="T28" fmla="*/ 579 w 2442"/>
                  <a:gd name="T29" fmla="*/ 248 h 553"/>
                  <a:gd name="T30" fmla="*/ 615 w 2442"/>
                  <a:gd name="T31" fmla="*/ 300 h 553"/>
                  <a:gd name="T32" fmla="*/ 658 w 2442"/>
                  <a:gd name="T33" fmla="*/ 271 h 553"/>
                  <a:gd name="T34" fmla="*/ 694 w 2442"/>
                  <a:gd name="T35" fmla="*/ 288 h 553"/>
                  <a:gd name="T36" fmla="*/ 737 w 2442"/>
                  <a:gd name="T37" fmla="*/ 357 h 553"/>
                  <a:gd name="T38" fmla="*/ 773 w 2442"/>
                  <a:gd name="T39" fmla="*/ 363 h 553"/>
                  <a:gd name="T40" fmla="*/ 810 w 2442"/>
                  <a:gd name="T41" fmla="*/ 340 h 553"/>
                  <a:gd name="T42" fmla="*/ 847 w 2442"/>
                  <a:gd name="T43" fmla="*/ 398 h 553"/>
                  <a:gd name="T44" fmla="*/ 883 w 2442"/>
                  <a:gd name="T45" fmla="*/ 444 h 553"/>
                  <a:gd name="T46" fmla="*/ 926 w 2442"/>
                  <a:gd name="T47" fmla="*/ 432 h 553"/>
                  <a:gd name="T48" fmla="*/ 962 w 2442"/>
                  <a:gd name="T49" fmla="*/ 444 h 553"/>
                  <a:gd name="T50" fmla="*/ 1005 w 2442"/>
                  <a:gd name="T51" fmla="*/ 490 h 553"/>
                  <a:gd name="T52" fmla="*/ 1041 w 2442"/>
                  <a:gd name="T53" fmla="*/ 496 h 553"/>
                  <a:gd name="T54" fmla="*/ 1084 w 2442"/>
                  <a:gd name="T55" fmla="*/ 478 h 553"/>
                  <a:gd name="T56" fmla="*/ 1121 w 2442"/>
                  <a:gd name="T57" fmla="*/ 507 h 553"/>
                  <a:gd name="T58" fmla="*/ 1157 w 2442"/>
                  <a:gd name="T59" fmla="*/ 524 h 553"/>
                  <a:gd name="T60" fmla="*/ 1200 w 2442"/>
                  <a:gd name="T61" fmla="*/ 501 h 553"/>
                  <a:gd name="T62" fmla="*/ 1236 w 2442"/>
                  <a:gd name="T63" fmla="*/ 496 h 553"/>
                  <a:gd name="T64" fmla="*/ 1279 w 2442"/>
                  <a:gd name="T65" fmla="*/ 513 h 553"/>
                  <a:gd name="T66" fmla="*/ 1315 w 2442"/>
                  <a:gd name="T67" fmla="*/ 496 h 553"/>
                  <a:gd name="T68" fmla="*/ 1352 w 2442"/>
                  <a:gd name="T69" fmla="*/ 449 h 553"/>
                  <a:gd name="T70" fmla="*/ 1388 w 2442"/>
                  <a:gd name="T71" fmla="*/ 467 h 553"/>
                  <a:gd name="T72" fmla="*/ 1431 w 2442"/>
                  <a:gd name="T73" fmla="*/ 478 h 553"/>
                  <a:gd name="T74" fmla="*/ 1468 w 2442"/>
                  <a:gd name="T75" fmla="*/ 421 h 553"/>
                  <a:gd name="T76" fmla="*/ 1510 w 2442"/>
                  <a:gd name="T77" fmla="*/ 409 h 553"/>
                  <a:gd name="T78" fmla="*/ 1547 w 2442"/>
                  <a:gd name="T79" fmla="*/ 449 h 553"/>
                  <a:gd name="T80" fmla="*/ 1583 w 2442"/>
                  <a:gd name="T81" fmla="*/ 426 h 553"/>
                  <a:gd name="T82" fmla="*/ 1626 w 2442"/>
                  <a:gd name="T83" fmla="*/ 363 h 553"/>
                  <a:gd name="T84" fmla="*/ 1662 w 2442"/>
                  <a:gd name="T85" fmla="*/ 421 h 553"/>
                  <a:gd name="T86" fmla="*/ 1699 w 2442"/>
                  <a:gd name="T87" fmla="*/ 461 h 553"/>
                  <a:gd name="T88" fmla="*/ 1742 w 2442"/>
                  <a:gd name="T89" fmla="*/ 421 h 553"/>
                  <a:gd name="T90" fmla="*/ 1778 w 2442"/>
                  <a:gd name="T91" fmla="*/ 426 h 553"/>
                  <a:gd name="T92" fmla="*/ 1821 w 2442"/>
                  <a:gd name="T93" fmla="*/ 490 h 553"/>
                  <a:gd name="T94" fmla="*/ 1857 w 2442"/>
                  <a:gd name="T95" fmla="*/ 496 h 553"/>
                  <a:gd name="T96" fmla="*/ 1894 w 2442"/>
                  <a:gd name="T97" fmla="*/ 473 h 553"/>
                  <a:gd name="T98" fmla="*/ 1930 w 2442"/>
                  <a:gd name="T99" fmla="*/ 519 h 553"/>
                  <a:gd name="T100" fmla="*/ 1973 w 2442"/>
                  <a:gd name="T101" fmla="*/ 547 h 553"/>
                  <a:gd name="T102" fmla="*/ 2010 w 2442"/>
                  <a:gd name="T103" fmla="*/ 530 h 553"/>
                  <a:gd name="T104" fmla="*/ 2052 w 2442"/>
                  <a:gd name="T105" fmla="*/ 530 h 553"/>
                  <a:gd name="T106" fmla="*/ 2089 w 2442"/>
                  <a:gd name="T107" fmla="*/ 553 h 553"/>
                  <a:gd name="T108" fmla="*/ 2125 w 2442"/>
                  <a:gd name="T109" fmla="*/ 536 h 553"/>
                  <a:gd name="T110" fmla="*/ 2168 w 2442"/>
                  <a:gd name="T111" fmla="*/ 490 h 553"/>
                  <a:gd name="T112" fmla="*/ 2204 w 2442"/>
                  <a:gd name="T113" fmla="*/ 507 h 553"/>
                  <a:gd name="T114" fmla="*/ 2241 w 2442"/>
                  <a:gd name="T115" fmla="*/ 519 h 553"/>
                  <a:gd name="T116" fmla="*/ 2284 w 2442"/>
                  <a:gd name="T117" fmla="*/ 455 h 553"/>
                  <a:gd name="T118" fmla="*/ 2320 w 2442"/>
                  <a:gd name="T119" fmla="*/ 444 h 553"/>
                  <a:gd name="T120" fmla="*/ 2363 w 2442"/>
                  <a:gd name="T121" fmla="*/ 490 h 553"/>
                  <a:gd name="T122" fmla="*/ 2399 w 2442"/>
                  <a:gd name="T123" fmla="*/ 467 h 55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442"/>
                  <a:gd name="T187" fmla="*/ 0 h 553"/>
                  <a:gd name="T188" fmla="*/ 2442 w 2442"/>
                  <a:gd name="T189" fmla="*/ 553 h 55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442" h="553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11"/>
                    </a:lnTo>
                    <a:lnTo>
                      <a:pt x="12" y="17"/>
                    </a:lnTo>
                    <a:lnTo>
                      <a:pt x="18" y="17"/>
                    </a:lnTo>
                    <a:lnTo>
                      <a:pt x="18" y="23"/>
                    </a:lnTo>
                    <a:lnTo>
                      <a:pt x="24" y="23"/>
                    </a:lnTo>
                    <a:lnTo>
                      <a:pt x="24" y="29"/>
                    </a:lnTo>
                    <a:lnTo>
                      <a:pt x="31" y="29"/>
                    </a:lnTo>
                    <a:lnTo>
                      <a:pt x="31" y="34"/>
                    </a:lnTo>
                    <a:lnTo>
                      <a:pt x="37" y="34"/>
                    </a:lnTo>
                    <a:lnTo>
                      <a:pt x="43" y="40"/>
                    </a:lnTo>
                    <a:lnTo>
                      <a:pt x="43" y="46"/>
                    </a:lnTo>
                    <a:lnTo>
                      <a:pt x="49" y="46"/>
                    </a:lnTo>
                    <a:lnTo>
                      <a:pt x="55" y="52"/>
                    </a:lnTo>
                    <a:lnTo>
                      <a:pt x="61" y="57"/>
                    </a:lnTo>
                    <a:lnTo>
                      <a:pt x="67" y="57"/>
                    </a:lnTo>
                    <a:lnTo>
                      <a:pt x="67" y="63"/>
                    </a:lnTo>
                    <a:lnTo>
                      <a:pt x="67" y="57"/>
                    </a:lnTo>
                    <a:lnTo>
                      <a:pt x="73" y="57"/>
                    </a:lnTo>
                    <a:lnTo>
                      <a:pt x="79" y="57"/>
                    </a:lnTo>
                    <a:lnTo>
                      <a:pt x="85" y="57"/>
                    </a:lnTo>
                    <a:lnTo>
                      <a:pt x="91" y="57"/>
                    </a:lnTo>
                    <a:lnTo>
                      <a:pt x="91" y="52"/>
                    </a:lnTo>
                    <a:lnTo>
                      <a:pt x="98" y="52"/>
                    </a:lnTo>
                    <a:lnTo>
                      <a:pt x="104" y="52"/>
                    </a:lnTo>
                    <a:lnTo>
                      <a:pt x="110" y="52"/>
                    </a:lnTo>
                    <a:lnTo>
                      <a:pt x="116" y="52"/>
                    </a:lnTo>
                    <a:lnTo>
                      <a:pt x="116" y="46"/>
                    </a:lnTo>
                    <a:lnTo>
                      <a:pt x="122" y="46"/>
                    </a:lnTo>
                    <a:lnTo>
                      <a:pt x="128" y="46"/>
                    </a:lnTo>
                    <a:lnTo>
                      <a:pt x="134" y="46"/>
                    </a:lnTo>
                    <a:lnTo>
                      <a:pt x="140" y="52"/>
                    </a:lnTo>
                    <a:lnTo>
                      <a:pt x="146" y="52"/>
                    </a:lnTo>
                    <a:lnTo>
                      <a:pt x="146" y="57"/>
                    </a:lnTo>
                    <a:lnTo>
                      <a:pt x="146" y="63"/>
                    </a:lnTo>
                    <a:lnTo>
                      <a:pt x="152" y="63"/>
                    </a:lnTo>
                    <a:lnTo>
                      <a:pt x="152" y="69"/>
                    </a:lnTo>
                    <a:lnTo>
                      <a:pt x="158" y="69"/>
                    </a:lnTo>
                    <a:lnTo>
                      <a:pt x="158" y="75"/>
                    </a:lnTo>
                    <a:lnTo>
                      <a:pt x="164" y="75"/>
                    </a:lnTo>
                    <a:lnTo>
                      <a:pt x="164" y="80"/>
                    </a:lnTo>
                    <a:lnTo>
                      <a:pt x="171" y="80"/>
                    </a:lnTo>
                    <a:lnTo>
                      <a:pt x="171" y="86"/>
                    </a:lnTo>
                    <a:lnTo>
                      <a:pt x="171" y="92"/>
                    </a:lnTo>
                    <a:lnTo>
                      <a:pt x="177" y="92"/>
                    </a:lnTo>
                    <a:lnTo>
                      <a:pt x="177" y="98"/>
                    </a:lnTo>
                    <a:lnTo>
                      <a:pt x="183" y="98"/>
                    </a:lnTo>
                    <a:lnTo>
                      <a:pt x="183" y="104"/>
                    </a:lnTo>
                    <a:lnTo>
                      <a:pt x="189" y="104"/>
                    </a:lnTo>
                    <a:lnTo>
                      <a:pt x="189" y="109"/>
                    </a:lnTo>
                    <a:lnTo>
                      <a:pt x="195" y="109"/>
                    </a:lnTo>
                    <a:lnTo>
                      <a:pt x="195" y="115"/>
                    </a:lnTo>
                    <a:lnTo>
                      <a:pt x="201" y="121"/>
                    </a:lnTo>
                    <a:lnTo>
                      <a:pt x="207" y="121"/>
                    </a:lnTo>
                    <a:lnTo>
                      <a:pt x="207" y="115"/>
                    </a:lnTo>
                    <a:lnTo>
                      <a:pt x="213" y="115"/>
                    </a:lnTo>
                    <a:lnTo>
                      <a:pt x="219" y="115"/>
                    </a:lnTo>
                    <a:lnTo>
                      <a:pt x="219" y="109"/>
                    </a:lnTo>
                    <a:lnTo>
                      <a:pt x="225" y="109"/>
                    </a:lnTo>
                    <a:lnTo>
                      <a:pt x="231" y="104"/>
                    </a:lnTo>
                    <a:lnTo>
                      <a:pt x="238" y="104"/>
                    </a:lnTo>
                    <a:lnTo>
                      <a:pt x="238" y="98"/>
                    </a:lnTo>
                    <a:lnTo>
                      <a:pt x="244" y="98"/>
                    </a:lnTo>
                    <a:lnTo>
                      <a:pt x="250" y="98"/>
                    </a:lnTo>
                    <a:lnTo>
                      <a:pt x="250" y="92"/>
                    </a:lnTo>
                    <a:lnTo>
                      <a:pt x="256" y="92"/>
                    </a:lnTo>
                    <a:lnTo>
                      <a:pt x="262" y="86"/>
                    </a:lnTo>
                    <a:lnTo>
                      <a:pt x="268" y="86"/>
                    </a:lnTo>
                    <a:lnTo>
                      <a:pt x="268" y="80"/>
                    </a:lnTo>
                    <a:lnTo>
                      <a:pt x="268" y="86"/>
                    </a:lnTo>
                    <a:lnTo>
                      <a:pt x="274" y="86"/>
                    </a:lnTo>
                    <a:lnTo>
                      <a:pt x="274" y="92"/>
                    </a:lnTo>
                    <a:lnTo>
                      <a:pt x="280" y="98"/>
                    </a:lnTo>
                    <a:lnTo>
                      <a:pt x="280" y="104"/>
                    </a:lnTo>
                    <a:lnTo>
                      <a:pt x="286" y="104"/>
                    </a:lnTo>
                    <a:lnTo>
                      <a:pt x="286" y="109"/>
                    </a:lnTo>
                    <a:lnTo>
                      <a:pt x="292" y="115"/>
                    </a:lnTo>
                    <a:lnTo>
                      <a:pt x="292" y="121"/>
                    </a:lnTo>
                    <a:lnTo>
                      <a:pt x="298" y="121"/>
                    </a:lnTo>
                    <a:lnTo>
                      <a:pt x="298" y="127"/>
                    </a:lnTo>
                    <a:lnTo>
                      <a:pt x="305" y="132"/>
                    </a:lnTo>
                    <a:lnTo>
                      <a:pt x="311" y="138"/>
                    </a:lnTo>
                    <a:lnTo>
                      <a:pt x="311" y="144"/>
                    </a:lnTo>
                    <a:lnTo>
                      <a:pt x="317" y="150"/>
                    </a:lnTo>
                    <a:lnTo>
                      <a:pt x="317" y="155"/>
                    </a:lnTo>
                    <a:lnTo>
                      <a:pt x="323" y="155"/>
                    </a:lnTo>
                    <a:lnTo>
                      <a:pt x="323" y="161"/>
                    </a:lnTo>
                    <a:lnTo>
                      <a:pt x="329" y="161"/>
                    </a:lnTo>
                    <a:lnTo>
                      <a:pt x="329" y="167"/>
                    </a:lnTo>
                    <a:lnTo>
                      <a:pt x="329" y="173"/>
                    </a:lnTo>
                    <a:lnTo>
                      <a:pt x="335" y="173"/>
                    </a:lnTo>
                    <a:lnTo>
                      <a:pt x="335" y="178"/>
                    </a:lnTo>
                    <a:lnTo>
                      <a:pt x="341" y="178"/>
                    </a:lnTo>
                    <a:lnTo>
                      <a:pt x="341" y="173"/>
                    </a:lnTo>
                    <a:lnTo>
                      <a:pt x="347" y="173"/>
                    </a:lnTo>
                    <a:lnTo>
                      <a:pt x="353" y="167"/>
                    </a:lnTo>
                    <a:lnTo>
                      <a:pt x="359" y="161"/>
                    </a:lnTo>
                    <a:lnTo>
                      <a:pt x="365" y="161"/>
                    </a:lnTo>
                    <a:lnTo>
                      <a:pt x="365" y="155"/>
                    </a:lnTo>
                    <a:lnTo>
                      <a:pt x="372" y="155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78" y="144"/>
                    </a:lnTo>
                    <a:lnTo>
                      <a:pt x="384" y="144"/>
                    </a:lnTo>
                    <a:lnTo>
                      <a:pt x="390" y="144"/>
                    </a:lnTo>
                    <a:lnTo>
                      <a:pt x="390" y="138"/>
                    </a:lnTo>
                    <a:lnTo>
                      <a:pt x="396" y="138"/>
                    </a:lnTo>
                    <a:lnTo>
                      <a:pt x="396" y="132"/>
                    </a:lnTo>
                    <a:lnTo>
                      <a:pt x="402" y="132"/>
                    </a:lnTo>
                    <a:lnTo>
                      <a:pt x="402" y="127"/>
                    </a:lnTo>
                    <a:lnTo>
                      <a:pt x="408" y="127"/>
                    </a:lnTo>
                    <a:lnTo>
                      <a:pt x="408" y="132"/>
                    </a:lnTo>
                    <a:lnTo>
                      <a:pt x="408" y="138"/>
                    </a:lnTo>
                    <a:lnTo>
                      <a:pt x="414" y="138"/>
                    </a:lnTo>
                    <a:lnTo>
                      <a:pt x="414" y="144"/>
                    </a:lnTo>
                    <a:lnTo>
                      <a:pt x="420" y="150"/>
                    </a:lnTo>
                    <a:lnTo>
                      <a:pt x="420" y="155"/>
                    </a:lnTo>
                    <a:lnTo>
                      <a:pt x="426" y="155"/>
                    </a:lnTo>
                    <a:lnTo>
                      <a:pt x="426" y="161"/>
                    </a:lnTo>
                    <a:lnTo>
                      <a:pt x="426" y="167"/>
                    </a:lnTo>
                    <a:lnTo>
                      <a:pt x="432" y="167"/>
                    </a:lnTo>
                    <a:lnTo>
                      <a:pt x="432" y="173"/>
                    </a:lnTo>
                    <a:lnTo>
                      <a:pt x="432" y="178"/>
                    </a:lnTo>
                    <a:lnTo>
                      <a:pt x="439" y="178"/>
                    </a:lnTo>
                    <a:lnTo>
                      <a:pt x="439" y="184"/>
                    </a:lnTo>
                    <a:lnTo>
                      <a:pt x="445" y="190"/>
                    </a:lnTo>
                    <a:lnTo>
                      <a:pt x="445" y="196"/>
                    </a:lnTo>
                    <a:lnTo>
                      <a:pt x="451" y="196"/>
                    </a:lnTo>
                    <a:lnTo>
                      <a:pt x="451" y="202"/>
                    </a:lnTo>
                    <a:lnTo>
                      <a:pt x="451" y="207"/>
                    </a:lnTo>
                    <a:lnTo>
                      <a:pt x="457" y="207"/>
                    </a:lnTo>
                    <a:lnTo>
                      <a:pt x="457" y="213"/>
                    </a:lnTo>
                    <a:lnTo>
                      <a:pt x="463" y="219"/>
                    </a:lnTo>
                    <a:lnTo>
                      <a:pt x="463" y="225"/>
                    </a:lnTo>
                    <a:lnTo>
                      <a:pt x="469" y="225"/>
                    </a:lnTo>
                    <a:lnTo>
                      <a:pt x="469" y="230"/>
                    </a:lnTo>
                    <a:lnTo>
                      <a:pt x="469" y="236"/>
                    </a:lnTo>
                    <a:lnTo>
                      <a:pt x="475" y="236"/>
                    </a:lnTo>
                    <a:lnTo>
                      <a:pt x="481" y="230"/>
                    </a:lnTo>
                    <a:lnTo>
                      <a:pt x="487" y="225"/>
                    </a:lnTo>
                    <a:lnTo>
                      <a:pt x="493" y="225"/>
                    </a:lnTo>
                    <a:lnTo>
                      <a:pt x="493" y="219"/>
                    </a:lnTo>
                    <a:lnTo>
                      <a:pt x="499" y="219"/>
                    </a:lnTo>
                    <a:lnTo>
                      <a:pt x="499" y="213"/>
                    </a:lnTo>
                    <a:lnTo>
                      <a:pt x="505" y="213"/>
                    </a:lnTo>
                    <a:lnTo>
                      <a:pt x="512" y="207"/>
                    </a:lnTo>
                    <a:lnTo>
                      <a:pt x="518" y="207"/>
                    </a:lnTo>
                    <a:lnTo>
                      <a:pt x="518" y="202"/>
                    </a:lnTo>
                    <a:lnTo>
                      <a:pt x="524" y="202"/>
                    </a:lnTo>
                    <a:lnTo>
                      <a:pt x="524" y="196"/>
                    </a:lnTo>
                    <a:lnTo>
                      <a:pt x="530" y="196"/>
                    </a:lnTo>
                    <a:lnTo>
                      <a:pt x="530" y="190"/>
                    </a:lnTo>
                    <a:lnTo>
                      <a:pt x="536" y="190"/>
                    </a:lnTo>
                    <a:lnTo>
                      <a:pt x="536" y="184"/>
                    </a:lnTo>
                    <a:lnTo>
                      <a:pt x="542" y="184"/>
                    </a:lnTo>
                    <a:lnTo>
                      <a:pt x="542" y="190"/>
                    </a:lnTo>
                    <a:lnTo>
                      <a:pt x="548" y="196"/>
                    </a:lnTo>
                    <a:lnTo>
                      <a:pt x="548" y="202"/>
                    </a:lnTo>
                    <a:lnTo>
                      <a:pt x="554" y="202"/>
                    </a:lnTo>
                    <a:lnTo>
                      <a:pt x="554" y="207"/>
                    </a:lnTo>
                    <a:lnTo>
                      <a:pt x="554" y="213"/>
                    </a:lnTo>
                    <a:lnTo>
                      <a:pt x="560" y="213"/>
                    </a:lnTo>
                    <a:lnTo>
                      <a:pt x="560" y="219"/>
                    </a:lnTo>
                    <a:lnTo>
                      <a:pt x="560" y="225"/>
                    </a:lnTo>
                    <a:lnTo>
                      <a:pt x="566" y="225"/>
                    </a:lnTo>
                    <a:lnTo>
                      <a:pt x="566" y="230"/>
                    </a:lnTo>
                    <a:lnTo>
                      <a:pt x="572" y="236"/>
                    </a:lnTo>
                    <a:lnTo>
                      <a:pt x="572" y="242"/>
                    </a:lnTo>
                    <a:lnTo>
                      <a:pt x="572" y="248"/>
                    </a:lnTo>
                    <a:lnTo>
                      <a:pt x="579" y="248"/>
                    </a:lnTo>
                    <a:lnTo>
                      <a:pt x="579" y="253"/>
                    </a:lnTo>
                    <a:lnTo>
                      <a:pt x="585" y="259"/>
                    </a:lnTo>
                    <a:lnTo>
                      <a:pt x="585" y="265"/>
                    </a:lnTo>
                    <a:lnTo>
                      <a:pt x="591" y="271"/>
                    </a:lnTo>
                    <a:lnTo>
                      <a:pt x="591" y="276"/>
                    </a:lnTo>
                    <a:lnTo>
                      <a:pt x="597" y="276"/>
                    </a:lnTo>
                    <a:lnTo>
                      <a:pt x="597" y="282"/>
                    </a:lnTo>
                    <a:lnTo>
                      <a:pt x="597" y="288"/>
                    </a:lnTo>
                    <a:lnTo>
                      <a:pt x="603" y="294"/>
                    </a:lnTo>
                    <a:lnTo>
                      <a:pt x="609" y="300"/>
                    </a:lnTo>
                    <a:lnTo>
                      <a:pt x="615" y="300"/>
                    </a:lnTo>
                    <a:lnTo>
                      <a:pt x="621" y="294"/>
                    </a:lnTo>
                    <a:lnTo>
                      <a:pt x="627" y="294"/>
                    </a:lnTo>
                    <a:lnTo>
                      <a:pt x="627" y="288"/>
                    </a:lnTo>
                    <a:lnTo>
                      <a:pt x="633" y="288"/>
                    </a:lnTo>
                    <a:lnTo>
                      <a:pt x="639" y="282"/>
                    </a:lnTo>
                    <a:lnTo>
                      <a:pt x="646" y="282"/>
                    </a:lnTo>
                    <a:lnTo>
                      <a:pt x="646" y="276"/>
                    </a:lnTo>
                    <a:lnTo>
                      <a:pt x="652" y="276"/>
                    </a:lnTo>
                    <a:lnTo>
                      <a:pt x="652" y="271"/>
                    </a:lnTo>
                    <a:lnTo>
                      <a:pt x="658" y="271"/>
                    </a:lnTo>
                    <a:lnTo>
                      <a:pt x="664" y="265"/>
                    </a:lnTo>
                    <a:lnTo>
                      <a:pt x="670" y="265"/>
                    </a:lnTo>
                    <a:lnTo>
                      <a:pt x="670" y="259"/>
                    </a:lnTo>
                    <a:lnTo>
                      <a:pt x="676" y="259"/>
                    </a:lnTo>
                    <a:lnTo>
                      <a:pt x="682" y="259"/>
                    </a:lnTo>
                    <a:lnTo>
                      <a:pt x="682" y="265"/>
                    </a:lnTo>
                    <a:lnTo>
                      <a:pt x="682" y="271"/>
                    </a:lnTo>
                    <a:lnTo>
                      <a:pt x="688" y="276"/>
                    </a:lnTo>
                    <a:lnTo>
                      <a:pt x="688" y="282"/>
                    </a:lnTo>
                    <a:lnTo>
                      <a:pt x="694" y="282"/>
                    </a:lnTo>
                    <a:lnTo>
                      <a:pt x="694" y="288"/>
                    </a:lnTo>
                    <a:lnTo>
                      <a:pt x="694" y="294"/>
                    </a:lnTo>
                    <a:lnTo>
                      <a:pt x="700" y="294"/>
                    </a:lnTo>
                    <a:lnTo>
                      <a:pt x="700" y="300"/>
                    </a:lnTo>
                    <a:lnTo>
                      <a:pt x="700" y="305"/>
                    </a:lnTo>
                    <a:lnTo>
                      <a:pt x="706" y="311"/>
                    </a:lnTo>
                    <a:lnTo>
                      <a:pt x="706" y="317"/>
                    </a:lnTo>
                    <a:lnTo>
                      <a:pt x="713" y="317"/>
                    </a:lnTo>
                    <a:lnTo>
                      <a:pt x="713" y="323"/>
                    </a:lnTo>
                    <a:lnTo>
                      <a:pt x="713" y="328"/>
                    </a:lnTo>
                    <a:lnTo>
                      <a:pt x="719" y="328"/>
                    </a:lnTo>
                    <a:lnTo>
                      <a:pt x="719" y="334"/>
                    </a:lnTo>
                    <a:lnTo>
                      <a:pt x="725" y="340"/>
                    </a:lnTo>
                    <a:lnTo>
                      <a:pt x="725" y="346"/>
                    </a:lnTo>
                    <a:lnTo>
                      <a:pt x="731" y="351"/>
                    </a:lnTo>
                    <a:lnTo>
                      <a:pt x="737" y="357"/>
                    </a:lnTo>
                    <a:lnTo>
                      <a:pt x="737" y="363"/>
                    </a:lnTo>
                    <a:lnTo>
                      <a:pt x="743" y="369"/>
                    </a:lnTo>
                    <a:lnTo>
                      <a:pt x="743" y="374"/>
                    </a:lnTo>
                    <a:lnTo>
                      <a:pt x="749" y="374"/>
                    </a:lnTo>
                    <a:lnTo>
                      <a:pt x="749" y="369"/>
                    </a:lnTo>
                    <a:lnTo>
                      <a:pt x="755" y="369"/>
                    </a:lnTo>
                    <a:lnTo>
                      <a:pt x="761" y="369"/>
                    </a:lnTo>
                    <a:lnTo>
                      <a:pt x="761" y="363"/>
                    </a:lnTo>
                    <a:lnTo>
                      <a:pt x="767" y="363"/>
                    </a:lnTo>
                    <a:lnTo>
                      <a:pt x="773" y="363"/>
                    </a:lnTo>
                    <a:lnTo>
                      <a:pt x="780" y="357"/>
                    </a:lnTo>
                    <a:lnTo>
                      <a:pt x="786" y="357"/>
                    </a:lnTo>
                    <a:lnTo>
                      <a:pt x="786" y="351"/>
                    </a:lnTo>
                    <a:lnTo>
                      <a:pt x="792" y="351"/>
                    </a:lnTo>
                    <a:lnTo>
                      <a:pt x="798" y="351"/>
                    </a:lnTo>
                    <a:lnTo>
                      <a:pt x="798" y="346"/>
                    </a:lnTo>
                    <a:lnTo>
                      <a:pt x="804" y="346"/>
                    </a:lnTo>
                    <a:lnTo>
                      <a:pt x="810" y="346"/>
                    </a:lnTo>
                    <a:lnTo>
                      <a:pt x="810" y="340"/>
                    </a:lnTo>
                    <a:lnTo>
                      <a:pt x="816" y="340"/>
                    </a:lnTo>
                    <a:lnTo>
                      <a:pt x="816" y="346"/>
                    </a:lnTo>
                    <a:lnTo>
                      <a:pt x="816" y="351"/>
                    </a:lnTo>
                    <a:lnTo>
                      <a:pt x="822" y="351"/>
                    </a:lnTo>
                    <a:lnTo>
                      <a:pt x="822" y="357"/>
                    </a:lnTo>
                    <a:lnTo>
                      <a:pt x="828" y="363"/>
                    </a:lnTo>
                    <a:lnTo>
                      <a:pt x="828" y="369"/>
                    </a:lnTo>
                    <a:lnTo>
                      <a:pt x="828" y="374"/>
                    </a:lnTo>
                    <a:lnTo>
                      <a:pt x="834" y="374"/>
                    </a:lnTo>
                    <a:lnTo>
                      <a:pt x="834" y="380"/>
                    </a:lnTo>
                    <a:lnTo>
                      <a:pt x="840" y="386"/>
                    </a:lnTo>
                    <a:lnTo>
                      <a:pt x="840" y="392"/>
                    </a:lnTo>
                    <a:lnTo>
                      <a:pt x="847" y="398"/>
                    </a:lnTo>
                    <a:lnTo>
                      <a:pt x="853" y="403"/>
                    </a:lnTo>
                    <a:lnTo>
                      <a:pt x="853" y="409"/>
                    </a:lnTo>
                    <a:lnTo>
                      <a:pt x="859" y="415"/>
                    </a:lnTo>
                    <a:lnTo>
                      <a:pt x="865" y="421"/>
                    </a:lnTo>
                    <a:lnTo>
                      <a:pt x="865" y="426"/>
                    </a:lnTo>
                    <a:lnTo>
                      <a:pt x="871" y="432"/>
                    </a:lnTo>
                    <a:lnTo>
                      <a:pt x="871" y="438"/>
                    </a:lnTo>
                    <a:lnTo>
                      <a:pt x="877" y="438"/>
                    </a:lnTo>
                    <a:lnTo>
                      <a:pt x="877" y="444"/>
                    </a:lnTo>
                    <a:lnTo>
                      <a:pt x="883" y="444"/>
                    </a:lnTo>
                    <a:lnTo>
                      <a:pt x="889" y="444"/>
                    </a:lnTo>
                    <a:lnTo>
                      <a:pt x="895" y="444"/>
                    </a:lnTo>
                    <a:lnTo>
                      <a:pt x="895" y="438"/>
                    </a:lnTo>
                    <a:lnTo>
                      <a:pt x="901" y="438"/>
                    </a:lnTo>
                    <a:lnTo>
                      <a:pt x="907" y="438"/>
                    </a:lnTo>
                    <a:lnTo>
                      <a:pt x="913" y="438"/>
                    </a:lnTo>
                    <a:lnTo>
                      <a:pt x="913" y="432"/>
                    </a:lnTo>
                    <a:lnTo>
                      <a:pt x="920" y="432"/>
                    </a:lnTo>
                    <a:lnTo>
                      <a:pt x="926" y="432"/>
                    </a:lnTo>
                    <a:lnTo>
                      <a:pt x="932" y="432"/>
                    </a:lnTo>
                    <a:lnTo>
                      <a:pt x="932" y="426"/>
                    </a:lnTo>
                    <a:lnTo>
                      <a:pt x="938" y="426"/>
                    </a:lnTo>
                    <a:lnTo>
                      <a:pt x="944" y="426"/>
                    </a:lnTo>
                    <a:lnTo>
                      <a:pt x="944" y="421"/>
                    </a:lnTo>
                    <a:lnTo>
                      <a:pt x="950" y="421"/>
                    </a:lnTo>
                    <a:lnTo>
                      <a:pt x="950" y="426"/>
                    </a:lnTo>
                    <a:lnTo>
                      <a:pt x="956" y="432"/>
                    </a:lnTo>
                    <a:lnTo>
                      <a:pt x="956" y="438"/>
                    </a:lnTo>
                    <a:lnTo>
                      <a:pt x="962" y="438"/>
                    </a:lnTo>
                    <a:lnTo>
                      <a:pt x="962" y="444"/>
                    </a:lnTo>
                    <a:lnTo>
                      <a:pt x="968" y="444"/>
                    </a:lnTo>
                    <a:lnTo>
                      <a:pt x="968" y="449"/>
                    </a:lnTo>
                    <a:lnTo>
                      <a:pt x="974" y="455"/>
                    </a:lnTo>
                    <a:lnTo>
                      <a:pt x="974" y="461"/>
                    </a:lnTo>
                    <a:lnTo>
                      <a:pt x="980" y="461"/>
                    </a:lnTo>
                    <a:lnTo>
                      <a:pt x="980" y="467"/>
                    </a:lnTo>
                    <a:lnTo>
                      <a:pt x="987" y="473"/>
                    </a:lnTo>
                    <a:lnTo>
                      <a:pt x="993" y="473"/>
                    </a:lnTo>
                    <a:lnTo>
                      <a:pt x="993" y="478"/>
                    </a:lnTo>
                    <a:lnTo>
                      <a:pt x="999" y="484"/>
                    </a:lnTo>
                    <a:lnTo>
                      <a:pt x="1005" y="490"/>
                    </a:lnTo>
                    <a:lnTo>
                      <a:pt x="1011" y="496"/>
                    </a:lnTo>
                    <a:lnTo>
                      <a:pt x="1017" y="501"/>
                    </a:lnTo>
                    <a:lnTo>
                      <a:pt x="1023" y="501"/>
                    </a:lnTo>
                    <a:lnTo>
                      <a:pt x="1023" y="496"/>
                    </a:lnTo>
                    <a:lnTo>
                      <a:pt x="1029" y="496"/>
                    </a:lnTo>
                    <a:lnTo>
                      <a:pt x="1035" y="496"/>
                    </a:lnTo>
                    <a:lnTo>
                      <a:pt x="1041" y="496"/>
                    </a:lnTo>
                    <a:lnTo>
                      <a:pt x="1047" y="496"/>
                    </a:lnTo>
                    <a:lnTo>
                      <a:pt x="1047" y="490"/>
                    </a:lnTo>
                    <a:lnTo>
                      <a:pt x="1054" y="490"/>
                    </a:lnTo>
                    <a:lnTo>
                      <a:pt x="1060" y="490"/>
                    </a:lnTo>
                    <a:lnTo>
                      <a:pt x="1066" y="484"/>
                    </a:lnTo>
                    <a:lnTo>
                      <a:pt x="1072" y="484"/>
                    </a:lnTo>
                    <a:lnTo>
                      <a:pt x="1078" y="484"/>
                    </a:lnTo>
                    <a:lnTo>
                      <a:pt x="1078" y="478"/>
                    </a:lnTo>
                    <a:lnTo>
                      <a:pt x="1084" y="478"/>
                    </a:lnTo>
                    <a:lnTo>
                      <a:pt x="1090" y="484"/>
                    </a:lnTo>
                    <a:lnTo>
                      <a:pt x="1096" y="484"/>
                    </a:lnTo>
                    <a:lnTo>
                      <a:pt x="1096" y="490"/>
                    </a:lnTo>
                    <a:lnTo>
                      <a:pt x="1102" y="496"/>
                    </a:lnTo>
                    <a:lnTo>
                      <a:pt x="1108" y="496"/>
                    </a:lnTo>
                    <a:lnTo>
                      <a:pt x="1108" y="501"/>
                    </a:lnTo>
                    <a:lnTo>
                      <a:pt x="1114" y="501"/>
                    </a:lnTo>
                    <a:lnTo>
                      <a:pt x="1114" y="507"/>
                    </a:lnTo>
                    <a:lnTo>
                      <a:pt x="1121" y="507"/>
                    </a:lnTo>
                    <a:lnTo>
                      <a:pt x="1127" y="513"/>
                    </a:lnTo>
                    <a:lnTo>
                      <a:pt x="1133" y="513"/>
                    </a:lnTo>
                    <a:lnTo>
                      <a:pt x="1133" y="519"/>
                    </a:lnTo>
                    <a:lnTo>
                      <a:pt x="1139" y="519"/>
                    </a:lnTo>
                    <a:lnTo>
                      <a:pt x="1145" y="524"/>
                    </a:lnTo>
                    <a:lnTo>
                      <a:pt x="1151" y="524"/>
                    </a:lnTo>
                    <a:lnTo>
                      <a:pt x="1157" y="524"/>
                    </a:lnTo>
                    <a:lnTo>
                      <a:pt x="1163" y="524"/>
                    </a:lnTo>
                    <a:lnTo>
                      <a:pt x="1163" y="519"/>
                    </a:lnTo>
                    <a:lnTo>
                      <a:pt x="1169" y="519"/>
                    </a:lnTo>
                    <a:lnTo>
                      <a:pt x="1175" y="519"/>
                    </a:lnTo>
                    <a:lnTo>
                      <a:pt x="1175" y="513"/>
                    </a:lnTo>
                    <a:lnTo>
                      <a:pt x="1181" y="513"/>
                    </a:lnTo>
                    <a:lnTo>
                      <a:pt x="1188" y="513"/>
                    </a:lnTo>
                    <a:lnTo>
                      <a:pt x="1188" y="507"/>
                    </a:lnTo>
                    <a:lnTo>
                      <a:pt x="1194" y="507"/>
                    </a:lnTo>
                    <a:lnTo>
                      <a:pt x="1194" y="501"/>
                    </a:lnTo>
                    <a:lnTo>
                      <a:pt x="1200" y="501"/>
                    </a:lnTo>
                    <a:lnTo>
                      <a:pt x="1206" y="496"/>
                    </a:lnTo>
                    <a:lnTo>
                      <a:pt x="1212" y="496"/>
                    </a:lnTo>
                    <a:lnTo>
                      <a:pt x="1212" y="490"/>
                    </a:lnTo>
                    <a:lnTo>
                      <a:pt x="1218" y="490"/>
                    </a:lnTo>
                    <a:lnTo>
                      <a:pt x="1218" y="484"/>
                    </a:lnTo>
                    <a:lnTo>
                      <a:pt x="1218" y="490"/>
                    </a:lnTo>
                    <a:lnTo>
                      <a:pt x="1224" y="490"/>
                    </a:lnTo>
                    <a:lnTo>
                      <a:pt x="1230" y="490"/>
                    </a:lnTo>
                    <a:lnTo>
                      <a:pt x="1230" y="496"/>
                    </a:lnTo>
                    <a:lnTo>
                      <a:pt x="1236" y="496"/>
                    </a:lnTo>
                    <a:lnTo>
                      <a:pt x="1242" y="496"/>
                    </a:lnTo>
                    <a:lnTo>
                      <a:pt x="1242" y="501"/>
                    </a:lnTo>
                    <a:lnTo>
                      <a:pt x="1248" y="501"/>
                    </a:lnTo>
                    <a:lnTo>
                      <a:pt x="1254" y="501"/>
                    </a:lnTo>
                    <a:lnTo>
                      <a:pt x="1254" y="507"/>
                    </a:lnTo>
                    <a:lnTo>
                      <a:pt x="1261" y="507"/>
                    </a:lnTo>
                    <a:lnTo>
                      <a:pt x="1267" y="507"/>
                    </a:lnTo>
                    <a:lnTo>
                      <a:pt x="1267" y="513"/>
                    </a:lnTo>
                    <a:lnTo>
                      <a:pt x="1273" y="513"/>
                    </a:lnTo>
                    <a:lnTo>
                      <a:pt x="1279" y="513"/>
                    </a:lnTo>
                    <a:lnTo>
                      <a:pt x="1285" y="519"/>
                    </a:lnTo>
                    <a:lnTo>
                      <a:pt x="1291" y="519"/>
                    </a:lnTo>
                    <a:lnTo>
                      <a:pt x="1291" y="513"/>
                    </a:lnTo>
                    <a:lnTo>
                      <a:pt x="1297" y="507"/>
                    </a:lnTo>
                    <a:lnTo>
                      <a:pt x="1303" y="507"/>
                    </a:lnTo>
                    <a:lnTo>
                      <a:pt x="1303" y="501"/>
                    </a:lnTo>
                    <a:lnTo>
                      <a:pt x="1309" y="501"/>
                    </a:lnTo>
                    <a:lnTo>
                      <a:pt x="1309" y="496"/>
                    </a:lnTo>
                    <a:lnTo>
                      <a:pt x="1315" y="496"/>
                    </a:lnTo>
                    <a:lnTo>
                      <a:pt x="1315" y="490"/>
                    </a:lnTo>
                    <a:lnTo>
                      <a:pt x="1321" y="490"/>
                    </a:lnTo>
                    <a:lnTo>
                      <a:pt x="1321" y="484"/>
                    </a:lnTo>
                    <a:lnTo>
                      <a:pt x="1328" y="484"/>
                    </a:lnTo>
                    <a:lnTo>
                      <a:pt x="1328" y="478"/>
                    </a:lnTo>
                    <a:lnTo>
                      <a:pt x="1334" y="473"/>
                    </a:lnTo>
                    <a:lnTo>
                      <a:pt x="1334" y="467"/>
                    </a:lnTo>
                    <a:lnTo>
                      <a:pt x="1340" y="467"/>
                    </a:lnTo>
                    <a:lnTo>
                      <a:pt x="1340" y="461"/>
                    </a:lnTo>
                    <a:lnTo>
                      <a:pt x="1346" y="461"/>
                    </a:lnTo>
                    <a:lnTo>
                      <a:pt x="1346" y="455"/>
                    </a:lnTo>
                    <a:lnTo>
                      <a:pt x="1352" y="455"/>
                    </a:lnTo>
                    <a:lnTo>
                      <a:pt x="1352" y="449"/>
                    </a:lnTo>
                    <a:lnTo>
                      <a:pt x="1352" y="444"/>
                    </a:lnTo>
                    <a:lnTo>
                      <a:pt x="1358" y="444"/>
                    </a:lnTo>
                    <a:lnTo>
                      <a:pt x="1358" y="449"/>
                    </a:lnTo>
                    <a:lnTo>
                      <a:pt x="1364" y="449"/>
                    </a:lnTo>
                    <a:lnTo>
                      <a:pt x="1364" y="455"/>
                    </a:lnTo>
                    <a:lnTo>
                      <a:pt x="1370" y="455"/>
                    </a:lnTo>
                    <a:lnTo>
                      <a:pt x="1376" y="461"/>
                    </a:lnTo>
                    <a:lnTo>
                      <a:pt x="1382" y="461"/>
                    </a:lnTo>
                    <a:lnTo>
                      <a:pt x="1382" y="467"/>
                    </a:lnTo>
                    <a:lnTo>
                      <a:pt x="1388" y="467"/>
                    </a:lnTo>
                    <a:lnTo>
                      <a:pt x="1395" y="473"/>
                    </a:lnTo>
                    <a:lnTo>
                      <a:pt x="1401" y="473"/>
                    </a:lnTo>
                    <a:lnTo>
                      <a:pt x="1407" y="478"/>
                    </a:lnTo>
                    <a:lnTo>
                      <a:pt x="1413" y="478"/>
                    </a:lnTo>
                    <a:lnTo>
                      <a:pt x="1419" y="484"/>
                    </a:lnTo>
                    <a:lnTo>
                      <a:pt x="1425" y="484"/>
                    </a:lnTo>
                    <a:lnTo>
                      <a:pt x="1431" y="478"/>
                    </a:lnTo>
                    <a:lnTo>
                      <a:pt x="1431" y="473"/>
                    </a:lnTo>
                    <a:lnTo>
                      <a:pt x="1437" y="467"/>
                    </a:lnTo>
                    <a:lnTo>
                      <a:pt x="1443" y="461"/>
                    </a:lnTo>
                    <a:lnTo>
                      <a:pt x="1443" y="455"/>
                    </a:lnTo>
                    <a:lnTo>
                      <a:pt x="1449" y="455"/>
                    </a:lnTo>
                    <a:lnTo>
                      <a:pt x="1449" y="449"/>
                    </a:lnTo>
                    <a:lnTo>
                      <a:pt x="1455" y="449"/>
                    </a:lnTo>
                    <a:lnTo>
                      <a:pt x="1455" y="444"/>
                    </a:lnTo>
                    <a:lnTo>
                      <a:pt x="1455" y="438"/>
                    </a:lnTo>
                    <a:lnTo>
                      <a:pt x="1462" y="438"/>
                    </a:lnTo>
                    <a:lnTo>
                      <a:pt x="1462" y="432"/>
                    </a:lnTo>
                    <a:lnTo>
                      <a:pt x="1468" y="426"/>
                    </a:lnTo>
                    <a:lnTo>
                      <a:pt x="1468" y="421"/>
                    </a:lnTo>
                    <a:lnTo>
                      <a:pt x="1474" y="415"/>
                    </a:lnTo>
                    <a:lnTo>
                      <a:pt x="1474" y="409"/>
                    </a:lnTo>
                    <a:lnTo>
                      <a:pt x="1480" y="409"/>
                    </a:lnTo>
                    <a:lnTo>
                      <a:pt x="1480" y="403"/>
                    </a:lnTo>
                    <a:lnTo>
                      <a:pt x="1486" y="398"/>
                    </a:lnTo>
                    <a:lnTo>
                      <a:pt x="1486" y="392"/>
                    </a:lnTo>
                    <a:lnTo>
                      <a:pt x="1492" y="392"/>
                    </a:lnTo>
                    <a:lnTo>
                      <a:pt x="1492" y="386"/>
                    </a:lnTo>
                    <a:lnTo>
                      <a:pt x="1492" y="392"/>
                    </a:lnTo>
                    <a:lnTo>
                      <a:pt x="1498" y="392"/>
                    </a:lnTo>
                    <a:lnTo>
                      <a:pt x="1498" y="398"/>
                    </a:lnTo>
                    <a:lnTo>
                      <a:pt x="1504" y="398"/>
                    </a:lnTo>
                    <a:lnTo>
                      <a:pt x="1504" y="403"/>
                    </a:lnTo>
                    <a:lnTo>
                      <a:pt x="1510" y="409"/>
                    </a:lnTo>
                    <a:lnTo>
                      <a:pt x="1510" y="415"/>
                    </a:lnTo>
                    <a:lnTo>
                      <a:pt x="1516" y="415"/>
                    </a:lnTo>
                    <a:lnTo>
                      <a:pt x="1516" y="421"/>
                    </a:lnTo>
                    <a:lnTo>
                      <a:pt x="1522" y="421"/>
                    </a:lnTo>
                    <a:lnTo>
                      <a:pt x="1522" y="426"/>
                    </a:lnTo>
                    <a:lnTo>
                      <a:pt x="1529" y="426"/>
                    </a:lnTo>
                    <a:lnTo>
                      <a:pt x="1529" y="432"/>
                    </a:lnTo>
                    <a:lnTo>
                      <a:pt x="1535" y="432"/>
                    </a:lnTo>
                    <a:lnTo>
                      <a:pt x="1535" y="438"/>
                    </a:lnTo>
                    <a:lnTo>
                      <a:pt x="1541" y="438"/>
                    </a:lnTo>
                    <a:lnTo>
                      <a:pt x="1541" y="444"/>
                    </a:lnTo>
                    <a:lnTo>
                      <a:pt x="1547" y="444"/>
                    </a:lnTo>
                    <a:lnTo>
                      <a:pt x="1547" y="449"/>
                    </a:lnTo>
                    <a:lnTo>
                      <a:pt x="1553" y="455"/>
                    </a:lnTo>
                    <a:lnTo>
                      <a:pt x="1559" y="455"/>
                    </a:lnTo>
                    <a:lnTo>
                      <a:pt x="1565" y="449"/>
                    </a:lnTo>
                    <a:lnTo>
                      <a:pt x="1571" y="444"/>
                    </a:lnTo>
                    <a:lnTo>
                      <a:pt x="1571" y="438"/>
                    </a:lnTo>
                    <a:lnTo>
                      <a:pt x="1577" y="438"/>
                    </a:lnTo>
                    <a:lnTo>
                      <a:pt x="1577" y="432"/>
                    </a:lnTo>
                    <a:lnTo>
                      <a:pt x="1583" y="432"/>
                    </a:lnTo>
                    <a:lnTo>
                      <a:pt x="1583" y="426"/>
                    </a:lnTo>
                    <a:lnTo>
                      <a:pt x="1589" y="421"/>
                    </a:lnTo>
                    <a:lnTo>
                      <a:pt x="1589" y="415"/>
                    </a:lnTo>
                    <a:lnTo>
                      <a:pt x="1595" y="415"/>
                    </a:lnTo>
                    <a:lnTo>
                      <a:pt x="1595" y="409"/>
                    </a:lnTo>
                    <a:lnTo>
                      <a:pt x="1595" y="403"/>
                    </a:lnTo>
                    <a:lnTo>
                      <a:pt x="1602" y="403"/>
                    </a:lnTo>
                    <a:lnTo>
                      <a:pt x="1602" y="398"/>
                    </a:lnTo>
                    <a:lnTo>
                      <a:pt x="1608" y="392"/>
                    </a:lnTo>
                    <a:lnTo>
                      <a:pt x="1608" y="386"/>
                    </a:lnTo>
                    <a:lnTo>
                      <a:pt x="1614" y="386"/>
                    </a:lnTo>
                    <a:lnTo>
                      <a:pt x="1614" y="380"/>
                    </a:lnTo>
                    <a:lnTo>
                      <a:pt x="1614" y="374"/>
                    </a:lnTo>
                    <a:lnTo>
                      <a:pt x="1620" y="374"/>
                    </a:lnTo>
                    <a:lnTo>
                      <a:pt x="1620" y="369"/>
                    </a:lnTo>
                    <a:lnTo>
                      <a:pt x="1626" y="363"/>
                    </a:lnTo>
                    <a:lnTo>
                      <a:pt x="1632" y="363"/>
                    </a:lnTo>
                    <a:lnTo>
                      <a:pt x="1632" y="369"/>
                    </a:lnTo>
                    <a:lnTo>
                      <a:pt x="1632" y="374"/>
                    </a:lnTo>
                    <a:lnTo>
                      <a:pt x="1638" y="374"/>
                    </a:lnTo>
                    <a:lnTo>
                      <a:pt x="1638" y="380"/>
                    </a:lnTo>
                    <a:lnTo>
                      <a:pt x="1638" y="386"/>
                    </a:lnTo>
                    <a:lnTo>
                      <a:pt x="1644" y="392"/>
                    </a:lnTo>
                    <a:lnTo>
                      <a:pt x="1644" y="398"/>
                    </a:lnTo>
                    <a:lnTo>
                      <a:pt x="1650" y="398"/>
                    </a:lnTo>
                    <a:lnTo>
                      <a:pt x="1650" y="403"/>
                    </a:lnTo>
                    <a:lnTo>
                      <a:pt x="1656" y="409"/>
                    </a:lnTo>
                    <a:lnTo>
                      <a:pt x="1656" y="415"/>
                    </a:lnTo>
                    <a:lnTo>
                      <a:pt x="1662" y="415"/>
                    </a:lnTo>
                    <a:lnTo>
                      <a:pt x="1662" y="421"/>
                    </a:lnTo>
                    <a:lnTo>
                      <a:pt x="1662" y="426"/>
                    </a:lnTo>
                    <a:lnTo>
                      <a:pt x="1669" y="426"/>
                    </a:lnTo>
                    <a:lnTo>
                      <a:pt x="1669" y="432"/>
                    </a:lnTo>
                    <a:lnTo>
                      <a:pt x="1675" y="432"/>
                    </a:lnTo>
                    <a:lnTo>
                      <a:pt x="1675" y="438"/>
                    </a:lnTo>
                    <a:lnTo>
                      <a:pt x="1675" y="444"/>
                    </a:lnTo>
                    <a:lnTo>
                      <a:pt x="1681" y="444"/>
                    </a:lnTo>
                    <a:lnTo>
                      <a:pt x="1681" y="449"/>
                    </a:lnTo>
                    <a:lnTo>
                      <a:pt x="1687" y="449"/>
                    </a:lnTo>
                    <a:lnTo>
                      <a:pt x="1687" y="455"/>
                    </a:lnTo>
                    <a:lnTo>
                      <a:pt x="1693" y="461"/>
                    </a:lnTo>
                    <a:lnTo>
                      <a:pt x="1693" y="467"/>
                    </a:lnTo>
                    <a:lnTo>
                      <a:pt x="1693" y="461"/>
                    </a:lnTo>
                    <a:lnTo>
                      <a:pt x="1699" y="461"/>
                    </a:lnTo>
                    <a:lnTo>
                      <a:pt x="1705" y="455"/>
                    </a:lnTo>
                    <a:lnTo>
                      <a:pt x="1711" y="455"/>
                    </a:lnTo>
                    <a:lnTo>
                      <a:pt x="1711" y="449"/>
                    </a:lnTo>
                    <a:lnTo>
                      <a:pt x="1717" y="444"/>
                    </a:lnTo>
                    <a:lnTo>
                      <a:pt x="1723" y="444"/>
                    </a:lnTo>
                    <a:lnTo>
                      <a:pt x="1723" y="438"/>
                    </a:lnTo>
                    <a:lnTo>
                      <a:pt x="1729" y="438"/>
                    </a:lnTo>
                    <a:lnTo>
                      <a:pt x="1729" y="432"/>
                    </a:lnTo>
                    <a:lnTo>
                      <a:pt x="1729" y="426"/>
                    </a:lnTo>
                    <a:lnTo>
                      <a:pt x="1736" y="426"/>
                    </a:lnTo>
                    <a:lnTo>
                      <a:pt x="1742" y="421"/>
                    </a:lnTo>
                    <a:lnTo>
                      <a:pt x="1742" y="415"/>
                    </a:lnTo>
                    <a:lnTo>
                      <a:pt x="1748" y="415"/>
                    </a:lnTo>
                    <a:lnTo>
                      <a:pt x="1748" y="409"/>
                    </a:lnTo>
                    <a:lnTo>
                      <a:pt x="1754" y="409"/>
                    </a:lnTo>
                    <a:lnTo>
                      <a:pt x="1754" y="403"/>
                    </a:lnTo>
                    <a:lnTo>
                      <a:pt x="1760" y="398"/>
                    </a:lnTo>
                    <a:lnTo>
                      <a:pt x="1766" y="398"/>
                    </a:lnTo>
                    <a:lnTo>
                      <a:pt x="1766" y="403"/>
                    </a:lnTo>
                    <a:lnTo>
                      <a:pt x="1766" y="409"/>
                    </a:lnTo>
                    <a:lnTo>
                      <a:pt x="1772" y="415"/>
                    </a:lnTo>
                    <a:lnTo>
                      <a:pt x="1772" y="421"/>
                    </a:lnTo>
                    <a:lnTo>
                      <a:pt x="1778" y="421"/>
                    </a:lnTo>
                    <a:lnTo>
                      <a:pt x="1778" y="426"/>
                    </a:lnTo>
                    <a:lnTo>
                      <a:pt x="1778" y="432"/>
                    </a:lnTo>
                    <a:lnTo>
                      <a:pt x="1784" y="438"/>
                    </a:lnTo>
                    <a:lnTo>
                      <a:pt x="1784" y="444"/>
                    </a:lnTo>
                    <a:lnTo>
                      <a:pt x="1790" y="444"/>
                    </a:lnTo>
                    <a:lnTo>
                      <a:pt x="1790" y="449"/>
                    </a:lnTo>
                    <a:lnTo>
                      <a:pt x="1796" y="455"/>
                    </a:lnTo>
                    <a:lnTo>
                      <a:pt x="1796" y="461"/>
                    </a:lnTo>
                    <a:lnTo>
                      <a:pt x="1803" y="461"/>
                    </a:lnTo>
                    <a:lnTo>
                      <a:pt x="1803" y="467"/>
                    </a:lnTo>
                    <a:lnTo>
                      <a:pt x="1803" y="473"/>
                    </a:lnTo>
                    <a:lnTo>
                      <a:pt x="1809" y="478"/>
                    </a:lnTo>
                    <a:lnTo>
                      <a:pt x="1815" y="484"/>
                    </a:lnTo>
                    <a:lnTo>
                      <a:pt x="1815" y="490"/>
                    </a:lnTo>
                    <a:lnTo>
                      <a:pt x="1821" y="490"/>
                    </a:lnTo>
                    <a:lnTo>
                      <a:pt x="1821" y="496"/>
                    </a:lnTo>
                    <a:lnTo>
                      <a:pt x="1827" y="496"/>
                    </a:lnTo>
                    <a:lnTo>
                      <a:pt x="1827" y="501"/>
                    </a:lnTo>
                    <a:lnTo>
                      <a:pt x="1827" y="507"/>
                    </a:lnTo>
                    <a:lnTo>
                      <a:pt x="1833" y="507"/>
                    </a:lnTo>
                    <a:lnTo>
                      <a:pt x="1833" y="501"/>
                    </a:lnTo>
                    <a:lnTo>
                      <a:pt x="1839" y="501"/>
                    </a:lnTo>
                    <a:lnTo>
                      <a:pt x="1845" y="501"/>
                    </a:lnTo>
                    <a:lnTo>
                      <a:pt x="1851" y="501"/>
                    </a:lnTo>
                    <a:lnTo>
                      <a:pt x="1851" y="496"/>
                    </a:lnTo>
                    <a:lnTo>
                      <a:pt x="1857" y="496"/>
                    </a:lnTo>
                    <a:lnTo>
                      <a:pt x="1863" y="490"/>
                    </a:lnTo>
                    <a:lnTo>
                      <a:pt x="1870" y="490"/>
                    </a:lnTo>
                    <a:lnTo>
                      <a:pt x="1870" y="484"/>
                    </a:lnTo>
                    <a:lnTo>
                      <a:pt x="1876" y="484"/>
                    </a:lnTo>
                    <a:lnTo>
                      <a:pt x="1882" y="484"/>
                    </a:lnTo>
                    <a:lnTo>
                      <a:pt x="1882" y="478"/>
                    </a:lnTo>
                    <a:lnTo>
                      <a:pt x="1888" y="478"/>
                    </a:lnTo>
                    <a:lnTo>
                      <a:pt x="1894" y="478"/>
                    </a:lnTo>
                    <a:lnTo>
                      <a:pt x="1894" y="473"/>
                    </a:lnTo>
                    <a:lnTo>
                      <a:pt x="1900" y="473"/>
                    </a:lnTo>
                    <a:lnTo>
                      <a:pt x="1900" y="478"/>
                    </a:lnTo>
                    <a:lnTo>
                      <a:pt x="1906" y="478"/>
                    </a:lnTo>
                    <a:lnTo>
                      <a:pt x="1906" y="484"/>
                    </a:lnTo>
                    <a:lnTo>
                      <a:pt x="1906" y="490"/>
                    </a:lnTo>
                    <a:lnTo>
                      <a:pt x="1912" y="490"/>
                    </a:lnTo>
                    <a:lnTo>
                      <a:pt x="1912" y="496"/>
                    </a:lnTo>
                    <a:lnTo>
                      <a:pt x="1918" y="496"/>
                    </a:lnTo>
                    <a:lnTo>
                      <a:pt x="1918" y="501"/>
                    </a:lnTo>
                    <a:lnTo>
                      <a:pt x="1924" y="507"/>
                    </a:lnTo>
                    <a:lnTo>
                      <a:pt x="1924" y="513"/>
                    </a:lnTo>
                    <a:lnTo>
                      <a:pt x="1930" y="513"/>
                    </a:lnTo>
                    <a:lnTo>
                      <a:pt x="1930" y="519"/>
                    </a:lnTo>
                    <a:lnTo>
                      <a:pt x="1937" y="519"/>
                    </a:lnTo>
                    <a:lnTo>
                      <a:pt x="1937" y="524"/>
                    </a:lnTo>
                    <a:lnTo>
                      <a:pt x="1943" y="524"/>
                    </a:lnTo>
                    <a:lnTo>
                      <a:pt x="1943" y="530"/>
                    </a:lnTo>
                    <a:lnTo>
                      <a:pt x="1949" y="530"/>
                    </a:lnTo>
                    <a:lnTo>
                      <a:pt x="1949" y="536"/>
                    </a:lnTo>
                    <a:lnTo>
                      <a:pt x="1955" y="536"/>
                    </a:lnTo>
                    <a:lnTo>
                      <a:pt x="1955" y="542"/>
                    </a:lnTo>
                    <a:lnTo>
                      <a:pt x="1961" y="542"/>
                    </a:lnTo>
                    <a:lnTo>
                      <a:pt x="1961" y="547"/>
                    </a:lnTo>
                    <a:lnTo>
                      <a:pt x="1967" y="547"/>
                    </a:lnTo>
                    <a:lnTo>
                      <a:pt x="1973" y="547"/>
                    </a:lnTo>
                    <a:lnTo>
                      <a:pt x="1979" y="547"/>
                    </a:lnTo>
                    <a:lnTo>
                      <a:pt x="1979" y="542"/>
                    </a:lnTo>
                    <a:lnTo>
                      <a:pt x="1985" y="542"/>
                    </a:lnTo>
                    <a:lnTo>
                      <a:pt x="1991" y="542"/>
                    </a:lnTo>
                    <a:lnTo>
                      <a:pt x="1997" y="542"/>
                    </a:lnTo>
                    <a:lnTo>
                      <a:pt x="1997" y="536"/>
                    </a:lnTo>
                    <a:lnTo>
                      <a:pt x="2003" y="536"/>
                    </a:lnTo>
                    <a:lnTo>
                      <a:pt x="2010" y="536"/>
                    </a:lnTo>
                    <a:lnTo>
                      <a:pt x="2010" y="530"/>
                    </a:lnTo>
                    <a:lnTo>
                      <a:pt x="2016" y="530"/>
                    </a:lnTo>
                    <a:lnTo>
                      <a:pt x="2022" y="524"/>
                    </a:lnTo>
                    <a:lnTo>
                      <a:pt x="2028" y="524"/>
                    </a:lnTo>
                    <a:lnTo>
                      <a:pt x="2028" y="519"/>
                    </a:lnTo>
                    <a:lnTo>
                      <a:pt x="2034" y="519"/>
                    </a:lnTo>
                    <a:lnTo>
                      <a:pt x="2040" y="524"/>
                    </a:lnTo>
                    <a:lnTo>
                      <a:pt x="2046" y="524"/>
                    </a:lnTo>
                    <a:lnTo>
                      <a:pt x="2046" y="530"/>
                    </a:lnTo>
                    <a:lnTo>
                      <a:pt x="2052" y="530"/>
                    </a:lnTo>
                    <a:lnTo>
                      <a:pt x="2052" y="536"/>
                    </a:lnTo>
                    <a:lnTo>
                      <a:pt x="2058" y="536"/>
                    </a:lnTo>
                    <a:lnTo>
                      <a:pt x="2064" y="536"/>
                    </a:lnTo>
                    <a:lnTo>
                      <a:pt x="2064" y="542"/>
                    </a:lnTo>
                    <a:lnTo>
                      <a:pt x="2070" y="542"/>
                    </a:lnTo>
                    <a:lnTo>
                      <a:pt x="2077" y="542"/>
                    </a:lnTo>
                    <a:lnTo>
                      <a:pt x="2077" y="547"/>
                    </a:lnTo>
                    <a:lnTo>
                      <a:pt x="2083" y="547"/>
                    </a:lnTo>
                    <a:lnTo>
                      <a:pt x="2089" y="547"/>
                    </a:lnTo>
                    <a:lnTo>
                      <a:pt x="2089" y="553"/>
                    </a:lnTo>
                    <a:lnTo>
                      <a:pt x="2095" y="553"/>
                    </a:lnTo>
                    <a:lnTo>
                      <a:pt x="2101" y="553"/>
                    </a:lnTo>
                    <a:lnTo>
                      <a:pt x="2107" y="553"/>
                    </a:lnTo>
                    <a:lnTo>
                      <a:pt x="2107" y="547"/>
                    </a:lnTo>
                    <a:lnTo>
                      <a:pt x="2113" y="547"/>
                    </a:lnTo>
                    <a:lnTo>
                      <a:pt x="2113" y="542"/>
                    </a:lnTo>
                    <a:lnTo>
                      <a:pt x="2119" y="542"/>
                    </a:lnTo>
                    <a:lnTo>
                      <a:pt x="2125" y="536"/>
                    </a:lnTo>
                    <a:lnTo>
                      <a:pt x="2131" y="530"/>
                    </a:lnTo>
                    <a:lnTo>
                      <a:pt x="2137" y="524"/>
                    </a:lnTo>
                    <a:lnTo>
                      <a:pt x="2137" y="519"/>
                    </a:lnTo>
                    <a:lnTo>
                      <a:pt x="2144" y="519"/>
                    </a:lnTo>
                    <a:lnTo>
                      <a:pt x="2150" y="513"/>
                    </a:lnTo>
                    <a:lnTo>
                      <a:pt x="2150" y="507"/>
                    </a:lnTo>
                    <a:lnTo>
                      <a:pt x="2156" y="507"/>
                    </a:lnTo>
                    <a:lnTo>
                      <a:pt x="2156" y="501"/>
                    </a:lnTo>
                    <a:lnTo>
                      <a:pt x="2162" y="501"/>
                    </a:lnTo>
                    <a:lnTo>
                      <a:pt x="2162" y="496"/>
                    </a:lnTo>
                    <a:lnTo>
                      <a:pt x="2168" y="490"/>
                    </a:lnTo>
                    <a:lnTo>
                      <a:pt x="2174" y="490"/>
                    </a:lnTo>
                    <a:lnTo>
                      <a:pt x="2180" y="496"/>
                    </a:lnTo>
                    <a:lnTo>
                      <a:pt x="2186" y="496"/>
                    </a:lnTo>
                    <a:lnTo>
                      <a:pt x="2186" y="501"/>
                    </a:lnTo>
                    <a:lnTo>
                      <a:pt x="2192" y="501"/>
                    </a:lnTo>
                    <a:lnTo>
                      <a:pt x="2198" y="507"/>
                    </a:lnTo>
                    <a:lnTo>
                      <a:pt x="2204" y="507"/>
                    </a:lnTo>
                    <a:lnTo>
                      <a:pt x="2204" y="513"/>
                    </a:lnTo>
                    <a:lnTo>
                      <a:pt x="2211" y="513"/>
                    </a:lnTo>
                    <a:lnTo>
                      <a:pt x="2217" y="513"/>
                    </a:lnTo>
                    <a:lnTo>
                      <a:pt x="2217" y="519"/>
                    </a:lnTo>
                    <a:lnTo>
                      <a:pt x="2223" y="519"/>
                    </a:lnTo>
                    <a:lnTo>
                      <a:pt x="2229" y="519"/>
                    </a:lnTo>
                    <a:lnTo>
                      <a:pt x="2235" y="524"/>
                    </a:lnTo>
                    <a:lnTo>
                      <a:pt x="2241" y="524"/>
                    </a:lnTo>
                    <a:lnTo>
                      <a:pt x="2241" y="519"/>
                    </a:lnTo>
                    <a:lnTo>
                      <a:pt x="2241" y="513"/>
                    </a:lnTo>
                    <a:lnTo>
                      <a:pt x="2247" y="513"/>
                    </a:lnTo>
                    <a:lnTo>
                      <a:pt x="2247" y="507"/>
                    </a:lnTo>
                    <a:lnTo>
                      <a:pt x="2253" y="507"/>
                    </a:lnTo>
                    <a:lnTo>
                      <a:pt x="2253" y="501"/>
                    </a:lnTo>
                    <a:lnTo>
                      <a:pt x="2259" y="496"/>
                    </a:lnTo>
                    <a:lnTo>
                      <a:pt x="2259" y="490"/>
                    </a:lnTo>
                    <a:lnTo>
                      <a:pt x="2265" y="490"/>
                    </a:lnTo>
                    <a:lnTo>
                      <a:pt x="2265" y="484"/>
                    </a:lnTo>
                    <a:lnTo>
                      <a:pt x="2271" y="478"/>
                    </a:lnTo>
                    <a:lnTo>
                      <a:pt x="2278" y="473"/>
                    </a:lnTo>
                    <a:lnTo>
                      <a:pt x="2278" y="467"/>
                    </a:lnTo>
                    <a:lnTo>
                      <a:pt x="2278" y="461"/>
                    </a:lnTo>
                    <a:lnTo>
                      <a:pt x="2284" y="461"/>
                    </a:lnTo>
                    <a:lnTo>
                      <a:pt x="2284" y="455"/>
                    </a:lnTo>
                    <a:lnTo>
                      <a:pt x="2284" y="449"/>
                    </a:lnTo>
                    <a:lnTo>
                      <a:pt x="2290" y="449"/>
                    </a:lnTo>
                    <a:lnTo>
                      <a:pt x="2290" y="444"/>
                    </a:lnTo>
                    <a:lnTo>
                      <a:pt x="2296" y="438"/>
                    </a:lnTo>
                    <a:lnTo>
                      <a:pt x="2296" y="432"/>
                    </a:lnTo>
                    <a:lnTo>
                      <a:pt x="2302" y="432"/>
                    </a:lnTo>
                    <a:lnTo>
                      <a:pt x="2302" y="426"/>
                    </a:lnTo>
                    <a:lnTo>
                      <a:pt x="2302" y="421"/>
                    </a:lnTo>
                    <a:lnTo>
                      <a:pt x="2308" y="421"/>
                    </a:lnTo>
                    <a:lnTo>
                      <a:pt x="2308" y="426"/>
                    </a:lnTo>
                    <a:lnTo>
                      <a:pt x="2314" y="426"/>
                    </a:lnTo>
                    <a:lnTo>
                      <a:pt x="2314" y="432"/>
                    </a:lnTo>
                    <a:lnTo>
                      <a:pt x="2320" y="438"/>
                    </a:lnTo>
                    <a:lnTo>
                      <a:pt x="2320" y="444"/>
                    </a:lnTo>
                    <a:lnTo>
                      <a:pt x="2326" y="444"/>
                    </a:lnTo>
                    <a:lnTo>
                      <a:pt x="2326" y="449"/>
                    </a:lnTo>
                    <a:lnTo>
                      <a:pt x="2332" y="449"/>
                    </a:lnTo>
                    <a:lnTo>
                      <a:pt x="2332" y="455"/>
                    </a:lnTo>
                    <a:lnTo>
                      <a:pt x="2338" y="461"/>
                    </a:lnTo>
                    <a:lnTo>
                      <a:pt x="2338" y="467"/>
                    </a:lnTo>
                    <a:lnTo>
                      <a:pt x="2344" y="467"/>
                    </a:lnTo>
                    <a:lnTo>
                      <a:pt x="2344" y="473"/>
                    </a:lnTo>
                    <a:lnTo>
                      <a:pt x="2351" y="473"/>
                    </a:lnTo>
                    <a:lnTo>
                      <a:pt x="2351" y="478"/>
                    </a:lnTo>
                    <a:lnTo>
                      <a:pt x="2357" y="478"/>
                    </a:lnTo>
                    <a:lnTo>
                      <a:pt x="2357" y="484"/>
                    </a:lnTo>
                    <a:lnTo>
                      <a:pt x="2363" y="490"/>
                    </a:lnTo>
                    <a:lnTo>
                      <a:pt x="2369" y="490"/>
                    </a:lnTo>
                    <a:lnTo>
                      <a:pt x="2369" y="496"/>
                    </a:lnTo>
                    <a:lnTo>
                      <a:pt x="2375" y="496"/>
                    </a:lnTo>
                    <a:lnTo>
                      <a:pt x="2381" y="490"/>
                    </a:lnTo>
                    <a:lnTo>
                      <a:pt x="2381" y="484"/>
                    </a:lnTo>
                    <a:lnTo>
                      <a:pt x="2387" y="484"/>
                    </a:lnTo>
                    <a:lnTo>
                      <a:pt x="2387" y="478"/>
                    </a:lnTo>
                    <a:lnTo>
                      <a:pt x="2393" y="478"/>
                    </a:lnTo>
                    <a:lnTo>
                      <a:pt x="2393" y="473"/>
                    </a:lnTo>
                    <a:lnTo>
                      <a:pt x="2399" y="467"/>
                    </a:lnTo>
                    <a:lnTo>
                      <a:pt x="2399" y="461"/>
                    </a:lnTo>
                    <a:lnTo>
                      <a:pt x="2405" y="461"/>
                    </a:lnTo>
                    <a:lnTo>
                      <a:pt x="2405" y="455"/>
                    </a:lnTo>
                    <a:lnTo>
                      <a:pt x="2411" y="449"/>
                    </a:lnTo>
                    <a:lnTo>
                      <a:pt x="2411" y="444"/>
                    </a:lnTo>
                    <a:lnTo>
                      <a:pt x="2418" y="444"/>
                    </a:lnTo>
                    <a:lnTo>
                      <a:pt x="2418" y="438"/>
                    </a:lnTo>
                    <a:lnTo>
                      <a:pt x="2424" y="432"/>
                    </a:lnTo>
                    <a:lnTo>
                      <a:pt x="2424" y="426"/>
                    </a:lnTo>
                    <a:lnTo>
                      <a:pt x="2430" y="426"/>
                    </a:lnTo>
                    <a:lnTo>
                      <a:pt x="2430" y="421"/>
                    </a:lnTo>
                    <a:lnTo>
                      <a:pt x="2436" y="415"/>
                    </a:lnTo>
                    <a:lnTo>
                      <a:pt x="2436" y="409"/>
                    </a:lnTo>
                    <a:lnTo>
                      <a:pt x="2442" y="409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8" name="Rectangle 4107"/>
              <p:cNvSpPr>
                <a:spLocks noChangeArrowheads="1"/>
              </p:cNvSpPr>
              <p:nvPr/>
            </p:nvSpPr>
            <p:spPr bwMode="auto">
              <a:xfrm>
                <a:off x="450" y="2632"/>
                <a:ext cx="20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9" name="Freeform 4108"/>
              <p:cNvSpPr>
                <a:spLocks/>
              </p:cNvSpPr>
              <p:nvPr/>
            </p:nvSpPr>
            <p:spPr bwMode="auto">
              <a:xfrm>
                <a:off x="219" y="2021"/>
                <a:ext cx="2442" cy="548"/>
              </a:xfrm>
              <a:custGeom>
                <a:avLst/>
                <a:gdLst>
                  <a:gd name="T0" fmla="*/ 37 w 2442"/>
                  <a:gd name="T1" fmla="*/ 6 h 548"/>
                  <a:gd name="T2" fmla="*/ 73 w 2442"/>
                  <a:gd name="T3" fmla="*/ 6 h 548"/>
                  <a:gd name="T4" fmla="*/ 116 w 2442"/>
                  <a:gd name="T5" fmla="*/ 46 h 548"/>
                  <a:gd name="T6" fmla="*/ 152 w 2442"/>
                  <a:gd name="T7" fmla="*/ 58 h 548"/>
                  <a:gd name="T8" fmla="*/ 189 w 2442"/>
                  <a:gd name="T9" fmla="*/ 35 h 548"/>
                  <a:gd name="T10" fmla="*/ 225 w 2442"/>
                  <a:gd name="T11" fmla="*/ 64 h 548"/>
                  <a:gd name="T12" fmla="*/ 268 w 2442"/>
                  <a:gd name="T13" fmla="*/ 116 h 548"/>
                  <a:gd name="T14" fmla="*/ 305 w 2442"/>
                  <a:gd name="T15" fmla="*/ 87 h 548"/>
                  <a:gd name="T16" fmla="*/ 341 w 2442"/>
                  <a:gd name="T17" fmla="*/ 69 h 548"/>
                  <a:gd name="T18" fmla="*/ 384 w 2442"/>
                  <a:gd name="T19" fmla="*/ 133 h 548"/>
                  <a:gd name="T20" fmla="*/ 420 w 2442"/>
                  <a:gd name="T21" fmla="*/ 150 h 548"/>
                  <a:gd name="T22" fmla="*/ 463 w 2442"/>
                  <a:gd name="T23" fmla="*/ 110 h 548"/>
                  <a:gd name="T24" fmla="*/ 499 w 2442"/>
                  <a:gd name="T25" fmla="*/ 150 h 548"/>
                  <a:gd name="T26" fmla="*/ 542 w 2442"/>
                  <a:gd name="T27" fmla="*/ 219 h 548"/>
                  <a:gd name="T28" fmla="*/ 579 w 2442"/>
                  <a:gd name="T29" fmla="*/ 191 h 548"/>
                  <a:gd name="T30" fmla="*/ 615 w 2442"/>
                  <a:gd name="T31" fmla="*/ 173 h 548"/>
                  <a:gd name="T32" fmla="*/ 658 w 2442"/>
                  <a:gd name="T33" fmla="*/ 254 h 548"/>
                  <a:gd name="T34" fmla="*/ 694 w 2442"/>
                  <a:gd name="T35" fmla="*/ 283 h 548"/>
                  <a:gd name="T36" fmla="*/ 737 w 2442"/>
                  <a:gd name="T37" fmla="*/ 254 h 548"/>
                  <a:gd name="T38" fmla="*/ 773 w 2442"/>
                  <a:gd name="T39" fmla="*/ 300 h 548"/>
                  <a:gd name="T40" fmla="*/ 810 w 2442"/>
                  <a:gd name="T41" fmla="*/ 369 h 548"/>
                  <a:gd name="T42" fmla="*/ 847 w 2442"/>
                  <a:gd name="T43" fmla="*/ 358 h 548"/>
                  <a:gd name="T44" fmla="*/ 883 w 2442"/>
                  <a:gd name="T45" fmla="*/ 358 h 548"/>
                  <a:gd name="T46" fmla="*/ 926 w 2442"/>
                  <a:gd name="T47" fmla="*/ 421 h 548"/>
                  <a:gd name="T48" fmla="*/ 962 w 2442"/>
                  <a:gd name="T49" fmla="*/ 450 h 548"/>
                  <a:gd name="T50" fmla="*/ 1005 w 2442"/>
                  <a:gd name="T51" fmla="*/ 438 h 548"/>
                  <a:gd name="T52" fmla="*/ 1041 w 2442"/>
                  <a:gd name="T53" fmla="*/ 467 h 548"/>
                  <a:gd name="T54" fmla="*/ 1084 w 2442"/>
                  <a:gd name="T55" fmla="*/ 508 h 548"/>
                  <a:gd name="T56" fmla="*/ 1121 w 2442"/>
                  <a:gd name="T57" fmla="*/ 496 h 548"/>
                  <a:gd name="T58" fmla="*/ 1157 w 2442"/>
                  <a:gd name="T59" fmla="*/ 490 h 548"/>
                  <a:gd name="T60" fmla="*/ 1200 w 2442"/>
                  <a:gd name="T61" fmla="*/ 513 h 548"/>
                  <a:gd name="T62" fmla="*/ 1236 w 2442"/>
                  <a:gd name="T63" fmla="*/ 513 h 548"/>
                  <a:gd name="T64" fmla="*/ 1279 w 2442"/>
                  <a:gd name="T65" fmla="*/ 485 h 548"/>
                  <a:gd name="T66" fmla="*/ 1315 w 2442"/>
                  <a:gd name="T67" fmla="*/ 485 h 548"/>
                  <a:gd name="T68" fmla="*/ 1352 w 2442"/>
                  <a:gd name="T69" fmla="*/ 502 h 548"/>
                  <a:gd name="T70" fmla="*/ 1388 w 2442"/>
                  <a:gd name="T71" fmla="*/ 462 h 548"/>
                  <a:gd name="T72" fmla="*/ 1431 w 2442"/>
                  <a:gd name="T73" fmla="*/ 415 h 548"/>
                  <a:gd name="T74" fmla="*/ 1468 w 2442"/>
                  <a:gd name="T75" fmla="*/ 444 h 548"/>
                  <a:gd name="T76" fmla="*/ 1510 w 2442"/>
                  <a:gd name="T77" fmla="*/ 433 h 548"/>
                  <a:gd name="T78" fmla="*/ 1547 w 2442"/>
                  <a:gd name="T79" fmla="*/ 363 h 548"/>
                  <a:gd name="T80" fmla="*/ 1583 w 2442"/>
                  <a:gd name="T81" fmla="*/ 381 h 548"/>
                  <a:gd name="T82" fmla="*/ 1626 w 2442"/>
                  <a:gd name="T83" fmla="*/ 433 h 548"/>
                  <a:gd name="T84" fmla="*/ 1662 w 2442"/>
                  <a:gd name="T85" fmla="*/ 387 h 548"/>
                  <a:gd name="T86" fmla="*/ 1699 w 2442"/>
                  <a:gd name="T87" fmla="*/ 346 h 548"/>
                  <a:gd name="T88" fmla="*/ 1742 w 2442"/>
                  <a:gd name="T89" fmla="*/ 421 h 548"/>
                  <a:gd name="T90" fmla="*/ 1778 w 2442"/>
                  <a:gd name="T91" fmla="*/ 444 h 548"/>
                  <a:gd name="T92" fmla="*/ 1821 w 2442"/>
                  <a:gd name="T93" fmla="*/ 410 h 548"/>
                  <a:gd name="T94" fmla="*/ 1857 w 2442"/>
                  <a:gd name="T95" fmla="*/ 450 h 548"/>
                  <a:gd name="T96" fmla="*/ 1894 w 2442"/>
                  <a:gd name="T97" fmla="*/ 508 h 548"/>
                  <a:gd name="T98" fmla="*/ 1930 w 2442"/>
                  <a:gd name="T99" fmla="*/ 502 h 548"/>
                  <a:gd name="T100" fmla="*/ 1973 w 2442"/>
                  <a:gd name="T101" fmla="*/ 496 h 548"/>
                  <a:gd name="T102" fmla="*/ 2010 w 2442"/>
                  <a:gd name="T103" fmla="*/ 536 h 548"/>
                  <a:gd name="T104" fmla="*/ 2052 w 2442"/>
                  <a:gd name="T105" fmla="*/ 542 h 548"/>
                  <a:gd name="T106" fmla="*/ 2089 w 2442"/>
                  <a:gd name="T107" fmla="*/ 519 h 548"/>
                  <a:gd name="T108" fmla="*/ 2125 w 2442"/>
                  <a:gd name="T109" fmla="*/ 525 h 548"/>
                  <a:gd name="T110" fmla="*/ 2168 w 2442"/>
                  <a:gd name="T111" fmla="*/ 536 h 548"/>
                  <a:gd name="T112" fmla="*/ 2204 w 2442"/>
                  <a:gd name="T113" fmla="*/ 496 h 548"/>
                  <a:gd name="T114" fmla="*/ 2241 w 2442"/>
                  <a:gd name="T115" fmla="*/ 450 h 548"/>
                  <a:gd name="T116" fmla="*/ 2284 w 2442"/>
                  <a:gd name="T117" fmla="*/ 479 h 548"/>
                  <a:gd name="T118" fmla="*/ 2320 w 2442"/>
                  <a:gd name="T119" fmla="*/ 467 h 548"/>
                  <a:gd name="T120" fmla="*/ 2363 w 2442"/>
                  <a:gd name="T121" fmla="*/ 398 h 548"/>
                  <a:gd name="T122" fmla="*/ 2399 w 2442"/>
                  <a:gd name="T123" fmla="*/ 421 h 54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442"/>
                  <a:gd name="T187" fmla="*/ 0 h 548"/>
                  <a:gd name="T188" fmla="*/ 2442 w 2442"/>
                  <a:gd name="T189" fmla="*/ 548 h 54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442" h="548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1" y="6"/>
                    </a:lnTo>
                    <a:lnTo>
                      <a:pt x="37" y="6"/>
                    </a:lnTo>
                    <a:lnTo>
                      <a:pt x="43" y="6"/>
                    </a:lnTo>
                    <a:lnTo>
                      <a:pt x="49" y="6"/>
                    </a:lnTo>
                    <a:lnTo>
                      <a:pt x="49" y="0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67" y="6"/>
                    </a:lnTo>
                    <a:lnTo>
                      <a:pt x="73" y="6"/>
                    </a:lnTo>
                    <a:lnTo>
                      <a:pt x="73" y="12"/>
                    </a:lnTo>
                    <a:lnTo>
                      <a:pt x="79" y="12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85" y="23"/>
                    </a:lnTo>
                    <a:lnTo>
                      <a:pt x="91" y="23"/>
                    </a:lnTo>
                    <a:lnTo>
                      <a:pt x="91" y="29"/>
                    </a:lnTo>
                    <a:lnTo>
                      <a:pt x="98" y="29"/>
                    </a:lnTo>
                    <a:lnTo>
                      <a:pt x="98" y="35"/>
                    </a:lnTo>
                    <a:lnTo>
                      <a:pt x="104" y="35"/>
                    </a:lnTo>
                    <a:lnTo>
                      <a:pt x="104" y="41"/>
                    </a:lnTo>
                    <a:lnTo>
                      <a:pt x="110" y="41"/>
                    </a:lnTo>
                    <a:lnTo>
                      <a:pt x="110" y="46"/>
                    </a:lnTo>
                    <a:lnTo>
                      <a:pt x="116" y="46"/>
                    </a:lnTo>
                    <a:lnTo>
                      <a:pt x="116" y="52"/>
                    </a:lnTo>
                    <a:lnTo>
                      <a:pt x="122" y="52"/>
                    </a:lnTo>
                    <a:lnTo>
                      <a:pt x="122" y="58"/>
                    </a:lnTo>
                    <a:lnTo>
                      <a:pt x="128" y="58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0" y="64"/>
                    </a:lnTo>
                    <a:lnTo>
                      <a:pt x="146" y="64"/>
                    </a:lnTo>
                    <a:lnTo>
                      <a:pt x="146" y="58"/>
                    </a:lnTo>
                    <a:lnTo>
                      <a:pt x="152" y="58"/>
                    </a:lnTo>
                    <a:lnTo>
                      <a:pt x="158" y="58"/>
                    </a:lnTo>
                    <a:lnTo>
                      <a:pt x="158" y="52"/>
                    </a:lnTo>
                    <a:lnTo>
                      <a:pt x="164" y="52"/>
                    </a:lnTo>
                    <a:lnTo>
                      <a:pt x="171" y="52"/>
                    </a:lnTo>
                    <a:lnTo>
                      <a:pt x="171" y="46"/>
                    </a:lnTo>
                    <a:lnTo>
                      <a:pt x="177" y="46"/>
                    </a:lnTo>
                    <a:lnTo>
                      <a:pt x="177" y="41"/>
                    </a:lnTo>
                    <a:lnTo>
                      <a:pt x="183" y="41"/>
                    </a:lnTo>
                    <a:lnTo>
                      <a:pt x="189" y="41"/>
                    </a:lnTo>
                    <a:lnTo>
                      <a:pt x="189" y="35"/>
                    </a:lnTo>
                    <a:lnTo>
                      <a:pt x="195" y="35"/>
                    </a:lnTo>
                    <a:lnTo>
                      <a:pt x="201" y="35"/>
                    </a:lnTo>
                    <a:lnTo>
                      <a:pt x="201" y="29"/>
                    </a:lnTo>
                    <a:lnTo>
                      <a:pt x="201" y="35"/>
                    </a:lnTo>
                    <a:lnTo>
                      <a:pt x="207" y="35"/>
                    </a:lnTo>
                    <a:lnTo>
                      <a:pt x="207" y="41"/>
                    </a:lnTo>
                    <a:lnTo>
                      <a:pt x="213" y="41"/>
                    </a:lnTo>
                    <a:lnTo>
                      <a:pt x="213" y="46"/>
                    </a:lnTo>
                    <a:lnTo>
                      <a:pt x="219" y="52"/>
                    </a:lnTo>
                    <a:lnTo>
                      <a:pt x="225" y="58"/>
                    </a:lnTo>
                    <a:lnTo>
                      <a:pt x="225" y="64"/>
                    </a:lnTo>
                    <a:lnTo>
                      <a:pt x="231" y="69"/>
                    </a:lnTo>
                    <a:lnTo>
                      <a:pt x="231" y="75"/>
                    </a:lnTo>
                    <a:lnTo>
                      <a:pt x="238" y="75"/>
                    </a:lnTo>
                    <a:lnTo>
                      <a:pt x="238" y="81"/>
                    </a:lnTo>
                    <a:lnTo>
                      <a:pt x="244" y="81"/>
                    </a:lnTo>
                    <a:lnTo>
                      <a:pt x="244" y="87"/>
                    </a:lnTo>
                    <a:lnTo>
                      <a:pt x="250" y="87"/>
                    </a:lnTo>
                    <a:lnTo>
                      <a:pt x="250" y="93"/>
                    </a:lnTo>
                    <a:lnTo>
                      <a:pt x="256" y="93"/>
                    </a:lnTo>
                    <a:lnTo>
                      <a:pt x="256" y="98"/>
                    </a:lnTo>
                    <a:lnTo>
                      <a:pt x="262" y="104"/>
                    </a:lnTo>
                    <a:lnTo>
                      <a:pt x="262" y="110"/>
                    </a:lnTo>
                    <a:lnTo>
                      <a:pt x="268" y="110"/>
                    </a:lnTo>
                    <a:lnTo>
                      <a:pt x="268" y="116"/>
                    </a:lnTo>
                    <a:lnTo>
                      <a:pt x="274" y="116"/>
                    </a:lnTo>
                    <a:lnTo>
                      <a:pt x="274" y="110"/>
                    </a:lnTo>
                    <a:lnTo>
                      <a:pt x="280" y="110"/>
                    </a:lnTo>
                    <a:lnTo>
                      <a:pt x="280" y="104"/>
                    </a:lnTo>
                    <a:lnTo>
                      <a:pt x="286" y="104"/>
                    </a:lnTo>
                    <a:lnTo>
                      <a:pt x="292" y="98"/>
                    </a:lnTo>
                    <a:lnTo>
                      <a:pt x="298" y="98"/>
                    </a:lnTo>
                    <a:lnTo>
                      <a:pt x="298" y="93"/>
                    </a:lnTo>
                    <a:lnTo>
                      <a:pt x="305" y="93"/>
                    </a:lnTo>
                    <a:lnTo>
                      <a:pt x="305" y="87"/>
                    </a:lnTo>
                    <a:lnTo>
                      <a:pt x="311" y="87"/>
                    </a:lnTo>
                    <a:lnTo>
                      <a:pt x="311" y="81"/>
                    </a:lnTo>
                    <a:lnTo>
                      <a:pt x="317" y="81"/>
                    </a:lnTo>
                    <a:lnTo>
                      <a:pt x="317" y="75"/>
                    </a:lnTo>
                    <a:lnTo>
                      <a:pt x="323" y="75"/>
                    </a:lnTo>
                    <a:lnTo>
                      <a:pt x="323" y="69"/>
                    </a:lnTo>
                    <a:lnTo>
                      <a:pt x="329" y="69"/>
                    </a:lnTo>
                    <a:lnTo>
                      <a:pt x="329" y="64"/>
                    </a:lnTo>
                    <a:lnTo>
                      <a:pt x="335" y="64"/>
                    </a:lnTo>
                    <a:lnTo>
                      <a:pt x="341" y="64"/>
                    </a:lnTo>
                    <a:lnTo>
                      <a:pt x="341" y="69"/>
                    </a:lnTo>
                    <a:lnTo>
                      <a:pt x="347" y="69"/>
                    </a:lnTo>
                    <a:lnTo>
                      <a:pt x="347" y="75"/>
                    </a:lnTo>
                    <a:lnTo>
                      <a:pt x="347" y="81"/>
                    </a:lnTo>
                    <a:lnTo>
                      <a:pt x="353" y="81"/>
                    </a:lnTo>
                    <a:lnTo>
                      <a:pt x="353" y="87"/>
                    </a:lnTo>
                    <a:lnTo>
                      <a:pt x="353" y="93"/>
                    </a:lnTo>
                    <a:lnTo>
                      <a:pt x="359" y="93"/>
                    </a:lnTo>
                    <a:lnTo>
                      <a:pt x="359" y="98"/>
                    </a:lnTo>
                    <a:lnTo>
                      <a:pt x="365" y="104"/>
                    </a:lnTo>
                    <a:lnTo>
                      <a:pt x="365" y="110"/>
                    </a:lnTo>
                    <a:lnTo>
                      <a:pt x="372" y="110"/>
                    </a:lnTo>
                    <a:lnTo>
                      <a:pt x="372" y="116"/>
                    </a:lnTo>
                    <a:lnTo>
                      <a:pt x="378" y="121"/>
                    </a:lnTo>
                    <a:lnTo>
                      <a:pt x="378" y="127"/>
                    </a:lnTo>
                    <a:lnTo>
                      <a:pt x="384" y="127"/>
                    </a:lnTo>
                    <a:lnTo>
                      <a:pt x="384" y="133"/>
                    </a:lnTo>
                    <a:lnTo>
                      <a:pt x="390" y="139"/>
                    </a:lnTo>
                    <a:lnTo>
                      <a:pt x="390" y="144"/>
                    </a:lnTo>
                    <a:lnTo>
                      <a:pt x="396" y="150"/>
                    </a:lnTo>
                    <a:lnTo>
                      <a:pt x="396" y="156"/>
                    </a:lnTo>
                    <a:lnTo>
                      <a:pt x="402" y="156"/>
                    </a:lnTo>
                    <a:lnTo>
                      <a:pt x="402" y="162"/>
                    </a:lnTo>
                    <a:lnTo>
                      <a:pt x="408" y="162"/>
                    </a:lnTo>
                    <a:lnTo>
                      <a:pt x="414" y="162"/>
                    </a:lnTo>
                    <a:lnTo>
                      <a:pt x="414" y="156"/>
                    </a:lnTo>
                    <a:lnTo>
                      <a:pt x="420" y="156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26" y="144"/>
                    </a:lnTo>
                    <a:lnTo>
                      <a:pt x="432" y="144"/>
                    </a:lnTo>
                    <a:lnTo>
                      <a:pt x="432" y="139"/>
                    </a:lnTo>
                    <a:lnTo>
                      <a:pt x="439" y="139"/>
                    </a:lnTo>
                    <a:lnTo>
                      <a:pt x="439" y="133"/>
                    </a:lnTo>
                    <a:lnTo>
                      <a:pt x="445" y="133"/>
                    </a:lnTo>
                    <a:lnTo>
                      <a:pt x="445" y="127"/>
                    </a:lnTo>
                    <a:lnTo>
                      <a:pt x="451" y="127"/>
                    </a:lnTo>
                    <a:lnTo>
                      <a:pt x="451" y="121"/>
                    </a:lnTo>
                    <a:lnTo>
                      <a:pt x="457" y="121"/>
                    </a:lnTo>
                    <a:lnTo>
                      <a:pt x="457" y="116"/>
                    </a:lnTo>
                    <a:lnTo>
                      <a:pt x="463" y="116"/>
                    </a:lnTo>
                    <a:lnTo>
                      <a:pt x="463" y="110"/>
                    </a:lnTo>
                    <a:lnTo>
                      <a:pt x="469" y="110"/>
                    </a:lnTo>
                    <a:lnTo>
                      <a:pt x="469" y="104"/>
                    </a:lnTo>
                    <a:lnTo>
                      <a:pt x="475" y="104"/>
                    </a:lnTo>
                    <a:lnTo>
                      <a:pt x="475" y="110"/>
                    </a:lnTo>
                    <a:lnTo>
                      <a:pt x="481" y="116"/>
                    </a:lnTo>
                    <a:lnTo>
                      <a:pt x="481" y="121"/>
                    </a:lnTo>
                    <a:lnTo>
                      <a:pt x="487" y="127"/>
                    </a:lnTo>
                    <a:lnTo>
                      <a:pt x="487" y="133"/>
                    </a:lnTo>
                    <a:lnTo>
                      <a:pt x="493" y="133"/>
                    </a:lnTo>
                    <a:lnTo>
                      <a:pt x="493" y="139"/>
                    </a:lnTo>
                    <a:lnTo>
                      <a:pt x="493" y="144"/>
                    </a:lnTo>
                    <a:lnTo>
                      <a:pt x="499" y="150"/>
                    </a:lnTo>
                    <a:lnTo>
                      <a:pt x="499" y="156"/>
                    </a:lnTo>
                    <a:lnTo>
                      <a:pt x="505" y="156"/>
                    </a:lnTo>
                    <a:lnTo>
                      <a:pt x="505" y="162"/>
                    </a:lnTo>
                    <a:lnTo>
                      <a:pt x="505" y="167"/>
                    </a:lnTo>
                    <a:lnTo>
                      <a:pt x="512" y="167"/>
                    </a:lnTo>
                    <a:lnTo>
                      <a:pt x="512" y="173"/>
                    </a:lnTo>
                    <a:lnTo>
                      <a:pt x="518" y="179"/>
                    </a:lnTo>
                    <a:lnTo>
                      <a:pt x="518" y="185"/>
                    </a:lnTo>
                    <a:lnTo>
                      <a:pt x="518" y="191"/>
                    </a:lnTo>
                    <a:lnTo>
                      <a:pt x="524" y="191"/>
                    </a:lnTo>
                    <a:lnTo>
                      <a:pt x="524" y="196"/>
                    </a:lnTo>
                    <a:lnTo>
                      <a:pt x="530" y="202"/>
                    </a:lnTo>
                    <a:lnTo>
                      <a:pt x="530" y="208"/>
                    </a:lnTo>
                    <a:lnTo>
                      <a:pt x="536" y="214"/>
                    </a:lnTo>
                    <a:lnTo>
                      <a:pt x="536" y="219"/>
                    </a:lnTo>
                    <a:lnTo>
                      <a:pt x="542" y="219"/>
                    </a:lnTo>
                    <a:lnTo>
                      <a:pt x="548" y="219"/>
                    </a:lnTo>
                    <a:lnTo>
                      <a:pt x="548" y="214"/>
                    </a:lnTo>
                    <a:lnTo>
                      <a:pt x="554" y="214"/>
                    </a:lnTo>
                    <a:lnTo>
                      <a:pt x="560" y="208"/>
                    </a:lnTo>
                    <a:lnTo>
                      <a:pt x="560" y="202"/>
                    </a:lnTo>
                    <a:lnTo>
                      <a:pt x="566" y="202"/>
                    </a:lnTo>
                    <a:lnTo>
                      <a:pt x="572" y="196"/>
                    </a:lnTo>
                    <a:lnTo>
                      <a:pt x="579" y="196"/>
                    </a:lnTo>
                    <a:lnTo>
                      <a:pt x="579" y="191"/>
                    </a:lnTo>
                    <a:lnTo>
                      <a:pt x="585" y="185"/>
                    </a:lnTo>
                    <a:lnTo>
                      <a:pt x="591" y="185"/>
                    </a:lnTo>
                    <a:lnTo>
                      <a:pt x="591" y="179"/>
                    </a:lnTo>
                    <a:lnTo>
                      <a:pt x="597" y="179"/>
                    </a:lnTo>
                    <a:lnTo>
                      <a:pt x="597" y="173"/>
                    </a:lnTo>
                    <a:lnTo>
                      <a:pt x="603" y="167"/>
                    </a:lnTo>
                    <a:lnTo>
                      <a:pt x="609" y="167"/>
                    </a:lnTo>
                    <a:lnTo>
                      <a:pt x="615" y="173"/>
                    </a:lnTo>
                    <a:lnTo>
                      <a:pt x="615" y="179"/>
                    </a:lnTo>
                    <a:lnTo>
                      <a:pt x="621" y="185"/>
                    </a:lnTo>
                    <a:lnTo>
                      <a:pt x="621" y="191"/>
                    </a:lnTo>
                    <a:lnTo>
                      <a:pt x="621" y="196"/>
                    </a:lnTo>
                    <a:lnTo>
                      <a:pt x="627" y="196"/>
                    </a:lnTo>
                    <a:lnTo>
                      <a:pt x="627" y="202"/>
                    </a:lnTo>
                    <a:lnTo>
                      <a:pt x="627" y="208"/>
                    </a:lnTo>
                    <a:lnTo>
                      <a:pt x="633" y="208"/>
                    </a:lnTo>
                    <a:lnTo>
                      <a:pt x="633" y="214"/>
                    </a:lnTo>
                    <a:lnTo>
                      <a:pt x="633" y="219"/>
                    </a:lnTo>
                    <a:lnTo>
                      <a:pt x="639" y="219"/>
                    </a:lnTo>
                    <a:lnTo>
                      <a:pt x="639" y="225"/>
                    </a:lnTo>
                    <a:lnTo>
                      <a:pt x="639" y="231"/>
                    </a:lnTo>
                    <a:lnTo>
                      <a:pt x="646" y="231"/>
                    </a:lnTo>
                    <a:lnTo>
                      <a:pt x="646" y="237"/>
                    </a:lnTo>
                    <a:lnTo>
                      <a:pt x="646" y="242"/>
                    </a:lnTo>
                    <a:lnTo>
                      <a:pt x="652" y="248"/>
                    </a:lnTo>
                    <a:lnTo>
                      <a:pt x="652" y="254"/>
                    </a:lnTo>
                    <a:lnTo>
                      <a:pt x="658" y="254"/>
                    </a:lnTo>
                    <a:lnTo>
                      <a:pt x="658" y="260"/>
                    </a:lnTo>
                    <a:lnTo>
                      <a:pt x="658" y="265"/>
                    </a:lnTo>
                    <a:lnTo>
                      <a:pt x="664" y="265"/>
                    </a:lnTo>
                    <a:lnTo>
                      <a:pt x="664" y="271"/>
                    </a:lnTo>
                    <a:lnTo>
                      <a:pt x="664" y="277"/>
                    </a:lnTo>
                    <a:lnTo>
                      <a:pt x="670" y="277"/>
                    </a:lnTo>
                    <a:lnTo>
                      <a:pt x="670" y="283"/>
                    </a:lnTo>
                    <a:lnTo>
                      <a:pt x="676" y="289"/>
                    </a:lnTo>
                    <a:lnTo>
                      <a:pt x="676" y="294"/>
                    </a:lnTo>
                    <a:lnTo>
                      <a:pt x="682" y="294"/>
                    </a:lnTo>
                    <a:lnTo>
                      <a:pt x="682" y="289"/>
                    </a:lnTo>
                    <a:lnTo>
                      <a:pt x="688" y="289"/>
                    </a:lnTo>
                    <a:lnTo>
                      <a:pt x="688" y="283"/>
                    </a:lnTo>
                    <a:lnTo>
                      <a:pt x="694" y="283"/>
                    </a:lnTo>
                    <a:lnTo>
                      <a:pt x="700" y="283"/>
                    </a:lnTo>
                    <a:lnTo>
                      <a:pt x="700" y="277"/>
                    </a:lnTo>
                    <a:lnTo>
                      <a:pt x="706" y="277"/>
                    </a:lnTo>
                    <a:lnTo>
                      <a:pt x="706" y="271"/>
                    </a:lnTo>
                    <a:lnTo>
                      <a:pt x="713" y="271"/>
                    </a:lnTo>
                    <a:lnTo>
                      <a:pt x="719" y="265"/>
                    </a:lnTo>
                    <a:lnTo>
                      <a:pt x="725" y="265"/>
                    </a:lnTo>
                    <a:lnTo>
                      <a:pt x="725" y="260"/>
                    </a:lnTo>
                    <a:lnTo>
                      <a:pt x="731" y="260"/>
                    </a:lnTo>
                    <a:lnTo>
                      <a:pt x="737" y="254"/>
                    </a:lnTo>
                    <a:lnTo>
                      <a:pt x="743" y="248"/>
                    </a:lnTo>
                    <a:lnTo>
                      <a:pt x="749" y="248"/>
                    </a:lnTo>
                    <a:lnTo>
                      <a:pt x="749" y="254"/>
                    </a:lnTo>
                    <a:lnTo>
                      <a:pt x="749" y="260"/>
                    </a:lnTo>
                    <a:lnTo>
                      <a:pt x="755" y="265"/>
                    </a:lnTo>
                    <a:lnTo>
                      <a:pt x="755" y="271"/>
                    </a:lnTo>
                    <a:lnTo>
                      <a:pt x="755" y="277"/>
                    </a:lnTo>
                    <a:lnTo>
                      <a:pt x="761" y="277"/>
                    </a:lnTo>
                    <a:lnTo>
                      <a:pt x="761" y="283"/>
                    </a:lnTo>
                    <a:lnTo>
                      <a:pt x="767" y="289"/>
                    </a:lnTo>
                    <a:lnTo>
                      <a:pt x="767" y="294"/>
                    </a:lnTo>
                    <a:lnTo>
                      <a:pt x="767" y="300"/>
                    </a:lnTo>
                    <a:lnTo>
                      <a:pt x="773" y="300"/>
                    </a:lnTo>
                    <a:lnTo>
                      <a:pt x="773" y="306"/>
                    </a:lnTo>
                    <a:lnTo>
                      <a:pt x="780" y="312"/>
                    </a:lnTo>
                    <a:lnTo>
                      <a:pt x="780" y="317"/>
                    </a:lnTo>
                    <a:lnTo>
                      <a:pt x="780" y="323"/>
                    </a:lnTo>
                    <a:lnTo>
                      <a:pt x="786" y="323"/>
                    </a:lnTo>
                    <a:lnTo>
                      <a:pt x="786" y="329"/>
                    </a:lnTo>
                    <a:lnTo>
                      <a:pt x="786" y="335"/>
                    </a:lnTo>
                    <a:lnTo>
                      <a:pt x="792" y="335"/>
                    </a:lnTo>
                    <a:lnTo>
                      <a:pt x="792" y="340"/>
                    </a:lnTo>
                    <a:lnTo>
                      <a:pt x="792" y="346"/>
                    </a:lnTo>
                    <a:lnTo>
                      <a:pt x="798" y="346"/>
                    </a:lnTo>
                    <a:lnTo>
                      <a:pt x="798" y="352"/>
                    </a:lnTo>
                    <a:lnTo>
                      <a:pt x="804" y="358"/>
                    </a:lnTo>
                    <a:lnTo>
                      <a:pt x="804" y="363"/>
                    </a:lnTo>
                    <a:lnTo>
                      <a:pt x="810" y="363"/>
                    </a:lnTo>
                    <a:lnTo>
                      <a:pt x="810" y="369"/>
                    </a:lnTo>
                    <a:lnTo>
                      <a:pt x="810" y="375"/>
                    </a:lnTo>
                    <a:lnTo>
                      <a:pt x="816" y="375"/>
                    </a:lnTo>
                    <a:lnTo>
                      <a:pt x="816" y="369"/>
                    </a:lnTo>
                    <a:lnTo>
                      <a:pt x="822" y="369"/>
                    </a:lnTo>
                    <a:lnTo>
                      <a:pt x="828" y="369"/>
                    </a:lnTo>
                    <a:lnTo>
                      <a:pt x="834" y="363"/>
                    </a:lnTo>
                    <a:lnTo>
                      <a:pt x="840" y="363"/>
                    </a:lnTo>
                    <a:lnTo>
                      <a:pt x="847" y="363"/>
                    </a:lnTo>
                    <a:lnTo>
                      <a:pt x="847" y="358"/>
                    </a:lnTo>
                    <a:lnTo>
                      <a:pt x="853" y="358"/>
                    </a:lnTo>
                    <a:lnTo>
                      <a:pt x="859" y="358"/>
                    </a:lnTo>
                    <a:lnTo>
                      <a:pt x="865" y="352"/>
                    </a:lnTo>
                    <a:lnTo>
                      <a:pt x="871" y="352"/>
                    </a:lnTo>
                    <a:lnTo>
                      <a:pt x="877" y="352"/>
                    </a:lnTo>
                    <a:lnTo>
                      <a:pt x="877" y="346"/>
                    </a:lnTo>
                    <a:lnTo>
                      <a:pt x="883" y="346"/>
                    </a:lnTo>
                    <a:lnTo>
                      <a:pt x="883" y="352"/>
                    </a:lnTo>
                    <a:lnTo>
                      <a:pt x="883" y="358"/>
                    </a:lnTo>
                    <a:lnTo>
                      <a:pt x="889" y="358"/>
                    </a:lnTo>
                    <a:lnTo>
                      <a:pt x="889" y="363"/>
                    </a:lnTo>
                    <a:lnTo>
                      <a:pt x="895" y="369"/>
                    </a:lnTo>
                    <a:lnTo>
                      <a:pt x="895" y="375"/>
                    </a:lnTo>
                    <a:lnTo>
                      <a:pt x="901" y="381"/>
                    </a:lnTo>
                    <a:lnTo>
                      <a:pt x="901" y="387"/>
                    </a:lnTo>
                    <a:lnTo>
                      <a:pt x="907" y="387"/>
                    </a:lnTo>
                    <a:lnTo>
                      <a:pt x="907" y="392"/>
                    </a:lnTo>
                    <a:lnTo>
                      <a:pt x="907" y="398"/>
                    </a:lnTo>
                    <a:lnTo>
                      <a:pt x="913" y="404"/>
                    </a:lnTo>
                    <a:lnTo>
                      <a:pt x="920" y="410"/>
                    </a:lnTo>
                    <a:lnTo>
                      <a:pt x="920" y="415"/>
                    </a:lnTo>
                    <a:lnTo>
                      <a:pt x="926" y="415"/>
                    </a:lnTo>
                    <a:lnTo>
                      <a:pt x="926" y="421"/>
                    </a:lnTo>
                    <a:lnTo>
                      <a:pt x="932" y="427"/>
                    </a:lnTo>
                    <a:lnTo>
                      <a:pt x="932" y="433"/>
                    </a:lnTo>
                    <a:lnTo>
                      <a:pt x="938" y="433"/>
                    </a:lnTo>
                    <a:lnTo>
                      <a:pt x="938" y="438"/>
                    </a:lnTo>
                    <a:lnTo>
                      <a:pt x="944" y="444"/>
                    </a:lnTo>
                    <a:lnTo>
                      <a:pt x="944" y="450"/>
                    </a:lnTo>
                    <a:lnTo>
                      <a:pt x="950" y="450"/>
                    </a:lnTo>
                    <a:lnTo>
                      <a:pt x="956" y="450"/>
                    </a:lnTo>
                    <a:lnTo>
                      <a:pt x="962" y="450"/>
                    </a:lnTo>
                    <a:lnTo>
                      <a:pt x="968" y="450"/>
                    </a:lnTo>
                    <a:lnTo>
                      <a:pt x="974" y="450"/>
                    </a:lnTo>
                    <a:lnTo>
                      <a:pt x="974" y="444"/>
                    </a:lnTo>
                    <a:lnTo>
                      <a:pt x="980" y="444"/>
                    </a:lnTo>
                    <a:lnTo>
                      <a:pt x="987" y="444"/>
                    </a:lnTo>
                    <a:lnTo>
                      <a:pt x="993" y="444"/>
                    </a:lnTo>
                    <a:lnTo>
                      <a:pt x="999" y="444"/>
                    </a:lnTo>
                    <a:lnTo>
                      <a:pt x="999" y="438"/>
                    </a:lnTo>
                    <a:lnTo>
                      <a:pt x="1005" y="438"/>
                    </a:lnTo>
                    <a:lnTo>
                      <a:pt x="1011" y="438"/>
                    </a:lnTo>
                    <a:lnTo>
                      <a:pt x="1017" y="438"/>
                    </a:lnTo>
                    <a:lnTo>
                      <a:pt x="1023" y="444"/>
                    </a:lnTo>
                    <a:lnTo>
                      <a:pt x="1023" y="450"/>
                    </a:lnTo>
                    <a:lnTo>
                      <a:pt x="1029" y="450"/>
                    </a:lnTo>
                    <a:lnTo>
                      <a:pt x="1029" y="456"/>
                    </a:lnTo>
                    <a:lnTo>
                      <a:pt x="1035" y="456"/>
                    </a:lnTo>
                    <a:lnTo>
                      <a:pt x="1035" y="462"/>
                    </a:lnTo>
                    <a:lnTo>
                      <a:pt x="1041" y="467"/>
                    </a:lnTo>
                    <a:lnTo>
                      <a:pt x="1047" y="473"/>
                    </a:lnTo>
                    <a:lnTo>
                      <a:pt x="1047" y="479"/>
                    </a:lnTo>
                    <a:lnTo>
                      <a:pt x="1054" y="479"/>
                    </a:lnTo>
                    <a:lnTo>
                      <a:pt x="1054" y="485"/>
                    </a:lnTo>
                    <a:lnTo>
                      <a:pt x="1060" y="485"/>
                    </a:lnTo>
                    <a:lnTo>
                      <a:pt x="1060" y="490"/>
                    </a:lnTo>
                    <a:lnTo>
                      <a:pt x="1066" y="490"/>
                    </a:lnTo>
                    <a:lnTo>
                      <a:pt x="1072" y="496"/>
                    </a:lnTo>
                    <a:lnTo>
                      <a:pt x="1072" y="502"/>
                    </a:lnTo>
                    <a:lnTo>
                      <a:pt x="1078" y="502"/>
                    </a:lnTo>
                    <a:lnTo>
                      <a:pt x="1078" y="508"/>
                    </a:lnTo>
                    <a:lnTo>
                      <a:pt x="1084" y="508"/>
                    </a:lnTo>
                    <a:lnTo>
                      <a:pt x="1090" y="508"/>
                    </a:lnTo>
                    <a:lnTo>
                      <a:pt x="1096" y="508"/>
                    </a:lnTo>
                    <a:lnTo>
                      <a:pt x="1096" y="502"/>
                    </a:lnTo>
                    <a:lnTo>
                      <a:pt x="1102" y="502"/>
                    </a:lnTo>
                    <a:lnTo>
                      <a:pt x="1108" y="502"/>
                    </a:lnTo>
                    <a:lnTo>
                      <a:pt x="1114" y="502"/>
                    </a:lnTo>
                    <a:lnTo>
                      <a:pt x="1121" y="502"/>
                    </a:lnTo>
                    <a:lnTo>
                      <a:pt x="1121" y="496"/>
                    </a:lnTo>
                    <a:lnTo>
                      <a:pt x="1127" y="496"/>
                    </a:lnTo>
                    <a:lnTo>
                      <a:pt x="1133" y="496"/>
                    </a:lnTo>
                    <a:lnTo>
                      <a:pt x="1139" y="490"/>
                    </a:lnTo>
                    <a:lnTo>
                      <a:pt x="1145" y="490"/>
                    </a:lnTo>
                    <a:lnTo>
                      <a:pt x="1151" y="485"/>
                    </a:lnTo>
                    <a:lnTo>
                      <a:pt x="1151" y="490"/>
                    </a:lnTo>
                    <a:lnTo>
                      <a:pt x="1157" y="490"/>
                    </a:lnTo>
                    <a:lnTo>
                      <a:pt x="1163" y="490"/>
                    </a:lnTo>
                    <a:lnTo>
                      <a:pt x="1163" y="496"/>
                    </a:lnTo>
                    <a:lnTo>
                      <a:pt x="1169" y="496"/>
                    </a:lnTo>
                    <a:lnTo>
                      <a:pt x="1169" y="502"/>
                    </a:lnTo>
                    <a:lnTo>
                      <a:pt x="1175" y="502"/>
                    </a:lnTo>
                    <a:lnTo>
                      <a:pt x="1181" y="508"/>
                    </a:lnTo>
                    <a:lnTo>
                      <a:pt x="1188" y="508"/>
                    </a:lnTo>
                    <a:lnTo>
                      <a:pt x="1188" y="513"/>
                    </a:lnTo>
                    <a:lnTo>
                      <a:pt x="1194" y="513"/>
                    </a:lnTo>
                    <a:lnTo>
                      <a:pt x="1200" y="513"/>
                    </a:lnTo>
                    <a:lnTo>
                      <a:pt x="1200" y="519"/>
                    </a:lnTo>
                    <a:lnTo>
                      <a:pt x="1206" y="519"/>
                    </a:lnTo>
                    <a:lnTo>
                      <a:pt x="1212" y="519"/>
                    </a:lnTo>
                    <a:lnTo>
                      <a:pt x="1212" y="525"/>
                    </a:lnTo>
                    <a:lnTo>
                      <a:pt x="1218" y="525"/>
                    </a:lnTo>
                    <a:lnTo>
                      <a:pt x="1224" y="525"/>
                    </a:lnTo>
                    <a:lnTo>
                      <a:pt x="1224" y="519"/>
                    </a:lnTo>
                    <a:lnTo>
                      <a:pt x="1230" y="519"/>
                    </a:lnTo>
                    <a:lnTo>
                      <a:pt x="1236" y="519"/>
                    </a:lnTo>
                    <a:lnTo>
                      <a:pt x="1236" y="513"/>
                    </a:lnTo>
                    <a:lnTo>
                      <a:pt x="1242" y="513"/>
                    </a:lnTo>
                    <a:lnTo>
                      <a:pt x="1242" y="508"/>
                    </a:lnTo>
                    <a:lnTo>
                      <a:pt x="1248" y="508"/>
                    </a:lnTo>
                    <a:lnTo>
                      <a:pt x="1254" y="502"/>
                    </a:lnTo>
                    <a:lnTo>
                      <a:pt x="1261" y="502"/>
                    </a:lnTo>
                    <a:lnTo>
                      <a:pt x="1261" y="496"/>
                    </a:lnTo>
                    <a:lnTo>
                      <a:pt x="1267" y="496"/>
                    </a:lnTo>
                    <a:lnTo>
                      <a:pt x="1267" y="490"/>
                    </a:lnTo>
                    <a:lnTo>
                      <a:pt x="1273" y="490"/>
                    </a:lnTo>
                    <a:lnTo>
                      <a:pt x="1273" y="485"/>
                    </a:lnTo>
                    <a:lnTo>
                      <a:pt x="1279" y="485"/>
                    </a:lnTo>
                    <a:lnTo>
                      <a:pt x="1279" y="479"/>
                    </a:lnTo>
                    <a:lnTo>
                      <a:pt x="1285" y="479"/>
                    </a:lnTo>
                    <a:lnTo>
                      <a:pt x="1285" y="473"/>
                    </a:lnTo>
                    <a:lnTo>
                      <a:pt x="1291" y="473"/>
                    </a:lnTo>
                    <a:lnTo>
                      <a:pt x="1291" y="479"/>
                    </a:lnTo>
                    <a:lnTo>
                      <a:pt x="1297" y="479"/>
                    </a:lnTo>
                    <a:lnTo>
                      <a:pt x="1303" y="479"/>
                    </a:lnTo>
                    <a:lnTo>
                      <a:pt x="1303" y="485"/>
                    </a:lnTo>
                    <a:lnTo>
                      <a:pt x="1309" y="485"/>
                    </a:lnTo>
                    <a:lnTo>
                      <a:pt x="1315" y="485"/>
                    </a:lnTo>
                    <a:lnTo>
                      <a:pt x="1315" y="490"/>
                    </a:lnTo>
                    <a:lnTo>
                      <a:pt x="1321" y="490"/>
                    </a:lnTo>
                    <a:lnTo>
                      <a:pt x="1328" y="490"/>
                    </a:lnTo>
                    <a:lnTo>
                      <a:pt x="1334" y="496"/>
                    </a:lnTo>
                    <a:lnTo>
                      <a:pt x="1340" y="496"/>
                    </a:lnTo>
                    <a:lnTo>
                      <a:pt x="1346" y="496"/>
                    </a:lnTo>
                    <a:lnTo>
                      <a:pt x="1352" y="496"/>
                    </a:lnTo>
                    <a:lnTo>
                      <a:pt x="1352" y="502"/>
                    </a:lnTo>
                    <a:lnTo>
                      <a:pt x="1358" y="502"/>
                    </a:lnTo>
                    <a:lnTo>
                      <a:pt x="1358" y="496"/>
                    </a:lnTo>
                    <a:lnTo>
                      <a:pt x="1364" y="496"/>
                    </a:lnTo>
                    <a:lnTo>
                      <a:pt x="1364" y="490"/>
                    </a:lnTo>
                    <a:lnTo>
                      <a:pt x="1370" y="485"/>
                    </a:lnTo>
                    <a:lnTo>
                      <a:pt x="1370" y="479"/>
                    </a:lnTo>
                    <a:lnTo>
                      <a:pt x="1376" y="479"/>
                    </a:lnTo>
                    <a:lnTo>
                      <a:pt x="1376" y="473"/>
                    </a:lnTo>
                    <a:lnTo>
                      <a:pt x="1382" y="473"/>
                    </a:lnTo>
                    <a:lnTo>
                      <a:pt x="1382" y="467"/>
                    </a:lnTo>
                    <a:lnTo>
                      <a:pt x="1388" y="462"/>
                    </a:lnTo>
                    <a:lnTo>
                      <a:pt x="1395" y="456"/>
                    </a:lnTo>
                    <a:lnTo>
                      <a:pt x="1395" y="450"/>
                    </a:lnTo>
                    <a:lnTo>
                      <a:pt x="1401" y="450"/>
                    </a:lnTo>
                    <a:lnTo>
                      <a:pt x="1401" y="444"/>
                    </a:lnTo>
                    <a:lnTo>
                      <a:pt x="1407" y="438"/>
                    </a:lnTo>
                    <a:lnTo>
                      <a:pt x="1407" y="433"/>
                    </a:lnTo>
                    <a:lnTo>
                      <a:pt x="1413" y="433"/>
                    </a:lnTo>
                    <a:lnTo>
                      <a:pt x="1413" y="427"/>
                    </a:lnTo>
                    <a:lnTo>
                      <a:pt x="1419" y="421"/>
                    </a:lnTo>
                    <a:lnTo>
                      <a:pt x="1419" y="415"/>
                    </a:lnTo>
                    <a:lnTo>
                      <a:pt x="1425" y="415"/>
                    </a:lnTo>
                    <a:lnTo>
                      <a:pt x="1425" y="410"/>
                    </a:lnTo>
                    <a:lnTo>
                      <a:pt x="1425" y="415"/>
                    </a:lnTo>
                    <a:lnTo>
                      <a:pt x="1431" y="415"/>
                    </a:lnTo>
                    <a:lnTo>
                      <a:pt x="1431" y="421"/>
                    </a:lnTo>
                    <a:lnTo>
                      <a:pt x="1437" y="421"/>
                    </a:lnTo>
                    <a:lnTo>
                      <a:pt x="1437" y="427"/>
                    </a:lnTo>
                    <a:lnTo>
                      <a:pt x="1443" y="427"/>
                    </a:lnTo>
                    <a:lnTo>
                      <a:pt x="1449" y="433"/>
                    </a:lnTo>
                    <a:lnTo>
                      <a:pt x="1455" y="433"/>
                    </a:lnTo>
                    <a:lnTo>
                      <a:pt x="1455" y="438"/>
                    </a:lnTo>
                    <a:lnTo>
                      <a:pt x="1462" y="438"/>
                    </a:lnTo>
                    <a:lnTo>
                      <a:pt x="1462" y="444"/>
                    </a:lnTo>
                    <a:lnTo>
                      <a:pt x="1468" y="444"/>
                    </a:lnTo>
                    <a:lnTo>
                      <a:pt x="1474" y="444"/>
                    </a:lnTo>
                    <a:lnTo>
                      <a:pt x="1474" y="450"/>
                    </a:lnTo>
                    <a:lnTo>
                      <a:pt x="1480" y="450"/>
                    </a:lnTo>
                    <a:lnTo>
                      <a:pt x="1486" y="456"/>
                    </a:lnTo>
                    <a:lnTo>
                      <a:pt x="1492" y="456"/>
                    </a:lnTo>
                    <a:lnTo>
                      <a:pt x="1498" y="450"/>
                    </a:lnTo>
                    <a:lnTo>
                      <a:pt x="1498" y="444"/>
                    </a:lnTo>
                    <a:lnTo>
                      <a:pt x="1504" y="444"/>
                    </a:lnTo>
                    <a:lnTo>
                      <a:pt x="1504" y="438"/>
                    </a:lnTo>
                    <a:lnTo>
                      <a:pt x="1510" y="433"/>
                    </a:lnTo>
                    <a:lnTo>
                      <a:pt x="1510" y="427"/>
                    </a:lnTo>
                    <a:lnTo>
                      <a:pt x="1516" y="421"/>
                    </a:lnTo>
                    <a:lnTo>
                      <a:pt x="1516" y="415"/>
                    </a:lnTo>
                    <a:lnTo>
                      <a:pt x="1522" y="415"/>
                    </a:lnTo>
                    <a:lnTo>
                      <a:pt x="1522" y="410"/>
                    </a:lnTo>
                    <a:lnTo>
                      <a:pt x="1522" y="404"/>
                    </a:lnTo>
                    <a:lnTo>
                      <a:pt x="1529" y="404"/>
                    </a:lnTo>
                    <a:lnTo>
                      <a:pt x="1529" y="398"/>
                    </a:lnTo>
                    <a:lnTo>
                      <a:pt x="1535" y="392"/>
                    </a:lnTo>
                    <a:lnTo>
                      <a:pt x="1535" y="387"/>
                    </a:lnTo>
                    <a:lnTo>
                      <a:pt x="1541" y="381"/>
                    </a:lnTo>
                    <a:lnTo>
                      <a:pt x="1541" y="375"/>
                    </a:lnTo>
                    <a:lnTo>
                      <a:pt x="1547" y="375"/>
                    </a:lnTo>
                    <a:lnTo>
                      <a:pt x="1547" y="369"/>
                    </a:lnTo>
                    <a:lnTo>
                      <a:pt x="1547" y="363"/>
                    </a:lnTo>
                    <a:lnTo>
                      <a:pt x="1553" y="358"/>
                    </a:lnTo>
                    <a:lnTo>
                      <a:pt x="1553" y="352"/>
                    </a:lnTo>
                    <a:lnTo>
                      <a:pt x="1559" y="352"/>
                    </a:lnTo>
                    <a:lnTo>
                      <a:pt x="1559" y="346"/>
                    </a:lnTo>
                    <a:lnTo>
                      <a:pt x="1565" y="352"/>
                    </a:lnTo>
                    <a:lnTo>
                      <a:pt x="1565" y="358"/>
                    </a:lnTo>
                    <a:lnTo>
                      <a:pt x="1571" y="358"/>
                    </a:lnTo>
                    <a:lnTo>
                      <a:pt x="1571" y="363"/>
                    </a:lnTo>
                    <a:lnTo>
                      <a:pt x="1577" y="369"/>
                    </a:lnTo>
                    <a:lnTo>
                      <a:pt x="1577" y="375"/>
                    </a:lnTo>
                    <a:lnTo>
                      <a:pt x="1583" y="375"/>
                    </a:lnTo>
                    <a:lnTo>
                      <a:pt x="1583" y="381"/>
                    </a:lnTo>
                    <a:lnTo>
                      <a:pt x="1589" y="387"/>
                    </a:lnTo>
                    <a:lnTo>
                      <a:pt x="1589" y="392"/>
                    </a:lnTo>
                    <a:lnTo>
                      <a:pt x="1595" y="392"/>
                    </a:lnTo>
                    <a:lnTo>
                      <a:pt x="1595" y="398"/>
                    </a:lnTo>
                    <a:lnTo>
                      <a:pt x="1602" y="404"/>
                    </a:lnTo>
                    <a:lnTo>
                      <a:pt x="1602" y="410"/>
                    </a:lnTo>
                    <a:lnTo>
                      <a:pt x="1608" y="410"/>
                    </a:lnTo>
                    <a:lnTo>
                      <a:pt x="1608" y="415"/>
                    </a:lnTo>
                    <a:lnTo>
                      <a:pt x="1614" y="415"/>
                    </a:lnTo>
                    <a:lnTo>
                      <a:pt x="1614" y="421"/>
                    </a:lnTo>
                    <a:lnTo>
                      <a:pt x="1620" y="421"/>
                    </a:lnTo>
                    <a:lnTo>
                      <a:pt x="1620" y="427"/>
                    </a:lnTo>
                    <a:lnTo>
                      <a:pt x="1626" y="433"/>
                    </a:lnTo>
                    <a:lnTo>
                      <a:pt x="1632" y="433"/>
                    </a:lnTo>
                    <a:lnTo>
                      <a:pt x="1632" y="427"/>
                    </a:lnTo>
                    <a:lnTo>
                      <a:pt x="1638" y="421"/>
                    </a:lnTo>
                    <a:lnTo>
                      <a:pt x="1638" y="415"/>
                    </a:lnTo>
                    <a:lnTo>
                      <a:pt x="1644" y="410"/>
                    </a:lnTo>
                    <a:lnTo>
                      <a:pt x="1644" y="404"/>
                    </a:lnTo>
                    <a:lnTo>
                      <a:pt x="1650" y="404"/>
                    </a:lnTo>
                    <a:lnTo>
                      <a:pt x="1650" y="398"/>
                    </a:lnTo>
                    <a:lnTo>
                      <a:pt x="1656" y="398"/>
                    </a:lnTo>
                    <a:lnTo>
                      <a:pt x="1656" y="392"/>
                    </a:lnTo>
                    <a:lnTo>
                      <a:pt x="1656" y="387"/>
                    </a:lnTo>
                    <a:lnTo>
                      <a:pt x="1662" y="387"/>
                    </a:lnTo>
                    <a:lnTo>
                      <a:pt x="1662" y="381"/>
                    </a:lnTo>
                    <a:lnTo>
                      <a:pt x="1669" y="381"/>
                    </a:lnTo>
                    <a:lnTo>
                      <a:pt x="1669" y="375"/>
                    </a:lnTo>
                    <a:lnTo>
                      <a:pt x="1675" y="369"/>
                    </a:lnTo>
                    <a:lnTo>
                      <a:pt x="1675" y="363"/>
                    </a:lnTo>
                    <a:lnTo>
                      <a:pt x="1681" y="358"/>
                    </a:lnTo>
                    <a:lnTo>
                      <a:pt x="1681" y="352"/>
                    </a:lnTo>
                    <a:lnTo>
                      <a:pt x="1687" y="352"/>
                    </a:lnTo>
                    <a:lnTo>
                      <a:pt x="1687" y="346"/>
                    </a:lnTo>
                    <a:lnTo>
                      <a:pt x="1687" y="340"/>
                    </a:lnTo>
                    <a:lnTo>
                      <a:pt x="1693" y="340"/>
                    </a:lnTo>
                    <a:lnTo>
                      <a:pt x="1693" y="335"/>
                    </a:lnTo>
                    <a:lnTo>
                      <a:pt x="1699" y="340"/>
                    </a:lnTo>
                    <a:lnTo>
                      <a:pt x="1699" y="346"/>
                    </a:lnTo>
                    <a:lnTo>
                      <a:pt x="1705" y="352"/>
                    </a:lnTo>
                    <a:lnTo>
                      <a:pt x="1705" y="358"/>
                    </a:lnTo>
                    <a:lnTo>
                      <a:pt x="1705" y="363"/>
                    </a:lnTo>
                    <a:lnTo>
                      <a:pt x="1711" y="363"/>
                    </a:lnTo>
                    <a:lnTo>
                      <a:pt x="1711" y="369"/>
                    </a:lnTo>
                    <a:lnTo>
                      <a:pt x="1717" y="375"/>
                    </a:lnTo>
                    <a:lnTo>
                      <a:pt x="1717" y="381"/>
                    </a:lnTo>
                    <a:lnTo>
                      <a:pt x="1717" y="387"/>
                    </a:lnTo>
                    <a:lnTo>
                      <a:pt x="1723" y="387"/>
                    </a:lnTo>
                    <a:lnTo>
                      <a:pt x="1723" y="392"/>
                    </a:lnTo>
                    <a:lnTo>
                      <a:pt x="1729" y="398"/>
                    </a:lnTo>
                    <a:lnTo>
                      <a:pt x="1729" y="404"/>
                    </a:lnTo>
                    <a:lnTo>
                      <a:pt x="1729" y="410"/>
                    </a:lnTo>
                    <a:lnTo>
                      <a:pt x="1736" y="410"/>
                    </a:lnTo>
                    <a:lnTo>
                      <a:pt x="1736" y="415"/>
                    </a:lnTo>
                    <a:lnTo>
                      <a:pt x="1742" y="421"/>
                    </a:lnTo>
                    <a:lnTo>
                      <a:pt x="1742" y="427"/>
                    </a:lnTo>
                    <a:lnTo>
                      <a:pt x="1748" y="433"/>
                    </a:lnTo>
                    <a:lnTo>
                      <a:pt x="1748" y="438"/>
                    </a:lnTo>
                    <a:lnTo>
                      <a:pt x="1754" y="438"/>
                    </a:lnTo>
                    <a:lnTo>
                      <a:pt x="1754" y="444"/>
                    </a:lnTo>
                    <a:lnTo>
                      <a:pt x="1754" y="450"/>
                    </a:lnTo>
                    <a:lnTo>
                      <a:pt x="1760" y="450"/>
                    </a:lnTo>
                    <a:lnTo>
                      <a:pt x="1760" y="456"/>
                    </a:lnTo>
                    <a:lnTo>
                      <a:pt x="1766" y="456"/>
                    </a:lnTo>
                    <a:lnTo>
                      <a:pt x="1766" y="450"/>
                    </a:lnTo>
                    <a:lnTo>
                      <a:pt x="1772" y="450"/>
                    </a:lnTo>
                    <a:lnTo>
                      <a:pt x="1772" y="444"/>
                    </a:lnTo>
                    <a:lnTo>
                      <a:pt x="1778" y="444"/>
                    </a:lnTo>
                    <a:lnTo>
                      <a:pt x="1784" y="438"/>
                    </a:lnTo>
                    <a:lnTo>
                      <a:pt x="1790" y="438"/>
                    </a:lnTo>
                    <a:lnTo>
                      <a:pt x="1790" y="433"/>
                    </a:lnTo>
                    <a:lnTo>
                      <a:pt x="1796" y="433"/>
                    </a:lnTo>
                    <a:lnTo>
                      <a:pt x="1796" y="427"/>
                    </a:lnTo>
                    <a:lnTo>
                      <a:pt x="1803" y="427"/>
                    </a:lnTo>
                    <a:lnTo>
                      <a:pt x="1803" y="421"/>
                    </a:lnTo>
                    <a:lnTo>
                      <a:pt x="1809" y="421"/>
                    </a:lnTo>
                    <a:lnTo>
                      <a:pt x="1809" y="415"/>
                    </a:lnTo>
                    <a:lnTo>
                      <a:pt x="1815" y="415"/>
                    </a:lnTo>
                    <a:lnTo>
                      <a:pt x="1815" y="410"/>
                    </a:lnTo>
                    <a:lnTo>
                      <a:pt x="1821" y="410"/>
                    </a:lnTo>
                    <a:lnTo>
                      <a:pt x="1821" y="404"/>
                    </a:lnTo>
                    <a:lnTo>
                      <a:pt x="1827" y="404"/>
                    </a:lnTo>
                    <a:lnTo>
                      <a:pt x="1827" y="398"/>
                    </a:lnTo>
                    <a:lnTo>
                      <a:pt x="1833" y="398"/>
                    </a:lnTo>
                    <a:lnTo>
                      <a:pt x="1833" y="404"/>
                    </a:lnTo>
                    <a:lnTo>
                      <a:pt x="1833" y="410"/>
                    </a:lnTo>
                    <a:lnTo>
                      <a:pt x="1839" y="415"/>
                    </a:lnTo>
                    <a:lnTo>
                      <a:pt x="1839" y="421"/>
                    </a:lnTo>
                    <a:lnTo>
                      <a:pt x="1845" y="427"/>
                    </a:lnTo>
                    <a:lnTo>
                      <a:pt x="1845" y="433"/>
                    </a:lnTo>
                    <a:lnTo>
                      <a:pt x="1851" y="438"/>
                    </a:lnTo>
                    <a:lnTo>
                      <a:pt x="1851" y="444"/>
                    </a:lnTo>
                    <a:lnTo>
                      <a:pt x="1857" y="444"/>
                    </a:lnTo>
                    <a:lnTo>
                      <a:pt x="1857" y="450"/>
                    </a:lnTo>
                    <a:lnTo>
                      <a:pt x="1857" y="456"/>
                    </a:lnTo>
                    <a:lnTo>
                      <a:pt x="1863" y="462"/>
                    </a:lnTo>
                    <a:lnTo>
                      <a:pt x="1863" y="467"/>
                    </a:lnTo>
                    <a:lnTo>
                      <a:pt x="1870" y="467"/>
                    </a:lnTo>
                    <a:lnTo>
                      <a:pt x="1870" y="473"/>
                    </a:lnTo>
                    <a:lnTo>
                      <a:pt x="1870" y="479"/>
                    </a:lnTo>
                    <a:lnTo>
                      <a:pt x="1876" y="479"/>
                    </a:lnTo>
                    <a:lnTo>
                      <a:pt x="1876" y="485"/>
                    </a:lnTo>
                    <a:lnTo>
                      <a:pt x="1882" y="485"/>
                    </a:lnTo>
                    <a:lnTo>
                      <a:pt x="1882" y="490"/>
                    </a:lnTo>
                    <a:lnTo>
                      <a:pt x="1882" y="496"/>
                    </a:lnTo>
                    <a:lnTo>
                      <a:pt x="1888" y="496"/>
                    </a:lnTo>
                    <a:lnTo>
                      <a:pt x="1894" y="502"/>
                    </a:lnTo>
                    <a:lnTo>
                      <a:pt x="1894" y="508"/>
                    </a:lnTo>
                    <a:lnTo>
                      <a:pt x="1900" y="508"/>
                    </a:lnTo>
                    <a:lnTo>
                      <a:pt x="1906" y="508"/>
                    </a:lnTo>
                    <a:lnTo>
                      <a:pt x="1912" y="508"/>
                    </a:lnTo>
                    <a:lnTo>
                      <a:pt x="1918" y="508"/>
                    </a:lnTo>
                    <a:lnTo>
                      <a:pt x="1924" y="502"/>
                    </a:lnTo>
                    <a:lnTo>
                      <a:pt x="1930" y="502"/>
                    </a:lnTo>
                    <a:lnTo>
                      <a:pt x="1937" y="502"/>
                    </a:lnTo>
                    <a:lnTo>
                      <a:pt x="1943" y="502"/>
                    </a:lnTo>
                    <a:lnTo>
                      <a:pt x="1943" y="496"/>
                    </a:lnTo>
                    <a:lnTo>
                      <a:pt x="1949" y="496"/>
                    </a:lnTo>
                    <a:lnTo>
                      <a:pt x="1955" y="496"/>
                    </a:lnTo>
                    <a:lnTo>
                      <a:pt x="1955" y="490"/>
                    </a:lnTo>
                    <a:lnTo>
                      <a:pt x="1961" y="490"/>
                    </a:lnTo>
                    <a:lnTo>
                      <a:pt x="1967" y="490"/>
                    </a:lnTo>
                    <a:lnTo>
                      <a:pt x="1973" y="496"/>
                    </a:lnTo>
                    <a:lnTo>
                      <a:pt x="1973" y="502"/>
                    </a:lnTo>
                    <a:lnTo>
                      <a:pt x="1979" y="502"/>
                    </a:lnTo>
                    <a:lnTo>
                      <a:pt x="1979" y="508"/>
                    </a:lnTo>
                    <a:lnTo>
                      <a:pt x="1985" y="508"/>
                    </a:lnTo>
                    <a:lnTo>
                      <a:pt x="1985" y="513"/>
                    </a:lnTo>
                    <a:lnTo>
                      <a:pt x="1991" y="513"/>
                    </a:lnTo>
                    <a:lnTo>
                      <a:pt x="1991" y="519"/>
                    </a:lnTo>
                    <a:lnTo>
                      <a:pt x="1997" y="519"/>
                    </a:lnTo>
                    <a:lnTo>
                      <a:pt x="1997" y="525"/>
                    </a:lnTo>
                    <a:lnTo>
                      <a:pt x="2003" y="525"/>
                    </a:lnTo>
                    <a:lnTo>
                      <a:pt x="2003" y="531"/>
                    </a:lnTo>
                    <a:lnTo>
                      <a:pt x="2010" y="531"/>
                    </a:lnTo>
                    <a:lnTo>
                      <a:pt x="2010" y="536"/>
                    </a:lnTo>
                    <a:lnTo>
                      <a:pt x="2016" y="536"/>
                    </a:lnTo>
                    <a:lnTo>
                      <a:pt x="2022" y="542"/>
                    </a:lnTo>
                    <a:lnTo>
                      <a:pt x="2028" y="548"/>
                    </a:lnTo>
                    <a:lnTo>
                      <a:pt x="2034" y="548"/>
                    </a:lnTo>
                    <a:lnTo>
                      <a:pt x="2040" y="548"/>
                    </a:lnTo>
                    <a:lnTo>
                      <a:pt x="2046" y="548"/>
                    </a:lnTo>
                    <a:lnTo>
                      <a:pt x="2046" y="542"/>
                    </a:lnTo>
                    <a:lnTo>
                      <a:pt x="2052" y="542"/>
                    </a:lnTo>
                    <a:lnTo>
                      <a:pt x="2058" y="542"/>
                    </a:lnTo>
                    <a:lnTo>
                      <a:pt x="2058" y="536"/>
                    </a:lnTo>
                    <a:lnTo>
                      <a:pt x="2064" y="536"/>
                    </a:lnTo>
                    <a:lnTo>
                      <a:pt x="2070" y="536"/>
                    </a:lnTo>
                    <a:lnTo>
                      <a:pt x="2070" y="531"/>
                    </a:lnTo>
                    <a:lnTo>
                      <a:pt x="2077" y="531"/>
                    </a:lnTo>
                    <a:lnTo>
                      <a:pt x="2083" y="525"/>
                    </a:lnTo>
                    <a:lnTo>
                      <a:pt x="2089" y="525"/>
                    </a:lnTo>
                    <a:lnTo>
                      <a:pt x="2089" y="519"/>
                    </a:lnTo>
                    <a:lnTo>
                      <a:pt x="2095" y="519"/>
                    </a:lnTo>
                    <a:lnTo>
                      <a:pt x="2095" y="513"/>
                    </a:lnTo>
                    <a:lnTo>
                      <a:pt x="2101" y="513"/>
                    </a:lnTo>
                    <a:lnTo>
                      <a:pt x="2107" y="513"/>
                    </a:lnTo>
                    <a:lnTo>
                      <a:pt x="2113" y="519"/>
                    </a:lnTo>
                    <a:lnTo>
                      <a:pt x="2119" y="519"/>
                    </a:lnTo>
                    <a:lnTo>
                      <a:pt x="2119" y="525"/>
                    </a:lnTo>
                    <a:lnTo>
                      <a:pt x="2125" y="525"/>
                    </a:lnTo>
                    <a:lnTo>
                      <a:pt x="2131" y="525"/>
                    </a:lnTo>
                    <a:lnTo>
                      <a:pt x="2137" y="525"/>
                    </a:lnTo>
                    <a:lnTo>
                      <a:pt x="2137" y="531"/>
                    </a:lnTo>
                    <a:lnTo>
                      <a:pt x="2144" y="531"/>
                    </a:lnTo>
                    <a:lnTo>
                      <a:pt x="2150" y="531"/>
                    </a:lnTo>
                    <a:lnTo>
                      <a:pt x="2156" y="531"/>
                    </a:lnTo>
                    <a:lnTo>
                      <a:pt x="2156" y="536"/>
                    </a:lnTo>
                    <a:lnTo>
                      <a:pt x="2162" y="536"/>
                    </a:lnTo>
                    <a:lnTo>
                      <a:pt x="2168" y="536"/>
                    </a:lnTo>
                    <a:lnTo>
                      <a:pt x="2174" y="536"/>
                    </a:lnTo>
                    <a:lnTo>
                      <a:pt x="2174" y="531"/>
                    </a:lnTo>
                    <a:lnTo>
                      <a:pt x="2180" y="525"/>
                    </a:lnTo>
                    <a:lnTo>
                      <a:pt x="2186" y="519"/>
                    </a:lnTo>
                    <a:lnTo>
                      <a:pt x="2192" y="513"/>
                    </a:lnTo>
                    <a:lnTo>
                      <a:pt x="2192" y="508"/>
                    </a:lnTo>
                    <a:lnTo>
                      <a:pt x="2198" y="508"/>
                    </a:lnTo>
                    <a:lnTo>
                      <a:pt x="2198" y="502"/>
                    </a:lnTo>
                    <a:lnTo>
                      <a:pt x="2204" y="502"/>
                    </a:lnTo>
                    <a:lnTo>
                      <a:pt x="2204" y="496"/>
                    </a:lnTo>
                    <a:lnTo>
                      <a:pt x="2204" y="490"/>
                    </a:lnTo>
                    <a:lnTo>
                      <a:pt x="2211" y="490"/>
                    </a:lnTo>
                    <a:lnTo>
                      <a:pt x="2211" y="485"/>
                    </a:lnTo>
                    <a:lnTo>
                      <a:pt x="2217" y="485"/>
                    </a:lnTo>
                    <a:lnTo>
                      <a:pt x="2217" y="479"/>
                    </a:lnTo>
                    <a:lnTo>
                      <a:pt x="2217" y="473"/>
                    </a:lnTo>
                    <a:lnTo>
                      <a:pt x="2223" y="473"/>
                    </a:lnTo>
                    <a:lnTo>
                      <a:pt x="2223" y="467"/>
                    </a:lnTo>
                    <a:lnTo>
                      <a:pt x="2229" y="462"/>
                    </a:lnTo>
                    <a:lnTo>
                      <a:pt x="2229" y="456"/>
                    </a:lnTo>
                    <a:lnTo>
                      <a:pt x="2235" y="450"/>
                    </a:lnTo>
                    <a:lnTo>
                      <a:pt x="2235" y="444"/>
                    </a:lnTo>
                    <a:lnTo>
                      <a:pt x="2241" y="444"/>
                    </a:lnTo>
                    <a:lnTo>
                      <a:pt x="2241" y="450"/>
                    </a:lnTo>
                    <a:lnTo>
                      <a:pt x="2247" y="456"/>
                    </a:lnTo>
                    <a:lnTo>
                      <a:pt x="2253" y="456"/>
                    </a:lnTo>
                    <a:lnTo>
                      <a:pt x="2253" y="462"/>
                    </a:lnTo>
                    <a:lnTo>
                      <a:pt x="2259" y="462"/>
                    </a:lnTo>
                    <a:lnTo>
                      <a:pt x="2259" y="467"/>
                    </a:lnTo>
                    <a:lnTo>
                      <a:pt x="2265" y="467"/>
                    </a:lnTo>
                    <a:lnTo>
                      <a:pt x="2271" y="473"/>
                    </a:lnTo>
                    <a:lnTo>
                      <a:pt x="2278" y="473"/>
                    </a:lnTo>
                    <a:lnTo>
                      <a:pt x="2278" y="479"/>
                    </a:lnTo>
                    <a:lnTo>
                      <a:pt x="2284" y="479"/>
                    </a:lnTo>
                    <a:lnTo>
                      <a:pt x="2284" y="485"/>
                    </a:lnTo>
                    <a:lnTo>
                      <a:pt x="2290" y="485"/>
                    </a:lnTo>
                    <a:lnTo>
                      <a:pt x="2296" y="485"/>
                    </a:lnTo>
                    <a:lnTo>
                      <a:pt x="2296" y="490"/>
                    </a:lnTo>
                    <a:lnTo>
                      <a:pt x="2302" y="490"/>
                    </a:lnTo>
                    <a:lnTo>
                      <a:pt x="2308" y="490"/>
                    </a:lnTo>
                    <a:lnTo>
                      <a:pt x="2308" y="485"/>
                    </a:lnTo>
                    <a:lnTo>
                      <a:pt x="2314" y="485"/>
                    </a:lnTo>
                    <a:lnTo>
                      <a:pt x="2314" y="479"/>
                    </a:lnTo>
                    <a:lnTo>
                      <a:pt x="2320" y="473"/>
                    </a:lnTo>
                    <a:lnTo>
                      <a:pt x="2320" y="467"/>
                    </a:lnTo>
                    <a:lnTo>
                      <a:pt x="2326" y="462"/>
                    </a:lnTo>
                    <a:lnTo>
                      <a:pt x="2332" y="456"/>
                    </a:lnTo>
                    <a:lnTo>
                      <a:pt x="2332" y="450"/>
                    </a:lnTo>
                    <a:lnTo>
                      <a:pt x="2338" y="444"/>
                    </a:lnTo>
                    <a:lnTo>
                      <a:pt x="2338" y="438"/>
                    </a:lnTo>
                    <a:lnTo>
                      <a:pt x="2344" y="433"/>
                    </a:lnTo>
                    <a:lnTo>
                      <a:pt x="2344" y="427"/>
                    </a:lnTo>
                    <a:lnTo>
                      <a:pt x="2351" y="427"/>
                    </a:lnTo>
                    <a:lnTo>
                      <a:pt x="2351" y="421"/>
                    </a:lnTo>
                    <a:lnTo>
                      <a:pt x="2351" y="415"/>
                    </a:lnTo>
                    <a:lnTo>
                      <a:pt x="2357" y="415"/>
                    </a:lnTo>
                    <a:lnTo>
                      <a:pt x="2357" y="410"/>
                    </a:lnTo>
                    <a:lnTo>
                      <a:pt x="2357" y="404"/>
                    </a:lnTo>
                    <a:lnTo>
                      <a:pt x="2363" y="398"/>
                    </a:lnTo>
                    <a:lnTo>
                      <a:pt x="2363" y="392"/>
                    </a:lnTo>
                    <a:lnTo>
                      <a:pt x="2363" y="387"/>
                    </a:lnTo>
                    <a:lnTo>
                      <a:pt x="2369" y="387"/>
                    </a:lnTo>
                    <a:lnTo>
                      <a:pt x="2369" y="381"/>
                    </a:lnTo>
                    <a:lnTo>
                      <a:pt x="2369" y="375"/>
                    </a:lnTo>
                    <a:lnTo>
                      <a:pt x="2375" y="375"/>
                    </a:lnTo>
                    <a:lnTo>
                      <a:pt x="2375" y="381"/>
                    </a:lnTo>
                    <a:lnTo>
                      <a:pt x="2375" y="387"/>
                    </a:lnTo>
                    <a:lnTo>
                      <a:pt x="2381" y="387"/>
                    </a:lnTo>
                    <a:lnTo>
                      <a:pt x="2381" y="392"/>
                    </a:lnTo>
                    <a:lnTo>
                      <a:pt x="2387" y="398"/>
                    </a:lnTo>
                    <a:lnTo>
                      <a:pt x="2387" y="404"/>
                    </a:lnTo>
                    <a:lnTo>
                      <a:pt x="2393" y="410"/>
                    </a:lnTo>
                    <a:lnTo>
                      <a:pt x="2393" y="415"/>
                    </a:lnTo>
                    <a:lnTo>
                      <a:pt x="2399" y="421"/>
                    </a:lnTo>
                    <a:lnTo>
                      <a:pt x="2399" y="427"/>
                    </a:lnTo>
                    <a:lnTo>
                      <a:pt x="2405" y="427"/>
                    </a:lnTo>
                    <a:lnTo>
                      <a:pt x="2405" y="433"/>
                    </a:lnTo>
                    <a:lnTo>
                      <a:pt x="2411" y="438"/>
                    </a:lnTo>
                    <a:lnTo>
                      <a:pt x="2411" y="444"/>
                    </a:lnTo>
                    <a:lnTo>
                      <a:pt x="2418" y="444"/>
                    </a:lnTo>
                    <a:lnTo>
                      <a:pt x="2418" y="450"/>
                    </a:lnTo>
                    <a:lnTo>
                      <a:pt x="2424" y="456"/>
                    </a:lnTo>
                    <a:lnTo>
                      <a:pt x="2424" y="462"/>
                    </a:lnTo>
                    <a:lnTo>
                      <a:pt x="2430" y="462"/>
                    </a:lnTo>
                    <a:lnTo>
                      <a:pt x="2430" y="467"/>
                    </a:lnTo>
                    <a:lnTo>
                      <a:pt x="2436" y="473"/>
                    </a:lnTo>
                    <a:lnTo>
                      <a:pt x="2436" y="479"/>
                    </a:lnTo>
                    <a:lnTo>
                      <a:pt x="2442" y="479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0" name="Rectangle 4109"/>
              <p:cNvSpPr>
                <a:spLocks noChangeArrowheads="1"/>
              </p:cNvSpPr>
              <p:nvPr/>
            </p:nvSpPr>
            <p:spPr bwMode="auto">
              <a:xfrm>
                <a:off x="877" y="2632"/>
                <a:ext cx="20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1" name="Freeform 4110"/>
              <p:cNvSpPr>
                <a:spLocks/>
              </p:cNvSpPr>
              <p:nvPr/>
            </p:nvSpPr>
            <p:spPr bwMode="auto">
              <a:xfrm>
                <a:off x="219" y="2194"/>
                <a:ext cx="2442" cy="1"/>
              </a:xfrm>
              <a:custGeom>
                <a:avLst/>
                <a:gdLst>
                  <a:gd name="T0" fmla="*/ 37 w 2442"/>
                  <a:gd name="T1" fmla="*/ 0 h 1"/>
                  <a:gd name="T2" fmla="*/ 73 w 2442"/>
                  <a:gd name="T3" fmla="*/ 0 h 1"/>
                  <a:gd name="T4" fmla="*/ 116 w 2442"/>
                  <a:gd name="T5" fmla="*/ 0 h 1"/>
                  <a:gd name="T6" fmla="*/ 152 w 2442"/>
                  <a:gd name="T7" fmla="*/ 0 h 1"/>
                  <a:gd name="T8" fmla="*/ 189 w 2442"/>
                  <a:gd name="T9" fmla="*/ 0 h 1"/>
                  <a:gd name="T10" fmla="*/ 225 w 2442"/>
                  <a:gd name="T11" fmla="*/ 0 h 1"/>
                  <a:gd name="T12" fmla="*/ 268 w 2442"/>
                  <a:gd name="T13" fmla="*/ 0 h 1"/>
                  <a:gd name="T14" fmla="*/ 305 w 2442"/>
                  <a:gd name="T15" fmla="*/ 0 h 1"/>
                  <a:gd name="T16" fmla="*/ 341 w 2442"/>
                  <a:gd name="T17" fmla="*/ 0 h 1"/>
                  <a:gd name="T18" fmla="*/ 384 w 2442"/>
                  <a:gd name="T19" fmla="*/ 0 h 1"/>
                  <a:gd name="T20" fmla="*/ 420 w 2442"/>
                  <a:gd name="T21" fmla="*/ 0 h 1"/>
                  <a:gd name="T22" fmla="*/ 463 w 2442"/>
                  <a:gd name="T23" fmla="*/ 0 h 1"/>
                  <a:gd name="T24" fmla="*/ 499 w 2442"/>
                  <a:gd name="T25" fmla="*/ 0 h 1"/>
                  <a:gd name="T26" fmla="*/ 542 w 2442"/>
                  <a:gd name="T27" fmla="*/ 0 h 1"/>
                  <a:gd name="T28" fmla="*/ 579 w 2442"/>
                  <a:gd name="T29" fmla="*/ 0 h 1"/>
                  <a:gd name="T30" fmla="*/ 615 w 2442"/>
                  <a:gd name="T31" fmla="*/ 0 h 1"/>
                  <a:gd name="T32" fmla="*/ 658 w 2442"/>
                  <a:gd name="T33" fmla="*/ 0 h 1"/>
                  <a:gd name="T34" fmla="*/ 694 w 2442"/>
                  <a:gd name="T35" fmla="*/ 0 h 1"/>
                  <a:gd name="T36" fmla="*/ 737 w 2442"/>
                  <a:gd name="T37" fmla="*/ 0 h 1"/>
                  <a:gd name="T38" fmla="*/ 773 w 2442"/>
                  <a:gd name="T39" fmla="*/ 0 h 1"/>
                  <a:gd name="T40" fmla="*/ 810 w 2442"/>
                  <a:gd name="T41" fmla="*/ 0 h 1"/>
                  <a:gd name="T42" fmla="*/ 847 w 2442"/>
                  <a:gd name="T43" fmla="*/ 0 h 1"/>
                  <a:gd name="T44" fmla="*/ 883 w 2442"/>
                  <a:gd name="T45" fmla="*/ 0 h 1"/>
                  <a:gd name="T46" fmla="*/ 926 w 2442"/>
                  <a:gd name="T47" fmla="*/ 0 h 1"/>
                  <a:gd name="T48" fmla="*/ 962 w 2442"/>
                  <a:gd name="T49" fmla="*/ 0 h 1"/>
                  <a:gd name="T50" fmla="*/ 1005 w 2442"/>
                  <a:gd name="T51" fmla="*/ 0 h 1"/>
                  <a:gd name="T52" fmla="*/ 1041 w 2442"/>
                  <a:gd name="T53" fmla="*/ 0 h 1"/>
                  <a:gd name="T54" fmla="*/ 1084 w 2442"/>
                  <a:gd name="T55" fmla="*/ 0 h 1"/>
                  <a:gd name="T56" fmla="*/ 1121 w 2442"/>
                  <a:gd name="T57" fmla="*/ 0 h 1"/>
                  <a:gd name="T58" fmla="*/ 1157 w 2442"/>
                  <a:gd name="T59" fmla="*/ 0 h 1"/>
                  <a:gd name="T60" fmla="*/ 1200 w 2442"/>
                  <a:gd name="T61" fmla="*/ 0 h 1"/>
                  <a:gd name="T62" fmla="*/ 1236 w 2442"/>
                  <a:gd name="T63" fmla="*/ 0 h 1"/>
                  <a:gd name="T64" fmla="*/ 1279 w 2442"/>
                  <a:gd name="T65" fmla="*/ 0 h 1"/>
                  <a:gd name="T66" fmla="*/ 1315 w 2442"/>
                  <a:gd name="T67" fmla="*/ 0 h 1"/>
                  <a:gd name="T68" fmla="*/ 1352 w 2442"/>
                  <a:gd name="T69" fmla="*/ 0 h 1"/>
                  <a:gd name="T70" fmla="*/ 1388 w 2442"/>
                  <a:gd name="T71" fmla="*/ 0 h 1"/>
                  <a:gd name="T72" fmla="*/ 1431 w 2442"/>
                  <a:gd name="T73" fmla="*/ 0 h 1"/>
                  <a:gd name="T74" fmla="*/ 1468 w 2442"/>
                  <a:gd name="T75" fmla="*/ 0 h 1"/>
                  <a:gd name="T76" fmla="*/ 1510 w 2442"/>
                  <a:gd name="T77" fmla="*/ 0 h 1"/>
                  <a:gd name="T78" fmla="*/ 1547 w 2442"/>
                  <a:gd name="T79" fmla="*/ 0 h 1"/>
                  <a:gd name="T80" fmla="*/ 1583 w 2442"/>
                  <a:gd name="T81" fmla="*/ 0 h 1"/>
                  <a:gd name="T82" fmla="*/ 1626 w 2442"/>
                  <a:gd name="T83" fmla="*/ 0 h 1"/>
                  <a:gd name="T84" fmla="*/ 1662 w 2442"/>
                  <a:gd name="T85" fmla="*/ 0 h 1"/>
                  <a:gd name="T86" fmla="*/ 1699 w 2442"/>
                  <a:gd name="T87" fmla="*/ 0 h 1"/>
                  <a:gd name="T88" fmla="*/ 1742 w 2442"/>
                  <a:gd name="T89" fmla="*/ 0 h 1"/>
                  <a:gd name="T90" fmla="*/ 1778 w 2442"/>
                  <a:gd name="T91" fmla="*/ 0 h 1"/>
                  <a:gd name="T92" fmla="*/ 1821 w 2442"/>
                  <a:gd name="T93" fmla="*/ 0 h 1"/>
                  <a:gd name="T94" fmla="*/ 1857 w 2442"/>
                  <a:gd name="T95" fmla="*/ 0 h 1"/>
                  <a:gd name="T96" fmla="*/ 1894 w 2442"/>
                  <a:gd name="T97" fmla="*/ 0 h 1"/>
                  <a:gd name="T98" fmla="*/ 1930 w 2442"/>
                  <a:gd name="T99" fmla="*/ 0 h 1"/>
                  <a:gd name="T100" fmla="*/ 1973 w 2442"/>
                  <a:gd name="T101" fmla="*/ 0 h 1"/>
                  <a:gd name="T102" fmla="*/ 2010 w 2442"/>
                  <a:gd name="T103" fmla="*/ 0 h 1"/>
                  <a:gd name="T104" fmla="*/ 2052 w 2442"/>
                  <a:gd name="T105" fmla="*/ 0 h 1"/>
                  <a:gd name="T106" fmla="*/ 2089 w 2442"/>
                  <a:gd name="T107" fmla="*/ 0 h 1"/>
                  <a:gd name="T108" fmla="*/ 2125 w 2442"/>
                  <a:gd name="T109" fmla="*/ 0 h 1"/>
                  <a:gd name="T110" fmla="*/ 2168 w 2442"/>
                  <a:gd name="T111" fmla="*/ 0 h 1"/>
                  <a:gd name="T112" fmla="*/ 2204 w 2442"/>
                  <a:gd name="T113" fmla="*/ 0 h 1"/>
                  <a:gd name="T114" fmla="*/ 2241 w 2442"/>
                  <a:gd name="T115" fmla="*/ 0 h 1"/>
                  <a:gd name="T116" fmla="*/ 2284 w 2442"/>
                  <a:gd name="T117" fmla="*/ 0 h 1"/>
                  <a:gd name="T118" fmla="*/ 2320 w 2442"/>
                  <a:gd name="T119" fmla="*/ 0 h 1"/>
                  <a:gd name="T120" fmla="*/ 2363 w 2442"/>
                  <a:gd name="T121" fmla="*/ 0 h 1"/>
                  <a:gd name="T122" fmla="*/ 2399 w 2442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442"/>
                  <a:gd name="T187" fmla="*/ 0 h 1"/>
                  <a:gd name="T188" fmla="*/ 2442 w 2442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442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3" y="0"/>
                    </a:lnTo>
                    <a:lnTo>
                      <a:pt x="79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8" y="0"/>
                    </a:lnTo>
                    <a:lnTo>
                      <a:pt x="104" y="0"/>
                    </a:lnTo>
                    <a:lnTo>
                      <a:pt x="110" y="0"/>
                    </a:lnTo>
                    <a:lnTo>
                      <a:pt x="116" y="0"/>
                    </a:lnTo>
                    <a:lnTo>
                      <a:pt x="122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8" y="0"/>
                    </a:lnTo>
                    <a:lnTo>
                      <a:pt x="164" y="0"/>
                    </a:lnTo>
                    <a:lnTo>
                      <a:pt x="171" y="0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89" y="0"/>
                    </a:lnTo>
                    <a:lnTo>
                      <a:pt x="195" y="0"/>
                    </a:lnTo>
                    <a:lnTo>
                      <a:pt x="201" y="0"/>
                    </a:lnTo>
                    <a:lnTo>
                      <a:pt x="207" y="0"/>
                    </a:lnTo>
                    <a:lnTo>
                      <a:pt x="213" y="0"/>
                    </a:lnTo>
                    <a:lnTo>
                      <a:pt x="219" y="0"/>
                    </a:lnTo>
                    <a:lnTo>
                      <a:pt x="225" y="0"/>
                    </a:lnTo>
                    <a:lnTo>
                      <a:pt x="231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50" y="0"/>
                    </a:lnTo>
                    <a:lnTo>
                      <a:pt x="256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8" y="0"/>
                    </a:lnTo>
                    <a:lnTo>
                      <a:pt x="305" y="0"/>
                    </a:lnTo>
                    <a:lnTo>
                      <a:pt x="311" y="0"/>
                    </a:lnTo>
                    <a:lnTo>
                      <a:pt x="317" y="0"/>
                    </a:lnTo>
                    <a:lnTo>
                      <a:pt x="323" y="0"/>
                    </a:lnTo>
                    <a:lnTo>
                      <a:pt x="329" y="0"/>
                    </a:lnTo>
                    <a:lnTo>
                      <a:pt x="335" y="0"/>
                    </a:lnTo>
                    <a:lnTo>
                      <a:pt x="341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59" y="0"/>
                    </a:lnTo>
                    <a:lnTo>
                      <a:pt x="365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1" y="0"/>
                    </a:lnTo>
                    <a:lnTo>
                      <a:pt x="457" y="0"/>
                    </a:lnTo>
                    <a:lnTo>
                      <a:pt x="463" y="0"/>
                    </a:lnTo>
                    <a:lnTo>
                      <a:pt x="469" y="0"/>
                    </a:lnTo>
                    <a:lnTo>
                      <a:pt x="475" y="0"/>
                    </a:lnTo>
                    <a:lnTo>
                      <a:pt x="481" y="0"/>
                    </a:lnTo>
                    <a:lnTo>
                      <a:pt x="487" y="0"/>
                    </a:lnTo>
                    <a:lnTo>
                      <a:pt x="493" y="0"/>
                    </a:lnTo>
                    <a:lnTo>
                      <a:pt x="499" y="0"/>
                    </a:lnTo>
                    <a:lnTo>
                      <a:pt x="505" y="0"/>
                    </a:lnTo>
                    <a:lnTo>
                      <a:pt x="512" y="0"/>
                    </a:lnTo>
                    <a:lnTo>
                      <a:pt x="518" y="0"/>
                    </a:lnTo>
                    <a:lnTo>
                      <a:pt x="524" y="0"/>
                    </a:lnTo>
                    <a:lnTo>
                      <a:pt x="530" y="0"/>
                    </a:lnTo>
                    <a:lnTo>
                      <a:pt x="536" y="0"/>
                    </a:lnTo>
                    <a:lnTo>
                      <a:pt x="542" y="0"/>
                    </a:lnTo>
                    <a:lnTo>
                      <a:pt x="548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2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1" y="0"/>
                    </a:lnTo>
                    <a:lnTo>
                      <a:pt x="597" y="0"/>
                    </a:lnTo>
                    <a:lnTo>
                      <a:pt x="603" y="0"/>
                    </a:lnTo>
                    <a:lnTo>
                      <a:pt x="609" y="0"/>
                    </a:lnTo>
                    <a:lnTo>
                      <a:pt x="615" y="0"/>
                    </a:lnTo>
                    <a:lnTo>
                      <a:pt x="621" y="0"/>
                    </a:lnTo>
                    <a:lnTo>
                      <a:pt x="627" y="0"/>
                    </a:lnTo>
                    <a:lnTo>
                      <a:pt x="633" y="0"/>
                    </a:lnTo>
                    <a:lnTo>
                      <a:pt x="639" y="0"/>
                    </a:lnTo>
                    <a:lnTo>
                      <a:pt x="646" y="0"/>
                    </a:lnTo>
                    <a:lnTo>
                      <a:pt x="652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0" y="0"/>
                    </a:lnTo>
                    <a:lnTo>
                      <a:pt x="676" y="0"/>
                    </a:lnTo>
                    <a:lnTo>
                      <a:pt x="682" y="0"/>
                    </a:lnTo>
                    <a:lnTo>
                      <a:pt x="688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5" y="0"/>
                    </a:lnTo>
                    <a:lnTo>
                      <a:pt x="731" y="0"/>
                    </a:lnTo>
                    <a:lnTo>
                      <a:pt x="737" y="0"/>
                    </a:lnTo>
                    <a:lnTo>
                      <a:pt x="743" y="0"/>
                    </a:lnTo>
                    <a:lnTo>
                      <a:pt x="749" y="0"/>
                    </a:lnTo>
                    <a:lnTo>
                      <a:pt x="755" y="0"/>
                    </a:lnTo>
                    <a:lnTo>
                      <a:pt x="761" y="0"/>
                    </a:lnTo>
                    <a:lnTo>
                      <a:pt x="767" y="0"/>
                    </a:lnTo>
                    <a:lnTo>
                      <a:pt x="773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7" y="0"/>
                    </a:lnTo>
                    <a:lnTo>
                      <a:pt x="853" y="0"/>
                    </a:lnTo>
                    <a:lnTo>
                      <a:pt x="859" y="0"/>
                    </a:lnTo>
                    <a:lnTo>
                      <a:pt x="865" y="0"/>
                    </a:lnTo>
                    <a:lnTo>
                      <a:pt x="871" y="0"/>
                    </a:lnTo>
                    <a:lnTo>
                      <a:pt x="877" y="0"/>
                    </a:lnTo>
                    <a:lnTo>
                      <a:pt x="883" y="0"/>
                    </a:lnTo>
                    <a:lnTo>
                      <a:pt x="889" y="0"/>
                    </a:lnTo>
                    <a:lnTo>
                      <a:pt x="895" y="0"/>
                    </a:lnTo>
                    <a:lnTo>
                      <a:pt x="901" y="0"/>
                    </a:lnTo>
                    <a:lnTo>
                      <a:pt x="907" y="0"/>
                    </a:lnTo>
                    <a:lnTo>
                      <a:pt x="913" y="0"/>
                    </a:lnTo>
                    <a:lnTo>
                      <a:pt x="920" y="0"/>
                    </a:lnTo>
                    <a:lnTo>
                      <a:pt x="926" y="0"/>
                    </a:lnTo>
                    <a:lnTo>
                      <a:pt x="932" y="0"/>
                    </a:lnTo>
                    <a:lnTo>
                      <a:pt x="938" y="0"/>
                    </a:lnTo>
                    <a:lnTo>
                      <a:pt x="944" y="0"/>
                    </a:lnTo>
                    <a:lnTo>
                      <a:pt x="950" y="0"/>
                    </a:lnTo>
                    <a:lnTo>
                      <a:pt x="956" y="0"/>
                    </a:lnTo>
                    <a:lnTo>
                      <a:pt x="962" y="0"/>
                    </a:lnTo>
                    <a:lnTo>
                      <a:pt x="968" y="0"/>
                    </a:lnTo>
                    <a:lnTo>
                      <a:pt x="974" y="0"/>
                    </a:lnTo>
                    <a:lnTo>
                      <a:pt x="980" y="0"/>
                    </a:lnTo>
                    <a:lnTo>
                      <a:pt x="987" y="0"/>
                    </a:lnTo>
                    <a:lnTo>
                      <a:pt x="993" y="0"/>
                    </a:lnTo>
                    <a:lnTo>
                      <a:pt x="999" y="0"/>
                    </a:lnTo>
                    <a:lnTo>
                      <a:pt x="1005" y="0"/>
                    </a:lnTo>
                    <a:lnTo>
                      <a:pt x="1011" y="0"/>
                    </a:lnTo>
                    <a:lnTo>
                      <a:pt x="1017" y="0"/>
                    </a:lnTo>
                    <a:lnTo>
                      <a:pt x="1023" y="0"/>
                    </a:lnTo>
                    <a:lnTo>
                      <a:pt x="1029" y="0"/>
                    </a:lnTo>
                    <a:lnTo>
                      <a:pt x="1035" y="0"/>
                    </a:lnTo>
                    <a:lnTo>
                      <a:pt x="1041" y="0"/>
                    </a:lnTo>
                    <a:lnTo>
                      <a:pt x="1047" y="0"/>
                    </a:lnTo>
                    <a:lnTo>
                      <a:pt x="1054" y="0"/>
                    </a:lnTo>
                    <a:lnTo>
                      <a:pt x="1060" y="0"/>
                    </a:lnTo>
                    <a:lnTo>
                      <a:pt x="1066" y="0"/>
                    </a:lnTo>
                    <a:lnTo>
                      <a:pt x="1072" y="0"/>
                    </a:lnTo>
                    <a:lnTo>
                      <a:pt x="1078" y="0"/>
                    </a:lnTo>
                    <a:lnTo>
                      <a:pt x="1084" y="0"/>
                    </a:lnTo>
                    <a:lnTo>
                      <a:pt x="1090" y="0"/>
                    </a:lnTo>
                    <a:lnTo>
                      <a:pt x="1096" y="0"/>
                    </a:lnTo>
                    <a:lnTo>
                      <a:pt x="1102" y="0"/>
                    </a:lnTo>
                    <a:lnTo>
                      <a:pt x="1108" y="0"/>
                    </a:lnTo>
                    <a:lnTo>
                      <a:pt x="1114" y="0"/>
                    </a:lnTo>
                    <a:lnTo>
                      <a:pt x="1121" y="0"/>
                    </a:lnTo>
                    <a:lnTo>
                      <a:pt x="1127" y="0"/>
                    </a:lnTo>
                    <a:lnTo>
                      <a:pt x="1133" y="0"/>
                    </a:lnTo>
                    <a:lnTo>
                      <a:pt x="1139" y="0"/>
                    </a:lnTo>
                    <a:lnTo>
                      <a:pt x="1145" y="0"/>
                    </a:lnTo>
                    <a:lnTo>
                      <a:pt x="1151" y="0"/>
                    </a:lnTo>
                    <a:lnTo>
                      <a:pt x="1157" y="0"/>
                    </a:lnTo>
                    <a:lnTo>
                      <a:pt x="1163" y="0"/>
                    </a:lnTo>
                    <a:lnTo>
                      <a:pt x="1169" y="0"/>
                    </a:lnTo>
                    <a:lnTo>
                      <a:pt x="1175" y="0"/>
                    </a:lnTo>
                    <a:lnTo>
                      <a:pt x="1181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1" y="0"/>
                    </a:lnTo>
                    <a:lnTo>
                      <a:pt x="1267" y="0"/>
                    </a:lnTo>
                    <a:lnTo>
                      <a:pt x="1273" y="0"/>
                    </a:lnTo>
                    <a:lnTo>
                      <a:pt x="1279" y="0"/>
                    </a:lnTo>
                    <a:lnTo>
                      <a:pt x="1285" y="0"/>
                    </a:lnTo>
                    <a:lnTo>
                      <a:pt x="1291" y="0"/>
                    </a:lnTo>
                    <a:lnTo>
                      <a:pt x="1297" y="0"/>
                    </a:lnTo>
                    <a:lnTo>
                      <a:pt x="1303" y="0"/>
                    </a:lnTo>
                    <a:lnTo>
                      <a:pt x="1309" y="0"/>
                    </a:lnTo>
                    <a:lnTo>
                      <a:pt x="1315" y="0"/>
                    </a:lnTo>
                    <a:lnTo>
                      <a:pt x="1321" y="0"/>
                    </a:lnTo>
                    <a:lnTo>
                      <a:pt x="1328" y="0"/>
                    </a:lnTo>
                    <a:lnTo>
                      <a:pt x="1334" y="0"/>
                    </a:lnTo>
                    <a:lnTo>
                      <a:pt x="1340" y="0"/>
                    </a:lnTo>
                    <a:lnTo>
                      <a:pt x="1346" y="0"/>
                    </a:lnTo>
                    <a:lnTo>
                      <a:pt x="1352" y="0"/>
                    </a:lnTo>
                    <a:lnTo>
                      <a:pt x="1358" y="0"/>
                    </a:lnTo>
                    <a:lnTo>
                      <a:pt x="1364" y="0"/>
                    </a:lnTo>
                    <a:lnTo>
                      <a:pt x="1370" y="0"/>
                    </a:lnTo>
                    <a:lnTo>
                      <a:pt x="1376" y="0"/>
                    </a:lnTo>
                    <a:lnTo>
                      <a:pt x="1382" y="0"/>
                    </a:lnTo>
                    <a:lnTo>
                      <a:pt x="1388" y="0"/>
                    </a:lnTo>
                    <a:lnTo>
                      <a:pt x="1395" y="0"/>
                    </a:lnTo>
                    <a:lnTo>
                      <a:pt x="1401" y="0"/>
                    </a:lnTo>
                    <a:lnTo>
                      <a:pt x="1407" y="0"/>
                    </a:lnTo>
                    <a:lnTo>
                      <a:pt x="1413" y="0"/>
                    </a:lnTo>
                    <a:lnTo>
                      <a:pt x="1419" y="0"/>
                    </a:lnTo>
                    <a:lnTo>
                      <a:pt x="1425" y="0"/>
                    </a:lnTo>
                    <a:lnTo>
                      <a:pt x="1431" y="0"/>
                    </a:lnTo>
                    <a:lnTo>
                      <a:pt x="1437" y="0"/>
                    </a:lnTo>
                    <a:lnTo>
                      <a:pt x="1443" y="0"/>
                    </a:lnTo>
                    <a:lnTo>
                      <a:pt x="1449" y="0"/>
                    </a:lnTo>
                    <a:lnTo>
                      <a:pt x="1455" y="0"/>
                    </a:lnTo>
                    <a:lnTo>
                      <a:pt x="1462" y="0"/>
                    </a:lnTo>
                    <a:lnTo>
                      <a:pt x="1468" y="0"/>
                    </a:lnTo>
                    <a:lnTo>
                      <a:pt x="1474" y="0"/>
                    </a:lnTo>
                    <a:lnTo>
                      <a:pt x="1480" y="0"/>
                    </a:lnTo>
                    <a:lnTo>
                      <a:pt x="1486" y="0"/>
                    </a:lnTo>
                    <a:lnTo>
                      <a:pt x="1492" y="0"/>
                    </a:lnTo>
                    <a:lnTo>
                      <a:pt x="1498" y="0"/>
                    </a:lnTo>
                    <a:lnTo>
                      <a:pt x="1504" y="0"/>
                    </a:lnTo>
                    <a:lnTo>
                      <a:pt x="1510" y="0"/>
                    </a:lnTo>
                    <a:lnTo>
                      <a:pt x="1516" y="0"/>
                    </a:lnTo>
                    <a:lnTo>
                      <a:pt x="1522" y="0"/>
                    </a:lnTo>
                    <a:lnTo>
                      <a:pt x="1529" y="0"/>
                    </a:lnTo>
                    <a:lnTo>
                      <a:pt x="1535" y="0"/>
                    </a:lnTo>
                    <a:lnTo>
                      <a:pt x="1541" y="0"/>
                    </a:lnTo>
                    <a:lnTo>
                      <a:pt x="1547" y="0"/>
                    </a:lnTo>
                    <a:lnTo>
                      <a:pt x="1553" y="0"/>
                    </a:lnTo>
                    <a:lnTo>
                      <a:pt x="1559" y="0"/>
                    </a:lnTo>
                    <a:lnTo>
                      <a:pt x="1565" y="0"/>
                    </a:lnTo>
                    <a:lnTo>
                      <a:pt x="1571" y="0"/>
                    </a:lnTo>
                    <a:lnTo>
                      <a:pt x="1577" y="0"/>
                    </a:lnTo>
                    <a:lnTo>
                      <a:pt x="1583" y="0"/>
                    </a:lnTo>
                    <a:lnTo>
                      <a:pt x="1589" y="0"/>
                    </a:lnTo>
                    <a:lnTo>
                      <a:pt x="1595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9" y="0"/>
                    </a:lnTo>
                    <a:lnTo>
                      <a:pt x="1675" y="0"/>
                    </a:lnTo>
                    <a:lnTo>
                      <a:pt x="1681" y="0"/>
                    </a:lnTo>
                    <a:lnTo>
                      <a:pt x="1687" y="0"/>
                    </a:lnTo>
                    <a:lnTo>
                      <a:pt x="1693" y="0"/>
                    </a:lnTo>
                    <a:lnTo>
                      <a:pt x="1699" y="0"/>
                    </a:lnTo>
                    <a:lnTo>
                      <a:pt x="1705" y="0"/>
                    </a:lnTo>
                    <a:lnTo>
                      <a:pt x="1711" y="0"/>
                    </a:lnTo>
                    <a:lnTo>
                      <a:pt x="1717" y="0"/>
                    </a:lnTo>
                    <a:lnTo>
                      <a:pt x="1723" y="0"/>
                    </a:lnTo>
                    <a:lnTo>
                      <a:pt x="1729" y="0"/>
                    </a:lnTo>
                    <a:lnTo>
                      <a:pt x="1736" y="0"/>
                    </a:lnTo>
                    <a:lnTo>
                      <a:pt x="1742" y="0"/>
                    </a:lnTo>
                    <a:lnTo>
                      <a:pt x="1748" y="0"/>
                    </a:lnTo>
                    <a:lnTo>
                      <a:pt x="1754" y="0"/>
                    </a:lnTo>
                    <a:lnTo>
                      <a:pt x="1760" y="0"/>
                    </a:lnTo>
                    <a:lnTo>
                      <a:pt x="1766" y="0"/>
                    </a:lnTo>
                    <a:lnTo>
                      <a:pt x="1772" y="0"/>
                    </a:lnTo>
                    <a:lnTo>
                      <a:pt x="1778" y="0"/>
                    </a:lnTo>
                    <a:lnTo>
                      <a:pt x="1784" y="0"/>
                    </a:lnTo>
                    <a:lnTo>
                      <a:pt x="1790" y="0"/>
                    </a:lnTo>
                    <a:lnTo>
                      <a:pt x="1796" y="0"/>
                    </a:lnTo>
                    <a:lnTo>
                      <a:pt x="1803" y="0"/>
                    </a:lnTo>
                    <a:lnTo>
                      <a:pt x="1809" y="0"/>
                    </a:lnTo>
                    <a:lnTo>
                      <a:pt x="1815" y="0"/>
                    </a:lnTo>
                    <a:lnTo>
                      <a:pt x="1821" y="0"/>
                    </a:lnTo>
                    <a:lnTo>
                      <a:pt x="1827" y="0"/>
                    </a:lnTo>
                    <a:lnTo>
                      <a:pt x="1833" y="0"/>
                    </a:lnTo>
                    <a:lnTo>
                      <a:pt x="1839" y="0"/>
                    </a:lnTo>
                    <a:lnTo>
                      <a:pt x="1845" y="0"/>
                    </a:lnTo>
                    <a:lnTo>
                      <a:pt x="1851" y="0"/>
                    </a:lnTo>
                    <a:lnTo>
                      <a:pt x="1857" y="0"/>
                    </a:lnTo>
                    <a:lnTo>
                      <a:pt x="1863" y="0"/>
                    </a:lnTo>
                    <a:lnTo>
                      <a:pt x="1870" y="0"/>
                    </a:lnTo>
                    <a:lnTo>
                      <a:pt x="1876" y="0"/>
                    </a:lnTo>
                    <a:lnTo>
                      <a:pt x="1882" y="0"/>
                    </a:lnTo>
                    <a:lnTo>
                      <a:pt x="1888" y="0"/>
                    </a:lnTo>
                    <a:lnTo>
                      <a:pt x="1894" y="0"/>
                    </a:lnTo>
                    <a:lnTo>
                      <a:pt x="1900" y="0"/>
                    </a:lnTo>
                    <a:lnTo>
                      <a:pt x="1906" y="0"/>
                    </a:lnTo>
                    <a:lnTo>
                      <a:pt x="1912" y="0"/>
                    </a:lnTo>
                    <a:lnTo>
                      <a:pt x="1918" y="0"/>
                    </a:lnTo>
                    <a:lnTo>
                      <a:pt x="1924" y="0"/>
                    </a:lnTo>
                    <a:lnTo>
                      <a:pt x="1930" y="0"/>
                    </a:lnTo>
                    <a:lnTo>
                      <a:pt x="1937" y="0"/>
                    </a:lnTo>
                    <a:lnTo>
                      <a:pt x="1943" y="0"/>
                    </a:lnTo>
                    <a:lnTo>
                      <a:pt x="1949" y="0"/>
                    </a:lnTo>
                    <a:lnTo>
                      <a:pt x="1955" y="0"/>
                    </a:lnTo>
                    <a:lnTo>
                      <a:pt x="1961" y="0"/>
                    </a:lnTo>
                    <a:lnTo>
                      <a:pt x="1967" y="0"/>
                    </a:lnTo>
                    <a:lnTo>
                      <a:pt x="1973" y="0"/>
                    </a:lnTo>
                    <a:lnTo>
                      <a:pt x="1979" y="0"/>
                    </a:lnTo>
                    <a:lnTo>
                      <a:pt x="1985" y="0"/>
                    </a:lnTo>
                    <a:lnTo>
                      <a:pt x="1991" y="0"/>
                    </a:lnTo>
                    <a:lnTo>
                      <a:pt x="1997" y="0"/>
                    </a:lnTo>
                    <a:lnTo>
                      <a:pt x="2003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7" y="0"/>
                    </a:lnTo>
                    <a:lnTo>
                      <a:pt x="2083" y="0"/>
                    </a:lnTo>
                    <a:lnTo>
                      <a:pt x="2089" y="0"/>
                    </a:lnTo>
                    <a:lnTo>
                      <a:pt x="2095" y="0"/>
                    </a:lnTo>
                    <a:lnTo>
                      <a:pt x="2101" y="0"/>
                    </a:lnTo>
                    <a:lnTo>
                      <a:pt x="2107" y="0"/>
                    </a:lnTo>
                    <a:lnTo>
                      <a:pt x="2113" y="0"/>
                    </a:lnTo>
                    <a:lnTo>
                      <a:pt x="2119" y="0"/>
                    </a:lnTo>
                    <a:lnTo>
                      <a:pt x="2125" y="0"/>
                    </a:lnTo>
                    <a:lnTo>
                      <a:pt x="2131" y="0"/>
                    </a:lnTo>
                    <a:lnTo>
                      <a:pt x="2137" y="0"/>
                    </a:lnTo>
                    <a:lnTo>
                      <a:pt x="2144" y="0"/>
                    </a:lnTo>
                    <a:lnTo>
                      <a:pt x="2150" y="0"/>
                    </a:lnTo>
                    <a:lnTo>
                      <a:pt x="2156" y="0"/>
                    </a:lnTo>
                    <a:lnTo>
                      <a:pt x="2162" y="0"/>
                    </a:lnTo>
                    <a:lnTo>
                      <a:pt x="2168" y="0"/>
                    </a:lnTo>
                    <a:lnTo>
                      <a:pt x="2174" y="0"/>
                    </a:lnTo>
                    <a:lnTo>
                      <a:pt x="2180" y="0"/>
                    </a:lnTo>
                    <a:lnTo>
                      <a:pt x="2186" y="0"/>
                    </a:lnTo>
                    <a:lnTo>
                      <a:pt x="2192" y="0"/>
                    </a:lnTo>
                    <a:lnTo>
                      <a:pt x="2198" y="0"/>
                    </a:lnTo>
                    <a:lnTo>
                      <a:pt x="2204" y="0"/>
                    </a:lnTo>
                    <a:lnTo>
                      <a:pt x="2211" y="0"/>
                    </a:lnTo>
                    <a:lnTo>
                      <a:pt x="2217" y="0"/>
                    </a:lnTo>
                    <a:lnTo>
                      <a:pt x="2223" y="0"/>
                    </a:lnTo>
                    <a:lnTo>
                      <a:pt x="2229" y="0"/>
                    </a:lnTo>
                    <a:lnTo>
                      <a:pt x="2235" y="0"/>
                    </a:lnTo>
                    <a:lnTo>
                      <a:pt x="2241" y="0"/>
                    </a:lnTo>
                    <a:lnTo>
                      <a:pt x="2247" y="0"/>
                    </a:lnTo>
                    <a:lnTo>
                      <a:pt x="2253" y="0"/>
                    </a:lnTo>
                    <a:lnTo>
                      <a:pt x="2259" y="0"/>
                    </a:lnTo>
                    <a:lnTo>
                      <a:pt x="2265" y="0"/>
                    </a:lnTo>
                    <a:lnTo>
                      <a:pt x="2271" y="0"/>
                    </a:lnTo>
                    <a:lnTo>
                      <a:pt x="2278" y="0"/>
                    </a:lnTo>
                    <a:lnTo>
                      <a:pt x="2284" y="0"/>
                    </a:lnTo>
                    <a:lnTo>
                      <a:pt x="2290" y="0"/>
                    </a:lnTo>
                    <a:lnTo>
                      <a:pt x="2296" y="0"/>
                    </a:lnTo>
                    <a:lnTo>
                      <a:pt x="2302" y="0"/>
                    </a:lnTo>
                    <a:lnTo>
                      <a:pt x="2308" y="0"/>
                    </a:lnTo>
                    <a:lnTo>
                      <a:pt x="2314" y="0"/>
                    </a:lnTo>
                    <a:lnTo>
                      <a:pt x="2320" y="0"/>
                    </a:lnTo>
                    <a:lnTo>
                      <a:pt x="2326" y="0"/>
                    </a:lnTo>
                    <a:lnTo>
                      <a:pt x="2332" y="0"/>
                    </a:lnTo>
                    <a:lnTo>
                      <a:pt x="2338" y="0"/>
                    </a:lnTo>
                    <a:lnTo>
                      <a:pt x="2344" y="0"/>
                    </a:lnTo>
                    <a:lnTo>
                      <a:pt x="2351" y="0"/>
                    </a:lnTo>
                    <a:lnTo>
                      <a:pt x="2357" y="0"/>
                    </a:lnTo>
                    <a:lnTo>
                      <a:pt x="2363" y="0"/>
                    </a:lnTo>
                    <a:lnTo>
                      <a:pt x="2369" y="0"/>
                    </a:lnTo>
                    <a:lnTo>
                      <a:pt x="2375" y="0"/>
                    </a:lnTo>
                    <a:lnTo>
                      <a:pt x="2381" y="0"/>
                    </a:lnTo>
                    <a:lnTo>
                      <a:pt x="2387" y="0"/>
                    </a:lnTo>
                    <a:lnTo>
                      <a:pt x="2393" y="0"/>
                    </a:lnTo>
                    <a:lnTo>
                      <a:pt x="2399" y="0"/>
                    </a:lnTo>
                    <a:lnTo>
                      <a:pt x="2405" y="0"/>
                    </a:lnTo>
                    <a:lnTo>
                      <a:pt x="2411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2" name="Rectangle 4111"/>
              <p:cNvSpPr>
                <a:spLocks noChangeArrowheads="1"/>
              </p:cNvSpPr>
              <p:nvPr/>
            </p:nvSpPr>
            <p:spPr bwMode="auto">
              <a:xfrm>
                <a:off x="1303" y="2632"/>
                <a:ext cx="19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3" name="Freeform 4112"/>
              <p:cNvSpPr>
                <a:spLocks/>
              </p:cNvSpPr>
              <p:nvPr/>
            </p:nvSpPr>
            <p:spPr bwMode="auto">
              <a:xfrm>
                <a:off x="219" y="2194"/>
                <a:ext cx="2442" cy="1"/>
              </a:xfrm>
              <a:custGeom>
                <a:avLst/>
                <a:gdLst>
                  <a:gd name="T0" fmla="*/ 37 w 2442"/>
                  <a:gd name="T1" fmla="*/ 0 h 1"/>
                  <a:gd name="T2" fmla="*/ 73 w 2442"/>
                  <a:gd name="T3" fmla="*/ 0 h 1"/>
                  <a:gd name="T4" fmla="*/ 116 w 2442"/>
                  <a:gd name="T5" fmla="*/ 0 h 1"/>
                  <a:gd name="T6" fmla="*/ 152 w 2442"/>
                  <a:gd name="T7" fmla="*/ 0 h 1"/>
                  <a:gd name="T8" fmla="*/ 189 w 2442"/>
                  <a:gd name="T9" fmla="*/ 0 h 1"/>
                  <a:gd name="T10" fmla="*/ 225 w 2442"/>
                  <a:gd name="T11" fmla="*/ 0 h 1"/>
                  <a:gd name="T12" fmla="*/ 268 w 2442"/>
                  <a:gd name="T13" fmla="*/ 0 h 1"/>
                  <a:gd name="T14" fmla="*/ 305 w 2442"/>
                  <a:gd name="T15" fmla="*/ 0 h 1"/>
                  <a:gd name="T16" fmla="*/ 341 w 2442"/>
                  <a:gd name="T17" fmla="*/ 0 h 1"/>
                  <a:gd name="T18" fmla="*/ 384 w 2442"/>
                  <a:gd name="T19" fmla="*/ 0 h 1"/>
                  <a:gd name="T20" fmla="*/ 420 w 2442"/>
                  <a:gd name="T21" fmla="*/ 0 h 1"/>
                  <a:gd name="T22" fmla="*/ 463 w 2442"/>
                  <a:gd name="T23" fmla="*/ 0 h 1"/>
                  <a:gd name="T24" fmla="*/ 499 w 2442"/>
                  <a:gd name="T25" fmla="*/ 0 h 1"/>
                  <a:gd name="T26" fmla="*/ 542 w 2442"/>
                  <a:gd name="T27" fmla="*/ 0 h 1"/>
                  <a:gd name="T28" fmla="*/ 579 w 2442"/>
                  <a:gd name="T29" fmla="*/ 0 h 1"/>
                  <a:gd name="T30" fmla="*/ 615 w 2442"/>
                  <a:gd name="T31" fmla="*/ 0 h 1"/>
                  <a:gd name="T32" fmla="*/ 658 w 2442"/>
                  <a:gd name="T33" fmla="*/ 0 h 1"/>
                  <a:gd name="T34" fmla="*/ 694 w 2442"/>
                  <a:gd name="T35" fmla="*/ 0 h 1"/>
                  <a:gd name="T36" fmla="*/ 737 w 2442"/>
                  <a:gd name="T37" fmla="*/ 0 h 1"/>
                  <a:gd name="T38" fmla="*/ 773 w 2442"/>
                  <a:gd name="T39" fmla="*/ 0 h 1"/>
                  <a:gd name="T40" fmla="*/ 810 w 2442"/>
                  <a:gd name="T41" fmla="*/ 0 h 1"/>
                  <a:gd name="T42" fmla="*/ 847 w 2442"/>
                  <a:gd name="T43" fmla="*/ 0 h 1"/>
                  <a:gd name="T44" fmla="*/ 883 w 2442"/>
                  <a:gd name="T45" fmla="*/ 0 h 1"/>
                  <a:gd name="T46" fmla="*/ 926 w 2442"/>
                  <a:gd name="T47" fmla="*/ 0 h 1"/>
                  <a:gd name="T48" fmla="*/ 962 w 2442"/>
                  <a:gd name="T49" fmla="*/ 0 h 1"/>
                  <a:gd name="T50" fmla="*/ 1005 w 2442"/>
                  <a:gd name="T51" fmla="*/ 0 h 1"/>
                  <a:gd name="T52" fmla="*/ 1041 w 2442"/>
                  <a:gd name="T53" fmla="*/ 0 h 1"/>
                  <a:gd name="T54" fmla="*/ 1084 w 2442"/>
                  <a:gd name="T55" fmla="*/ 0 h 1"/>
                  <a:gd name="T56" fmla="*/ 1121 w 2442"/>
                  <a:gd name="T57" fmla="*/ 0 h 1"/>
                  <a:gd name="T58" fmla="*/ 1157 w 2442"/>
                  <a:gd name="T59" fmla="*/ 0 h 1"/>
                  <a:gd name="T60" fmla="*/ 1200 w 2442"/>
                  <a:gd name="T61" fmla="*/ 0 h 1"/>
                  <a:gd name="T62" fmla="*/ 1236 w 2442"/>
                  <a:gd name="T63" fmla="*/ 0 h 1"/>
                  <a:gd name="T64" fmla="*/ 1279 w 2442"/>
                  <a:gd name="T65" fmla="*/ 0 h 1"/>
                  <a:gd name="T66" fmla="*/ 1315 w 2442"/>
                  <a:gd name="T67" fmla="*/ 0 h 1"/>
                  <a:gd name="T68" fmla="*/ 1352 w 2442"/>
                  <a:gd name="T69" fmla="*/ 0 h 1"/>
                  <a:gd name="T70" fmla="*/ 1388 w 2442"/>
                  <a:gd name="T71" fmla="*/ 0 h 1"/>
                  <a:gd name="T72" fmla="*/ 1431 w 2442"/>
                  <a:gd name="T73" fmla="*/ 0 h 1"/>
                  <a:gd name="T74" fmla="*/ 1468 w 2442"/>
                  <a:gd name="T75" fmla="*/ 0 h 1"/>
                  <a:gd name="T76" fmla="*/ 1510 w 2442"/>
                  <a:gd name="T77" fmla="*/ 0 h 1"/>
                  <a:gd name="T78" fmla="*/ 1547 w 2442"/>
                  <a:gd name="T79" fmla="*/ 0 h 1"/>
                  <a:gd name="T80" fmla="*/ 1583 w 2442"/>
                  <a:gd name="T81" fmla="*/ 0 h 1"/>
                  <a:gd name="T82" fmla="*/ 1626 w 2442"/>
                  <a:gd name="T83" fmla="*/ 0 h 1"/>
                  <a:gd name="T84" fmla="*/ 1662 w 2442"/>
                  <a:gd name="T85" fmla="*/ 0 h 1"/>
                  <a:gd name="T86" fmla="*/ 1699 w 2442"/>
                  <a:gd name="T87" fmla="*/ 0 h 1"/>
                  <a:gd name="T88" fmla="*/ 1742 w 2442"/>
                  <a:gd name="T89" fmla="*/ 0 h 1"/>
                  <a:gd name="T90" fmla="*/ 1778 w 2442"/>
                  <a:gd name="T91" fmla="*/ 0 h 1"/>
                  <a:gd name="T92" fmla="*/ 1821 w 2442"/>
                  <a:gd name="T93" fmla="*/ 0 h 1"/>
                  <a:gd name="T94" fmla="*/ 1857 w 2442"/>
                  <a:gd name="T95" fmla="*/ 0 h 1"/>
                  <a:gd name="T96" fmla="*/ 1894 w 2442"/>
                  <a:gd name="T97" fmla="*/ 0 h 1"/>
                  <a:gd name="T98" fmla="*/ 1930 w 2442"/>
                  <a:gd name="T99" fmla="*/ 0 h 1"/>
                  <a:gd name="T100" fmla="*/ 1973 w 2442"/>
                  <a:gd name="T101" fmla="*/ 0 h 1"/>
                  <a:gd name="T102" fmla="*/ 2010 w 2442"/>
                  <a:gd name="T103" fmla="*/ 0 h 1"/>
                  <a:gd name="T104" fmla="*/ 2052 w 2442"/>
                  <a:gd name="T105" fmla="*/ 0 h 1"/>
                  <a:gd name="T106" fmla="*/ 2089 w 2442"/>
                  <a:gd name="T107" fmla="*/ 0 h 1"/>
                  <a:gd name="T108" fmla="*/ 2125 w 2442"/>
                  <a:gd name="T109" fmla="*/ 0 h 1"/>
                  <a:gd name="T110" fmla="*/ 2168 w 2442"/>
                  <a:gd name="T111" fmla="*/ 0 h 1"/>
                  <a:gd name="T112" fmla="*/ 2204 w 2442"/>
                  <a:gd name="T113" fmla="*/ 0 h 1"/>
                  <a:gd name="T114" fmla="*/ 2241 w 2442"/>
                  <a:gd name="T115" fmla="*/ 0 h 1"/>
                  <a:gd name="T116" fmla="*/ 2284 w 2442"/>
                  <a:gd name="T117" fmla="*/ 0 h 1"/>
                  <a:gd name="T118" fmla="*/ 2320 w 2442"/>
                  <a:gd name="T119" fmla="*/ 0 h 1"/>
                  <a:gd name="T120" fmla="*/ 2363 w 2442"/>
                  <a:gd name="T121" fmla="*/ 0 h 1"/>
                  <a:gd name="T122" fmla="*/ 2399 w 2442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442"/>
                  <a:gd name="T187" fmla="*/ 0 h 1"/>
                  <a:gd name="T188" fmla="*/ 2442 w 2442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442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3" y="0"/>
                    </a:lnTo>
                    <a:lnTo>
                      <a:pt x="79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8" y="0"/>
                    </a:lnTo>
                    <a:lnTo>
                      <a:pt x="104" y="0"/>
                    </a:lnTo>
                    <a:lnTo>
                      <a:pt x="110" y="0"/>
                    </a:lnTo>
                    <a:lnTo>
                      <a:pt x="116" y="0"/>
                    </a:lnTo>
                    <a:lnTo>
                      <a:pt x="122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8" y="0"/>
                    </a:lnTo>
                    <a:lnTo>
                      <a:pt x="164" y="0"/>
                    </a:lnTo>
                    <a:lnTo>
                      <a:pt x="171" y="0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89" y="0"/>
                    </a:lnTo>
                    <a:lnTo>
                      <a:pt x="195" y="0"/>
                    </a:lnTo>
                    <a:lnTo>
                      <a:pt x="201" y="0"/>
                    </a:lnTo>
                    <a:lnTo>
                      <a:pt x="207" y="0"/>
                    </a:lnTo>
                    <a:lnTo>
                      <a:pt x="213" y="0"/>
                    </a:lnTo>
                    <a:lnTo>
                      <a:pt x="219" y="0"/>
                    </a:lnTo>
                    <a:lnTo>
                      <a:pt x="225" y="0"/>
                    </a:lnTo>
                    <a:lnTo>
                      <a:pt x="231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50" y="0"/>
                    </a:lnTo>
                    <a:lnTo>
                      <a:pt x="256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8" y="0"/>
                    </a:lnTo>
                    <a:lnTo>
                      <a:pt x="305" y="0"/>
                    </a:lnTo>
                    <a:lnTo>
                      <a:pt x="311" y="0"/>
                    </a:lnTo>
                    <a:lnTo>
                      <a:pt x="317" y="0"/>
                    </a:lnTo>
                    <a:lnTo>
                      <a:pt x="323" y="0"/>
                    </a:lnTo>
                    <a:lnTo>
                      <a:pt x="329" y="0"/>
                    </a:lnTo>
                    <a:lnTo>
                      <a:pt x="335" y="0"/>
                    </a:lnTo>
                    <a:lnTo>
                      <a:pt x="341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59" y="0"/>
                    </a:lnTo>
                    <a:lnTo>
                      <a:pt x="365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1" y="0"/>
                    </a:lnTo>
                    <a:lnTo>
                      <a:pt x="457" y="0"/>
                    </a:lnTo>
                    <a:lnTo>
                      <a:pt x="463" y="0"/>
                    </a:lnTo>
                    <a:lnTo>
                      <a:pt x="469" y="0"/>
                    </a:lnTo>
                    <a:lnTo>
                      <a:pt x="475" y="0"/>
                    </a:lnTo>
                    <a:lnTo>
                      <a:pt x="481" y="0"/>
                    </a:lnTo>
                    <a:lnTo>
                      <a:pt x="487" y="0"/>
                    </a:lnTo>
                    <a:lnTo>
                      <a:pt x="493" y="0"/>
                    </a:lnTo>
                    <a:lnTo>
                      <a:pt x="499" y="0"/>
                    </a:lnTo>
                    <a:lnTo>
                      <a:pt x="505" y="0"/>
                    </a:lnTo>
                    <a:lnTo>
                      <a:pt x="512" y="0"/>
                    </a:lnTo>
                    <a:lnTo>
                      <a:pt x="518" y="0"/>
                    </a:lnTo>
                    <a:lnTo>
                      <a:pt x="524" y="0"/>
                    </a:lnTo>
                    <a:lnTo>
                      <a:pt x="530" y="0"/>
                    </a:lnTo>
                    <a:lnTo>
                      <a:pt x="536" y="0"/>
                    </a:lnTo>
                    <a:lnTo>
                      <a:pt x="542" y="0"/>
                    </a:lnTo>
                    <a:lnTo>
                      <a:pt x="548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2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1" y="0"/>
                    </a:lnTo>
                    <a:lnTo>
                      <a:pt x="597" y="0"/>
                    </a:lnTo>
                    <a:lnTo>
                      <a:pt x="603" y="0"/>
                    </a:lnTo>
                    <a:lnTo>
                      <a:pt x="609" y="0"/>
                    </a:lnTo>
                    <a:lnTo>
                      <a:pt x="615" y="0"/>
                    </a:lnTo>
                    <a:lnTo>
                      <a:pt x="621" y="0"/>
                    </a:lnTo>
                    <a:lnTo>
                      <a:pt x="627" y="0"/>
                    </a:lnTo>
                    <a:lnTo>
                      <a:pt x="633" y="0"/>
                    </a:lnTo>
                    <a:lnTo>
                      <a:pt x="639" y="0"/>
                    </a:lnTo>
                    <a:lnTo>
                      <a:pt x="646" y="0"/>
                    </a:lnTo>
                    <a:lnTo>
                      <a:pt x="652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0" y="0"/>
                    </a:lnTo>
                    <a:lnTo>
                      <a:pt x="676" y="0"/>
                    </a:lnTo>
                    <a:lnTo>
                      <a:pt x="682" y="0"/>
                    </a:lnTo>
                    <a:lnTo>
                      <a:pt x="688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5" y="0"/>
                    </a:lnTo>
                    <a:lnTo>
                      <a:pt x="731" y="0"/>
                    </a:lnTo>
                    <a:lnTo>
                      <a:pt x="737" y="0"/>
                    </a:lnTo>
                    <a:lnTo>
                      <a:pt x="743" y="0"/>
                    </a:lnTo>
                    <a:lnTo>
                      <a:pt x="749" y="0"/>
                    </a:lnTo>
                    <a:lnTo>
                      <a:pt x="755" y="0"/>
                    </a:lnTo>
                    <a:lnTo>
                      <a:pt x="761" y="0"/>
                    </a:lnTo>
                    <a:lnTo>
                      <a:pt x="767" y="0"/>
                    </a:lnTo>
                    <a:lnTo>
                      <a:pt x="773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7" y="0"/>
                    </a:lnTo>
                    <a:lnTo>
                      <a:pt x="853" y="0"/>
                    </a:lnTo>
                    <a:lnTo>
                      <a:pt x="859" y="0"/>
                    </a:lnTo>
                    <a:lnTo>
                      <a:pt x="865" y="0"/>
                    </a:lnTo>
                    <a:lnTo>
                      <a:pt x="871" y="0"/>
                    </a:lnTo>
                    <a:lnTo>
                      <a:pt x="877" y="0"/>
                    </a:lnTo>
                    <a:lnTo>
                      <a:pt x="883" y="0"/>
                    </a:lnTo>
                    <a:lnTo>
                      <a:pt x="889" y="0"/>
                    </a:lnTo>
                    <a:lnTo>
                      <a:pt x="895" y="0"/>
                    </a:lnTo>
                    <a:lnTo>
                      <a:pt x="901" y="0"/>
                    </a:lnTo>
                    <a:lnTo>
                      <a:pt x="907" y="0"/>
                    </a:lnTo>
                    <a:lnTo>
                      <a:pt x="913" y="0"/>
                    </a:lnTo>
                    <a:lnTo>
                      <a:pt x="920" y="0"/>
                    </a:lnTo>
                    <a:lnTo>
                      <a:pt x="926" y="0"/>
                    </a:lnTo>
                    <a:lnTo>
                      <a:pt x="932" y="0"/>
                    </a:lnTo>
                    <a:lnTo>
                      <a:pt x="938" y="0"/>
                    </a:lnTo>
                    <a:lnTo>
                      <a:pt x="944" y="0"/>
                    </a:lnTo>
                    <a:lnTo>
                      <a:pt x="950" y="0"/>
                    </a:lnTo>
                    <a:lnTo>
                      <a:pt x="956" y="0"/>
                    </a:lnTo>
                    <a:lnTo>
                      <a:pt x="962" y="0"/>
                    </a:lnTo>
                    <a:lnTo>
                      <a:pt x="968" y="0"/>
                    </a:lnTo>
                    <a:lnTo>
                      <a:pt x="974" y="0"/>
                    </a:lnTo>
                    <a:lnTo>
                      <a:pt x="980" y="0"/>
                    </a:lnTo>
                    <a:lnTo>
                      <a:pt x="987" y="0"/>
                    </a:lnTo>
                    <a:lnTo>
                      <a:pt x="993" y="0"/>
                    </a:lnTo>
                    <a:lnTo>
                      <a:pt x="999" y="0"/>
                    </a:lnTo>
                    <a:lnTo>
                      <a:pt x="1005" y="0"/>
                    </a:lnTo>
                    <a:lnTo>
                      <a:pt x="1011" y="0"/>
                    </a:lnTo>
                    <a:lnTo>
                      <a:pt x="1017" y="0"/>
                    </a:lnTo>
                    <a:lnTo>
                      <a:pt x="1023" y="0"/>
                    </a:lnTo>
                    <a:lnTo>
                      <a:pt x="1029" y="0"/>
                    </a:lnTo>
                    <a:lnTo>
                      <a:pt x="1035" y="0"/>
                    </a:lnTo>
                    <a:lnTo>
                      <a:pt x="1041" y="0"/>
                    </a:lnTo>
                    <a:lnTo>
                      <a:pt x="1047" y="0"/>
                    </a:lnTo>
                    <a:lnTo>
                      <a:pt x="1054" y="0"/>
                    </a:lnTo>
                    <a:lnTo>
                      <a:pt x="1060" y="0"/>
                    </a:lnTo>
                    <a:lnTo>
                      <a:pt x="1066" y="0"/>
                    </a:lnTo>
                    <a:lnTo>
                      <a:pt x="1072" y="0"/>
                    </a:lnTo>
                    <a:lnTo>
                      <a:pt x="1078" y="0"/>
                    </a:lnTo>
                    <a:lnTo>
                      <a:pt x="1084" y="0"/>
                    </a:lnTo>
                    <a:lnTo>
                      <a:pt x="1090" y="0"/>
                    </a:lnTo>
                    <a:lnTo>
                      <a:pt x="1096" y="0"/>
                    </a:lnTo>
                    <a:lnTo>
                      <a:pt x="1102" y="0"/>
                    </a:lnTo>
                    <a:lnTo>
                      <a:pt x="1108" y="0"/>
                    </a:lnTo>
                    <a:lnTo>
                      <a:pt x="1114" y="0"/>
                    </a:lnTo>
                    <a:lnTo>
                      <a:pt x="1121" y="0"/>
                    </a:lnTo>
                    <a:lnTo>
                      <a:pt x="1127" y="0"/>
                    </a:lnTo>
                    <a:lnTo>
                      <a:pt x="1133" y="0"/>
                    </a:lnTo>
                    <a:lnTo>
                      <a:pt x="1139" y="0"/>
                    </a:lnTo>
                    <a:lnTo>
                      <a:pt x="1145" y="0"/>
                    </a:lnTo>
                    <a:lnTo>
                      <a:pt x="1151" y="0"/>
                    </a:lnTo>
                    <a:lnTo>
                      <a:pt x="1157" y="0"/>
                    </a:lnTo>
                    <a:lnTo>
                      <a:pt x="1163" y="0"/>
                    </a:lnTo>
                    <a:lnTo>
                      <a:pt x="1169" y="0"/>
                    </a:lnTo>
                    <a:lnTo>
                      <a:pt x="1175" y="0"/>
                    </a:lnTo>
                    <a:lnTo>
                      <a:pt x="1181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1" y="0"/>
                    </a:lnTo>
                    <a:lnTo>
                      <a:pt x="1267" y="0"/>
                    </a:lnTo>
                    <a:lnTo>
                      <a:pt x="1273" y="0"/>
                    </a:lnTo>
                    <a:lnTo>
                      <a:pt x="1279" y="0"/>
                    </a:lnTo>
                    <a:lnTo>
                      <a:pt x="1285" y="0"/>
                    </a:lnTo>
                    <a:lnTo>
                      <a:pt x="1291" y="0"/>
                    </a:lnTo>
                    <a:lnTo>
                      <a:pt x="1297" y="0"/>
                    </a:lnTo>
                    <a:lnTo>
                      <a:pt x="1303" y="0"/>
                    </a:lnTo>
                    <a:lnTo>
                      <a:pt x="1309" y="0"/>
                    </a:lnTo>
                    <a:lnTo>
                      <a:pt x="1315" y="0"/>
                    </a:lnTo>
                    <a:lnTo>
                      <a:pt x="1321" y="0"/>
                    </a:lnTo>
                    <a:lnTo>
                      <a:pt x="1328" y="0"/>
                    </a:lnTo>
                    <a:lnTo>
                      <a:pt x="1334" y="0"/>
                    </a:lnTo>
                    <a:lnTo>
                      <a:pt x="1340" y="0"/>
                    </a:lnTo>
                    <a:lnTo>
                      <a:pt x="1346" y="0"/>
                    </a:lnTo>
                    <a:lnTo>
                      <a:pt x="1352" y="0"/>
                    </a:lnTo>
                    <a:lnTo>
                      <a:pt x="1358" y="0"/>
                    </a:lnTo>
                    <a:lnTo>
                      <a:pt x="1364" y="0"/>
                    </a:lnTo>
                    <a:lnTo>
                      <a:pt x="1370" y="0"/>
                    </a:lnTo>
                    <a:lnTo>
                      <a:pt x="1376" y="0"/>
                    </a:lnTo>
                    <a:lnTo>
                      <a:pt x="1382" y="0"/>
                    </a:lnTo>
                    <a:lnTo>
                      <a:pt x="1388" y="0"/>
                    </a:lnTo>
                    <a:lnTo>
                      <a:pt x="1395" y="0"/>
                    </a:lnTo>
                    <a:lnTo>
                      <a:pt x="1401" y="0"/>
                    </a:lnTo>
                    <a:lnTo>
                      <a:pt x="1407" y="0"/>
                    </a:lnTo>
                    <a:lnTo>
                      <a:pt x="1413" y="0"/>
                    </a:lnTo>
                    <a:lnTo>
                      <a:pt x="1419" y="0"/>
                    </a:lnTo>
                    <a:lnTo>
                      <a:pt x="1425" y="0"/>
                    </a:lnTo>
                    <a:lnTo>
                      <a:pt x="1431" y="0"/>
                    </a:lnTo>
                    <a:lnTo>
                      <a:pt x="1437" y="0"/>
                    </a:lnTo>
                    <a:lnTo>
                      <a:pt x="1443" y="0"/>
                    </a:lnTo>
                    <a:lnTo>
                      <a:pt x="1449" y="0"/>
                    </a:lnTo>
                    <a:lnTo>
                      <a:pt x="1455" y="0"/>
                    </a:lnTo>
                    <a:lnTo>
                      <a:pt x="1462" y="0"/>
                    </a:lnTo>
                    <a:lnTo>
                      <a:pt x="1468" y="0"/>
                    </a:lnTo>
                    <a:lnTo>
                      <a:pt x="1474" y="0"/>
                    </a:lnTo>
                    <a:lnTo>
                      <a:pt x="1480" y="0"/>
                    </a:lnTo>
                    <a:lnTo>
                      <a:pt x="1486" y="0"/>
                    </a:lnTo>
                    <a:lnTo>
                      <a:pt x="1492" y="0"/>
                    </a:lnTo>
                    <a:lnTo>
                      <a:pt x="1498" y="0"/>
                    </a:lnTo>
                    <a:lnTo>
                      <a:pt x="1504" y="0"/>
                    </a:lnTo>
                    <a:lnTo>
                      <a:pt x="1510" y="0"/>
                    </a:lnTo>
                    <a:lnTo>
                      <a:pt x="1516" y="0"/>
                    </a:lnTo>
                    <a:lnTo>
                      <a:pt x="1522" y="0"/>
                    </a:lnTo>
                    <a:lnTo>
                      <a:pt x="1529" y="0"/>
                    </a:lnTo>
                    <a:lnTo>
                      <a:pt x="1535" y="0"/>
                    </a:lnTo>
                    <a:lnTo>
                      <a:pt x="1541" y="0"/>
                    </a:lnTo>
                    <a:lnTo>
                      <a:pt x="1547" y="0"/>
                    </a:lnTo>
                    <a:lnTo>
                      <a:pt x="1553" y="0"/>
                    </a:lnTo>
                    <a:lnTo>
                      <a:pt x="1559" y="0"/>
                    </a:lnTo>
                    <a:lnTo>
                      <a:pt x="1565" y="0"/>
                    </a:lnTo>
                    <a:lnTo>
                      <a:pt x="1571" y="0"/>
                    </a:lnTo>
                    <a:lnTo>
                      <a:pt x="1577" y="0"/>
                    </a:lnTo>
                    <a:lnTo>
                      <a:pt x="1583" y="0"/>
                    </a:lnTo>
                    <a:lnTo>
                      <a:pt x="1589" y="0"/>
                    </a:lnTo>
                    <a:lnTo>
                      <a:pt x="1595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9" y="0"/>
                    </a:lnTo>
                    <a:lnTo>
                      <a:pt x="1675" y="0"/>
                    </a:lnTo>
                    <a:lnTo>
                      <a:pt x="1681" y="0"/>
                    </a:lnTo>
                    <a:lnTo>
                      <a:pt x="1687" y="0"/>
                    </a:lnTo>
                    <a:lnTo>
                      <a:pt x="1693" y="0"/>
                    </a:lnTo>
                    <a:lnTo>
                      <a:pt x="1699" y="0"/>
                    </a:lnTo>
                    <a:lnTo>
                      <a:pt x="1705" y="0"/>
                    </a:lnTo>
                    <a:lnTo>
                      <a:pt x="1711" y="0"/>
                    </a:lnTo>
                    <a:lnTo>
                      <a:pt x="1717" y="0"/>
                    </a:lnTo>
                    <a:lnTo>
                      <a:pt x="1723" y="0"/>
                    </a:lnTo>
                    <a:lnTo>
                      <a:pt x="1729" y="0"/>
                    </a:lnTo>
                    <a:lnTo>
                      <a:pt x="1736" y="0"/>
                    </a:lnTo>
                    <a:lnTo>
                      <a:pt x="1742" y="0"/>
                    </a:lnTo>
                    <a:lnTo>
                      <a:pt x="1748" y="0"/>
                    </a:lnTo>
                    <a:lnTo>
                      <a:pt x="1754" y="0"/>
                    </a:lnTo>
                    <a:lnTo>
                      <a:pt x="1760" y="0"/>
                    </a:lnTo>
                    <a:lnTo>
                      <a:pt x="1766" y="0"/>
                    </a:lnTo>
                    <a:lnTo>
                      <a:pt x="1772" y="0"/>
                    </a:lnTo>
                    <a:lnTo>
                      <a:pt x="1778" y="0"/>
                    </a:lnTo>
                    <a:lnTo>
                      <a:pt x="1784" y="0"/>
                    </a:lnTo>
                    <a:lnTo>
                      <a:pt x="1790" y="0"/>
                    </a:lnTo>
                    <a:lnTo>
                      <a:pt x="1796" y="0"/>
                    </a:lnTo>
                    <a:lnTo>
                      <a:pt x="1803" y="0"/>
                    </a:lnTo>
                    <a:lnTo>
                      <a:pt x="1809" y="0"/>
                    </a:lnTo>
                    <a:lnTo>
                      <a:pt x="1815" y="0"/>
                    </a:lnTo>
                    <a:lnTo>
                      <a:pt x="1821" y="0"/>
                    </a:lnTo>
                    <a:lnTo>
                      <a:pt x="1827" y="0"/>
                    </a:lnTo>
                    <a:lnTo>
                      <a:pt x="1833" y="0"/>
                    </a:lnTo>
                    <a:lnTo>
                      <a:pt x="1839" y="0"/>
                    </a:lnTo>
                    <a:lnTo>
                      <a:pt x="1845" y="0"/>
                    </a:lnTo>
                    <a:lnTo>
                      <a:pt x="1851" y="0"/>
                    </a:lnTo>
                    <a:lnTo>
                      <a:pt x="1857" y="0"/>
                    </a:lnTo>
                    <a:lnTo>
                      <a:pt x="1863" y="0"/>
                    </a:lnTo>
                    <a:lnTo>
                      <a:pt x="1870" y="0"/>
                    </a:lnTo>
                    <a:lnTo>
                      <a:pt x="1876" y="0"/>
                    </a:lnTo>
                    <a:lnTo>
                      <a:pt x="1882" y="0"/>
                    </a:lnTo>
                    <a:lnTo>
                      <a:pt x="1888" y="0"/>
                    </a:lnTo>
                    <a:lnTo>
                      <a:pt x="1894" y="0"/>
                    </a:lnTo>
                    <a:lnTo>
                      <a:pt x="1900" y="0"/>
                    </a:lnTo>
                    <a:lnTo>
                      <a:pt x="1906" y="0"/>
                    </a:lnTo>
                    <a:lnTo>
                      <a:pt x="1912" y="0"/>
                    </a:lnTo>
                    <a:lnTo>
                      <a:pt x="1918" y="0"/>
                    </a:lnTo>
                    <a:lnTo>
                      <a:pt x="1924" y="0"/>
                    </a:lnTo>
                    <a:lnTo>
                      <a:pt x="1930" y="0"/>
                    </a:lnTo>
                    <a:lnTo>
                      <a:pt x="1937" y="0"/>
                    </a:lnTo>
                    <a:lnTo>
                      <a:pt x="1943" y="0"/>
                    </a:lnTo>
                    <a:lnTo>
                      <a:pt x="1949" y="0"/>
                    </a:lnTo>
                    <a:lnTo>
                      <a:pt x="1955" y="0"/>
                    </a:lnTo>
                    <a:lnTo>
                      <a:pt x="1961" y="0"/>
                    </a:lnTo>
                    <a:lnTo>
                      <a:pt x="1967" y="0"/>
                    </a:lnTo>
                    <a:lnTo>
                      <a:pt x="1973" y="0"/>
                    </a:lnTo>
                    <a:lnTo>
                      <a:pt x="1979" y="0"/>
                    </a:lnTo>
                    <a:lnTo>
                      <a:pt x="1985" y="0"/>
                    </a:lnTo>
                    <a:lnTo>
                      <a:pt x="1991" y="0"/>
                    </a:lnTo>
                    <a:lnTo>
                      <a:pt x="1997" y="0"/>
                    </a:lnTo>
                    <a:lnTo>
                      <a:pt x="2003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7" y="0"/>
                    </a:lnTo>
                    <a:lnTo>
                      <a:pt x="2083" y="0"/>
                    </a:lnTo>
                    <a:lnTo>
                      <a:pt x="2089" y="0"/>
                    </a:lnTo>
                    <a:lnTo>
                      <a:pt x="2095" y="0"/>
                    </a:lnTo>
                    <a:lnTo>
                      <a:pt x="2101" y="0"/>
                    </a:lnTo>
                    <a:lnTo>
                      <a:pt x="2107" y="0"/>
                    </a:lnTo>
                    <a:lnTo>
                      <a:pt x="2113" y="0"/>
                    </a:lnTo>
                    <a:lnTo>
                      <a:pt x="2119" y="0"/>
                    </a:lnTo>
                    <a:lnTo>
                      <a:pt x="2125" y="0"/>
                    </a:lnTo>
                    <a:lnTo>
                      <a:pt x="2131" y="0"/>
                    </a:lnTo>
                    <a:lnTo>
                      <a:pt x="2137" y="0"/>
                    </a:lnTo>
                    <a:lnTo>
                      <a:pt x="2144" y="0"/>
                    </a:lnTo>
                    <a:lnTo>
                      <a:pt x="2150" y="0"/>
                    </a:lnTo>
                    <a:lnTo>
                      <a:pt x="2156" y="0"/>
                    </a:lnTo>
                    <a:lnTo>
                      <a:pt x="2162" y="0"/>
                    </a:lnTo>
                    <a:lnTo>
                      <a:pt x="2168" y="0"/>
                    </a:lnTo>
                    <a:lnTo>
                      <a:pt x="2174" y="0"/>
                    </a:lnTo>
                    <a:lnTo>
                      <a:pt x="2180" y="0"/>
                    </a:lnTo>
                    <a:lnTo>
                      <a:pt x="2186" y="0"/>
                    </a:lnTo>
                    <a:lnTo>
                      <a:pt x="2192" y="0"/>
                    </a:lnTo>
                    <a:lnTo>
                      <a:pt x="2198" y="0"/>
                    </a:lnTo>
                    <a:lnTo>
                      <a:pt x="2204" y="0"/>
                    </a:lnTo>
                    <a:lnTo>
                      <a:pt x="2211" y="0"/>
                    </a:lnTo>
                    <a:lnTo>
                      <a:pt x="2217" y="0"/>
                    </a:lnTo>
                    <a:lnTo>
                      <a:pt x="2223" y="0"/>
                    </a:lnTo>
                    <a:lnTo>
                      <a:pt x="2229" y="0"/>
                    </a:lnTo>
                    <a:lnTo>
                      <a:pt x="2235" y="0"/>
                    </a:lnTo>
                    <a:lnTo>
                      <a:pt x="2241" y="0"/>
                    </a:lnTo>
                    <a:lnTo>
                      <a:pt x="2247" y="0"/>
                    </a:lnTo>
                    <a:lnTo>
                      <a:pt x="2253" y="0"/>
                    </a:lnTo>
                    <a:lnTo>
                      <a:pt x="2259" y="0"/>
                    </a:lnTo>
                    <a:lnTo>
                      <a:pt x="2265" y="0"/>
                    </a:lnTo>
                    <a:lnTo>
                      <a:pt x="2271" y="0"/>
                    </a:lnTo>
                    <a:lnTo>
                      <a:pt x="2278" y="0"/>
                    </a:lnTo>
                    <a:lnTo>
                      <a:pt x="2284" y="0"/>
                    </a:lnTo>
                    <a:lnTo>
                      <a:pt x="2290" y="0"/>
                    </a:lnTo>
                    <a:lnTo>
                      <a:pt x="2296" y="0"/>
                    </a:lnTo>
                    <a:lnTo>
                      <a:pt x="2302" y="0"/>
                    </a:lnTo>
                    <a:lnTo>
                      <a:pt x="2308" y="0"/>
                    </a:lnTo>
                    <a:lnTo>
                      <a:pt x="2314" y="0"/>
                    </a:lnTo>
                    <a:lnTo>
                      <a:pt x="2320" y="0"/>
                    </a:lnTo>
                    <a:lnTo>
                      <a:pt x="2326" y="0"/>
                    </a:lnTo>
                    <a:lnTo>
                      <a:pt x="2332" y="0"/>
                    </a:lnTo>
                    <a:lnTo>
                      <a:pt x="2338" y="0"/>
                    </a:lnTo>
                    <a:lnTo>
                      <a:pt x="2344" y="0"/>
                    </a:lnTo>
                    <a:lnTo>
                      <a:pt x="2351" y="0"/>
                    </a:lnTo>
                    <a:lnTo>
                      <a:pt x="2357" y="0"/>
                    </a:lnTo>
                    <a:lnTo>
                      <a:pt x="2363" y="0"/>
                    </a:lnTo>
                    <a:lnTo>
                      <a:pt x="2369" y="0"/>
                    </a:lnTo>
                    <a:lnTo>
                      <a:pt x="2375" y="0"/>
                    </a:lnTo>
                    <a:lnTo>
                      <a:pt x="2381" y="0"/>
                    </a:lnTo>
                    <a:lnTo>
                      <a:pt x="2387" y="0"/>
                    </a:lnTo>
                    <a:lnTo>
                      <a:pt x="2393" y="0"/>
                    </a:lnTo>
                    <a:lnTo>
                      <a:pt x="2399" y="0"/>
                    </a:lnTo>
                    <a:lnTo>
                      <a:pt x="2405" y="0"/>
                    </a:lnTo>
                    <a:lnTo>
                      <a:pt x="2411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4" name="Rectangle 4113"/>
              <p:cNvSpPr>
                <a:spLocks noChangeArrowheads="1"/>
              </p:cNvSpPr>
              <p:nvPr/>
            </p:nvSpPr>
            <p:spPr bwMode="auto">
              <a:xfrm>
                <a:off x="1729" y="2632"/>
                <a:ext cx="19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5" name="Rectangle 4114"/>
              <p:cNvSpPr>
                <a:spLocks noChangeArrowheads="1"/>
              </p:cNvSpPr>
              <p:nvPr/>
            </p:nvSpPr>
            <p:spPr bwMode="auto">
              <a:xfrm>
                <a:off x="219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6" name="Rectangle 4115"/>
              <p:cNvSpPr>
                <a:spLocks noChangeArrowheads="1"/>
              </p:cNvSpPr>
              <p:nvPr/>
            </p:nvSpPr>
            <p:spPr bwMode="auto">
              <a:xfrm>
                <a:off x="2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7" name="Rectangle 4116"/>
              <p:cNvSpPr>
                <a:spLocks noChangeArrowheads="1"/>
              </p:cNvSpPr>
              <p:nvPr/>
            </p:nvSpPr>
            <p:spPr bwMode="auto">
              <a:xfrm>
                <a:off x="22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8" name="Rectangle 4117"/>
              <p:cNvSpPr>
                <a:spLocks noChangeArrowheads="1"/>
              </p:cNvSpPr>
              <p:nvPr/>
            </p:nvSpPr>
            <p:spPr bwMode="auto">
              <a:xfrm>
                <a:off x="22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9" name="Rectangle 4118"/>
              <p:cNvSpPr>
                <a:spLocks noChangeArrowheads="1"/>
              </p:cNvSpPr>
              <p:nvPr/>
            </p:nvSpPr>
            <p:spPr bwMode="auto">
              <a:xfrm>
                <a:off x="2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0" name="Rectangle 4119"/>
              <p:cNvSpPr>
                <a:spLocks noChangeArrowheads="1"/>
              </p:cNvSpPr>
              <p:nvPr/>
            </p:nvSpPr>
            <p:spPr bwMode="auto">
              <a:xfrm>
                <a:off x="2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1" name="Rectangle 4120"/>
              <p:cNvSpPr>
                <a:spLocks noChangeArrowheads="1"/>
              </p:cNvSpPr>
              <p:nvPr/>
            </p:nvSpPr>
            <p:spPr bwMode="auto">
              <a:xfrm>
                <a:off x="2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2" name="Rectangle 4121"/>
              <p:cNvSpPr>
                <a:spLocks noChangeArrowheads="1"/>
              </p:cNvSpPr>
              <p:nvPr/>
            </p:nvSpPr>
            <p:spPr bwMode="auto">
              <a:xfrm>
                <a:off x="243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3" name="Rectangle 4122"/>
              <p:cNvSpPr>
                <a:spLocks noChangeArrowheads="1"/>
              </p:cNvSpPr>
              <p:nvPr/>
            </p:nvSpPr>
            <p:spPr bwMode="auto">
              <a:xfrm>
                <a:off x="25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4" name="Rectangle 4123"/>
              <p:cNvSpPr>
                <a:spLocks noChangeArrowheads="1"/>
              </p:cNvSpPr>
              <p:nvPr/>
            </p:nvSpPr>
            <p:spPr bwMode="auto">
              <a:xfrm>
                <a:off x="2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5" name="Rectangle 4124"/>
              <p:cNvSpPr>
                <a:spLocks noChangeArrowheads="1"/>
              </p:cNvSpPr>
              <p:nvPr/>
            </p:nvSpPr>
            <p:spPr bwMode="auto">
              <a:xfrm>
                <a:off x="2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6" name="Rectangle 4125"/>
              <p:cNvSpPr>
                <a:spLocks noChangeArrowheads="1"/>
              </p:cNvSpPr>
              <p:nvPr/>
            </p:nvSpPr>
            <p:spPr bwMode="auto">
              <a:xfrm>
                <a:off x="2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7" name="Rectangle 4126"/>
              <p:cNvSpPr>
                <a:spLocks noChangeArrowheads="1"/>
              </p:cNvSpPr>
              <p:nvPr/>
            </p:nvSpPr>
            <p:spPr bwMode="auto">
              <a:xfrm>
                <a:off x="2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8" name="Rectangle 4127"/>
              <p:cNvSpPr>
                <a:spLocks noChangeArrowheads="1"/>
              </p:cNvSpPr>
              <p:nvPr/>
            </p:nvSpPr>
            <p:spPr bwMode="auto">
              <a:xfrm>
                <a:off x="26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09" name="Rectangle 4128"/>
              <p:cNvSpPr>
                <a:spLocks noChangeArrowheads="1"/>
              </p:cNvSpPr>
              <p:nvPr/>
            </p:nvSpPr>
            <p:spPr bwMode="auto">
              <a:xfrm>
                <a:off x="27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0" name="Rectangle 4129"/>
              <p:cNvSpPr>
                <a:spLocks noChangeArrowheads="1"/>
              </p:cNvSpPr>
              <p:nvPr/>
            </p:nvSpPr>
            <p:spPr bwMode="auto">
              <a:xfrm>
                <a:off x="27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1" name="Rectangle 4130"/>
              <p:cNvSpPr>
                <a:spLocks noChangeArrowheads="1"/>
              </p:cNvSpPr>
              <p:nvPr/>
            </p:nvSpPr>
            <p:spPr bwMode="auto">
              <a:xfrm>
                <a:off x="2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2" name="Rectangle 4131"/>
              <p:cNvSpPr>
                <a:spLocks noChangeArrowheads="1"/>
              </p:cNvSpPr>
              <p:nvPr/>
            </p:nvSpPr>
            <p:spPr bwMode="auto">
              <a:xfrm>
                <a:off x="286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3" name="Rectangle 4132"/>
              <p:cNvSpPr>
                <a:spLocks noChangeArrowheads="1"/>
              </p:cNvSpPr>
              <p:nvPr/>
            </p:nvSpPr>
            <p:spPr bwMode="auto">
              <a:xfrm>
                <a:off x="28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4" name="Rectangle 4133"/>
              <p:cNvSpPr>
                <a:spLocks noChangeArrowheads="1"/>
              </p:cNvSpPr>
              <p:nvPr/>
            </p:nvSpPr>
            <p:spPr bwMode="auto">
              <a:xfrm>
                <a:off x="29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5" name="Rectangle 4134"/>
              <p:cNvSpPr>
                <a:spLocks noChangeArrowheads="1"/>
              </p:cNvSpPr>
              <p:nvPr/>
            </p:nvSpPr>
            <p:spPr bwMode="auto">
              <a:xfrm>
                <a:off x="2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6" name="Rectangle 4135"/>
              <p:cNvSpPr>
                <a:spLocks noChangeArrowheads="1"/>
              </p:cNvSpPr>
              <p:nvPr/>
            </p:nvSpPr>
            <p:spPr bwMode="auto">
              <a:xfrm>
                <a:off x="2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7" name="Rectangle 4136"/>
              <p:cNvSpPr>
                <a:spLocks noChangeArrowheads="1"/>
              </p:cNvSpPr>
              <p:nvPr/>
            </p:nvSpPr>
            <p:spPr bwMode="auto">
              <a:xfrm>
                <a:off x="30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8" name="Rectangle 4137"/>
              <p:cNvSpPr>
                <a:spLocks noChangeArrowheads="1"/>
              </p:cNvSpPr>
              <p:nvPr/>
            </p:nvSpPr>
            <p:spPr bwMode="auto">
              <a:xfrm>
                <a:off x="310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19" name="Rectangle 4138"/>
              <p:cNvSpPr>
                <a:spLocks noChangeArrowheads="1"/>
              </p:cNvSpPr>
              <p:nvPr/>
            </p:nvSpPr>
            <p:spPr bwMode="auto">
              <a:xfrm>
                <a:off x="310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0" name="Rectangle 4139"/>
              <p:cNvSpPr>
                <a:spLocks noChangeArrowheads="1"/>
              </p:cNvSpPr>
              <p:nvPr/>
            </p:nvSpPr>
            <p:spPr bwMode="auto">
              <a:xfrm>
                <a:off x="31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1" name="Rectangle 4140"/>
              <p:cNvSpPr>
                <a:spLocks noChangeArrowheads="1"/>
              </p:cNvSpPr>
              <p:nvPr/>
            </p:nvSpPr>
            <p:spPr bwMode="auto">
              <a:xfrm>
                <a:off x="32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2" name="Rectangle 4141"/>
              <p:cNvSpPr>
                <a:spLocks noChangeArrowheads="1"/>
              </p:cNvSpPr>
              <p:nvPr/>
            </p:nvSpPr>
            <p:spPr bwMode="auto">
              <a:xfrm>
                <a:off x="32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3" name="Rectangle 4142"/>
              <p:cNvSpPr>
                <a:spLocks noChangeArrowheads="1"/>
              </p:cNvSpPr>
              <p:nvPr/>
            </p:nvSpPr>
            <p:spPr bwMode="auto">
              <a:xfrm>
                <a:off x="3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4" name="Rectangle 4143"/>
              <p:cNvSpPr>
                <a:spLocks noChangeArrowheads="1"/>
              </p:cNvSpPr>
              <p:nvPr/>
            </p:nvSpPr>
            <p:spPr bwMode="auto">
              <a:xfrm>
                <a:off x="33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5" name="Rectangle 4144"/>
              <p:cNvSpPr>
                <a:spLocks noChangeArrowheads="1"/>
              </p:cNvSpPr>
              <p:nvPr/>
            </p:nvSpPr>
            <p:spPr bwMode="auto">
              <a:xfrm>
                <a:off x="33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6" name="Rectangle 4145"/>
              <p:cNvSpPr>
                <a:spLocks noChangeArrowheads="1"/>
              </p:cNvSpPr>
              <p:nvPr/>
            </p:nvSpPr>
            <p:spPr bwMode="auto">
              <a:xfrm>
                <a:off x="34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7" name="Rectangle 4146"/>
              <p:cNvSpPr>
                <a:spLocks noChangeArrowheads="1"/>
              </p:cNvSpPr>
              <p:nvPr/>
            </p:nvSpPr>
            <p:spPr bwMode="auto">
              <a:xfrm>
                <a:off x="3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8" name="Rectangle 4147"/>
              <p:cNvSpPr>
                <a:spLocks noChangeArrowheads="1"/>
              </p:cNvSpPr>
              <p:nvPr/>
            </p:nvSpPr>
            <p:spPr bwMode="auto">
              <a:xfrm>
                <a:off x="3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29" name="Rectangle 4148"/>
              <p:cNvSpPr>
                <a:spLocks noChangeArrowheads="1"/>
              </p:cNvSpPr>
              <p:nvPr/>
            </p:nvSpPr>
            <p:spPr bwMode="auto">
              <a:xfrm>
                <a:off x="353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0" name="Rectangle 4149"/>
              <p:cNvSpPr>
                <a:spLocks noChangeArrowheads="1"/>
              </p:cNvSpPr>
              <p:nvPr/>
            </p:nvSpPr>
            <p:spPr bwMode="auto">
              <a:xfrm>
                <a:off x="35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1" name="Rectangle 4150"/>
              <p:cNvSpPr>
                <a:spLocks noChangeArrowheads="1"/>
              </p:cNvSpPr>
              <p:nvPr/>
            </p:nvSpPr>
            <p:spPr bwMode="auto">
              <a:xfrm>
                <a:off x="35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2" name="Rectangle 4151"/>
              <p:cNvSpPr>
                <a:spLocks noChangeArrowheads="1"/>
              </p:cNvSpPr>
              <p:nvPr/>
            </p:nvSpPr>
            <p:spPr bwMode="auto">
              <a:xfrm>
                <a:off x="3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3" name="Rectangle 4152"/>
              <p:cNvSpPr>
                <a:spLocks noChangeArrowheads="1"/>
              </p:cNvSpPr>
              <p:nvPr/>
            </p:nvSpPr>
            <p:spPr bwMode="auto">
              <a:xfrm>
                <a:off x="3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4" name="Rectangle 4153"/>
              <p:cNvSpPr>
                <a:spLocks noChangeArrowheads="1"/>
              </p:cNvSpPr>
              <p:nvPr/>
            </p:nvSpPr>
            <p:spPr bwMode="auto">
              <a:xfrm>
                <a:off x="37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5" name="Rectangle 4154"/>
              <p:cNvSpPr>
                <a:spLocks noChangeArrowheads="1"/>
              </p:cNvSpPr>
              <p:nvPr/>
            </p:nvSpPr>
            <p:spPr bwMode="auto">
              <a:xfrm>
                <a:off x="3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6" name="Rectangle 4155"/>
              <p:cNvSpPr>
                <a:spLocks noChangeArrowheads="1"/>
              </p:cNvSpPr>
              <p:nvPr/>
            </p:nvSpPr>
            <p:spPr bwMode="auto">
              <a:xfrm>
                <a:off x="3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7" name="Rectangle 4156"/>
              <p:cNvSpPr>
                <a:spLocks noChangeArrowheads="1"/>
              </p:cNvSpPr>
              <p:nvPr/>
            </p:nvSpPr>
            <p:spPr bwMode="auto">
              <a:xfrm>
                <a:off x="383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8" name="Rectangle 4157"/>
              <p:cNvSpPr>
                <a:spLocks noChangeArrowheads="1"/>
              </p:cNvSpPr>
              <p:nvPr/>
            </p:nvSpPr>
            <p:spPr bwMode="auto">
              <a:xfrm>
                <a:off x="39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39" name="Rectangle 4158"/>
              <p:cNvSpPr>
                <a:spLocks noChangeArrowheads="1"/>
              </p:cNvSpPr>
              <p:nvPr/>
            </p:nvSpPr>
            <p:spPr bwMode="auto">
              <a:xfrm>
                <a:off x="39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0" name="Rectangle 4159"/>
              <p:cNvSpPr>
                <a:spLocks noChangeArrowheads="1"/>
              </p:cNvSpPr>
              <p:nvPr/>
            </p:nvSpPr>
            <p:spPr bwMode="auto">
              <a:xfrm>
                <a:off x="39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1" name="Rectangle 4160"/>
              <p:cNvSpPr>
                <a:spLocks noChangeArrowheads="1"/>
              </p:cNvSpPr>
              <p:nvPr/>
            </p:nvSpPr>
            <p:spPr bwMode="auto">
              <a:xfrm>
                <a:off x="4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2" name="Rectangle 4161"/>
              <p:cNvSpPr>
                <a:spLocks noChangeArrowheads="1"/>
              </p:cNvSpPr>
              <p:nvPr/>
            </p:nvSpPr>
            <p:spPr bwMode="auto">
              <a:xfrm>
                <a:off x="4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3" name="Rectangle 4162"/>
              <p:cNvSpPr>
                <a:spLocks noChangeArrowheads="1"/>
              </p:cNvSpPr>
              <p:nvPr/>
            </p:nvSpPr>
            <p:spPr bwMode="auto">
              <a:xfrm>
                <a:off x="40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4" name="Rectangle 4163"/>
              <p:cNvSpPr>
                <a:spLocks noChangeArrowheads="1"/>
              </p:cNvSpPr>
              <p:nvPr/>
            </p:nvSpPr>
            <p:spPr bwMode="auto">
              <a:xfrm>
                <a:off x="4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5" name="Rectangle 4164"/>
              <p:cNvSpPr>
                <a:spLocks noChangeArrowheads="1"/>
              </p:cNvSpPr>
              <p:nvPr/>
            </p:nvSpPr>
            <p:spPr bwMode="auto">
              <a:xfrm>
                <a:off x="4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6" name="Rectangle 4165"/>
              <p:cNvSpPr>
                <a:spLocks noChangeArrowheads="1"/>
              </p:cNvSpPr>
              <p:nvPr/>
            </p:nvSpPr>
            <p:spPr bwMode="auto">
              <a:xfrm>
                <a:off x="420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7" name="Rectangle 4166"/>
              <p:cNvSpPr>
                <a:spLocks noChangeArrowheads="1"/>
              </p:cNvSpPr>
              <p:nvPr/>
            </p:nvSpPr>
            <p:spPr bwMode="auto">
              <a:xfrm>
                <a:off x="4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8" name="Rectangle 4167"/>
              <p:cNvSpPr>
                <a:spLocks noChangeArrowheads="1"/>
              </p:cNvSpPr>
              <p:nvPr/>
            </p:nvSpPr>
            <p:spPr bwMode="auto">
              <a:xfrm>
                <a:off x="4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49" name="Rectangle 4168"/>
              <p:cNvSpPr>
                <a:spLocks noChangeArrowheads="1"/>
              </p:cNvSpPr>
              <p:nvPr/>
            </p:nvSpPr>
            <p:spPr bwMode="auto">
              <a:xfrm>
                <a:off x="4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0" name="Rectangle 4169"/>
              <p:cNvSpPr>
                <a:spLocks noChangeArrowheads="1"/>
              </p:cNvSpPr>
              <p:nvPr/>
            </p:nvSpPr>
            <p:spPr bwMode="auto">
              <a:xfrm>
                <a:off x="4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1" name="Rectangle 4170"/>
              <p:cNvSpPr>
                <a:spLocks noChangeArrowheads="1"/>
              </p:cNvSpPr>
              <p:nvPr/>
            </p:nvSpPr>
            <p:spPr bwMode="auto">
              <a:xfrm>
                <a:off x="4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2" name="Rectangle 4171"/>
              <p:cNvSpPr>
                <a:spLocks noChangeArrowheads="1"/>
              </p:cNvSpPr>
              <p:nvPr/>
            </p:nvSpPr>
            <p:spPr bwMode="auto">
              <a:xfrm>
                <a:off x="4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3" name="Rectangle 4172"/>
              <p:cNvSpPr>
                <a:spLocks noChangeArrowheads="1"/>
              </p:cNvSpPr>
              <p:nvPr/>
            </p:nvSpPr>
            <p:spPr bwMode="auto">
              <a:xfrm>
                <a:off x="4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4" name="Rectangle 4173"/>
              <p:cNvSpPr>
                <a:spLocks noChangeArrowheads="1"/>
              </p:cNvSpPr>
              <p:nvPr/>
            </p:nvSpPr>
            <p:spPr bwMode="auto">
              <a:xfrm>
                <a:off x="450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5" name="Rectangle 4174"/>
              <p:cNvSpPr>
                <a:spLocks noChangeArrowheads="1"/>
              </p:cNvSpPr>
              <p:nvPr/>
            </p:nvSpPr>
            <p:spPr bwMode="auto">
              <a:xfrm>
                <a:off x="45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6" name="Rectangle 4175"/>
              <p:cNvSpPr>
                <a:spLocks noChangeArrowheads="1"/>
              </p:cNvSpPr>
              <p:nvPr/>
            </p:nvSpPr>
            <p:spPr bwMode="auto">
              <a:xfrm>
                <a:off x="46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7" name="Rectangle 4176"/>
              <p:cNvSpPr>
                <a:spLocks noChangeArrowheads="1"/>
              </p:cNvSpPr>
              <p:nvPr/>
            </p:nvSpPr>
            <p:spPr bwMode="auto">
              <a:xfrm>
                <a:off x="46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8" name="Rectangle 4177"/>
              <p:cNvSpPr>
                <a:spLocks noChangeArrowheads="1"/>
              </p:cNvSpPr>
              <p:nvPr/>
            </p:nvSpPr>
            <p:spPr bwMode="auto">
              <a:xfrm>
                <a:off x="4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59" name="Rectangle 4178"/>
              <p:cNvSpPr>
                <a:spLocks noChangeArrowheads="1"/>
              </p:cNvSpPr>
              <p:nvPr/>
            </p:nvSpPr>
            <p:spPr bwMode="auto">
              <a:xfrm>
                <a:off x="4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0" name="Rectangle 4179"/>
              <p:cNvSpPr>
                <a:spLocks noChangeArrowheads="1"/>
              </p:cNvSpPr>
              <p:nvPr/>
            </p:nvSpPr>
            <p:spPr bwMode="auto">
              <a:xfrm>
                <a:off x="4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1" name="Rectangle 4180"/>
              <p:cNvSpPr>
                <a:spLocks noChangeArrowheads="1"/>
              </p:cNvSpPr>
              <p:nvPr/>
            </p:nvSpPr>
            <p:spPr bwMode="auto">
              <a:xfrm>
                <a:off x="4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2" name="Rectangle 4181"/>
              <p:cNvSpPr>
                <a:spLocks noChangeArrowheads="1"/>
              </p:cNvSpPr>
              <p:nvPr/>
            </p:nvSpPr>
            <p:spPr bwMode="auto">
              <a:xfrm>
                <a:off x="4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3" name="Rectangle 4182"/>
              <p:cNvSpPr>
                <a:spLocks noChangeArrowheads="1"/>
              </p:cNvSpPr>
              <p:nvPr/>
            </p:nvSpPr>
            <p:spPr bwMode="auto">
              <a:xfrm>
                <a:off x="487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4" name="Rectangle 4183"/>
              <p:cNvSpPr>
                <a:spLocks noChangeArrowheads="1"/>
              </p:cNvSpPr>
              <p:nvPr/>
            </p:nvSpPr>
            <p:spPr bwMode="auto">
              <a:xfrm>
                <a:off x="49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5" name="Rectangle 4184"/>
              <p:cNvSpPr>
                <a:spLocks noChangeArrowheads="1"/>
              </p:cNvSpPr>
              <p:nvPr/>
            </p:nvSpPr>
            <p:spPr bwMode="auto">
              <a:xfrm>
                <a:off x="49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6" name="Rectangle 4185"/>
              <p:cNvSpPr>
                <a:spLocks noChangeArrowheads="1"/>
              </p:cNvSpPr>
              <p:nvPr/>
            </p:nvSpPr>
            <p:spPr bwMode="auto">
              <a:xfrm>
                <a:off x="49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7" name="Rectangle 4186"/>
              <p:cNvSpPr>
                <a:spLocks noChangeArrowheads="1"/>
              </p:cNvSpPr>
              <p:nvPr/>
            </p:nvSpPr>
            <p:spPr bwMode="auto">
              <a:xfrm>
                <a:off x="50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8" name="Rectangle 4187"/>
              <p:cNvSpPr>
                <a:spLocks noChangeArrowheads="1"/>
              </p:cNvSpPr>
              <p:nvPr/>
            </p:nvSpPr>
            <p:spPr bwMode="auto">
              <a:xfrm>
                <a:off x="50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9" name="Rectangle 4188"/>
              <p:cNvSpPr>
                <a:spLocks noChangeArrowheads="1"/>
              </p:cNvSpPr>
              <p:nvPr/>
            </p:nvSpPr>
            <p:spPr bwMode="auto">
              <a:xfrm>
                <a:off x="51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0" name="Rectangle 4189"/>
              <p:cNvSpPr>
                <a:spLocks noChangeArrowheads="1"/>
              </p:cNvSpPr>
              <p:nvPr/>
            </p:nvSpPr>
            <p:spPr bwMode="auto">
              <a:xfrm>
                <a:off x="517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1" name="Rectangle 4190"/>
              <p:cNvSpPr>
                <a:spLocks noChangeArrowheads="1"/>
              </p:cNvSpPr>
              <p:nvPr/>
            </p:nvSpPr>
            <p:spPr bwMode="auto">
              <a:xfrm>
                <a:off x="517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2" name="Rectangle 4191"/>
              <p:cNvSpPr>
                <a:spLocks noChangeArrowheads="1"/>
              </p:cNvSpPr>
              <p:nvPr/>
            </p:nvSpPr>
            <p:spPr bwMode="auto">
              <a:xfrm>
                <a:off x="52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3" name="Rectangle 4192"/>
              <p:cNvSpPr>
                <a:spLocks noChangeArrowheads="1"/>
              </p:cNvSpPr>
              <p:nvPr/>
            </p:nvSpPr>
            <p:spPr bwMode="auto">
              <a:xfrm>
                <a:off x="53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4" name="Rectangle 4193"/>
              <p:cNvSpPr>
                <a:spLocks noChangeArrowheads="1"/>
              </p:cNvSpPr>
              <p:nvPr/>
            </p:nvSpPr>
            <p:spPr bwMode="auto">
              <a:xfrm>
                <a:off x="53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5" name="Rectangle 4194"/>
              <p:cNvSpPr>
                <a:spLocks noChangeArrowheads="1"/>
              </p:cNvSpPr>
              <p:nvPr/>
            </p:nvSpPr>
            <p:spPr bwMode="auto">
              <a:xfrm>
                <a:off x="53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6" name="Rectangle 4195"/>
              <p:cNvSpPr>
                <a:spLocks noChangeArrowheads="1"/>
              </p:cNvSpPr>
              <p:nvPr/>
            </p:nvSpPr>
            <p:spPr bwMode="auto">
              <a:xfrm>
                <a:off x="54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7" name="Rectangle 4196"/>
              <p:cNvSpPr>
                <a:spLocks noChangeArrowheads="1"/>
              </p:cNvSpPr>
              <p:nvPr/>
            </p:nvSpPr>
            <p:spPr bwMode="auto">
              <a:xfrm>
                <a:off x="54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8" name="Rectangle 4197"/>
              <p:cNvSpPr>
                <a:spLocks noChangeArrowheads="1"/>
              </p:cNvSpPr>
              <p:nvPr/>
            </p:nvSpPr>
            <p:spPr bwMode="auto">
              <a:xfrm>
                <a:off x="54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9" name="Rectangle 4198"/>
              <p:cNvSpPr>
                <a:spLocks noChangeArrowheads="1"/>
              </p:cNvSpPr>
              <p:nvPr/>
            </p:nvSpPr>
            <p:spPr bwMode="auto">
              <a:xfrm>
                <a:off x="55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0" name="Rectangle 4199"/>
              <p:cNvSpPr>
                <a:spLocks noChangeArrowheads="1"/>
              </p:cNvSpPr>
              <p:nvPr/>
            </p:nvSpPr>
            <p:spPr bwMode="auto">
              <a:xfrm>
                <a:off x="554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1" name="Rectangle 4200"/>
              <p:cNvSpPr>
                <a:spLocks noChangeArrowheads="1"/>
              </p:cNvSpPr>
              <p:nvPr/>
            </p:nvSpPr>
            <p:spPr bwMode="auto">
              <a:xfrm>
                <a:off x="56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2" name="Rectangle 4201"/>
              <p:cNvSpPr>
                <a:spLocks noChangeArrowheads="1"/>
              </p:cNvSpPr>
              <p:nvPr/>
            </p:nvSpPr>
            <p:spPr bwMode="auto">
              <a:xfrm>
                <a:off x="56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3" name="Rectangle 4202"/>
              <p:cNvSpPr>
                <a:spLocks noChangeArrowheads="1"/>
              </p:cNvSpPr>
              <p:nvPr/>
            </p:nvSpPr>
            <p:spPr bwMode="auto">
              <a:xfrm>
                <a:off x="56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4" name="Rectangle 4203"/>
              <p:cNvSpPr>
                <a:spLocks noChangeArrowheads="1"/>
              </p:cNvSpPr>
              <p:nvPr/>
            </p:nvSpPr>
            <p:spPr bwMode="auto">
              <a:xfrm>
                <a:off x="57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5" name="Rectangle 4204"/>
              <p:cNvSpPr>
                <a:spLocks noChangeArrowheads="1"/>
              </p:cNvSpPr>
              <p:nvPr/>
            </p:nvSpPr>
            <p:spPr bwMode="auto">
              <a:xfrm>
                <a:off x="57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6" name="Rectangle 4205"/>
              <p:cNvSpPr>
                <a:spLocks noChangeArrowheads="1"/>
              </p:cNvSpPr>
              <p:nvPr/>
            </p:nvSpPr>
            <p:spPr bwMode="auto">
              <a:xfrm>
                <a:off x="57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7" name="Rectangle 4206"/>
              <p:cNvSpPr>
                <a:spLocks noChangeArrowheads="1"/>
              </p:cNvSpPr>
              <p:nvPr/>
            </p:nvSpPr>
            <p:spPr bwMode="auto">
              <a:xfrm>
                <a:off x="58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8" name="Rectangle 4207"/>
              <p:cNvSpPr>
                <a:spLocks noChangeArrowheads="1"/>
              </p:cNvSpPr>
              <p:nvPr/>
            </p:nvSpPr>
            <p:spPr bwMode="auto">
              <a:xfrm>
                <a:off x="58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9" name="Rectangle 4208"/>
              <p:cNvSpPr>
                <a:spLocks noChangeArrowheads="1"/>
              </p:cNvSpPr>
              <p:nvPr/>
            </p:nvSpPr>
            <p:spPr bwMode="auto">
              <a:xfrm>
                <a:off x="59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0" name="Rectangle 4209"/>
              <p:cNvSpPr>
                <a:spLocks noChangeArrowheads="1"/>
              </p:cNvSpPr>
              <p:nvPr/>
            </p:nvSpPr>
            <p:spPr bwMode="auto">
              <a:xfrm>
                <a:off x="59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1" name="Rectangle 4210"/>
              <p:cNvSpPr>
                <a:spLocks noChangeArrowheads="1"/>
              </p:cNvSpPr>
              <p:nvPr/>
            </p:nvSpPr>
            <p:spPr bwMode="auto">
              <a:xfrm>
                <a:off x="60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2" name="Rectangle 4211"/>
              <p:cNvSpPr>
                <a:spLocks noChangeArrowheads="1"/>
              </p:cNvSpPr>
              <p:nvPr/>
            </p:nvSpPr>
            <p:spPr bwMode="auto">
              <a:xfrm>
                <a:off x="60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3" name="Rectangle 4212"/>
              <p:cNvSpPr>
                <a:spLocks noChangeArrowheads="1"/>
              </p:cNvSpPr>
              <p:nvPr/>
            </p:nvSpPr>
            <p:spPr bwMode="auto">
              <a:xfrm>
                <a:off x="60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4" name="Rectangle 4213"/>
              <p:cNvSpPr>
                <a:spLocks noChangeArrowheads="1"/>
              </p:cNvSpPr>
              <p:nvPr/>
            </p:nvSpPr>
            <p:spPr bwMode="auto">
              <a:xfrm>
                <a:off x="60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5" name="Rectangle 4214"/>
              <p:cNvSpPr>
                <a:spLocks noChangeArrowheads="1"/>
              </p:cNvSpPr>
              <p:nvPr/>
            </p:nvSpPr>
            <p:spPr bwMode="auto">
              <a:xfrm>
                <a:off x="61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6" name="Rectangle 4215"/>
              <p:cNvSpPr>
                <a:spLocks noChangeArrowheads="1"/>
              </p:cNvSpPr>
              <p:nvPr/>
            </p:nvSpPr>
            <p:spPr bwMode="auto">
              <a:xfrm>
                <a:off x="62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7" name="Rectangle 4216"/>
              <p:cNvSpPr>
                <a:spLocks noChangeArrowheads="1"/>
              </p:cNvSpPr>
              <p:nvPr/>
            </p:nvSpPr>
            <p:spPr bwMode="auto">
              <a:xfrm>
                <a:off x="621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8" name="Rectangle 4217"/>
              <p:cNvSpPr>
                <a:spLocks noChangeArrowheads="1"/>
              </p:cNvSpPr>
              <p:nvPr/>
            </p:nvSpPr>
            <p:spPr bwMode="auto">
              <a:xfrm>
                <a:off x="62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9" name="Rectangle 4218"/>
              <p:cNvSpPr>
                <a:spLocks noChangeArrowheads="1"/>
              </p:cNvSpPr>
              <p:nvPr/>
            </p:nvSpPr>
            <p:spPr bwMode="auto">
              <a:xfrm>
                <a:off x="63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0" name="Rectangle 4219"/>
              <p:cNvSpPr>
                <a:spLocks noChangeArrowheads="1"/>
              </p:cNvSpPr>
              <p:nvPr/>
            </p:nvSpPr>
            <p:spPr bwMode="auto">
              <a:xfrm>
                <a:off x="63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1" name="Rectangle 4220"/>
              <p:cNvSpPr>
                <a:spLocks noChangeArrowheads="1"/>
              </p:cNvSpPr>
              <p:nvPr/>
            </p:nvSpPr>
            <p:spPr bwMode="auto">
              <a:xfrm>
                <a:off x="63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2" name="Rectangle 4221"/>
              <p:cNvSpPr>
                <a:spLocks noChangeArrowheads="1"/>
              </p:cNvSpPr>
              <p:nvPr/>
            </p:nvSpPr>
            <p:spPr bwMode="auto">
              <a:xfrm>
                <a:off x="64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3" name="Rectangle 4222"/>
              <p:cNvSpPr>
                <a:spLocks noChangeArrowheads="1"/>
              </p:cNvSpPr>
              <p:nvPr/>
            </p:nvSpPr>
            <p:spPr bwMode="auto">
              <a:xfrm>
                <a:off x="64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4" name="Rectangle 4223"/>
              <p:cNvSpPr>
                <a:spLocks noChangeArrowheads="1"/>
              </p:cNvSpPr>
              <p:nvPr/>
            </p:nvSpPr>
            <p:spPr bwMode="auto">
              <a:xfrm>
                <a:off x="651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5" name="Rectangle 4224"/>
              <p:cNvSpPr>
                <a:spLocks noChangeArrowheads="1"/>
              </p:cNvSpPr>
              <p:nvPr/>
            </p:nvSpPr>
            <p:spPr bwMode="auto">
              <a:xfrm>
                <a:off x="65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6" name="Rectangle 4225"/>
              <p:cNvSpPr>
                <a:spLocks noChangeArrowheads="1"/>
              </p:cNvSpPr>
              <p:nvPr/>
            </p:nvSpPr>
            <p:spPr bwMode="auto">
              <a:xfrm>
                <a:off x="65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7" name="Rectangle 4226"/>
              <p:cNvSpPr>
                <a:spLocks noChangeArrowheads="1"/>
              </p:cNvSpPr>
              <p:nvPr/>
            </p:nvSpPr>
            <p:spPr bwMode="auto">
              <a:xfrm>
                <a:off x="66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8" name="Rectangle 4227"/>
              <p:cNvSpPr>
                <a:spLocks noChangeArrowheads="1"/>
              </p:cNvSpPr>
              <p:nvPr/>
            </p:nvSpPr>
            <p:spPr bwMode="auto">
              <a:xfrm>
                <a:off x="67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09" name="Rectangle 4228"/>
              <p:cNvSpPr>
                <a:spLocks noChangeArrowheads="1"/>
              </p:cNvSpPr>
              <p:nvPr/>
            </p:nvSpPr>
            <p:spPr bwMode="auto">
              <a:xfrm>
                <a:off x="67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0" name="Rectangle 4229"/>
              <p:cNvSpPr>
                <a:spLocks noChangeArrowheads="1"/>
              </p:cNvSpPr>
              <p:nvPr/>
            </p:nvSpPr>
            <p:spPr bwMode="auto">
              <a:xfrm>
                <a:off x="67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1" name="Rectangle 4230"/>
              <p:cNvSpPr>
                <a:spLocks noChangeArrowheads="1"/>
              </p:cNvSpPr>
              <p:nvPr/>
            </p:nvSpPr>
            <p:spPr bwMode="auto">
              <a:xfrm>
                <a:off x="68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2" name="Rectangle 4231"/>
              <p:cNvSpPr>
                <a:spLocks noChangeArrowheads="1"/>
              </p:cNvSpPr>
              <p:nvPr/>
            </p:nvSpPr>
            <p:spPr bwMode="auto">
              <a:xfrm>
                <a:off x="68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3" name="Rectangle 4232"/>
              <p:cNvSpPr>
                <a:spLocks noChangeArrowheads="1"/>
              </p:cNvSpPr>
              <p:nvPr/>
            </p:nvSpPr>
            <p:spPr bwMode="auto">
              <a:xfrm>
                <a:off x="68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4" name="Rectangle 4233"/>
              <p:cNvSpPr>
                <a:spLocks noChangeArrowheads="1"/>
              </p:cNvSpPr>
              <p:nvPr/>
            </p:nvSpPr>
            <p:spPr bwMode="auto">
              <a:xfrm>
                <a:off x="694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5" name="Rectangle 4234"/>
              <p:cNvSpPr>
                <a:spLocks noChangeArrowheads="1"/>
              </p:cNvSpPr>
              <p:nvPr/>
            </p:nvSpPr>
            <p:spPr bwMode="auto">
              <a:xfrm>
                <a:off x="69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6" name="Rectangle 4235"/>
              <p:cNvSpPr>
                <a:spLocks noChangeArrowheads="1"/>
              </p:cNvSpPr>
              <p:nvPr/>
            </p:nvSpPr>
            <p:spPr bwMode="auto">
              <a:xfrm>
                <a:off x="70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7" name="Rectangle 4236"/>
              <p:cNvSpPr>
                <a:spLocks noChangeArrowheads="1"/>
              </p:cNvSpPr>
              <p:nvPr/>
            </p:nvSpPr>
            <p:spPr bwMode="auto">
              <a:xfrm>
                <a:off x="70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8" name="Rectangle 4237"/>
              <p:cNvSpPr>
                <a:spLocks noChangeArrowheads="1"/>
              </p:cNvSpPr>
              <p:nvPr/>
            </p:nvSpPr>
            <p:spPr bwMode="auto">
              <a:xfrm>
                <a:off x="70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19" name="Rectangle 4238"/>
              <p:cNvSpPr>
                <a:spLocks noChangeArrowheads="1"/>
              </p:cNvSpPr>
              <p:nvPr/>
            </p:nvSpPr>
            <p:spPr bwMode="auto">
              <a:xfrm>
                <a:off x="71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0" name="Rectangle 4239"/>
              <p:cNvSpPr>
                <a:spLocks noChangeArrowheads="1"/>
              </p:cNvSpPr>
              <p:nvPr/>
            </p:nvSpPr>
            <p:spPr bwMode="auto">
              <a:xfrm>
                <a:off x="71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1" name="Rectangle 4240"/>
              <p:cNvSpPr>
                <a:spLocks noChangeArrowheads="1"/>
              </p:cNvSpPr>
              <p:nvPr/>
            </p:nvSpPr>
            <p:spPr bwMode="auto">
              <a:xfrm>
                <a:off x="71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2" name="Rectangle 4241"/>
              <p:cNvSpPr>
                <a:spLocks noChangeArrowheads="1"/>
              </p:cNvSpPr>
              <p:nvPr/>
            </p:nvSpPr>
            <p:spPr bwMode="auto">
              <a:xfrm>
                <a:off x="72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3" name="Rectangle 4242"/>
              <p:cNvSpPr>
                <a:spLocks noChangeArrowheads="1"/>
              </p:cNvSpPr>
              <p:nvPr/>
            </p:nvSpPr>
            <p:spPr bwMode="auto">
              <a:xfrm>
                <a:off x="7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4" name="Rectangle 4243"/>
              <p:cNvSpPr>
                <a:spLocks noChangeArrowheads="1"/>
              </p:cNvSpPr>
              <p:nvPr/>
            </p:nvSpPr>
            <p:spPr bwMode="auto">
              <a:xfrm>
                <a:off x="7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5" name="Rectangle 4244"/>
              <p:cNvSpPr>
                <a:spLocks noChangeArrowheads="1"/>
              </p:cNvSpPr>
              <p:nvPr/>
            </p:nvSpPr>
            <p:spPr bwMode="auto">
              <a:xfrm>
                <a:off x="7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6" name="Rectangle 4245"/>
              <p:cNvSpPr>
                <a:spLocks noChangeArrowheads="1"/>
              </p:cNvSpPr>
              <p:nvPr/>
            </p:nvSpPr>
            <p:spPr bwMode="auto">
              <a:xfrm>
                <a:off x="7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7" name="Rectangle 4246"/>
              <p:cNvSpPr>
                <a:spLocks noChangeArrowheads="1"/>
              </p:cNvSpPr>
              <p:nvPr/>
            </p:nvSpPr>
            <p:spPr bwMode="auto">
              <a:xfrm>
                <a:off x="74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8" name="Rectangle 4247"/>
              <p:cNvSpPr>
                <a:spLocks noChangeArrowheads="1"/>
              </p:cNvSpPr>
              <p:nvPr/>
            </p:nvSpPr>
            <p:spPr bwMode="auto">
              <a:xfrm>
                <a:off x="74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29" name="Rectangle 4248"/>
              <p:cNvSpPr>
                <a:spLocks noChangeArrowheads="1"/>
              </p:cNvSpPr>
              <p:nvPr/>
            </p:nvSpPr>
            <p:spPr bwMode="auto">
              <a:xfrm>
                <a:off x="74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0" name="Rectangle 4249"/>
              <p:cNvSpPr>
                <a:spLocks noChangeArrowheads="1"/>
              </p:cNvSpPr>
              <p:nvPr/>
            </p:nvSpPr>
            <p:spPr bwMode="auto">
              <a:xfrm>
                <a:off x="75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1" name="Rectangle 4250"/>
              <p:cNvSpPr>
                <a:spLocks noChangeArrowheads="1"/>
              </p:cNvSpPr>
              <p:nvPr/>
            </p:nvSpPr>
            <p:spPr bwMode="auto">
              <a:xfrm>
                <a:off x="761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2" name="Rectangle 4251"/>
              <p:cNvSpPr>
                <a:spLocks noChangeArrowheads="1"/>
              </p:cNvSpPr>
              <p:nvPr/>
            </p:nvSpPr>
            <p:spPr bwMode="auto">
              <a:xfrm>
                <a:off x="76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3" name="Rectangle 4252"/>
              <p:cNvSpPr>
                <a:spLocks noChangeArrowheads="1"/>
              </p:cNvSpPr>
              <p:nvPr/>
            </p:nvSpPr>
            <p:spPr bwMode="auto">
              <a:xfrm>
                <a:off x="76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4" name="Rectangle 4253"/>
              <p:cNvSpPr>
                <a:spLocks noChangeArrowheads="1"/>
              </p:cNvSpPr>
              <p:nvPr/>
            </p:nvSpPr>
            <p:spPr bwMode="auto">
              <a:xfrm>
                <a:off x="7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5" name="Rectangle 4254"/>
              <p:cNvSpPr>
                <a:spLocks noChangeArrowheads="1"/>
              </p:cNvSpPr>
              <p:nvPr/>
            </p:nvSpPr>
            <p:spPr bwMode="auto">
              <a:xfrm>
                <a:off x="7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6" name="Rectangle 4255"/>
              <p:cNvSpPr>
                <a:spLocks noChangeArrowheads="1"/>
              </p:cNvSpPr>
              <p:nvPr/>
            </p:nvSpPr>
            <p:spPr bwMode="auto">
              <a:xfrm>
                <a:off x="77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7" name="Rectangle 4256"/>
              <p:cNvSpPr>
                <a:spLocks noChangeArrowheads="1"/>
              </p:cNvSpPr>
              <p:nvPr/>
            </p:nvSpPr>
            <p:spPr bwMode="auto">
              <a:xfrm>
                <a:off x="7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538" name="Rectangle 4257"/>
              <p:cNvSpPr>
                <a:spLocks noChangeArrowheads="1"/>
              </p:cNvSpPr>
              <p:nvPr/>
            </p:nvSpPr>
            <p:spPr bwMode="auto">
              <a:xfrm>
                <a:off x="7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4459"/>
            <p:cNvGrpSpPr>
              <a:grpSpLocks/>
            </p:cNvGrpSpPr>
            <p:nvPr/>
          </p:nvGrpSpPr>
          <p:grpSpPr bwMode="auto">
            <a:xfrm>
              <a:off x="791" y="2719"/>
              <a:ext cx="798" cy="40"/>
              <a:chOff x="791" y="2719"/>
              <a:chExt cx="798" cy="40"/>
            </a:xfrm>
          </p:grpSpPr>
          <p:sp>
            <p:nvSpPr>
              <p:cNvPr id="52140" name="Rectangle 4259"/>
              <p:cNvSpPr>
                <a:spLocks noChangeArrowheads="1"/>
              </p:cNvSpPr>
              <p:nvPr/>
            </p:nvSpPr>
            <p:spPr bwMode="auto">
              <a:xfrm>
                <a:off x="791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1" name="Rectangle 4260"/>
              <p:cNvSpPr>
                <a:spLocks noChangeArrowheads="1"/>
              </p:cNvSpPr>
              <p:nvPr/>
            </p:nvSpPr>
            <p:spPr bwMode="auto">
              <a:xfrm>
                <a:off x="7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2" name="Rectangle 4261"/>
              <p:cNvSpPr>
                <a:spLocks noChangeArrowheads="1"/>
              </p:cNvSpPr>
              <p:nvPr/>
            </p:nvSpPr>
            <p:spPr bwMode="auto">
              <a:xfrm>
                <a:off x="7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3" name="Rectangle 4262"/>
              <p:cNvSpPr>
                <a:spLocks noChangeArrowheads="1"/>
              </p:cNvSpPr>
              <p:nvPr/>
            </p:nvSpPr>
            <p:spPr bwMode="auto">
              <a:xfrm>
                <a:off x="80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4" name="Rectangle 4263"/>
              <p:cNvSpPr>
                <a:spLocks noChangeArrowheads="1"/>
              </p:cNvSpPr>
              <p:nvPr/>
            </p:nvSpPr>
            <p:spPr bwMode="auto">
              <a:xfrm>
                <a:off x="81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5" name="Rectangle 4264"/>
              <p:cNvSpPr>
                <a:spLocks noChangeArrowheads="1"/>
              </p:cNvSpPr>
              <p:nvPr/>
            </p:nvSpPr>
            <p:spPr bwMode="auto">
              <a:xfrm>
                <a:off x="81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6" name="Rectangle 4265"/>
              <p:cNvSpPr>
                <a:spLocks noChangeArrowheads="1"/>
              </p:cNvSpPr>
              <p:nvPr/>
            </p:nvSpPr>
            <p:spPr bwMode="auto">
              <a:xfrm>
                <a:off x="81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7" name="Rectangle 4266"/>
              <p:cNvSpPr>
                <a:spLocks noChangeArrowheads="1"/>
              </p:cNvSpPr>
              <p:nvPr/>
            </p:nvSpPr>
            <p:spPr bwMode="auto">
              <a:xfrm>
                <a:off x="81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8" name="Rectangle 4267"/>
              <p:cNvSpPr>
                <a:spLocks noChangeArrowheads="1"/>
              </p:cNvSpPr>
              <p:nvPr/>
            </p:nvSpPr>
            <p:spPr bwMode="auto">
              <a:xfrm>
                <a:off x="82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49" name="Rectangle 4268"/>
              <p:cNvSpPr>
                <a:spLocks noChangeArrowheads="1"/>
              </p:cNvSpPr>
              <p:nvPr/>
            </p:nvSpPr>
            <p:spPr bwMode="auto">
              <a:xfrm>
                <a:off x="828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0" name="Rectangle 4269"/>
              <p:cNvSpPr>
                <a:spLocks noChangeArrowheads="1"/>
              </p:cNvSpPr>
              <p:nvPr/>
            </p:nvSpPr>
            <p:spPr bwMode="auto">
              <a:xfrm>
                <a:off x="82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1" name="Rectangle 4270"/>
              <p:cNvSpPr>
                <a:spLocks noChangeArrowheads="1"/>
              </p:cNvSpPr>
              <p:nvPr/>
            </p:nvSpPr>
            <p:spPr bwMode="auto">
              <a:xfrm>
                <a:off x="83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2" name="Rectangle 4271"/>
              <p:cNvSpPr>
                <a:spLocks noChangeArrowheads="1"/>
              </p:cNvSpPr>
              <p:nvPr/>
            </p:nvSpPr>
            <p:spPr bwMode="auto">
              <a:xfrm>
                <a:off x="84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3" name="Rectangle 4272"/>
              <p:cNvSpPr>
                <a:spLocks noChangeArrowheads="1"/>
              </p:cNvSpPr>
              <p:nvPr/>
            </p:nvSpPr>
            <p:spPr bwMode="auto">
              <a:xfrm>
                <a:off x="84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4" name="Rectangle 4273"/>
              <p:cNvSpPr>
                <a:spLocks noChangeArrowheads="1"/>
              </p:cNvSpPr>
              <p:nvPr/>
            </p:nvSpPr>
            <p:spPr bwMode="auto">
              <a:xfrm>
                <a:off x="84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5" name="Rectangle 4274"/>
              <p:cNvSpPr>
                <a:spLocks noChangeArrowheads="1"/>
              </p:cNvSpPr>
              <p:nvPr/>
            </p:nvSpPr>
            <p:spPr bwMode="auto">
              <a:xfrm>
                <a:off x="85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6" name="Rectangle 4275"/>
              <p:cNvSpPr>
                <a:spLocks noChangeArrowheads="1"/>
              </p:cNvSpPr>
              <p:nvPr/>
            </p:nvSpPr>
            <p:spPr bwMode="auto">
              <a:xfrm>
                <a:off x="85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7" name="Rectangle 4276"/>
              <p:cNvSpPr>
                <a:spLocks noChangeArrowheads="1"/>
              </p:cNvSpPr>
              <p:nvPr/>
            </p:nvSpPr>
            <p:spPr bwMode="auto">
              <a:xfrm>
                <a:off x="858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8" name="Rectangle 4277"/>
              <p:cNvSpPr>
                <a:spLocks noChangeArrowheads="1"/>
              </p:cNvSpPr>
              <p:nvPr/>
            </p:nvSpPr>
            <p:spPr bwMode="auto">
              <a:xfrm>
                <a:off x="8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59" name="Rectangle 4278"/>
              <p:cNvSpPr>
                <a:spLocks noChangeArrowheads="1"/>
              </p:cNvSpPr>
              <p:nvPr/>
            </p:nvSpPr>
            <p:spPr bwMode="auto">
              <a:xfrm>
                <a:off x="8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0" name="Rectangle 4279"/>
              <p:cNvSpPr>
                <a:spLocks noChangeArrowheads="1"/>
              </p:cNvSpPr>
              <p:nvPr/>
            </p:nvSpPr>
            <p:spPr bwMode="auto">
              <a:xfrm>
                <a:off x="87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1" name="Rectangle 4280"/>
              <p:cNvSpPr>
                <a:spLocks noChangeArrowheads="1"/>
              </p:cNvSpPr>
              <p:nvPr/>
            </p:nvSpPr>
            <p:spPr bwMode="auto">
              <a:xfrm>
                <a:off x="8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2" name="Rectangle 4281"/>
              <p:cNvSpPr>
                <a:spLocks noChangeArrowheads="1"/>
              </p:cNvSpPr>
              <p:nvPr/>
            </p:nvSpPr>
            <p:spPr bwMode="auto">
              <a:xfrm>
                <a:off x="8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3" name="Rectangle 4282"/>
              <p:cNvSpPr>
                <a:spLocks noChangeArrowheads="1"/>
              </p:cNvSpPr>
              <p:nvPr/>
            </p:nvSpPr>
            <p:spPr bwMode="auto">
              <a:xfrm>
                <a:off x="88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4" name="Rectangle 4283"/>
              <p:cNvSpPr>
                <a:spLocks noChangeArrowheads="1"/>
              </p:cNvSpPr>
              <p:nvPr/>
            </p:nvSpPr>
            <p:spPr bwMode="auto">
              <a:xfrm>
                <a:off x="88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5" name="Rectangle 4284"/>
              <p:cNvSpPr>
                <a:spLocks noChangeArrowheads="1"/>
              </p:cNvSpPr>
              <p:nvPr/>
            </p:nvSpPr>
            <p:spPr bwMode="auto">
              <a:xfrm>
                <a:off x="88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6" name="Rectangle 4285"/>
              <p:cNvSpPr>
                <a:spLocks noChangeArrowheads="1"/>
              </p:cNvSpPr>
              <p:nvPr/>
            </p:nvSpPr>
            <p:spPr bwMode="auto">
              <a:xfrm>
                <a:off x="895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7" name="Rectangle 4286"/>
              <p:cNvSpPr>
                <a:spLocks noChangeArrowheads="1"/>
              </p:cNvSpPr>
              <p:nvPr/>
            </p:nvSpPr>
            <p:spPr bwMode="auto">
              <a:xfrm>
                <a:off x="9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8" name="Rectangle 4287"/>
              <p:cNvSpPr>
                <a:spLocks noChangeArrowheads="1"/>
              </p:cNvSpPr>
              <p:nvPr/>
            </p:nvSpPr>
            <p:spPr bwMode="auto">
              <a:xfrm>
                <a:off x="9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69" name="Rectangle 4288"/>
              <p:cNvSpPr>
                <a:spLocks noChangeArrowheads="1"/>
              </p:cNvSpPr>
              <p:nvPr/>
            </p:nvSpPr>
            <p:spPr bwMode="auto">
              <a:xfrm>
                <a:off x="90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0" name="Rectangle 4289"/>
              <p:cNvSpPr>
                <a:spLocks noChangeArrowheads="1"/>
              </p:cNvSpPr>
              <p:nvPr/>
            </p:nvSpPr>
            <p:spPr bwMode="auto">
              <a:xfrm>
                <a:off x="91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1" name="Rectangle 4290"/>
              <p:cNvSpPr>
                <a:spLocks noChangeArrowheads="1"/>
              </p:cNvSpPr>
              <p:nvPr/>
            </p:nvSpPr>
            <p:spPr bwMode="auto">
              <a:xfrm>
                <a:off x="91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2" name="Rectangle 4291"/>
              <p:cNvSpPr>
                <a:spLocks noChangeArrowheads="1"/>
              </p:cNvSpPr>
              <p:nvPr/>
            </p:nvSpPr>
            <p:spPr bwMode="auto">
              <a:xfrm>
                <a:off x="9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3" name="Rectangle 4292"/>
              <p:cNvSpPr>
                <a:spLocks noChangeArrowheads="1"/>
              </p:cNvSpPr>
              <p:nvPr/>
            </p:nvSpPr>
            <p:spPr bwMode="auto">
              <a:xfrm>
                <a:off x="9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4" name="Rectangle 4293"/>
              <p:cNvSpPr>
                <a:spLocks noChangeArrowheads="1"/>
              </p:cNvSpPr>
              <p:nvPr/>
            </p:nvSpPr>
            <p:spPr bwMode="auto">
              <a:xfrm>
                <a:off x="925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5" name="Rectangle 4294"/>
              <p:cNvSpPr>
                <a:spLocks noChangeArrowheads="1"/>
              </p:cNvSpPr>
              <p:nvPr/>
            </p:nvSpPr>
            <p:spPr bwMode="auto">
              <a:xfrm>
                <a:off x="9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6" name="Rectangle 4295"/>
              <p:cNvSpPr>
                <a:spLocks noChangeArrowheads="1"/>
              </p:cNvSpPr>
              <p:nvPr/>
            </p:nvSpPr>
            <p:spPr bwMode="auto">
              <a:xfrm>
                <a:off x="9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7" name="Rectangle 4296"/>
              <p:cNvSpPr>
                <a:spLocks noChangeArrowheads="1"/>
              </p:cNvSpPr>
              <p:nvPr/>
            </p:nvSpPr>
            <p:spPr bwMode="auto">
              <a:xfrm>
                <a:off x="9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8" name="Rectangle 4297"/>
              <p:cNvSpPr>
                <a:spLocks noChangeArrowheads="1"/>
              </p:cNvSpPr>
              <p:nvPr/>
            </p:nvSpPr>
            <p:spPr bwMode="auto">
              <a:xfrm>
                <a:off x="9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79" name="Rectangle 4298"/>
              <p:cNvSpPr>
                <a:spLocks noChangeArrowheads="1"/>
              </p:cNvSpPr>
              <p:nvPr/>
            </p:nvSpPr>
            <p:spPr bwMode="auto">
              <a:xfrm>
                <a:off x="9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0" name="Rectangle 4299"/>
              <p:cNvSpPr>
                <a:spLocks noChangeArrowheads="1"/>
              </p:cNvSpPr>
              <p:nvPr/>
            </p:nvSpPr>
            <p:spPr bwMode="auto">
              <a:xfrm>
                <a:off x="95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1" name="Rectangle 4300"/>
              <p:cNvSpPr>
                <a:spLocks noChangeArrowheads="1"/>
              </p:cNvSpPr>
              <p:nvPr/>
            </p:nvSpPr>
            <p:spPr bwMode="auto">
              <a:xfrm>
                <a:off x="9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2" name="Rectangle 4301"/>
              <p:cNvSpPr>
                <a:spLocks noChangeArrowheads="1"/>
              </p:cNvSpPr>
              <p:nvPr/>
            </p:nvSpPr>
            <p:spPr bwMode="auto">
              <a:xfrm>
                <a:off x="9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3" name="Rectangle 4302"/>
              <p:cNvSpPr>
                <a:spLocks noChangeArrowheads="1"/>
              </p:cNvSpPr>
              <p:nvPr/>
            </p:nvSpPr>
            <p:spPr bwMode="auto">
              <a:xfrm>
                <a:off x="962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4" name="Rectangle 4303"/>
              <p:cNvSpPr>
                <a:spLocks noChangeArrowheads="1"/>
              </p:cNvSpPr>
              <p:nvPr/>
            </p:nvSpPr>
            <p:spPr bwMode="auto">
              <a:xfrm>
                <a:off x="96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5" name="Rectangle 4304"/>
              <p:cNvSpPr>
                <a:spLocks noChangeArrowheads="1"/>
              </p:cNvSpPr>
              <p:nvPr/>
            </p:nvSpPr>
            <p:spPr bwMode="auto">
              <a:xfrm>
                <a:off x="96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6" name="Rectangle 4305"/>
              <p:cNvSpPr>
                <a:spLocks noChangeArrowheads="1"/>
              </p:cNvSpPr>
              <p:nvPr/>
            </p:nvSpPr>
            <p:spPr bwMode="auto">
              <a:xfrm>
                <a:off x="97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7" name="Rectangle 4306"/>
              <p:cNvSpPr>
                <a:spLocks noChangeArrowheads="1"/>
              </p:cNvSpPr>
              <p:nvPr/>
            </p:nvSpPr>
            <p:spPr bwMode="auto">
              <a:xfrm>
                <a:off x="9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8" name="Rectangle 4307"/>
              <p:cNvSpPr>
                <a:spLocks noChangeArrowheads="1"/>
              </p:cNvSpPr>
              <p:nvPr/>
            </p:nvSpPr>
            <p:spPr bwMode="auto">
              <a:xfrm>
                <a:off x="9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89" name="Rectangle 4308"/>
              <p:cNvSpPr>
                <a:spLocks noChangeArrowheads="1"/>
              </p:cNvSpPr>
              <p:nvPr/>
            </p:nvSpPr>
            <p:spPr bwMode="auto">
              <a:xfrm>
                <a:off x="98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0" name="Rectangle 4309"/>
              <p:cNvSpPr>
                <a:spLocks noChangeArrowheads="1"/>
              </p:cNvSpPr>
              <p:nvPr/>
            </p:nvSpPr>
            <p:spPr bwMode="auto">
              <a:xfrm>
                <a:off x="99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1" name="Rectangle 4310"/>
              <p:cNvSpPr>
                <a:spLocks noChangeArrowheads="1"/>
              </p:cNvSpPr>
              <p:nvPr/>
            </p:nvSpPr>
            <p:spPr bwMode="auto">
              <a:xfrm>
                <a:off x="99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2" name="Rectangle 4311"/>
              <p:cNvSpPr>
                <a:spLocks noChangeArrowheads="1"/>
              </p:cNvSpPr>
              <p:nvPr/>
            </p:nvSpPr>
            <p:spPr bwMode="auto">
              <a:xfrm>
                <a:off x="99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3" name="Rectangle 4312"/>
              <p:cNvSpPr>
                <a:spLocks noChangeArrowheads="1"/>
              </p:cNvSpPr>
              <p:nvPr/>
            </p:nvSpPr>
            <p:spPr bwMode="auto">
              <a:xfrm>
                <a:off x="100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4" name="Rectangle 4313"/>
              <p:cNvSpPr>
                <a:spLocks noChangeArrowheads="1"/>
              </p:cNvSpPr>
              <p:nvPr/>
            </p:nvSpPr>
            <p:spPr bwMode="auto">
              <a:xfrm>
                <a:off x="100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5" name="Rectangle 4314"/>
              <p:cNvSpPr>
                <a:spLocks noChangeArrowheads="1"/>
              </p:cNvSpPr>
              <p:nvPr/>
            </p:nvSpPr>
            <p:spPr bwMode="auto">
              <a:xfrm>
                <a:off x="101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6" name="Rectangle 4315"/>
              <p:cNvSpPr>
                <a:spLocks noChangeArrowheads="1"/>
              </p:cNvSpPr>
              <p:nvPr/>
            </p:nvSpPr>
            <p:spPr bwMode="auto">
              <a:xfrm>
                <a:off x="101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7" name="Rectangle 4316"/>
              <p:cNvSpPr>
                <a:spLocks noChangeArrowheads="1"/>
              </p:cNvSpPr>
              <p:nvPr/>
            </p:nvSpPr>
            <p:spPr bwMode="auto">
              <a:xfrm>
                <a:off x="101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8" name="Rectangle 4317"/>
              <p:cNvSpPr>
                <a:spLocks noChangeArrowheads="1"/>
              </p:cNvSpPr>
              <p:nvPr/>
            </p:nvSpPr>
            <p:spPr bwMode="auto">
              <a:xfrm>
                <a:off x="102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99" name="Rectangle 4318"/>
              <p:cNvSpPr>
                <a:spLocks noChangeArrowheads="1"/>
              </p:cNvSpPr>
              <p:nvPr/>
            </p:nvSpPr>
            <p:spPr bwMode="auto">
              <a:xfrm>
                <a:off x="10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0" name="Rectangle 4319"/>
              <p:cNvSpPr>
                <a:spLocks noChangeArrowheads="1"/>
              </p:cNvSpPr>
              <p:nvPr/>
            </p:nvSpPr>
            <p:spPr bwMode="auto">
              <a:xfrm>
                <a:off x="1029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1" name="Rectangle 4320"/>
              <p:cNvSpPr>
                <a:spLocks noChangeArrowheads="1"/>
              </p:cNvSpPr>
              <p:nvPr/>
            </p:nvSpPr>
            <p:spPr bwMode="auto">
              <a:xfrm>
                <a:off x="103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2" name="Rectangle 4321"/>
              <p:cNvSpPr>
                <a:spLocks noChangeArrowheads="1"/>
              </p:cNvSpPr>
              <p:nvPr/>
            </p:nvSpPr>
            <p:spPr bwMode="auto">
              <a:xfrm>
                <a:off x="104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3" name="Rectangle 4322"/>
              <p:cNvSpPr>
                <a:spLocks noChangeArrowheads="1"/>
              </p:cNvSpPr>
              <p:nvPr/>
            </p:nvSpPr>
            <p:spPr bwMode="auto">
              <a:xfrm>
                <a:off x="104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4" name="Rectangle 4323"/>
              <p:cNvSpPr>
                <a:spLocks noChangeArrowheads="1"/>
              </p:cNvSpPr>
              <p:nvPr/>
            </p:nvSpPr>
            <p:spPr bwMode="auto">
              <a:xfrm>
                <a:off x="10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5" name="Rectangle 4324"/>
              <p:cNvSpPr>
                <a:spLocks noChangeArrowheads="1"/>
              </p:cNvSpPr>
              <p:nvPr/>
            </p:nvSpPr>
            <p:spPr bwMode="auto">
              <a:xfrm>
                <a:off x="10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6" name="Rectangle 4325"/>
              <p:cNvSpPr>
                <a:spLocks noChangeArrowheads="1"/>
              </p:cNvSpPr>
              <p:nvPr/>
            </p:nvSpPr>
            <p:spPr bwMode="auto">
              <a:xfrm>
                <a:off x="105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7" name="Rectangle 4326"/>
              <p:cNvSpPr>
                <a:spLocks noChangeArrowheads="1"/>
              </p:cNvSpPr>
              <p:nvPr/>
            </p:nvSpPr>
            <p:spPr bwMode="auto">
              <a:xfrm>
                <a:off x="105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8" name="Rectangle 4327"/>
              <p:cNvSpPr>
                <a:spLocks noChangeArrowheads="1"/>
              </p:cNvSpPr>
              <p:nvPr/>
            </p:nvSpPr>
            <p:spPr bwMode="auto">
              <a:xfrm>
                <a:off x="105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09" name="Rectangle 4328"/>
              <p:cNvSpPr>
                <a:spLocks noChangeArrowheads="1"/>
              </p:cNvSpPr>
              <p:nvPr/>
            </p:nvSpPr>
            <p:spPr bwMode="auto">
              <a:xfrm>
                <a:off x="106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0" name="Rectangle 4329"/>
              <p:cNvSpPr>
                <a:spLocks noChangeArrowheads="1"/>
              </p:cNvSpPr>
              <p:nvPr/>
            </p:nvSpPr>
            <p:spPr bwMode="auto">
              <a:xfrm>
                <a:off x="107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1" name="Rectangle 4330"/>
              <p:cNvSpPr>
                <a:spLocks noChangeArrowheads="1"/>
              </p:cNvSpPr>
              <p:nvPr/>
            </p:nvSpPr>
            <p:spPr bwMode="auto">
              <a:xfrm>
                <a:off x="107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2" name="Rectangle 4331"/>
              <p:cNvSpPr>
                <a:spLocks noChangeArrowheads="1"/>
              </p:cNvSpPr>
              <p:nvPr/>
            </p:nvSpPr>
            <p:spPr bwMode="auto">
              <a:xfrm>
                <a:off x="107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3" name="Rectangle 4332"/>
              <p:cNvSpPr>
                <a:spLocks noChangeArrowheads="1"/>
              </p:cNvSpPr>
              <p:nvPr/>
            </p:nvSpPr>
            <p:spPr bwMode="auto">
              <a:xfrm>
                <a:off x="108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4" name="Rectangle 4333"/>
              <p:cNvSpPr>
                <a:spLocks noChangeArrowheads="1"/>
              </p:cNvSpPr>
              <p:nvPr/>
            </p:nvSpPr>
            <p:spPr bwMode="auto">
              <a:xfrm>
                <a:off x="108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5" name="Rectangle 4334"/>
              <p:cNvSpPr>
                <a:spLocks noChangeArrowheads="1"/>
              </p:cNvSpPr>
              <p:nvPr/>
            </p:nvSpPr>
            <p:spPr bwMode="auto">
              <a:xfrm>
                <a:off x="109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6" name="Rectangle 4335"/>
              <p:cNvSpPr>
                <a:spLocks noChangeArrowheads="1"/>
              </p:cNvSpPr>
              <p:nvPr/>
            </p:nvSpPr>
            <p:spPr bwMode="auto">
              <a:xfrm>
                <a:off x="109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7" name="Rectangle 4336"/>
              <p:cNvSpPr>
                <a:spLocks noChangeArrowheads="1"/>
              </p:cNvSpPr>
              <p:nvPr/>
            </p:nvSpPr>
            <p:spPr bwMode="auto">
              <a:xfrm>
                <a:off x="1096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8" name="Rectangle 4337"/>
              <p:cNvSpPr>
                <a:spLocks noChangeArrowheads="1"/>
              </p:cNvSpPr>
              <p:nvPr/>
            </p:nvSpPr>
            <p:spPr bwMode="auto">
              <a:xfrm>
                <a:off x="11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19" name="Rectangle 4338"/>
              <p:cNvSpPr>
                <a:spLocks noChangeArrowheads="1"/>
              </p:cNvSpPr>
              <p:nvPr/>
            </p:nvSpPr>
            <p:spPr bwMode="auto">
              <a:xfrm>
                <a:off x="110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0" name="Rectangle 4339"/>
              <p:cNvSpPr>
                <a:spLocks noChangeArrowheads="1"/>
              </p:cNvSpPr>
              <p:nvPr/>
            </p:nvSpPr>
            <p:spPr bwMode="auto">
              <a:xfrm>
                <a:off x="110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1" name="Rectangle 4340"/>
              <p:cNvSpPr>
                <a:spLocks noChangeArrowheads="1"/>
              </p:cNvSpPr>
              <p:nvPr/>
            </p:nvSpPr>
            <p:spPr bwMode="auto">
              <a:xfrm>
                <a:off x="11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2" name="Rectangle 4341"/>
              <p:cNvSpPr>
                <a:spLocks noChangeArrowheads="1"/>
              </p:cNvSpPr>
              <p:nvPr/>
            </p:nvSpPr>
            <p:spPr bwMode="auto">
              <a:xfrm>
                <a:off x="112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3" name="Rectangle 4342"/>
              <p:cNvSpPr>
                <a:spLocks noChangeArrowheads="1"/>
              </p:cNvSpPr>
              <p:nvPr/>
            </p:nvSpPr>
            <p:spPr bwMode="auto">
              <a:xfrm>
                <a:off x="112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4" name="Rectangle 4343"/>
              <p:cNvSpPr>
                <a:spLocks noChangeArrowheads="1"/>
              </p:cNvSpPr>
              <p:nvPr/>
            </p:nvSpPr>
            <p:spPr bwMode="auto">
              <a:xfrm>
                <a:off x="11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5" name="Rectangle 4344"/>
              <p:cNvSpPr>
                <a:spLocks noChangeArrowheads="1"/>
              </p:cNvSpPr>
              <p:nvPr/>
            </p:nvSpPr>
            <p:spPr bwMode="auto">
              <a:xfrm>
                <a:off x="11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6" name="Rectangle 4345"/>
              <p:cNvSpPr>
                <a:spLocks noChangeArrowheads="1"/>
              </p:cNvSpPr>
              <p:nvPr/>
            </p:nvSpPr>
            <p:spPr bwMode="auto">
              <a:xfrm>
                <a:off x="113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7" name="Rectangle 4346"/>
              <p:cNvSpPr>
                <a:spLocks noChangeArrowheads="1"/>
              </p:cNvSpPr>
              <p:nvPr/>
            </p:nvSpPr>
            <p:spPr bwMode="auto">
              <a:xfrm>
                <a:off x="113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8" name="Rectangle 4347"/>
              <p:cNvSpPr>
                <a:spLocks noChangeArrowheads="1"/>
              </p:cNvSpPr>
              <p:nvPr/>
            </p:nvSpPr>
            <p:spPr bwMode="auto">
              <a:xfrm>
                <a:off x="114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29" name="Rectangle 4348"/>
              <p:cNvSpPr>
                <a:spLocks noChangeArrowheads="1"/>
              </p:cNvSpPr>
              <p:nvPr/>
            </p:nvSpPr>
            <p:spPr bwMode="auto">
              <a:xfrm>
                <a:off x="114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0" name="Rectangle 4349"/>
              <p:cNvSpPr>
                <a:spLocks noChangeArrowheads="1"/>
              </p:cNvSpPr>
              <p:nvPr/>
            </p:nvSpPr>
            <p:spPr bwMode="auto">
              <a:xfrm>
                <a:off x="115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1" name="Rectangle 4350"/>
              <p:cNvSpPr>
                <a:spLocks noChangeArrowheads="1"/>
              </p:cNvSpPr>
              <p:nvPr/>
            </p:nvSpPr>
            <p:spPr bwMode="auto">
              <a:xfrm>
                <a:off x="115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2" name="Rectangle 4351"/>
              <p:cNvSpPr>
                <a:spLocks noChangeArrowheads="1"/>
              </p:cNvSpPr>
              <p:nvPr/>
            </p:nvSpPr>
            <p:spPr bwMode="auto">
              <a:xfrm>
                <a:off x="115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3" name="Rectangle 4352"/>
              <p:cNvSpPr>
                <a:spLocks noChangeArrowheads="1"/>
              </p:cNvSpPr>
              <p:nvPr/>
            </p:nvSpPr>
            <p:spPr bwMode="auto">
              <a:xfrm>
                <a:off x="116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4" name="Rectangle 4353"/>
              <p:cNvSpPr>
                <a:spLocks noChangeArrowheads="1"/>
              </p:cNvSpPr>
              <p:nvPr/>
            </p:nvSpPr>
            <p:spPr bwMode="auto">
              <a:xfrm>
                <a:off x="1163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5" name="Rectangle 4354"/>
              <p:cNvSpPr>
                <a:spLocks noChangeArrowheads="1"/>
              </p:cNvSpPr>
              <p:nvPr/>
            </p:nvSpPr>
            <p:spPr bwMode="auto">
              <a:xfrm>
                <a:off x="11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6" name="Rectangle 4355"/>
              <p:cNvSpPr>
                <a:spLocks noChangeArrowheads="1"/>
              </p:cNvSpPr>
              <p:nvPr/>
            </p:nvSpPr>
            <p:spPr bwMode="auto">
              <a:xfrm>
                <a:off x="11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7" name="Rectangle 4356"/>
              <p:cNvSpPr>
                <a:spLocks noChangeArrowheads="1"/>
              </p:cNvSpPr>
              <p:nvPr/>
            </p:nvSpPr>
            <p:spPr bwMode="auto">
              <a:xfrm>
                <a:off x="11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8" name="Rectangle 4357"/>
              <p:cNvSpPr>
                <a:spLocks noChangeArrowheads="1"/>
              </p:cNvSpPr>
              <p:nvPr/>
            </p:nvSpPr>
            <p:spPr bwMode="auto">
              <a:xfrm>
                <a:off x="11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9" name="Rectangle 4358"/>
              <p:cNvSpPr>
                <a:spLocks noChangeArrowheads="1"/>
              </p:cNvSpPr>
              <p:nvPr/>
            </p:nvSpPr>
            <p:spPr bwMode="auto">
              <a:xfrm>
                <a:off x="118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0" name="Rectangle 4359"/>
              <p:cNvSpPr>
                <a:spLocks noChangeArrowheads="1"/>
              </p:cNvSpPr>
              <p:nvPr/>
            </p:nvSpPr>
            <p:spPr bwMode="auto">
              <a:xfrm>
                <a:off x="118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1" name="Rectangle 4360"/>
              <p:cNvSpPr>
                <a:spLocks noChangeArrowheads="1"/>
              </p:cNvSpPr>
              <p:nvPr/>
            </p:nvSpPr>
            <p:spPr bwMode="auto">
              <a:xfrm>
                <a:off x="119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2" name="Rectangle 4361"/>
              <p:cNvSpPr>
                <a:spLocks noChangeArrowheads="1"/>
              </p:cNvSpPr>
              <p:nvPr/>
            </p:nvSpPr>
            <p:spPr bwMode="auto">
              <a:xfrm>
                <a:off x="119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3" name="Rectangle 4362"/>
              <p:cNvSpPr>
                <a:spLocks noChangeArrowheads="1"/>
              </p:cNvSpPr>
              <p:nvPr/>
            </p:nvSpPr>
            <p:spPr bwMode="auto">
              <a:xfrm>
                <a:off x="119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4" name="Rectangle 4363"/>
              <p:cNvSpPr>
                <a:spLocks noChangeArrowheads="1"/>
              </p:cNvSpPr>
              <p:nvPr/>
            </p:nvSpPr>
            <p:spPr bwMode="auto">
              <a:xfrm>
                <a:off x="120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5" name="Rectangle 4364"/>
              <p:cNvSpPr>
                <a:spLocks noChangeArrowheads="1"/>
              </p:cNvSpPr>
              <p:nvPr/>
            </p:nvSpPr>
            <p:spPr bwMode="auto">
              <a:xfrm>
                <a:off x="121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6" name="Rectangle 4365"/>
              <p:cNvSpPr>
                <a:spLocks noChangeArrowheads="1"/>
              </p:cNvSpPr>
              <p:nvPr/>
            </p:nvSpPr>
            <p:spPr bwMode="auto">
              <a:xfrm>
                <a:off x="121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7" name="Rectangle 4366"/>
              <p:cNvSpPr>
                <a:spLocks noChangeArrowheads="1"/>
              </p:cNvSpPr>
              <p:nvPr/>
            </p:nvSpPr>
            <p:spPr bwMode="auto">
              <a:xfrm>
                <a:off x="121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8" name="Rectangle 4367"/>
              <p:cNvSpPr>
                <a:spLocks noChangeArrowheads="1"/>
              </p:cNvSpPr>
              <p:nvPr/>
            </p:nvSpPr>
            <p:spPr bwMode="auto">
              <a:xfrm>
                <a:off x="122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9" name="Rectangle 4368"/>
              <p:cNvSpPr>
                <a:spLocks noChangeArrowheads="1"/>
              </p:cNvSpPr>
              <p:nvPr/>
            </p:nvSpPr>
            <p:spPr bwMode="auto">
              <a:xfrm>
                <a:off x="122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0" name="Rectangle 4369"/>
              <p:cNvSpPr>
                <a:spLocks noChangeArrowheads="1"/>
              </p:cNvSpPr>
              <p:nvPr/>
            </p:nvSpPr>
            <p:spPr bwMode="auto">
              <a:xfrm>
                <a:off x="123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1" name="Rectangle 4370"/>
              <p:cNvSpPr>
                <a:spLocks noChangeArrowheads="1"/>
              </p:cNvSpPr>
              <p:nvPr/>
            </p:nvSpPr>
            <p:spPr bwMode="auto">
              <a:xfrm>
                <a:off x="1236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2" name="Rectangle 4371"/>
              <p:cNvSpPr>
                <a:spLocks noChangeArrowheads="1"/>
              </p:cNvSpPr>
              <p:nvPr/>
            </p:nvSpPr>
            <p:spPr bwMode="auto">
              <a:xfrm>
                <a:off x="123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3" name="Rectangle 4372"/>
              <p:cNvSpPr>
                <a:spLocks noChangeArrowheads="1"/>
              </p:cNvSpPr>
              <p:nvPr/>
            </p:nvSpPr>
            <p:spPr bwMode="auto">
              <a:xfrm>
                <a:off x="124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4" name="Rectangle 4373"/>
              <p:cNvSpPr>
                <a:spLocks noChangeArrowheads="1"/>
              </p:cNvSpPr>
              <p:nvPr/>
            </p:nvSpPr>
            <p:spPr bwMode="auto">
              <a:xfrm>
                <a:off x="124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5" name="Rectangle 4374"/>
              <p:cNvSpPr>
                <a:spLocks noChangeArrowheads="1"/>
              </p:cNvSpPr>
              <p:nvPr/>
            </p:nvSpPr>
            <p:spPr bwMode="auto">
              <a:xfrm>
                <a:off x="124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6" name="Rectangle 4375"/>
              <p:cNvSpPr>
                <a:spLocks noChangeArrowheads="1"/>
              </p:cNvSpPr>
              <p:nvPr/>
            </p:nvSpPr>
            <p:spPr bwMode="auto">
              <a:xfrm>
                <a:off x="125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7" name="Rectangle 4376"/>
              <p:cNvSpPr>
                <a:spLocks noChangeArrowheads="1"/>
              </p:cNvSpPr>
              <p:nvPr/>
            </p:nvSpPr>
            <p:spPr bwMode="auto">
              <a:xfrm>
                <a:off x="125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8" name="Rectangle 4377"/>
              <p:cNvSpPr>
                <a:spLocks noChangeArrowheads="1"/>
              </p:cNvSpPr>
              <p:nvPr/>
            </p:nvSpPr>
            <p:spPr bwMode="auto">
              <a:xfrm>
                <a:off x="126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9" name="Rectangle 4378"/>
              <p:cNvSpPr>
                <a:spLocks noChangeArrowheads="1"/>
              </p:cNvSpPr>
              <p:nvPr/>
            </p:nvSpPr>
            <p:spPr bwMode="auto">
              <a:xfrm>
                <a:off x="1266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0" name="Rectangle 4379"/>
              <p:cNvSpPr>
                <a:spLocks noChangeArrowheads="1"/>
              </p:cNvSpPr>
              <p:nvPr/>
            </p:nvSpPr>
            <p:spPr bwMode="auto">
              <a:xfrm>
                <a:off x="12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1" name="Rectangle 4380"/>
              <p:cNvSpPr>
                <a:spLocks noChangeArrowheads="1"/>
              </p:cNvSpPr>
              <p:nvPr/>
            </p:nvSpPr>
            <p:spPr bwMode="auto">
              <a:xfrm>
                <a:off x="12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2" name="Rectangle 4381"/>
              <p:cNvSpPr>
                <a:spLocks noChangeArrowheads="1"/>
              </p:cNvSpPr>
              <p:nvPr/>
            </p:nvSpPr>
            <p:spPr bwMode="auto">
              <a:xfrm>
                <a:off x="127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3" name="Rectangle 4382"/>
              <p:cNvSpPr>
                <a:spLocks noChangeArrowheads="1"/>
              </p:cNvSpPr>
              <p:nvPr/>
            </p:nvSpPr>
            <p:spPr bwMode="auto">
              <a:xfrm>
                <a:off x="12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4" name="Rectangle 4383"/>
              <p:cNvSpPr>
                <a:spLocks noChangeArrowheads="1"/>
              </p:cNvSpPr>
              <p:nvPr/>
            </p:nvSpPr>
            <p:spPr bwMode="auto">
              <a:xfrm>
                <a:off x="12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5" name="Rectangle 4384"/>
              <p:cNvSpPr>
                <a:spLocks noChangeArrowheads="1"/>
              </p:cNvSpPr>
              <p:nvPr/>
            </p:nvSpPr>
            <p:spPr bwMode="auto">
              <a:xfrm>
                <a:off x="129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6" name="Rectangle 4385"/>
              <p:cNvSpPr>
                <a:spLocks noChangeArrowheads="1"/>
              </p:cNvSpPr>
              <p:nvPr/>
            </p:nvSpPr>
            <p:spPr bwMode="auto">
              <a:xfrm>
                <a:off x="129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7" name="Rectangle 4386"/>
              <p:cNvSpPr>
                <a:spLocks noChangeArrowheads="1"/>
              </p:cNvSpPr>
              <p:nvPr/>
            </p:nvSpPr>
            <p:spPr bwMode="auto">
              <a:xfrm>
                <a:off x="129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8" name="Rectangle 4387"/>
              <p:cNvSpPr>
                <a:spLocks noChangeArrowheads="1"/>
              </p:cNvSpPr>
              <p:nvPr/>
            </p:nvSpPr>
            <p:spPr bwMode="auto">
              <a:xfrm>
                <a:off x="1303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9" name="Rectangle 4388"/>
              <p:cNvSpPr>
                <a:spLocks noChangeArrowheads="1"/>
              </p:cNvSpPr>
              <p:nvPr/>
            </p:nvSpPr>
            <p:spPr bwMode="auto">
              <a:xfrm>
                <a:off x="130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0" name="Rectangle 4389"/>
              <p:cNvSpPr>
                <a:spLocks noChangeArrowheads="1"/>
              </p:cNvSpPr>
              <p:nvPr/>
            </p:nvSpPr>
            <p:spPr bwMode="auto">
              <a:xfrm>
                <a:off x="130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1" name="Rectangle 4390"/>
              <p:cNvSpPr>
                <a:spLocks noChangeArrowheads="1"/>
              </p:cNvSpPr>
              <p:nvPr/>
            </p:nvSpPr>
            <p:spPr bwMode="auto">
              <a:xfrm>
                <a:off x="131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2" name="Rectangle 4391"/>
              <p:cNvSpPr>
                <a:spLocks noChangeArrowheads="1"/>
              </p:cNvSpPr>
              <p:nvPr/>
            </p:nvSpPr>
            <p:spPr bwMode="auto">
              <a:xfrm>
                <a:off x="131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3" name="Rectangle 4392"/>
              <p:cNvSpPr>
                <a:spLocks noChangeArrowheads="1"/>
              </p:cNvSpPr>
              <p:nvPr/>
            </p:nvSpPr>
            <p:spPr bwMode="auto">
              <a:xfrm>
                <a:off x="132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4" name="Rectangle 4393"/>
              <p:cNvSpPr>
                <a:spLocks noChangeArrowheads="1"/>
              </p:cNvSpPr>
              <p:nvPr/>
            </p:nvSpPr>
            <p:spPr bwMode="auto">
              <a:xfrm>
                <a:off x="132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5" name="Rectangle 4394"/>
              <p:cNvSpPr>
                <a:spLocks noChangeArrowheads="1"/>
              </p:cNvSpPr>
              <p:nvPr/>
            </p:nvSpPr>
            <p:spPr bwMode="auto">
              <a:xfrm>
                <a:off x="132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6" name="Rectangle 4395"/>
              <p:cNvSpPr>
                <a:spLocks noChangeArrowheads="1"/>
              </p:cNvSpPr>
              <p:nvPr/>
            </p:nvSpPr>
            <p:spPr bwMode="auto">
              <a:xfrm>
                <a:off x="1333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7" name="Rectangle 4396"/>
              <p:cNvSpPr>
                <a:spLocks noChangeArrowheads="1"/>
              </p:cNvSpPr>
              <p:nvPr/>
            </p:nvSpPr>
            <p:spPr bwMode="auto">
              <a:xfrm>
                <a:off x="134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8" name="Rectangle 4397"/>
              <p:cNvSpPr>
                <a:spLocks noChangeArrowheads="1"/>
              </p:cNvSpPr>
              <p:nvPr/>
            </p:nvSpPr>
            <p:spPr bwMode="auto">
              <a:xfrm>
                <a:off x="134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9" name="Rectangle 4398"/>
              <p:cNvSpPr>
                <a:spLocks noChangeArrowheads="1"/>
              </p:cNvSpPr>
              <p:nvPr/>
            </p:nvSpPr>
            <p:spPr bwMode="auto">
              <a:xfrm>
                <a:off x="134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0" name="Rectangle 4399"/>
              <p:cNvSpPr>
                <a:spLocks noChangeArrowheads="1"/>
              </p:cNvSpPr>
              <p:nvPr/>
            </p:nvSpPr>
            <p:spPr bwMode="auto">
              <a:xfrm>
                <a:off x="135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1" name="Rectangle 4400"/>
              <p:cNvSpPr>
                <a:spLocks noChangeArrowheads="1"/>
              </p:cNvSpPr>
              <p:nvPr/>
            </p:nvSpPr>
            <p:spPr bwMode="auto">
              <a:xfrm>
                <a:off x="135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2" name="Rectangle 4401"/>
              <p:cNvSpPr>
                <a:spLocks noChangeArrowheads="1"/>
              </p:cNvSpPr>
              <p:nvPr/>
            </p:nvSpPr>
            <p:spPr bwMode="auto">
              <a:xfrm>
                <a:off x="135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3" name="Rectangle 4402"/>
              <p:cNvSpPr>
                <a:spLocks noChangeArrowheads="1"/>
              </p:cNvSpPr>
              <p:nvPr/>
            </p:nvSpPr>
            <p:spPr bwMode="auto">
              <a:xfrm>
                <a:off x="136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4" name="Rectangle 4403"/>
              <p:cNvSpPr>
                <a:spLocks noChangeArrowheads="1"/>
              </p:cNvSpPr>
              <p:nvPr/>
            </p:nvSpPr>
            <p:spPr bwMode="auto">
              <a:xfrm>
                <a:off x="136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5" name="Rectangle 4404"/>
              <p:cNvSpPr>
                <a:spLocks noChangeArrowheads="1"/>
              </p:cNvSpPr>
              <p:nvPr/>
            </p:nvSpPr>
            <p:spPr bwMode="auto">
              <a:xfrm>
                <a:off x="1370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6" name="Rectangle 4405"/>
              <p:cNvSpPr>
                <a:spLocks noChangeArrowheads="1"/>
              </p:cNvSpPr>
              <p:nvPr/>
            </p:nvSpPr>
            <p:spPr bwMode="auto">
              <a:xfrm>
                <a:off x="137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7" name="Rectangle 4406"/>
              <p:cNvSpPr>
                <a:spLocks noChangeArrowheads="1"/>
              </p:cNvSpPr>
              <p:nvPr/>
            </p:nvSpPr>
            <p:spPr bwMode="auto">
              <a:xfrm>
                <a:off x="137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8" name="Rectangle 4407"/>
              <p:cNvSpPr>
                <a:spLocks noChangeArrowheads="1"/>
              </p:cNvSpPr>
              <p:nvPr/>
            </p:nvSpPr>
            <p:spPr bwMode="auto">
              <a:xfrm>
                <a:off x="138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89" name="Rectangle 4408"/>
              <p:cNvSpPr>
                <a:spLocks noChangeArrowheads="1"/>
              </p:cNvSpPr>
              <p:nvPr/>
            </p:nvSpPr>
            <p:spPr bwMode="auto">
              <a:xfrm>
                <a:off x="138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0" name="Rectangle 4409"/>
              <p:cNvSpPr>
                <a:spLocks noChangeArrowheads="1"/>
              </p:cNvSpPr>
              <p:nvPr/>
            </p:nvSpPr>
            <p:spPr bwMode="auto">
              <a:xfrm>
                <a:off x="138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1" name="Rectangle 4410"/>
              <p:cNvSpPr>
                <a:spLocks noChangeArrowheads="1"/>
              </p:cNvSpPr>
              <p:nvPr/>
            </p:nvSpPr>
            <p:spPr bwMode="auto">
              <a:xfrm>
                <a:off x="139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2" name="Rectangle 4411"/>
              <p:cNvSpPr>
                <a:spLocks noChangeArrowheads="1"/>
              </p:cNvSpPr>
              <p:nvPr/>
            </p:nvSpPr>
            <p:spPr bwMode="auto">
              <a:xfrm>
                <a:off x="139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3" name="Rectangle 4412"/>
              <p:cNvSpPr>
                <a:spLocks noChangeArrowheads="1"/>
              </p:cNvSpPr>
              <p:nvPr/>
            </p:nvSpPr>
            <p:spPr bwMode="auto">
              <a:xfrm>
                <a:off x="1400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4" name="Rectangle 4413"/>
              <p:cNvSpPr>
                <a:spLocks noChangeArrowheads="1"/>
              </p:cNvSpPr>
              <p:nvPr/>
            </p:nvSpPr>
            <p:spPr bwMode="auto">
              <a:xfrm>
                <a:off x="140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5" name="Rectangle 4414"/>
              <p:cNvSpPr>
                <a:spLocks noChangeArrowheads="1"/>
              </p:cNvSpPr>
              <p:nvPr/>
            </p:nvSpPr>
            <p:spPr bwMode="auto">
              <a:xfrm>
                <a:off x="141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6" name="Rectangle 4415"/>
              <p:cNvSpPr>
                <a:spLocks noChangeArrowheads="1"/>
              </p:cNvSpPr>
              <p:nvPr/>
            </p:nvSpPr>
            <p:spPr bwMode="auto">
              <a:xfrm>
                <a:off x="141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7" name="Rectangle 4416"/>
              <p:cNvSpPr>
                <a:spLocks noChangeArrowheads="1"/>
              </p:cNvSpPr>
              <p:nvPr/>
            </p:nvSpPr>
            <p:spPr bwMode="auto">
              <a:xfrm>
                <a:off x="14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8" name="Rectangle 4417"/>
              <p:cNvSpPr>
                <a:spLocks noChangeArrowheads="1"/>
              </p:cNvSpPr>
              <p:nvPr/>
            </p:nvSpPr>
            <p:spPr bwMode="auto">
              <a:xfrm>
                <a:off x="14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99" name="Rectangle 4418"/>
              <p:cNvSpPr>
                <a:spLocks noChangeArrowheads="1"/>
              </p:cNvSpPr>
              <p:nvPr/>
            </p:nvSpPr>
            <p:spPr bwMode="auto">
              <a:xfrm>
                <a:off x="142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0" name="Rectangle 4419"/>
              <p:cNvSpPr>
                <a:spLocks noChangeArrowheads="1"/>
              </p:cNvSpPr>
              <p:nvPr/>
            </p:nvSpPr>
            <p:spPr bwMode="auto">
              <a:xfrm>
                <a:off x="14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1" name="Rectangle 4420"/>
              <p:cNvSpPr>
                <a:spLocks noChangeArrowheads="1"/>
              </p:cNvSpPr>
              <p:nvPr/>
            </p:nvSpPr>
            <p:spPr bwMode="auto">
              <a:xfrm>
                <a:off x="14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2" name="Rectangle 4421"/>
              <p:cNvSpPr>
                <a:spLocks noChangeArrowheads="1"/>
              </p:cNvSpPr>
              <p:nvPr/>
            </p:nvSpPr>
            <p:spPr bwMode="auto">
              <a:xfrm>
                <a:off x="1437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3" name="Rectangle 4422"/>
              <p:cNvSpPr>
                <a:spLocks noChangeArrowheads="1"/>
              </p:cNvSpPr>
              <p:nvPr/>
            </p:nvSpPr>
            <p:spPr bwMode="auto">
              <a:xfrm>
                <a:off x="144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4" name="Rectangle 4423"/>
              <p:cNvSpPr>
                <a:spLocks noChangeArrowheads="1"/>
              </p:cNvSpPr>
              <p:nvPr/>
            </p:nvSpPr>
            <p:spPr bwMode="auto">
              <a:xfrm>
                <a:off x="144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5" name="Rectangle 4424"/>
              <p:cNvSpPr>
                <a:spLocks noChangeArrowheads="1"/>
              </p:cNvSpPr>
              <p:nvPr/>
            </p:nvSpPr>
            <p:spPr bwMode="auto">
              <a:xfrm>
                <a:off x="144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6" name="Rectangle 4425"/>
              <p:cNvSpPr>
                <a:spLocks noChangeArrowheads="1"/>
              </p:cNvSpPr>
              <p:nvPr/>
            </p:nvSpPr>
            <p:spPr bwMode="auto">
              <a:xfrm>
                <a:off x="145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7" name="Rectangle 4426"/>
              <p:cNvSpPr>
                <a:spLocks noChangeArrowheads="1"/>
              </p:cNvSpPr>
              <p:nvPr/>
            </p:nvSpPr>
            <p:spPr bwMode="auto">
              <a:xfrm>
                <a:off x="145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8" name="Rectangle 4427"/>
              <p:cNvSpPr>
                <a:spLocks noChangeArrowheads="1"/>
              </p:cNvSpPr>
              <p:nvPr/>
            </p:nvSpPr>
            <p:spPr bwMode="auto">
              <a:xfrm>
                <a:off x="146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09" name="Rectangle 4428"/>
              <p:cNvSpPr>
                <a:spLocks noChangeArrowheads="1"/>
              </p:cNvSpPr>
              <p:nvPr/>
            </p:nvSpPr>
            <p:spPr bwMode="auto">
              <a:xfrm>
                <a:off x="146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0" name="Rectangle 4429"/>
              <p:cNvSpPr>
                <a:spLocks noChangeArrowheads="1"/>
              </p:cNvSpPr>
              <p:nvPr/>
            </p:nvSpPr>
            <p:spPr bwMode="auto">
              <a:xfrm>
                <a:off x="146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1" name="Rectangle 4430"/>
              <p:cNvSpPr>
                <a:spLocks noChangeArrowheads="1"/>
              </p:cNvSpPr>
              <p:nvPr/>
            </p:nvSpPr>
            <p:spPr bwMode="auto">
              <a:xfrm>
                <a:off x="1473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2" name="Rectangle 4431"/>
              <p:cNvSpPr>
                <a:spLocks noChangeArrowheads="1"/>
              </p:cNvSpPr>
              <p:nvPr/>
            </p:nvSpPr>
            <p:spPr bwMode="auto">
              <a:xfrm>
                <a:off x="14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3" name="Rectangle 4432"/>
              <p:cNvSpPr>
                <a:spLocks noChangeArrowheads="1"/>
              </p:cNvSpPr>
              <p:nvPr/>
            </p:nvSpPr>
            <p:spPr bwMode="auto">
              <a:xfrm>
                <a:off x="14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4" name="Rectangle 4433"/>
              <p:cNvSpPr>
                <a:spLocks noChangeArrowheads="1"/>
              </p:cNvSpPr>
              <p:nvPr/>
            </p:nvSpPr>
            <p:spPr bwMode="auto">
              <a:xfrm>
                <a:off x="148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5" name="Rectangle 4434"/>
              <p:cNvSpPr>
                <a:spLocks noChangeArrowheads="1"/>
              </p:cNvSpPr>
              <p:nvPr/>
            </p:nvSpPr>
            <p:spPr bwMode="auto">
              <a:xfrm>
                <a:off x="149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6" name="Rectangle 4435"/>
              <p:cNvSpPr>
                <a:spLocks noChangeArrowheads="1"/>
              </p:cNvSpPr>
              <p:nvPr/>
            </p:nvSpPr>
            <p:spPr bwMode="auto">
              <a:xfrm>
                <a:off x="149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7" name="Rectangle 4436"/>
              <p:cNvSpPr>
                <a:spLocks noChangeArrowheads="1"/>
              </p:cNvSpPr>
              <p:nvPr/>
            </p:nvSpPr>
            <p:spPr bwMode="auto">
              <a:xfrm>
                <a:off x="14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8" name="Rectangle 4437"/>
              <p:cNvSpPr>
                <a:spLocks noChangeArrowheads="1"/>
              </p:cNvSpPr>
              <p:nvPr/>
            </p:nvSpPr>
            <p:spPr bwMode="auto">
              <a:xfrm>
                <a:off x="150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19" name="Rectangle 4438"/>
              <p:cNvSpPr>
                <a:spLocks noChangeArrowheads="1"/>
              </p:cNvSpPr>
              <p:nvPr/>
            </p:nvSpPr>
            <p:spPr bwMode="auto">
              <a:xfrm>
                <a:off x="1504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0" name="Rectangle 4439"/>
              <p:cNvSpPr>
                <a:spLocks noChangeArrowheads="1"/>
              </p:cNvSpPr>
              <p:nvPr/>
            </p:nvSpPr>
            <p:spPr bwMode="auto">
              <a:xfrm>
                <a:off x="151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1" name="Rectangle 4440"/>
              <p:cNvSpPr>
                <a:spLocks noChangeArrowheads="1"/>
              </p:cNvSpPr>
              <p:nvPr/>
            </p:nvSpPr>
            <p:spPr bwMode="auto">
              <a:xfrm>
                <a:off x="151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2" name="Rectangle 4441"/>
              <p:cNvSpPr>
                <a:spLocks noChangeArrowheads="1"/>
              </p:cNvSpPr>
              <p:nvPr/>
            </p:nvSpPr>
            <p:spPr bwMode="auto">
              <a:xfrm>
                <a:off x="151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3" name="Rectangle 4442"/>
              <p:cNvSpPr>
                <a:spLocks noChangeArrowheads="1"/>
              </p:cNvSpPr>
              <p:nvPr/>
            </p:nvSpPr>
            <p:spPr bwMode="auto">
              <a:xfrm>
                <a:off x="152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4" name="Rectangle 4443"/>
              <p:cNvSpPr>
                <a:spLocks noChangeArrowheads="1"/>
              </p:cNvSpPr>
              <p:nvPr/>
            </p:nvSpPr>
            <p:spPr bwMode="auto">
              <a:xfrm>
                <a:off x="152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5" name="Rectangle 4444"/>
              <p:cNvSpPr>
                <a:spLocks noChangeArrowheads="1"/>
              </p:cNvSpPr>
              <p:nvPr/>
            </p:nvSpPr>
            <p:spPr bwMode="auto">
              <a:xfrm>
                <a:off x="152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6" name="Rectangle 4445"/>
              <p:cNvSpPr>
                <a:spLocks noChangeArrowheads="1"/>
              </p:cNvSpPr>
              <p:nvPr/>
            </p:nvSpPr>
            <p:spPr bwMode="auto">
              <a:xfrm>
                <a:off x="153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7" name="Rectangle 4446"/>
              <p:cNvSpPr>
                <a:spLocks noChangeArrowheads="1"/>
              </p:cNvSpPr>
              <p:nvPr/>
            </p:nvSpPr>
            <p:spPr bwMode="auto">
              <a:xfrm>
                <a:off x="153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8" name="Rectangle 4447"/>
              <p:cNvSpPr>
                <a:spLocks noChangeArrowheads="1"/>
              </p:cNvSpPr>
              <p:nvPr/>
            </p:nvSpPr>
            <p:spPr bwMode="auto">
              <a:xfrm>
                <a:off x="1540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29" name="Rectangle 4448"/>
              <p:cNvSpPr>
                <a:spLocks noChangeArrowheads="1"/>
              </p:cNvSpPr>
              <p:nvPr/>
            </p:nvSpPr>
            <p:spPr bwMode="auto">
              <a:xfrm>
                <a:off x="15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0" name="Rectangle 4449"/>
              <p:cNvSpPr>
                <a:spLocks noChangeArrowheads="1"/>
              </p:cNvSpPr>
              <p:nvPr/>
            </p:nvSpPr>
            <p:spPr bwMode="auto">
              <a:xfrm>
                <a:off x="15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1" name="Rectangle 4450"/>
              <p:cNvSpPr>
                <a:spLocks noChangeArrowheads="1"/>
              </p:cNvSpPr>
              <p:nvPr/>
            </p:nvSpPr>
            <p:spPr bwMode="auto">
              <a:xfrm>
                <a:off x="155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2" name="Rectangle 4451"/>
              <p:cNvSpPr>
                <a:spLocks noChangeArrowheads="1"/>
              </p:cNvSpPr>
              <p:nvPr/>
            </p:nvSpPr>
            <p:spPr bwMode="auto">
              <a:xfrm>
                <a:off x="155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3" name="Rectangle 4452"/>
              <p:cNvSpPr>
                <a:spLocks noChangeArrowheads="1"/>
              </p:cNvSpPr>
              <p:nvPr/>
            </p:nvSpPr>
            <p:spPr bwMode="auto">
              <a:xfrm>
                <a:off x="155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4" name="Rectangle 4453"/>
              <p:cNvSpPr>
                <a:spLocks noChangeArrowheads="1"/>
              </p:cNvSpPr>
              <p:nvPr/>
            </p:nvSpPr>
            <p:spPr bwMode="auto">
              <a:xfrm>
                <a:off x="15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5" name="Rectangle 4454"/>
              <p:cNvSpPr>
                <a:spLocks noChangeArrowheads="1"/>
              </p:cNvSpPr>
              <p:nvPr/>
            </p:nvSpPr>
            <p:spPr bwMode="auto">
              <a:xfrm>
                <a:off x="157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6" name="Rectangle 4455"/>
              <p:cNvSpPr>
                <a:spLocks noChangeArrowheads="1"/>
              </p:cNvSpPr>
              <p:nvPr/>
            </p:nvSpPr>
            <p:spPr bwMode="auto">
              <a:xfrm>
                <a:off x="1571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7" name="Rectangle 4456"/>
              <p:cNvSpPr>
                <a:spLocks noChangeArrowheads="1"/>
              </p:cNvSpPr>
              <p:nvPr/>
            </p:nvSpPr>
            <p:spPr bwMode="auto">
              <a:xfrm>
                <a:off x="15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8" name="Rectangle 4457"/>
              <p:cNvSpPr>
                <a:spLocks noChangeArrowheads="1"/>
              </p:cNvSpPr>
              <p:nvPr/>
            </p:nvSpPr>
            <p:spPr bwMode="auto">
              <a:xfrm>
                <a:off x="158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339" name="Rectangle 4458"/>
              <p:cNvSpPr>
                <a:spLocks noChangeArrowheads="1"/>
              </p:cNvSpPr>
              <p:nvPr/>
            </p:nvSpPr>
            <p:spPr bwMode="auto">
              <a:xfrm>
                <a:off x="158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4660"/>
            <p:cNvGrpSpPr>
              <a:grpSpLocks/>
            </p:cNvGrpSpPr>
            <p:nvPr/>
          </p:nvGrpSpPr>
          <p:grpSpPr bwMode="auto">
            <a:xfrm>
              <a:off x="1589" y="2719"/>
              <a:ext cx="798" cy="40"/>
              <a:chOff x="1589" y="2719"/>
              <a:chExt cx="798" cy="40"/>
            </a:xfrm>
          </p:grpSpPr>
          <p:sp>
            <p:nvSpPr>
              <p:cNvPr id="51940" name="Rectangle 4460"/>
              <p:cNvSpPr>
                <a:spLocks noChangeArrowheads="1"/>
              </p:cNvSpPr>
              <p:nvPr/>
            </p:nvSpPr>
            <p:spPr bwMode="auto">
              <a:xfrm>
                <a:off x="158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1" name="Rectangle 4461"/>
              <p:cNvSpPr>
                <a:spLocks noChangeArrowheads="1"/>
              </p:cNvSpPr>
              <p:nvPr/>
            </p:nvSpPr>
            <p:spPr bwMode="auto">
              <a:xfrm>
                <a:off x="159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2" name="Rectangle 4462"/>
              <p:cNvSpPr>
                <a:spLocks noChangeArrowheads="1"/>
              </p:cNvSpPr>
              <p:nvPr/>
            </p:nvSpPr>
            <p:spPr bwMode="auto">
              <a:xfrm>
                <a:off x="159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3" name="Rectangle 4463"/>
              <p:cNvSpPr>
                <a:spLocks noChangeArrowheads="1"/>
              </p:cNvSpPr>
              <p:nvPr/>
            </p:nvSpPr>
            <p:spPr bwMode="auto">
              <a:xfrm>
                <a:off x="16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4" name="Rectangle 4464"/>
              <p:cNvSpPr>
                <a:spLocks noChangeArrowheads="1"/>
              </p:cNvSpPr>
              <p:nvPr/>
            </p:nvSpPr>
            <p:spPr bwMode="auto">
              <a:xfrm>
                <a:off x="16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5" name="Rectangle 4465"/>
              <p:cNvSpPr>
                <a:spLocks noChangeArrowheads="1"/>
              </p:cNvSpPr>
              <p:nvPr/>
            </p:nvSpPr>
            <p:spPr bwMode="auto">
              <a:xfrm>
                <a:off x="1607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6" name="Rectangle 4466"/>
              <p:cNvSpPr>
                <a:spLocks noChangeArrowheads="1"/>
              </p:cNvSpPr>
              <p:nvPr/>
            </p:nvSpPr>
            <p:spPr bwMode="auto">
              <a:xfrm>
                <a:off x="16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7" name="Rectangle 4467"/>
              <p:cNvSpPr>
                <a:spLocks noChangeArrowheads="1"/>
              </p:cNvSpPr>
              <p:nvPr/>
            </p:nvSpPr>
            <p:spPr bwMode="auto">
              <a:xfrm>
                <a:off x="162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8" name="Rectangle 4468"/>
              <p:cNvSpPr>
                <a:spLocks noChangeArrowheads="1"/>
              </p:cNvSpPr>
              <p:nvPr/>
            </p:nvSpPr>
            <p:spPr bwMode="auto">
              <a:xfrm>
                <a:off x="162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9" name="Rectangle 4469"/>
              <p:cNvSpPr>
                <a:spLocks noChangeArrowheads="1"/>
              </p:cNvSpPr>
              <p:nvPr/>
            </p:nvSpPr>
            <p:spPr bwMode="auto">
              <a:xfrm>
                <a:off x="16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0" name="Rectangle 4470"/>
              <p:cNvSpPr>
                <a:spLocks noChangeArrowheads="1"/>
              </p:cNvSpPr>
              <p:nvPr/>
            </p:nvSpPr>
            <p:spPr bwMode="auto">
              <a:xfrm>
                <a:off x="16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1" name="Rectangle 4471"/>
              <p:cNvSpPr>
                <a:spLocks noChangeArrowheads="1"/>
              </p:cNvSpPr>
              <p:nvPr/>
            </p:nvSpPr>
            <p:spPr bwMode="auto">
              <a:xfrm>
                <a:off x="16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2" name="Rectangle 4472"/>
              <p:cNvSpPr>
                <a:spLocks noChangeArrowheads="1"/>
              </p:cNvSpPr>
              <p:nvPr/>
            </p:nvSpPr>
            <p:spPr bwMode="auto">
              <a:xfrm>
                <a:off x="16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3" name="Rectangle 4473"/>
              <p:cNvSpPr>
                <a:spLocks noChangeArrowheads="1"/>
              </p:cNvSpPr>
              <p:nvPr/>
            </p:nvSpPr>
            <p:spPr bwMode="auto">
              <a:xfrm>
                <a:off x="1638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4" name="Rectangle 4474"/>
              <p:cNvSpPr>
                <a:spLocks noChangeArrowheads="1"/>
              </p:cNvSpPr>
              <p:nvPr/>
            </p:nvSpPr>
            <p:spPr bwMode="auto">
              <a:xfrm>
                <a:off x="16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5" name="Rectangle 4475"/>
              <p:cNvSpPr>
                <a:spLocks noChangeArrowheads="1"/>
              </p:cNvSpPr>
              <p:nvPr/>
            </p:nvSpPr>
            <p:spPr bwMode="auto">
              <a:xfrm>
                <a:off x="165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6" name="Rectangle 4476"/>
              <p:cNvSpPr>
                <a:spLocks noChangeArrowheads="1"/>
              </p:cNvSpPr>
              <p:nvPr/>
            </p:nvSpPr>
            <p:spPr bwMode="auto">
              <a:xfrm>
                <a:off x="165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7" name="Rectangle 4477"/>
              <p:cNvSpPr>
                <a:spLocks noChangeArrowheads="1"/>
              </p:cNvSpPr>
              <p:nvPr/>
            </p:nvSpPr>
            <p:spPr bwMode="auto">
              <a:xfrm>
                <a:off x="16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8" name="Rectangle 4478"/>
              <p:cNvSpPr>
                <a:spLocks noChangeArrowheads="1"/>
              </p:cNvSpPr>
              <p:nvPr/>
            </p:nvSpPr>
            <p:spPr bwMode="auto">
              <a:xfrm>
                <a:off x="16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9" name="Rectangle 4479"/>
              <p:cNvSpPr>
                <a:spLocks noChangeArrowheads="1"/>
              </p:cNvSpPr>
              <p:nvPr/>
            </p:nvSpPr>
            <p:spPr bwMode="auto">
              <a:xfrm>
                <a:off x="16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0" name="Rectangle 4480"/>
              <p:cNvSpPr>
                <a:spLocks noChangeArrowheads="1"/>
              </p:cNvSpPr>
              <p:nvPr/>
            </p:nvSpPr>
            <p:spPr bwMode="auto">
              <a:xfrm>
                <a:off x="166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1" name="Rectangle 4481"/>
              <p:cNvSpPr>
                <a:spLocks noChangeArrowheads="1"/>
              </p:cNvSpPr>
              <p:nvPr/>
            </p:nvSpPr>
            <p:spPr bwMode="auto">
              <a:xfrm>
                <a:off x="167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2" name="Rectangle 4482"/>
              <p:cNvSpPr>
                <a:spLocks noChangeArrowheads="1"/>
              </p:cNvSpPr>
              <p:nvPr/>
            </p:nvSpPr>
            <p:spPr bwMode="auto">
              <a:xfrm>
                <a:off x="167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3" name="Rectangle 4483"/>
              <p:cNvSpPr>
                <a:spLocks noChangeArrowheads="1"/>
              </p:cNvSpPr>
              <p:nvPr/>
            </p:nvSpPr>
            <p:spPr bwMode="auto">
              <a:xfrm>
                <a:off x="16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4" name="Rectangle 4484"/>
              <p:cNvSpPr>
                <a:spLocks noChangeArrowheads="1"/>
              </p:cNvSpPr>
              <p:nvPr/>
            </p:nvSpPr>
            <p:spPr bwMode="auto">
              <a:xfrm>
                <a:off x="168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5" name="Rectangle 4485"/>
              <p:cNvSpPr>
                <a:spLocks noChangeArrowheads="1"/>
              </p:cNvSpPr>
              <p:nvPr/>
            </p:nvSpPr>
            <p:spPr bwMode="auto">
              <a:xfrm>
                <a:off x="168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6" name="Rectangle 4486"/>
              <p:cNvSpPr>
                <a:spLocks noChangeArrowheads="1"/>
              </p:cNvSpPr>
              <p:nvPr/>
            </p:nvSpPr>
            <p:spPr bwMode="auto">
              <a:xfrm>
                <a:off x="169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7" name="Rectangle 4487"/>
              <p:cNvSpPr>
                <a:spLocks noChangeArrowheads="1"/>
              </p:cNvSpPr>
              <p:nvPr/>
            </p:nvSpPr>
            <p:spPr bwMode="auto">
              <a:xfrm>
                <a:off x="169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8" name="Rectangle 4488"/>
              <p:cNvSpPr>
                <a:spLocks noChangeArrowheads="1"/>
              </p:cNvSpPr>
              <p:nvPr/>
            </p:nvSpPr>
            <p:spPr bwMode="auto">
              <a:xfrm>
                <a:off x="169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9" name="Rectangle 4489"/>
              <p:cNvSpPr>
                <a:spLocks noChangeArrowheads="1"/>
              </p:cNvSpPr>
              <p:nvPr/>
            </p:nvSpPr>
            <p:spPr bwMode="auto">
              <a:xfrm>
                <a:off x="170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0" name="Rectangle 4490"/>
              <p:cNvSpPr>
                <a:spLocks noChangeArrowheads="1"/>
              </p:cNvSpPr>
              <p:nvPr/>
            </p:nvSpPr>
            <p:spPr bwMode="auto">
              <a:xfrm>
                <a:off x="1711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1" name="Rectangle 4491"/>
              <p:cNvSpPr>
                <a:spLocks noChangeArrowheads="1"/>
              </p:cNvSpPr>
              <p:nvPr/>
            </p:nvSpPr>
            <p:spPr bwMode="auto">
              <a:xfrm>
                <a:off x="171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2" name="Rectangle 4492"/>
              <p:cNvSpPr>
                <a:spLocks noChangeArrowheads="1"/>
              </p:cNvSpPr>
              <p:nvPr/>
            </p:nvSpPr>
            <p:spPr bwMode="auto">
              <a:xfrm>
                <a:off x="171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3" name="Rectangle 4493"/>
              <p:cNvSpPr>
                <a:spLocks noChangeArrowheads="1"/>
              </p:cNvSpPr>
              <p:nvPr/>
            </p:nvSpPr>
            <p:spPr bwMode="auto">
              <a:xfrm>
                <a:off x="172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4" name="Rectangle 4494"/>
              <p:cNvSpPr>
                <a:spLocks noChangeArrowheads="1"/>
              </p:cNvSpPr>
              <p:nvPr/>
            </p:nvSpPr>
            <p:spPr bwMode="auto">
              <a:xfrm>
                <a:off x="172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5" name="Rectangle 4495"/>
              <p:cNvSpPr>
                <a:spLocks noChangeArrowheads="1"/>
              </p:cNvSpPr>
              <p:nvPr/>
            </p:nvSpPr>
            <p:spPr bwMode="auto">
              <a:xfrm>
                <a:off x="17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6" name="Rectangle 4496"/>
              <p:cNvSpPr>
                <a:spLocks noChangeArrowheads="1"/>
              </p:cNvSpPr>
              <p:nvPr/>
            </p:nvSpPr>
            <p:spPr bwMode="auto">
              <a:xfrm>
                <a:off x="17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7" name="Rectangle 4497"/>
              <p:cNvSpPr>
                <a:spLocks noChangeArrowheads="1"/>
              </p:cNvSpPr>
              <p:nvPr/>
            </p:nvSpPr>
            <p:spPr bwMode="auto">
              <a:xfrm>
                <a:off x="173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8" name="Rectangle 4498"/>
              <p:cNvSpPr>
                <a:spLocks noChangeArrowheads="1"/>
              </p:cNvSpPr>
              <p:nvPr/>
            </p:nvSpPr>
            <p:spPr bwMode="auto">
              <a:xfrm>
                <a:off x="1741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9" name="Rectangle 4499"/>
              <p:cNvSpPr>
                <a:spLocks noChangeArrowheads="1"/>
              </p:cNvSpPr>
              <p:nvPr/>
            </p:nvSpPr>
            <p:spPr bwMode="auto">
              <a:xfrm>
                <a:off x="174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0" name="Rectangle 4500"/>
              <p:cNvSpPr>
                <a:spLocks noChangeArrowheads="1"/>
              </p:cNvSpPr>
              <p:nvPr/>
            </p:nvSpPr>
            <p:spPr bwMode="auto">
              <a:xfrm>
                <a:off x="174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1" name="Rectangle 4501"/>
              <p:cNvSpPr>
                <a:spLocks noChangeArrowheads="1"/>
              </p:cNvSpPr>
              <p:nvPr/>
            </p:nvSpPr>
            <p:spPr bwMode="auto">
              <a:xfrm>
                <a:off x="175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2" name="Rectangle 4502"/>
              <p:cNvSpPr>
                <a:spLocks noChangeArrowheads="1"/>
              </p:cNvSpPr>
              <p:nvPr/>
            </p:nvSpPr>
            <p:spPr bwMode="auto">
              <a:xfrm>
                <a:off x="176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3" name="Rectangle 4503"/>
              <p:cNvSpPr>
                <a:spLocks noChangeArrowheads="1"/>
              </p:cNvSpPr>
              <p:nvPr/>
            </p:nvSpPr>
            <p:spPr bwMode="auto">
              <a:xfrm>
                <a:off x="176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4" name="Rectangle 4504"/>
              <p:cNvSpPr>
                <a:spLocks noChangeArrowheads="1"/>
              </p:cNvSpPr>
              <p:nvPr/>
            </p:nvSpPr>
            <p:spPr bwMode="auto">
              <a:xfrm>
                <a:off x="176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5" name="Rectangle 4505"/>
              <p:cNvSpPr>
                <a:spLocks noChangeArrowheads="1"/>
              </p:cNvSpPr>
              <p:nvPr/>
            </p:nvSpPr>
            <p:spPr bwMode="auto">
              <a:xfrm>
                <a:off x="176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6" name="Rectangle 4506"/>
              <p:cNvSpPr>
                <a:spLocks noChangeArrowheads="1"/>
              </p:cNvSpPr>
              <p:nvPr/>
            </p:nvSpPr>
            <p:spPr bwMode="auto">
              <a:xfrm>
                <a:off x="177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7" name="Rectangle 4507"/>
              <p:cNvSpPr>
                <a:spLocks noChangeArrowheads="1"/>
              </p:cNvSpPr>
              <p:nvPr/>
            </p:nvSpPr>
            <p:spPr bwMode="auto">
              <a:xfrm>
                <a:off x="1778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8" name="Rectangle 4508"/>
              <p:cNvSpPr>
                <a:spLocks noChangeArrowheads="1"/>
              </p:cNvSpPr>
              <p:nvPr/>
            </p:nvSpPr>
            <p:spPr bwMode="auto">
              <a:xfrm>
                <a:off x="177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89" name="Rectangle 4509"/>
              <p:cNvSpPr>
                <a:spLocks noChangeArrowheads="1"/>
              </p:cNvSpPr>
              <p:nvPr/>
            </p:nvSpPr>
            <p:spPr bwMode="auto">
              <a:xfrm>
                <a:off x="178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0" name="Rectangle 4510"/>
              <p:cNvSpPr>
                <a:spLocks noChangeArrowheads="1"/>
              </p:cNvSpPr>
              <p:nvPr/>
            </p:nvSpPr>
            <p:spPr bwMode="auto">
              <a:xfrm>
                <a:off x="179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1" name="Rectangle 4511"/>
              <p:cNvSpPr>
                <a:spLocks noChangeArrowheads="1"/>
              </p:cNvSpPr>
              <p:nvPr/>
            </p:nvSpPr>
            <p:spPr bwMode="auto">
              <a:xfrm>
                <a:off x="179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2" name="Rectangle 4512"/>
              <p:cNvSpPr>
                <a:spLocks noChangeArrowheads="1"/>
              </p:cNvSpPr>
              <p:nvPr/>
            </p:nvSpPr>
            <p:spPr bwMode="auto">
              <a:xfrm>
                <a:off x="179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3" name="Rectangle 4513"/>
              <p:cNvSpPr>
                <a:spLocks noChangeArrowheads="1"/>
              </p:cNvSpPr>
              <p:nvPr/>
            </p:nvSpPr>
            <p:spPr bwMode="auto">
              <a:xfrm>
                <a:off x="18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4" name="Rectangle 4514"/>
              <p:cNvSpPr>
                <a:spLocks noChangeArrowheads="1"/>
              </p:cNvSpPr>
              <p:nvPr/>
            </p:nvSpPr>
            <p:spPr bwMode="auto">
              <a:xfrm>
                <a:off x="18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5" name="Rectangle 4515"/>
              <p:cNvSpPr>
                <a:spLocks noChangeArrowheads="1"/>
              </p:cNvSpPr>
              <p:nvPr/>
            </p:nvSpPr>
            <p:spPr bwMode="auto">
              <a:xfrm>
                <a:off x="180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6" name="Rectangle 4516"/>
              <p:cNvSpPr>
                <a:spLocks noChangeArrowheads="1"/>
              </p:cNvSpPr>
              <p:nvPr/>
            </p:nvSpPr>
            <p:spPr bwMode="auto">
              <a:xfrm>
                <a:off x="181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7" name="Rectangle 4517"/>
              <p:cNvSpPr>
                <a:spLocks noChangeArrowheads="1"/>
              </p:cNvSpPr>
              <p:nvPr/>
            </p:nvSpPr>
            <p:spPr bwMode="auto">
              <a:xfrm>
                <a:off x="1814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8" name="Rectangle 4518"/>
              <p:cNvSpPr>
                <a:spLocks noChangeArrowheads="1"/>
              </p:cNvSpPr>
              <p:nvPr/>
            </p:nvSpPr>
            <p:spPr bwMode="auto">
              <a:xfrm>
                <a:off x="182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999" name="Rectangle 4519"/>
              <p:cNvSpPr>
                <a:spLocks noChangeArrowheads="1"/>
              </p:cNvSpPr>
              <p:nvPr/>
            </p:nvSpPr>
            <p:spPr bwMode="auto">
              <a:xfrm>
                <a:off x="182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0" name="Rectangle 4520"/>
              <p:cNvSpPr>
                <a:spLocks noChangeArrowheads="1"/>
              </p:cNvSpPr>
              <p:nvPr/>
            </p:nvSpPr>
            <p:spPr bwMode="auto">
              <a:xfrm>
                <a:off x="182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1" name="Rectangle 4521"/>
              <p:cNvSpPr>
                <a:spLocks noChangeArrowheads="1"/>
              </p:cNvSpPr>
              <p:nvPr/>
            </p:nvSpPr>
            <p:spPr bwMode="auto">
              <a:xfrm>
                <a:off x="183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2" name="Rectangle 4522"/>
              <p:cNvSpPr>
                <a:spLocks noChangeArrowheads="1"/>
              </p:cNvSpPr>
              <p:nvPr/>
            </p:nvSpPr>
            <p:spPr bwMode="auto">
              <a:xfrm>
                <a:off x="183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3" name="Rectangle 4523"/>
              <p:cNvSpPr>
                <a:spLocks noChangeArrowheads="1"/>
              </p:cNvSpPr>
              <p:nvPr/>
            </p:nvSpPr>
            <p:spPr bwMode="auto">
              <a:xfrm>
                <a:off x="183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4" name="Rectangle 4524"/>
              <p:cNvSpPr>
                <a:spLocks noChangeArrowheads="1"/>
              </p:cNvSpPr>
              <p:nvPr/>
            </p:nvSpPr>
            <p:spPr bwMode="auto">
              <a:xfrm>
                <a:off x="1845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5" name="Rectangle 4525"/>
              <p:cNvSpPr>
                <a:spLocks noChangeArrowheads="1"/>
              </p:cNvSpPr>
              <p:nvPr/>
            </p:nvSpPr>
            <p:spPr bwMode="auto">
              <a:xfrm>
                <a:off x="185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6" name="Rectangle 4526"/>
              <p:cNvSpPr>
                <a:spLocks noChangeArrowheads="1"/>
              </p:cNvSpPr>
              <p:nvPr/>
            </p:nvSpPr>
            <p:spPr bwMode="auto">
              <a:xfrm>
                <a:off x="185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7" name="Rectangle 4527"/>
              <p:cNvSpPr>
                <a:spLocks noChangeArrowheads="1"/>
              </p:cNvSpPr>
              <p:nvPr/>
            </p:nvSpPr>
            <p:spPr bwMode="auto">
              <a:xfrm>
                <a:off x="185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8" name="Rectangle 4528"/>
              <p:cNvSpPr>
                <a:spLocks noChangeArrowheads="1"/>
              </p:cNvSpPr>
              <p:nvPr/>
            </p:nvSpPr>
            <p:spPr bwMode="auto">
              <a:xfrm>
                <a:off x="185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09" name="Rectangle 4529"/>
              <p:cNvSpPr>
                <a:spLocks noChangeArrowheads="1"/>
              </p:cNvSpPr>
              <p:nvPr/>
            </p:nvSpPr>
            <p:spPr bwMode="auto">
              <a:xfrm>
                <a:off x="186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0" name="Rectangle 4530"/>
              <p:cNvSpPr>
                <a:spLocks noChangeArrowheads="1"/>
              </p:cNvSpPr>
              <p:nvPr/>
            </p:nvSpPr>
            <p:spPr bwMode="auto">
              <a:xfrm>
                <a:off x="18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1" name="Rectangle 4531"/>
              <p:cNvSpPr>
                <a:spLocks noChangeArrowheads="1"/>
              </p:cNvSpPr>
              <p:nvPr/>
            </p:nvSpPr>
            <p:spPr bwMode="auto">
              <a:xfrm>
                <a:off x="18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2" name="Rectangle 4532"/>
              <p:cNvSpPr>
                <a:spLocks noChangeArrowheads="1"/>
              </p:cNvSpPr>
              <p:nvPr/>
            </p:nvSpPr>
            <p:spPr bwMode="auto">
              <a:xfrm>
                <a:off x="18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3" name="Rectangle 4533"/>
              <p:cNvSpPr>
                <a:spLocks noChangeArrowheads="1"/>
              </p:cNvSpPr>
              <p:nvPr/>
            </p:nvSpPr>
            <p:spPr bwMode="auto">
              <a:xfrm>
                <a:off x="1881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4" name="Rectangle 4534"/>
              <p:cNvSpPr>
                <a:spLocks noChangeArrowheads="1"/>
              </p:cNvSpPr>
              <p:nvPr/>
            </p:nvSpPr>
            <p:spPr bwMode="auto">
              <a:xfrm>
                <a:off x="188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5" name="Rectangle 4535"/>
              <p:cNvSpPr>
                <a:spLocks noChangeArrowheads="1"/>
              </p:cNvSpPr>
              <p:nvPr/>
            </p:nvSpPr>
            <p:spPr bwMode="auto">
              <a:xfrm>
                <a:off x="188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6" name="Rectangle 4536"/>
              <p:cNvSpPr>
                <a:spLocks noChangeArrowheads="1"/>
              </p:cNvSpPr>
              <p:nvPr/>
            </p:nvSpPr>
            <p:spPr bwMode="auto">
              <a:xfrm>
                <a:off x="189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7" name="Rectangle 4537"/>
              <p:cNvSpPr>
                <a:spLocks noChangeArrowheads="1"/>
              </p:cNvSpPr>
              <p:nvPr/>
            </p:nvSpPr>
            <p:spPr bwMode="auto">
              <a:xfrm>
                <a:off x="189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8" name="Rectangle 4538"/>
              <p:cNvSpPr>
                <a:spLocks noChangeArrowheads="1"/>
              </p:cNvSpPr>
              <p:nvPr/>
            </p:nvSpPr>
            <p:spPr bwMode="auto">
              <a:xfrm>
                <a:off x="190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19" name="Rectangle 4539"/>
              <p:cNvSpPr>
                <a:spLocks noChangeArrowheads="1"/>
              </p:cNvSpPr>
              <p:nvPr/>
            </p:nvSpPr>
            <p:spPr bwMode="auto">
              <a:xfrm>
                <a:off x="190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0" name="Rectangle 4540"/>
              <p:cNvSpPr>
                <a:spLocks noChangeArrowheads="1"/>
              </p:cNvSpPr>
              <p:nvPr/>
            </p:nvSpPr>
            <p:spPr bwMode="auto">
              <a:xfrm>
                <a:off x="190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1" name="Rectangle 4541"/>
              <p:cNvSpPr>
                <a:spLocks noChangeArrowheads="1"/>
              </p:cNvSpPr>
              <p:nvPr/>
            </p:nvSpPr>
            <p:spPr bwMode="auto">
              <a:xfrm>
                <a:off x="1912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2" name="Rectangle 4542"/>
              <p:cNvSpPr>
                <a:spLocks noChangeArrowheads="1"/>
              </p:cNvSpPr>
              <p:nvPr/>
            </p:nvSpPr>
            <p:spPr bwMode="auto">
              <a:xfrm>
                <a:off x="191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3" name="Rectangle 4543"/>
              <p:cNvSpPr>
                <a:spLocks noChangeArrowheads="1"/>
              </p:cNvSpPr>
              <p:nvPr/>
            </p:nvSpPr>
            <p:spPr bwMode="auto">
              <a:xfrm>
                <a:off x="191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4" name="Rectangle 4544"/>
              <p:cNvSpPr>
                <a:spLocks noChangeArrowheads="1"/>
              </p:cNvSpPr>
              <p:nvPr/>
            </p:nvSpPr>
            <p:spPr bwMode="auto">
              <a:xfrm>
                <a:off x="192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5" name="Rectangle 4545"/>
              <p:cNvSpPr>
                <a:spLocks noChangeArrowheads="1"/>
              </p:cNvSpPr>
              <p:nvPr/>
            </p:nvSpPr>
            <p:spPr bwMode="auto">
              <a:xfrm>
                <a:off x="193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6" name="Rectangle 4546"/>
              <p:cNvSpPr>
                <a:spLocks noChangeArrowheads="1"/>
              </p:cNvSpPr>
              <p:nvPr/>
            </p:nvSpPr>
            <p:spPr bwMode="auto">
              <a:xfrm>
                <a:off x="193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7" name="Rectangle 4547"/>
              <p:cNvSpPr>
                <a:spLocks noChangeArrowheads="1"/>
              </p:cNvSpPr>
              <p:nvPr/>
            </p:nvSpPr>
            <p:spPr bwMode="auto">
              <a:xfrm>
                <a:off x="193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8" name="Rectangle 4548"/>
              <p:cNvSpPr>
                <a:spLocks noChangeArrowheads="1"/>
              </p:cNvSpPr>
              <p:nvPr/>
            </p:nvSpPr>
            <p:spPr bwMode="auto">
              <a:xfrm>
                <a:off x="194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29" name="Rectangle 4549"/>
              <p:cNvSpPr>
                <a:spLocks noChangeArrowheads="1"/>
              </p:cNvSpPr>
              <p:nvPr/>
            </p:nvSpPr>
            <p:spPr bwMode="auto">
              <a:xfrm>
                <a:off x="194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0" name="Rectangle 4550"/>
              <p:cNvSpPr>
                <a:spLocks noChangeArrowheads="1"/>
              </p:cNvSpPr>
              <p:nvPr/>
            </p:nvSpPr>
            <p:spPr bwMode="auto">
              <a:xfrm>
                <a:off x="1948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1" name="Rectangle 4551"/>
              <p:cNvSpPr>
                <a:spLocks noChangeArrowheads="1"/>
              </p:cNvSpPr>
              <p:nvPr/>
            </p:nvSpPr>
            <p:spPr bwMode="auto">
              <a:xfrm>
                <a:off x="195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2" name="Rectangle 4552"/>
              <p:cNvSpPr>
                <a:spLocks noChangeArrowheads="1"/>
              </p:cNvSpPr>
              <p:nvPr/>
            </p:nvSpPr>
            <p:spPr bwMode="auto">
              <a:xfrm>
                <a:off x="195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3" name="Rectangle 4553"/>
              <p:cNvSpPr>
                <a:spLocks noChangeArrowheads="1"/>
              </p:cNvSpPr>
              <p:nvPr/>
            </p:nvSpPr>
            <p:spPr bwMode="auto">
              <a:xfrm>
                <a:off x="196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4" name="Rectangle 4554"/>
              <p:cNvSpPr>
                <a:spLocks noChangeArrowheads="1"/>
              </p:cNvSpPr>
              <p:nvPr/>
            </p:nvSpPr>
            <p:spPr bwMode="auto">
              <a:xfrm>
                <a:off x="196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5" name="Rectangle 4555"/>
              <p:cNvSpPr>
                <a:spLocks noChangeArrowheads="1"/>
              </p:cNvSpPr>
              <p:nvPr/>
            </p:nvSpPr>
            <p:spPr bwMode="auto">
              <a:xfrm>
                <a:off x="196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6" name="Rectangle 4556"/>
              <p:cNvSpPr>
                <a:spLocks noChangeArrowheads="1"/>
              </p:cNvSpPr>
              <p:nvPr/>
            </p:nvSpPr>
            <p:spPr bwMode="auto">
              <a:xfrm>
                <a:off x="19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7" name="Rectangle 4557"/>
              <p:cNvSpPr>
                <a:spLocks noChangeArrowheads="1"/>
              </p:cNvSpPr>
              <p:nvPr/>
            </p:nvSpPr>
            <p:spPr bwMode="auto">
              <a:xfrm>
                <a:off x="197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8" name="Rectangle 4558"/>
              <p:cNvSpPr>
                <a:spLocks noChangeArrowheads="1"/>
              </p:cNvSpPr>
              <p:nvPr/>
            </p:nvSpPr>
            <p:spPr bwMode="auto">
              <a:xfrm>
                <a:off x="1979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39" name="Rectangle 4559"/>
              <p:cNvSpPr>
                <a:spLocks noChangeArrowheads="1"/>
              </p:cNvSpPr>
              <p:nvPr/>
            </p:nvSpPr>
            <p:spPr bwMode="auto">
              <a:xfrm>
                <a:off x="19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0" name="Rectangle 4560"/>
              <p:cNvSpPr>
                <a:spLocks noChangeArrowheads="1"/>
              </p:cNvSpPr>
              <p:nvPr/>
            </p:nvSpPr>
            <p:spPr bwMode="auto">
              <a:xfrm>
                <a:off x="198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1" name="Rectangle 4561"/>
              <p:cNvSpPr>
                <a:spLocks noChangeArrowheads="1"/>
              </p:cNvSpPr>
              <p:nvPr/>
            </p:nvSpPr>
            <p:spPr bwMode="auto">
              <a:xfrm>
                <a:off x="199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2" name="Rectangle 4562"/>
              <p:cNvSpPr>
                <a:spLocks noChangeArrowheads="1"/>
              </p:cNvSpPr>
              <p:nvPr/>
            </p:nvSpPr>
            <p:spPr bwMode="auto">
              <a:xfrm>
                <a:off x="199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3" name="Rectangle 4563"/>
              <p:cNvSpPr>
                <a:spLocks noChangeArrowheads="1"/>
              </p:cNvSpPr>
              <p:nvPr/>
            </p:nvSpPr>
            <p:spPr bwMode="auto">
              <a:xfrm>
                <a:off x="199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4" name="Rectangle 4564"/>
              <p:cNvSpPr>
                <a:spLocks noChangeArrowheads="1"/>
              </p:cNvSpPr>
              <p:nvPr/>
            </p:nvSpPr>
            <p:spPr bwMode="auto">
              <a:xfrm>
                <a:off x="200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5" name="Rectangle 4565"/>
              <p:cNvSpPr>
                <a:spLocks noChangeArrowheads="1"/>
              </p:cNvSpPr>
              <p:nvPr/>
            </p:nvSpPr>
            <p:spPr bwMode="auto">
              <a:xfrm>
                <a:off x="200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6" name="Rectangle 4566"/>
              <p:cNvSpPr>
                <a:spLocks noChangeArrowheads="1"/>
              </p:cNvSpPr>
              <p:nvPr/>
            </p:nvSpPr>
            <p:spPr bwMode="auto">
              <a:xfrm>
                <a:off x="200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7" name="Rectangle 4567"/>
              <p:cNvSpPr>
                <a:spLocks noChangeArrowheads="1"/>
              </p:cNvSpPr>
              <p:nvPr/>
            </p:nvSpPr>
            <p:spPr bwMode="auto">
              <a:xfrm>
                <a:off x="2015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8" name="Rectangle 4568"/>
              <p:cNvSpPr>
                <a:spLocks noChangeArrowheads="1"/>
              </p:cNvSpPr>
              <p:nvPr/>
            </p:nvSpPr>
            <p:spPr bwMode="auto">
              <a:xfrm>
                <a:off x="202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49" name="Rectangle 4569"/>
              <p:cNvSpPr>
                <a:spLocks noChangeArrowheads="1"/>
              </p:cNvSpPr>
              <p:nvPr/>
            </p:nvSpPr>
            <p:spPr bwMode="auto">
              <a:xfrm>
                <a:off x="202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0" name="Rectangle 4570"/>
              <p:cNvSpPr>
                <a:spLocks noChangeArrowheads="1"/>
              </p:cNvSpPr>
              <p:nvPr/>
            </p:nvSpPr>
            <p:spPr bwMode="auto">
              <a:xfrm>
                <a:off x="202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1" name="Rectangle 4571"/>
              <p:cNvSpPr>
                <a:spLocks noChangeArrowheads="1"/>
              </p:cNvSpPr>
              <p:nvPr/>
            </p:nvSpPr>
            <p:spPr bwMode="auto">
              <a:xfrm>
                <a:off x="203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2" name="Rectangle 4572"/>
              <p:cNvSpPr>
                <a:spLocks noChangeArrowheads="1"/>
              </p:cNvSpPr>
              <p:nvPr/>
            </p:nvSpPr>
            <p:spPr bwMode="auto">
              <a:xfrm>
                <a:off x="203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3" name="Rectangle 4573"/>
              <p:cNvSpPr>
                <a:spLocks noChangeArrowheads="1"/>
              </p:cNvSpPr>
              <p:nvPr/>
            </p:nvSpPr>
            <p:spPr bwMode="auto">
              <a:xfrm>
                <a:off x="204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4" name="Rectangle 4574"/>
              <p:cNvSpPr>
                <a:spLocks noChangeArrowheads="1"/>
              </p:cNvSpPr>
              <p:nvPr/>
            </p:nvSpPr>
            <p:spPr bwMode="auto">
              <a:xfrm>
                <a:off x="204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5" name="Rectangle 4575"/>
              <p:cNvSpPr>
                <a:spLocks noChangeArrowheads="1"/>
              </p:cNvSpPr>
              <p:nvPr/>
            </p:nvSpPr>
            <p:spPr bwMode="auto">
              <a:xfrm>
                <a:off x="2046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6" name="Rectangle 4576"/>
              <p:cNvSpPr>
                <a:spLocks noChangeArrowheads="1"/>
              </p:cNvSpPr>
              <p:nvPr/>
            </p:nvSpPr>
            <p:spPr bwMode="auto">
              <a:xfrm>
                <a:off x="205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7" name="Rectangle 4577"/>
              <p:cNvSpPr>
                <a:spLocks noChangeArrowheads="1"/>
              </p:cNvSpPr>
              <p:nvPr/>
            </p:nvSpPr>
            <p:spPr bwMode="auto">
              <a:xfrm>
                <a:off x="205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8" name="Rectangle 4578"/>
              <p:cNvSpPr>
                <a:spLocks noChangeArrowheads="1"/>
              </p:cNvSpPr>
              <p:nvPr/>
            </p:nvSpPr>
            <p:spPr bwMode="auto">
              <a:xfrm>
                <a:off x="205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59" name="Rectangle 4579"/>
              <p:cNvSpPr>
                <a:spLocks noChangeArrowheads="1"/>
              </p:cNvSpPr>
              <p:nvPr/>
            </p:nvSpPr>
            <p:spPr bwMode="auto">
              <a:xfrm>
                <a:off x="206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0" name="Rectangle 4580"/>
              <p:cNvSpPr>
                <a:spLocks noChangeArrowheads="1"/>
              </p:cNvSpPr>
              <p:nvPr/>
            </p:nvSpPr>
            <p:spPr bwMode="auto">
              <a:xfrm>
                <a:off x="207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1" name="Rectangle 4581"/>
              <p:cNvSpPr>
                <a:spLocks noChangeArrowheads="1"/>
              </p:cNvSpPr>
              <p:nvPr/>
            </p:nvSpPr>
            <p:spPr bwMode="auto">
              <a:xfrm>
                <a:off x="207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2" name="Rectangle 4582"/>
              <p:cNvSpPr>
                <a:spLocks noChangeArrowheads="1"/>
              </p:cNvSpPr>
              <p:nvPr/>
            </p:nvSpPr>
            <p:spPr bwMode="auto">
              <a:xfrm>
                <a:off x="207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3" name="Rectangle 4583"/>
              <p:cNvSpPr>
                <a:spLocks noChangeArrowheads="1"/>
              </p:cNvSpPr>
              <p:nvPr/>
            </p:nvSpPr>
            <p:spPr bwMode="auto">
              <a:xfrm>
                <a:off x="207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4" name="Rectangle 4584"/>
              <p:cNvSpPr>
                <a:spLocks noChangeArrowheads="1"/>
              </p:cNvSpPr>
              <p:nvPr/>
            </p:nvSpPr>
            <p:spPr bwMode="auto">
              <a:xfrm>
                <a:off x="208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5" name="Rectangle 4585"/>
              <p:cNvSpPr>
                <a:spLocks noChangeArrowheads="1"/>
              </p:cNvSpPr>
              <p:nvPr/>
            </p:nvSpPr>
            <p:spPr bwMode="auto">
              <a:xfrm>
                <a:off x="208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6" name="Rectangle 4586"/>
              <p:cNvSpPr>
                <a:spLocks noChangeArrowheads="1"/>
              </p:cNvSpPr>
              <p:nvPr/>
            </p:nvSpPr>
            <p:spPr bwMode="auto">
              <a:xfrm>
                <a:off x="209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7" name="Rectangle 4587"/>
              <p:cNvSpPr>
                <a:spLocks noChangeArrowheads="1"/>
              </p:cNvSpPr>
              <p:nvPr/>
            </p:nvSpPr>
            <p:spPr bwMode="auto">
              <a:xfrm>
                <a:off x="209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8" name="Rectangle 4588"/>
              <p:cNvSpPr>
                <a:spLocks noChangeArrowheads="1"/>
              </p:cNvSpPr>
              <p:nvPr/>
            </p:nvSpPr>
            <p:spPr bwMode="auto">
              <a:xfrm>
                <a:off x="21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69" name="Rectangle 4589"/>
              <p:cNvSpPr>
                <a:spLocks noChangeArrowheads="1"/>
              </p:cNvSpPr>
              <p:nvPr/>
            </p:nvSpPr>
            <p:spPr bwMode="auto">
              <a:xfrm>
                <a:off x="210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0" name="Rectangle 4590"/>
              <p:cNvSpPr>
                <a:spLocks noChangeArrowheads="1"/>
              </p:cNvSpPr>
              <p:nvPr/>
            </p:nvSpPr>
            <p:spPr bwMode="auto">
              <a:xfrm>
                <a:off x="210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1" name="Rectangle 4591"/>
              <p:cNvSpPr>
                <a:spLocks noChangeArrowheads="1"/>
              </p:cNvSpPr>
              <p:nvPr/>
            </p:nvSpPr>
            <p:spPr bwMode="auto">
              <a:xfrm>
                <a:off x="211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2" name="Rectangle 4592"/>
              <p:cNvSpPr>
                <a:spLocks noChangeArrowheads="1"/>
              </p:cNvSpPr>
              <p:nvPr/>
            </p:nvSpPr>
            <p:spPr bwMode="auto">
              <a:xfrm>
                <a:off x="2113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3" name="Rectangle 4593"/>
              <p:cNvSpPr>
                <a:spLocks noChangeArrowheads="1"/>
              </p:cNvSpPr>
              <p:nvPr/>
            </p:nvSpPr>
            <p:spPr bwMode="auto">
              <a:xfrm>
                <a:off x="211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4" name="Rectangle 4594"/>
              <p:cNvSpPr>
                <a:spLocks noChangeArrowheads="1"/>
              </p:cNvSpPr>
              <p:nvPr/>
            </p:nvSpPr>
            <p:spPr bwMode="auto">
              <a:xfrm>
                <a:off x="212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5" name="Rectangle 4595"/>
              <p:cNvSpPr>
                <a:spLocks noChangeArrowheads="1"/>
              </p:cNvSpPr>
              <p:nvPr/>
            </p:nvSpPr>
            <p:spPr bwMode="auto">
              <a:xfrm>
                <a:off x="212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6" name="Rectangle 4596"/>
              <p:cNvSpPr>
                <a:spLocks noChangeArrowheads="1"/>
              </p:cNvSpPr>
              <p:nvPr/>
            </p:nvSpPr>
            <p:spPr bwMode="auto">
              <a:xfrm>
                <a:off x="213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7" name="Rectangle 4597"/>
              <p:cNvSpPr>
                <a:spLocks noChangeArrowheads="1"/>
              </p:cNvSpPr>
              <p:nvPr/>
            </p:nvSpPr>
            <p:spPr bwMode="auto">
              <a:xfrm>
                <a:off x="21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8" name="Rectangle 4598"/>
              <p:cNvSpPr>
                <a:spLocks noChangeArrowheads="1"/>
              </p:cNvSpPr>
              <p:nvPr/>
            </p:nvSpPr>
            <p:spPr bwMode="auto">
              <a:xfrm>
                <a:off x="213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79" name="Rectangle 4599"/>
              <p:cNvSpPr>
                <a:spLocks noChangeArrowheads="1"/>
              </p:cNvSpPr>
              <p:nvPr/>
            </p:nvSpPr>
            <p:spPr bwMode="auto">
              <a:xfrm>
                <a:off x="214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0" name="Rectangle 4600"/>
              <p:cNvSpPr>
                <a:spLocks noChangeArrowheads="1"/>
              </p:cNvSpPr>
              <p:nvPr/>
            </p:nvSpPr>
            <p:spPr bwMode="auto">
              <a:xfrm>
                <a:off x="214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1" name="Rectangle 4601"/>
              <p:cNvSpPr>
                <a:spLocks noChangeArrowheads="1"/>
              </p:cNvSpPr>
              <p:nvPr/>
            </p:nvSpPr>
            <p:spPr bwMode="auto">
              <a:xfrm>
                <a:off x="214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2" name="Rectangle 4602"/>
              <p:cNvSpPr>
                <a:spLocks noChangeArrowheads="1"/>
              </p:cNvSpPr>
              <p:nvPr/>
            </p:nvSpPr>
            <p:spPr bwMode="auto">
              <a:xfrm>
                <a:off x="215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3" name="Rectangle 4603"/>
              <p:cNvSpPr>
                <a:spLocks noChangeArrowheads="1"/>
              </p:cNvSpPr>
              <p:nvPr/>
            </p:nvSpPr>
            <p:spPr bwMode="auto">
              <a:xfrm>
                <a:off x="21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4" name="Rectangle 4604"/>
              <p:cNvSpPr>
                <a:spLocks noChangeArrowheads="1"/>
              </p:cNvSpPr>
              <p:nvPr/>
            </p:nvSpPr>
            <p:spPr bwMode="auto">
              <a:xfrm>
                <a:off x="216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5" name="Rectangle 4605"/>
              <p:cNvSpPr>
                <a:spLocks noChangeArrowheads="1"/>
              </p:cNvSpPr>
              <p:nvPr/>
            </p:nvSpPr>
            <p:spPr bwMode="auto">
              <a:xfrm>
                <a:off x="216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6" name="Rectangle 4606"/>
              <p:cNvSpPr>
                <a:spLocks noChangeArrowheads="1"/>
              </p:cNvSpPr>
              <p:nvPr/>
            </p:nvSpPr>
            <p:spPr bwMode="auto">
              <a:xfrm>
                <a:off x="217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7" name="Rectangle 4607"/>
              <p:cNvSpPr>
                <a:spLocks noChangeArrowheads="1"/>
              </p:cNvSpPr>
              <p:nvPr/>
            </p:nvSpPr>
            <p:spPr bwMode="auto">
              <a:xfrm>
                <a:off x="217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8" name="Rectangle 4608"/>
              <p:cNvSpPr>
                <a:spLocks noChangeArrowheads="1"/>
              </p:cNvSpPr>
              <p:nvPr/>
            </p:nvSpPr>
            <p:spPr bwMode="auto">
              <a:xfrm>
                <a:off x="218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9" name="Rectangle 4609"/>
              <p:cNvSpPr>
                <a:spLocks noChangeArrowheads="1"/>
              </p:cNvSpPr>
              <p:nvPr/>
            </p:nvSpPr>
            <p:spPr bwMode="auto">
              <a:xfrm>
                <a:off x="2186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0" name="Rectangle 4610"/>
              <p:cNvSpPr>
                <a:spLocks noChangeArrowheads="1"/>
              </p:cNvSpPr>
              <p:nvPr/>
            </p:nvSpPr>
            <p:spPr bwMode="auto">
              <a:xfrm>
                <a:off x="218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1" name="Rectangle 4611"/>
              <p:cNvSpPr>
                <a:spLocks noChangeArrowheads="1"/>
              </p:cNvSpPr>
              <p:nvPr/>
            </p:nvSpPr>
            <p:spPr bwMode="auto">
              <a:xfrm>
                <a:off x="219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2" name="Rectangle 4612"/>
              <p:cNvSpPr>
                <a:spLocks noChangeArrowheads="1"/>
              </p:cNvSpPr>
              <p:nvPr/>
            </p:nvSpPr>
            <p:spPr bwMode="auto">
              <a:xfrm>
                <a:off x="21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3" name="Rectangle 4613"/>
              <p:cNvSpPr>
                <a:spLocks noChangeArrowheads="1"/>
              </p:cNvSpPr>
              <p:nvPr/>
            </p:nvSpPr>
            <p:spPr bwMode="auto">
              <a:xfrm>
                <a:off x="219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4" name="Rectangle 4614"/>
              <p:cNvSpPr>
                <a:spLocks noChangeArrowheads="1"/>
              </p:cNvSpPr>
              <p:nvPr/>
            </p:nvSpPr>
            <p:spPr bwMode="auto">
              <a:xfrm>
                <a:off x="220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5" name="Rectangle 4615"/>
              <p:cNvSpPr>
                <a:spLocks noChangeArrowheads="1"/>
              </p:cNvSpPr>
              <p:nvPr/>
            </p:nvSpPr>
            <p:spPr bwMode="auto">
              <a:xfrm>
                <a:off x="220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6" name="Rectangle 4616"/>
              <p:cNvSpPr>
                <a:spLocks noChangeArrowheads="1"/>
              </p:cNvSpPr>
              <p:nvPr/>
            </p:nvSpPr>
            <p:spPr bwMode="auto">
              <a:xfrm>
                <a:off x="221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7" name="Rectangle 4617"/>
              <p:cNvSpPr>
                <a:spLocks noChangeArrowheads="1"/>
              </p:cNvSpPr>
              <p:nvPr/>
            </p:nvSpPr>
            <p:spPr bwMode="auto">
              <a:xfrm>
                <a:off x="221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8" name="Rectangle 4618"/>
              <p:cNvSpPr>
                <a:spLocks noChangeArrowheads="1"/>
              </p:cNvSpPr>
              <p:nvPr/>
            </p:nvSpPr>
            <p:spPr bwMode="auto">
              <a:xfrm>
                <a:off x="222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9" name="Rectangle 4619"/>
              <p:cNvSpPr>
                <a:spLocks noChangeArrowheads="1"/>
              </p:cNvSpPr>
              <p:nvPr/>
            </p:nvSpPr>
            <p:spPr bwMode="auto">
              <a:xfrm>
                <a:off x="2222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0" name="Rectangle 4620"/>
              <p:cNvSpPr>
                <a:spLocks noChangeArrowheads="1"/>
              </p:cNvSpPr>
              <p:nvPr/>
            </p:nvSpPr>
            <p:spPr bwMode="auto">
              <a:xfrm>
                <a:off x="22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1" name="Rectangle 4621"/>
              <p:cNvSpPr>
                <a:spLocks noChangeArrowheads="1"/>
              </p:cNvSpPr>
              <p:nvPr/>
            </p:nvSpPr>
            <p:spPr bwMode="auto">
              <a:xfrm>
                <a:off x="222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2" name="Rectangle 4622"/>
              <p:cNvSpPr>
                <a:spLocks noChangeArrowheads="1"/>
              </p:cNvSpPr>
              <p:nvPr/>
            </p:nvSpPr>
            <p:spPr bwMode="auto">
              <a:xfrm>
                <a:off x="223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3" name="Rectangle 4623"/>
              <p:cNvSpPr>
                <a:spLocks noChangeArrowheads="1"/>
              </p:cNvSpPr>
              <p:nvPr/>
            </p:nvSpPr>
            <p:spPr bwMode="auto">
              <a:xfrm>
                <a:off x="224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4" name="Rectangle 4624"/>
              <p:cNvSpPr>
                <a:spLocks noChangeArrowheads="1"/>
              </p:cNvSpPr>
              <p:nvPr/>
            </p:nvSpPr>
            <p:spPr bwMode="auto">
              <a:xfrm>
                <a:off x="224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5" name="Rectangle 4625"/>
              <p:cNvSpPr>
                <a:spLocks noChangeArrowheads="1"/>
              </p:cNvSpPr>
              <p:nvPr/>
            </p:nvSpPr>
            <p:spPr bwMode="auto">
              <a:xfrm>
                <a:off x="224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6" name="Rectangle 4626"/>
              <p:cNvSpPr>
                <a:spLocks noChangeArrowheads="1"/>
              </p:cNvSpPr>
              <p:nvPr/>
            </p:nvSpPr>
            <p:spPr bwMode="auto">
              <a:xfrm>
                <a:off x="2253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7" name="Rectangle 4627"/>
              <p:cNvSpPr>
                <a:spLocks noChangeArrowheads="1"/>
              </p:cNvSpPr>
              <p:nvPr/>
            </p:nvSpPr>
            <p:spPr bwMode="auto">
              <a:xfrm>
                <a:off x="225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8" name="Rectangle 4628"/>
              <p:cNvSpPr>
                <a:spLocks noChangeArrowheads="1"/>
              </p:cNvSpPr>
              <p:nvPr/>
            </p:nvSpPr>
            <p:spPr bwMode="auto">
              <a:xfrm>
                <a:off x="225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09" name="Rectangle 4629"/>
              <p:cNvSpPr>
                <a:spLocks noChangeArrowheads="1"/>
              </p:cNvSpPr>
              <p:nvPr/>
            </p:nvSpPr>
            <p:spPr bwMode="auto">
              <a:xfrm>
                <a:off x="22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0" name="Rectangle 4630"/>
              <p:cNvSpPr>
                <a:spLocks noChangeArrowheads="1"/>
              </p:cNvSpPr>
              <p:nvPr/>
            </p:nvSpPr>
            <p:spPr bwMode="auto">
              <a:xfrm>
                <a:off x="226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1" name="Rectangle 4631"/>
              <p:cNvSpPr>
                <a:spLocks noChangeArrowheads="1"/>
              </p:cNvSpPr>
              <p:nvPr/>
            </p:nvSpPr>
            <p:spPr bwMode="auto">
              <a:xfrm>
                <a:off x="227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2" name="Rectangle 4632"/>
              <p:cNvSpPr>
                <a:spLocks noChangeArrowheads="1"/>
              </p:cNvSpPr>
              <p:nvPr/>
            </p:nvSpPr>
            <p:spPr bwMode="auto">
              <a:xfrm>
                <a:off x="22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3" name="Rectangle 4633"/>
              <p:cNvSpPr>
                <a:spLocks noChangeArrowheads="1"/>
              </p:cNvSpPr>
              <p:nvPr/>
            </p:nvSpPr>
            <p:spPr bwMode="auto">
              <a:xfrm>
                <a:off x="2277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4" name="Rectangle 4634"/>
              <p:cNvSpPr>
                <a:spLocks noChangeArrowheads="1"/>
              </p:cNvSpPr>
              <p:nvPr/>
            </p:nvSpPr>
            <p:spPr bwMode="auto">
              <a:xfrm>
                <a:off x="228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5" name="Rectangle 4635"/>
              <p:cNvSpPr>
                <a:spLocks noChangeArrowheads="1"/>
              </p:cNvSpPr>
              <p:nvPr/>
            </p:nvSpPr>
            <p:spPr bwMode="auto">
              <a:xfrm>
                <a:off x="228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6" name="Rectangle 4636"/>
              <p:cNvSpPr>
                <a:spLocks noChangeArrowheads="1"/>
              </p:cNvSpPr>
              <p:nvPr/>
            </p:nvSpPr>
            <p:spPr bwMode="auto">
              <a:xfrm>
                <a:off x="2289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7" name="Rectangle 4637"/>
              <p:cNvSpPr>
                <a:spLocks noChangeArrowheads="1"/>
              </p:cNvSpPr>
              <p:nvPr/>
            </p:nvSpPr>
            <p:spPr bwMode="auto">
              <a:xfrm>
                <a:off x="229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8" name="Rectangle 4638"/>
              <p:cNvSpPr>
                <a:spLocks noChangeArrowheads="1"/>
              </p:cNvSpPr>
              <p:nvPr/>
            </p:nvSpPr>
            <p:spPr bwMode="auto">
              <a:xfrm>
                <a:off x="23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19" name="Rectangle 4639"/>
              <p:cNvSpPr>
                <a:spLocks noChangeArrowheads="1"/>
              </p:cNvSpPr>
              <p:nvPr/>
            </p:nvSpPr>
            <p:spPr bwMode="auto">
              <a:xfrm>
                <a:off x="230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0" name="Rectangle 4640"/>
              <p:cNvSpPr>
                <a:spLocks noChangeArrowheads="1"/>
              </p:cNvSpPr>
              <p:nvPr/>
            </p:nvSpPr>
            <p:spPr bwMode="auto">
              <a:xfrm>
                <a:off x="230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1" name="Rectangle 4641"/>
              <p:cNvSpPr>
                <a:spLocks noChangeArrowheads="1"/>
              </p:cNvSpPr>
              <p:nvPr/>
            </p:nvSpPr>
            <p:spPr bwMode="auto">
              <a:xfrm>
                <a:off x="23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2" name="Rectangle 4642"/>
              <p:cNvSpPr>
                <a:spLocks noChangeArrowheads="1"/>
              </p:cNvSpPr>
              <p:nvPr/>
            </p:nvSpPr>
            <p:spPr bwMode="auto">
              <a:xfrm>
                <a:off x="231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3" name="Rectangle 4643"/>
              <p:cNvSpPr>
                <a:spLocks noChangeArrowheads="1"/>
              </p:cNvSpPr>
              <p:nvPr/>
            </p:nvSpPr>
            <p:spPr bwMode="auto">
              <a:xfrm>
                <a:off x="2320" y="2719"/>
                <a:ext cx="6" cy="40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4" name="Rectangle 4644"/>
              <p:cNvSpPr>
                <a:spLocks noChangeArrowheads="1"/>
              </p:cNvSpPr>
              <p:nvPr/>
            </p:nvSpPr>
            <p:spPr bwMode="auto">
              <a:xfrm>
                <a:off x="23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5" name="Rectangle 4645"/>
              <p:cNvSpPr>
                <a:spLocks noChangeArrowheads="1"/>
              </p:cNvSpPr>
              <p:nvPr/>
            </p:nvSpPr>
            <p:spPr bwMode="auto">
              <a:xfrm>
                <a:off x="2326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6" name="Rectangle 4646"/>
              <p:cNvSpPr>
                <a:spLocks noChangeArrowheads="1"/>
              </p:cNvSpPr>
              <p:nvPr/>
            </p:nvSpPr>
            <p:spPr bwMode="auto">
              <a:xfrm>
                <a:off x="23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7" name="Rectangle 4647"/>
              <p:cNvSpPr>
                <a:spLocks noChangeArrowheads="1"/>
              </p:cNvSpPr>
              <p:nvPr/>
            </p:nvSpPr>
            <p:spPr bwMode="auto">
              <a:xfrm>
                <a:off x="2332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8" name="Rectangle 4648"/>
              <p:cNvSpPr>
                <a:spLocks noChangeArrowheads="1"/>
              </p:cNvSpPr>
              <p:nvPr/>
            </p:nvSpPr>
            <p:spPr bwMode="auto">
              <a:xfrm>
                <a:off x="2338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29" name="Rectangle 4649"/>
              <p:cNvSpPr>
                <a:spLocks noChangeArrowheads="1"/>
              </p:cNvSpPr>
              <p:nvPr/>
            </p:nvSpPr>
            <p:spPr bwMode="auto">
              <a:xfrm>
                <a:off x="23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0" name="Rectangle 4650"/>
              <p:cNvSpPr>
                <a:spLocks noChangeArrowheads="1"/>
              </p:cNvSpPr>
              <p:nvPr/>
            </p:nvSpPr>
            <p:spPr bwMode="auto">
              <a:xfrm>
                <a:off x="2344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1" name="Rectangle 4651"/>
              <p:cNvSpPr>
                <a:spLocks noChangeArrowheads="1"/>
              </p:cNvSpPr>
              <p:nvPr/>
            </p:nvSpPr>
            <p:spPr bwMode="auto">
              <a:xfrm>
                <a:off x="2350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2" name="Rectangle 4652"/>
              <p:cNvSpPr>
                <a:spLocks noChangeArrowheads="1"/>
              </p:cNvSpPr>
              <p:nvPr/>
            </p:nvSpPr>
            <p:spPr bwMode="auto">
              <a:xfrm>
                <a:off x="2356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3" name="Rectangle 4653"/>
              <p:cNvSpPr>
                <a:spLocks noChangeArrowheads="1"/>
              </p:cNvSpPr>
              <p:nvPr/>
            </p:nvSpPr>
            <p:spPr bwMode="auto">
              <a:xfrm>
                <a:off x="2356" y="2742"/>
                <a:ext cx="7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4" name="Rectangle 4654"/>
              <p:cNvSpPr>
                <a:spLocks noChangeArrowheads="1"/>
              </p:cNvSpPr>
              <p:nvPr/>
            </p:nvSpPr>
            <p:spPr bwMode="auto">
              <a:xfrm>
                <a:off x="2363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5" name="Rectangle 4655"/>
              <p:cNvSpPr>
                <a:spLocks noChangeArrowheads="1"/>
              </p:cNvSpPr>
              <p:nvPr/>
            </p:nvSpPr>
            <p:spPr bwMode="auto">
              <a:xfrm>
                <a:off x="23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6" name="Rectangle 4656"/>
              <p:cNvSpPr>
                <a:spLocks noChangeArrowheads="1"/>
              </p:cNvSpPr>
              <p:nvPr/>
            </p:nvSpPr>
            <p:spPr bwMode="auto">
              <a:xfrm>
                <a:off x="2369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7" name="Rectangle 4657"/>
              <p:cNvSpPr>
                <a:spLocks noChangeArrowheads="1"/>
              </p:cNvSpPr>
              <p:nvPr/>
            </p:nvSpPr>
            <p:spPr bwMode="auto">
              <a:xfrm>
                <a:off x="2375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8" name="Rectangle 4658"/>
              <p:cNvSpPr>
                <a:spLocks noChangeArrowheads="1"/>
              </p:cNvSpPr>
              <p:nvPr/>
            </p:nvSpPr>
            <p:spPr bwMode="auto">
              <a:xfrm>
                <a:off x="23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139" name="Rectangle 4659"/>
              <p:cNvSpPr>
                <a:spLocks noChangeArrowheads="1"/>
              </p:cNvSpPr>
              <p:nvPr/>
            </p:nvSpPr>
            <p:spPr bwMode="auto">
              <a:xfrm>
                <a:off x="2381" y="2742"/>
                <a:ext cx="6" cy="17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872" name="Rectangle 4661"/>
            <p:cNvSpPr>
              <a:spLocks noChangeArrowheads="1"/>
            </p:cNvSpPr>
            <p:nvPr/>
          </p:nvSpPr>
          <p:spPr bwMode="auto">
            <a:xfrm>
              <a:off x="2387" y="2719"/>
              <a:ext cx="6" cy="40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3" name="Rectangle 4662"/>
            <p:cNvSpPr>
              <a:spLocks noChangeArrowheads="1"/>
            </p:cNvSpPr>
            <p:nvPr/>
          </p:nvSpPr>
          <p:spPr bwMode="auto">
            <a:xfrm>
              <a:off x="239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4" name="Rectangle 4663"/>
            <p:cNvSpPr>
              <a:spLocks noChangeArrowheads="1"/>
            </p:cNvSpPr>
            <p:nvPr/>
          </p:nvSpPr>
          <p:spPr bwMode="auto">
            <a:xfrm>
              <a:off x="239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5" name="Rectangle 4664"/>
            <p:cNvSpPr>
              <a:spLocks noChangeArrowheads="1"/>
            </p:cNvSpPr>
            <p:nvPr/>
          </p:nvSpPr>
          <p:spPr bwMode="auto">
            <a:xfrm>
              <a:off x="239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6" name="Rectangle 4665"/>
            <p:cNvSpPr>
              <a:spLocks noChangeArrowheads="1"/>
            </p:cNvSpPr>
            <p:nvPr/>
          </p:nvSpPr>
          <p:spPr bwMode="auto">
            <a:xfrm>
              <a:off x="2405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7" name="Rectangle 4666"/>
            <p:cNvSpPr>
              <a:spLocks noChangeArrowheads="1"/>
            </p:cNvSpPr>
            <p:nvPr/>
          </p:nvSpPr>
          <p:spPr bwMode="auto">
            <a:xfrm>
              <a:off x="2405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8" name="Rectangle 4667"/>
            <p:cNvSpPr>
              <a:spLocks noChangeArrowheads="1"/>
            </p:cNvSpPr>
            <p:nvPr/>
          </p:nvSpPr>
          <p:spPr bwMode="auto">
            <a:xfrm>
              <a:off x="2411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79" name="Rectangle 4668"/>
            <p:cNvSpPr>
              <a:spLocks noChangeArrowheads="1"/>
            </p:cNvSpPr>
            <p:nvPr/>
          </p:nvSpPr>
          <p:spPr bwMode="auto">
            <a:xfrm>
              <a:off x="2411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0" name="Rectangle 4669"/>
            <p:cNvSpPr>
              <a:spLocks noChangeArrowheads="1"/>
            </p:cNvSpPr>
            <p:nvPr/>
          </p:nvSpPr>
          <p:spPr bwMode="auto">
            <a:xfrm>
              <a:off x="241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1" name="Rectangle 4670"/>
            <p:cNvSpPr>
              <a:spLocks noChangeArrowheads="1"/>
            </p:cNvSpPr>
            <p:nvPr/>
          </p:nvSpPr>
          <p:spPr bwMode="auto">
            <a:xfrm>
              <a:off x="2423" y="2742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2" name="Rectangle 4671"/>
            <p:cNvSpPr>
              <a:spLocks noChangeArrowheads="1"/>
            </p:cNvSpPr>
            <p:nvPr/>
          </p:nvSpPr>
          <p:spPr bwMode="auto">
            <a:xfrm>
              <a:off x="243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3" name="Rectangle 4672"/>
            <p:cNvSpPr>
              <a:spLocks noChangeArrowheads="1"/>
            </p:cNvSpPr>
            <p:nvPr/>
          </p:nvSpPr>
          <p:spPr bwMode="auto">
            <a:xfrm>
              <a:off x="243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4" name="Rectangle 4673"/>
            <p:cNvSpPr>
              <a:spLocks noChangeArrowheads="1"/>
            </p:cNvSpPr>
            <p:nvPr/>
          </p:nvSpPr>
          <p:spPr bwMode="auto">
            <a:xfrm>
              <a:off x="2436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5" name="Rectangle 4674"/>
            <p:cNvSpPr>
              <a:spLocks noChangeArrowheads="1"/>
            </p:cNvSpPr>
            <p:nvPr/>
          </p:nvSpPr>
          <p:spPr bwMode="auto">
            <a:xfrm>
              <a:off x="244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6" name="Rectangle 4675"/>
            <p:cNvSpPr>
              <a:spLocks noChangeArrowheads="1"/>
            </p:cNvSpPr>
            <p:nvPr/>
          </p:nvSpPr>
          <p:spPr bwMode="auto">
            <a:xfrm>
              <a:off x="244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7" name="Rectangle 4676"/>
            <p:cNvSpPr>
              <a:spLocks noChangeArrowheads="1"/>
            </p:cNvSpPr>
            <p:nvPr/>
          </p:nvSpPr>
          <p:spPr bwMode="auto">
            <a:xfrm>
              <a:off x="2448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8" name="Rectangle 4677"/>
            <p:cNvSpPr>
              <a:spLocks noChangeArrowheads="1"/>
            </p:cNvSpPr>
            <p:nvPr/>
          </p:nvSpPr>
          <p:spPr bwMode="auto">
            <a:xfrm>
              <a:off x="2448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89" name="Rectangle 4678"/>
            <p:cNvSpPr>
              <a:spLocks noChangeArrowheads="1"/>
            </p:cNvSpPr>
            <p:nvPr/>
          </p:nvSpPr>
          <p:spPr bwMode="auto">
            <a:xfrm>
              <a:off x="2454" y="2719"/>
              <a:ext cx="6" cy="40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0" name="Rectangle 4679"/>
            <p:cNvSpPr>
              <a:spLocks noChangeArrowheads="1"/>
            </p:cNvSpPr>
            <p:nvPr/>
          </p:nvSpPr>
          <p:spPr bwMode="auto">
            <a:xfrm>
              <a:off x="246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1" name="Rectangle 4680"/>
            <p:cNvSpPr>
              <a:spLocks noChangeArrowheads="1"/>
            </p:cNvSpPr>
            <p:nvPr/>
          </p:nvSpPr>
          <p:spPr bwMode="auto">
            <a:xfrm>
              <a:off x="246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2" name="Rectangle 4681"/>
            <p:cNvSpPr>
              <a:spLocks noChangeArrowheads="1"/>
            </p:cNvSpPr>
            <p:nvPr/>
          </p:nvSpPr>
          <p:spPr bwMode="auto">
            <a:xfrm>
              <a:off x="2466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3" name="Rectangle 4682"/>
            <p:cNvSpPr>
              <a:spLocks noChangeArrowheads="1"/>
            </p:cNvSpPr>
            <p:nvPr/>
          </p:nvSpPr>
          <p:spPr bwMode="auto">
            <a:xfrm>
              <a:off x="247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4" name="Rectangle 4683"/>
            <p:cNvSpPr>
              <a:spLocks noChangeArrowheads="1"/>
            </p:cNvSpPr>
            <p:nvPr/>
          </p:nvSpPr>
          <p:spPr bwMode="auto">
            <a:xfrm>
              <a:off x="247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5" name="Rectangle 4684"/>
            <p:cNvSpPr>
              <a:spLocks noChangeArrowheads="1"/>
            </p:cNvSpPr>
            <p:nvPr/>
          </p:nvSpPr>
          <p:spPr bwMode="auto">
            <a:xfrm>
              <a:off x="2478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6" name="Rectangle 4685"/>
            <p:cNvSpPr>
              <a:spLocks noChangeArrowheads="1"/>
            </p:cNvSpPr>
            <p:nvPr/>
          </p:nvSpPr>
          <p:spPr bwMode="auto">
            <a:xfrm>
              <a:off x="2484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7" name="Rectangle 4686"/>
            <p:cNvSpPr>
              <a:spLocks noChangeArrowheads="1"/>
            </p:cNvSpPr>
            <p:nvPr/>
          </p:nvSpPr>
          <p:spPr bwMode="auto">
            <a:xfrm>
              <a:off x="2484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8" name="Rectangle 4687"/>
            <p:cNvSpPr>
              <a:spLocks noChangeArrowheads="1"/>
            </p:cNvSpPr>
            <p:nvPr/>
          </p:nvSpPr>
          <p:spPr bwMode="auto">
            <a:xfrm>
              <a:off x="2490" y="2742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899" name="Rectangle 4688"/>
            <p:cNvSpPr>
              <a:spLocks noChangeArrowheads="1"/>
            </p:cNvSpPr>
            <p:nvPr/>
          </p:nvSpPr>
          <p:spPr bwMode="auto">
            <a:xfrm>
              <a:off x="249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0" name="Rectangle 4689"/>
            <p:cNvSpPr>
              <a:spLocks noChangeArrowheads="1"/>
            </p:cNvSpPr>
            <p:nvPr/>
          </p:nvSpPr>
          <p:spPr bwMode="auto">
            <a:xfrm>
              <a:off x="249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1" name="Rectangle 4690"/>
            <p:cNvSpPr>
              <a:spLocks noChangeArrowheads="1"/>
            </p:cNvSpPr>
            <p:nvPr/>
          </p:nvSpPr>
          <p:spPr bwMode="auto">
            <a:xfrm>
              <a:off x="250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2" name="Rectangle 4691"/>
            <p:cNvSpPr>
              <a:spLocks noChangeArrowheads="1"/>
            </p:cNvSpPr>
            <p:nvPr/>
          </p:nvSpPr>
          <p:spPr bwMode="auto">
            <a:xfrm>
              <a:off x="250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3" name="Rectangle 4692"/>
            <p:cNvSpPr>
              <a:spLocks noChangeArrowheads="1"/>
            </p:cNvSpPr>
            <p:nvPr/>
          </p:nvSpPr>
          <p:spPr bwMode="auto">
            <a:xfrm>
              <a:off x="250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4" name="Rectangle 4693"/>
            <p:cNvSpPr>
              <a:spLocks noChangeArrowheads="1"/>
            </p:cNvSpPr>
            <p:nvPr/>
          </p:nvSpPr>
          <p:spPr bwMode="auto">
            <a:xfrm>
              <a:off x="2515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5" name="Rectangle 4694"/>
            <p:cNvSpPr>
              <a:spLocks noChangeArrowheads="1"/>
            </p:cNvSpPr>
            <p:nvPr/>
          </p:nvSpPr>
          <p:spPr bwMode="auto">
            <a:xfrm>
              <a:off x="2521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6" name="Rectangle 4695"/>
            <p:cNvSpPr>
              <a:spLocks noChangeArrowheads="1"/>
            </p:cNvSpPr>
            <p:nvPr/>
          </p:nvSpPr>
          <p:spPr bwMode="auto">
            <a:xfrm>
              <a:off x="2521" y="2719"/>
              <a:ext cx="6" cy="40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7" name="Rectangle 4696"/>
            <p:cNvSpPr>
              <a:spLocks noChangeArrowheads="1"/>
            </p:cNvSpPr>
            <p:nvPr/>
          </p:nvSpPr>
          <p:spPr bwMode="auto">
            <a:xfrm>
              <a:off x="252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8" name="Rectangle 4697"/>
            <p:cNvSpPr>
              <a:spLocks noChangeArrowheads="1"/>
            </p:cNvSpPr>
            <p:nvPr/>
          </p:nvSpPr>
          <p:spPr bwMode="auto">
            <a:xfrm>
              <a:off x="253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09" name="Rectangle 4698"/>
            <p:cNvSpPr>
              <a:spLocks noChangeArrowheads="1"/>
            </p:cNvSpPr>
            <p:nvPr/>
          </p:nvSpPr>
          <p:spPr bwMode="auto">
            <a:xfrm>
              <a:off x="253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0" name="Rectangle 4699"/>
            <p:cNvSpPr>
              <a:spLocks noChangeArrowheads="1"/>
            </p:cNvSpPr>
            <p:nvPr/>
          </p:nvSpPr>
          <p:spPr bwMode="auto">
            <a:xfrm>
              <a:off x="253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1" name="Rectangle 4700"/>
            <p:cNvSpPr>
              <a:spLocks noChangeArrowheads="1"/>
            </p:cNvSpPr>
            <p:nvPr/>
          </p:nvSpPr>
          <p:spPr bwMode="auto">
            <a:xfrm>
              <a:off x="253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2" name="Rectangle 4701"/>
            <p:cNvSpPr>
              <a:spLocks noChangeArrowheads="1"/>
            </p:cNvSpPr>
            <p:nvPr/>
          </p:nvSpPr>
          <p:spPr bwMode="auto">
            <a:xfrm>
              <a:off x="2545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3" name="Rectangle 4702"/>
            <p:cNvSpPr>
              <a:spLocks noChangeArrowheads="1"/>
            </p:cNvSpPr>
            <p:nvPr/>
          </p:nvSpPr>
          <p:spPr bwMode="auto">
            <a:xfrm>
              <a:off x="2551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4" name="Rectangle 4703"/>
            <p:cNvSpPr>
              <a:spLocks noChangeArrowheads="1"/>
            </p:cNvSpPr>
            <p:nvPr/>
          </p:nvSpPr>
          <p:spPr bwMode="auto">
            <a:xfrm>
              <a:off x="2551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5" name="Rectangle 4704"/>
            <p:cNvSpPr>
              <a:spLocks noChangeArrowheads="1"/>
            </p:cNvSpPr>
            <p:nvPr/>
          </p:nvSpPr>
          <p:spPr bwMode="auto">
            <a:xfrm>
              <a:off x="255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6" name="Rectangle 4705"/>
            <p:cNvSpPr>
              <a:spLocks noChangeArrowheads="1"/>
            </p:cNvSpPr>
            <p:nvPr/>
          </p:nvSpPr>
          <p:spPr bwMode="auto">
            <a:xfrm>
              <a:off x="2563" y="2742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7" name="Rectangle 4706"/>
            <p:cNvSpPr>
              <a:spLocks noChangeArrowheads="1"/>
            </p:cNvSpPr>
            <p:nvPr/>
          </p:nvSpPr>
          <p:spPr bwMode="auto">
            <a:xfrm>
              <a:off x="257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8" name="Rectangle 4707"/>
            <p:cNvSpPr>
              <a:spLocks noChangeArrowheads="1"/>
            </p:cNvSpPr>
            <p:nvPr/>
          </p:nvSpPr>
          <p:spPr bwMode="auto">
            <a:xfrm>
              <a:off x="257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19" name="Rectangle 4708"/>
            <p:cNvSpPr>
              <a:spLocks noChangeArrowheads="1"/>
            </p:cNvSpPr>
            <p:nvPr/>
          </p:nvSpPr>
          <p:spPr bwMode="auto">
            <a:xfrm>
              <a:off x="2576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0" name="Rectangle 4709"/>
            <p:cNvSpPr>
              <a:spLocks noChangeArrowheads="1"/>
            </p:cNvSpPr>
            <p:nvPr/>
          </p:nvSpPr>
          <p:spPr bwMode="auto">
            <a:xfrm>
              <a:off x="2576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1" name="Rectangle 4710"/>
            <p:cNvSpPr>
              <a:spLocks noChangeArrowheads="1"/>
            </p:cNvSpPr>
            <p:nvPr/>
          </p:nvSpPr>
          <p:spPr bwMode="auto">
            <a:xfrm>
              <a:off x="258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2" name="Rectangle 4711"/>
            <p:cNvSpPr>
              <a:spLocks noChangeArrowheads="1"/>
            </p:cNvSpPr>
            <p:nvPr/>
          </p:nvSpPr>
          <p:spPr bwMode="auto">
            <a:xfrm>
              <a:off x="2588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3" name="Rectangle 4712"/>
            <p:cNvSpPr>
              <a:spLocks noChangeArrowheads="1"/>
            </p:cNvSpPr>
            <p:nvPr/>
          </p:nvSpPr>
          <p:spPr bwMode="auto">
            <a:xfrm>
              <a:off x="2588" y="2719"/>
              <a:ext cx="6" cy="40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4" name="Rectangle 4713"/>
            <p:cNvSpPr>
              <a:spLocks noChangeArrowheads="1"/>
            </p:cNvSpPr>
            <p:nvPr/>
          </p:nvSpPr>
          <p:spPr bwMode="auto">
            <a:xfrm>
              <a:off x="2594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5" name="Rectangle 4714"/>
            <p:cNvSpPr>
              <a:spLocks noChangeArrowheads="1"/>
            </p:cNvSpPr>
            <p:nvPr/>
          </p:nvSpPr>
          <p:spPr bwMode="auto">
            <a:xfrm>
              <a:off x="260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6" name="Rectangle 4715"/>
            <p:cNvSpPr>
              <a:spLocks noChangeArrowheads="1"/>
            </p:cNvSpPr>
            <p:nvPr/>
          </p:nvSpPr>
          <p:spPr bwMode="auto">
            <a:xfrm>
              <a:off x="2600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7" name="Rectangle 4716"/>
            <p:cNvSpPr>
              <a:spLocks noChangeArrowheads="1"/>
            </p:cNvSpPr>
            <p:nvPr/>
          </p:nvSpPr>
          <p:spPr bwMode="auto">
            <a:xfrm>
              <a:off x="2606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8" name="Rectangle 4717"/>
            <p:cNvSpPr>
              <a:spLocks noChangeArrowheads="1"/>
            </p:cNvSpPr>
            <p:nvPr/>
          </p:nvSpPr>
          <p:spPr bwMode="auto">
            <a:xfrm>
              <a:off x="261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29" name="Rectangle 4718"/>
            <p:cNvSpPr>
              <a:spLocks noChangeArrowheads="1"/>
            </p:cNvSpPr>
            <p:nvPr/>
          </p:nvSpPr>
          <p:spPr bwMode="auto">
            <a:xfrm>
              <a:off x="2612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0" name="Rectangle 4719"/>
            <p:cNvSpPr>
              <a:spLocks noChangeArrowheads="1"/>
            </p:cNvSpPr>
            <p:nvPr/>
          </p:nvSpPr>
          <p:spPr bwMode="auto">
            <a:xfrm>
              <a:off x="2618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1" name="Rectangle 4720"/>
            <p:cNvSpPr>
              <a:spLocks noChangeArrowheads="1"/>
            </p:cNvSpPr>
            <p:nvPr/>
          </p:nvSpPr>
          <p:spPr bwMode="auto">
            <a:xfrm>
              <a:off x="2624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2" name="Rectangle 4721"/>
            <p:cNvSpPr>
              <a:spLocks noChangeArrowheads="1"/>
            </p:cNvSpPr>
            <p:nvPr/>
          </p:nvSpPr>
          <p:spPr bwMode="auto">
            <a:xfrm>
              <a:off x="2624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3" name="Rectangle 4722"/>
            <p:cNvSpPr>
              <a:spLocks noChangeArrowheads="1"/>
            </p:cNvSpPr>
            <p:nvPr/>
          </p:nvSpPr>
          <p:spPr bwMode="auto">
            <a:xfrm>
              <a:off x="2630" y="2742"/>
              <a:ext cx="7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4" name="Rectangle 4723"/>
            <p:cNvSpPr>
              <a:spLocks noChangeArrowheads="1"/>
            </p:cNvSpPr>
            <p:nvPr/>
          </p:nvSpPr>
          <p:spPr bwMode="auto">
            <a:xfrm>
              <a:off x="263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5" name="Rectangle 4724"/>
            <p:cNvSpPr>
              <a:spLocks noChangeArrowheads="1"/>
            </p:cNvSpPr>
            <p:nvPr/>
          </p:nvSpPr>
          <p:spPr bwMode="auto">
            <a:xfrm>
              <a:off x="2637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6" name="Rectangle 4725"/>
            <p:cNvSpPr>
              <a:spLocks noChangeArrowheads="1"/>
            </p:cNvSpPr>
            <p:nvPr/>
          </p:nvSpPr>
          <p:spPr bwMode="auto">
            <a:xfrm>
              <a:off x="2643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7" name="Rectangle 4726"/>
            <p:cNvSpPr>
              <a:spLocks noChangeArrowheads="1"/>
            </p:cNvSpPr>
            <p:nvPr/>
          </p:nvSpPr>
          <p:spPr bwMode="auto">
            <a:xfrm>
              <a:off x="264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8" name="Rectangle 4727"/>
            <p:cNvSpPr>
              <a:spLocks noChangeArrowheads="1"/>
            </p:cNvSpPr>
            <p:nvPr/>
          </p:nvSpPr>
          <p:spPr bwMode="auto">
            <a:xfrm>
              <a:off x="2649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939" name="Rectangle 4728"/>
            <p:cNvSpPr>
              <a:spLocks noChangeArrowheads="1"/>
            </p:cNvSpPr>
            <p:nvPr/>
          </p:nvSpPr>
          <p:spPr bwMode="auto">
            <a:xfrm>
              <a:off x="2655" y="2742"/>
              <a:ext cx="6" cy="17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>
          <a:xfrm>
            <a:off x="996951" y="223838"/>
            <a:ext cx="7524750" cy="387350"/>
          </a:xfrm>
        </p:spPr>
        <p:txBody>
          <a:bodyPr/>
          <a:lstStyle/>
          <a:p>
            <a:pPr eaLnBrk="1" hangingPunct="1"/>
            <a:r>
              <a:rPr lang="en-US" b="0">
                <a:solidFill>
                  <a:srgbClr val="00B050"/>
                </a:solidFill>
                <a:latin typeface="Arial" charset="0"/>
              </a:rPr>
              <a:t>Linac 1 </a:t>
            </a:r>
            <a:r>
              <a:rPr lang="en-US" b="0">
                <a:solidFill>
                  <a:srgbClr val="00B050"/>
                </a:solidFill>
                <a:latin typeface="Symbol" charset="2"/>
              </a:rPr>
              <a:t>-</a:t>
            </a:r>
            <a:r>
              <a:rPr lang="en-US" b="0">
                <a:solidFill>
                  <a:srgbClr val="00B050"/>
                </a:solidFill>
                <a:latin typeface="Arial" charset="0"/>
              </a:rPr>
              <a:t> multi-pass + ER Optics</a:t>
            </a:r>
          </a:p>
        </p:txBody>
      </p:sp>
      <p:grpSp>
        <p:nvGrpSpPr>
          <p:cNvPr id="10" name="Group 12"/>
          <p:cNvGrpSpPr>
            <a:grpSpLocks noChangeAspect="1"/>
          </p:cNvGrpSpPr>
          <p:nvPr/>
        </p:nvGrpSpPr>
        <p:grpSpPr bwMode="auto">
          <a:xfrm>
            <a:off x="188915" y="909638"/>
            <a:ext cx="4279901" cy="1674812"/>
            <a:chOff x="119" y="573"/>
            <a:chExt cx="2696" cy="1055"/>
          </a:xfrm>
        </p:grpSpPr>
        <p:sp>
          <p:nvSpPr>
            <p:cNvPr id="5119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19" y="573"/>
              <a:ext cx="2682" cy="1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11" name="Group 213"/>
            <p:cNvGrpSpPr>
              <a:grpSpLocks/>
            </p:cNvGrpSpPr>
            <p:nvPr/>
          </p:nvGrpSpPr>
          <p:grpSpPr bwMode="auto">
            <a:xfrm>
              <a:off x="119" y="573"/>
              <a:ext cx="2696" cy="1055"/>
              <a:chOff x="119" y="573"/>
              <a:chExt cx="2696" cy="1055"/>
            </a:xfrm>
          </p:grpSpPr>
          <p:sp>
            <p:nvSpPr>
              <p:cNvPr id="51669" name="Rectangle 13"/>
              <p:cNvSpPr>
                <a:spLocks noChangeArrowheads="1"/>
              </p:cNvSpPr>
              <p:nvPr/>
            </p:nvSpPr>
            <p:spPr bwMode="auto">
              <a:xfrm>
                <a:off x="119" y="573"/>
                <a:ext cx="2682" cy="10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0" name="Rectangle 14"/>
              <p:cNvSpPr>
                <a:spLocks noChangeArrowheads="1"/>
              </p:cNvSpPr>
              <p:nvPr/>
            </p:nvSpPr>
            <p:spPr bwMode="auto">
              <a:xfrm>
                <a:off x="191" y="698"/>
                <a:ext cx="2538" cy="799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1" name="Rectangle 15"/>
              <p:cNvSpPr>
                <a:spLocks noChangeArrowheads="1"/>
              </p:cNvSpPr>
              <p:nvPr/>
            </p:nvSpPr>
            <p:spPr bwMode="auto">
              <a:xfrm>
                <a:off x="2585" y="1508"/>
                <a:ext cx="126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2" name="Rectangle 16"/>
              <p:cNvSpPr>
                <a:spLocks noChangeArrowheads="1"/>
              </p:cNvSpPr>
              <p:nvPr/>
            </p:nvSpPr>
            <p:spPr bwMode="auto">
              <a:xfrm>
                <a:off x="191" y="1508"/>
                <a:ext cx="3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3" name="Rectangle 18"/>
              <p:cNvSpPr>
                <a:spLocks noChangeArrowheads="1"/>
              </p:cNvSpPr>
              <p:nvPr/>
            </p:nvSpPr>
            <p:spPr bwMode="auto">
              <a:xfrm>
                <a:off x="239" y="641"/>
                <a:ext cx="0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4" name="Rectangle 19"/>
              <p:cNvSpPr>
                <a:spLocks noChangeArrowheads="1"/>
              </p:cNvSpPr>
              <p:nvPr/>
            </p:nvSpPr>
            <p:spPr bwMode="auto">
              <a:xfrm rot="16200000">
                <a:off x="116" y="679"/>
                <a:ext cx="9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5" name="Rectangle 20"/>
              <p:cNvSpPr>
                <a:spLocks noChangeArrowheads="1"/>
              </p:cNvSpPr>
              <p:nvPr/>
            </p:nvSpPr>
            <p:spPr bwMode="auto">
              <a:xfrm rot="16200000">
                <a:off x="147" y="1432"/>
                <a:ext cx="3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6" name="Rectangle 21"/>
              <p:cNvSpPr>
                <a:spLocks noChangeArrowheads="1"/>
              </p:cNvSpPr>
              <p:nvPr/>
            </p:nvSpPr>
            <p:spPr bwMode="auto">
              <a:xfrm rot="16200000">
                <a:off x="2741" y="690"/>
                <a:ext cx="7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7" name="Rectangle 22"/>
              <p:cNvSpPr>
                <a:spLocks noChangeArrowheads="1"/>
              </p:cNvSpPr>
              <p:nvPr/>
            </p:nvSpPr>
            <p:spPr bwMode="auto">
              <a:xfrm rot="16200000">
                <a:off x="2731" y="1389"/>
                <a:ext cx="9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8" name="Rectangle 23"/>
              <p:cNvSpPr>
                <a:spLocks noChangeArrowheads="1"/>
              </p:cNvSpPr>
              <p:nvPr/>
            </p:nvSpPr>
            <p:spPr bwMode="auto">
              <a:xfrm rot="16200000">
                <a:off x="-30" y="968"/>
                <a:ext cx="385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9" name="Rectangle 24"/>
              <p:cNvSpPr>
                <a:spLocks noChangeArrowheads="1"/>
              </p:cNvSpPr>
              <p:nvPr/>
            </p:nvSpPr>
            <p:spPr bwMode="auto">
              <a:xfrm rot="16200000">
                <a:off x="2596" y="986"/>
                <a:ext cx="368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0" name="Line 25"/>
              <p:cNvSpPr>
                <a:spLocks noChangeShapeType="1"/>
              </p:cNvSpPr>
              <p:nvPr/>
            </p:nvSpPr>
            <p:spPr bwMode="auto">
              <a:xfrm flipH="1">
                <a:off x="2705" y="77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1" name="Line 26"/>
              <p:cNvSpPr>
                <a:spLocks noChangeShapeType="1"/>
              </p:cNvSpPr>
              <p:nvPr/>
            </p:nvSpPr>
            <p:spPr bwMode="auto">
              <a:xfrm>
                <a:off x="191" y="77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2" name="Line 27"/>
              <p:cNvSpPr>
                <a:spLocks noChangeShapeType="1"/>
              </p:cNvSpPr>
              <p:nvPr/>
            </p:nvSpPr>
            <p:spPr bwMode="auto">
              <a:xfrm flipV="1">
                <a:off x="443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3" name="Line 28"/>
              <p:cNvSpPr>
                <a:spLocks noChangeShapeType="1"/>
              </p:cNvSpPr>
              <p:nvPr/>
            </p:nvSpPr>
            <p:spPr bwMode="auto">
              <a:xfrm>
                <a:off x="443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4" name="Line 29"/>
              <p:cNvSpPr>
                <a:spLocks noChangeShapeType="1"/>
              </p:cNvSpPr>
              <p:nvPr/>
            </p:nvSpPr>
            <p:spPr bwMode="auto">
              <a:xfrm flipH="1">
                <a:off x="2705" y="85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5" name="Line 30"/>
              <p:cNvSpPr>
                <a:spLocks noChangeShapeType="1"/>
              </p:cNvSpPr>
              <p:nvPr/>
            </p:nvSpPr>
            <p:spPr bwMode="auto">
              <a:xfrm>
                <a:off x="191" y="85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6" name="Line 31"/>
              <p:cNvSpPr>
                <a:spLocks noChangeShapeType="1"/>
              </p:cNvSpPr>
              <p:nvPr/>
            </p:nvSpPr>
            <p:spPr bwMode="auto">
              <a:xfrm flipV="1">
                <a:off x="695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7" name="Line 32"/>
              <p:cNvSpPr>
                <a:spLocks noChangeShapeType="1"/>
              </p:cNvSpPr>
              <p:nvPr/>
            </p:nvSpPr>
            <p:spPr bwMode="auto">
              <a:xfrm>
                <a:off x="695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8" name="Line 33"/>
              <p:cNvSpPr>
                <a:spLocks noChangeShapeType="1"/>
              </p:cNvSpPr>
              <p:nvPr/>
            </p:nvSpPr>
            <p:spPr bwMode="auto">
              <a:xfrm flipH="1">
                <a:off x="2705" y="93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9" name="Line 34"/>
              <p:cNvSpPr>
                <a:spLocks noChangeShapeType="1"/>
              </p:cNvSpPr>
              <p:nvPr/>
            </p:nvSpPr>
            <p:spPr bwMode="auto">
              <a:xfrm>
                <a:off x="191" y="93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0" name="Line 35"/>
              <p:cNvSpPr>
                <a:spLocks noChangeShapeType="1"/>
              </p:cNvSpPr>
              <p:nvPr/>
            </p:nvSpPr>
            <p:spPr bwMode="auto">
              <a:xfrm flipV="1">
                <a:off x="947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1" name="Line 36"/>
              <p:cNvSpPr>
                <a:spLocks noChangeShapeType="1"/>
              </p:cNvSpPr>
              <p:nvPr/>
            </p:nvSpPr>
            <p:spPr bwMode="auto">
              <a:xfrm>
                <a:off x="947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2" name="Line 37"/>
              <p:cNvSpPr>
                <a:spLocks noChangeShapeType="1"/>
              </p:cNvSpPr>
              <p:nvPr/>
            </p:nvSpPr>
            <p:spPr bwMode="auto">
              <a:xfrm flipH="1">
                <a:off x="2705" y="101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3" name="Line 38"/>
              <p:cNvSpPr>
                <a:spLocks noChangeShapeType="1"/>
              </p:cNvSpPr>
              <p:nvPr/>
            </p:nvSpPr>
            <p:spPr bwMode="auto">
              <a:xfrm>
                <a:off x="191" y="101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4" name="Line 39"/>
              <p:cNvSpPr>
                <a:spLocks noChangeShapeType="1"/>
              </p:cNvSpPr>
              <p:nvPr/>
            </p:nvSpPr>
            <p:spPr bwMode="auto">
              <a:xfrm flipV="1">
                <a:off x="1205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5" name="Line 40"/>
              <p:cNvSpPr>
                <a:spLocks noChangeShapeType="1"/>
              </p:cNvSpPr>
              <p:nvPr/>
            </p:nvSpPr>
            <p:spPr bwMode="auto">
              <a:xfrm>
                <a:off x="1205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6" name="Line 41"/>
              <p:cNvSpPr>
                <a:spLocks noChangeShapeType="1"/>
              </p:cNvSpPr>
              <p:nvPr/>
            </p:nvSpPr>
            <p:spPr bwMode="auto">
              <a:xfrm flipH="1">
                <a:off x="2705" y="110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7" name="Line 42"/>
              <p:cNvSpPr>
                <a:spLocks noChangeShapeType="1"/>
              </p:cNvSpPr>
              <p:nvPr/>
            </p:nvSpPr>
            <p:spPr bwMode="auto">
              <a:xfrm>
                <a:off x="191" y="110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8" name="Line 43"/>
              <p:cNvSpPr>
                <a:spLocks noChangeShapeType="1"/>
              </p:cNvSpPr>
              <p:nvPr/>
            </p:nvSpPr>
            <p:spPr bwMode="auto">
              <a:xfrm flipV="1">
                <a:off x="1457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9" name="Line 44"/>
              <p:cNvSpPr>
                <a:spLocks noChangeShapeType="1"/>
              </p:cNvSpPr>
              <p:nvPr/>
            </p:nvSpPr>
            <p:spPr bwMode="auto">
              <a:xfrm>
                <a:off x="1457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0" name="Line 45"/>
              <p:cNvSpPr>
                <a:spLocks noChangeShapeType="1"/>
              </p:cNvSpPr>
              <p:nvPr/>
            </p:nvSpPr>
            <p:spPr bwMode="auto">
              <a:xfrm flipH="1">
                <a:off x="2705" y="117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1" name="Line 46"/>
              <p:cNvSpPr>
                <a:spLocks noChangeShapeType="1"/>
              </p:cNvSpPr>
              <p:nvPr/>
            </p:nvSpPr>
            <p:spPr bwMode="auto">
              <a:xfrm>
                <a:off x="191" y="117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2" name="Line 47"/>
              <p:cNvSpPr>
                <a:spLocks noChangeShapeType="1"/>
              </p:cNvSpPr>
              <p:nvPr/>
            </p:nvSpPr>
            <p:spPr bwMode="auto">
              <a:xfrm flipV="1">
                <a:off x="1709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3" name="Line 48"/>
              <p:cNvSpPr>
                <a:spLocks noChangeShapeType="1"/>
              </p:cNvSpPr>
              <p:nvPr/>
            </p:nvSpPr>
            <p:spPr bwMode="auto">
              <a:xfrm>
                <a:off x="1709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4" name="Line 49"/>
              <p:cNvSpPr>
                <a:spLocks noChangeShapeType="1"/>
              </p:cNvSpPr>
              <p:nvPr/>
            </p:nvSpPr>
            <p:spPr bwMode="auto">
              <a:xfrm flipH="1">
                <a:off x="2705" y="125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5" name="Line 50"/>
              <p:cNvSpPr>
                <a:spLocks noChangeShapeType="1"/>
              </p:cNvSpPr>
              <p:nvPr/>
            </p:nvSpPr>
            <p:spPr bwMode="auto">
              <a:xfrm>
                <a:off x="191" y="125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6" name="Line 51"/>
              <p:cNvSpPr>
                <a:spLocks noChangeShapeType="1"/>
              </p:cNvSpPr>
              <p:nvPr/>
            </p:nvSpPr>
            <p:spPr bwMode="auto">
              <a:xfrm flipV="1">
                <a:off x="1967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7" name="Line 52"/>
              <p:cNvSpPr>
                <a:spLocks noChangeShapeType="1"/>
              </p:cNvSpPr>
              <p:nvPr/>
            </p:nvSpPr>
            <p:spPr bwMode="auto">
              <a:xfrm>
                <a:off x="1967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8" name="Line 53"/>
              <p:cNvSpPr>
                <a:spLocks noChangeShapeType="1"/>
              </p:cNvSpPr>
              <p:nvPr/>
            </p:nvSpPr>
            <p:spPr bwMode="auto">
              <a:xfrm flipH="1">
                <a:off x="2705" y="13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09" name="Line 54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0" name="Line 55"/>
              <p:cNvSpPr>
                <a:spLocks noChangeShapeType="1"/>
              </p:cNvSpPr>
              <p:nvPr/>
            </p:nvSpPr>
            <p:spPr bwMode="auto">
              <a:xfrm flipV="1">
                <a:off x="2219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1" name="Line 56"/>
              <p:cNvSpPr>
                <a:spLocks noChangeShapeType="1"/>
              </p:cNvSpPr>
              <p:nvPr/>
            </p:nvSpPr>
            <p:spPr bwMode="auto">
              <a:xfrm>
                <a:off x="2219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2" name="Line 57"/>
              <p:cNvSpPr>
                <a:spLocks noChangeShapeType="1"/>
              </p:cNvSpPr>
              <p:nvPr/>
            </p:nvSpPr>
            <p:spPr bwMode="auto">
              <a:xfrm flipH="1">
                <a:off x="2705" y="141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3" name="Line 58"/>
              <p:cNvSpPr>
                <a:spLocks noChangeShapeType="1"/>
              </p:cNvSpPr>
              <p:nvPr/>
            </p:nvSpPr>
            <p:spPr bwMode="auto">
              <a:xfrm>
                <a:off x="191" y="141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4" name="Line 59"/>
              <p:cNvSpPr>
                <a:spLocks noChangeShapeType="1"/>
              </p:cNvSpPr>
              <p:nvPr/>
            </p:nvSpPr>
            <p:spPr bwMode="auto">
              <a:xfrm flipV="1">
                <a:off x="2471" y="1482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5" name="Line 60"/>
              <p:cNvSpPr>
                <a:spLocks noChangeShapeType="1"/>
              </p:cNvSpPr>
              <p:nvPr/>
            </p:nvSpPr>
            <p:spPr bwMode="auto">
              <a:xfrm>
                <a:off x="2471" y="6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6" name="Freeform 61"/>
              <p:cNvSpPr>
                <a:spLocks/>
              </p:cNvSpPr>
              <p:nvPr/>
            </p:nvSpPr>
            <p:spPr bwMode="auto">
              <a:xfrm>
                <a:off x="191" y="1289"/>
                <a:ext cx="2538" cy="203"/>
              </a:xfrm>
              <a:custGeom>
                <a:avLst/>
                <a:gdLst>
                  <a:gd name="T0" fmla="*/ 36 w 2538"/>
                  <a:gd name="T1" fmla="*/ 177 h 203"/>
                  <a:gd name="T2" fmla="*/ 78 w 2538"/>
                  <a:gd name="T3" fmla="*/ 193 h 203"/>
                  <a:gd name="T4" fmla="*/ 120 w 2538"/>
                  <a:gd name="T5" fmla="*/ 104 h 203"/>
                  <a:gd name="T6" fmla="*/ 156 w 2538"/>
                  <a:gd name="T7" fmla="*/ 99 h 203"/>
                  <a:gd name="T8" fmla="*/ 198 w 2538"/>
                  <a:gd name="T9" fmla="*/ 198 h 203"/>
                  <a:gd name="T10" fmla="*/ 240 w 2538"/>
                  <a:gd name="T11" fmla="*/ 172 h 203"/>
                  <a:gd name="T12" fmla="*/ 282 w 2538"/>
                  <a:gd name="T13" fmla="*/ 26 h 203"/>
                  <a:gd name="T14" fmla="*/ 318 w 2538"/>
                  <a:gd name="T15" fmla="*/ 146 h 203"/>
                  <a:gd name="T16" fmla="*/ 360 w 2538"/>
                  <a:gd name="T17" fmla="*/ 198 h 203"/>
                  <a:gd name="T18" fmla="*/ 402 w 2538"/>
                  <a:gd name="T19" fmla="*/ 156 h 203"/>
                  <a:gd name="T20" fmla="*/ 438 w 2538"/>
                  <a:gd name="T21" fmla="*/ 141 h 203"/>
                  <a:gd name="T22" fmla="*/ 480 w 2538"/>
                  <a:gd name="T23" fmla="*/ 193 h 203"/>
                  <a:gd name="T24" fmla="*/ 522 w 2538"/>
                  <a:gd name="T25" fmla="*/ 172 h 203"/>
                  <a:gd name="T26" fmla="*/ 564 w 2538"/>
                  <a:gd name="T27" fmla="*/ 83 h 203"/>
                  <a:gd name="T28" fmla="*/ 600 w 2538"/>
                  <a:gd name="T29" fmla="*/ 172 h 203"/>
                  <a:gd name="T30" fmla="*/ 642 w 2538"/>
                  <a:gd name="T31" fmla="*/ 198 h 203"/>
                  <a:gd name="T32" fmla="*/ 684 w 2538"/>
                  <a:gd name="T33" fmla="*/ 99 h 203"/>
                  <a:gd name="T34" fmla="*/ 720 w 2538"/>
                  <a:gd name="T35" fmla="*/ 83 h 203"/>
                  <a:gd name="T36" fmla="*/ 762 w 2538"/>
                  <a:gd name="T37" fmla="*/ 193 h 203"/>
                  <a:gd name="T38" fmla="*/ 804 w 2538"/>
                  <a:gd name="T39" fmla="*/ 177 h 203"/>
                  <a:gd name="T40" fmla="*/ 846 w 2538"/>
                  <a:gd name="T41" fmla="*/ 57 h 203"/>
                  <a:gd name="T42" fmla="*/ 882 w 2538"/>
                  <a:gd name="T43" fmla="*/ 156 h 203"/>
                  <a:gd name="T44" fmla="*/ 924 w 2538"/>
                  <a:gd name="T45" fmla="*/ 198 h 203"/>
                  <a:gd name="T46" fmla="*/ 966 w 2538"/>
                  <a:gd name="T47" fmla="*/ 156 h 203"/>
                  <a:gd name="T48" fmla="*/ 1002 w 2538"/>
                  <a:gd name="T49" fmla="*/ 151 h 203"/>
                  <a:gd name="T50" fmla="*/ 1044 w 2538"/>
                  <a:gd name="T51" fmla="*/ 198 h 203"/>
                  <a:gd name="T52" fmla="*/ 1086 w 2538"/>
                  <a:gd name="T53" fmla="*/ 167 h 203"/>
                  <a:gd name="T54" fmla="*/ 1128 w 2538"/>
                  <a:gd name="T55" fmla="*/ 41 h 203"/>
                  <a:gd name="T56" fmla="*/ 1164 w 2538"/>
                  <a:gd name="T57" fmla="*/ 161 h 203"/>
                  <a:gd name="T58" fmla="*/ 1206 w 2538"/>
                  <a:gd name="T59" fmla="*/ 198 h 203"/>
                  <a:gd name="T60" fmla="*/ 1248 w 2538"/>
                  <a:gd name="T61" fmla="*/ 104 h 203"/>
                  <a:gd name="T62" fmla="*/ 1284 w 2538"/>
                  <a:gd name="T63" fmla="*/ 83 h 203"/>
                  <a:gd name="T64" fmla="*/ 1326 w 2538"/>
                  <a:gd name="T65" fmla="*/ 193 h 203"/>
                  <a:gd name="T66" fmla="*/ 1368 w 2538"/>
                  <a:gd name="T67" fmla="*/ 182 h 203"/>
                  <a:gd name="T68" fmla="*/ 1410 w 2538"/>
                  <a:gd name="T69" fmla="*/ 94 h 203"/>
                  <a:gd name="T70" fmla="*/ 1446 w 2538"/>
                  <a:gd name="T71" fmla="*/ 167 h 203"/>
                  <a:gd name="T72" fmla="*/ 1488 w 2538"/>
                  <a:gd name="T73" fmla="*/ 193 h 203"/>
                  <a:gd name="T74" fmla="*/ 1530 w 2538"/>
                  <a:gd name="T75" fmla="*/ 146 h 203"/>
                  <a:gd name="T76" fmla="*/ 1566 w 2538"/>
                  <a:gd name="T77" fmla="*/ 141 h 203"/>
                  <a:gd name="T78" fmla="*/ 1608 w 2538"/>
                  <a:gd name="T79" fmla="*/ 198 h 203"/>
                  <a:gd name="T80" fmla="*/ 1650 w 2538"/>
                  <a:gd name="T81" fmla="*/ 161 h 203"/>
                  <a:gd name="T82" fmla="*/ 1692 w 2538"/>
                  <a:gd name="T83" fmla="*/ 15 h 203"/>
                  <a:gd name="T84" fmla="*/ 1728 w 2538"/>
                  <a:gd name="T85" fmla="*/ 151 h 203"/>
                  <a:gd name="T86" fmla="*/ 1770 w 2538"/>
                  <a:gd name="T87" fmla="*/ 198 h 203"/>
                  <a:gd name="T88" fmla="*/ 1812 w 2538"/>
                  <a:gd name="T89" fmla="*/ 120 h 203"/>
                  <a:gd name="T90" fmla="*/ 1848 w 2538"/>
                  <a:gd name="T91" fmla="*/ 99 h 203"/>
                  <a:gd name="T92" fmla="*/ 1890 w 2538"/>
                  <a:gd name="T93" fmla="*/ 188 h 203"/>
                  <a:gd name="T94" fmla="*/ 1932 w 2538"/>
                  <a:gd name="T95" fmla="*/ 188 h 203"/>
                  <a:gd name="T96" fmla="*/ 1974 w 2538"/>
                  <a:gd name="T97" fmla="*/ 114 h 203"/>
                  <a:gd name="T98" fmla="*/ 2010 w 2538"/>
                  <a:gd name="T99" fmla="*/ 177 h 203"/>
                  <a:gd name="T100" fmla="*/ 2052 w 2538"/>
                  <a:gd name="T101" fmla="*/ 193 h 203"/>
                  <a:gd name="T102" fmla="*/ 2094 w 2538"/>
                  <a:gd name="T103" fmla="*/ 125 h 203"/>
                  <a:gd name="T104" fmla="*/ 2130 w 2538"/>
                  <a:gd name="T105" fmla="*/ 120 h 203"/>
                  <a:gd name="T106" fmla="*/ 2172 w 2538"/>
                  <a:gd name="T107" fmla="*/ 198 h 203"/>
                  <a:gd name="T108" fmla="*/ 2214 w 2538"/>
                  <a:gd name="T109" fmla="*/ 167 h 203"/>
                  <a:gd name="T110" fmla="*/ 2256 w 2538"/>
                  <a:gd name="T111" fmla="*/ 5 h 203"/>
                  <a:gd name="T112" fmla="*/ 2292 w 2538"/>
                  <a:gd name="T113" fmla="*/ 146 h 203"/>
                  <a:gd name="T114" fmla="*/ 2334 w 2538"/>
                  <a:gd name="T115" fmla="*/ 198 h 203"/>
                  <a:gd name="T116" fmla="*/ 2376 w 2538"/>
                  <a:gd name="T117" fmla="*/ 141 h 203"/>
                  <a:gd name="T118" fmla="*/ 2412 w 2538"/>
                  <a:gd name="T119" fmla="*/ 120 h 203"/>
                  <a:gd name="T120" fmla="*/ 2454 w 2538"/>
                  <a:gd name="T121" fmla="*/ 188 h 203"/>
                  <a:gd name="T122" fmla="*/ 2496 w 2538"/>
                  <a:gd name="T123" fmla="*/ 182 h 20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38"/>
                  <a:gd name="T187" fmla="*/ 0 h 203"/>
                  <a:gd name="T188" fmla="*/ 2538 w 2538"/>
                  <a:gd name="T189" fmla="*/ 203 h 20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38" h="203">
                    <a:moveTo>
                      <a:pt x="0" y="104"/>
                    </a:moveTo>
                    <a:lnTo>
                      <a:pt x="0" y="104"/>
                    </a:lnTo>
                    <a:lnTo>
                      <a:pt x="0" y="109"/>
                    </a:lnTo>
                    <a:lnTo>
                      <a:pt x="6" y="120"/>
                    </a:lnTo>
                    <a:lnTo>
                      <a:pt x="6" y="125"/>
                    </a:lnTo>
                    <a:lnTo>
                      <a:pt x="6" y="130"/>
                    </a:lnTo>
                    <a:lnTo>
                      <a:pt x="12" y="130"/>
                    </a:lnTo>
                    <a:lnTo>
                      <a:pt x="12" y="135"/>
                    </a:lnTo>
                    <a:lnTo>
                      <a:pt x="12" y="141"/>
                    </a:lnTo>
                    <a:lnTo>
                      <a:pt x="18" y="146"/>
                    </a:lnTo>
                    <a:lnTo>
                      <a:pt x="18" y="151"/>
                    </a:lnTo>
                    <a:lnTo>
                      <a:pt x="18" y="156"/>
                    </a:lnTo>
                    <a:lnTo>
                      <a:pt x="24" y="156"/>
                    </a:lnTo>
                    <a:lnTo>
                      <a:pt x="24" y="161"/>
                    </a:lnTo>
                    <a:lnTo>
                      <a:pt x="30" y="167"/>
                    </a:lnTo>
                    <a:lnTo>
                      <a:pt x="30" y="172"/>
                    </a:lnTo>
                    <a:lnTo>
                      <a:pt x="36" y="177"/>
                    </a:lnTo>
                    <a:lnTo>
                      <a:pt x="36" y="182"/>
                    </a:lnTo>
                    <a:lnTo>
                      <a:pt x="42" y="182"/>
                    </a:lnTo>
                    <a:lnTo>
                      <a:pt x="42" y="188"/>
                    </a:lnTo>
                    <a:lnTo>
                      <a:pt x="48" y="188"/>
                    </a:lnTo>
                    <a:lnTo>
                      <a:pt x="48" y="193"/>
                    </a:lnTo>
                    <a:lnTo>
                      <a:pt x="54" y="193"/>
                    </a:lnTo>
                    <a:lnTo>
                      <a:pt x="54" y="198"/>
                    </a:lnTo>
                    <a:lnTo>
                      <a:pt x="60" y="198"/>
                    </a:lnTo>
                    <a:lnTo>
                      <a:pt x="66" y="198"/>
                    </a:lnTo>
                    <a:lnTo>
                      <a:pt x="72" y="198"/>
                    </a:lnTo>
                    <a:lnTo>
                      <a:pt x="72" y="193"/>
                    </a:lnTo>
                    <a:lnTo>
                      <a:pt x="78" y="193"/>
                    </a:lnTo>
                    <a:lnTo>
                      <a:pt x="78" y="188"/>
                    </a:lnTo>
                    <a:lnTo>
                      <a:pt x="84" y="188"/>
                    </a:lnTo>
                    <a:lnTo>
                      <a:pt x="84" y="182"/>
                    </a:lnTo>
                    <a:lnTo>
                      <a:pt x="90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6" y="167"/>
                    </a:lnTo>
                    <a:lnTo>
                      <a:pt x="96" y="161"/>
                    </a:lnTo>
                    <a:lnTo>
                      <a:pt x="96" y="156"/>
                    </a:lnTo>
                    <a:lnTo>
                      <a:pt x="102" y="156"/>
                    </a:lnTo>
                    <a:lnTo>
                      <a:pt x="102" y="146"/>
                    </a:lnTo>
                    <a:lnTo>
                      <a:pt x="108" y="141"/>
                    </a:lnTo>
                    <a:lnTo>
                      <a:pt x="108" y="135"/>
                    </a:lnTo>
                    <a:lnTo>
                      <a:pt x="108" y="130"/>
                    </a:lnTo>
                    <a:lnTo>
                      <a:pt x="114" y="120"/>
                    </a:lnTo>
                    <a:lnTo>
                      <a:pt x="114" y="109"/>
                    </a:lnTo>
                    <a:lnTo>
                      <a:pt x="120" y="104"/>
                    </a:lnTo>
                    <a:lnTo>
                      <a:pt x="120" y="94"/>
                    </a:lnTo>
                    <a:lnTo>
                      <a:pt x="120" y="88"/>
                    </a:lnTo>
                    <a:lnTo>
                      <a:pt x="126" y="83"/>
                    </a:lnTo>
                    <a:lnTo>
                      <a:pt x="126" y="78"/>
                    </a:lnTo>
                    <a:lnTo>
                      <a:pt x="126" y="67"/>
                    </a:lnTo>
                    <a:lnTo>
                      <a:pt x="126" y="62"/>
                    </a:lnTo>
                    <a:lnTo>
                      <a:pt x="132" y="62"/>
                    </a:lnTo>
                    <a:lnTo>
                      <a:pt x="132" y="52"/>
                    </a:lnTo>
                    <a:lnTo>
                      <a:pt x="132" y="47"/>
                    </a:lnTo>
                    <a:lnTo>
                      <a:pt x="138" y="36"/>
                    </a:lnTo>
                    <a:lnTo>
                      <a:pt x="138" y="31"/>
                    </a:lnTo>
                    <a:lnTo>
                      <a:pt x="138" y="26"/>
                    </a:lnTo>
                    <a:lnTo>
                      <a:pt x="144" y="26"/>
                    </a:lnTo>
                    <a:lnTo>
                      <a:pt x="144" y="31"/>
                    </a:lnTo>
                    <a:lnTo>
                      <a:pt x="144" y="36"/>
                    </a:lnTo>
                    <a:lnTo>
                      <a:pt x="144" y="47"/>
                    </a:lnTo>
                    <a:lnTo>
                      <a:pt x="144" y="52"/>
                    </a:lnTo>
                    <a:lnTo>
                      <a:pt x="150" y="62"/>
                    </a:lnTo>
                    <a:lnTo>
                      <a:pt x="150" y="67"/>
                    </a:lnTo>
                    <a:lnTo>
                      <a:pt x="150" y="73"/>
                    </a:lnTo>
                    <a:lnTo>
                      <a:pt x="156" y="83"/>
                    </a:lnTo>
                    <a:lnTo>
                      <a:pt x="156" y="88"/>
                    </a:lnTo>
                    <a:lnTo>
                      <a:pt x="156" y="99"/>
                    </a:lnTo>
                    <a:lnTo>
                      <a:pt x="156" y="104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68" y="125"/>
                    </a:lnTo>
                    <a:lnTo>
                      <a:pt x="168" y="130"/>
                    </a:lnTo>
                    <a:lnTo>
                      <a:pt x="168" y="141"/>
                    </a:lnTo>
                    <a:lnTo>
                      <a:pt x="174" y="151"/>
                    </a:lnTo>
                    <a:lnTo>
                      <a:pt x="174" y="156"/>
                    </a:lnTo>
                    <a:lnTo>
                      <a:pt x="180" y="161"/>
                    </a:lnTo>
                    <a:lnTo>
                      <a:pt x="180" y="167"/>
                    </a:lnTo>
                    <a:lnTo>
                      <a:pt x="180" y="172"/>
                    </a:lnTo>
                    <a:lnTo>
                      <a:pt x="186" y="172"/>
                    </a:lnTo>
                    <a:lnTo>
                      <a:pt x="186" y="177"/>
                    </a:lnTo>
                    <a:lnTo>
                      <a:pt x="186" y="182"/>
                    </a:lnTo>
                    <a:lnTo>
                      <a:pt x="192" y="188"/>
                    </a:lnTo>
                    <a:lnTo>
                      <a:pt x="192" y="193"/>
                    </a:lnTo>
                    <a:lnTo>
                      <a:pt x="198" y="193"/>
                    </a:lnTo>
                    <a:lnTo>
                      <a:pt x="198" y="198"/>
                    </a:lnTo>
                    <a:lnTo>
                      <a:pt x="204" y="198"/>
                    </a:lnTo>
                    <a:lnTo>
                      <a:pt x="204" y="203"/>
                    </a:lnTo>
                    <a:lnTo>
                      <a:pt x="210" y="203"/>
                    </a:lnTo>
                    <a:lnTo>
                      <a:pt x="216" y="203"/>
                    </a:lnTo>
                    <a:lnTo>
                      <a:pt x="216" y="198"/>
                    </a:lnTo>
                    <a:lnTo>
                      <a:pt x="222" y="198"/>
                    </a:lnTo>
                    <a:lnTo>
                      <a:pt x="222" y="193"/>
                    </a:lnTo>
                    <a:lnTo>
                      <a:pt x="228" y="193"/>
                    </a:lnTo>
                    <a:lnTo>
                      <a:pt x="228" y="188"/>
                    </a:lnTo>
                    <a:lnTo>
                      <a:pt x="234" y="182"/>
                    </a:lnTo>
                    <a:lnTo>
                      <a:pt x="234" y="177"/>
                    </a:lnTo>
                    <a:lnTo>
                      <a:pt x="234" y="172"/>
                    </a:lnTo>
                    <a:lnTo>
                      <a:pt x="240" y="172"/>
                    </a:lnTo>
                    <a:lnTo>
                      <a:pt x="240" y="167"/>
                    </a:lnTo>
                    <a:lnTo>
                      <a:pt x="240" y="161"/>
                    </a:lnTo>
                    <a:lnTo>
                      <a:pt x="246" y="156"/>
                    </a:lnTo>
                    <a:lnTo>
                      <a:pt x="246" y="151"/>
                    </a:lnTo>
                    <a:lnTo>
                      <a:pt x="252" y="141"/>
                    </a:lnTo>
                    <a:lnTo>
                      <a:pt x="252" y="135"/>
                    </a:lnTo>
                    <a:lnTo>
                      <a:pt x="252" y="130"/>
                    </a:lnTo>
                    <a:lnTo>
                      <a:pt x="252" y="125"/>
                    </a:lnTo>
                    <a:lnTo>
                      <a:pt x="258" y="114"/>
                    </a:lnTo>
                    <a:lnTo>
                      <a:pt x="258" y="109"/>
                    </a:lnTo>
                    <a:lnTo>
                      <a:pt x="264" y="104"/>
                    </a:lnTo>
                    <a:lnTo>
                      <a:pt x="264" y="99"/>
                    </a:lnTo>
                    <a:lnTo>
                      <a:pt x="264" y="88"/>
                    </a:lnTo>
                    <a:lnTo>
                      <a:pt x="264" y="83"/>
                    </a:lnTo>
                    <a:lnTo>
                      <a:pt x="264" y="78"/>
                    </a:lnTo>
                    <a:lnTo>
                      <a:pt x="270" y="67"/>
                    </a:lnTo>
                    <a:lnTo>
                      <a:pt x="270" y="62"/>
                    </a:lnTo>
                    <a:lnTo>
                      <a:pt x="276" y="52"/>
                    </a:lnTo>
                    <a:lnTo>
                      <a:pt x="276" y="47"/>
                    </a:lnTo>
                    <a:lnTo>
                      <a:pt x="276" y="31"/>
                    </a:lnTo>
                    <a:lnTo>
                      <a:pt x="282" y="26"/>
                    </a:lnTo>
                    <a:lnTo>
                      <a:pt x="282" y="20"/>
                    </a:lnTo>
                    <a:lnTo>
                      <a:pt x="282" y="26"/>
                    </a:lnTo>
                    <a:lnTo>
                      <a:pt x="282" y="31"/>
                    </a:lnTo>
                    <a:lnTo>
                      <a:pt x="288" y="41"/>
                    </a:lnTo>
                    <a:lnTo>
                      <a:pt x="288" y="47"/>
                    </a:lnTo>
                    <a:lnTo>
                      <a:pt x="288" y="57"/>
                    </a:lnTo>
                    <a:lnTo>
                      <a:pt x="288" y="62"/>
                    </a:lnTo>
                    <a:lnTo>
                      <a:pt x="294" y="62"/>
                    </a:lnTo>
                    <a:lnTo>
                      <a:pt x="294" y="67"/>
                    </a:lnTo>
                    <a:lnTo>
                      <a:pt x="294" y="73"/>
                    </a:lnTo>
                    <a:lnTo>
                      <a:pt x="294" y="78"/>
                    </a:lnTo>
                    <a:lnTo>
                      <a:pt x="294" y="83"/>
                    </a:lnTo>
                    <a:lnTo>
                      <a:pt x="300" y="88"/>
                    </a:lnTo>
                    <a:lnTo>
                      <a:pt x="300" y="94"/>
                    </a:lnTo>
                    <a:lnTo>
                      <a:pt x="300" y="104"/>
                    </a:lnTo>
                    <a:lnTo>
                      <a:pt x="306" y="109"/>
                    </a:lnTo>
                    <a:lnTo>
                      <a:pt x="306" y="114"/>
                    </a:lnTo>
                    <a:lnTo>
                      <a:pt x="306" y="120"/>
                    </a:lnTo>
                    <a:lnTo>
                      <a:pt x="312" y="130"/>
                    </a:lnTo>
                    <a:lnTo>
                      <a:pt x="312" y="135"/>
                    </a:lnTo>
                    <a:lnTo>
                      <a:pt x="312" y="141"/>
                    </a:lnTo>
                    <a:lnTo>
                      <a:pt x="318" y="141"/>
                    </a:lnTo>
                    <a:lnTo>
                      <a:pt x="318" y="146"/>
                    </a:lnTo>
                    <a:lnTo>
                      <a:pt x="318" y="156"/>
                    </a:lnTo>
                    <a:lnTo>
                      <a:pt x="324" y="156"/>
                    </a:lnTo>
                    <a:lnTo>
                      <a:pt x="324" y="161"/>
                    </a:lnTo>
                    <a:lnTo>
                      <a:pt x="324" y="167"/>
                    </a:lnTo>
                    <a:lnTo>
                      <a:pt x="330" y="172"/>
                    </a:lnTo>
                    <a:lnTo>
                      <a:pt x="330" y="177"/>
                    </a:lnTo>
                    <a:lnTo>
                      <a:pt x="336" y="182"/>
                    </a:lnTo>
                    <a:lnTo>
                      <a:pt x="336" y="188"/>
                    </a:lnTo>
                    <a:lnTo>
                      <a:pt x="342" y="188"/>
                    </a:lnTo>
                    <a:lnTo>
                      <a:pt x="342" y="193"/>
                    </a:lnTo>
                    <a:lnTo>
                      <a:pt x="348" y="193"/>
                    </a:lnTo>
                    <a:lnTo>
                      <a:pt x="348" y="198"/>
                    </a:lnTo>
                    <a:lnTo>
                      <a:pt x="354" y="198"/>
                    </a:lnTo>
                    <a:lnTo>
                      <a:pt x="360" y="198"/>
                    </a:lnTo>
                    <a:lnTo>
                      <a:pt x="366" y="198"/>
                    </a:lnTo>
                    <a:lnTo>
                      <a:pt x="366" y="193"/>
                    </a:lnTo>
                    <a:lnTo>
                      <a:pt x="372" y="193"/>
                    </a:lnTo>
                    <a:lnTo>
                      <a:pt x="372" y="188"/>
                    </a:lnTo>
                    <a:lnTo>
                      <a:pt x="378" y="188"/>
                    </a:lnTo>
                    <a:lnTo>
                      <a:pt x="378" y="182"/>
                    </a:lnTo>
                    <a:lnTo>
                      <a:pt x="384" y="182"/>
                    </a:lnTo>
                    <a:lnTo>
                      <a:pt x="384" y="177"/>
                    </a:lnTo>
                    <a:lnTo>
                      <a:pt x="390" y="177"/>
                    </a:lnTo>
                    <a:lnTo>
                      <a:pt x="390" y="172"/>
                    </a:lnTo>
                    <a:lnTo>
                      <a:pt x="390" y="167"/>
                    </a:lnTo>
                    <a:lnTo>
                      <a:pt x="396" y="161"/>
                    </a:lnTo>
                    <a:lnTo>
                      <a:pt x="396" y="156"/>
                    </a:lnTo>
                    <a:lnTo>
                      <a:pt x="402" y="156"/>
                    </a:lnTo>
                    <a:lnTo>
                      <a:pt x="402" y="151"/>
                    </a:lnTo>
                    <a:lnTo>
                      <a:pt x="402" y="146"/>
                    </a:lnTo>
                    <a:lnTo>
                      <a:pt x="408" y="141"/>
                    </a:lnTo>
                    <a:lnTo>
                      <a:pt x="408" y="135"/>
                    </a:lnTo>
                    <a:lnTo>
                      <a:pt x="408" y="130"/>
                    </a:lnTo>
                    <a:lnTo>
                      <a:pt x="414" y="130"/>
                    </a:lnTo>
                    <a:lnTo>
                      <a:pt x="414" y="125"/>
                    </a:lnTo>
                    <a:lnTo>
                      <a:pt x="414" y="120"/>
                    </a:lnTo>
                    <a:lnTo>
                      <a:pt x="420" y="109"/>
                    </a:lnTo>
                    <a:lnTo>
                      <a:pt x="420" y="104"/>
                    </a:lnTo>
                    <a:lnTo>
                      <a:pt x="426" y="104"/>
                    </a:lnTo>
                    <a:lnTo>
                      <a:pt x="426" y="109"/>
                    </a:lnTo>
                    <a:lnTo>
                      <a:pt x="426" y="114"/>
                    </a:lnTo>
                    <a:lnTo>
                      <a:pt x="426" y="120"/>
                    </a:lnTo>
                    <a:lnTo>
                      <a:pt x="432" y="125"/>
                    </a:lnTo>
                    <a:lnTo>
                      <a:pt x="432" y="130"/>
                    </a:lnTo>
                    <a:lnTo>
                      <a:pt x="438" y="135"/>
                    </a:lnTo>
                    <a:lnTo>
                      <a:pt x="438" y="141"/>
                    </a:lnTo>
                    <a:lnTo>
                      <a:pt x="438" y="146"/>
                    </a:lnTo>
                    <a:lnTo>
                      <a:pt x="444" y="146"/>
                    </a:lnTo>
                    <a:lnTo>
                      <a:pt x="444" y="151"/>
                    </a:lnTo>
                    <a:lnTo>
                      <a:pt x="450" y="156"/>
                    </a:lnTo>
                    <a:lnTo>
                      <a:pt x="450" y="161"/>
                    </a:lnTo>
                    <a:lnTo>
                      <a:pt x="456" y="167"/>
                    </a:lnTo>
                    <a:lnTo>
                      <a:pt x="456" y="172"/>
                    </a:lnTo>
                    <a:lnTo>
                      <a:pt x="462" y="177"/>
                    </a:lnTo>
                    <a:lnTo>
                      <a:pt x="468" y="177"/>
                    </a:lnTo>
                    <a:lnTo>
                      <a:pt x="468" y="182"/>
                    </a:lnTo>
                    <a:lnTo>
                      <a:pt x="474" y="188"/>
                    </a:lnTo>
                    <a:lnTo>
                      <a:pt x="480" y="188"/>
                    </a:lnTo>
                    <a:lnTo>
                      <a:pt x="480" y="193"/>
                    </a:lnTo>
                    <a:lnTo>
                      <a:pt x="486" y="193"/>
                    </a:lnTo>
                    <a:lnTo>
                      <a:pt x="492" y="198"/>
                    </a:lnTo>
                    <a:lnTo>
                      <a:pt x="492" y="193"/>
                    </a:lnTo>
                    <a:lnTo>
                      <a:pt x="498" y="193"/>
                    </a:lnTo>
                    <a:lnTo>
                      <a:pt x="504" y="193"/>
                    </a:lnTo>
                    <a:lnTo>
                      <a:pt x="504" y="188"/>
                    </a:lnTo>
                    <a:lnTo>
                      <a:pt x="510" y="188"/>
                    </a:lnTo>
                    <a:lnTo>
                      <a:pt x="510" y="182"/>
                    </a:lnTo>
                    <a:lnTo>
                      <a:pt x="516" y="177"/>
                    </a:lnTo>
                    <a:lnTo>
                      <a:pt x="516" y="172"/>
                    </a:lnTo>
                    <a:lnTo>
                      <a:pt x="522" y="172"/>
                    </a:lnTo>
                    <a:lnTo>
                      <a:pt x="522" y="167"/>
                    </a:lnTo>
                    <a:lnTo>
                      <a:pt x="528" y="161"/>
                    </a:lnTo>
                    <a:lnTo>
                      <a:pt x="528" y="156"/>
                    </a:lnTo>
                    <a:lnTo>
                      <a:pt x="534" y="151"/>
                    </a:lnTo>
                    <a:lnTo>
                      <a:pt x="534" y="146"/>
                    </a:lnTo>
                    <a:lnTo>
                      <a:pt x="534" y="141"/>
                    </a:lnTo>
                    <a:lnTo>
                      <a:pt x="540" y="135"/>
                    </a:lnTo>
                    <a:lnTo>
                      <a:pt x="546" y="130"/>
                    </a:lnTo>
                    <a:lnTo>
                      <a:pt x="546" y="125"/>
                    </a:lnTo>
                    <a:lnTo>
                      <a:pt x="546" y="120"/>
                    </a:lnTo>
                    <a:lnTo>
                      <a:pt x="546" y="114"/>
                    </a:lnTo>
                    <a:lnTo>
                      <a:pt x="552" y="109"/>
                    </a:lnTo>
                    <a:lnTo>
                      <a:pt x="552" y="104"/>
                    </a:lnTo>
                    <a:lnTo>
                      <a:pt x="558" y="99"/>
                    </a:lnTo>
                    <a:lnTo>
                      <a:pt x="558" y="94"/>
                    </a:lnTo>
                    <a:lnTo>
                      <a:pt x="558" y="88"/>
                    </a:lnTo>
                    <a:lnTo>
                      <a:pt x="558" y="83"/>
                    </a:lnTo>
                    <a:lnTo>
                      <a:pt x="564" y="83"/>
                    </a:lnTo>
                    <a:lnTo>
                      <a:pt x="564" y="78"/>
                    </a:lnTo>
                    <a:lnTo>
                      <a:pt x="564" y="83"/>
                    </a:lnTo>
                    <a:lnTo>
                      <a:pt x="564" y="88"/>
                    </a:lnTo>
                    <a:lnTo>
                      <a:pt x="570" y="99"/>
                    </a:lnTo>
                    <a:lnTo>
                      <a:pt x="570" y="109"/>
                    </a:lnTo>
                    <a:lnTo>
                      <a:pt x="576" y="114"/>
                    </a:lnTo>
                    <a:lnTo>
                      <a:pt x="576" y="120"/>
                    </a:lnTo>
                    <a:lnTo>
                      <a:pt x="576" y="125"/>
                    </a:lnTo>
                    <a:lnTo>
                      <a:pt x="582" y="130"/>
                    </a:lnTo>
                    <a:lnTo>
                      <a:pt x="582" y="135"/>
                    </a:lnTo>
                    <a:lnTo>
                      <a:pt x="582" y="141"/>
                    </a:lnTo>
                    <a:lnTo>
                      <a:pt x="582" y="146"/>
                    </a:lnTo>
                    <a:lnTo>
                      <a:pt x="588" y="146"/>
                    </a:lnTo>
                    <a:lnTo>
                      <a:pt x="588" y="151"/>
                    </a:lnTo>
                    <a:lnTo>
                      <a:pt x="588" y="156"/>
                    </a:lnTo>
                    <a:lnTo>
                      <a:pt x="594" y="161"/>
                    </a:lnTo>
                    <a:lnTo>
                      <a:pt x="594" y="167"/>
                    </a:lnTo>
                    <a:lnTo>
                      <a:pt x="594" y="172"/>
                    </a:lnTo>
                    <a:lnTo>
                      <a:pt x="600" y="172"/>
                    </a:lnTo>
                    <a:lnTo>
                      <a:pt x="600" y="177"/>
                    </a:lnTo>
                    <a:lnTo>
                      <a:pt x="606" y="182"/>
                    </a:lnTo>
                    <a:lnTo>
                      <a:pt x="606" y="188"/>
                    </a:lnTo>
                    <a:lnTo>
                      <a:pt x="612" y="188"/>
                    </a:lnTo>
                    <a:lnTo>
                      <a:pt x="612" y="193"/>
                    </a:lnTo>
                    <a:lnTo>
                      <a:pt x="618" y="193"/>
                    </a:lnTo>
                    <a:lnTo>
                      <a:pt x="618" y="198"/>
                    </a:lnTo>
                    <a:lnTo>
                      <a:pt x="624" y="198"/>
                    </a:lnTo>
                    <a:lnTo>
                      <a:pt x="630" y="198"/>
                    </a:lnTo>
                    <a:lnTo>
                      <a:pt x="636" y="198"/>
                    </a:lnTo>
                    <a:lnTo>
                      <a:pt x="642" y="198"/>
                    </a:lnTo>
                    <a:lnTo>
                      <a:pt x="642" y="193"/>
                    </a:lnTo>
                    <a:lnTo>
                      <a:pt x="648" y="188"/>
                    </a:lnTo>
                    <a:lnTo>
                      <a:pt x="648" y="182"/>
                    </a:lnTo>
                    <a:lnTo>
                      <a:pt x="654" y="182"/>
                    </a:lnTo>
                    <a:lnTo>
                      <a:pt x="654" y="177"/>
                    </a:lnTo>
                    <a:lnTo>
                      <a:pt x="654" y="172"/>
                    </a:lnTo>
                    <a:lnTo>
                      <a:pt x="660" y="167"/>
                    </a:lnTo>
                    <a:lnTo>
                      <a:pt x="660" y="161"/>
                    </a:lnTo>
                    <a:lnTo>
                      <a:pt x="660" y="156"/>
                    </a:lnTo>
                    <a:lnTo>
                      <a:pt x="666" y="156"/>
                    </a:lnTo>
                    <a:lnTo>
                      <a:pt x="666" y="151"/>
                    </a:lnTo>
                    <a:lnTo>
                      <a:pt x="666" y="146"/>
                    </a:lnTo>
                    <a:lnTo>
                      <a:pt x="666" y="141"/>
                    </a:lnTo>
                    <a:lnTo>
                      <a:pt x="672" y="141"/>
                    </a:lnTo>
                    <a:lnTo>
                      <a:pt x="672" y="135"/>
                    </a:lnTo>
                    <a:lnTo>
                      <a:pt x="672" y="130"/>
                    </a:lnTo>
                    <a:lnTo>
                      <a:pt x="672" y="125"/>
                    </a:lnTo>
                    <a:lnTo>
                      <a:pt x="678" y="114"/>
                    </a:lnTo>
                    <a:lnTo>
                      <a:pt x="678" y="109"/>
                    </a:lnTo>
                    <a:lnTo>
                      <a:pt x="678" y="104"/>
                    </a:lnTo>
                    <a:lnTo>
                      <a:pt x="678" y="99"/>
                    </a:lnTo>
                    <a:lnTo>
                      <a:pt x="684" y="99"/>
                    </a:lnTo>
                    <a:lnTo>
                      <a:pt x="684" y="88"/>
                    </a:lnTo>
                    <a:lnTo>
                      <a:pt x="684" y="83"/>
                    </a:lnTo>
                    <a:lnTo>
                      <a:pt x="690" y="73"/>
                    </a:lnTo>
                    <a:lnTo>
                      <a:pt x="690" y="67"/>
                    </a:lnTo>
                    <a:lnTo>
                      <a:pt x="690" y="52"/>
                    </a:lnTo>
                    <a:lnTo>
                      <a:pt x="696" y="52"/>
                    </a:lnTo>
                    <a:lnTo>
                      <a:pt x="696" y="47"/>
                    </a:lnTo>
                    <a:lnTo>
                      <a:pt x="696" y="36"/>
                    </a:lnTo>
                    <a:lnTo>
                      <a:pt x="696" y="31"/>
                    </a:lnTo>
                    <a:lnTo>
                      <a:pt x="696" y="26"/>
                    </a:lnTo>
                    <a:lnTo>
                      <a:pt x="702" y="15"/>
                    </a:lnTo>
                    <a:lnTo>
                      <a:pt x="702" y="10"/>
                    </a:lnTo>
                    <a:lnTo>
                      <a:pt x="702" y="5"/>
                    </a:lnTo>
                    <a:lnTo>
                      <a:pt x="708" y="10"/>
                    </a:lnTo>
                    <a:lnTo>
                      <a:pt x="708" y="15"/>
                    </a:lnTo>
                    <a:lnTo>
                      <a:pt x="708" y="31"/>
                    </a:lnTo>
                    <a:lnTo>
                      <a:pt x="708" y="36"/>
                    </a:lnTo>
                    <a:lnTo>
                      <a:pt x="714" y="47"/>
                    </a:lnTo>
                    <a:lnTo>
                      <a:pt x="714" y="52"/>
                    </a:lnTo>
                    <a:lnTo>
                      <a:pt x="714" y="57"/>
                    </a:lnTo>
                    <a:lnTo>
                      <a:pt x="720" y="67"/>
                    </a:lnTo>
                    <a:lnTo>
                      <a:pt x="720" y="73"/>
                    </a:lnTo>
                    <a:lnTo>
                      <a:pt x="720" y="83"/>
                    </a:lnTo>
                    <a:lnTo>
                      <a:pt x="720" y="88"/>
                    </a:lnTo>
                    <a:lnTo>
                      <a:pt x="726" y="99"/>
                    </a:lnTo>
                    <a:lnTo>
                      <a:pt x="726" y="104"/>
                    </a:lnTo>
                    <a:lnTo>
                      <a:pt x="732" y="114"/>
                    </a:lnTo>
                    <a:lnTo>
                      <a:pt x="732" y="120"/>
                    </a:lnTo>
                    <a:lnTo>
                      <a:pt x="732" y="130"/>
                    </a:lnTo>
                    <a:lnTo>
                      <a:pt x="732" y="135"/>
                    </a:lnTo>
                    <a:lnTo>
                      <a:pt x="738" y="141"/>
                    </a:lnTo>
                    <a:lnTo>
                      <a:pt x="738" y="146"/>
                    </a:lnTo>
                    <a:lnTo>
                      <a:pt x="738" y="151"/>
                    </a:lnTo>
                    <a:lnTo>
                      <a:pt x="744" y="156"/>
                    </a:lnTo>
                    <a:lnTo>
                      <a:pt x="744" y="161"/>
                    </a:lnTo>
                    <a:lnTo>
                      <a:pt x="744" y="167"/>
                    </a:lnTo>
                    <a:lnTo>
                      <a:pt x="750" y="167"/>
                    </a:lnTo>
                    <a:lnTo>
                      <a:pt x="750" y="172"/>
                    </a:lnTo>
                    <a:lnTo>
                      <a:pt x="750" y="177"/>
                    </a:lnTo>
                    <a:lnTo>
                      <a:pt x="756" y="182"/>
                    </a:lnTo>
                    <a:lnTo>
                      <a:pt x="756" y="188"/>
                    </a:lnTo>
                    <a:lnTo>
                      <a:pt x="762" y="188"/>
                    </a:lnTo>
                    <a:lnTo>
                      <a:pt x="762" y="193"/>
                    </a:lnTo>
                    <a:lnTo>
                      <a:pt x="768" y="198"/>
                    </a:lnTo>
                    <a:lnTo>
                      <a:pt x="774" y="198"/>
                    </a:lnTo>
                    <a:lnTo>
                      <a:pt x="774" y="203"/>
                    </a:lnTo>
                    <a:lnTo>
                      <a:pt x="780" y="198"/>
                    </a:lnTo>
                    <a:lnTo>
                      <a:pt x="786" y="198"/>
                    </a:lnTo>
                    <a:lnTo>
                      <a:pt x="786" y="193"/>
                    </a:lnTo>
                    <a:lnTo>
                      <a:pt x="792" y="193"/>
                    </a:lnTo>
                    <a:lnTo>
                      <a:pt x="798" y="188"/>
                    </a:lnTo>
                    <a:lnTo>
                      <a:pt x="798" y="182"/>
                    </a:lnTo>
                    <a:lnTo>
                      <a:pt x="804" y="177"/>
                    </a:lnTo>
                    <a:lnTo>
                      <a:pt x="804" y="172"/>
                    </a:lnTo>
                    <a:lnTo>
                      <a:pt x="810" y="167"/>
                    </a:lnTo>
                    <a:lnTo>
                      <a:pt x="810" y="161"/>
                    </a:lnTo>
                    <a:lnTo>
                      <a:pt x="816" y="156"/>
                    </a:lnTo>
                    <a:lnTo>
                      <a:pt x="816" y="151"/>
                    </a:lnTo>
                    <a:lnTo>
                      <a:pt x="816" y="146"/>
                    </a:lnTo>
                    <a:lnTo>
                      <a:pt x="816" y="141"/>
                    </a:lnTo>
                    <a:lnTo>
                      <a:pt x="822" y="135"/>
                    </a:lnTo>
                    <a:lnTo>
                      <a:pt x="822" y="130"/>
                    </a:lnTo>
                    <a:lnTo>
                      <a:pt x="828" y="120"/>
                    </a:lnTo>
                    <a:lnTo>
                      <a:pt x="828" y="109"/>
                    </a:lnTo>
                    <a:lnTo>
                      <a:pt x="828" y="104"/>
                    </a:lnTo>
                    <a:lnTo>
                      <a:pt x="834" y="94"/>
                    </a:lnTo>
                    <a:lnTo>
                      <a:pt x="834" y="88"/>
                    </a:lnTo>
                    <a:lnTo>
                      <a:pt x="840" y="78"/>
                    </a:lnTo>
                    <a:lnTo>
                      <a:pt x="840" y="73"/>
                    </a:lnTo>
                    <a:lnTo>
                      <a:pt x="840" y="62"/>
                    </a:lnTo>
                    <a:lnTo>
                      <a:pt x="846" y="57"/>
                    </a:lnTo>
                    <a:lnTo>
                      <a:pt x="846" y="52"/>
                    </a:lnTo>
                    <a:lnTo>
                      <a:pt x="846" y="57"/>
                    </a:lnTo>
                    <a:lnTo>
                      <a:pt x="846" y="62"/>
                    </a:lnTo>
                    <a:lnTo>
                      <a:pt x="852" y="73"/>
                    </a:lnTo>
                    <a:lnTo>
                      <a:pt x="852" y="78"/>
                    </a:lnTo>
                    <a:lnTo>
                      <a:pt x="852" y="83"/>
                    </a:lnTo>
                    <a:lnTo>
                      <a:pt x="852" y="88"/>
                    </a:lnTo>
                    <a:lnTo>
                      <a:pt x="858" y="88"/>
                    </a:lnTo>
                    <a:lnTo>
                      <a:pt x="858" y="99"/>
                    </a:lnTo>
                    <a:lnTo>
                      <a:pt x="858" y="104"/>
                    </a:lnTo>
                    <a:lnTo>
                      <a:pt x="864" y="109"/>
                    </a:lnTo>
                    <a:lnTo>
                      <a:pt x="864" y="114"/>
                    </a:lnTo>
                    <a:lnTo>
                      <a:pt x="864" y="120"/>
                    </a:lnTo>
                    <a:lnTo>
                      <a:pt x="870" y="125"/>
                    </a:lnTo>
                    <a:lnTo>
                      <a:pt x="870" y="130"/>
                    </a:lnTo>
                    <a:lnTo>
                      <a:pt x="870" y="135"/>
                    </a:lnTo>
                    <a:lnTo>
                      <a:pt x="876" y="141"/>
                    </a:lnTo>
                    <a:lnTo>
                      <a:pt x="876" y="146"/>
                    </a:lnTo>
                    <a:lnTo>
                      <a:pt x="876" y="151"/>
                    </a:lnTo>
                    <a:lnTo>
                      <a:pt x="882" y="151"/>
                    </a:lnTo>
                    <a:lnTo>
                      <a:pt x="882" y="156"/>
                    </a:lnTo>
                    <a:lnTo>
                      <a:pt x="882" y="161"/>
                    </a:lnTo>
                    <a:lnTo>
                      <a:pt x="888" y="161"/>
                    </a:lnTo>
                    <a:lnTo>
                      <a:pt x="888" y="167"/>
                    </a:lnTo>
                    <a:lnTo>
                      <a:pt x="888" y="172"/>
                    </a:lnTo>
                    <a:lnTo>
                      <a:pt x="894" y="172"/>
                    </a:lnTo>
                    <a:lnTo>
                      <a:pt x="894" y="177"/>
                    </a:lnTo>
                    <a:lnTo>
                      <a:pt x="894" y="182"/>
                    </a:lnTo>
                    <a:lnTo>
                      <a:pt x="900" y="182"/>
                    </a:lnTo>
                    <a:lnTo>
                      <a:pt x="900" y="188"/>
                    </a:lnTo>
                    <a:lnTo>
                      <a:pt x="906" y="188"/>
                    </a:lnTo>
                    <a:lnTo>
                      <a:pt x="906" y="193"/>
                    </a:lnTo>
                    <a:lnTo>
                      <a:pt x="912" y="193"/>
                    </a:lnTo>
                    <a:lnTo>
                      <a:pt x="912" y="198"/>
                    </a:lnTo>
                    <a:lnTo>
                      <a:pt x="918" y="198"/>
                    </a:lnTo>
                    <a:lnTo>
                      <a:pt x="924" y="198"/>
                    </a:lnTo>
                    <a:lnTo>
                      <a:pt x="924" y="193"/>
                    </a:lnTo>
                    <a:lnTo>
                      <a:pt x="930" y="193"/>
                    </a:lnTo>
                    <a:lnTo>
                      <a:pt x="936" y="193"/>
                    </a:lnTo>
                    <a:lnTo>
                      <a:pt x="936" y="188"/>
                    </a:lnTo>
                    <a:lnTo>
                      <a:pt x="942" y="182"/>
                    </a:lnTo>
                    <a:lnTo>
                      <a:pt x="948" y="182"/>
                    </a:lnTo>
                    <a:lnTo>
                      <a:pt x="948" y="177"/>
                    </a:lnTo>
                    <a:lnTo>
                      <a:pt x="948" y="172"/>
                    </a:lnTo>
                    <a:lnTo>
                      <a:pt x="954" y="172"/>
                    </a:lnTo>
                    <a:lnTo>
                      <a:pt x="954" y="167"/>
                    </a:lnTo>
                    <a:lnTo>
                      <a:pt x="960" y="161"/>
                    </a:lnTo>
                    <a:lnTo>
                      <a:pt x="960" y="156"/>
                    </a:lnTo>
                    <a:lnTo>
                      <a:pt x="966" y="156"/>
                    </a:lnTo>
                    <a:lnTo>
                      <a:pt x="966" y="151"/>
                    </a:lnTo>
                    <a:lnTo>
                      <a:pt x="966" y="146"/>
                    </a:lnTo>
                    <a:lnTo>
                      <a:pt x="972" y="141"/>
                    </a:lnTo>
                    <a:lnTo>
                      <a:pt x="972" y="135"/>
                    </a:lnTo>
                    <a:lnTo>
                      <a:pt x="978" y="135"/>
                    </a:lnTo>
                    <a:lnTo>
                      <a:pt x="978" y="130"/>
                    </a:lnTo>
                    <a:lnTo>
                      <a:pt x="978" y="125"/>
                    </a:lnTo>
                    <a:lnTo>
                      <a:pt x="984" y="120"/>
                    </a:lnTo>
                    <a:lnTo>
                      <a:pt x="984" y="114"/>
                    </a:lnTo>
                    <a:lnTo>
                      <a:pt x="990" y="114"/>
                    </a:lnTo>
                    <a:lnTo>
                      <a:pt x="990" y="120"/>
                    </a:lnTo>
                    <a:lnTo>
                      <a:pt x="990" y="125"/>
                    </a:lnTo>
                    <a:lnTo>
                      <a:pt x="996" y="130"/>
                    </a:lnTo>
                    <a:lnTo>
                      <a:pt x="996" y="135"/>
                    </a:lnTo>
                    <a:lnTo>
                      <a:pt x="1002" y="141"/>
                    </a:lnTo>
                    <a:lnTo>
                      <a:pt x="1002" y="146"/>
                    </a:lnTo>
                    <a:lnTo>
                      <a:pt x="1002" y="151"/>
                    </a:lnTo>
                    <a:lnTo>
                      <a:pt x="1008" y="156"/>
                    </a:lnTo>
                    <a:lnTo>
                      <a:pt x="1014" y="161"/>
                    </a:lnTo>
                    <a:lnTo>
                      <a:pt x="1014" y="167"/>
                    </a:lnTo>
                    <a:lnTo>
                      <a:pt x="1014" y="172"/>
                    </a:lnTo>
                    <a:lnTo>
                      <a:pt x="1020" y="172"/>
                    </a:lnTo>
                    <a:lnTo>
                      <a:pt x="1020" y="177"/>
                    </a:lnTo>
                    <a:lnTo>
                      <a:pt x="1026" y="182"/>
                    </a:lnTo>
                    <a:lnTo>
                      <a:pt x="1032" y="188"/>
                    </a:lnTo>
                    <a:lnTo>
                      <a:pt x="1038" y="193"/>
                    </a:lnTo>
                    <a:lnTo>
                      <a:pt x="1044" y="193"/>
                    </a:lnTo>
                    <a:lnTo>
                      <a:pt x="1044" y="198"/>
                    </a:lnTo>
                    <a:lnTo>
                      <a:pt x="1050" y="198"/>
                    </a:lnTo>
                    <a:lnTo>
                      <a:pt x="1056" y="198"/>
                    </a:lnTo>
                    <a:lnTo>
                      <a:pt x="1062" y="193"/>
                    </a:lnTo>
                    <a:lnTo>
                      <a:pt x="1068" y="188"/>
                    </a:lnTo>
                    <a:lnTo>
                      <a:pt x="1068" y="182"/>
                    </a:lnTo>
                    <a:lnTo>
                      <a:pt x="1074" y="182"/>
                    </a:lnTo>
                    <a:lnTo>
                      <a:pt x="1074" y="177"/>
                    </a:lnTo>
                    <a:lnTo>
                      <a:pt x="1080" y="177"/>
                    </a:lnTo>
                    <a:lnTo>
                      <a:pt x="1080" y="172"/>
                    </a:lnTo>
                    <a:lnTo>
                      <a:pt x="1080" y="167"/>
                    </a:lnTo>
                    <a:lnTo>
                      <a:pt x="1086" y="167"/>
                    </a:lnTo>
                    <a:lnTo>
                      <a:pt x="1086" y="161"/>
                    </a:lnTo>
                    <a:lnTo>
                      <a:pt x="1086" y="156"/>
                    </a:lnTo>
                    <a:lnTo>
                      <a:pt x="1092" y="151"/>
                    </a:lnTo>
                    <a:lnTo>
                      <a:pt x="1092" y="146"/>
                    </a:lnTo>
                    <a:lnTo>
                      <a:pt x="1098" y="141"/>
                    </a:lnTo>
                    <a:lnTo>
                      <a:pt x="1098" y="135"/>
                    </a:lnTo>
                    <a:lnTo>
                      <a:pt x="1098" y="130"/>
                    </a:lnTo>
                    <a:lnTo>
                      <a:pt x="1098" y="125"/>
                    </a:lnTo>
                    <a:lnTo>
                      <a:pt x="1104" y="120"/>
                    </a:lnTo>
                    <a:lnTo>
                      <a:pt x="1104" y="114"/>
                    </a:lnTo>
                    <a:lnTo>
                      <a:pt x="1110" y="104"/>
                    </a:lnTo>
                    <a:lnTo>
                      <a:pt x="1110" y="94"/>
                    </a:lnTo>
                    <a:lnTo>
                      <a:pt x="1110" y="88"/>
                    </a:lnTo>
                    <a:lnTo>
                      <a:pt x="1116" y="78"/>
                    </a:lnTo>
                    <a:lnTo>
                      <a:pt x="1116" y="73"/>
                    </a:lnTo>
                    <a:lnTo>
                      <a:pt x="1122" y="67"/>
                    </a:lnTo>
                    <a:lnTo>
                      <a:pt x="1122" y="62"/>
                    </a:lnTo>
                    <a:lnTo>
                      <a:pt x="1122" y="52"/>
                    </a:lnTo>
                    <a:lnTo>
                      <a:pt x="1122" y="47"/>
                    </a:lnTo>
                    <a:lnTo>
                      <a:pt x="1128" y="47"/>
                    </a:lnTo>
                    <a:lnTo>
                      <a:pt x="1128" y="41"/>
                    </a:lnTo>
                    <a:lnTo>
                      <a:pt x="1128" y="47"/>
                    </a:lnTo>
                    <a:lnTo>
                      <a:pt x="1128" y="52"/>
                    </a:lnTo>
                    <a:lnTo>
                      <a:pt x="1134" y="62"/>
                    </a:lnTo>
                    <a:lnTo>
                      <a:pt x="1134" y="67"/>
                    </a:lnTo>
                    <a:lnTo>
                      <a:pt x="1134" y="78"/>
                    </a:lnTo>
                    <a:lnTo>
                      <a:pt x="1134" y="83"/>
                    </a:lnTo>
                    <a:lnTo>
                      <a:pt x="1140" y="83"/>
                    </a:lnTo>
                    <a:lnTo>
                      <a:pt x="1140" y="94"/>
                    </a:lnTo>
                    <a:lnTo>
                      <a:pt x="1140" y="99"/>
                    </a:lnTo>
                    <a:lnTo>
                      <a:pt x="1146" y="109"/>
                    </a:lnTo>
                    <a:lnTo>
                      <a:pt x="1146" y="114"/>
                    </a:lnTo>
                    <a:lnTo>
                      <a:pt x="1146" y="125"/>
                    </a:lnTo>
                    <a:lnTo>
                      <a:pt x="1152" y="125"/>
                    </a:lnTo>
                    <a:lnTo>
                      <a:pt x="1152" y="130"/>
                    </a:lnTo>
                    <a:lnTo>
                      <a:pt x="1152" y="135"/>
                    </a:lnTo>
                    <a:lnTo>
                      <a:pt x="1152" y="141"/>
                    </a:lnTo>
                    <a:lnTo>
                      <a:pt x="1158" y="146"/>
                    </a:lnTo>
                    <a:lnTo>
                      <a:pt x="1158" y="151"/>
                    </a:lnTo>
                    <a:lnTo>
                      <a:pt x="1158" y="156"/>
                    </a:lnTo>
                    <a:lnTo>
                      <a:pt x="1164" y="161"/>
                    </a:lnTo>
                    <a:lnTo>
                      <a:pt x="1164" y="167"/>
                    </a:lnTo>
                    <a:lnTo>
                      <a:pt x="1164" y="172"/>
                    </a:lnTo>
                    <a:lnTo>
                      <a:pt x="1170" y="172"/>
                    </a:lnTo>
                    <a:lnTo>
                      <a:pt x="1170" y="177"/>
                    </a:lnTo>
                    <a:lnTo>
                      <a:pt x="1176" y="182"/>
                    </a:lnTo>
                    <a:lnTo>
                      <a:pt x="1176" y="188"/>
                    </a:lnTo>
                    <a:lnTo>
                      <a:pt x="1176" y="193"/>
                    </a:lnTo>
                    <a:lnTo>
                      <a:pt x="1182" y="193"/>
                    </a:lnTo>
                    <a:lnTo>
                      <a:pt x="1188" y="198"/>
                    </a:lnTo>
                    <a:lnTo>
                      <a:pt x="1194" y="198"/>
                    </a:lnTo>
                    <a:lnTo>
                      <a:pt x="1194" y="203"/>
                    </a:lnTo>
                    <a:lnTo>
                      <a:pt x="1200" y="203"/>
                    </a:lnTo>
                    <a:lnTo>
                      <a:pt x="1200" y="198"/>
                    </a:lnTo>
                    <a:lnTo>
                      <a:pt x="1206" y="198"/>
                    </a:lnTo>
                    <a:lnTo>
                      <a:pt x="1206" y="193"/>
                    </a:lnTo>
                    <a:lnTo>
                      <a:pt x="1212" y="193"/>
                    </a:lnTo>
                    <a:lnTo>
                      <a:pt x="1212" y="188"/>
                    </a:lnTo>
                    <a:lnTo>
                      <a:pt x="1218" y="182"/>
                    </a:lnTo>
                    <a:lnTo>
                      <a:pt x="1218" y="177"/>
                    </a:lnTo>
                    <a:lnTo>
                      <a:pt x="1224" y="172"/>
                    </a:lnTo>
                    <a:lnTo>
                      <a:pt x="1224" y="167"/>
                    </a:lnTo>
                    <a:lnTo>
                      <a:pt x="1224" y="161"/>
                    </a:lnTo>
                    <a:lnTo>
                      <a:pt x="1230" y="161"/>
                    </a:lnTo>
                    <a:lnTo>
                      <a:pt x="1230" y="156"/>
                    </a:lnTo>
                    <a:lnTo>
                      <a:pt x="1230" y="151"/>
                    </a:lnTo>
                    <a:lnTo>
                      <a:pt x="1230" y="146"/>
                    </a:lnTo>
                    <a:lnTo>
                      <a:pt x="1236" y="146"/>
                    </a:lnTo>
                    <a:lnTo>
                      <a:pt x="1236" y="141"/>
                    </a:lnTo>
                    <a:lnTo>
                      <a:pt x="1236" y="135"/>
                    </a:lnTo>
                    <a:lnTo>
                      <a:pt x="1236" y="130"/>
                    </a:lnTo>
                    <a:lnTo>
                      <a:pt x="1242" y="125"/>
                    </a:lnTo>
                    <a:lnTo>
                      <a:pt x="1242" y="120"/>
                    </a:lnTo>
                    <a:lnTo>
                      <a:pt x="1242" y="109"/>
                    </a:lnTo>
                    <a:lnTo>
                      <a:pt x="1242" y="104"/>
                    </a:lnTo>
                    <a:lnTo>
                      <a:pt x="1248" y="104"/>
                    </a:lnTo>
                    <a:lnTo>
                      <a:pt x="1248" y="94"/>
                    </a:lnTo>
                    <a:lnTo>
                      <a:pt x="1248" y="88"/>
                    </a:lnTo>
                    <a:lnTo>
                      <a:pt x="1254" y="78"/>
                    </a:lnTo>
                    <a:lnTo>
                      <a:pt x="1254" y="73"/>
                    </a:lnTo>
                    <a:lnTo>
                      <a:pt x="1254" y="67"/>
                    </a:lnTo>
                    <a:lnTo>
                      <a:pt x="1254" y="57"/>
                    </a:lnTo>
                    <a:lnTo>
                      <a:pt x="1260" y="52"/>
                    </a:lnTo>
                    <a:lnTo>
                      <a:pt x="1260" y="41"/>
                    </a:lnTo>
                    <a:lnTo>
                      <a:pt x="1260" y="36"/>
                    </a:lnTo>
                    <a:lnTo>
                      <a:pt x="1260" y="31"/>
                    </a:lnTo>
                    <a:lnTo>
                      <a:pt x="1266" y="20"/>
                    </a:lnTo>
                    <a:lnTo>
                      <a:pt x="1266" y="15"/>
                    </a:lnTo>
                    <a:lnTo>
                      <a:pt x="1266" y="10"/>
                    </a:lnTo>
                    <a:lnTo>
                      <a:pt x="1272" y="10"/>
                    </a:lnTo>
                    <a:lnTo>
                      <a:pt x="1272" y="15"/>
                    </a:lnTo>
                    <a:lnTo>
                      <a:pt x="1272" y="20"/>
                    </a:lnTo>
                    <a:lnTo>
                      <a:pt x="1272" y="31"/>
                    </a:lnTo>
                    <a:lnTo>
                      <a:pt x="1272" y="36"/>
                    </a:lnTo>
                    <a:lnTo>
                      <a:pt x="1278" y="52"/>
                    </a:lnTo>
                    <a:lnTo>
                      <a:pt x="1278" y="57"/>
                    </a:lnTo>
                    <a:lnTo>
                      <a:pt x="1284" y="67"/>
                    </a:lnTo>
                    <a:lnTo>
                      <a:pt x="1284" y="73"/>
                    </a:lnTo>
                    <a:lnTo>
                      <a:pt x="1284" y="83"/>
                    </a:lnTo>
                    <a:lnTo>
                      <a:pt x="1284" y="88"/>
                    </a:lnTo>
                    <a:lnTo>
                      <a:pt x="1290" y="99"/>
                    </a:lnTo>
                    <a:lnTo>
                      <a:pt x="1290" y="104"/>
                    </a:lnTo>
                    <a:lnTo>
                      <a:pt x="1296" y="114"/>
                    </a:lnTo>
                    <a:lnTo>
                      <a:pt x="1296" y="120"/>
                    </a:lnTo>
                    <a:lnTo>
                      <a:pt x="1296" y="125"/>
                    </a:lnTo>
                    <a:lnTo>
                      <a:pt x="1296" y="130"/>
                    </a:lnTo>
                    <a:lnTo>
                      <a:pt x="1302" y="135"/>
                    </a:lnTo>
                    <a:lnTo>
                      <a:pt x="1302" y="141"/>
                    </a:lnTo>
                    <a:lnTo>
                      <a:pt x="1302" y="146"/>
                    </a:lnTo>
                    <a:lnTo>
                      <a:pt x="1308" y="151"/>
                    </a:lnTo>
                    <a:lnTo>
                      <a:pt x="1308" y="156"/>
                    </a:lnTo>
                    <a:lnTo>
                      <a:pt x="1308" y="161"/>
                    </a:lnTo>
                    <a:lnTo>
                      <a:pt x="1314" y="161"/>
                    </a:lnTo>
                    <a:lnTo>
                      <a:pt x="1314" y="167"/>
                    </a:lnTo>
                    <a:lnTo>
                      <a:pt x="1314" y="172"/>
                    </a:lnTo>
                    <a:lnTo>
                      <a:pt x="1320" y="177"/>
                    </a:lnTo>
                    <a:lnTo>
                      <a:pt x="1320" y="182"/>
                    </a:lnTo>
                    <a:lnTo>
                      <a:pt x="1326" y="188"/>
                    </a:lnTo>
                    <a:lnTo>
                      <a:pt x="1326" y="193"/>
                    </a:lnTo>
                    <a:lnTo>
                      <a:pt x="1332" y="193"/>
                    </a:lnTo>
                    <a:lnTo>
                      <a:pt x="1332" y="198"/>
                    </a:lnTo>
                    <a:lnTo>
                      <a:pt x="1338" y="198"/>
                    </a:lnTo>
                    <a:lnTo>
                      <a:pt x="1344" y="198"/>
                    </a:lnTo>
                    <a:lnTo>
                      <a:pt x="1350" y="198"/>
                    </a:lnTo>
                    <a:lnTo>
                      <a:pt x="1356" y="198"/>
                    </a:lnTo>
                    <a:lnTo>
                      <a:pt x="1356" y="193"/>
                    </a:lnTo>
                    <a:lnTo>
                      <a:pt x="1362" y="193"/>
                    </a:lnTo>
                    <a:lnTo>
                      <a:pt x="1362" y="188"/>
                    </a:lnTo>
                    <a:lnTo>
                      <a:pt x="1368" y="182"/>
                    </a:lnTo>
                    <a:lnTo>
                      <a:pt x="1368" y="177"/>
                    </a:lnTo>
                    <a:lnTo>
                      <a:pt x="1374" y="177"/>
                    </a:lnTo>
                    <a:lnTo>
                      <a:pt x="1374" y="172"/>
                    </a:lnTo>
                    <a:lnTo>
                      <a:pt x="1380" y="167"/>
                    </a:lnTo>
                    <a:lnTo>
                      <a:pt x="1380" y="161"/>
                    </a:lnTo>
                    <a:lnTo>
                      <a:pt x="1380" y="156"/>
                    </a:lnTo>
                    <a:lnTo>
                      <a:pt x="1386" y="151"/>
                    </a:lnTo>
                    <a:lnTo>
                      <a:pt x="1386" y="146"/>
                    </a:lnTo>
                    <a:lnTo>
                      <a:pt x="1392" y="141"/>
                    </a:lnTo>
                    <a:lnTo>
                      <a:pt x="1392" y="130"/>
                    </a:lnTo>
                    <a:lnTo>
                      <a:pt x="1398" y="120"/>
                    </a:lnTo>
                    <a:lnTo>
                      <a:pt x="1404" y="109"/>
                    </a:lnTo>
                    <a:lnTo>
                      <a:pt x="1404" y="104"/>
                    </a:lnTo>
                    <a:lnTo>
                      <a:pt x="1404" y="99"/>
                    </a:lnTo>
                    <a:lnTo>
                      <a:pt x="1404" y="94"/>
                    </a:lnTo>
                    <a:lnTo>
                      <a:pt x="1410" y="94"/>
                    </a:lnTo>
                    <a:lnTo>
                      <a:pt x="1410" y="88"/>
                    </a:lnTo>
                    <a:lnTo>
                      <a:pt x="1410" y="94"/>
                    </a:lnTo>
                    <a:lnTo>
                      <a:pt x="1416" y="104"/>
                    </a:lnTo>
                    <a:lnTo>
                      <a:pt x="1416" y="114"/>
                    </a:lnTo>
                    <a:lnTo>
                      <a:pt x="1422" y="114"/>
                    </a:lnTo>
                    <a:lnTo>
                      <a:pt x="1422" y="125"/>
                    </a:lnTo>
                    <a:lnTo>
                      <a:pt x="1428" y="130"/>
                    </a:lnTo>
                    <a:lnTo>
                      <a:pt x="1428" y="135"/>
                    </a:lnTo>
                    <a:lnTo>
                      <a:pt x="1428" y="141"/>
                    </a:lnTo>
                    <a:lnTo>
                      <a:pt x="1434" y="141"/>
                    </a:lnTo>
                    <a:lnTo>
                      <a:pt x="1434" y="146"/>
                    </a:lnTo>
                    <a:lnTo>
                      <a:pt x="1434" y="151"/>
                    </a:lnTo>
                    <a:lnTo>
                      <a:pt x="1440" y="156"/>
                    </a:lnTo>
                    <a:lnTo>
                      <a:pt x="1440" y="161"/>
                    </a:lnTo>
                    <a:lnTo>
                      <a:pt x="1446" y="161"/>
                    </a:lnTo>
                    <a:lnTo>
                      <a:pt x="1446" y="167"/>
                    </a:lnTo>
                    <a:lnTo>
                      <a:pt x="1446" y="172"/>
                    </a:lnTo>
                    <a:lnTo>
                      <a:pt x="1452" y="172"/>
                    </a:lnTo>
                    <a:lnTo>
                      <a:pt x="1452" y="177"/>
                    </a:lnTo>
                    <a:lnTo>
                      <a:pt x="1458" y="182"/>
                    </a:lnTo>
                    <a:lnTo>
                      <a:pt x="1464" y="188"/>
                    </a:lnTo>
                    <a:lnTo>
                      <a:pt x="1470" y="193"/>
                    </a:lnTo>
                    <a:lnTo>
                      <a:pt x="1476" y="193"/>
                    </a:lnTo>
                    <a:lnTo>
                      <a:pt x="1476" y="198"/>
                    </a:lnTo>
                    <a:lnTo>
                      <a:pt x="1482" y="198"/>
                    </a:lnTo>
                    <a:lnTo>
                      <a:pt x="1482" y="193"/>
                    </a:lnTo>
                    <a:lnTo>
                      <a:pt x="1488" y="193"/>
                    </a:lnTo>
                    <a:lnTo>
                      <a:pt x="1494" y="188"/>
                    </a:lnTo>
                    <a:lnTo>
                      <a:pt x="1500" y="188"/>
                    </a:lnTo>
                    <a:lnTo>
                      <a:pt x="1500" y="182"/>
                    </a:lnTo>
                    <a:lnTo>
                      <a:pt x="1506" y="177"/>
                    </a:lnTo>
                    <a:lnTo>
                      <a:pt x="1506" y="172"/>
                    </a:lnTo>
                    <a:lnTo>
                      <a:pt x="1512" y="172"/>
                    </a:lnTo>
                    <a:lnTo>
                      <a:pt x="1512" y="167"/>
                    </a:lnTo>
                    <a:lnTo>
                      <a:pt x="1518" y="167"/>
                    </a:lnTo>
                    <a:lnTo>
                      <a:pt x="1518" y="161"/>
                    </a:lnTo>
                    <a:lnTo>
                      <a:pt x="1518" y="156"/>
                    </a:lnTo>
                    <a:lnTo>
                      <a:pt x="1524" y="151"/>
                    </a:lnTo>
                    <a:lnTo>
                      <a:pt x="1524" y="146"/>
                    </a:lnTo>
                    <a:lnTo>
                      <a:pt x="1530" y="146"/>
                    </a:lnTo>
                    <a:lnTo>
                      <a:pt x="1530" y="141"/>
                    </a:lnTo>
                    <a:lnTo>
                      <a:pt x="1530" y="135"/>
                    </a:lnTo>
                    <a:lnTo>
                      <a:pt x="1536" y="130"/>
                    </a:lnTo>
                    <a:lnTo>
                      <a:pt x="1536" y="125"/>
                    </a:lnTo>
                    <a:lnTo>
                      <a:pt x="1536" y="120"/>
                    </a:lnTo>
                    <a:lnTo>
                      <a:pt x="1542" y="120"/>
                    </a:lnTo>
                    <a:lnTo>
                      <a:pt x="1542" y="109"/>
                    </a:lnTo>
                    <a:lnTo>
                      <a:pt x="1548" y="99"/>
                    </a:lnTo>
                    <a:lnTo>
                      <a:pt x="1548" y="94"/>
                    </a:lnTo>
                    <a:lnTo>
                      <a:pt x="1548" y="99"/>
                    </a:lnTo>
                    <a:lnTo>
                      <a:pt x="1554" y="99"/>
                    </a:lnTo>
                    <a:lnTo>
                      <a:pt x="1554" y="104"/>
                    </a:lnTo>
                    <a:lnTo>
                      <a:pt x="1554" y="109"/>
                    </a:lnTo>
                    <a:lnTo>
                      <a:pt x="1554" y="114"/>
                    </a:lnTo>
                    <a:lnTo>
                      <a:pt x="1560" y="120"/>
                    </a:lnTo>
                    <a:lnTo>
                      <a:pt x="1560" y="125"/>
                    </a:lnTo>
                    <a:lnTo>
                      <a:pt x="1566" y="130"/>
                    </a:lnTo>
                    <a:lnTo>
                      <a:pt x="1566" y="135"/>
                    </a:lnTo>
                    <a:lnTo>
                      <a:pt x="1566" y="141"/>
                    </a:lnTo>
                    <a:lnTo>
                      <a:pt x="1566" y="146"/>
                    </a:lnTo>
                    <a:lnTo>
                      <a:pt x="1572" y="151"/>
                    </a:lnTo>
                    <a:lnTo>
                      <a:pt x="1578" y="156"/>
                    </a:lnTo>
                    <a:lnTo>
                      <a:pt x="1578" y="161"/>
                    </a:lnTo>
                    <a:lnTo>
                      <a:pt x="1578" y="167"/>
                    </a:lnTo>
                    <a:lnTo>
                      <a:pt x="1584" y="172"/>
                    </a:lnTo>
                    <a:lnTo>
                      <a:pt x="1584" y="177"/>
                    </a:lnTo>
                    <a:lnTo>
                      <a:pt x="1590" y="182"/>
                    </a:lnTo>
                    <a:lnTo>
                      <a:pt x="1590" y="188"/>
                    </a:lnTo>
                    <a:lnTo>
                      <a:pt x="1596" y="188"/>
                    </a:lnTo>
                    <a:lnTo>
                      <a:pt x="1596" y="193"/>
                    </a:lnTo>
                    <a:lnTo>
                      <a:pt x="1602" y="193"/>
                    </a:lnTo>
                    <a:lnTo>
                      <a:pt x="1602" y="198"/>
                    </a:lnTo>
                    <a:lnTo>
                      <a:pt x="1608" y="198"/>
                    </a:lnTo>
                    <a:lnTo>
                      <a:pt x="1614" y="198"/>
                    </a:lnTo>
                    <a:lnTo>
                      <a:pt x="1620" y="198"/>
                    </a:lnTo>
                    <a:lnTo>
                      <a:pt x="1626" y="198"/>
                    </a:lnTo>
                    <a:lnTo>
                      <a:pt x="1626" y="193"/>
                    </a:lnTo>
                    <a:lnTo>
                      <a:pt x="1632" y="193"/>
                    </a:lnTo>
                    <a:lnTo>
                      <a:pt x="1632" y="188"/>
                    </a:lnTo>
                    <a:lnTo>
                      <a:pt x="1632" y="182"/>
                    </a:lnTo>
                    <a:lnTo>
                      <a:pt x="1638" y="182"/>
                    </a:lnTo>
                    <a:lnTo>
                      <a:pt x="1638" y="177"/>
                    </a:lnTo>
                    <a:lnTo>
                      <a:pt x="1644" y="172"/>
                    </a:lnTo>
                    <a:lnTo>
                      <a:pt x="1644" y="167"/>
                    </a:lnTo>
                    <a:lnTo>
                      <a:pt x="1644" y="161"/>
                    </a:lnTo>
                    <a:lnTo>
                      <a:pt x="1650" y="161"/>
                    </a:lnTo>
                    <a:lnTo>
                      <a:pt x="1650" y="156"/>
                    </a:lnTo>
                    <a:lnTo>
                      <a:pt x="1650" y="151"/>
                    </a:lnTo>
                    <a:lnTo>
                      <a:pt x="1656" y="146"/>
                    </a:lnTo>
                    <a:lnTo>
                      <a:pt x="1656" y="141"/>
                    </a:lnTo>
                    <a:lnTo>
                      <a:pt x="1662" y="130"/>
                    </a:lnTo>
                    <a:lnTo>
                      <a:pt x="1662" y="125"/>
                    </a:lnTo>
                    <a:lnTo>
                      <a:pt x="1662" y="120"/>
                    </a:lnTo>
                    <a:lnTo>
                      <a:pt x="1662" y="114"/>
                    </a:lnTo>
                    <a:lnTo>
                      <a:pt x="1668" y="104"/>
                    </a:lnTo>
                    <a:lnTo>
                      <a:pt x="1668" y="99"/>
                    </a:lnTo>
                    <a:lnTo>
                      <a:pt x="1674" y="88"/>
                    </a:lnTo>
                    <a:lnTo>
                      <a:pt x="1674" y="83"/>
                    </a:lnTo>
                    <a:lnTo>
                      <a:pt x="1674" y="73"/>
                    </a:lnTo>
                    <a:lnTo>
                      <a:pt x="1674" y="67"/>
                    </a:lnTo>
                    <a:lnTo>
                      <a:pt x="1680" y="57"/>
                    </a:lnTo>
                    <a:lnTo>
                      <a:pt x="1680" y="52"/>
                    </a:lnTo>
                    <a:lnTo>
                      <a:pt x="1686" y="41"/>
                    </a:lnTo>
                    <a:lnTo>
                      <a:pt x="1686" y="36"/>
                    </a:lnTo>
                    <a:lnTo>
                      <a:pt x="1686" y="20"/>
                    </a:lnTo>
                    <a:lnTo>
                      <a:pt x="1686" y="15"/>
                    </a:lnTo>
                    <a:lnTo>
                      <a:pt x="1692" y="15"/>
                    </a:lnTo>
                    <a:lnTo>
                      <a:pt x="1692" y="10"/>
                    </a:lnTo>
                    <a:lnTo>
                      <a:pt x="1692" y="15"/>
                    </a:lnTo>
                    <a:lnTo>
                      <a:pt x="1692" y="20"/>
                    </a:lnTo>
                    <a:lnTo>
                      <a:pt x="1692" y="26"/>
                    </a:lnTo>
                    <a:lnTo>
                      <a:pt x="1698" y="36"/>
                    </a:lnTo>
                    <a:lnTo>
                      <a:pt x="1698" y="41"/>
                    </a:lnTo>
                    <a:lnTo>
                      <a:pt x="1698" y="57"/>
                    </a:lnTo>
                    <a:lnTo>
                      <a:pt x="1704" y="57"/>
                    </a:lnTo>
                    <a:lnTo>
                      <a:pt x="1704" y="62"/>
                    </a:lnTo>
                    <a:lnTo>
                      <a:pt x="1704" y="73"/>
                    </a:lnTo>
                    <a:lnTo>
                      <a:pt x="1704" y="78"/>
                    </a:lnTo>
                    <a:lnTo>
                      <a:pt x="1710" y="88"/>
                    </a:lnTo>
                    <a:lnTo>
                      <a:pt x="1710" y="94"/>
                    </a:lnTo>
                    <a:lnTo>
                      <a:pt x="1710" y="104"/>
                    </a:lnTo>
                    <a:lnTo>
                      <a:pt x="1710" y="109"/>
                    </a:lnTo>
                    <a:lnTo>
                      <a:pt x="1716" y="109"/>
                    </a:lnTo>
                    <a:lnTo>
                      <a:pt x="1716" y="120"/>
                    </a:lnTo>
                    <a:lnTo>
                      <a:pt x="1716" y="125"/>
                    </a:lnTo>
                    <a:lnTo>
                      <a:pt x="1722" y="130"/>
                    </a:lnTo>
                    <a:lnTo>
                      <a:pt x="1722" y="135"/>
                    </a:lnTo>
                    <a:lnTo>
                      <a:pt x="1722" y="146"/>
                    </a:lnTo>
                    <a:lnTo>
                      <a:pt x="1728" y="146"/>
                    </a:lnTo>
                    <a:lnTo>
                      <a:pt x="1728" y="151"/>
                    </a:lnTo>
                    <a:lnTo>
                      <a:pt x="1728" y="161"/>
                    </a:lnTo>
                    <a:lnTo>
                      <a:pt x="1734" y="161"/>
                    </a:lnTo>
                    <a:lnTo>
                      <a:pt x="1734" y="167"/>
                    </a:lnTo>
                    <a:lnTo>
                      <a:pt x="1734" y="172"/>
                    </a:lnTo>
                    <a:lnTo>
                      <a:pt x="1740" y="177"/>
                    </a:lnTo>
                    <a:lnTo>
                      <a:pt x="1740" y="182"/>
                    </a:lnTo>
                    <a:lnTo>
                      <a:pt x="1740" y="188"/>
                    </a:lnTo>
                    <a:lnTo>
                      <a:pt x="1746" y="188"/>
                    </a:lnTo>
                    <a:lnTo>
                      <a:pt x="1746" y="193"/>
                    </a:lnTo>
                    <a:lnTo>
                      <a:pt x="1752" y="193"/>
                    </a:lnTo>
                    <a:lnTo>
                      <a:pt x="1752" y="198"/>
                    </a:lnTo>
                    <a:lnTo>
                      <a:pt x="1758" y="198"/>
                    </a:lnTo>
                    <a:lnTo>
                      <a:pt x="1758" y="203"/>
                    </a:lnTo>
                    <a:lnTo>
                      <a:pt x="1764" y="203"/>
                    </a:lnTo>
                    <a:lnTo>
                      <a:pt x="1764" y="198"/>
                    </a:lnTo>
                    <a:lnTo>
                      <a:pt x="1770" y="198"/>
                    </a:lnTo>
                    <a:lnTo>
                      <a:pt x="1776" y="193"/>
                    </a:lnTo>
                    <a:lnTo>
                      <a:pt x="1776" y="188"/>
                    </a:lnTo>
                    <a:lnTo>
                      <a:pt x="1782" y="188"/>
                    </a:lnTo>
                    <a:lnTo>
                      <a:pt x="1782" y="182"/>
                    </a:lnTo>
                    <a:lnTo>
                      <a:pt x="1788" y="177"/>
                    </a:lnTo>
                    <a:lnTo>
                      <a:pt x="1788" y="172"/>
                    </a:lnTo>
                    <a:lnTo>
                      <a:pt x="1794" y="172"/>
                    </a:lnTo>
                    <a:lnTo>
                      <a:pt x="1794" y="167"/>
                    </a:lnTo>
                    <a:lnTo>
                      <a:pt x="1794" y="161"/>
                    </a:lnTo>
                    <a:lnTo>
                      <a:pt x="1794" y="156"/>
                    </a:lnTo>
                    <a:lnTo>
                      <a:pt x="1800" y="156"/>
                    </a:lnTo>
                    <a:lnTo>
                      <a:pt x="1800" y="146"/>
                    </a:lnTo>
                    <a:lnTo>
                      <a:pt x="1806" y="135"/>
                    </a:lnTo>
                    <a:lnTo>
                      <a:pt x="1806" y="130"/>
                    </a:lnTo>
                    <a:lnTo>
                      <a:pt x="1806" y="125"/>
                    </a:lnTo>
                    <a:lnTo>
                      <a:pt x="1812" y="120"/>
                    </a:lnTo>
                    <a:lnTo>
                      <a:pt x="1812" y="109"/>
                    </a:lnTo>
                    <a:lnTo>
                      <a:pt x="1812" y="104"/>
                    </a:lnTo>
                    <a:lnTo>
                      <a:pt x="1818" y="99"/>
                    </a:lnTo>
                    <a:lnTo>
                      <a:pt x="1818" y="94"/>
                    </a:lnTo>
                    <a:lnTo>
                      <a:pt x="1818" y="88"/>
                    </a:lnTo>
                    <a:lnTo>
                      <a:pt x="1818" y="83"/>
                    </a:lnTo>
                    <a:lnTo>
                      <a:pt x="1818" y="78"/>
                    </a:lnTo>
                    <a:lnTo>
                      <a:pt x="1824" y="78"/>
                    </a:lnTo>
                    <a:lnTo>
                      <a:pt x="1824" y="73"/>
                    </a:lnTo>
                    <a:lnTo>
                      <a:pt x="1824" y="62"/>
                    </a:lnTo>
                    <a:lnTo>
                      <a:pt x="1824" y="57"/>
                    </a:lnTo>
                    <a:lnTo>
                      <a:pt x="1830" y="47"/>
                    </a:lnTo>
                    <a:lnTo>
                      <a:pt x="1830" y="41"/>
                    </a:lnTo>
                    <a:lnTo>
                      <a:pt x="1830" y="36"/>
                    </a:lnTo>
                    <a:lnTo>
                      <a:pt x="1836" y="36"/>
                    </a:lnTo>
                    <a:lnTo>
                      <a:pt x="1836" y="41"/>
                    </a:lnTo>
                    <a:lnTo>
                      <a:pt x="1836" y="47"/>
                    </a:lnTo>
                    <a:lnTo>
                      <a:pt x="1836" y="52"/>
                    </a:lnTo>
                    <a:lnTo>
                      <a:pt x="1836" y="57"/>
                    </a:lnTo>
                    <a:lnTo>
                      <a:pt x="1836" y="62"/>
                    </a:lnTo>
                    <a:lnTo>
                      <a:pt x="1842" y="67"/>
                    </a:lnTo>
                    <a:lnTo>
                      <a:pt x="1842" y="73"/>
                    </a:lnTo>
                    <a:lnTo>
                      <a:pt x="1848" y="83"/>
                    </a:lnTo>
                    <a:lnTo>
                      <a:pt x="1848" y="88"/>
                    </a:lnTo>
                    <a:lnTo>
                      <a:pt x="1848" y="99"/>
                    </a:lnTo>
                    <a:lnTo>
                      <a:pt x="1848" y="104"/>
                    </a:lnTo>
                    <a:lnTo>
                      <a:pt x="1854" y="109"/>
                    </a:lnTo>
                    <a:lnTo>
                      <a:pt x="1854" y="114"/>
                    </a:lnTo>
                    <a:lnTo>
                      <a:pt x="1860" y="120"/>
                    </a:lnTo>
                    <a:lnTo>
                      <a:pt x="1860" y="125"/>
                    </a:lnTo>
                    <a:lnTo>
                      <a:pt x="1860" y="135"/>
                    </a:lnTo>
                    <a:lnTo>
                      <a:pt x="1866" y="146"/>
                    </a:lnTo>
                    <a:lnTo>
                      <a:pt x="1866" y="151"/>
                    </a:lnTo>
                    <a:lnTo>
                      <a:pt x="1872" y="156"/>
                    </a:lnTo>
                    <a:lnTo>
                      <a:pt x="1872" y="161"/>
                    </a:lnTo>
                    <a:lnTo>
                      <a:pt x="1872" y="167"/>
                    </a:lnTo>
                    <a:lnTo>
                      <a:pt x="1878" y="167"/>
                    </a:lnTo>
                    <a:lnTo>
                      <a:pt x="1878" y="172"/>
                    </a:lnTo>
                    <a:lnTo>
                      <a:pt x="1884" y="177"/>
                    </a:lnTo>
                    <a:lnTo>
                      <a:pt x="1884" y="182"/>
                    </a:lnTo>
                    <a:lnTo>
                      <a:pt x="1890" y="182"/>
                    </a:lnTo>
                    <a:lnTo>
                      <a:pt x="1890" y="188"/>
                    </a:lnTo>
                    <a:lnTo>
                      <a:pt x="1896" y="193"/>
                    </a:lnTo>
                    <a:lnTo>
                      <a:pt x="1896" y="198"/>
                    </a:lnTo>
                    <a:lnTo>
                      <a:pt x="1902" y="198"/>
                    </a:lnTo>
                    <a:lnTo>
                      <a:pt x="1908" y="198"/>
                    </a:lnTo>
                    <a:lnTo>
                      <a:pt x="1914" y="198"/>
                    </a:lnTo>
                    <a:lnTo>
                      <a:pt x="1914" y="193"/>
                    </a:lnTo>
                    <a:lnTo>
                      <a:pt x="1920" y="193"/>
                    </a:lnTo>
                    <a:lnTo>
                      <a:pt x="1926" y="188"/>
                    </a:lnTo>
                    <a:lnTo>
                      <a:pt x="1932" y="188"/>
                    </a:lnTo>
                    <a:lnTo>
                      <a:pt x="1932" y="182"/>
                    </a:lnTo>
                    <a:lnTo>
                      <a:pt x="1938" y="177"/>
                    </a:lnTo>
                    <a:lnTo>
                      <a:pt x="1938" y="172"/>
                    </a:lnTo>
                    <a:lnTo>
                      <a:pt x="1944" y="172"/>
                    </a:lnTo>
                    <a:lnTo>
                      <a:pt x="1944" y="167"/>
                    </a:lnTo>
                    <a:lnTo>
                      <a:pt x="1944" y="161"/>
                    </a:lnTo>
                    <a:lnTo>
                      <a:pt x="1950" y="156"/>
                    </a:lnTo>
                    <a:lnTo>
                      <a:pt x="1956" y="151"/>
                    </a:lnTo>
                    <a:lnTo>
                      <a:pt x="1956" y="146"/>
                    </a:lnTo>
                    <a:lnTo>
                      <a:pt x="1956" y="141"/>
                    </a:lnTo>
                    <a:lnTo>
                      <a:pt x="1962" y="135"/>
                    </a:lnTo>
                    <a:lnTo>
                      <a:pt x="1962" y="130"/>
                    </a:lnTo>
                    <a:lnTo>
                      <a:pt x="1968" y="125"/>
                    </a:lnTo>
                    <a:lnTo>
                      <a:pt x="1968" y="114"/>
                    </a:lnTo>
                    <a:lnTo>
                      <a:pt x="1974" y="114"/>
                    </a:lnTo>
                    <a:lnTo>
                      <a:pt x="1974" y="109"/>
                    </a:lnTo>
                    <a:lnTo>
                      <a:pt x="1974" y="114"/>
                    </a:lnTo>
                    <a:lnTo>
                      <a:pt x="1980" y="120"/>
                    </a:lnTo>
                    <a:lnTo>
                      <a:pt x="1980" y="125"/>
                    </a:lnTo>
                    <a:lnTo>
                      <a:pt x="1980" y="130"/>
                    </a:lnTo>
                    <a:lnTo>
                      <a:pt x="1986" y="135"/>
                    </a:lnTo>
                    <a:lnTo>
                      <a:pt x="1986" y="141"/>
                    </a:lnTo>
                    <a:lnTo>
                      <a:pt x="1992" y="146"/>
                    </a:lnTo>
                    <a:lnTo>
                      <a:pt x="1992" y="151"/>
                    </a:lnTo>
                    <a:lnTo>
                      <a:pt x="1992" y="156"/>
                    </a:lnTo>
                    <a:lnTo>
                      <a:pt x="1998" y="156"/>
                    </a:lnTo>
                    <a:lnTo>
                      <a:pt x="1998" y="161"/>
                    </a:lnTo>
                    <a:lnTo>
                      <a:pt x="2004" y="167"/>
                    </a:lnTo>
                    <a:lnTo>
                      <a:pt x="2004" y="172"/>
                    </a:lnTo>
                    <a:lnTo>
                      <a:pt x="2010" y="172"/>
                    </a:lnTo>
                    <a:lnTo>
                      <a:pt x="2010" y="177"/>
                    </a:lnTo>
                    <a:lnTo>
                      <a:pt x="2016" y="182"/>
                    </a:lnTo>
                    <a:lnTo>
                      <a:pt x="2022" y="188"/>
                    </a:lnTo>
                    <a:lnTo>
                      <a:pt x="2028" y="188"/>
                    </a:lnTo>
                    <a:lnTo>
                      <a:pt x="2028" y="193"/>
                    </a:lnTo>
                    <a:lnTo>
                      <a:pt x="2034" y="193"/>
                    </a:lnTo>
                    <a:lnTo>
                      <a:pt x="2040" y="198"/>
                    </a:lnTo>
                    <a:lnTo>
                      <a:pt x="2046" y="198"/>
                    </a:lnTo>
                    <a:lnTo>
                      <a:pt x="2046" y="193"/>
                    </a:lnTo>
                    <a:lnTo>
                      <a:pt x="2052" y="193"/>
                    </a:lnTo>
                    <a:lnTo>
                      <a:pt x="2052" y="188"/>
                    </a:lnTo>
                    <a:lnTo>
                      <a:pt x="2058" y="188"/>
                    </a:lnTo>
                    <a:lnTo>
                      <a:pt x="2058" y="182"/>
                    </a:lnTo>
                    <a:lnTo>
                      <a:pt x="2064" y="182"/>
                    </a:lnTo>
                    <a:lnTo>
                      <a:pt x="2064" y="177"/>
                    </a:lnTo>
                    <a:lnTo>
                      <a:pt x="2070" y="172"/>
                    </a:lnTo>
                    <a:lnTo>
                      <a:pt x="2070" y="167"/>
                    </a:lnTo>
                    <a:lnTo>
                      <a:pt x="2076" y="161"/>
                    </a:lnTo>
                    <a:lnTo>
                      <a:pt x="2076" y="156"/>
                    </a:lnTo>
                    <a:lnTo>
                      <a:pt x="2076" y="151"/>
                    </a:lnTo>
                    <a:lnTo>
                      <a:pt x="2082" y="151"/>
                    </a:lnTo>
                    <a:lnTo>
                      <a:pt x="2082" y="146"/>
                    </a:lnTo>
                    <a:lnTo>
                      <a:pt x="2082" y="141"/>
                    </a:lnTo>
                    <a:lnTo>
                      <a:pt x="2088" y="135"/>
                    </a:lnTo>
                    <a:lnTo>
                      <a:pt x="2088" y="125"/>
                    </a:lnTo>
                    <a:lnTo>
                      <a:pt x="2094" y="125"/>
                    </a:lnTo>
                    <a:lnTo>
                      <a:pt x="2094" y="114"/>
                    </a:lnTo>
                    <a:lnTo>
                      <a:pt x="2100" y="104"/>
                    </a:lnTo>
                    <a:lnTo>
                      <a:pt x="2100" y="94"/>
                    </a:lnTo>
                    <a:lnTo>
                      <a:pt x="2106" y="88"/>
                    </a:lnTo>
                    <a:lnTo>
                      <a:pt x="2106" y="83"/>
                    </a:lnTo>
                    <a:lnTo>
                      <a:pt x="2106" y="78"/>
                    </a:lnTo>
                    <a:lnTo>
                      <a:pt x="2112" y="67"/>
                    </a:lnTo>
                    <a:lnTo>
                      <a:pt x="2112" y="62"/>
                    </a:lnTo>
                    <a:lnTo>
                      <a:pt x="2118" y="62"/>
                    </a:lnTo>
                    <a:lnTo>
                      <a:pt x="2118" y="67"/>
                    </a:lnTo>
                    <a:lnTo>
                      <a:pt x="2118" y="73"/>
                    </a:lnTo>
                    <a:lnTo>
                      <a:pt x="2118" y="78"/>
                    </a:lnTo>
                    <a:lnTo>
                      <a:pt x="2118" y="83"/>
                    </a:lnTo>
                    <a:lnTo>
                      <a:pt x="2124" y="94"/>
                    </a:lnTo>
                    <a:lnTo>
                      <a:pt x="2124" y="99"/>
                    </a:lnTo>
                    <a:lnTo>
                      <a:pt x="2130" y="109"/>
                    </a:lnTo>
                    <a:lnTo>
                      <a:pt x="2130" y="114"/>
                    </a:lnTo>
                    <a:lnTo>
                      <a:pt x="2130" y="120"/>
                    </a:lnTo>
                    <a:lnTo>
                      <a:pt x="2130" y="125"/>
                    </a:lnTo>
                    <a:lnTo>
                      <a:pt x="2136" y="135"/>
                    </a:lnTo>
                    <a:lnTo>
                      <a:pt x="2142" y="146"/>
                    </a:lnTo>
                    <a:lnTo>
                      <a:pt x="2142" y="156"/>
                    </a:lnTo>
                    <a:lnTo>
                      <a:pt x="2148" y="161"/>
                    </a:lnTo>
                    <a:lnTo>
                      <a:pt x="2148" y="167"/>
                    </a:lnTo>
                    <a:lnTo>
                      <a:pt x="2154" y="172"/>
                    </a:lnTo>
                    <a:lnTo>
                      <a:pt x="2154" y="177"/>
                    </a:lnTo>
                    <a:lnTo>
                      <a:pt x="2154" y="182"/>
                    </a:lnTo>
                    <a:lnTo>
                      <a:pt x="2160" y="182"/>
                    </a:lnTo>
                    <a:lnTo>
                      <a:pt x="2160" y="188"/>
                    </a:lnTo>
                    <a:lnTo>
                      <a:pt x="2166" y="193"/>
                    </a:lnTo>
                    <a:lnTo>
                      <a:pt x="2172" y="193"/>
                    </a:lnTo>
                    <a:lnTo>
                      <a:pt x="2172" y="198"/>
                    </a:lnTo>
                    <a:lnTo>
                      <a:pt x="2178" y="198"/>
                    </a:lnTo>
                    <a:lnTo>
                      <a:pt x="2184" y="198"/>
                    </a:lnTo>
                    <a:lnTo>
                      <a:pt x="2190" y="198"/>
                    </a:lnTo>
                    <a:lnTo>
                      <a:pt x="2196" y="193"/>
                    </a:lnTo>
                    <a:lnTo>
                      <a:pt x="2196" y="188"/>
                    </a:lnTo>
                    <a:lnTo>
                      <a:pt x="2202" y="188"/>
                    </a:lnTo>
                    <a:lnTo>
                      <a:pt x="2202" y="182"/>
                    </a:lnTo>
                    <a:lnTo>
                      <a:pt x="2208" y="177"/>
                    </a:lnTo>
                    <a:lnTo>
                      <a:pt x="2208" y="172"/>
                    </a:lnTo>
                    <a:lnTo>
                      <a:pt x="2208" y="167"/>
                    </a:lnTo>
                    <a:lnTo>
                      <a:pt x="2214" y="167"/>
                    </a:lnTo>
                    <a:lnTo>
                      <a:pt x="2214" y="156"/>
                    </a:lnTo>
                    <a:lnTo>
                      <a:pt x="2220" y="146"/>
                    </a:lnTo>
                    <a:lnTo>
                      <a:pt x="2220" y="141"/>
                    </a:lnTo>
                    <a:lnTo>
                      <a:pt x="2226" y="130"/>
                    </a:lnTo>
                    <a:lnTo>
                      <a:pt x="2226" y="125"/>
                    </a:lnTo>
                    <a:lnTo>
                      <a:pt x="2226" y="120"/>
                    </a:lnTo>
                    <a:lnTo>
                      <a:pt x="2226" y="114"/>
                    </a:lnTo>
                    <a:lnTo>
                      <a:pt x="2232" y="104"/>
                    </a:lnTo>
                    <a:lnTo>
                      <a:pt x="2232" y="99"/>
                    </a:lnTo>
                    <a:lnTo>
                      <a:pt x="2238" y="88"/>
                    </a:lnTo>
                    <a:lnTo>
                      <a:pt x="2238" y="83"/>
                    </a:lnTo>
                    <a:lnTo>
                      <a:pt x="2238" y="73"/>
                    </a:lnTo>
                    <a:lnTo>
                      <a:pt x="2238" y="67"/>
                    </a:lnTo>
                    <a:lnTo>
                      <a:pt x="2244" y="52"/>
                    </a:lnTo>
                    <a:lnTo>
                      <a:pt x="2244" y="47"/>
                    </a:lnTo>
                    <a:lnTo>
                      <a:pt x="2250" y="36"/>
                    </a:lnTo>
                    <a:lnTo>
                      <a:pt x="2250" y="31"/>
                    </a:lnTo>
                    <a:lnTo>
                      <a:pt x="2250" y="26"/>
                    </a:lnTo>
                    <a:lnTo>
                      <a:pt x="2250" y="15"/>
                    </a:lnTo>
                    <a:lnTo>
                      <a:pt x="2250" y="10"/>
                    </a:lnTo>
                    <a:lnTo>
                      <a:pt x="2256" y="5"/>
                    </a:lnTo>
                    <a:lnTo>
                      <a:pt x="2256" y="0"/>
                    </a:lnTo>
                    <a:lnTo>
                      <a:pt x="2256" y="5"/>
                    </a:lnTo>
                    <a:lnTo>
                      <a:pt x="2256" y="10"/>
                    </a:lnTo>
                    <a:lnTo>
                      <a:pt x="2256" y="15"/>
                    </a:lnTo>
                    <a:lnTo>
                      <a:pt x="2262" y="26"/>
                    </a:lnTo>
                    <a:lnTo>
                      <a:pt x="2262" y="31"/>
                    </a:lnTo>
                    <a:lnTo>
                      <a:pt x="2262" y="36"/>
                    </a:lnTo>
                    <a:lnTo>
                      <a:pt x="2262" y="47"/>
                    </a:lnTo>
                    <a:lnTo>
                      <a:pt x="2268" y="52"/>
                    </a:lnTo>
                    <a:lnTo>
                      <a:pt x="2268" y="62"/>
                    </a:lnTo>
                    <a:lnTo>
                      <a:pt x="2268" y="67"/>
                    </a:lnTo>
                    <a:lnTo>
                      <a:pt x="2268" y="73"/>
                    </a:lnTo>
                    <a:lnTo>
                      <a:pt x="2274" y="83"/>
                    </a:lnTo>
                    <a:lnTo>
                      <a:pt x="2274" y="88"/>
                    </a:lnTo>
                    <a:lnTo>
                      <a:pt x="2274" y="99"/>
                    </a:lnTo>
                    <a:lnTo>
                      <a:pt x="2280" y="99"/>
                    </a:lnTo>
                    <a:lnTo>
                      <a:pt x="2280" y="104"/>
                    </a:lnTo>
                    <a:lnTo>
                      <a:pt x="2280" y="109"/>
                    </a:lnTo>
                    <a:lnTo>
                      <a:pt x="2280" y="114"/>
                    </a:lnTo>
                    <a:lnTo>
                      <a:pt x="2286" y="125"/>
                    </a:lnTo>
                    <a:lnTo>
                      <a:pt x="2286" y="130"/>
                    </a:lnTo>
                    <a:lnTo>
                      <a:pt x="2286" y="135"/>
                    </a:lnTo>
                    <a:lnTo>
                      <a:pt x="2286" y="141"/>
                    </a:lnTo>
                    <a:lnTo>
                      <a:pt x="2292" y="141"/>
                    </a:lnTo>
                    <a:lnTo>
                      <a:pt x="2292" y="146"/>
                    </a:lnTo>
                    <a:lnTo>
                      <a:pt x="2292" y="151"/>
                    </a:lnTo>
                    <a:lnTo>
                      <a:pt x="2292" y="156"/>
                    </a:lnTo>
                    <a:lnTo>
                      <a:pt x="2298" y="156"/>
                    </a:lnTo>
                    <a:lnTo>
                      <a:pt x="2298" y="161"/>
                    </a:lnTo>
                    <a:lnTo>
                      <a:pt x="2298" y="167"/>
                    </a:lnTo>
                    <a:lnTo>
                      <a:pt x="2304" y="172"/>
                    </a:lnTo>
                    <a:lnTo>
                      <a:pt x="2304" y="177"/>
                    </a:lnTo>
                    <a:lnTo>
                      <a:pt x="2304" y="182"/>
                    </a:lnTo>
                    <a:lnTo>
                      <a:pt x="2310" y="182"/>
                    </a:lnTo>
                    <a:lnTo>
                      <a:pt x="2310" y="188"/>
                    </a:lnTo>
                    <a:lnTo>
                      <a:pt x="2316" y="193"/>
                    </a:lnTo>
                    <a:lnTo>
                      <a:pt x="2316" y="198"/>
                    </a:lnTo>
                    <a:lnTo>
                      <a:pt x="2322" y="198"/>
                    </a:lnTo>
                    <a:lnTo>
                      <a:pt x="2328" y="198"/>
                    </a:lnTo>
                    <a:lnTo>
                      <a:pt x="2334" y="198"/>
                    </a:lnTo>
                    <a:lnTo>
                      <a:pt x="2340" y="198"/>
                    </a:lnTo>
                    <a:lnTo>
                      <a:pt x="2340" y="193"/>
                    </a:lnTo>
                    <a:lnTo>
                      <a:pt x="2346" y="193"/>
                    </a:lnTo>
                    <a:lnTo>
                      <a:pt x="2346" y="188"/>
                    </a:lnTo>
                    <a:lnTo>
                      <a:pt x="2352" y="182"/>
                    </a:lnTo>
                    <a:lnTo>
                      <a:pt x="2352" y="177"/>
                    </a:lnTo>
                    <a:lnTo>
                      <a:pt x="2358" y="177"/>
                    </a:lnTo>
                    <a:lnTo>
                      <a:pt x="2358" y="172"/>
                    </a:lnTo>
                    <a:lnTo>
                      <a:pt x="2358" y="167"/>
                    </a:lnTo>
                    <a:lnTo>
                      <a:pt x="2364" y="167"/>
                    </a:lnTo>
                    <a:lnTo>
                      <a:pt x="2364" y="161"/>
                    </a:lnTo>
                    <a:lnTo>
                      <a:pt x="2364" y="156"/>
                    </a:lnTo>
                    <a:lnTo>
                      <a:pt x="2370" y="151"/>
                    </a:lnTo>
                    <a:lnTo>
                      <a:pt x="2370" y="146"/>
                    </a:lnTo>
                    <a:lnTo>
                      <a:pt x="2370" y="141"/>
                    </a:lnTo>
                    <a:lnTo>
                      <a:pt x="2376" y="141"/>
                    </a:lnTo>
                    <a:lnTo>
                      <a:pt x="2376" y="130"/>
                    </a:lnTo>
                    <a:lnTo>
                      <a:pt x="2382" y="120"/>
                    </a:lnTo>
                    <a:lnTo>
                      <a:pt x="2382" y="114"/>
                    </a:lnTo>
                    <a:lnTo>
                      <a:pt x="2382" y="109"/>
                    </a:lnTo>
                    <a:lnTo>
                      <a:pt x="2388" y="104"/>
                    </a:lnTo>
                    <a:lnTo>
                      <a:pt x="2388" y="94"/>
                    </a:lnTo>
                    <a:lnTo>
                      <a:pt x="2388" y="88"/>
                    </a:lnTo>
                    <a:lnTo>
                      <a:pt x="2394" y="83"/>
                    </a:lnTo>
                    <a:lnTo>
                      <a:pt x="2394" y="78"/>
                    </a:lnTo>
                    <a:lnTo>
                      <a:pt x="2394" y="73"/>
                    </a:lnTo>
                    <a:lnTo>
                      <a:pt x="2400" y="73"/>
                    </a:lnTo>
                    <a:lnTo>
                      <a:pt x="2400" y="78"/>
                    </a:lnTo>
                    <a:lnTo>
                      <a:pt x="2400" y="88"/>
                    </a:lnTo>
                    <a:lnTo>
                      <a:pt x="2400" y="94"/>
                    </a:lnTo>
                    <a:lnTo>
                      <a:pt x="2406" y="99"/>
                    </a:lnTo>
                    <a:lnTo>
                      <a:pt x="2406" y="104"/>
                    </a:lnTo>
                    <a:lnTo>
                      <a:pt x="2412" y="109"/>
                    </a:lnTo>
                    <a:lnTo>
                      <a:pt x="2412" y="114"/>
                    </a:lnTo>
                    <a:lnTo>
                      <a:pt x="2412" y="120"/>
                    </a:lnTo>
                    <a:lnTo>
                      <a:pt x="2412" y="125"/>
                    </a:lnTo>
                    <a:lnTo>
                      <a:pt x="2418" y="130"/>
                    </a:lnTo>
                    <a:lnTo>
                      <a:pt x="2418" y="135"/>
                    </a:lnTo>
                    <a:lnTo>
                      <a:pt x="2424" y="141"/>
                    </a:lnTo>
                    <a:lnTo>
                      <a:pt x="2424" y="146"/>
                    </a:lnTo>
                    <a:lnTo>
                      <a:pt x="2424" y="151"/>
                    </a:lnTo>
                    <a:lnTo>
                      <a:pt x="2430" y="156"/>
                    </a:lnTo>
                    <a:lnTo>
                      <a:pt x="2430" y="161"/>
                    </a:lnTo>
                    <a:lnTo>
                      <a:pt x="2436" y="167"/>
                    </a:lnTo>
                    <a:lnTo>
                      <a:pt x="2436" y="172"/>
                    </a:lnTo>
                    <a:lnTo>
                      <a:pt x="2442" y="172"/>
                    </a:lnTo>
                    <a:lnTo>
                      <a:pt x="2442" y="177"/>
                    </a:lnTo>
                    <a:lnTo>
                      <a:pt x="2448" y="182"/>
                    </a:lnTo>
                    <a:lnTo>
                      <a:pt x="2448" y="188"/>
                    </a:lnTo>
                    <a:lnTo>
                      <a:pt x="2454" y="188"/>
                    </a:lnTo>
                    <a:lnTo>
                      <a:pt x="2454" y="193"/>
                    </a:lnTo>
                    <a:lnTo>
                      <a:pt x="2460" y="193"/>
                    </a:lnTo>
                    <a:lnTo>
                      <a:pt x="2466" y="193"/>
                    </a:lnTo>
                    <a:lnTo>
                      <a:pt x="2466" y="198"/>
                    </a:lnTo>
                    <a:lnTo>
                      <a:pt x="2472" y="198"/>
                    </a:lnTo>
                    <a:lnTo>
                      <a:pt x="2472" y="193"/>
                    </a:lnTo>
                    <a:lnTo>
                      <a:pt x="2478" y="193"/>
                    </a:lnTo>
                    <a:lnTo>
                      <a:pt x="2484" y="193"/>
                    </a:lnTo>
                    <a:lnTo>
                      <a:pt x="2484" y="188"/>
                    </a:lnTo>
                    <a:lnTo>
                      <a:pt x="2490" y="188"/>
                    </a:lnTo>
                    <a:lnTo>
                      <a:pt x="2490" y="182"/>
                    </a:lnTo>
                    <a:lnTo>
                      <a:pt x="2496" y="182"/>
                    </a:lnTo>
                    <a:lnTo>
                      <a:pt x="2496" y="177"/>
                    </a:lnTo>
                    <a:lnTo>
                      <a:pt x="2502" y="172"/>
                    </a:lnTo>
                    <a:lnTo>
                      <a:pt x="2502" y="167"/>
                    </a:lnTo>
                    <a:lnTo>
                      <a:pt x="2508" y="167"/>
                    </a:lnTo>
                    <a:lnTo>
                      <a:pt x="2508" y="161"/>
                    </a:lnTo>
                    <a:lnTo>
                      <a:pt x="2508" y="156"/>
                    </a:lnTo>
                    <a:lnTo>
                      <a:pt x="2514" y="151"/>
                    </a:lnTo>
                    <a:lnTo>
                      <a:pt x="2520" y="146"/>
                    </a:lnTo>
                    <a:lnTo>
                      <a:pt x="2520" y="141"/>
                    </a:lnTo>
                    <a:lnTo>
                      <a:pt x="2520" y="135"/>
                    </a:lnTo>
                    <a:lnTo>
                      <a:pt x="2526" y="130"/>
                    </a:lnTo>
                    <a:lnTo>
                      <a:pt x="2526" y="125"/>
                    </a:lnTo>
                    <a:lnTo>
                      <a:pt x="2532" y="120"/>
                    </a:lnTo>
                    <a:lnTo>
                      <a:pt x="2532" y="114"/>
                    </a:lnTo>
                    <a:lnTo>
                      <a:pt x="2532" y="109"/>
                    </a:lnTo>
                    <a:lnTo>
                      <a:pt x="2538" y="109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7" name="Rectangle 62"/>
              <p:cNvSpPr>
                <a:spLocks noChangeArrowheads="1"/>
              </p:cNvSpPr>
              <p:nvPr/>
            </p:nvSpPr>
            <p:spPr bwMode="auto">
              <a:xfrm>
                <a:off x="419" y="1508"/>
                <a:ext cx="21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8" name="Freeform 63"/>
              <p:cNvSpPr>
                <a:spLocks/>
              </p:cNvSpPr>
              <p:nvPr/>
            </p:nvSpPr>
            <p:spPr bwMode="auto">
              <a:xfrm>
                <a:off x="191" y="1289"/>
                <a:ext cx="2538" cy="203"/>
              </a:xfrm>
              <a:custGeom>
                <a:avLst/>
                <a:gdLst>
                  <a:gd name="T0" fmla="*/ 36 w 2538"/>
                  <a:gd name="T1" fmla="*/ 135 h 203"/>
                  <a:gd name="T2" fmla="*/ 78 w 2538"/>
                  <a:gd name="T3" fmla="*/ 41 h 203"/>
                  <a:gd name="T4" fmla="*/ 120 w 2538"/>
                  <a:gd name="T5" fmla="*/ 177 h 203"/>
                  <a:gd name="T6" fmla="*/ 156 w 2538"/>
                  <a:gd name="T7" fmla="*/ 193 h 203"/>
                  <a:gd name="T8" fmla="*/ 198 w 2538"/>
                  <a:gd name="T9" fmla="*/ 83 h 203"/>
                  <a:gd name="T10" fmla="*/ 240 w 2538"/>
                  <a:gd name="T11" fmla="*/ 130 h 203"/>
                  <a:gd name="T12" fmla="*/ 282 w 2538"/>
                  <a:gd name="T13" fmla="*/ 198 h 203"/>
                  <a:gd name="T14" fmla="*/ 318 w 2538"/>
                  <a:gd name="T15" fmla="*/ 177 h 203"/>
                  <a:gd name="T16" fmla="*/ 360 w 2538"/>
                  <a:gd name="T17" fmla="*/ 125 h 203"/>
                  <a:gd name="T18" fmla="*/ 402 w 2538"/>
                  <a:gd name="T19" fmla="*/ 188 h 203"/>
                  <a:gd name="T20" fmla="*/ 438 w 2538"/>
                  <a:gd name="T21" fmla="*/ 182 h 203"/>
                  <a:gd name="T22" fmla="*/ 480 w 2538"/>
                  <a:gd name="T23" fmla="*/ 88 h 203"/>
                  <a:gd name="T24" fmla="*/ 522 w 2538"/>
                  <a:gd name="T25" fmla="*/ 146 h 203"/>
                  <a:gd name="T26" fmla="*/ 564 w 2538"/>
                  <a:gd name="T27" fmla="*/ 203 h 203"/>
                  <a:gd name="T28" fmla="*/ 600 w 2538"/>
                  <a:gd name="T29" fmla="*/ 141 h 203"/>
                  <a:gd name="T30" fmla="*/ 642 w 2538"/>
                  <a:gd name="T31" fmla="*/ 26 h 203"/>
                  <a:gd name="T32" fmla="*/ 684 w 2538"/>
                  <a:gd name="T33" fmla="*/ 172 h 203"/>
                  <a:gd name="T34" fmla="*/ 720 w 2538"/>
                  <a:gd name="T35" fmla="*/ 193 h 203"/>
                  <a:gd name="T36" fmla="*/ 762 w 2538"/>
                  <a:gd name="T37" fmla="*/ 109 h 203"/>
                  <a:gd name="T38" fmla="*/ 804 w 2538"/>
                  <a:gd name="T39" fmla="*/ 146 h 203"/>
                  <a:gd name="T40" fmla="*/ 846 w 2538"/>
                  <a:gd name="T41" fmla="*/ 193 h 203"/>
                  <a:gd name="T42" fmla="*/ 882 w 2538"/>
                  <a:gd name="T43" fmla="*/ 167 h 203"/>
                  <a:gd name="T44" fmla="*/ 924 w 2538"/>
                  <a:gd name="T45" fmla="*/ 120 h 203"/>
                  <a:gd name="T46" fmla="*/ 966 w 2538"/>
                  <a:gd name="T47" fmla="*/ 193 h 203"/>
                  <a:gd name="T48" fmla="*/ 1002 w 2538"/>
                  <a:gd name="T49" fmla="*/ 177 h 203"/>
                  <a:gd name="T50" fmla="*/ 1044 w 2538"/>
                  <a:gd name="T51" fmla="*/ 62 h 203"/>
                  <a:gd name="T52" fmla="*/ 1086 w 2538"/>
                  <a:gd name="T53" fmla="*/ 130 h 203"/>
                  <a:gd name="T54" fmla="*/ 1128 w 2538"/>
                  <a:gd name="T55" fmla="*/ 203 h 203"/>
                  <a:gd name="T56" fmla="*/ 1164 w 2538"/>
                  <a:gd name="T57" fmla="*/ 151 h 203"/>
                  <a:gd name="T58" fmla="*/ 1206 w 2538"/>
                  <a:gd name="T59" fmla="*/ 41 h 203"/>
                  <a:gd name="T60" fmla="*/ 1248 w 2538"/>
                  <a:gd name="T61" fmla="*/ 172 h 203"/>
                  <a:gd name="T62" fmla="*/ 1284 w 2538"/>
                  <a:gd name="T63" fmla="*/ 193 h 203"/>
                  <a:gd name="T64" fmla="*/ 1326 w 2538"/>
                  <a:gd name="T65" fmla="*/ 130 h 203"/>
                  <a:gd name="T66" fmla="*/ 1368 w 2538"/>
                  <a:gd name="T67" fmla="*/ 156 h 203"/>
                  <a:gd name="T68" fmla="*/ 1410 w 2538"/>
                  <a:gd name="T69" fmla="*/ 198 h 203"/>
                  <a:gd name="T70" fmla="*/ 1446 w 2538"/>
                  <a:gd name="T71" fmla="*/ 156 h 203"/>
                  <a:gd name="T72" fmla="*/ 1488 w 2538"/>
                  <a:gd name="T73" fmla="*/ 94 h 203"/>
                  <a:gd name="T74" fmla="*/ 1530 w 2538"/>
                  <a:gd name="T75" fmla="*/ 188 h 203"/>
                  <a:gd name="T76" fmla="*/ 1566 w 2538"/>
                  <a:gd name="T77" fmla="*/ 182 h 203"/>
                  <a:gd name="T78" fmla="*/ 1608 w 2538"/>
                  <a:gd name="T79" fmla="*/ 47 h 203"/>
                  <a:gd name="T80" fmla="*/ 1650 w 2538"/>
                  <a:gd name="T81" fmla="*/ 120 h 203"/>
                  <a:gd name="T82" fmla="*/ 1692 w 2538"/>
                  <a:gd name="T83" fmla="*/ 198 h 203"/>
                  <a:gd name="T84" fmla="*/ 1728 w 2538"/>
                  <a:gd name="T85" fmla="*/ 161 h 203"/>
                  <a:gd name="T86" fmla="*/ 1770 w 2538"/>
                  <a:gd name="T87" fmla="*/ 73 h 203"/>
                  <a:gd name="T88" fmla="*/ 1812 w 2538"/>
                  <a:gd name="T89" fmla="*/ 177 h 203"/>
                  <a:gd name="T90" fmla="*/ 1848 w 2538"/>
                  <a:gd name="T91" fmla="*/ 193 h 203"/>
                  <a:gd name="T92" fmla="*/ 1890 w 2538"/>
                  <a:gd name="T93" fmla="*/ 135 h 203"/>
                  <a:gd name="T94" fmla="*/ 1932 w 2538"/>
                  <a:gd name="T95" fmla="*/ 167 h 203"/>
                  <a:gd name="T96" fmla="*/ 1974 w 2538"/>
                  <a:gd name="T97" fmla="*/ 198 h 203"/>
                  <a:gd name="T98" fmla="*/ 2010 w 2538"/>
                  <a:gd name="T99" fmla="*/ 146 h 203"/>
                  <a:gd name="T100" fmla="*/ 2052 w 2538"/>
                  <a:gd name="T101" fmla="*/ 62 h 203"/>
                  <a:gd name="T102" fmla="*/ 2094 w 2538"/>
                  <a:gd name="T103" fmla="*/ 182 h 203"/>
                  <a:gd name="T104" fmla="*/ 2130 w 2538"/>
                  <a:gd name="T105" fmla="*/ 188 h 203"/>
                  <a:gd name="T106" fmla="*/ 2172 w 2538"/>
                  <a:gd name="T107" fmla="*/ 57 h 203"/>
                  <a:gd name="T108" fmla="*/ 2214 w 2538"/>
                  <a:gd name="T109" fmla="*/ 114 h 203"/>
                  <a:gd name="T110" fmla="*/ 2256 w 2538"/>
                  <a:gd name="T111" fmla="*/ 198 h 203"/>
                  <a:gd name="T112" fmla="*/ 2292 w 2538"/>
                  <a:gd name="T113" fmla="*/ 172 h 203"/>
                  <a:gd name="T114" fmla="*/ 2334 w 2538"/>
                  <a:gd name="T115" fmla="*/ 104 h 203"/>
                  <a:gd name="T116" fmla="*/ 2376 w 2538"/>
                  <a:gd name="T117" fmla="*/ 182 h 203"/>
                  <a:gd name="T118" fmla="*/ 2412 w 2538"/>
                  <a:gd name="T119" fmla="*/ 188 h 203"/>
                  <a:gd name="T120" fmla="*/ 2454 w 2538"/>
                  <a:gd name="T121" fmla="*/ 120 h 203"/>
                  <a:gd name="T122" fmla="*/ 2496 w 2538"/>
                  <a:gd name="T123" fmla="*/ 161 h 20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38"/>
                  <a:gd name="T187" fmla="*/ 0 h 203"/>
                  <a:gd name="T188" fmla="*/ 2538 w 2538"/>
                  <a:gd name="T189" fmla="*/ 203 h 20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38" h="203">
                    <a:moveTo>
                      <a:pt x="0" y="198"/>
                    </a:moveTo>
                    <a:lnTo>
                      <a:pt x="0" y="198"/>
                    </a:lnTo>
                    <a:lnTo>
                      <a:pt x="6" y="193"/>
                    </a:lnTo>
                    <a:lnTo>
                      <a:pt x="6" y="188"/>
                    </a:lnTo>
                    <a:lnTo>
                      <a:pt x="12" y="188"/>
                    </a:lnTo>
                    <a:lnTo>
                      <a:pt x="12" y="182"/>
                    </a:lnTo>
                    <a:lnTo>
                      <a:pt x="18" y="177"/>
                    </a:lnTo>
                    <a:lnTo>
                      <a:pt x="18" y="172"/>
                    </a:lnTo>
                    <a:lnTo>
                      <a:pt x="24" y="172"/>
                    </a:lnTo>
                    <a:lnTo>
                      <a:pt x="24" y="167"/>
                    </a:lnTo>
                    <a:lnTo>
                      <a:pt x="24" y="161"/>
                    </a:lnTo>
                    <a:lnTo>
                      <a:pt x="30" y="156"/>
                    </a:lnTo>
                    <a:lnTo>
                      <a:pt x="30" y="151"/>
                    </a:lnTo>
                    <a:lnTo>
                      <a:pt x="30" y="146"/>
                    </a:lnTo>
                    <a:lnTo>
                      <a:pt x="30" y="141"/>
                    </a:lnTo>
                    <a:lnTo>
                      <a:pt x="36" y="141"/>
                    </a:lnTo>
                    <a:lnTo>
                      <a:pt x="36" y="135"/>
                    </a:lnTo>
                    <a:lnTo>
                      <a:pt x="36" y="130"/>
                    </a:lnTo>
                    <a:lnTo>
                      <a:pt x="36" y="125"/>
                    </a:lnTo>
                    <a:lnTo>
                      <a:pt x="42" y="125"/>
                    </a:lnTo>
                    <a:lnTo>
                      <a:pt x="42" y="114"/>
                    </a:lnTo>
                    <a:lnTo>
                      <a:pt x="48" y="104"/>
                    </a:lnTo>
                    <a:lnTo>
                      <a:pt x="48" y="99"/>
                    </a:lnTo>
                    <a:lnTo>
                      <a:pt x="48" y="88"/>
                    </a:lnTo>
                    <a:lnTo>
                      <a:pt x="54" y="83"/>
                    </a:lnTo>
                    <a:lnTo>
                      <a:pt x="54" y="78"/>
                    </a:lnTo>
                    <a:lnTo>
                      <a:pt x="54" y="73"/>
                    </a:lnTo>
                    <a:lnTo>
                      <a:pt x="54" y="67"/>
                    </a:lnTo>
                    <a:lnTo>
                      <a:pt x="60" y="62"/>
                    </a:lnTo>
                    <a:lnTo>
                      <a:pt x="60" y="57"/>
                    </a:lnTo>
                    <a:lnTo>
                      <a:pt x="60" y="52"/>
                    </a:lnTo>
                    <a:lnTo>
                      <a:pt x="60" y="41"/>
                    </a:lnTo>
                    <a:lnTo>
                      <a:pt x="66" y="36"/>
                    </a:lnTo>
                    <a:lnTo>
                      <a:pt x="66" y="26"/>
                    </a:lnTo>
                    <a:lnTo>
                      <a:pt x="66" y="20"/>
                    </a:lnTo>
                    <a:lnTo>
                      <a:pt x="66" y="15"/>
                    </a:lnTo>
                    <a:lnTo>
                      <a:pt x="72" y="15"/>
                    </a:lnTo>
                    <a:lnTo>
                      <a:pt x="72" y="20"/>
                    </a:lnTo>
                    <a:lnTo>
                      <a:pt x="72" y="26"/>
                    </a:lnTo>
                    <a:lnTo>
                      <a:pt x="72" y="31"/>
                    </a:lnTo>
                    <a:lnTo>
                      <a:pt x="72" y="41"/>
                    </a:lnTo>
                    <a:lnTo>
                      <a:pt x="78" y="41"/>
                    </a:lnTo>
                    <a:lnTo>
                      <a:pt x="78" y="47"/>
                    </a:lnTo>
                    <a:lnTo>
                      <a:pt x="78" y="57"/>
                    </a:lnTo>
                    <a:lnTo>
                      <a:pt x="78" y="62"/>
                    </a:lnTo>
                    <a:lnTo>
                      <a:pt x="84" y="73"/>
                    </a:lnTo>
                    <a:lnTo>
                      <a:pt x="84" y="78"/>
                    </a:lnTo>
                    <a:lnTo>
                      <a:pt x="84" y="83"/>
                    </a:lnTo>
                    <a:lnTo>
                      <a:pt x="84" y="94"/>
                    </a:lnTo>
                    <a:lnTo>
                      <a:pt x="90" y="94"/>
                    </a:lnTo>
                    <a:lnTo>
                      <a:pt x="90" y="99"/>
                    </a:lnTo>
                    <a:lnTo>
                      <a:pt x="90" y="104"/>
                    </a:lnTo>
                    <a:lnTo>
                      <a:pt x="90" y="109"/>
                    </a:lnTo>
                    <a:lnTo>
                      <a:pt x="96" y="120"/>
                    </a:lnTo>
                    <a:lnTo>
                      <a:pt x="96" y="125"/>
                    </a:lnTo>
                    <a:lnTo>
                      <a:pt x="96" y="135"/>
                    </a:lnTo>
                    <a:lnTo>
                      <a:pt x="102" y="135"/>
                    </a:lnTo>
                    <a:lnTo>
                      <a:pt x="102" y="146"/>
                    </a:lnTo>
                    <a:lnTo>
                      <a:pt x="102" y="151"/>
                    </a:lnTo>
                    <a:lnTo>
                      <a:pt x="108" y="151"/>
                    </a:lnTo>
                    <a:lnTo>
                      <a:pt x="108" y="161"/>
                    </a:lnTo>
                    <a:lnTo>
                      <a:pt x="114" y="167"/>
                    </a:lnTo>
                    <a:lnTo>
                      <a:pt x="114" y="172"/>
                    </a:lnTo>
                    <a:lnTo>
                      <a:pt x="114" y="177"/>
                    </a:lnTo>
                    <a:lnTo>
                      <a:pt x="120" y="177"/>
                    </a:lnTo>
                    <a:lnTo>
                      <a:pt x="120" y="182"/>
                    </a:lnTo>
                    <a:lnTo>
                      <a:pt x="120" y="188"/>
                    </a:lnTo>
                    <a:lnTo>
                      <a:pt x="126" y="188"/>
                    </a:lnTo>
                    <a:lnTo>
                      <a:pt x="126" y="193"/>
                    </a:lnTo>
                    <a:lnTo>
                      <a:pt x="132" y="193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38" y="203"/>
                    </a:lnTo>
                    <a:lnTo>
                      <a:pt x="144" y="203"/>
                    </a:lnTo>
                    <a:lnTo>
                      <a:pt x="144" y="198"/>
                    </a:lnTo>
                    <a:lnTo>
                      <a:pt x="150" y="198"/>
                    </a:lnTo>
                    <a:lnTo>
                      <a:pt x="156" y="193"/>
                    </a:lnTo>
                    <a:lnTo>
                      <a:pt x="156" y="188"/>
                    </a:lnTo>
                    <a:lnTo>
                      <a:pt x="162" y="188"/>
                    </a:lnTo>
                    <a:lnTo>
                      <a:pt x="162" y="182"/>
                    </a:lnTo>
                    <a:lnTo>
                      <a:pt x="168" y="177"/>
                    </a:lnTo>
                    <a:lnTo>
                      <a:pt x="168" y="172"/>
                    </a:lnTo>
                    <a:lnTo>
                      <a:pt x="168" y="167"/>
                    </a:lnTo>
                    <a:lnTo>
                      <a:pt x="174" y="161"/>
                    </a:lnTo>
                    <a:lnTo>
                      <a:pt x="174" y="156"/>
                    </a:lnTo>
                    <a:lnTo>
                      <a:pt x="180" y="151"/>
                    </a:lnTo>
                    <a:lnTo>
                      <a:pt x="180" y="146"/>
                    </a:lnTo>
                    <a:lnTo>
                      <a:pt x="180" y="141"/>
                    </a:lnTo>
                    <a:lnTo>
                      <a:pt x="186" y="135"/>
                    </a:lnTo>
                    <a:lnTo>
                      <a:pt x="186" y="125"/>
                    </a:lnTo>
                    <a:lnTo>
                      <a:pt x="186" y="120"/>
                    </a:lnTo>
                    <a:lnTo>
                      <a:pt x="192" y="114"/>
                    </a:lnTo>
                    <a:lnTo>
                      <a:pt x="192" y="109"/>
                    </a:lnTo>
                    <a:lnTo>
                      <a:pt x="192" y="99"/>
                    </a:lnTo>
                    <a:lnTo>
                      <a:pt x="198" y="99"/>
                    </a:lnTo>
                    <a:lnTo>
                      <a:pt x="198" y="94"/>
                    </a:lnTo>
                    <a:lnTo>
                      <a:pt x="198" y="83"/>
                    </a:lnTo>
                    <a:lnTo>
                      <a:pt x="198" y="78"/>
                    </a:lnTo>
                    <a:lnTo>
                      <a:pt x="204" y="67"/>
                    </a:lnTo>
                    <a:lnTo>
                      <a:pt x="204" y="62"/>
                    </a:lnTo>
                    <a:lnTo>
                      <a:pt x="204" y="52"/>
                    </a:lnTo>
                    <a:lnTo>
                      <a:pt x="210" y="47"/>
                    </a:lnTo>
                    <a:lnTo>
                      <a:pt x="210" y="41"/>
                    </a:lnTo>
                    <a:lnTo>
                      <a:pt x="210" y="47"/>
                    </a:lnTo>
                    <a:lnTo>
                      <a:pt x="216" y="47"/>
                    </a:lnTo>
                    <a:lnTo>
                      <a:pt x="216" y="57"/>
                    </a:lnTo>
                    <a:lnTo>
                      <a:pt x="216" y="62"/>
                    </a:lnTo>
                    <a:lnTo>
                      <a:pt x="222" y="73"/>
                    </a:lnTo>
                    <a:lnTo>
                      <a:pt x="222" y="78"/>
                    </a:lnTo>
                    <a:lnTo>
                      <a:pt x="222" y="88"/>
                    </a:lnTo>
                    <a:lnTo>
                      <a:pt x="228" y="94"/>
                    </a:lnTo>
                    <a:lnTo>
                      <a:pt x="228" y="99"/>
                    </a:lnTo>
                    <a:lnTo>
                      <a:pt x="228" y="104"/>
                    </a:lnTo>
                    <a:lnTo>
                      <a:pt x="234" y="114"/>
                    </a:lnTo>
                    <a:lnTo>
                      <a:pt x="234" y="125"/>
                    </a:lnTo>
                    <a:lnTo>
                      <a:pt x="240" y="130"/>
                    </a:lnTo>
                    <a:lnTo>
                      <a:pt x="240" y="135"/>
                    </a:lnTo>
                    <a:lnTo>
                      <a:pt x="240" y="141"/>
                    </a:lnTo>
                    <a:lnTo>
                      <a:pt x="246" y="146"/>
                    </a:lnTo>
                    <a:lnTo>
                      <a:pt x="246" y="151"/>
                    </a:lnTo>
                    <a:lnTo>
                      <a:pt x="252" y="156"/>
                    </a:lnTo>
                    <a:lnTo>
                      <a:pt x="252" y="161"/>
                    </a:lnTo>
                    <a:lnTo>
                      <a:pt x="252" y="167"/>
                    </a:lnTo>
                    <a:lnTo>
                      <a:pt x="258" y="172"/>
                    </a:lnTo>
                    <a:lnTo>
                      <a:pt x="264" y="177"/>
                    </a:lnTo>
                    <a:lnTo>
                      <a:pt x="264" y="182"/>
                    </a:lnTo>
                    <a:lnTo>
                      <a:pt x="264" y="188"/>
                    </a:lnTo>
                    <a:lnTo>
                      <a:pt x="270" y="188"/>
                    </a:lnTo>
                    <a:lnTo>
                      <a:pt x="276" y="193"/>
                    </a:lnTo>
                    <a:lnTo>
                      <a:pt x="276" y="198"/>
                    </a:lnTo>
                    <a:lnTo>
                      <a:pt x="282" y="198"/>
                    </a:lnTo>
                    <a:lnTo>
                      <a:pt x="288" y="198"/>
                    </a:lnTo>
                    <a:lnTo>
                      <a:pt x="294" y="198"/>
                    </a:lnTo>
                    <a:lnTo>
                      <a:pt x="294" y="193"/>
                    </a:lnTo>
                    <a:lnTo>
                      <a:pt x="300" y="193"/>
                    </a:lnTo>
                    <a:lnTo>
                      <a:pt x="300" y="188"/>
                    </a:lnTo>
                    <a:lnTo>
                      <a:pt x="306" y="188"/>
                    </a:lnTo>
                    <a:lnTo>
                      <a:pt x="312" y="182"/>
                    </a:lnTo>
                    <a:lnTo>
                      <a:pt x="312" y="177"/>
                    </a:lnTo>
                    <a:lnTo>
                      <a:pt x="318" y="177"/>
                    </a:lnTo>
                    <a:lnTo>
                      <a:pt x="318" y="172"/>
                    </a:lnTo>
                    <a:lnTo>
                      <a:pt x="324" y="172"/>
                    </a:lnTo>
                    <a:lnTo>
                      <a:pt x="324" y="167"/>
                    </a:lnTo>
                    <a:lnTo>
                      <a:pt x="324" y="161"/>
                    </a:lnTo>
                    <a:lnTo>
                      <a:pt x="330" y="161"/>
                    </a:lnTo>
                    <a:lnTo>
                      <a:pt x="330" y="156"/>
                    </a:lnTo>
                    <a:lnTo>
                      <a:pt x="330" y="151"/>
                    </a:lnTo>
                    <a:lnTo>
                      <a:pt x="336" y="151"/>
                    </a:lnTo>
                    <a:lnTo>
                      <a:pt x="336" y="146"/>
                    </a:lnTo>
                    <a:lnTo>
                      <a:pt x="336" y="141"/>
                    </a:lnTo>
                    <a:lnTo>
                      <a:pt x="342" y="135"/>
                    </a:lnTo>
                    <a:lnTo>
                      <a:pt x="342" y="130"/>
                    </a:lnTo>
                    <a:lnTo>
                      <a:pt x="342" y="125"/>
                    </a:lnTo>
                    <a:lnTo>
                      <a:pt x="348" y="125"/>
                    </a:lnTo>
                    <a:lnTo>
                      <a:pt x="348" y="120"/>
                    </a:lnTo>
                    <a:lnTo>
                      <a:pt x="348" y="114"/>
                    </a:lnTo>
                    <a:lnTo>
                      <a:pt x="354" y="114"/>
                    </a:lnTo>
                    <a:lnTo>
                      <a:pt x="354" y="120"/>
                    </a:lnTo>
                    <a:lnTo>
                      <a:pt x="354" y="125"/>
                    </a:lnTo>
                    <a:lnTo>
                      <a:pt x="360" y="125"/>
                    </a:lnTo>
                    <a:lnTo>
                      <a:pt x="360" y="130"/>
                    </a:lnTo>
                    <a:lnTo>
                      <a:pt x="360" y="135"/>
                    </a:lnTo>
                    <a:lnTo>
                      <a:pt x="366" y="141"/>
                    </a:lnTo>
                    <a:lnTo>
                      <a:pt x="366" y="146"/>
                    </a:lnTo>
                    <a:lnTo>
                      <a:pt x="372" y="151"/>
                    </a:lnTo>
                    <a:lnTo>
                      <a:pt x="372" y="156"/>
                    </a:lnTo>
                    <a:lnTo>
                      <a:pt x="378" y="161"/>
                    </a:lnTo>
                    <a:lnTo>
                      <a:pt x="378" y="167"/>
                    </a:lnTo>
                    <a:lnTo>
                      <a:pt x="384" y="167"/>
                    </a:lnTo>
                    <a:lnTo>
                      <a:pt x="384" y="172"/>
                    </a:lnTo>
                    <a:lnTo>
                      <a:pt x="384" y="177"/>
                    </a:lnTo>
                    <a:lnTo>
                      <a:pt x="390" y="177"/>
                    </a:lnTo>
                    <a:lnTo>
                      <a:pt x="390" y="182"/>
                    </a:lnTo>
                    <a:lnTo>
                      <a:pt x="396" y="182"/>
                    </a:lnTo>
                    <a:lnTo>
                      <a:pt x="396" y="188"/>
                    </a:lnTo>
                    <a:lnTo>
                      <a:pt x="402" y="188"/>
                    </a:lnTo>
                    <a:lnTo>
                      <a:pt x="402" y="193"/>
                    </a:lnTo>
                    <a:lnTo>
                      <a:pt x="408" y="193"/>
                    </a:lnTo>
                    <a:lnTo>
                      <a:pt x="414" y="193"/>
                    </a:lnTo>
                    <a:lnTo>
                      <a:pt x="414" y="198"/>
                    </a:lnTo>
                    <a:lnTo>
                      <a:pt x="420" y="198"/>
                    </a:lnTo>
                    <a:lnTo>
                      <a:pt x="426" y="198"/>
                    </a:lnTo>
                    <a:lnTo>
                      <a:pt x="426" y="193"/>
                    </a:lnTo>
                    <a:lnTo>
                      <a:pt x="432" y="188"/>
                    </a:lnTo>
                    <a:lnTo>
                      <a:pt x="438" y="188"/>
                    </a:lnTo>
                    <a:lnTo>
                      <a:pt x="438" y="182"/>
                    </a:lnTo>
                    <a:lnTo>
                      <a:pt x="438" y="177"/>
                    </a:lnTo>
                    <a:lnTo>
                      <a:pt x="444" y="177"/>
                    </a:lnTo>
                    <a:lnTo>
                      <a:pt x="444" y="172"/>
                    </a:lnTo>
                    <a:lnTo>
                      <a:pt x="450" y="172"/>
                    </a:lnTo>
                    <a:lnTo>
                      <a:pt x="450" y="167"/>
                    </a:lnTo>
                    <a:lnTo>
                      <a:pt x="450" y="161"/>
                    </a:lnTo>
                    <a:lnTo>
                      <a:pt x="456" y="156"/>
                    </a:lnTo>
                    <a:lnTo>
                      <a:pt x="456" y="151"/>
                    </a:lnTo>
                    <a:lnTo>
                      <a:pt x="462" y="146"/>
                    </a:lnTo>
                    <a:lnTo>
                      <a:pt x="462" y="141"/>
                    </a:lnTo>
                    <a:lnTo>
                      <a:pt x="462" y="135"/>
                    </a:lnTo>
                    <a:lnTo>
                      <a:pt x="468" y="135"/>
                    </a:lnTo>
                    <a:lnTo>
                      <a:pt x="468" y="130"/>
                    </a:lnTo>
                    <a:lnTo>
                      <a:pt x="468" y="125"/>
                    </a:lnTo>
                    <a:lnTo>
                      <a:pt x="468" y="120"/>
                    </a:lnTo>
                    <a:lnTo>
                      <a:pt x="474" y="114"/>
                    </a:lnTo>
                    <a:lnTo>
                      <a:pt x="474" y="109"/>
                    </a:lnTo>
                    <a:lnTo>
                      <a:pt x="474" y="104"/>
                    </a:lnTo>
                    <a:lnTo>
                      <a:pt x="480" y="104"/>
                    </a:lnTo>
                    <a:lnTo>
                      <a:pt x="480" y="99"/>
                    </a:lnTo>
                    <a:lnTo>
                      <a:pt x="480" y="94"/>
                    </a:lnTo>
                    <a:lnTo>
                      <a:pt x="480" y="88"/>
                    </a:lnTo>
                    <a:lnTo>
                      <a:pt x="486" y="78"/>
                    </a:lnTo>
                    <a:lnTo>
                      <a:pt x="486" y="73"/>
                    </a:lnTo>
                    <a:lnTo>
                      <a:pt x="486" y="67"/>
                    </a:lnTo>
                    <a:lnTo>
                      <a:pt x="492" y="62"/>
                    </a:lnTo>
                    <a:lnTo>
                      <a:pt x="492" y="57"/>
                    </a:lnTo>
                    <a:lnTo>
                      <a:pt x="492" y="62"/>
                    </a:lnTo>
                    <a:lnTo>
                      <a:pt x="492" y="67"/>
                    </a:lnTo>
                    <a:lnTo>
                      <a:pt x="498" y="67"/>
                    </a:lnTo>
                    <a:lnTo>
                      <a:pt x="498" y="78"/>
                    </a:lnTo>
                    <a:lnTo>
                      <a:pt x="498" y="83"/>
                    </a:lnTo>
                    <a:lnTo>
                      <a:pt x="504" y="94"/>
                    </a:lnTo>
                    <a:lnTo>
                      <a:pt x="504" y="99"/>
                    </a:lnTo>
                    <a:lnTo>
                      <a:pt x="504" y="104"/>
                    </a:lnTo>
                    <a:lnTo>
                      <a:pt x="504" y="109"/>
                    </a:lnTo>
                    <a:lnTo>
                      <a:pt x="510" y="109"/>
                    </a:lnTo>
                    <a:lnTo>
                      <a:pt x="510" y="120"/>
                    </a:lnTo>
                    <a:lnTo>
                      <a:pt x="510" y="125"/>
                    </a:lnTo>
                    <a:lnTo>
                      <a:pt x="516" y="130"/>
                    </a:lnTo>
                    <a:lnTo>
                      <a:pt x="516" y="135"/>
                    </a:lnTo>
                    <a:lnTo>
                      <a:pt x="516" y="141"/>
                    </a:lnTo>
                    <a:lnTo>
                      <a:pt x="516" y="146"/>
                    </a:lnTo>
                    <a:lnTo>
                      <a:pt x="522" y="146"/>
                    </a:lnTo>
                    <a:lnTo>
                      <a:pt x="522" y="151"/>
                    </a:lnTo>
                    <a:lnTo>
                      <a:pt x="522" y="156"/>
                    </a:lnTo>
                    <a:lnTo>
                      <a:pt x="528" y="161"/>
                    </a:lnTo>
                    <a:lnTo>
                      <a:pt x="528" y="167"/>
                    </a:lnTo>
                    <a:lnTo>
                      <a:pt x="534" y="172"/>
                    </a:lnTo>
                    <a:lnTo>
                      <a:pt x="534" y="177"/>
                    </a:lnTo>
                    <a:lnTo>
                      <a:pt x="534" y="182"/>
                    </a:lnTo>
                    <a:lnTo>
                      <a:pt x="540" y="188"/>
                    </a:lnTo>
                    <a:lnTo>
                      <a:pt x="546" y="193"/>
                    </a:lnTo>
                    <a:lnTo>
                      <a:pt x="546" y="198"/>
                    </a:lnTo>
                    <a:lnTo>
                      <a:pt x="552" y="198"/>
                    </a:lnTo>
                    <a:lnTo>
                      <a:pt x="558" y="198"/>
                    </a:lnTo>
                    <a:lnTo>
                      <a:pt x="558" y="203"/>
                    </a:lnTo>
                    <a:lnTo>
                      <a:pt x="564" y="203"/>
                    </a:lnTo>
                    <a:lnTo>
                      <a:pt x="564" y="198"/>
                    </a:lnTo>
                    <a:lnTo>
                      <a:pt x="570" y="198"/>
                    </a:lnTo>
                    <a:lnTo>
                      <a:pt x="570" y="193"/>
                    </a:lnTo>
                    <a:lnTo>
                      <a:pt x="576" y="193"/>
                    </a:lnTo>
                    <a:lnTo>
                      <a:pt x="576" y="188"/>
                    </a:lnTo>
                    <a:lnTo>
                      <a:pt x="582" y="182"/>
                    </a:lnTo>
                    <a:lnTo>
                      <a:pt x="582" y="177"/>
                    </a:lnTo>
                    <a:lnTo>
                      <a:pt x="588" y="172"/>
                    </a:lnTo>
                    <a:lnTo>
                      <a:pt x="588" y="167"/>
                    </a:lnTo>
                    <a:lnTo>
                      <a:pt x="594" y="156"/>
                    </a:lnTo>
                    <a:lnTo>
                      <a:pt x="594" y="146"/>
                    </a:lnTo>
                    <a:lnTo>
                      <a:pt x="600" y="146"/>
                    </a:lnTo>
                    <a:lnTo>
                      <a:pt x="600" y="141"/>
                    </a:lnTo>
                    <a:lnTo>
                      <a:pt x="600" y="130"/>
                    </a:lnTo>
                    <a:lnTo>
                      <a:pt x="606" y="125"/>
                    </a:lnTo>
                    <a:lnTo>
                      <a:pt x="606" y="120"/>
                    </a:lnTo>
                    <a:lnTo>
                      <a:pt x="606" y="114"/>
                    </a:lnTo>
                    <a:lnTo>
                      <a:pt x="612" y="104"/>
                    </a:lnTo>
                    <a:lnTo>
                      <a:pt x="612" y="99"/>
                    </a:lnTo>
                    <a:lnTo>
                      <a:pt x="612" y="88"/>
                    </a:lnTo>
                    <a:lnTo>
                      <a:pt x="612" y="83"/>
                    </a:lnTo>
                    <a:lnTo>
                      <a:pt x="618" y="83"/>
                    </a:lnTo>
                    <a:lnTo>
                      <a:pt x="618" y="73"/>
                    </a:lnTo>
                    <a:lnTo>
                      <a:pt x="618" y="67"/>
                    </a:lnTo>
                    <a:lnTo>
                      <a:pt x="618" y="62"/>
                    </a:lnTo>
                    <a:lnTo>
                      <a:pt x="624" y="52"/>
                    </a:lnTo>
                    <a:lnTo>
                      <a:pt x="624" y="47"/>
                    </a:lnTo>
                    <a:lnTo>
                      <a:pt x="624" y="31"/>
                    </a:lnTo>
                    <a:lnTo>
                      <a:pt x="630" y="26"/>
                    </a:lnTo>
                    <a:lnTo>
                      <a:pt x="630" y="15"/>
                    </a:lnTo>
                    <a:lnTo>
                      <a:pt x="630" y="10"/>
                    </a:lnTo>
                    <a:lnTo>
                      <a:pt x="630" y="5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36" y="5"/>
                    </a:lnTo>
                    <a:lnTo>
                      <a:pt x="636" y="10"/>
                    </a:lnTo>
                    <a:lnTo>
                      <a:pt x="636" y="15"/>
                    </a:lnTo>
                    <a:lnTo>
                      <a:pt x="636" y="26"/>
                    </a:lnTo>
                    <a:lnTo>
                      <a:pt x="642" y="26"/>
                    </a:lnTo>
                    <a:lnTo>
                      <a:pt x="642" y="31"/>
                    </a:lnTo>
                    <a:lnTo>
                      <a:pt x="642" y="47"/>
                    </a:lnTo>
                    <a:lnTo>
                      <a:pt x="642" y="52"/>
                    </a:lnTo>
                    <a:lnTo>
                      <a:pt x="648" y="62"/>
                    </a:lnTo>
                    <a:lnTo>
                      <a:pt x="648" y="67"/>
                    </a:lnTo>
                    <a:lnTo>
                      <a:pt x="648" y="78"/>
                    </a:lnTo>
                    <a:lnTo>
                      <a:pt x="654" y="83"/>
                    </a:lnTo>
                    <a:lnTo>
                      <a:pt x="654" y="88"/>
                    </a:lnTo>
                    <a:lnTo>
                      <a:pt x="654" y="94"/>
                    </a:lnTo>
                    <a:lnTo>
                      <a:pt x="654" y="99"/>
                    </a:lnTo>
                    <a:lnTo>
                      <a:pt x="654" y="104"/>
                    </a:lnTo>
                    <a:lnTo>
                      <a:pt x="660" y="109"/>
                    </a:lnTo>
                    <a:lnTo>
                      <a:pt x="660" y="114"/>
                    </a:lnTo>
                    <a:lnTo>
                      <a:pt x="660" y="125"/>
                    </a:lnTo>
                    <a:lnTo>
                      <a:pt x="666" y="125"/>
                    </a:lnTo>
                    <a:lnTo>
                      <a:pt x="666" y="130"/>
                    </a:lnTo>
                    <a:lnTo>
                      <a:pt x="666" y="135"/>
                    </a:lnTo>
                    <a:lnTo>
                      <a:pt x="666" y="141"/>
                    </a:lnTo>
                    <a:lnTo>
                      <a:pt x="672" y="146"/>
                    </a:lnTo>
                    <a:lnTo>
                      <a:pt x="672" y="151"/>
                    </a:lnTo>
                    <a:lnTo>
                      <a:pt x="672" y="156"/>
                    </a:lnTo>
                    <a:lnTo>
                      <a:pt x="678" y="161"/>
                    </a:lnTo>
                    <a:lnTo>
                      <a:pt x="678" y="167"/>
                    </a:lnTo>
                    <a:lnTo>
                      <a:pt x="678" y="172"/>
                    </a:lnTo>
                    <a:lnTo>
                      <a:pt x="684" y="172"/>
                    </a:lnTo>
                    <a:lnTo>
                      <a:pt x="684" y="177"/>
                    </a:lnTo>
                    <a:lnTo>
                      <a:pt x="684" y="182"/>
                    </a:lnTo>
                    <a:lnTo>
                      <a:pt x="690" y="188"/>
                    </a:lnTo>
                    <a:lnTo>
                      <a:pt x="690" y="193"/>
                    </a:lnTo>
                    <a:lnTo>
                      <a:pt x="696" y="193"/>
                    </a:lnTo>
                    <a:lnTo>
                      <a:pt x="696" y="198"/>
                    </a:lnTo>
                    <a:lnTo>
                      <a:pt x="702" y="198"/>
                    </a:lnTo>
                    <a:lnTo>
                      <a:pt x="708" y="198"/>
                    </a:lnTo>
                    <a:lnTo>
                      <a:pt x="714" y="198"/>
                    </a:lnTo>
                    <a:lnTo>
                      <a:pt x="720" y="198"/>
                    </a:lnTo>
                    <a:lnTo>
                      <a:pt x="720" y="193"/>
                    </a:lnTo>
                    <a:lnTo>
                      <a:pt x="726" y="188"/>
                    </a:lnTo>
                    <a:lnTo>
                      <a:pt x="732" y="188"/>
                    </a:lnTo>
                    <a:lnTo>
                      <a:pt x="732" y="182"/>
                    </a:lnTo>
                    <a:lnTo>
                      <a:pt x="732" y="177"/>
                    </a:lnTo>
                    <a:lnTo>
                      <a:pt x="738" y="172"/>
                    </a:lnTo>
                    <a:lnTo>
                      <a:pt x="738" y="167"/>
                    </a:lnTo>
                    <a:lnTo>
                      <a:pt x="744" y="161"/>
                    </a:lnTo>
                    <a:lnTo>
                      <a:pt x="744" y="156"/>
                    </a:lnTo>
                    <a:lnTo>
                      <a:pt x="750" y="151"/>
                    </a:lnTo>
                    <a:lnTo>
                      <a:pt x="750" y="146"/>
                    </a:lnTo>
                    <a:lnTo>
                      <a:pt x="750" y="141"/>
                    </a:lnTo>
                    <a:lnTo>
                      <a:pt x="756" y="135"/>
                    </a:lnTo>
                    <a:lnTo>
                      <a:pt x="756" y="130"/>
                    </a:lnTo>
                    <a:lnTo>
                      <a:pt x="756" y="125"/>
                    </a:lnTo>
                    <a:lnTo>
                      <a:pt x="762" y="120"/>
                    </a:lnTo>
                    <a:lnTo>
                      <a:pt x="762" y="109"/>
                    </a:lnTo>
                    <a:lnTo>
                      <a:pt x="768" y="99"/>
                    </a:lnTo>
                    <a:lnTo>
                      <a:pt x="768" y="94"/>
                    </a:lnTo>
                    <a:lnTo>
                      <a:pt x="768" y="83"/>
                    </a:lnTo>
                    <a:lnTo>
                      <a:pt x="774" y="83"/>
                    </a:lnTo>
                    <a:lnTo>
                      <a:pt x="774" y="78"/>
                    </a:lnTo>
                    <a:lnTo>
                      <a:pt x="774" y="83"/>
                    </a:lnTo>
                    <a:lnTo>
                      <a:pt x="780" y="83"/>
                    </a:lnTo>
                    <a:lnTo>
                      <a:pt x="780" y="88"/>
                    </a:lnTo>
                    <a:lnTo>
                      <a:pt x="780" y="94"/>
                    </a:lnTo>
                    <a:lnTo>
                      <a:pt x="786" y="104"/>
                    </a:lnTo>
                    <a:lnTo>
                      <a:pt x="786" y="114"/>
                    </a:lnTo>
                    <a:lnTo>
                      <a:pt x="792" y="114"/>
                    </a:lnTo>
                    <a:lnTo>
                      <a:pt x="792" y="120"/>
                    </a:lnTo>
                    <a:lnTo>
                      <a:pt x="792" y="125"/>
                    </a:lnTo>
                    <a:lnTo>
                      <a:pt x="798" y="130"/>
                    </a:lnTo>
                    <a:lnTo>
                      <a:pt x="798" y="135"/>
                    </a:lnTo>
                    <a:lnTo>
                      <a:pt x="798" y="141"/>
                    </a:lnTo>
                    <a:lnTo>
                      <a:pt x="804" y="146"/>
                    </a:lnTo>
                    <a:lnTo>
                      <a:pt x="804" y="151"/>
                    </a:lnTo>
                    <a:lnTo>
                      <a:pt x="810" y="156"/>
                    </a:lnTo>
                    <a:lnTo>
                      <a:pt x="810" y="161"/>
                    </a:lnTo>
                    <a:lnTo>
                      <a:pt x="816" y="167"/>
                    </a:lnTo>
                    <a:lnTo>
                      <a:pt x="816" y="172"/>
                    </a:lnTo>
                    <a:lnTo>
                      <a:pt x="822" y="177"/>
                    </a:lnTo>
                    <a:lnTo>
                      <a:pt x="828" y="182"/>
                    </a:lnTo>
                    <a:lnTo>
                      <a:pt x="828" y="188"/>
                    </a:lnTo>
                    <a:lnTo>
                      <a:pt x="834" y="188"/>
                    </a:lnTo>
                    <a:lnTo>
                      <a:pt x="834" y="193"/>
                    </a:lnTo>
                    <a:lnTo>
                      <a:pt x="840" y="193"/>
                    </a:lnTo>
                    <a:lnTo>
                      <a:pt x="846" y="193"/>
                    </a:lnTo>
                    <a:lnTo>
                      <a:pt x="846" y="198"/>
                    </a:lnTo>
                    <a:lnTo>
                      <a:pt x="846" y="193"/>
                    </a:lnTo>
                    <a:lnTo>
                      <a:pt x="852" y="193"/>
                    </a:lnTo>
                    <a:lnTo>
                      <a:pt x="858" y="193"/>
                    </a:lnTo>
                    <a:lnTo>
                      <a:pt x="858" y="188"/>
                    </a:lnTo>
                    <a:lnTo>
                      <a:pt x="864" y="188"/>
                    </a:lnTo>
                    <a:lnTo>
                      <a:pt x="864" y="182"/>
                    </a:lnTo>
                    <a:lnTo>
                      <a:pt x="870" y="182"/>
                    </a:lnTo>
                    <a:lnTo>
                      <a:pt x="876" y="177"/>
                    </a:lnTo>
                    <a:lnTo>
                      <a:pt x="876" y="172"/>
                    </a:lnTo>
                    <a:lnTo>
                      <a:pt x="882" y="172"/>
                    </a:lnTo>
                    <a:lnTo>
                      <a:pt x="882" y="167"/>
                    </a:lnTo>
                    <a:lnTo>
                      <a:pt x="882" y="161"/>
                    </a:lnTo>
                    <a:lnTo>
                      <a:pt x="888" y="161"/>
                    </a:lnTo>
                    <a:lnTo>
                      <a:pt x="888" y="156"/>
                    </a:lnTo>
                    <a:lnTo>
                      <a:pt x="894" y="151"/>
                    </a:lnTo>
                    <a:lnTo>
                      <a:pt x="894" y="146"/>
                    </a:lnTo>
                    <a:lnTo>
                      <a:pt x="900" y="141"/>
                    </a:lnTo>
                    <a:lnTo>
                      <a:pt x="900" y="135"/>
                    </a:lnTo>
                    <a:lnTo>
                      <a:pt x="906" y="130"/>
                    </a:lnTo>
                    <a:lnTo>
                      <a:pt x="906" y="125"/>
                    </a:lnTo>
                    <a:lnTo>
                      <a:pt x="906" y="120"/>
                    </a:lnTo>
                    <a:lnTo>
                      <a:pt x="912" y="120"/>
                    </a:lnTo>
                    <a:lnTo>
                      <a:pt x="912" y="109"/>
                    </a:lnTo>
                    <a:lnTo>
                      <a:pt x="912" y="104"/>
                    </a:lnTo>
                    <a:lnTo>
                      <a:pt x="918" y="104"/>
                    </a:lnTo>
                    <a:lnTo>
                      <a:pt x="918" y="109"/>
                    </a:lnTo>
                    <a:lnTo>
                      <a:pt x="918" y="114"/>
                    </a:lnTo>
                    <a:lnTo>
                      <a:pt x="918" y="120"/>
                    </a:lnTo>
                    <a:lnTo>
                      <a:pt x="924" y="120"/>
                    </a:lnTo>
                    <a:lnTo>
                      <a:pt x="924" y="125"/>
                    </a:lnTo>
                    <a:lnTo>
                      <a:pt x="924" y="130"/>
                    </a:lnTo>
                    <a:lnTo>
                      <a:pt x="930" y="141"/>
                    </a:lnTo>
                    <a:lnTo>
                      <a:pt x="930" y="146"/>
                    </a:lnTo>
                    <a:lnTo>
                      <a:pt x="936" y="146"/>
                    </a:lnTo>
                    <a:lnTo>
                      <a:pt x="936" y="151"/>
                    </a:lnTo>
                    <a:lnTo>
                      <a:pt x="936" y="156"/>
                    </a:lnTo>
                    <a:lnTo>
                      <a:pt x="942" y="161"/>
                    </a:lnTo>
                    <a:lnTo>
                      <a:pt x="942" y="167"/>
                    </a:lnTo>
                    <a:lnTo>
                      <a:pt x="948" y="172"/>
                    </a:lnTo>
                    <a:lnTo>
                      <a:pt x="948" y="177"/>
                    </a:lnTo>
                    <a:lnTo>
                      <a:pt x="954" y="177"/>
                    </a:lnTo>
                    <a:lnTo>
                      <a:pt x="954" y="182"/>
                    </a:lnTo>
                    <a:lnTo>
                      <a:pt x="960" y="188"/>
                    </a:lnTo>
                    <a:lnTo>
                      <a:pt x="966" y="193"/>
                    </a:lnTo>
                    <a:lnTo>
                      <a:pt x="972" y="193"/>
                    </a:lnTo>
                    <a:lnTo>
                      <a:pt x="972" y="198"/>
                    </a:lnTo>
                    <a:lnTo>
                      <a:pt x="978" y="198"/>
                    </a:lnTo>
                    <a:lnTo>
                      <a:pt x="984" y="198"/>
                    </a:lnTo>
                    <a:lnTo>
                      <a:pt x="990" y="198"/>
                    </a:lnTo>
                    <a:lnTo>
                      <a:pt x="990" y="193"/>
                    </a:lnTo>
                    <a:lnTo>
                      <a:pt x="996" y="193"/>
                    </a:lnTo>
                    <a:lnTo>
                      <a:pt x="996" y="188"/>
                    </a:lnTo>
                    <a:lnTo>
                      <a:pt x="1002" y="188"/>
                    </a:lnTo>
                    <a:lnTo>
                      <a:pt x="1002" y="182"/>
                    </a:lnTo>
                    <a:lnTo>
                      <a:pt x="1002" y="177"/>
                    </a:lnTo>
                    <a:lnTo>
                      <a:pt x="1008" y="172"/>
                    </a:lnTo>
                    <a:lnTo>
                      <a:pt x="1014" y="167"/>
                    </a:lnTo>
                    <a:lnTo>
                      <a:pt x="1014" y="161"/>
                    </a:lnTo>
                    <a:lnTo>
                      <a:pt x="1014" y="156"/>
                    </a:lnTo>
                    <a:lnTo>
                      <a:pt x="1014" y="151"/>
                    </a:lnTo>
                    <a:lnTo>
                      <a:pt x="1020" y="146"/>
                    </a:lnTo>
                    <a:lnTo>
                      <a:pt x="1020" y="141"/>
                    </a:lnTo>
                    <a:lnTo>
                      <a:pt x="1026" y="130"/>
                    </a:lnTo>
                    <a:lnTo>
                      <a:pt x="1026" y="120"/>
                    </a:lnTo>
                    <a:lnTo>
                      <a:pt x="1032" y="120"/>
                    </a:lnTo>
                    <a:lnTo>
                      <a:pt x="1032" y="114"/>
                    </a:lnTo>
                    <a:lnTo>
                      <a:pt x="1032" y="109"/>
                    </a:lnTo>
                    <a:lnTo>
                      <a:pt x="1032" y="104"/>
                    </a:lnTo>
                    <a:lnTo>
                      <a:pt x="1038" y="94"/>
                    </a:lnTo>
                    <a:lnTo>
                      <a:pt x="1038" y="88"/>
                    </a:lnTo>
                    <a:lnTo>
                      <a:pt x="1038" y="78"/>
                    </a:lnTo>
                    <a:lnTo>
                      <a:pt x="1044" y="78"/>
                    </a:lnTo>
                    <a:lnTo>
                      <a:pt x="1044" y="73"/>
                    </a:lnTo>
                    <a:lnTo>
                      <a:pt x="1044" y="62"/>
                    </a:lnTo>
                    <a:lnTo>
                      <a:pt x="1044" y="57"/>
                    </a:lnTo>
                    <a:lnTo>
                      <a:pt x="1050" y="47"/>
                    </a:lnTo>
                    <a:lnTo>
                      <a:pt x="1050" y="41"/>
                    </a:lnTo>
                    <a:lnTo>
                      <a:pt x="1050" y="31"/>
                    </a:lnTo>
                    <a:lnTo>
                      <a:pt x="1056" y="26"/>
                    </a:lnTo>
                    <a:lnTo>
                      <a:pt x="1056" y="20"/>
                    </a:lnTo>
                    <a:lnTo>
                      <a:pt x="1056" y="26"/>
                    </a:lnTo>
                    <a:lnTo>
                      <a:pt x="1056" y="31"/>
                    </a:lnTo>
                    <a:lnTo>
                      <a:pt x="1062" y="31"/>
                    </a:lnTo>
                    <a:lnTo>
                      <a:pt x="1062" y="41"/>
                    </a:lnTo>
                    <a:lnTo>
                      <a:pt x="1062" y="47"/>
                    </a:lnTo>
                    <a:lnTo>
                      <a:pt x="1062" y="52"/>
                    </a:lnTo>
                    <a:lnTo>
                      <a:pt x="1068" y="62"/>
                    </a:lnTo>
                    <a:lnTo>
                      <a:pt x="1068" y="67"/>
                    </a:lnTo>
                    <a:lnTo>
                      <a:pt x="1068" y="78"/>
                    </a:lnTo>
                    <a:lnTo>
                      <a:pt x="1068" y="83"/>
                    </a:lnTo>
                    <a:lnTo>
                      <a:pt x="1074" y="88"/>
                    </a:lnTo>
                    <a:lnTo>
                      <a:pt x="1074" y="94"/>
                    </a:lnTo>
                    <a:lnTo>
                      <a:pt x="1074" y="99"/>
                    </a:lnTo>
                    <a:lnTo>
                      <a:pt x="1074" y="104"/>
                    </a:lnTo>
                    <a:lnTo>
                      <a:pt x="1080" y="109"/>
                    </a:lnTo>
                    <a:lnTo>
                      <a:pt x="1080" y="114"/>
                    </a:lnTo>
                    <a:lnTo>
                      <a:pt x="1080" y="125"/>
                    </a:lnTo>
                    <a:lnTo>
                      <a:pt x="1080" y="130"/>
                    </a:lnTo>
                    <a:lnTo>
                      <a:pt x="1086" y="130"/>
                    </a:lnTo>
                    <a:lnTo>
                      <a:pt x="1086" y="135"/>
                    </a:lnTo>
                    <a:lnTo>
                      <a:pt x="1086" y="141"/>
                    </a:lnTo>
                    <a:lnTo>
                      <a:pt x="1092" y="151"/>
                    </a:lnTo>
                    <a:lnTo>
                      <a:pt x="1092" y="156"/>
                    </a:lnTo>
                    <a:lnTo>
                      <a:pt x="1098" y="161"/>
                    </a:lnTo>
                    <a:lnTo>
                      <a:pt x="1098" y="167"/>
                    </a:lnTo>
                    <a:lnTo>
                      <a:pt x="1098" y="172"/>
                    </a:lnTo>
                    <a:lnTo>
                      <a:pt x="1098" y="177"/>
                    </a:lnTo>
                    <a:lnTo>
                      <a:pt x="1104" y="177"/>
                    </a:lnTo>
                    <a:lnTo>
                      <a:pt x="1104" y="182"/>
                    </a:lnTo>
                    <a:lnTo>
                      <a:pt x="1110" y="188"/>
                    </a:lnTo>
                    <a:lnTo>
                      <a:pt x="1110" y="193"/>
                    </a:lnTo>
                    <a:lnTo>
                      <a:pt x="1116" y="198"/>
                    </a:lnTo>
                    <a:lnTo>
                      <a:pt x="1122" y="198"/>
                    </a:lnTo>
                    <a:lnTo>
                      <a:pt x="1122" y="203"/>
                    </a:lnTo>
                    <a:lnTo>
                      <a:pt x="1128" y="203"/>
                    </a:lnTo>
                    <a:lnTo>
                      <a:pt x="1134" y="198"/>
                    </a:lnTo>
                    <a:lnTo>
                      <a:pt x="1140" y="198"/>
                    </a:lnTo>
                    <a:lnTo>
                      <a:pt x="1140" y="193"/>
                    </a:lnTo>
                    <a:lnTo>
                      <a:pt x="1146" y="188"/>
                    </a:lnTo>
                    <a:lnTo>
                      <a:pt x="1146" y="182"/>
                    </a:lnTo>
                    <a:lnTo>
                      <a:pt x="1152" y="182"/>
                    </a:lnTo>
                    <a:lnTo>
                      <a:pt x="1152" y="177"/>
                    </a:lnTo>
                    <a:lnTo>
                      <a:pt x="1152" y="172"/>
                    </a:lnTo>
                    <a:lnTo>
                      <a:pt x="1158" y="167"/>
                    </a:lnTo>
                    <a:lnTo>
                      <a:pt x="1158" y="161"/>
                    </a:lnTo>
                    <a:lnTo>
                      <a:pt x="1158" y="156"/>
                    </a:lnTo>
                    <a:lnTo>
                      <a:pt x="1164" y="156"/>
                    </a:lnTo>
                    <a:lnTo>
                      <a:pt x="1164" y="151"/>
                    </a:lnTo>
                    <a:lnTo>
                      <a:pt x="1164" y="141"/>
                    </a:lnTo>
                    <a:lnTo>
                      <a:pt x="1170" y="135"/>
                    </a:lnTo>
                    <a:lnTo>
                      <a:pt x="1170" y="130"/>
                    </a:lnTo>
                    <a:lnTo>
                      <a:pt x="1170" y="125"/>
                    </a:lnTo>
                    <a:lnTo>
                      <a:pt x="1176" y="114"/>
                    </a:lnTo>
                    <a:lnTo>
                      <a:pt x="1176" y="109"/>
                    </a:lnTo>
                    <a:lnTo>
                      <a:pt x="1176" y="99"/>
                    </a:lnTo>
                    <a:lnTo>
                      <a:pt x="1182" y="94"/>
                    </a:lnTo>
                    <a:lnTo>
                      <a:pt x="1182" y="83"/>
                    </a:lnTo>
                    <a:lnTo>
                      <a:pt x="1182" y="78"/>
                    </a:lnTo>
                    <a:lnTo>
                      <a:pt x="1188" y="67"/>
                    </a:lnTo>
                    <a:lnTo>
                      <a:pt x="1188" y="62"/>
                    </a:lnTo>
                    <a:lnTo>
                      <a:pt x="1188" y="52"/>
                    </a:lnTo>
                    <a:lnTo>
                      <a:pt x="1188" y="47"/>
                    </a:lnTo>
                    <a:lnTo>
                      <a:pt x="1194" y="41"/>
                    </a:lnTo>
                    <a:lnTo>
                      <a:pt x="1194" y="31"/>
                    </a:lnTo>
                    <a:lnTo>
                      <a:pt x="1194" y="26"/>
                    </a:lnTo>
                    <a:lnTo>
                      <a:pt x="1194" y="20"/>
                    </a:lnTo>
                    <a:lnTo>
                      <a:pt x="1200" y="20"/>
                    </a:lnTo>
                    <a:lnTo>
                      <a:pt x="1200" y="26"/>
                    </a:lnTo>
                    <a:lnTo>
                      <a:pt x="1200" y="31"/>
                    </a:lnTo>
                    <a:lnTo>
                      <a:pt x="1200" y="41"/>
                    </a:lnTo>
                    <a:lnTo>
                      <a:pt x="1206" y="41"/>
                    </a:lnTo>
                    <a:lnTo>
                      <a:pt x="1206" y="47"/>
                    </a:lnTo>
                    <a:lnTo>
                      <a:pt x="1206" y="57"/>
                    </a:lnTo>
                    <a:lnTo>
                      <a:pt x="1206" y="62"/>
                    </a:lnTo>
                    <a:lnTo>
                      <a:pt x="1212" y="73"/>
                    </a:lnTo>
                    <a:lnTo>
                      <a:pt x="1212" y="78"/>
                    </a:lnTo>
                    <a:lnTo>
                      <a:pt x="1212" y="88"/>
                    </a:lnTo>
                    <a:lnTo>
                      <a:pt x="1218" y="88"/>
                    </a:lnTo>
                    <a:lnTo>
                      <a:pt x="1218" y="94"/>
                    </a:lnTo>
                    <a:lnTo>
                      <a:pt x="1218" y="104"/>
                    </a:lnTo>
                    <a:lnTo>
                      <a:pt x="1218" y="109"/>
                    </a:lnTo>
                    <a:lnTo>
                      <a:pt x="1224" y="114"/>
                    </a:lnTo>
                    <a:lnTo>
                      <a:pt x="1224" y="120"/>
                    </a:lnTo>
                    <a:lnTo>
                      <a:pt x="1224" y="130"/>
                    </a:lnTo>
                    <a:lnTo>
                      <a:pt x="1230" y="130"/>
                    </a:lnTo>
                    <a:lnTo>
                      <a:pt x="1230" y="141"/>
                    </a:lnTo>
                    <a:lnTo>
                      <a:pt x="1230" y="146"/>
                    </a:lnTo>
                    <a:lnTo>
                      <a:pt x="1236" y="146"/>
                    </a:lnTo>
                    <a:lnTo>
                      <a:pt x="1236" y="151"/>
                    </a:lnTo>
                    <a:lnTo>
                      <a:pt x="1236" y="156"/>
                    </a:lnTo>
                    <a:lnTo>
                      <a:pt x="1242" y="161"/>
                    </a:lnTo>
                    <a:lnTo>
                      <a:pt x="1242" y="167"/>
                    </a:lnTo>
                    <a:lnTo>
                      <a:pt x="1242" y="172"/>
                    </a:lnTo>
                    <a:lnTo>
                      <a:pt x="1248" y="172"/>
                    </a:lnTo>
                    <a:lnTo>
                      <a:pt x="1248" y="177"/>
                    </a:lnTo>
                    <a:lnTo>
                      <a:pt x="1254" y="182"/>
                    </a:lnTo>
                    <a:lnTo>
                      <a:pt x="1254" y="188"/>
                    </a:lnTo>
                    <a:lnTo>
                      <a:pt x="1260" y="188"/>
                    </a:lnTo>
                    <a:lnTo>
                      <a:pt x="1260" y="193"/>
                    </a:lnTo>
                    <a:lnTo>
                      <a:pt x="1266" y="198"/>
                    </a:lnTo>
                    <a:lnTo>
                      <a:pt x="1272" y="198"/>
                    </a:lnTo>
                    <a:lnTo>
                      <a:pt x="1278" y="198"/>
                    </a:lnTo>
                    <a:lnTo>
                      <a:pt x="1284" y="198"/>
                    </a:lnTo>
                    <a:lnTo>
                      <a:pt x="1284" y="193"/>
                    </a:lnTo>
                    <a:lnTo>
                      <a:pt x="1290" y="193"/>
                    </a:lnTo>
                    <a:lnTo>
                      <a:pt x="1290" y="188"/>
                    </a:lnTo>
                    <a:lnTo>
                      <a:pt x="1296" y="188"/>
                    </a:lnTo>
                    <a:lnTo>
                      <a:pt x="1296" y="182"/>
                    </a:lnTo>
                    <a:lnTo>
                      <a:pt x="1302" y="177"/>
                    </a:lnTo>
                    <a:lnTo>
                      <a:pt x="1308" y="172"/>
                    </a:lnTo>
                    <a:lnTo>
                      <a:pt x="1308" y="167"/>
                    </a:lnTo>
                    <a:lnTo>
                      <a:pt x="1314" y="161"/>
                    </a:lnTo>
                    <a:lnTo>
                      <a:pt x="1314" y="156"/>
                    </a:lnTo>
                    <a:lnTo>
                      <a:pt x="1320" y="151"/>
                    </a:lnTo>
                    <a:lnTo>
                      <a:pt x="1320" y="146"/>
                    </a:lnTo>
                    <a:lnTo>
                      <a:pt x="1320" y="141"/>
                    </a:lnTo>
                    <a:lnTo>
                      <a:pt x="1326" y="141"/>
                    </a:lnTo>
                    <a:lnTo>
                      <a:pt x="1326" y="130"/>
                    </a:lnTo>
                    <a:lnTo>
                      <a:pt x="1332" y="125"/>
                    </a:lnTo>
                    <a:lnTo>
                      <a:pt x="1332" y="120"/>
                    </a:lnTo>
                    <a:lnTo>
                      <a:pt x="1332" y="114"/>
                    </a:lnTo>
                    <a:lnTo>
                      <a:pt x="1338" y="109"/>
                    </a:lnTo>
                    <a:lnTo>
                      <a:pt x="1338" y="104"/>
                    </a:lnTo>
                    <a:lnTo>
                      <a:pt x="1338" y="109"/>
                    </a:lnTo>
                    <a:lnTo>
                      <a:pt x="1344" y="109"/>
                    </a:lnTo>
                    <a:lnTo>
                      <a:pt x="1344" y="120"/>
                    </a:lnTo>
                    <a:lnTo>
                      <a:pt x="1350" y="125"/>
                    </a:lnTo>
                    <a:lnTo>
                      <a:pt x="1350" y="130"/>
                    </a:lnTo>
                    <a:lnTo>
                      <a:pt x="1350" y="135"/>
                    </a:lnTo>
                    <a:lnTo>
                      <a:pt x="1356" y="135"/>
                    </a:lnTo>
                    <a:lnTo>
                      <a:pt x="1356" y="141"/>
                    </a:lnTo>
                    <a:lnTo>
                      <a:pt x="1356" y="146"/>
                    </a:lnTo>
                    <a:lnTo>
                      <a:pt x="1362" y="151"/>
                    </a:lnTo>
                    <a:lnTo>
                      <a:pt x="1362" y="156"/>
                    </a:lnTo>
                    <a:lnTo>
                      <a:pt x="1368" y="156"/>
                    </a:lnTo>
                    <a:lnTo>
                      <a:pt x="1368" y="161"/>
                    </a:lnTo>
                    <a:lnTo>
                      <a:pt x="1368" y="167"/>
                    </a:lnTo>
                    <a:lnTo>
                      <a:pt x="1374" y="167"/>
                    </a:lnTo>
                    <a:lnTo>
                      <a:pt x="1374" y="172"/>
                    </a:lnTo>
                    <a:lnTo>
                      <a:pt x="1380" y="177"/>
                    </a:lnTo>
                    <a:lnTo>
                      <a:pt x="1380" y="182"/>
                    </a:lnTo>
                    <a:lnTo>
                      <a:pt x="1386" y="182"/>
                    </a:lnTo>
                    <a:lnTo>
                      <a:pt x="1392" y="188"/>
                    </a:lnTo>
                    <a:lnTo>
                      <a:pt x="1392" y="193"/>
                    </a:lnTo>
                    <a:lnTo>
                      <a:pt x="1398" y="193"/>
                    </a:lnTo>
                    <a:lnTo>
                      <a:pt x="1404" y="193"/>
                    </a:lnTo>
                    <a:lnTo>
                      <a:pt x="1404" y="198"/>
                    </a:lnTo>
                    <a:lnTo>
                      <a:pt x="1410" y="198"/>
                    </a:lnTo>
                    <a:lnTo>
                      <a:pt x="1410" y="193"/>
                    </a:lnTo>
                    <a:lnTo>
                      <a:pt x="1416" y="193"/>
                    </a:lnTo>
                    <a:lnTo>
                      <a:pt x="1416" y="188"/>
                    </a:lnTo>
                    <a:lnTo>
                      <a:pt x="1422" y="188"/>
                    </a:lnTo>
                    <a:lnTo>
                      <a:pt x="1428" y="182"/>
                    </a:lnTo>
                    <a:lnTo>
                      <a:pt x="1428" y="177"/>
                    </a:lnTo>
                    <a:lnTo>
                      <a:pt x="1434" y="177"/>
                    </a:lnTo>
                    <a:lnTo>
                      <a:pt x="1434" y="172"/>
                    </a:lnTo>
                    <a:lnTo>
                      <a:pt x="1440" y="167"/>
                    </a:lnTo>
                    <a:lnTo>
                      <a:pt x="1440" y="161"/>
                    </a:lnTo>
                    <a:lnTo>
                      <a:pt x="1446" y="161"/>
                    </a:lnTo>
                    <a:lnTo>
                      <a:pt x="1446" y="156"/>
                    </a:lnTo>
                    <a:lnTo>
                      <a:pt x="1446" y="151"/>
                    </a:lnTo>
                    <a:lnTo>
                      <a:pt x="1452" y="151"/>
                    </a:lnTo>
                    <a:lnTo>
                      <a:pt x="1452" y="146"/>
                    </a:lnTo>
                    <a:lnTo>
                      <a:pt x="1452" y="141"/>
                    </a:lnTo>
                    <a:lnTo>
                      <a:pt x="1458" y="135"/>
                    </a:lnTo>
                    <a:lnTo>
                      <a:pt x="1458" y="130"/>
                    </a:lnTo>
                    <a:lnTo>
                      <a:pt x="1458" y="125"/>
                    </a:lnTo>
                    <a:lnTo>
                      <a:pt x="1464" y="125"/>
                    </a:lnTo>
                    <a:lnTo>
                      <a:pt x="1464" y="114"/>
                    </a:lnTo>
                    <a:lnTo>
                      <a:pt x="1470" y="104"/>
                    </a:lnTo>
                    <a:lnTo>
                      <a:pt x="1470" y="94"/>
                    </a:lnTo>
                    <a:lnTo>
                      <a:pt x="1476" y="88"/>
                    </a:lnTo>
                    <a:lnTo>
                      <a:pt x="1476" y="83"/>
                    </a:lnTo>
                    <a:lnTo>
                      <a:pt x="1476" y="78"/>
                    </a:lnTo>
                    <a:lnTo>
                      <a:pt x="1482" y="78"/>
                    </a:lnTo>
                    <a:lnTo>
                      <a:pt x="1482" y="83"/>
                    </a:lnTo>
                    <a:lnTo>
                      <a:pt x="1482" y="94"/>
                    </a:lnTo>
                    <a:lnTo>
                      <a:pt x="1488" y="94"/>
                    </a:lnTo>
                    <a:lnTo>
                      <a:pt x="1488" y="99"/>
                    </a:lnTo>
                    <a:lnTo>
                      <a:pt x="1488" y="109"/>
                    </a:lnTo>
                    <a:lnTo>
                      <a:pt x="1494" y="120"/>
                    </a:lnTo>
                    <a:lnTo>
                      <a:pt x="1494" y="125"/>
                    </a:lnTo>
                    <a:lnTo>
                      <a:pt x="1494" y="130"/>
                    </a:lnTo>
                    <a:lnTo>
                      <a:pt x="1500" y="130"/>
                    </a:lnTo>
                    <a:lnTo>
                      <a:pt x="1500" y="135"/>
                    </a:lnTo>
                    <a:lnTo>
                      <a:pt x="1500" y="141"/>
                    </a:lnTo>
                    <a:lnTo>
                      <a:pt x="1500" y="146"/>
                    </a:lnTo>
                    <a:lnTo>
                      <a:pt x="1506" y="151"/>
                    </a:lnTo>
                    <a:lnTo>
                      <a:pt x="1506" y="156"/>
                    </a:lnTo>
                    <a:lnTo>
                      <a:pt x="1506" y="161"/>
                    </a:lnTo>
                    <a:lnTo>
                      <a:pt x="1512" y="161"/>
                    </a:lnTo>
                    <a:lnTo>
                      <a:pt x="1512" y="167"/>
                    </a:lnTo>
                    <a:lnTo>
                      <a:pt x="1512" y="172"/>
                    </a:lnTo>
                    <a:lnTo>
                      <a:pt x="1518" y="172"/>
                    </a:lnTo>
                    <a:lnTo>
                      <a:pt x="1518" y="177"/>
                    </a:lnTo>
                    <a:lnTo>
                      <a:pt x="1518" y="182"/>
                    </a:lnTo>
                    <a:lnTo>
                      <a:pt x="1524" y="182"/>
                    </a:lnTo>
                    <a:lnTo>
                      <a:pt x="1524" y="188"/>
                    </a:lnTo>
                    <a:lnTo>
                      <a:pt x="1530" y="188"/>
                    </a:lnTo>
                    <a:lnTo>
                      <a:pt x="1530" y="193"/>
                    </a:lnTo>
                    <a:lnTo>
                      <a:pt x="1536" y="198"/>
                    </a:lnTo>
                    <a:lnTo>
                      <a:pt x="1542" y="198"/>
                    </a:lnTo>
                    <a:lnTo>
                      <a:pt x="1548" y="198"/>
                    </a:lnTo>
                    <a:lnTo>
                      <a:pt x="1554" y="198"/>
                    </a:lnTo>
                    <a:lnTo>
                      <a:pt x="1554" y="193"/>
                    </a:lnTo>
                    <a:lnTo>
                      <a:pt x="1560" y="193"/>
                    </a:lnTo>
                    <a:lnTo>
                      <a:pt x="1566" y="188"/>
                    </a:lnTo>
                    <a:lnTo>
                      <a:pt x="1566" y="182"/>
                    </a:lnTo>
                    <a:lnTo>
                      <a:pt x="1566" y="177"/>
                    </a:lnTo>
                    <a:lnTo>
                      <a:pt x="1572" y="172"/>
                    </a:lnTo>
                    <a:lnTo>
                      <a:pt x="1578" y="167"/>
                    </a:lnTo>
                    <a:lnTo>
                      <a:pt x="1578" y="161"/>
                    </a:lnTo>
                    <a:lnTo>
                      <a:pt x="1578" y="156"/>
                    </a:lnTo>
                    <a:lnTo>
                      <a:pt x="1578" y="151"/>
                    </a:lnTo>
                    <a:lnTo>
                      <a:pt x="1584" y="146"/>
                    </a:lnTo>
                    <a:lnTo>
                      <a:pt x="1584" y="141"/>
                    </a:lnTo>
                    <a:lnTo>
                      <a:pt x="1584" y="135"/>
                    </a:lnTo>
                    <a:lnTo>
                      <a:pt x="1590" y="130"/>
                    </a:lnTo>
                    <a:lnTo>
                      <a:pt x="1590" y="125"/>
                    </a:lnTo>
                    <a:lnTo>
                      <a:pt x="1590" y="114"/>
                    </a:lnTo>
                    <a:lnTo>
                      <a:pt x="1596" y="114"/>
                    </a:lnTo>
                    <a:lnTo>
                      <a:pt x="1596" y="109"/>
                    </a:lnTo>
                    <a:lnTo>
                      <a:pt x="1596" y="99"/>
                    </a:lnTo>
                    <a:lnTo>
                      <a:pt x="1596" y="94"/>
                    </a:lnTo>
                    <a:lnTo>
                      <a:pt x="1602" y="83"/>
                    </a:lnTo>
                    <a:lnTo>
                      <a:pt x="1602" y="78"/>
                    </a:lnTo>
                    <a:lnTo>
                      <a:pt x="1602" y="67"/>
                    </a:lnTo>
                    <a:lnTo>
                      <a:pt x="1608" y="67"/>
                    </a:lnTo>
                    <a:lnTo>
                      <a:pt x="1608" y="62"/>
                    </a:lnTo>
                    <a:lnTo>
                      <a:pt x="1608" y="52"/>
                    </a:lnTo>
                    <a:lnTo>
                      <a:pt x="1608" y="47"/>
                    </a:lnTo>
                    <a:lnTo>
                      <a:pt x="1614" y="31"/>
                    </a:lnTo>
                    <a:lnTo>
                      <a:pt x="1614" y="26"/>
                    </a:lnTo>
                    <a:lnTo>
                      <a:pt x="1614" y="10"/>
                    </a:lnTo>
                    <a:lnTo>
                      <a:pt x="1620" y="10"/>
                    </a:lnTo>
                    <a:lnTo>
                      <a:pt x="1620" y="5"/>
                    </a:lnTo>
                    <a:lnTo>
                      <a:pt x="1620" y="0"/>
                    </a:lnTo>
                    <a:lnTo>
                      <a:pt x="1620" y="5"/>
                    </a:lnTo>
                    <a:lnTo>
                      <a:pt x="1620" y="10"/>
                    </a:lnTo>
                    <a:lnTo>
                      <a:pt x="1626" y="10"/>
                    </a:lnTo>
                    <a:lnTo>
                      <a:pt x="1626" y="26"/>
                    </a:lnTo>
                    <a:lnTo>
                      <a:pt x="1626" y="31"/>
                    </a:lnTo>
                    <a:lnTo>
                      <a:pt x="1632" y="47"/>
                    </a:lnTo>
                    <a:lnTo>
                      <a:pt x="1632" y="52"/>
                    </a:lnTo>
                    <a:lnTo>
                      <a:pt x="1632" y="62"/>
                    </a:lnTo>
                    <a:lnTo>
                      <a:pt x="1632" y="67"/>
                    </a:lnTo>
                    <a:lnTo>
                      <a:pt x="1638" y="73"/>
                    </a:lnTo>
                    <a:lnTo>
                      <a:pt x="1638" y="83"/>
                    </a:lnTo>
                    <a:lnTo>
                      <a:pt x="1638" y="88"/>
                    </a:lnTo>
                    <a:lnTo>
                      <a:pt x="1644" y="99"/>
                    </a:lnTo>
                    <a:lnTo>
                      <a:pt x="1644" y="104"/>
                    </a:lnTo>
                    <a:lnTo>
                      <a:pt x="1644" y="114"/>
                    </a:lnTo>
                    <a:lnTo>
                      <a:pt x="1650" y="120"/>
                    </a:lnTo>
                    <a:lnTo>
                      <a:pt x="1650" y="125"/>
                    </a:lnTo>
                    <a:lnTo>
                      <a:pt x="1650" y="130"/>
                    </a:lnTo>
                    <a:lnTo>
                      <a:pt x="1656" y="141"/>
                    </a:lnTo>
                    <a:lnTo>
                      <a:pt x="1656" y="146"/>
                    </a:lnTo>
                    <a:lnTo>
                      <a:pt x="1662" y="156"/>
                    </a:lnTo>
                    <a:lnTo>
                      <a:pt x="1662" y="167"/>
                    </a:lnTo>
                    <a:lnTo>
                      <a:pt x="1668" y="172"/>
                    </a:lnTo>
                    <a:lnTo>
                      <a:pt x="1668" y="177"/>
                    </a:lnTo>
                    <a:lnTo>
                      <a:pt x="1674" y="182"/>
                    </a:lnTo>
                    <a:lnTo>
                      <a:pt x="1674" y="188"/>
                    </a:lnTo>
                    <a:lnTo>
                      <a:pt x="1680" y="193"/>
                    </a:lnTo>
                    <a:lnTo>
                      <a:pt x="1686" y="198"/>
                    </a:lnTo>
                    <a:lnTo>
                      <a:pt x="1692" y="198"/>
                    </a:lnTo>
                    <a:lnTo>
                      <a:pt x="1692" y="203"/>
                    </a:lnTo>
                    <a:lnTo>
                      <a:pt x="1698" y="198"/>
                    </a:lnTo>
                    <a:lnTo>
                      <a:pt x="1704" y="198"/>
                    </a:lnTo>
                    <a:lnTo>
                      <a:pt x="1704" y="193"/>
                    </a:lnTo>
                    <a:lnTo>
                      <a:pt x="1710" y="193"/>
                    </a:lnTo>
                    <a:lnTo>
                      <a:pt x="1710" y="188"/>
                    </a:lnTo>
                    <a:lnTo>
                      <a:pt x="1716" y="188"/>
                    </a:lnTo>
                    <a:lnTo>
                      <a:pt x="1716" y="182"/>
                    </a:lnTo>
                    <a:lnTo>
                      <a:pt x="1722" y="177"/>
                    </a:lnTo>
                    <a:lnTo>
                      <a:pt x="1722" y="172"/>
                    </a:lnTo>
                    <a:lnTo>
                      <a:pt x="1722" y="167"/>
                    </a:lnTo>
                    <a:lnTo>
                      <a:pt x="1728" y="167"/>
                    </a:lnTo>
                    <a:lnTo>
                      <a:pt x="1728" y="161"/>
                    </a:lnTo>
                    <a:lnTo>
                      <a:pt x="1728" y="156"/>
                    </a:lnTo>
                    <a:lnTo>
                      <a:pt x="1734" y="151"/>
                    </a:lnTo>
                    <a:lnTo>
                      <a:pt x="1734" y="146"/>
                    </a:lnTo>
                    <a:lnTo>
                      <a:pt x="1734" y="141"/>
                    </a:lnTo>
                    <a:lnTo>
                      <a:pt x="1740" y="135"/>
                    </a:lnTo>
                    <a:lnTo>
                      <a:pt x="1740" y="130"/>
                    </a:lnTo>
                    <a:lnTo>
                      <a:pt x="1740" y="125"/>
                    </a:lnTo>
                    <a:lnTo>
                      <a:pt x="1740" y="120"/>
                    </a:lnTo>
                    <a:lnTo>
                      <a:pt x="1746" y="120"/>
                    </a:lnTo>
                    <a:lnTo>
                      <a:pt x="1746" y="109"/>
                    </a:lnTo>
                    <a:lnTo>
                      <a:pt x="1746" y="104"/>
                    </a:lnTo>
                    <a:lnTo>
                      <a:pt x="1752" y="99"/>
                    </a:lnTo>
                    <a:lnTo>
                      <a:pt x="1752" y="94"/>
                    </a:lnTo>
                    <a:lnTo>
                      <a:pt x="1752" y="83"/>
                    </a:lnTo>
                    <a:lnTo>
                      <a:pt x="1752" y="78"/>
                    </a:lnTo>
                    <a:lnTo>
                      <a:pt x="1758" y="78"/>
                    </a:lnTo>
                    <a:lnTo>
                      <a:pt x="1758" y="67"/>
                    </a:lnTo>
                    <a:lnTo>
                      <a:pt x="1758" y="62"/>
                    </a:lnTo>
                    <a:lnTo>
                      <a:pt x="1758" y="57"/>
                    </a:lnTo>
                    <a:lnTo>
                      <a:pt x="1764" y="57"/>
                    </a:lnTo>
                    <a:lnTo>
                      <a:pt x="1764" y="62"/>
                    </a:lnTo>
                    <a:lnTo>
                      <a:pt x="1764" y="73"/>
                    </a:lnTo>
                    <a:lnTo>
                      <a:pt x="1770" y="73"/>
                    </a:lnTo>
                    <a:lnTo>
                      <a:pt x="1770" y="78"/>
                    </a:lnTo>
                    <a:lnTo>
                      <a:pt x="1770" y="83"/>
                    </a:lnTo>
                    <a:lnTo>
                      <a:pt x="1770" y="88"/>
                    </a:lnTo>
                    <a:lnTo>
                      <a:pt x="1776" y="99"/>
                    </a:lnTo>
                    <a:lnTo>
                      <a:pt x="1776" y="104"/>
                    </a:lnTo>
                    <a:lnTo>
                      <a:pt x="1776" y="109"/>
                    </a:lnTo>
                    <a:lnTo>
                      <a:pt x="1782" y="109"/>
                    </a:lnTo>
                    <a:lnTo>
                      <a:pt x="1782" y="114"/>
                    </a:lnTo>
                    <a:lnTo>
                      <a:pt x="1782" y="120"/>
                    </a:lnTo>
                    <a:lnTo>
                      <a:pt x="1782" y="125"/>
                    </a:lnTo>
                    <a:lnTo>
                      <a:pt x="1788" y="130"/>
                    </a:lnTo>
                    <a:lnTo>
                      <a:pt x="1788" y="135"/>
                    </a:lnTo>
                    <a:lnTo>
                      <a:pt x="1788" y="141"/>
                    </a:lnTo>
                    <a:lnTo>
                      <a:pt x="1794" y="141"/>
                    </a:lnTo>
                    <a:lnTo>
                      <a:pt x="1794" y="146"/>
                    </a:lnTo>
                    <a:lnTo>
                      <a:pt x="1794" y="151"/>
                    </a:lnTo>
                    <a:lnTo>
                      <a:pt x="1800" y="156"/>
                    </a:lnTo>
                    <a:lnTo>
                      <a:pt x="1800" y="161"/>
                    </a:lnTo>
                    <a:lnTo>
                      <a:pt x="1806" y="167"/>
                    </a:lnTo>
                    <a:lnTo>
                      <a:pt x="1806" y="172"/>
                    </a:lnTo>
                    <a:lnTo>
                      <a:pt x="1812" y="177"/>
                    </a:lnTo>
                    <a:lnTo>
                      <a:pt x="1812" y="182"/>
                    </a:lnTo>
                    <a:lnTo>
                      <a:pt x="1818" y="182"/>
                    </a:lnTo>
                    <a:lnTo>
                      <a:pt x="1818" y="188"/>
                    </a:lnTo>
                    <a:lnTo>
                      <a:pt x="1824" y="188"/>
                    </a:lnTo>
                    <a:lnTo>
                      <a:pt x="1824" y="193"/>
                    </a:lnTo>
                    <a:lnTo>
                      <a:pt x="1830" y="193"/>
                    </a:lnTo>
                    <a:lnTo>
                      <a:pt x="1830" y="198"/>
                    </a:lnTo>
                    <a:lnTo>
                      <a:pt x="1836" y="198"/>
                    </a:lnTo>
                    <a:lnTo>
                      <a:pt x="1836" y="193"/>
                    </a:lnTo>
                    <a:lnTo>
                      <a:pt x="1842" y="193"/>
                    </a:lnTo>
                    <a:lnTo>
                      <a:pt x="1848" y="193"/>
                    </a:lnTo>
                    <a:lnTo>
                      <a:pt x="1848" y="188"/>
                    </a:lnTo>
                    <a:lnTo>
                      <a:pt x="1854" y="188"/>
                    </a:lnTo>
                    <a:lnTo>
                      <a:pt x="1860" y="182"/>
                    </a:lnTo>
                    <a:lnTo>
                      <a:pt x="1860" y="177"/>
                    </a:lnTo>
                    <a:lnTo>
                      <a:pt x="1866" y="177"/>
                    </a:lnTo>
                    <a:lnTo>
                      <a:pt x="1866" y="172"/>
                    </a:lnTo>
                    <a:lnTo>
                      <a:pt x="1872" y="172"/>
                    </a:lnTo>
                    <a:lnTo>
                      <a:pt x="1872" y="167"/>
                    </a:lnTo>
                    <a:lnTo>
                      <a:pt x="1872" y="161"/>
                    </a:lnTo>
                    <a:lnTo>
                      <a:pt x="1878" y="161"/>
                    </a:lnTo>
                    <a:lnTo>
                      <a:pt x="1878" y="156"/>
                    </a:lnTo>
                    <a:lnTo>
                      <a:pt x="1884" y="151"/>
                    </a:lnTo>
                    <a:lnTo>
                      <a:pt x="1884" y="146"/>
                    </a:lnTo>
                    <a:lnTo>
                      <a:pt x="1890" y="141"/>
                    </a:lnTo>
                    <a:lnTo>
                      <a:pt x="1890" y="135"/>
                    </a:lnTo>
                    <a:lnTo>
                      <a:pt x="1890" y="130"/>
                    </a:lnTo>
                    <a:lnTo>
                      <a:pt x="1896" y="125"/>
                    </a:lnTo>
                    <a:lnTo>
                      <a:pt x="1896" y="120"/>
                    </a:lnTo>
                    <a:lnTo>
                      <a:pt x="1902" y="114"/>
                    </a:lnTo>
                    <a:lnTo>
                      <a:pt x="1902" y="120"/>
                    </a:lnTo>
                    <a:lnTo>
                      <a:pt x="1908" y="120"/>
                    </a:lnTo>
                    <a:lnTo>
                      <a:pt x="1908" y="125"/>
                    </a:lnTo>
                    <a:lnTo>
                      <a:pt x="1908" y="130"/>
                    </a:lnTo>
                    <a:lnTo>
                      <a:pt x="1914" y="135"/>
                    </a:lnTo>
                    <a:lnTo>
                      <a:pt x="1914" y="141"/>
                    </a:lnTo>
                    <a:lnTo>
                      <a:pt x="1914" y="146"/>
                    </a:lnTo>
                    <a:lnTo>
                      <a:pt x="1920" y="146"/>
                    </a:lnTo>
                    <a:lnTo>
                      <a:pt x="1920" y="151"/>
                    </a:lnTo>
                    <a:lnTo>
                      <a:pt x="1926" y="156"/>
                    </a:lnTo>
                    <a:lnTo>
                      <a:pt x="1926" y="161"/>
                    </a:lnTo>
                    <a:lnTo>
                      <a:pt x="1926" y="167"/>
                    </a:lnTo>
                    <a:lnTo>
                      <a:pt x="1932" y="167"/>
                    </a:lnTo>
                    <a:lnTo>
                      <a:pt x="1932" y="172"/>
                    </a:lnTo>
                    <a:lnTo>
                      <a:pt x="1938" y="177"/>
                    </a:lnTo>
                    <a:lnTo>
                      <a:pt x="1944" y="182"/>
                    </a:lnTo>
                    <a:lnTo>
                      <a:pt x="1944" y="188"/>
                    </a:lnTo>
                    <a:lnTo>
                      <a:pt x="1950" y="188"/>
                    </a:lnTo>
                    <a:lnTo>
                      <a:pt x="1956" y="193"/>
                    </a:lnTo>
                    <a:lnTo>
                      <a:pt x="1962" y="198"/>
                    </a:lnTo>
                    <a:lnTo>
                      <a:pt x="1968" y="198"/>
                    </a:lnTo>
                    <a:lnTo>
                      <a:pt x="1974" y="198"/>
                    </a:lnTo>
                    <a:lnTo>
                      <a:pt x="1974" y="193"/>
                    </a:lnTo>
                    <a:lnTo>
                      <a:pt x="1980" y="193"/>
                    </a:lnTo>
                    <a:lnTo>
                      <a:pt x="1980" y="188"/>
                    </a:lnTo>
                    <a:lnTo>
                      <a:pt x="1986" y="188"/>
                    </a:lnTo>
                    <a:lnTo>
                      <a:pt x="1986" y="182"/>
                    </a:lnTo>
                    <a:lnTo>
                      <a:pt x="1992" y="182"/>
                    </a:lnTo>
                    <a:lnTo>
                      <a:pt x="1992" y="177"/>
                    </a:lnTo>
                    <a:lnTo>
                      <a:pt x="1992" y="172"/>
                    </a:lnTo>
                    <a:lnTo>
                      <a:pt x="1998" y="172"/>
                    </a:lnTo>
                    <a:lnTo>
                      <a:pt x="1998" y="167"/>
                    </a:lnTo>
                    <a:lnTo>
                      <a:pt x="2004" y="161"/>
                    </a:lnTo>
                    <a:lnTo>
                      <a:pt x="2004" y="156"/>
                    </a:lnTo>
                    <a:lnTo>
                      <a:pt x="2004" y="151"/>
                    </a:lnTo>
                    <a:lnTo>
                      <a:pt x="2010" y="146"/>
                    </a:lnTo>
                    <a:lnTo>
                      <a:pt x="2010" y="135"/>
                    </a:lnTo>
                    <a:lnTo>
                      <a:pt x="2016" y="135"/>
                    </a:lnTo>
                    <a:lnTo>
                      <a:pt x="2016" y="125"/>
                    </a:lnTo>
                    <a:lnTo>
                      <a:pt x="2022" y="114"/>
                    </a:lnTo>
                    <a:lnTo>
                      <a:pt x="2022" y="109"/>
                    </a:lnTo>
                    <a:lnTo>
                      <a:pt x="2022" y="104"/>
                    </a:lnTo>
                    <a:lnTo>
                      <a:pt x="2022" y="99"/>
                    </a:lnTo>
                    <a:lnTo>
                      <a:pt x="2028" y="99"/>
                    </a:lnTo>
                    <a:lnTo>
                      <a:pt x="2028" y="88"/>
                    </a:lnTo>
                    <a:lnTo>
                      <a:pt x="2028" y="83"/>
                    </a:lnTo>
                    <a:lnTo>
                      <a:pt x="2034" y="78"/>
                    </a:lnTo>
                    <a:lnTo>
                      <a:pt x="2034" y="73"/>
                    </a:lnTo>
                    <a:lnTo>
                      <a:pt x="2034" y="62"/>
                    </a:lnTo>
                    <a:lnTo>
                      <a:pt x="2034" y="57"/>
                    </a:lnTo>
                    <a:lnTo>
                      <a:pt x="2040" y="57"/>
                    </a:lnTo>
                    <a:lnTo>
                      <a:pt x="2040" y="47"/>
                    </a:lnTo>
                    <a:lnTo>
                      <a:pt x="2040" y="41"/>
                    </a:lnTo>
                    <a:lnTo>
                      <a:pt x="2040" y="36"/>
                    </a:lnTo>
                    <a:lnTo>
                      <a:pt x="2046" y="36"/>
                    </a:lnTo>
                    <a:lnTo>
                      <a:pt x="2046" y="41"/>
                    </a:lnTo>
                    <a:lnTo>
                      <a:pt x="2046" y="47"/>
                    </a:lnTo>
                    <a:lnTo>
                      <a:pt x="2046" y="57"/>
                    </a:lnTo>
                    <a:lnTo>
                      <a:pt x="2052" y="62"/>
                    </a:lnTo>
                    <a:lnTo>
                      <a:pt x="2052" y="67"/>
                    </a:lnTo>
                    <a:lnTo>
                      <a:pt x="2052" y="78"/>
                    </a:lnTo>
                    <a:lnTo>
                      <a:pt x="2052" y="83"/>
                    </a:lnTo>
                    <a:lnTo>
                      <a:pt x="2058" y="94"/>
                    </a:lnTo>
                    <a:lnTo>
                      <a:pt x="2058" y="99"/>
                    </a:lnTo>
                    <a:lnTo>
                      <a:pt x="2058" y="109"/>
                    </a:lnTo>
                    <a:lnTo>
                      <a:pt x="2064" y="109"/>
                    </a:lnTo>
                    <a:lnTo>
                      <a:pt x="2064" y="114"/>
                    </a:lnTo>
                    <a:lnTo>
                      <a:pt x="2064" y="120"/>
                    </a:lnTo>
                    <a:lnTo>
                      <a:pt x="2064" y="125"/>
                    </a:lnTo>
                    <a:lnTo>
                      <a:pt x="2070" y="135"/>
                    </a:lnTo>
                    <a:lnTo>
                      <a:pt x="2070" y="146"/>
                    </a:lnTo>
                    <a:lnTo>
                      <a:pt x="2076" y="146"/>
                    </a:lnTo>
                    <a:lnTo>
                      <a:pt x="2076" y="151"/>
                    </a:lnTo>
                    <a:lnTo>
                      <a:pt x="2076" y="156"/>
                    </a:lnTo>
                    <a:lnTo>
                      <a:pt x="2076" y="161"/>
                    </a:lnTo>
                    <a:lnTo>
                      <a:pt x="2082" y="161"/>
                    </a:lnTo>
                    <a:lnTo>
                      <a:pt x="2082" y="167"/>
                    </a:lnTo>
                    <a:lnTo>
                      <a:pt x="2082" y="172"/>
                    </a:lnTo>
                    <a:lnTo>
                      <a:pt x="2088" y="177"/>
                    </a:lnTo>
                    <a:lnTo>
                      <a:pt x="2088" y="182"/>
                    </a:lnTo>
                    <a:lnTo>
                      <a:pt x="2094" y="182"/>
                    </a:lnTo>
                    <a:lnTo>
                      <a:pt x="2094" y="188"/>
                    </a:lnTo>
                    <a:lnTo>
                      <a:pt x="2094" y="193"/>
                    </a:lnTo>
                    <a:lnTo>
                      <a:pt x="2100" y="193"/>
                    </a:lnTo>
                    <a:lnTo>
                      <a:pt x="2100" y="198"/>
                    </a:lnTo>
                    <a:lnTo>
                      <a:pt x="2106" y="198"/>
                    </a:lnTo>
                    <a:lnTo>
                      <a:pt x="2112" y="203"/>
                    </a:lnTo>
                    <a:lnTo>
                      <a:pt x="2118" y="203"/>
                    </a:lnTo>
                    <a:lnTo>
                      <a:pt x="2118" y="198"/>
                    </a:lnTo>
                    <a:lnTo>
                      <a:pt x="2124" y="198"/>
                    </a:lnTo>
                    <a:lnTo>
                      <a:pt x="2124" y="193"/>
                    </a:lnTo>
                    <a:lnTo>
                      <a:pt x="2130" y="193"/>
                    </a:lnTo>
                    <a:lnTo>
                      <a:pt x="2130" y="188"/>
                    </a:lnTo>
                    <a:lnTo>
                      <a:pt x="2130" y="182"/>
                    </a:lnTo>
                    <a:lnTo>
                      <a:pt x="2136" y="177"/>
                    </a:lnTo>
                    <a:lnTo>
                      <a:pt x="2142" y="172"/>
                    </a:lnTo>
                    <a:lnTo>
                      <a:pt x="2142" y="167"/>
                    </a:lnTo>
                    <a:lnTo>
                      <a:pt x="2142" y="161"/>
                    </a:lnTo>
                    <a:lnTo>
                      <a:pt x="2142" y="156"/>
                    </a:lnTo>
                    <a:lnTo>
                      <a:pt x="2148" y="151"/>
                    </a:lnTo>
                    <a:lnTo>
                      <a:pt x="2148" y="146"/>
                    </a:lnTo>
                    <a:lnTo>
                      <a:pt x="2148" y="141"/>
                    </a:lnTo>
                    <a:lnTo>
                      <a:pt x="2154" y="135"/>
                    </a:lnTo>
                    <a:lnTo>
                      <a:pt x="2154" y="130"/>
                    </a:lnTo>
                    <a:lnTo>
                      <a:pt x="2154" y="125"/>
                    </a:lnTo>
                    <a:lnTo>
                      <a:pt x="2160" y="120"/>
                    </a:lnTo>
                    <a:lnTo>
                      <a:pt x="2160" y="109"/>
                    </a:lnTo>
                    <a:lnTo>
                      <a:pt x="2160" y="104"/>
                    </a:lnTo>
                    <a:lnTo>
                      <a:pt x="2166" y="94"/>
                    </a:lnTo>
                    <a:lnTo>
                      <a:pt x="2166" y="88"/>
                    </a:lnTo>
                    <a:lnTo>
                      <a:pt x="2166" y="78"/>
                    </a:lnTo>
                    <a:lnTo>
                      <a:pt x="2172" y="73"/>
                    </a:lnTo>
                    <a:lnTo>
                      <a:pt x="2172" y="67"/>
                    </a:lnTo>
                    <a:lnTo>
                      <a:pt x="2172" y="57"/>
                    </a:lnTo>
                    <a:lnTo>
                      <a:pt x="2172" y="52"/>
                    </a:lnTo>
                    <a:lnTo>
                      <a:pt x="2178" y="41"/>
                    </a:lnTo>
                    <a:lnTo>
                      <a:pt x="2178" y="36"/>
                    </a:lnTo>
                    <a:lnTo>
                      <a:pt x="2178" y="31"/>
                    </a:lnTo>
                    <a:lnTo>
                      <a:pt x="2178" y="20"/>
                    </a:lnTo>
                    <a:lnTo>
                      <a:pt x="2184" y="15"/>
                    </a:lnTo>
                    <a:lnTo>
                      <a:pt x="2184" y="10"/>
                    </a:lnTo>
                    <a:lnTo>
                      <a:pt x="2184" y="5"/>
                    </a:lnTo>
                    <a:lnTo>
                      <a:pt x="2184" y="10"/>
                    </a:lnTo>
                    <a:lnTo>
                      <a:pt x="2184" y="15"/>
                    </a:lnTo>
                    <a:lnTo>
                      <a:pt x="2190" y="15"/>
                    </a:lnTo>
                    <a:lnTo>
                      <a:pt x="2190" y="31"/>
                    </a:lnTo>
                    <a:lnTo>
                      <a:pt x="2190" y="36"/>
                    </a:lnTo>
                    <a:lnTo>
                      <a:pt x="2196" y="47"/>
                    </a:lnTo>
                    <a:lnTo>
                      <a:pt x="2196" y="52"/>
                    </a:lnTo>
                    <a:lnTo>
                      <a:pt x="2196" y="57"/>
                    </a:lnTo>
                    <a:lnTo>
                      <a:pt x="2196" y="67"/>
                    </a:lnTo>
                    <a:lnTo>
                      <a:pt x="2202" y="73"/>
                    </a:lnTo>
                    <a:lnTo>
                      <a:pt x="2202" y="83"/>
                    </a:lnTo>
                    <a:lnTo>
                      <a:pt x="2202" y="88"/>
                    </a:lnTo>
                    <a:lnTo>
                      <a:pt x="2208" y="99"/>
                    </a:lnTo>
                    <a:lnTo>
                      <a:pt x="2208" y="104"/>
                    </a:lnTo>
                    <a:lnTo>
                      <a:pt x="2208" y="109"/>
                    </a:lnTo>
                    <a:lnTo>
                      <a:pt x="2208" y="114"/>
                    </a:lnTo>
                    <a:lnTo>
                      <a:pt x="2214" y="114"/>
                    </a:lnTo>
                    <a:lnTo>
                      <a:pt x="2214" y="125"/>
                    </a:lnTo>
                    <a:lnTo>
                      <a:pt x="2214" y="130"/>
                    </a:lnTo>
                    <a:lnTo>
                      <a:pt x="2220" y="135"/>
                    </a:lnTo>
                    <a:lnTo>
                      <a:pt x="2220" y="141"/>
                    </a:lnTo>
                    <a:lnTo>
                      <a:pt x="2220" y="146"/>
                    </a:lnTo>
                    <a:lnTo>
                      <a:pt x="2226" y="151"/>
                    </a:lnTo>
                    <a:lnTo>
                      <a:pt x="2226" y="156"/>
                    </a:lnTo>
                    <a:lnTo>
                      <a:pt x="2226" y="161"/>
                    </a:lnTo>
                    <a:lnTo>
                      <a:pt x="2226" y="167"/>
                    </a:lnTo>
                    <a:lnTo>
                      <a:pt x="2232" y="172"/>
                    </a:lnTo>
                    <a:lnTo>
                      <a:pt x="2238" y="177"/>
                    </a:lnTo>
                    <a:lnTo>
                      <a:pt x="2238" y="182"/>
                    </a:lnTo>
                    <a:lnTo>
                      <a:pt x="2238" y="188"/>
                    </a:lnTo>
                    <a:lnTo>
                      <a:pt x="2244" y="188"/>
                    </a:lnTo>
                    <a:lnTo>
                      <a:pt x="2244" y="193"/>
                    </a:lnTo>
                    <a:lnTo>
                      <a:pt x="2250" y="193"/>
                    </a:lnTo>
                    <a:lnTo>
                      <a:pt x="2250" y="198"/>
                    </a:lnTo>
                    <a:lnTo>
                      <a:pt x="2256" y="198"/>
                    </a:lnTo>
                    <a:lnTo>
                      <a:pt x="2262" y="198"/>
                    </a:lnTo>
                    <a:lnTo>
                      <a:pt x="2268" y="198"/>
                    </a:lnTo>
                    <a:lnTo>
                      <a:pt x="2274" y="193"/>
                    </a:lnTo>
                    <a:lnTo>
                      <a:pt x="2280" y="188"/>
                    </a:lnTo>
                    <a:lnTo>
                      <a:pt x="2286" y="182"/>
                    </a:lnTo>
                    <a:lnTo>
                      <a:pt x="2286" y="177"/>
                    </a:lnTo>
                    <a:lnTo>
                      <a:pt x="2292" y="177"/>
                    </a:lnTo>
                    <a:lnTo>
                      <a:pt x="2292" y="172"/>
                    </a:lnTo>
                    <a:lnTo>
                      <a:pt x="2292" y="167"/>
                    </a:lnTo>
                    <a:lnTo>
                      <a:pt x="2298" y="167"/>
                    </a:lnTo>
                    <a:lnTo>
                      <a:pt x="2298" y="161"/>
                    </a:lnTo>
                    <a:lnTo>
                      <a:pt x="2298" y="156"/>
                    </a:lnTo>
                    <a:lnTo>
                      <a:pt x="2304" y="151"/>
                    </a:lnTo>
                    <a:lnTo>
                      <a:pt x="2304" y="146"/>
                    </a:lnTo>
                    <a:lnTo>
                      <a:pt x="2304" y="141"/>
                    </a:lnTo>
                    <a:lnTo>
                      <a:pt x="2310" y="141"/>
                    </a:lnTo>
                    <a:lnTo>
                      <a:pt x="2310" y="135"/>
                    </a:lnTo>
                    <a:lnTo>
                      <a:pt x="2310" y="130"/>
                    </a:lnTo>
                    <a:lnTo>
                      <a:pt x="2316" y="125"/>
                    </a:lnTo>
                    <a:lnTo>
                      <a:pt x="2316" y="120"/>
                    </a:lnTo>
                    <a:lnTo>
                      <a:pt x="2316" y="114"/>
                    </a:lnTo>
                    <a:lnTo>
                      <a:pt x="2316" y="109"/>
                    </a:lnTo>
                    <a:lnTo>
                      <a:pt x="2322" y="109"/>
                    </a:lnTo>
                    <a:lnTo>
                      <a:pt x="2322" y="99"/>
                    </a:lnTo>
                    <a:lnTo>
                      <a:pt x="2322" y="94"/>
                    </a:lnTo>
                    <a:lnTo>
                      <a:pt x="2328" y="94"/>
                    </a:lnTo>
                    <a:lnTo>
                      <a:pt x="2328" y="99"/>
                    </a:lnTo>
                    <a:lnTo>
                      <a:pt x="2328" y="104"/>
                    </a:lnTo>
                    <a:lnTo>
                      <a:pt x="2334" y="104"/>
                    </a:lnTo>
                    <a:lnTo>
                      <a:pt x="2334" y="109"/>
                    </a:lnTo>
                    <a:lnTo>
                      <a:pt x="2334" y="114"/>
                    </a:lnTo>
                    <a:lnTo>
                      <a:pt x="2334" y="120"/>
                    </a:lnTo>
                    <a:lnTo>
                      <a:pt x="2340" y="125"/>
                    </a:lnTo>
                    <a:lnTo>
                      <a:pt x="2340" y="130"/>
                    </a:lnTo>
                    <a:lnTo>
                      <a:pt x="2340" y="135"/>
                    </a:lnTo>
                    <a:lnTo>
                      <a:pt x="2346" y="135"/>
                    </a:lnTo>
                    <a:lnTo>
                      <a:pt x="2346" y="141"/>
                    </a:lnTo>
                    <a:lnTo>
                      <a:pt x="2346" y="146"/>
                    </a:lnTo>
                    <a:lnTo>
                      <a:pt x="2352" y="151"/>
                    </a:lnTo>
                    <a:lnTo>
                      <a:pt x="2352" y="156"/>
                    </a:lnTo>
                    <a:lnTo>
                      <a:pt x="2358" y="156"/>
                    </a:lnTo>
                    <a:lnTo>
                      <a:pt x="2358" y="161"/>
                    </a:lnTo>
                    <a:lnTo>
                      <a:pt x="2358" y="167"/>
                    </a:lnTo>
                    <a:lnTo>
                      <a:pt x="2364" y="167"/>
                    </a:lnTo>
                    <a:lnTo>
                      <a:pt x="2364" y="172"/>
                    </a:lnTo>
                    <a:lnTo>
                      <a:pt x="2370" y="177"/>
                    </a:lnTo>
                    <a:lnTo>
                      <a:pt x="2370" y="182"/>
                    </a:lnTo>
                    <a:lnTo>
                      <a:pt x="2376" y="182"/>
                    </a:lnTo>
                    <a:lnTo>
                      <a:pt x="2376" y="188"/>
                    </a:lnTo>
                    <a:lnTo>
                      <a:pt x="2382" y="188"/>
                    </a:lnTo>
                    <a:lnTo>
                      <a:pt x="2382" y="193"/>
                    </a:lnTo>
                    <a:lnTo>
                      <a:pt x="2388" y="193"/>
                    </a:lnTo>
                    <a:lnTo>
                      <a:pt x="2394" y="193"/>
                    </a:lnTo>
                    <a:lnTo>
                      <a:pt x="2394" y="198"/>
                    </a:lnTo>
                    <a:lnTo>
                      <a:pt x="2394" y="193"/>
                    </a:lnTo>
                    <a:lnTo>
                      <a:pt x="2400" y="193"/>
                    </a:lnTo>
                    <a:lnTo>
                      <a:pt x="2406" y="193"/>
                    </a:lnTo>
                    <a:lnTo>
                      <a:pt x="2412" y="188"/>
                    </a:lnTo>
                    <a:lnTo>
                      <a:pt x="2412" y="182"/>
                    </a:lnTo>
                    <a:lnTo>
                      <a:pt x="2418" y="182"/>
                    </a:lnTo>
                    <a:lnTo>
                      <a:pt x="2424" y="177"/>
                    </a:lnTo>
                    <a:lnTo>
                      <a:pt x="2424" y="172"/>
                    </a:lnTo>
                    <a:lnTo>
                      <a:pt x="2430" y="167"/>
                    </a:lnTo>
                    <a:lnTo>
                      <a:pt x="2430" y="161"/>
                    </a:lnTo>
                    <a:lnTo>
                      <a:pt x="2436" y="156"/>
                    </a:lnTo>
                    <a:lnTo>
                      <a:pt x="2436" y="151"/>
                    </a:lnTo>
                    <a:lnTo>
                      <a:pt x="2442" y="151"/>
                    </a:lnTo>
                    <a:lnTo>
                      <a:pt x="2442" y="146"/>
                    </a:lnTo>
                    <a:lnTo>
                      <a:pt x="2442" y="141"/>
                    </a:lnTo>
                    <a:lnTo>
                      <a:pt x="2448" y="135"/>
                    </a:lnTo>
                    <a:lnTo>
                      <a:pt x="2448" y="130"/>
                    </a:lnTo>
                    <a:lnTo>
                      <a:pt x="2454" y="125"/>
                    </a:lnTo>
                    <a:lnTo>
                      <a:pt x="2454" y="120"/>
                    </a:lnTo>
                    <a:lnTo>
                      <a:pt x="2454" y="114"/>
                    </a:lnTo>
                    <a:lnTo>
                      <a:pt x="2460" y="109"/>
                    </a:lnTo>
                    <a:lnTo>
                      <a:pt x="2460" y="104"/>
                    </a:lnTo>
                    <a:lnTo>
                      <a:pt x="2460" y="99"/>
                    </a:lnTo>
                    <a:lnTo>
                      <a:pt x="2466" y="99"/>
                    </a:lnTo>
                    <a:lnTo>
                      <a:pt x="2466" y="94"/>
                    </a:lnTo>
                    <a:lnTo>
                      <a:pt x="2466" y="99"/>
                    </a:lnTo>
                    <a:lnTo>
                      <a:pt x="2472" y="99"/>
                    </a:lnTo>
                    <a:lnTo>
                      <a:pt x="2472" y="109"/>
                    </a:lnTo>
                    <a:lnTo>
                      <a:pt x="2472" y="114"/>
                    </a:lnTo>
                    <a:lnTo>
                      <a:pt x="2478" y="120"/>
                    </a:lnTo>
                    <a:lnTo>
                      <a:pt x="2478" y="125"/>
                    </a:lnTo>
                    <a:lnTo>
                      <a:pt x="2478" y="130"/>
                    </a:lnTo>
                    <a:lnTo>
                      <a:pt x="2478" y="135"/>
                    </a:lnTo>
                    <a:lnTo>
                      <a:pt x="2484" y="135"/>
                    </a:lnTo>
                    <a:lnTo>
                      <a:pt x="2484" y="141"/>
                    </a:lnTo>
                    <a:lnTo>
                      <a:pt x="2484" y="146"/>
                    </a:lnTo>
                    <a:lnTo>
                      <a:pt x="2490" y="151"/>
                    </a:lnTo>
                    <a:lnTo>
                      <a:pt x="2490" y="156"/>
                    </a:lnTo>
                    <a:lnTo>
                      <a:pt x="2490" y="161"/>
                    </a:lnTo>
                    <a:lnTo>
                      <a:pt x="2496" y="161"/>
                    </a:lnTo>
                    <a:lnTo>
                      <a:pt x="2496" y="167"/>
                    </a:lnTo>
                    <a:lnTo>
                      <a:pt x="2502" y="172"/>
                    </a:lnTo>
                    <a:lnTo>
                      <a:pt x="2502" y="177"/>
                    </a:lnTo>
                    <a:lnTo>
                      <a:pt x="2508" y="182"/>
                    </a:lnTo>
                    <a:lnTo>
                      <a:pt x="2508" y="188"/>
                    </a:lnTo>
                    <a:lnTo>
                      <a:pt x="2514" y="188"/>
                    </a:lnTo>
                    <a:lnTo>
                      <a:pt x="2514" y="193"/>
                    </a:lnTo>
                    <a:lnTo>
                      <a:pt x="2520" y="193"/>
                    </a:lnTo>
                    <a:lnTo>
                      <a:pt x="2520" y="198"/>
                    </a:lnTo>
                    <a:lnTo>
                      <a:pt x="2526" y="198"/>
                    </a:lnTo>
                    <a:lnTo>
                      <a:pt x="2532" y="198"/>
                    </a:lnTo>
                    <a:lnTo>
                      <a:pt x="2538" y="198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19" name="Rectangle 64"/>
              <p:cNvSpPr>
                <a:spLocks noChangeArrowheads="1"/>
              </p:cNvSpPr>
              <p:nvPr/>
            </p:nvSpPr>
            <p:spPr bwMode="auto">
              <a:xfrm>
                <a:off x="839" y="1508"/>
                <a:ext cx="219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0" name="Freeform 65"/>
              <p:cNvSpPr>
                <a:spLocks/>
              </p:cNvSpPr>
              <p:nvPr/>
            </p:nvSpPr>
            <p:spPr bwMode="auto">
              <a:xfrm>
                <a:off x="191" y="1095"/>
                <a:ext cx="2538" cy="1"/>
              </a:xfrm>
              <a:custGeom>
                <a:avLst/>
                <a:gdLst>
                  <a:gd name="T0" fmla="*/ 36 w 2538"/>
                  <a:gd name="T1" fmla="*/ 0 h 1"/>
                  <a:gd name="T2" fmla="*/ 78 w 2538"/>
                  <a:gd name="T3" fmla="*/ 0 h 1"/>
                  <a:gd name="T4" fmla="*/ 120 w 2538"/>
                  <a:gd name="T5" fmla="*/ 0 h 1"/>
                  <a:gd name="T6" fmla="*/ 156 w 2538"/>
                  <a:gd name="T7" fmla="*/ 0 h 1"/>
                  <a:gd name="T8" fmla="*/ 198 w 2538"/>
                  <a:gd name="T9" fmla="*/ 0 h 1"/>
                  <a:gd name="T10" fmla="*/ 240 w 2538"/>
                  <a:gd name="T11" fmla="*/ 0 h 1"/>
                  <a:gd name="T12" fmla="*/ 282 w 2538"/>
                  <a:gd name="T13" fmla="*/ 0 h 1"/>
                  <a:gd name="T14" fmla="*/ 318 w 2538"/>
                  <a:gd name="T15" fmla="*/ 0 h 1"/>
                  <a:gd name="T16" fmla="*/ 360 w 2538"/>
                  <a:gd name="T17" fmla="*/ 0 h 1"/>
                  <a:gd name="T18" fmla="*/ 402 w 2538"/>
                  <a:gd name="T19" fmla="*/ 0 h 1"/>
                  <a:gd name="T20" fmla="*/ 438 w 2538"/>
                  <a:gd name="T21" fmla="*/ 0 h 1"/>
                  <a:gd name="T22" fmla="*/ 480 w 2538"/>
                  <a:gd name="T23" fmla="*/ 0 h 1"/>
                  <a:gd name="T24" fmla="*/ 522 w 2538"/>
                  <a:gd name="T25" fmla="*/ 0 h 1"/>
                  <a:gd name="T26" fmla="*/ 564 w 2538"/>
                  <a:gd name="T27" fmla="*/ 0 h 1"/>
                  <a:gd name="T28" fmla="*/ 600 w 2538"/>
                  <a:gd name="T29" fmla="*/ 0 h 1"/>
                  <a:gd name="T30" fmla="*/ 642 w 2538"/>
                  <a:gd name="T31" fmla="*/ 0 h 1"/>
                  <a:gd name="T32" fmla="*/ 684 w 2538"/>
                  <a:gd name="T33" fmla="*/ 0 h 1"/>
                  <a:gd name="T34" fmla="*/ 720 w 2538"/>
                  <a:gd name="T35" fmla="*/ 0 h 1"/>
                  <a:gd name="T36" fmla="*/ 762 w 2538"/>
                  <a:gd name="T37" fmla="*/ 0 h 1"/>
                  <a:gd name="T38" fmla="*/ 804 w 2538"/>
                  <a:gd name="T39" fmla="*/ 0 h 1"/>
                  <a:gd name="T40" fmla="*/ 846 w 2538"/>
                  <a:gd name="T41" fmla="*/ 0 h 1"/>
                  <a:gd name="T42" fmla="*/ 882 w 2538"/>
                  <a:gd name="T43" fmla="*/ 0 h 1"/>
                  <a:gd name="T44" fmla="*/ 924 w 2538"/>
                  <a:gd name="T45" fmla="*/ 0 h 1"/>
                  <a:gd name="T46" fmla="*/ 966 w 2538"/>
                  <a:gd name="T47" fmla="*/ 0 h 1"/>
                  <a:gd name="T48" fmla="*/ 1002 w 2538"/>
                  <a:gd name="T49" fmla="*/ 0 h 1"/>
                  <a:gd name="T50" fmla="*/ 1044 w 2538"/>
                  <a:gd name="T51" fmla="*/ 0 h 1"/>
                  <a:gd name="T52" fmla="*/ 1086 w 2538"/>
                  <a:gd name="T53" fmla="*/ 0 h 1"/>
                  <a:gd name="T54" fmla="*/ 1128 w 2538"/>
                  <a:gd name="T55" fmla="*/ 0 h 1"/>
                  <a:gd name="T56" fmla="*/ 1164 w 2538"/>
                  <a:gd name="T57" fmla="*/ 0 h 1"/>
                  <a:gd name="T58" fmla="*/ 1206 w 2538"/>
                  <a:gd name="T59" fmla="*/ 0 h 1"/>
                  <a:gd name="T60" fmla="*/ 1248 w 2538"/>
                  <a:gd name="T61" fmla="*/ 0 h 1"/>
                  <a:gd name="T62" fmla="*/ 1284 w 2538"/>
                  <a:gd name="T63" fmla="*/ 0 h 1"/>
                  <a:gd name="T64" fmla="*/ 1326 w 2538"/>
                  <a:gd name="T65" fmla="*/ 0 h 1"/>
                  <a:gd name="T66" fmla="*/ 1368 w 2538"/>
                  <a:gd name="T67" fmla="*/ 0 h 1"/>
                  <a:gd name="T68" fmla="*/ 1410 w 2538"/>
                  <a:gd name="T69" fmla="*/ 0 h 1"/>
                  <a:gd name="T70" fmla="*/ 1446 w 2538"/>
                  <a:gd name="T71" fmla="*/ 0 h 1"/>
                  <a:gd name="T72" fmla="*/ 1488 w 2538"/>
                  <a:gd name="T73" fmla="*/ 0 h 1"/>
                  <a:gd name="T74" fmla="*/ 1530 w 2538"/>
                  <a:gd name="T75" fmla="*/ 0 h 1"/>
                  <a:gd name="T76" fmla="*/ 1566 w 2538"/>
                  <a:gd name="T77" fmla="*/ 0 h 1"/>
                  <a:gd name="T78" fmla="*/ 1608 w 2538"/>
                  <a:gd name="T79" fmla="*/ 0 h 1"/>
                  <a:gd name="T80" fmla="*/ 1650 w 2538"/>
                  <a:gd name="T81" fmla="*/ 0 h 1"/>
                  <a:gd name="T82" fmla="*/ 1692 w 2538"/>
                  <a:gd name="T83" fmla="*/ 0 h 1"/>
                  <a:gd name="T84" fmla="*/ 1728 w 2538"/>
                  <a:gd name="T85" fmla="*/ 0 h 1"/>
                  <a:gd name="T86" fmla="*/ 1770 w 2538"/>
                  <a:gd name="T87" fmla="*/ 0 h 1"/>
                  <a:gd name="T88" fmla="*/ 1812 w 2538"/>
                  <a:gd name="T89" fmla="*/ 0 h 1"/>
                  <a:gd name="T90" fmla="*/ 1848 w 2538"/>
                  <a:gd name="T91" fmla="*/ 0 h 1"/>
                  <a:gd name="T92" fmla="*/ 1890 w 2538"/>
                  <a:gd name="T93" fmla="*/ 0 h 1"/>
                  <a:gd name="T94" fmla="*/ 1932 w 2538"/>
                  <a:gd name="T95" fmla="*/ 0 h 1"/>
                  <a:gd name="T96" fmla="*/ 1974 w 2538"/>
                  <a:gd name="T97" fmla="*/ 0 h 1"/>
                  <a:gd name="T98" fmla="*/ 2010 w 2538"/>
                  <a:gd name="T99" fmla="*/ 0 h 1"/>
                  <a:gd name="T100" fmla="*/ 2052 w 2538"/>
                  <a:gd name="T101" fmla="*/ 0 h 1"/>
                  <a:gd name="T102" fmla="*/ 2094 w 2538"/>
                  <a:gd name="T103" fmla="*/ 0 h 1"/>
                  <a:gd name="T104" fmla="*/ 2130 w 2538"/>
                  <a:gd name="T105" fmla="*/ 0 h 1"/>
                  <a:gd name="T106" fmla="*/ 2172 w 2538"/>
                  <a:gd name="T107" fmla="*/ 0 h 1"/>
                  <a:gd name="T108" fmla="*/ 2214 w 2538"/>
                  <a:gd name="T109" fmla="*/ 0 h 1"/>
                  <a:gd name="T110" fmla="*/ 2256 w 2538"/>
                  <a:gd name="T111" fmla="*/ 0 h 1"/>
                  <a:gd name="T112" fmla="*/ 2292 w 2538"/>
                  <a:gd name="T113" fmla="*/ 0 h 1"/>
                  <a:gd name="T114" fmla="*/ 2334 w 2538"/>
                  <a:gd name="T115" fmla="*/ 0 h 1"/>
                  <a:gd name="T116" fmla="*/ 2376 w 2538"/>
                  <a:gd name="T117" fmla="*/ 0 h 1"/>
                  <a:gd name="T118" fmla="*/ 2412 w 2538"/>
                  <a:gd name="T119" fmla="*/ 0 h 1"/>
                  <a:gd name="T120" fmla="*/ 2454 w 2538"/>
                  <a:gd name="T121" fmla="*/ 0 h 1"/>
                  <a:gd name="T122" fmla="*/ 2496 w 2538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38"/>
                  <a:gd name="T187" fmla="*/ 0 h 1"/>
                  <a:gd name="T188" fmla="*/ 2538 w 2538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38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1" name="Rectangle 66"/>
              <p:cNvSpPr>
                <a:spLocks noChangeArrowheads="1"/>
              </p:cNvSpPr>
              <p:nvPr/>
            </p:nvSpPr>
            <p:spPr bwMode="auto">
              <a:xfrm>
                <a:off x="1259" y="1508"/>
                <a:ext cx="20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2" name="Freeform 67"/>
              <p:cNvSpPr>
                <a:spLocks/>
              </p:cNvSpPr>
              <p:nvPr/>
            </p:nvSpPr>
            <p:spPr bwMode="auto">
              <a:xfrm>
                <a:off x="191" y="1095"/>
                <a:ext cx="2538" cy="1"/>
              </a:xfrm>
              <a:custGeom>
                <a:avLst/>
                <a:gdLst>
                  <a:gd name="T0" fmla="*/ 36 w 2538"/>
                  <a:gd name="T1" fmla="*/ 0 h 1"/>
                  <a:gd name="T2" fmla="*/ 78 w 2538"/>
                  <a:gd name="T3" fmla="*/ 0 h 1"/>
                  <a:gd name="T4" fmla="*/ 120 w 2538"/>
                  <a:gd name="T5" fmla="*/ 0 h 1"/>
                  <a:gd name="T6" fmla="*/ 156 w 2538"/>
                  <a:gd name="T7" fmla="*/ 0 h 1"/>
                  <a:gd name="T8" fmla="*/ 198 w 2538"/>
                  <a:gd name="T9" fmla="*/ 0 h 1"/>
                  <a:gd name="T10" fmla="*/ 240 w 2538"/>
                  <a:gd name="T11" fmla="*/ 0 h 1"/>
                  <a:gd name="T12" fmla="*/ 282 w 2538"/>
                  <a:gd name="T13" fmla="*/ 0 h 1"/>
                  <a:gd name="T14" fmla="*/ 318 w 2538"/>
                  <a:gd name="T15" fmla="*/ 0 h 1"/>
                  <a:gd name="T16" fmla="*/ 360 w 2538"/>
                  <a:gd name="T17" fmla="*/ 0 h 1"/>
                  <a:gd name="T18" fmla="*/ 402 w 2538"/>
                  <a:gd name="T19" fmla="*/ 0 h 1"/>
                  <a:gd name="T20" fmla="*/ 438 w 2538"/>
                  <a:gd name="T21" fmla="*/ 0 h 1"/>
                  <a:gd name="T22" fmla="*/ 480 w 2538"/>
                  <a:gd name="T23" fmla="*/ 0 h 1"/>
                  <a:gd name="T24" fmla="*/ 522 w 2538"/>
                  <a:gd name="T25" fmla="*/ 0 h 1"/>
                  <a:gd name="T26" fmla="*/ 564 w 2538"/>
                  <a:gd name="T27" fmla="*/ 0 h 1"/>
                  <a:gd name="T28" fmla="*/ 600 w 2538"/>
                  <a:gd name="T29" fmla="*/ 0 h 1"/>
                  <a:gd name="T30" fmla="*/ 642 w 2538"/>
                  <a:gd name="T31" fmla="*/ 0 h 1"/>
                  <a:gd name="T32" fmla="*/ 684 w 2538"/>
                  <a:gd name="T33" fmla="*/ 0 h 1"/>
                  <a:gd name="T34" fmla="*/ 720 w 2538"/>
                  <a:gd name="T35" fmla="*/ 0 h 1"/>
                  <a:gd name="T36" fmla="*/ 762 w 2538"/>
                  <a:gd name="T37" fmla="*/ 0 h 1"/>
                  <a:gd name="T38" fmla="*/ 804 w 2538"/>
                  <a:gd name="T39" fmla="*/ 0 h 1"/>
                  <a:gd name="T40" fmla="*/ 846 w 2538"/>
                  <a:gd name="T41" fmla="*/ 0 h 1"/>
                  <a:gd name="T42" fmla="*/ 882 w 2538"/>
                  <a:gd name="T43" fmla="*/ 0 h 1"/>
                  <a:gd name="T44" fmla="*/ 924 w 2538"/>
                  <a:gd name="T45" fmla="*/ 0 h 1"/>
                  <a:gd name="T46" fmla="*/ 966 w 2538"/>
                  <a:gd name="T47" fmla="*/ 0 h 1"/>
                  <a:gd name="T48" fmla="*/ 1002 w 2538"/>
                  <a:gd name="T49" fmla="*/ 0 h 1"/>
                  <a:gd name="T50" fmla="*/ 1044 w 2538"/>
                  <a:gd name="T51" fmla="*/ 0 h 1"/>
                  <a:gd name="T52" fmla="*/ 1086 w 2538"/>
                  <a:gd name="T53" fmla="*/ 0 h 1"/>
                  <a:gd name="T54" fmla="*/ 1128 w 2538"/>
                  <a:gd name="T55" fmla="*/ 0 h 1"/>
                  <a:gd name="T56" fmla="*/ 1164 w 2538"/>
                  <a:gd name="T57" fmla="*/ 0 h 1"/>
                  <a:gd name="T58" fmla="*/ 1206 w 2538"/>
                  <a:gd name="T59" fmla="*/ 0 h 1"/>
                  <a:gd name="T60" fmla="*/ 1248 w 2538"/>
                  <a:gd name="T61" fmla="*/ 0 h 1"/>
                  <a:gd name="T62" fmla="*/ 1284 w 2538"/>
                  <a:gd name="T63" fmla="*/ 0 h 1"/>
                  <a:gd name="T64" fmla="*/ 1326 w 2538"/>
                  <a:gd name="T65" fmla="*/ 0 h 1"/>
                  <a:gd name="T66" fmla="*/ 1368 w 2538"/>
                  <a:gd name="T67" fmla="*/ 0 h 1"/>
                  <a:gd name="T68" fmla="*/ 1410 w 2538"/>
                  <a:gd name="T69" fmla="*/ 0 h 1"/>
                  <a:gd name="T70" fmla="*/ 1446 w 2538"/>
                  <a:gd name="T71" fmla="*/ 0 h 1"/>
                  <a:gd name="T72" fmla="*/ 1488 w 2538"/>
                  <a:gd name="T73" fmla="*/ 0 h 1"/>
                  <a:gd name="T74" fmla="*/ 1530 w 2538"/>
                  <a:gd name="T75" fmla="*/ 0 h 1"/>
                  <a:gd name="T76" fmla="*/ 1566 w 2538"/>
                  <a:gd name="T77" fmla="*/ 0 h 1"/>
                  <a:gd name="T78" fmla="*/ 1608 w 2538"/>
                  <a:gd name="T79" fmla="*/ 0 h 1"/>
                  <a:gd name="T80" fmla="*/ 1650 w 2538"/>
                  <a:gd name="T81" fmla="*/ 0 h 1"/>
                  <a:gd name="T82" fmla="*/ 1692 w 2538"/>
                  <a:gd name="T83" fmla="*/ 0 h 1"/>
                  <a:gd name="T84" fmla="*/ 1728 w 2538"/>
                  <a:gd name="T85" fmla="*/ 0 h 1"/>
                  <a:gd name="T86" fmla="*/ 1770 w 2538"/>
                  <a:gd name="T87" fmla="*/ 0 h 1"/>
                  <a:gd name="T88" fmla="*/ 1812 w 2538"/>
                  <a:gd name="T89" fmla="*/ 0 h 1"/>
                  <a:gd name="T90" fmla="*/ 1848 w 2538"/>
                  <a:gd name="T91" fmla="*/ 0 h 1"/>
                  <a:gd name="T92" fmla="*/ 1890 w 2538"/>
                  <a:gd name="T93" fmla="*/ 0 h 1"/>
                  <a:gd name="T94" fmla="*/ 1932 w 2538"/>
                  <a:gd name="T95" fmla="*/ 0 h 1"/>
                  <a:gd name="T96" fmla="*/ 1974 w 2538"/>
                  <a:gd name="T97" fmla="*/ 0 h 1"/>
                  <a:gd name="T98" fmla="*/ 2010 w 2538"/>
                  <a:gd name="T99" fmla="*/ 0 h 1"/>
                  <a:gd name="T100" fmla="*/ 2052 w 2538"/>
                  <a:gd name="T101" fmla="*/ 0 h 1"/>
                  <a:gd name="T102" fmla="*/ 2094 w 2538"/>
                  <a:gd name="T103" fmla="*/ 0 h 1"/>
                  <a:gd name="T104" fmla="*/ 2130 w 2538"/>
                  <a:gd name="T105" fmla="*/ 0 h 1"/>
                  <a:gd name="T106" fmla="*/ 2172 w 2538"/>
                  <a:gd name="T107" fmla="*/ 0 h 1"/>
                  <a:gd name="T108" fmla="*/ 2214 w 2538"/>
                  <a:gd name="T109" fmla="*/ 0 h 1"/>
                  <a:gd name="T110" fmla="*/ 2256 w 2538"/>
                  <a:gd name="T111" fmla="*/ 0 h 1"/>
                  <a:gd name="T112" fmla="*/ 2292 w 2538"/>
                  <a:gd name="T113" fmla="*/ 0 h 1"/>
                  <a:gd name="T114" fmla="*/ 2334 w 2538"/>
                  <a:gd name="T115" fmla="*/ 0 h 1"/>
                  <a:gd name="T116" fmla="*/ 2376 w 2538"/>
                  <a:gd name="T117" fmla="*/ 0 h 1"/>
                  <a:gd name="T118" fmla="*/ 2412 w 2538"/>
                  <a:gd name="T119" fmla="*/ 0 h 1"/>
                  <a:gd name="T120" fmla="*/ 2454 w 2538"/>
                  <a:gd name="T121" fmla="*/ 0 h 1"/>
                  <a:gd name="T122" fmla="*/ 2496 w 2538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38"/>
                  <a:gd name="T187" fmla="*/ 0 h 1"/>
                  <a:gd name="T188" fmla="*/ 2538 w 2538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38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3" name="Rectangle 68"/>
              <p:cNvSpPr>
                <a:spLocks noChangeArrowheads="1"/>
              </p:cNvSpPr>
              <p:nvPr/>
            </p:nvSpPr>
            <p:spPr bwMode="auto">
              <a:xfrm>
                <a:off x="1679" y="1508"/>
                <a:ext cx="20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4" name="Rectangle 69"/>
              <p:cNvSpPr>
                <a:spLocks noChangeArrowheads="1"/>
              </p:cNvSpPr>
              <p:nvPr/>
            </p:nvSpPr>
            <p:spPr bwMode="auto">
              <a:xfrm>
                <a:off x="19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5" name="Rectangle 70"/>
              <p:cNvSpPr>
                <a:spLocks noChangeArrowheads="1"/>
              </p:cNvSpPr>
              <p:nvPr/>
            </p:nvSpPr>
            <p:spPr bwMode="auto">
              <a:xfrm>
                <a:off x="1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6" name="Rectangle 71"/>
              <p:cNvSpPr>
                <a:spLocks noChangeArrowheads="1"/>
              </p:cNvSpPr>
              <p:nvPr/>
            </p:nvSpPr>
            <p:spPr bwMode="auto">
              <a:xfrm>
                <a:off x="1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7" name="Rectangle 72"/>
              <p:cNvSpPr>
                <a:spLocks noChangeArrowheads="1"/>
              </p:cNvSpPr>
              <p:nvPr/>
            </p:nvSpPr>
            <p:spPr bwMode="auto">
              <a:xfrm>
                <a:off x="2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8" name="Rectangle 73"/>
              <p:cNvSpPr>
                <a:spLocks noChangeArrowheads="1"/>
              </p:cNvSpPr>
              <p:nvPr/>
            </p:nvSpPr>
            <p:spPr bwMode="auto">
              <a:xfrm>
                <a:off x="2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29" name="Rectangle 74"/>
              <p:cNvSpPr>
                <a:spLocks noChangeArrowheads="1"/>
              </p:cNvSpPr>
              <p:nvPr/>
            </p:nvSpPr>
            <p:spPr bwMode="auto">
              <a:xfrm>
                <a:off x="2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0" name="Rectangle 75"/>
              <p:cNvSpPr>
                <a:spLocks noChangeArrowheads="1"/>
              </p:cNvSpPr>
              <p:nvPr/>
            </p:nvSpPr>
            <p:spPr bwMode="auto">
              <a:xfrm>
                <a:off x="2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1" name="Rectangle 76"/>
              <p:cNvSpPr>
                <a:spLocks noChangeArrowheads="1"/>
              </p:cNvSpPr>
              <p:nvPr/>
            </p:nvSpPr>
            <p:spPr bwMode="auto">
              <a:xfrm>
                <a:off x="2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2" name="Rectangle 77"/>
              <p:cNvSpPr>
                <a:spLocks noChangeArrowheads="1"/>
              </p:cNvSpPr>
              <p:nvPr/>
            </p:nvSpPr>
            <p:spPr bwMode="auto">
              <a:xfrm>
                <a:off x="2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3" name="Rectangle 78"/>
              <p:cNvSpPr>
                <a:spLocks noChangeArrowheads="1"/>
              </p:cNvSpPr>
              <p:nvPr/>
            </p:nvSpPr>
            <p:spPr bwMode="auto">
              <a:xfrm>
                <a:off x="2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4" name="Rectangle 79"/>
              <p:cNvSpPr>
                <a:spLocks noChangeArrowheads="1"/>
              </p:cNvSpPr>
              <p:nvPr/>
            </p:nvSpPr>
            <p:spPr bwMode="auto">
              <a:xfrm>
                <a:off x="2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5" name="Rectangle 80"/>
              <p:cNvSpPr>
                <a:spLocks noChangeArrowheads="1"/>
              </p:cNvSpPr>
              <p:nvPr/>
            </p:nvSpPr>
            <p:spPr bwMode="auto">
              <a:xfrm>
                <a:off x="2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6" name="Rectangle 81"/>
              <p:cNvSpPr>
                <a:spLocks noChangeArrowheads="1"/>
              </p:cNvSpPr>
              <p:nvPr/>
            </p:nvSpPr>
            <p:spPr bwMode="auto">
              <a:xfrm>
                <a:off x="2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7" name="Rectangle 82"/>
              <p:cNvSpPr>
                <a:spLocks noChangeArrowheads="1"/>
              </p:cNvSpPr>
              <p:nvPr/>
            </p:nvSpPr>
            <p:spPr bwMode="auto">
              <a:xfrm>
                <a:off x="2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8" name="Rectangle 83"/>
              <p:cNvSpPr>
                <a:spLocks noChangeArrowheads="1"/>
              </p:cNvSpPr>
              <p:nvPr/>
            </p:nvSpPr>
            <p:spPr bwMode="auto">
              <a:xfrm>
                <a:off x="2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39" name="Rectangle 84"/>
              <p:cNvSpPr>
                <a:spLocks noChangeArrowheads="1"/>
              </p:cNvSpPr>
              <p:nvPr/>
            </p:nvSpPr>
            <p:spPr bwMode="auto">
              <a:xfrm>
                <a:off x="2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0" name="Rectangle 85"/>
              <p:cNvSpPr>
                <a:spLocks noChangeArrowheads="1"/>
              </p:cNvSpPr>
              <p:nvPr/>
            </p:nvSpPr>
            <p:spPr bwMode="auto">
              <a:xfrm>
                <a:off x="2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1" name="Rectangle 86"/>
              <p:cNvSpPr>
                <a:spLocks noChangeArrowheads="1"/>
              </p:cNvSpPr>
              <p:nvPr/>
            </p:nvSpPr>
            <p:spPr bwMode="auto">
              <a:xfrm>
                <a:off x="257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2" name="Rectangle 87"/>
              <p:cNvSpPr>
                <a:spLocks noChangeArrowheads="1"/>
              </p:cNvSpPr>
              <p:nvPr/>
            </p:nvSpPr>
            <p:spPr bwMode="auto">
              <a:xfrm>
                <a:off x="2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3" name="Rectangle 88"/>
              <p:cNvSpPr>
                <a:spLocks noChangeArrowheads="1"/>
              </p:cNvSpPr>
              <p:nvPr/>
            </p:nvSpPr>
            <p:spPr bwMode="auto">
              <a:xfrm>
                <a:off x="2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4" name="Rectangle 89"/>
              <p:cNvSpPr>
                <a:spLocks noChangeArrowheads="1"/>
              </p:cNvSpPr>
              <p:nvPr/>
            </p:nvSpPr>
            <p:spPr bwMode="auto">
              <a:xfrm>
                <a:off x="2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5" name="Rectangle 90"/>
              <p:cNvSpPr>
                <a:spLocks noChangeArrowheads="1"/>
              </p:cNvSpPr>
              <p:nvPr/>
            </p:nvSpPr>
            <p:spPr bwMode="auto">
              <a:xfrm>
                <a:off x="2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6" name="Rectangle 91"/>
              <p:cNvSpPr>
                <a:spLocks noChangeArrowheads="1"/>
              </p:cNvSpPr>
              <p:nvPr/>
            </p:nvSpPr>
            <p:spPr bwMode="auto">
              <a:xfrm>
                <a:off x="2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7" name="Rectangle 92"/>
              <p:cNvSpPr>
                <a:spLocks noChangeArrowheads="1"/>
              </p:cNvSpPr>
              <p:nvPr/>
            </p:nvSpPr>
            <p:spPr bwMode="auto">
              <a:xfrm>
                <a:off x="2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8" name="Rectangle 93"/>
              <p:cNvSpPr>
                <a:spLocks noChangeArrowheads="1"/>
              </p:cNvSpPr>
              <p:nvPr/>
            </p:nvSpPr>
            <p:spPr bwMode="auto">
              <a:xfrm>
                <a:off x="2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9" name="Rectangle 94"/>
              <p:cNvSpPr>
                <a:spLocks noChangeArrowheads="1"/>
              </p:cNvSpPr>
              <p:nvPr/>
            </p:nvSpPr>
            <p:spPr bwMode="auto">
              <a:xfrm>
                <a:off x="2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0" name="Rectangle 95"/>
              <p:cNvSpPr>
                <a:spLocks noChangeArrowheads="1"/>
              </p:cNvSpPr>
              <p:nvPr/>
            </p:nvSpPr>
            <p:spPr bwMode="auto">
              <a:xfrm>
                <a:off x="2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1" name="Rectangle 96"/>
              <p:cNvSpPr>
                <a:spLocks noChangeArrowheads="1"/>
              </p:cNvSpPr>
              <p:nvPr/>
            </p:nvSpPr>
            <p:spPr bwMode="auto">
              <a:xfrm>
                <a:off x="2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2" name="Rectangle 97"/>
              <p:cNvSpPr>
                <a:spLocks noChangeArrowheads="1"/>
              </p:cNvSpPr>
              <p:nvPr/>
            </p:nvSpPr>
            <p:spPr bwMode="auto">
              <a:xfrm>
                <a:off x="3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3" name="Rectangle 98"/>
              <p:cNvSpPr>
                <a:spLocks noChangeArrowheads="1"/>
              </p:cNvSpPr>
              <p:nvPr/>
            </p:nvSpPr>
            <p:spPr bwMode="auto">
              <a:xfrm>
                <a:off x="3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4" name="Rectangle 99"/>
              <p:cNvSpPr>
                <a:spLocks noChangeArrowheads="1"/>
              </p:cNvSpPr>
              <p:nvPr/>
            </p:nvSpPr>
            <p:spPr bwMode="auto">
              <a:xfrm>
                <a:off x="3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5" name="Rectangle 100"/>
              <p:cNvSpPr>
                <a:spLocks noChangeArrowheads="1"/>
              </p:cNvSpPr>
              <p:nvPr/>
            </p:nvSpPr>
            <p:spPr bwMode="auto">
              <a:xfrm>
                <a:off x="3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6" name="Rectangle 101"/>
              <p:cNvSpPr>
                <a:spLocks noChangeArrowheads="1"/>
              </p:cNvSpPr>
              <p:nvPr/>
            </p:nvSpPr>
            <p:spPr bwMode="auto">
              <a:xfrm>
                <a:off x="3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7" name="Rectangle 102"/>
              <p:cNvSpPr>
                <a:spLocks noChangeArrowheads="1"/>
              </p:cNvSpPr>
              <p:nvPr/>
            </p:nvSpPr>
            <p:spPr bwMode="auto">
              <a:xfrm>
                <a:off x="3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8" name="Rectangle 103"/>
              <p:cNvSpPr>
                <a:spLocks noChangeArrowheads="1"/>
              </p:cNvSpPr>
              <p:nvPr/>
            </p:nvSpPr>
            <p:spPr bwMode="auto">
              <a:xfrm>
                <a:off x="32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59" name="Rectangle 104"/>
              <p:cNvSpPr>
                <a:spLocks noChangeArrowheads="1"/>
              </p:cNvSpPr>
              <p:nvPr/>
            </p:nvSpPr>
            <p:spPr bwMode="auto">
              <a:xfrm>
                <a:off x="3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0" name="Rectangle 105"/>
              <p:cNvSpPr>
                <a:spLocks noChangeArrowheads="1"/>
              </p:cNvSpPr>
              <p:nvPr/>
            </p:nvSpPr>
            <p:spPr bwMode="auto">
              <a:xfrm>
                <a:off x="3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1" name="Rectangle 106"/>
              <p:cNvSpPr>
                <a:spLocks noChangeArrowheads="1"/>
              </p:cNvSpPr>
              <p:nvPr/>
            </p:nvSpPr>
            <p:spPr bwMode="auto">
              <a:xfrm>
                <a:off x="3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2" name="Rectangle 107"/>
              <p:cNvSpPr>
                <a:spLocks noChangeArrowheads="1"/>
              </p:cNvSpPr>
              <p:nvPr/>
            </p:nvSpPr>
            <p:spPr bwMode="auto">
              <a:xfrm>
                <a:off x="3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3" name="Rectangle 108"/>
              <p:cNvSpPr>
                <a:spLocks noChangeArrowheads="1"/>
              </p:cNvSpPr>
              <p:nvPr/>
            </p:nvSpPr>
            <p:spPr bwMode="auto">
              <a:xfrm>
                <a:off x="3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4" name="Rectangle 109"/>
              <p:cNvSpPr>
                <a:spLocks noChangeArrowheads="1"/>
              </p:cNvSpPr>
              <p:nvPr/>
            </p:nvSpPr>
            <p:spPr bwMode="auto">
              <a:xfrm>
                <a:off x="3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5" name="Rectangle 110"/>
              <p:cNvSpPr>
                <a:spLocks noChangeArrowheads="1"/>
              </p:cNvSpPr>
              <p:nvPr/>
            </p:nvSpPr>
            <p:spPr bwMode="auto">
              <a:xfrm>
                <a:off x="3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6" name="Rectangle 111"/>
              <p:cNvSpPr>
                <a:spLocks noChangeArrowheads="1"/>
              </p:cNvSpPr>
              <p:nvPr/>
            </p:nvSpPr>
            <p:spPr bwMode="auto">
              <a:xfrm>
                <a:off x="3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7" name="Rectangle 112"/>
              <p:cNvSpPr>
                <a:spLocks noChangeArrowheads="1"/>
              </p:cNvSpPr>
              <p:nvPr/>
            </p:nvSpPr>
            <p:spPr bwMode="auto">
              <a:xfrm>
                <a:off x="3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8" name="Rectangle 113"/>
              <p:cNvSpPr>
                <a:spLocks noChangeArrowheads="1"/>
              </p:cNvSpPr>
              <p:nvPr/>
            </p:nvSpPr>
            <p:spPr bwMode="auto">
              <a:xfrm>
                <a:off x="3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69" name="Rectangle 114"/>
              <p:cNvSpPr>
                <a:spLocks noChangeArrowheads="1"/>
              </p:cNvSpPr>
              <p:nvPr/>
            </p:nvSpPr>
            <p:spPr bwMode="auto">
              <a:xfrm>
                <a:off x="3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0" name="Rectangle 115"/>
              <p:cNvSpPr>
                <a:spLocks noChangeArrowheads="1"/>
              </p:cNvSpPr>
              <p:nvPr/>
            </p:nvSpPr>
            <p:spPr bwMode="auto">
              <a:xfrm>
                <a:off x="3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1" name="Rectangle 116"/>
              <p:cNvSpPr>
                <a:spLocks noChangeArrowheads="1"/>
              </p:cNvSpPr>
              <p:nvPr/>
            </p:nvSpPr>
            <p:spPr bwMode="auto">
              <a:xfrm>
                <a:off x="3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2" name="Rectangle 117"/>
              <p:cNvSpPr>
                <a:spLocks noChangeArrowheads="1"/>
              </p:cNvSpPr>
              <p:nvPr/>
            </p:nvSpPr>
            <p:spPr bwMode="auto">
              <a:xfrm>
                <a:off x="3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3" name="Rectangle 118"/>
              <p:cNvSpPr>
                <a:spLocks noChangeArrowheads="1"/>
              </p:cNvSpPr>
              <p:nvPr/>
            </p:nvSpPr>
            <p:spPr bwMode="auto">
              <a:xfrm>
                <a:off x="3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4" name="Rectangle 119"/>
              <p:cNvSpPr>
                <a:spLocks noChangeArrowheads="1"/>
              </p:cNvSpPr>
              <p:nvPr/>
            </p:nvSpPr>
            <p:spPr bwMode="auto">
              <a:xfrm>
                <a:off x="3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5" name="Rectangle 120"/>
              <p:cNvSpPr>
                <a:spLocks noChangeArrowheads="1"/>
              </p:cNvSpPr>
              <p:nvPr/>
            </p:nvSpPr>
            <p:spPr bwMode="auto">
              <a:xfrm>
                <a:off x="40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6" name="Rectangle 121"/>
              <p:cNvSpPr>
                <a:spLocks noChangeArrowheads="1"/>
              </p:cNvSpPr>
              <p:nvPr/>
            </p:nvSpPr>
            <p:spPr bwMode="auto">
              <a:xfrm>
                <a:off x="4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7" name="Rectangle 122"/>
              <p:cNvSpPr>
                <a:spLocks noChangeArrowheads="1"/>
              </p:cNvSpPr>
              <p:nvPr/>
            </p:nvSpPr>
            <p:spPr bwMode="auto">
              <a:xfrm>
                <a:off x="4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8" name="Rectangle 123"/>
              <p:cNvSpPr>
                <a:spLocks noChangeArrowheads="1"/>
              </p:cNvSpPr>
              <p:nvPr/>
            </p:nvSpPr>
            <p:spPr bwMode="auto">
              <a:xfrm>
                <a:off x="4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79" name="Rectangle 124"/>
              <p:cNvSpPr>
                <a:spLocks noChangeArrowheads="1"/>
              </p:cNvSpPr>
              <p:nvPr/>
            </p:nvSpPr>
            <p:spPr bwMode="auto">
              <a:xfrm>
                <a:off x="4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0" name="Rectangle 125"/>
              <p:cNvSpPr>
                <a:spLocks noChangeArrowheads="1"/>
              </p:cNvSpPr>
              <p:nvPr/>
            </p:nvSpPr>
            <p:spPr bwMode="auto">
              <a:xfrm>
                <a:off x="4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1" name="Rectangle 126"/>
              <p:cNvSpPr>
                <a:spLocks noChangeArrowheads="1"/>
              </p:cNvSpPr>
              <p:nvPr/>
            </p:nvSpPr>
            <p:spPr bwMode="auto">
              <a:xfrm>
                <a:off x="4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2" name="Rectangle 127"/>
              <p:cNvSpPr>
                <a:spLocks noChangeArrowheads="1"/>
              </p:cNvSpPr>
              <p:nvPr/>
            </p:nvSpPr>
            <p:spPr bwMode="auto">
              <a:xfrm>
                <a:off x="4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3" name="Rectangle 128"/>
              <p:cNvSpPr>
                <a:spLocks noChangeArrowheads="1"/>
              </p:cNvSpPr>
              <p:nvPr/>
            </p:nvSpPr>
            <p:spPr bwMode="auto">
              <a:xfrm>
                <a:off x="4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4" name="Rectangle 129"/>
              <p:cNvSpPr>
                <a:spLocks noChangeArrowheads="1"/>
              </p:cNvSpPr>
              <p:nvPr/>
            </p:nvSpPr>
            <p:spPr bwMode="auto">
              <a:xfrm>
                <a:off x="4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5" name="Rectangle 130"/>
              <p:cNvSpPr>
                <a:spLocks noChangeArrowheads="1"/>
              </p:cNvSpPr>
              <p:nvPr/>
            </p:nvSpPr>
            <p:spPr bwMode="auto">
              <a:xfrm>
                <a:off x="4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6" name="Rectangle 131"/>
              <p:cNvSpPr>
                <a:spLocks noChangeArrowheads="1"/>
              </p:cNvSpPr>
              <p:nvPr/>
            </p:nvSpPr>
            <p:spPr bwMode="auto">
              <a:xfrm>
                <a:off x="4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7" name="Rectangle 132"/>
              <p:cNvSpPr>
                <a:spLocks noChangeArrowheads="1"/>
              </p:cNvSpPr>
              <p:nvPr/>
            </p:nvSpPr>
            <p:spPr bwMode="auto">
              <a:xfrm>
                <a:off x="4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8" name="Rectangle 133"/>
              <p:cNvSpPr>
                <a:spLocks noChangeArrowheads="1"/>
              </p:cNvSpPr>
              <p:nvPr/>
            </p:nvSpPr>
            <p:spPr bwMode="auto">
              <a:xfrm>
                <a:off x="4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89" name="Rectangle 134"/>
              <p:cNvSpPr>
                <a:spLocks noChangeArrowheads="1"/>
              </p:cNvSpPr>
              <p:nvPr/>
            </p:nvSpPr>
            <p:spPr bwMode="auto">
              <a:xfrm>
                <a:off x="4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0" name="Rectangle 135"/>
              <p:cNvSpPr>
                <a:spLocks noChangeArrowheads="1"/>
              </p:cNvSpPr>
              <p:nvPr/>
            </p:nvSpPr>
            <p:spPr bwMode="auto">
              <a:xfrm>
                <a:off x="4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1" name="Rectangle 136"/>
              <p:cNvSpPr>
                <a:spLocks noChangeArrowheads="1"/>
              </p:cNvSpPr>
              <p:nvPr/>
            </p:nvSpPr>
            <p:spPr bwMode="auto">
              <a:xfrm>
                <a:off x="4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2" name="Rectangle 137"/>
              <p:cNvSpPr>
                <a:spLocks noChangeArrowheads="1"/>
              </p:cNvSpPr>
              <p:nvPr/>
            </p:nvSpPr>
            <p:spPr bwMode="auto">
              <a:xfrm>
                <a:off x="47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3" name="Rectangle 138"/>
              <p:cNvSpPr>
                <a:spLocks noChangeArrowheads="1"/>
              </p:cNvSpPr>
              <p:nvPr/>
            </p:nvSpPr>
            <p:spPr bwMode="auto">
              <a:xfrm>
                <a:off x="4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4" name="Rectangle 139"/>
              <p:cNvSpPr>
                <a:spLocks noChangeArrowheads="1"/>
              </p:cNvSpPr>
              <p:nvPr/>
            </p:nvSpPr>
            <p:spPr bwMode="auto">
              <a:xfrm>
                <a:off x="4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5" name="Rectangle 140"/>
              <p:cNvSpPr>
                <a:spLocks noChangeArrowheads="1"/>
              </p:cNvSpPr>
              <p:nvPr/>
            </p:nvSpPr>
            <p:spPr bwMode="auto">
              <a:xfrm>
                <a:off x="4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6" name="Rectangle 141"/>
              <p:cNvSpPr>
                <a:spLocks noChangeArrowheads="1"/>
              </p:cNvSpPr>
              <p:nvPr/>
            </p:nvSpPr>
            <p:spPr bwMode="auto">
              <a:xfrm>
                <a:off x="4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7" name="Rectangle 142"/>
              <p:cNvSpPr>
                <a:spLocks noChangeArrowheads="1"/>
              </p:cNvSpPr>
              <p:nvPr/>
            </p:nvSpPr>
            <p:spPr bwMode="auto">
              <a:xfrm>
                <a:off x="4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8" name="Rectangle 143"/>
              <p:cNvSpPr>
                <a:spLocks noChangeArrowheads="1"/>
              </p:cNvSpPr>
              <p:nvPr/>
            </p:nvSpPr>
            <p:spPr bwMode="auto">
              <a:xfrm>
                <a:off x="4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799" name="Rectangle 144"/>
              <p:cNvSpPr>
                <a:spLocks noChangeArrowheads="1"/>
              </p:cNvSpPr>
              <p:nvPr/>
            </p:nvSpPr>
            <p:spPr bwMode="auto">
              <a:xfrm>
                <a:off x="4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0" name="Rectangle 145"/>
              <p:cNvSpPr>
                <a:spLocks noChangeArrowheads="1"/>
              </p:cNvSpPr>
              <p:nvPr/>
            </p:nvSpPr>
            <p:spPr bwMode="auto">
              <a:xfrm>
                <a:off x="5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1" name="Rectangle 146"/>
              <p:cNvSpPr>
                <a:spLocks noChangeArrowheads="1"/>
              </p:cNvSpPr>
              <p:nvPr/>
            </p:nvSpPr>
            <p:spPr bwMode="auto">
              <a:xfrm>
                <a:off x="5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2" name="Rectangle 147"/>
              <p:cNvSpPr>
                <a:spLocks noChangeArrowheads="1"/>
              </p:cNvSpPr>
              <p:nvPr/>
            </p:nvSpPr>
            <p:spPr bwMode="auto">
              <a:xfrm>
                <a:off x="5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3" name="Rectangle 148"/>
              <p:cNvSpPr>
                <a:spLocks noChangeArrowheads="1"/>
              </p:cNvSpPr>
              <p:nvPr/>
            </p:nvSpPr>
            <p:spPr bwMode="auto">
              <a:xfrm>
                <a:off x="5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4" name="Rectangle 149"/>
              <p:cNvSpPr>
                <a:spLocks noChangeArrowheads="1"/>
              </p:cNvSpPr>
              <p:nvPr/>
            </p:nvSpPr>
            <p:spPr bwMode="auto">
              <a:xfrm>
                <a:off x="5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5" name="Rectangle 150"/>
              <p:cNvSpPr>
                <a:spLocks noChangeArrowheads="1"/>
              </p:cNvSpPr>
              <p:nvPr/>
            </p:nvSpPr>
            <p:spPr bwMode="auto">
              <a:xfrm>
                <a:off x="5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6" name="Rectangle 151"/>
              <p:cNvSpPr>
                <a:spLocks noChangeArrowheads="1"/>
              </p:cNvSpPr>
              <p:nvPr/>
            </p:nvSpPr>
            <p:spPr bwMode="auto">
              <a:xfrm>
                <a:off x="5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7" name="Rectangle 152"/>
              <p:cNvSpPr>
                <a:spLocks noChangeArrowheads="1"/>
              </p:cNvSpPr>
              <p:nvPr/>
            </p:nvSpPr>
            <p:spPr bwMode="auto">
              <a:xfrm>
                <a:off x="5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8" name="Rectangle 153"/>
              <p:cNvSpPr>
                <a:spLocks noChangeArrowheads="1"/>
              </p:cNvSpPr>
              <p:nvPr/>
            </p:nvSpPr>
            <p:spPr bwMode="auto">
              <a:xfrm>
                <a:off x="5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09" name="Rectangle 154"/>
              <p:cNvSpPr>
                <a:spLocks noChangeArrowheads="1"/>
              </p:cNvSpPr>
              <p:nvPr/>
            </p:nvSpPr>
            <p:spPr bwMode="auto">
              <a:xfrm>
                <a:off x="53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0" name="Rectangle 155"/>
              <p:cNvSpPr>
                <a:spLocks noChangeArrowheads="1"/>
              </p:cNvSpPr>
              <p:nvPr/>
            </p:nvSpPr>
            <p:spPr bwMode="auto">
              <a:xfrm>
                <a:off x="5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1" name="Rectangle 156"/>
              <p:cNvSpPr>
                <a:spLocks noChangeArrowheads="1"/>
              </p:cNvSpPr>
              <p:nvPr/>
            </p:nvSpPr>
            <p:spPr bwMode="auto">
              <a:xfrm>
                <a:off x="5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2" name="Rectangle 157"/>
              <p:cNvSpPr>
                <a:spLocks noChangeArrowheads="1"/>
              </p:cNvSpPr>
              <p:nvPr/>
            </p:nvSpPr>
            <p:spPr bwMode="auto">
              <a:xfrm>
                <a:off x="5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3" name="Rectangle 158"/>
              <p:cNvSpPr>
                <a:spLocks noChangeArrowheads="1"/>
              </p:cNvSpPr>
              <p:nvPr/>
            </p:nvSpPr>
            <p:spPr bwMode="auto">
              <a:xfrm>
                <a:off x="5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4" name="Rectangle 159"/>
              <p:cNvSpPr>
                <a:spLocks noChangeArrowheads="1"/>
              </p:cNvSpPr>
              <p:nvPr/>
            </p:nvSpPr>
            <p:spPr bwMode="auto">
              <a:xfrm>
                <a:off x="5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5" name="Rectangle 160"/>
              <p:cNvSpPr>
                <a:spLocks noChangeArrowheads="1"/>
              </p:cNvSpPr>
              <p:nvPr/>
            </p:nvSpPr>
            <p:spPr bwMode="auto">
              <a:xfrm>
                <a:off x="5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6" name="Rectangle 161"/>
              <p:cNvSpPr>
                <a:spLocks noChangeArrowheads="1"/>
              </p:cNvSpPr>
              <p:nvPr/>
            </p:nvSpPr>
            <p:spPr bwMode="auto">
              <a:xfrm>
                <a:off x="5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7" name="Rectangle 162"/>
              <p:cNvSpPr>
                <a:spLocks noChangeArrowheads="1"/>
              </p:cNvSpPr>
              <p:nvPr/>
            </p:nvSpPr>
            <p:spPr bwMode="auto">
              <a:xfrm>
                <a:off x="5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8" name="Rectangle 163"/>
              <p:cNvSpPr>
                <a:spLocks noChangeArrowheads="1"/>
              </p:cNvSpPr>
              <p:nvPr/>
            </p:nvSpPr>
            <p:spPr bwMode="auto">
              <a:xfrm>
                <a:off x="5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19" name="Rectangle 164"/>
              <p:cNvSpPr>
                <a:spLocks noChangeArrowheads="1"/>
              </p:cNvSpPr>
              <p:nvPr/>
            </p:nvSpPr>
            <p:spPr bwMode="auto">
              <a:xfrm>
                <a:off x="5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0" name="Rectangle 165"/>
              <p:cNvSpPr>
                <a:spLocks noChangeArrowheads="1"/>
              </p:cNvSpPr>
              <p:nvPr/>
            </p:nvSpPr>
            <p:spPr bwMode="auto">
              <a:xfrm>
                <a:off x="5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1" name="Rectangle 166"/>
              <p:cNvSpPr>
                <a:spLocks noChangeArrowheads="1"/>
              </p:cNvSpPr>
              <p:nvPr/>
            </p:nvSpPr>
            <p:spPr bwMode="auto">
              <a:xfrm>
                <a:off x="5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2" name="Rectangle 167"/>
              <p:cNvSpPr>
                <a:spLocks noChangeArrowheads="1"/>
              </p:cNvSpPr>
              <p:nvPr/>
            </p:nvSpPr>
            <p:spPr bwMode="auto">
              <a:xfrm>
                <a:off x="5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3" name="Rectangle 168"/>
              <p:cNvSpPr>
                <a:spLocks noChangeArrowheads="1"/>
              </p:cNvSpPr>
              <p:nvPr/>
            </p:nvSpPr>
            <p:spPr bwMode="auto">
              <a:xfrm>
                <a:off x="5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4" name="Rectangle 169"/>
              <p:cNvSpPr>
                <a:spLocks noChangeArrowheads="1"/>
              </p:cNvSpPr>
              <p:nvPr/>
            </p:nvSpPr>
            <p:spPr bwMode="auto">
              <a:xfrm>
                <a:off x="6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5" name="Rectangle 170"/>
              <p:cNvSpPr>
                <a:spLocks noChangeArrowheads="1"/>
              </p:cNvSpPr>
              <p:nvPr/>
            </p:nvSpPr>
            <p:spPr bwMode="auto">
              <a:xfrm>
                <a:off x="6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6" name="Rectangle 171"/>
              <p:cNvSpPr>
                <a:spLocks noChangeArrowheads="1"/>
              </p:cNvSpPr>
              <p:nvPr/>
            </p:nvSpPr>
            <p:spPr bwMode="auto">
              <a:xfrm>
                <a:off x="61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7" name="Rectangle 172"/>
              <p:cNvSpPr>
                <a:spLocks noChangeArrowheads="1"/>
              </p:cNvSpPr>
              <p:nvPr/>
            </p:nvSpPr>
            <p:spPr bwMode="auto">
              <a:xfrm>
                <a:off x="6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8" name="Rectangle 173"/>
              <p:cNvSpPr>
                <a:spLocks noChangeArrowheads="1"/>
              </p:cNvSpPr>
              <p:nvPr/>
            </p:nvSpPr>
            <p:spPr bwMode="auto">
              <a:xfrm>
                <a:off x="6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29" name="Rectangle 174"/>
              <p:cNvSpPr>
                <a:spLocks noChangeArrowheads="1"/>
              </p:cNvSpPr>
              <p:nvPr/>
            </p:nvSpPr>
            <p:spPr bwMode="auto">
              <a:xfrm>
                <a:off x="6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0" name="Rectangle 175"/>
              <p:cNvSpPr>
                <a:spLocks noChangeArrowheads="1"/>
              </p:cNvSpPr>
              <p:nvPr/>
            </p:nvSpPr>
            <p:spPr bwMode="auto">
              <a:xfrm>
                <a:off x="6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1" name="Rectangle 176"/>
              <p:cNvSpPr>
                <a:spLocks noChangeArrowheads="1"/>
              </p:cNvSpPr>
              <p:nvPr/>
            </p:nvSpPr>
            <p:spPr bwMode="auto">
              <a:xfrm>
                <a:off x="6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2" name="Rectangle 177"/>
              <p:cNvSpPr>
                <a:spLocks noChangeArrowheads="1"/>
              </p:cNvSpPr>
              <p:nvPr/>
            </p:nvSpPr>
            <p:spPr bwMode="auto">
              <a:xfrm>
                <a:off x="6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3" name="Rectangle 178"/>
              <p:cNvSpPr>
                <a:spLocks noChangeArrowheads="1"/>
              </p:cNvSpPr>
              <p:nvPr/>
            </p:nvSpPr>
            <p:spPr bwMode="auto">
              <a:xfrm>
                <a:off x="6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4" name="Rectangle 179"/>
              <p:cNvSpPr>
                <a:spLocks noChangeArrowheads="1"/>
              </p:cNvSpPr>
              <p:nvPr/>
            </p:nvSpPr>
            <p:spPr bwMode="auto">
              <a:xfrm>
                <a:off x="6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5" name="Rectangle 180"/>
              <p:cNvSpPr>
                <a:spLocks noChangeArrowheads="1"/>
              </p:cNvSpPr>
              <p:nvPr/>
            </p:nvSpPr>
            <p:spPr bwMode="auto">
              <a:xfrm>
                <a:off x="6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6" name="Rectangle 181"/>
              <p:cNvSpPr>
                <a:spLocks noChangeArrowheads="1"/>
              </p:cNvSpPr>
              <p:nvPr/>
            </p:nvSpPr>
            <p:spPr bwMode="auto">
              <a:xfrm>
                <a:off x="6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7" name="Rectangle 182"/>
              <p:cNvSpPr>
                <a:spLocks noChangeArrowheads="1"/>
              </p:cNvSpPr>
              <p:nvPr/>
            </p:nvSpPr>
            <p:spPr bwMode="auto">
              <a:xfrm>
                <a:off x="6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8" name="Rectangle 183"/>
              <p:cNvSpPr>
                <a:spLocks noChangeArrowheads="1"/>
              </p:cNvSpPr>
              <p:nvPr/>
            </p:nvSpPr>
            <p:spPr bwMode="auto">
              <a:xfrm>
                <a:off x="6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39" name="Rectangle 184"/>
              <p:cNvSpPr>
                <a:spLocks noChangeArrowheads="1"/>
              </p:cNvSpPr>
              <p:nvPr/>
            </p:nvSpPr>
            <p:spPr bwMode="auto">
              <a:xfrm>
                <a:off x="6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0" name="Rectangle 185"/>
              <p:cNvSpPr>
                <a:spLocks noChangeArrowheads="1"/>
              </p:cNvSpPr>
              <p:nvPr/>
            </p:nvSpPr>
            <p:spPr bwMode="auto">
              <a:xfrm>
                <a:off x="6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1" name="Rectangle 186"/>
              <p:cNvSpPr>
                <a:spLocks noChangeArrowheads="1"/>
              </p:cNvSpPr>
              <p:nvPr/>
            </p:nvSpPr>
            <p:spPr bwMode="auto">
              <a:xfrm>
                <a:off x="6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2" name="Rectangle 187"/>
              <p:cNvSpPr>
                <a:spLocks noChangeArrowheads="1"/>
              </p:cNvSpPr>
              <p:nvPr/>
            </p:nvSpPr>
            <p:spPr bwMode="auto">
              <a:xfrm>
                <a:off x="6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3" name="Rectangle 188"/>
              <p:cNvSpPr>
                <a:spLocks noChangeArrowheads="1"/>
              </p:cNvSpPr>
              <p:nvPr/>
            </p:nvSpPr>
            <p:spPr bwMode="auto">
              <a:xfrm>
                <a:off x="68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4" name="Rectangle 189"/>
              <p:cNvSpPr>
                <a:spLocks noChangeArrowheads="1"/>
              </p:cNvSpPr>
              <p:nvPr/>
            </p:nvSpPr>
            <p:spPr bwMode="auto">
              <a:xfrm>
                <a:off x="6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5" name="Rectangle 190"/>
              <p:cNvSpPr>
                <a:spLocks noChangeArrowheads="1"/>
              </p:cNvSpPr>
              <p:nvPr/>
            </p:nvSpPr>
            <p:spPr bwMode="auto">
              <a:xfrm>
                <a:off x="6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6" name="Rectangle 191"/>
              <p:cNvSpPr>
                <a:spLocks noChangeArrowheads="1"/>
              </p:cNvSpPr>
              <p:nvPr/>
            </p:nvSpPr>
            <p:spPr bwMode="auto">
              <a:xfrm>
                <a:off x="6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7" name="Rectangle 192"/>
              <p:cNvSpPr>
                <a:spLocks noChangeArrowheads="1"/>
              </p:cNvSpPr>
              <p:nvPr/>
            </p:nvSpPr>
            <p:spPr bwMode="auto">
              <a:xfrm>
                <a:off x="7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8" name="Rectangle 193"/>
              <p:cNvSpPr>
                <a:spLocks noChangeArrowheads="1"/>
              </p:cNvSpPr>
              <p:nvPr/>
            </p:nvSpPr>
            <p:spPr bwMode="auto">
              <a:xfrm>
                <a:off x="7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49" name="Rectangle 194"/>
              <p:cNvSpPr>
                <a:spLocks noChangeArrowheads="1"/>
              </p:cNvSpPr>
              <p:nvPr/>
            </p:nvSpPr>
            <p:spPr bwMode="auto">
              <a:xfrm>
                <a:off x="7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0" name="Rectangle 195"/>
              <p:cNvSpPr>
                <a:spLocks noChangeArrowheads="1"/>
              </p:cNvSpPr>
              <p:nvPr/>
            </p:nvSpPr>
            <p:spPr bwMode="auto">
              <a:xfrm>
                <a:off x="7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1" name="Rectangle 196"/>
              <p:cNvSpPr>
                <a:spLocks noChangeArrowheads="1"/>
              </p:cNvSpPr>
              <p:nvPr/>
            </p:nvSpPr>
            <p:spPr bwMode="auto">
              <a:xfrm>
                <a:off x="7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2" name="Rectangle 197"/>
              <p:cNvSpPr>
                <a:spLocks noChangeArrowheads="1"/>
              </p:cNvSpPr>
              <p:nvPr/>
            </p:nvSpPr>
            <p:spPr bwMode="auto">
              <a:xfrm>
                <a:off x="7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3" name="Rectangle 198"/>
              <p:cNvSpPr>
                <a:spLocks noChangeArrowheads="1"/>
              </p:cNvSpPr>
              <p:nvPr/>
            </p:nvSpPr>
            <p:spPr bwMode="auto">
              <a:xfrm>
                <a:off x="7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4" name="Rectangle 199"/>
              <p:cNvSpPr>
                <a:spLocks noChangeArrowheads="1"/>
              </p:cNvSpPr>
              <p:nvPr/>
            </p:nvSpPr>
            <p:spPr bwMode="auto">
              <a:xfrm>
                <a:off x="7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5" name="Rectangle 200"/>
              <p:cNvSpPr>
                <a:spLocks noChangeArrowheads="1"/>
              </p:cNvSpPr>
              <p:nvPr/>
            </p:nvSpPr>
            <p:spPr bwMode="auto">
              <a:xfrm>
                <a:off x="7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6" name="Rectangle 201"/>
              <p:cNvSpPr>
                <a:spLocks noChangeArrowheads="1"/>
              </p:cNvSpPr>
              <p:nvPr/>
            </p:nvSpPr>
            <p:spPr bwMode="auto">
              <a:xfrm>
                <a:off x="7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7" name="Rectangle 202"/>
              <p:cNvSpPr>
                <a:spLocks noChangeArrowheads="1"/>
              </p:cNvSpPr>
              <p:nvPr/>
            </p:nvSpPr>
            <p:spPr bwMode="auto">
              <a:xfrm>
                <a:off x="7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8" name="Rectangle 203"/>
              <p:cNvSpPr>
                <a:spLocks noChangeArrowheads="1"/>
              </p:cNvSpPr>
              <p:nvPr/>
            </p:nvSpPr>
            <p:spPr bwMode="auto">
              <a:xfrm>
                <a:off x="7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59" name="Rectangle 204"/>
              <p:cNvSpPr>
                <a:spLocks noChangeArrowheads="1"/>
              </p:cNvSpPr>
              <p:nvPr/>
            </p:nvSpPr>
            <p:spPr bwMode="auto">
              <a:xfrm>
                <a:off x="7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0" name="Rectangle 205"/>
              <p:cNvSpPr>
                <a:spLocks noChangeArrowheads="1"/>
              </p:cNvSpPr>
              <p:nvPr/>
            </p:nvSpPr>
            <p:spPr bwMode="auto">
              <a:xfrm>
                <a:off x="75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1" name="Rectangle 206"/>
              <p:cNvSpPr>
                <a:spLocks noChangeArrowheads="1"/>
              </p:cNvSpPr>
              <p:nvPr/>
            </p:nvSpPr>
            <p:spPr bwMode="auto">
              <a:xfrm>
                <a:off x="7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2" name="Rectangle 207"/>
              <p:cNvSpPr>
                <a:spLocks noChangeArrowheads="1"/>
              </p:cNvSpPr>
              <p:nvPr/>
            </p:nvSpPr>
            <p:spPr bwMode="auto">
              <a:xfrm>
                <a:off x="7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3" name="Rectangle 208"/>
              <p:cNvSpPr>
                <a:spLocks noChangeArrowheads="1"/>
              </p:cNvSpPr>
              <p:nvPr/>
            </p:nvSpPr>
            <p:spPr bwMode="auto">
              <a:xfrm>
                <a:off x="7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4" name="Rectangle 209"/>
              <p:cNvSpPr>
                <a:spLocks noChangeArrowheads="1"/>
              </p:cNvSpPr>
              <p:nvPr/>
            </p:nvSpPr>
            <p:spPr bwMode="auto">
              <a:xfrm>
                <a:off x="7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5" name="Rectangle 210"/>
              <p:cNvSpPr>
                <a:spLocks noChangeArrowheads="1"/>
              </p:cNvSpPr>
              <p:nvPr/>
            </p:nvSpPr>
            <p:spPr bwMode="auto">
              <a:xfrm>
                <a:off x="7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6" name="Rectangle 211"/>
              <p:cNvSpPr>
                <a:spLocks noChangeArrowheads="1"/>
              </p:cNvSpPr>
              <p:nvPr/>
            </p:nvSpPr>
            <p:spPr bwMode="auto">
              <a:xfrm>
                <a:off x="7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7" name="Rectangle 212"/>
              <p:cNvSpPr>
                <a:spLocks noChangeArrowheads="1"/>
              </p:cNvSpPr>
              <p:nvPr/>
            </p:nvSpPr>
            <p:spPr bwMode="auto">
              <a:xfrm>
                <a:off x="7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14"/>
            <p:cNvGrpSpPr>
              <a:grpSpLocks/>
            </p:cNvGrpSpPr>
            <p:nvPr/>
          </p:nvGrpSpPr>
          <p:grpSpPr bwMode="auto">
            <a:xfrm>
              <a:off x="785" y="1586"/>
              <a:ext cx="834" cy="37"/>
              <a:chOff x="785" y="1586"/>
              <a:chExt cx="834" cy="37"/>
            </a:xfrm>
          </p:grpSpPr>
          <p:sp>
            <p:nvSpPr>
              <p:cNvPr id="51469" name="Rectangle 214"/>
              <p:cNvSpPr>
                <a:spLocks noChangeArrowheads="1"/>
              </p:cNvSpPr>
              <p:nvPr/>
            </p:nvSpPr>
            <p:spPr bwMode="auto">
              <a:xfrm>
                <a:off x="7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0" name="Rectangle 215"/>
              <p:cNvSpPr>
                <a:spLocks noChangeArrowheads="1"/>
              </p:cNvSpPr>
              <p:nvPr/>
            </p:nvSpPr>
            <p:spPr bwMode="auto">
              <a:xfrm>
                <a:off x="7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1" name="Rectangle 216"/>
              <p:cNvSpPr>
                <a:spLocks noChangeArrowheads="1"/>
              </p:cNvSpPr>
              <p:nvPr/>
            </p:nvSpPr>
            <p:spPr bwMode="auto">
              <a:xfrm>
                <a:off x="7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2" name="Rectangle 217"/>
              <p:cNvSpPr>
                <a:spLocks noChangeArrowheads="1"/>
              </p:cNvSpPr>
              <p:nvPr/>
            </p:nvSpPr>
            <p:spPr bwMode="auto">
              <a:xfrm>
                <a:off x="7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3" name="Rectangle 218"/>
              <p:cNvSpPr>
                <a:spLocks noChangeArrowheads="1"/>
              </p:cNvSpPr>
              <p:nvPr/>
            </p:nvSpPr>
            <p:spPr bwMode="auto">
              <a:xfrm>
                <a:off x="8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4" name="Rectangle 219"/>
              <p:cNvSpPr>
                <a:spLocks noChangeArrowheads="1"/>
              </p:cNvSpPr>
              <p:nvPr/>
            </p:nvSpPr>
            <p:spPr bwMode="auto">
              <a:xfrm>
                <a:off x="8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5" name="Rectangle 220"/>
              <p:cNvSpPr>
                <a:spLocks noChangeArrowheads="1"/>
              </p:cNvSpPr>
              <p:nvPr/>
            </p:nvSpPr>
            <p:spPr bwMode="auto">
              <a:xfrm>
                <a:off x="8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6" name="Rectangle 221"/>
              <p:cNvSpPr>
                <a:spLocks noChangeArrowheads="1"/>
              </p:cNvSpPr>
              <p:nvPr/>
            </p:nvSpPr>
            <p:spPr bwMode="auto">
              <a:xfrm>
                <a:off x="8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7" name="Rectangle 222"/>
              <p:cNvSpPr>
                <a:spLocks noChangeArrowheads="1"/>
              </p:cNvSpPr>
              <p:nvPr/>
            </p:nvSpPr>
            <p:spPr bwMode="auto">
              <a:xfrm>
                <a:off x="8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8" name="Rectangle 223"/>
              <p:cNvSpPr>
                <a:spLocks noChangeArrowheads="1"/>
              </p:cNvSpPr>
              <p:nvPr/>
            </p:nvSpPr>
            <p:spPr bwMode="auto">
              <a:xfrm>
                <a:off x="82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9" name="Rectangle 224"/>
              <p:cNvSpPr>
                <a:spLocks noChangeArrowheads="1"/>
              </p:cNvSpPr>
              <p:nvPr/>
            </p:nvSpPr>
            <p:spPr bwMode="auto">
              <a:xfrm>
                <a:off x="8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0" name="Rectangle 225"/>
              <p:cNvSpPr>
                <a:spLocks noChangeArrowheads="1"/>
              </p:cNvSpPr>
              <p:nvPr/>
            </p:nvSpPr>
            <p:spPr bwMode="auto">
              <a:xfrm>
                <a:off x="8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1" name="Rectangle 226"/>
              <p:cNvSpPr>
                <a:spLocks noChangeArrowheads="1"/>
              </p:cNvSpPr>
              <p:nvPr/>
            </p:nvSpPr>
            <p:spPr bwMode="auto">
              <a:xfrm>
                <a:off x="8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2" name="Rectangle 227"/>
              <p:cNvSpPr>
                <a:spLocks noChangeArrowheads="1"/>
              </p:cNvSpPr>
              <p:nvPr/>
            </p:nvSpPr>
            <p:spPr bwMode="auto">
              <a:xfrm>
                <a:off x="8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3" name="Rectangle 228"/>
              <p:cNvSpPr>
                <a:spLocks noChangeArrowheads="1"/>
              </p:cNvSpPr>
              <p:nvPr/>
            </p:nvSpPr>
            <p:spPr bwMode="auto">
              <a:xfrm>
                <a:off x="8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4" name="Rectangle 229"/>
              <p:cNvSpPr>
                <a:spLocks noChangeArrowheads="1"/>
              </p:cNvSpPr>
              <p:nvPr/>
            </p:nvSpPr>
            <p:spPr bwMode="auto">
              <a:xfrm>
                <a:off x="8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5" name="Rectangle 230"/>
              <p:cNvSpPr>
                <a:spLocks noChangeArrowheads="1"/>
              </p:cNvSpPr>
              <p:nvPr/>
            </p:nvSpPr>
            <p:spPr bwMode="auto">
              <a:xfrm>
                <a:off x="8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6" name="Rectangle 231"/>
              <p:cNvSpPr>
                <a:spLocks noChangeArrowheads="1"/>
              </p:cNvSpPr>
              <p:nvPr/>
            </p:nvSpPr>
            <p:spPr bwMode="auto">
              <a:xfrm>
                <a:off x="8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7" name="Rectangle 232"/>
              <p:cNvSpPr>
                <a:spLocks noChangeArrowheads="1"/>
              </p:cNvSpPr>
              <p:nvPr/>
            </p:nvSpPr>
            <p:spPr bwMode="auto">
              <a:xfrm>
                <a:off x="8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8" name="Rectangle 233"/>
              <p:cNvSpPr>
                <a:spLocks noChangeArrowheads="1"/>
              </p:cNvSpPr>
              <p:nvPr/>
            </p:nvSpPr>
            <p:spPr bwMode="auto">
              <a:xfrm>
                <a:off x="8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9" name="Rectangle 234"/>
              <p:cNvSpPr>
                <a:spLocks noChangeArrowheads="1"/>
              </p:cNvSpPr>
              <p:nvPr/>
            </p:nvSpPr>
            <p:spPr bwMode="auto">
              <a:xfrm>
                <a:off x="8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0" name="Rectangle 235"/>
              <p:cNvSpPr>
                <a:spLocks noChangeArrowheads="1"/>
              </p:cNvSpPr>
              <p:nvPr/>
            </p:nvSpPr>
            <p:spPr bwMode="auto">
              <a:xfrm>
                <a:off x="8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1" name="Rectangle 236"/>
              <p:cNvSpPr>
                <a:spLocks noChangeArrowheads="1"/>
              </p:cNvSpPr>
              <p:nvPr/>
            </p:nvSpPr>
            <p:spPr bwMode="auto">
              <a:xfrm>
                <a:off x="8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2" name="Rectangle 237"/>
              <p:cNvSpPr>
                <a:spLocks noChangeArrowheads="1"/>
              </p:cNvSpPr>
              <p:nvPr/>
            </p:nvSpPr>
            <p:spPr bwMode="auto">
              <a:xfrm>
                <a:off x="8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3" name="Rectangle 238"/>
              <p:cNvSpPr>
                <a:spLocks noChangeArrowheads="1"/>
              </p:cNvSpPr>
              <p:nvPr/>
            </p:nvSpPr>
            <p:spPr bwMode="auto">
              <a:xfrm>
                <a:off x="8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4" name="Rectangle 239"/>
              <p:cNvSpPr>
                <a:spLocks noChangeArrowheads="1"/>
              </p:cNvSpPr>
              <p:nvPr/>
            </p:nvSpPr>
            <p:spPr bwMode="auto">
              <a:xfrm>
                <a:off x="8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5" name="Rectangle 240"/>
              <p:cNvSpPr>
                <a:spLocks noChangeArrowheads="1"/>
              </p:cNvSpPr>
              <p:nvPr/>
            </p:nvSpPr>
            <p:spPr bwMode="auto">
              <a:xfrm>
                <a:off x="89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6" name="Rectangle 241"/>
              <p:cNvSpPr>
                <a:spLocks noChangeArrowheads="1"/>
              </p:cNvSpPr>
              <p:nvPr/>
            </p:nvSpPr>
            <p:spPr bwMode="auto">
              <a:xfrm>
                <a:off x="8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7" name="Rectangle 242"/>
              <p:cNvSpPr>
                <a:spLocks noChangeArrowheads="1"/>
              </p:cNvSpPr>
              <p:nvPr/>
            </p:nvSpPr>
            <p:spPr bwMode="auto">
              <a:xfrm>
                <a:off x="8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8" name="Rectangle 243"/>
              <p:cNvSpPr>
                <a:spLocks noChangeArrowheads="1"/>
              </p:cNvSpPr>
              <p:nvPr/>
            </p:nvSpPr>
            <p:spPr bwMode="auto">
              <a:xfrm>
                <a:off x="9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9" name="Rectangle 244"/>
              <p:cNvSpPr>
                <a:spLocks noChangeArrowheads="1"/>
              </p:cNvSpPr>
              <p:nvPr/>
            </p:nvSpPr>
            <p:spPr bwMode="auto">
              <a:xfrm>
                <a:off x="9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0" name="Rectangle 245"/>
              <p:cNvSpPr>
                <a:spLocks noChangeArrowheads="1"/>
              </p:cNvSpPr>
              <p:nvPr/>
            </p:nvSpPr>
            <p:spPr bwMode="auto">
              <a:xfrm>
                <a:off x="9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1" name="Rectangle 246"/>
              <p:cNvSpPr>
                <a:spLocks noChangeArrowheads="1"/>
              </p:cNvSpPr>
              <p:nvPr/>
            </p:nvSpPr>
            <p:spPr bwMode="auto">
              <a:xfrm>
                <a:off x="9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2" name="Rectangle 247"/>
              <p:cNvSpPr>
                <a:spLocks noChangeArrowheads="1"/>
              </p:cNvSpPr>
              <p:nvPr/>
            </p:nvSpPr>
            <p:spPr bwMode="auto">
              <a:xfrm>
                <a:off x="9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3" name="Rectangle 248"/>
              <p:cNvSpPr>
                <a:spLocks noChangeArrowheads="1"/>
              </p:cNvSpPr>
              <p:nvPr/>
            </p:nvSpPr>
            <p:spPr bwMode="auto">
              <a:xfrm>
                <a:off x="9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4" name="Rectangle 249"/>
              <p:cNvSpPr>
                <a:spLocks noChangeArrowheads="1"/>
              </p:cNvSpPr>
              <p:nvPr/>
            </p:nvSpPr>
            <p:spPr bwMode="auto">
              <a:xfrm>
                <a:off x="9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5" name="Rectangle 250"/>
              <p:cNvSpPr>
                <a:spLocks noChangeArrowheads="1"/>
              </p:cNvSpPr>
              <p:nvPr/>
            </p:nvSpPr>
            <p:spPr bwMode="auto">
              <a:xfrm>
                <a:off x="9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6" name="Rectangle 251"/>
              <p:cNvSpPr>
                <a:spLocks noChangeArrowheads="1"/>
              </p:cNvSpPr>
              <p:nvPr/>
            </p:nvSpPr>
            <p:spPr bwMode="auto">
              <a:xfrm>
                <a:off x="9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7" name="Rectangle 252"/>
              <p:cNvSpPr>
                <a:spLocks noChangeArrowheads="1"/>
              </p:cNvSpPr>
              <p:nvPr/>
            </p:nvSpPr>
            <p:spPr bwMode="auto">
              <a:xfrm>
                <a:off x="9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8" name="Rectangle 253"/>
              <p:cNvSpPr>
                <a:spLocks noChangeArrowheads="1"/>
              </p:cNvSpPr>
              <p:nvPr/>
            </p:nvSpPr>
            <p:spPr bwMode="auto">
              <a:xfrm>
                <a:off x="9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9" name="Rectangle 254"/>
              <p:cNvSpPr>
                <a:spLocks noChangeArrowheads="1"/>
              </p:cNvSpPr>
              <p:nvPr/>
            </p:nvSpPr>
            <p:spPr bwMode="auto">
              <a:xfrm>
                <a:off x="9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0" name="Rectangle 255"/>
              <p:cNvSpPr>
                <a:spLocks noChangeArrowheads="1"/>
              </p:cNvSpPr>
              <p:nvPr/>
            </p:nvSpPr>
            <p:spPr bwMode="auto">
              <a:xfrm>
                <a:off x="9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1" name="Rectangle 256"/>
              <p:cNvSpPr>
                <a:spLocks noChangeArrowheads="1"/>
              </p:cNvSpPr>
              <p:nvPr/>
            </p:nvSpPr>
            <p:spPr bwMode="auto">
              <a:xfrm>
                <a:off x="9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2" name="Rectangle 257"/>
              <p:cNvSpPr>
                <a:spLocks noChangeArrowheads="1"/>
              </p:cNvSpPr>
              <p:nvPr/>
            </p:nvSpPr>
            <p:spPr bwMode="auto">
              <a:xfrm>
                <a:off x="96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3" name="Rectangle 258"/>
              <p:cNvSpPr>
                <a:spLocks noChangeArrowheads="1"/>
              </p:cNvSpPr>
              <p:nvPr/>
            </p:nvSpPr>
            <p:spPr bwMode="auto">
              <a:xfrm>
                <a:off x="9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4" name="Rectangle 259"/>
              <p:cNvSpPr>
                <a:spLocks noChangeArrowheads="1"/>
              </p:cNvSpPr>
              <p:nvPr/>
            </p:nvSpPr>
            <p:spPr bwMode="auto">
              <a:xfrm>
                <a:off x="9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5" name="Rectangle 260"/>
              <p:cNvSpPr>
                <a:spLocks noChangeArrowheads="1"/>
              </p:cNvSpPr>
              <p:nvPr/>
            </p:nvSpPr>
            <p:spPr bwMode="auto">
              <a:xfrm>
                <a:off x="9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6" name="Rectangle 261"/>
              <p:cNvSpPr>
                <a:spLocks noChangeArrowheads="1"/>
              </p:cNvSpPr>
              <p:nvPr/>
            </p:nvSpPr>
            <p:spPr bwMode="auto">
              <a:xfrm>
                <a:off x="9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7" name="Rectangle 262"/>
              <p:cNvSpPr>
                <a:spLocks noChangeArrowheads="1"/>
              </p:cNvSpPr>
              <p:nvPr/>
            </p:nvSpPr>
            <p:spPr bwMode="auto">
              <a:xfrm>
                <a:off x="9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8" name="Rectangle 263"/>
              <p:cNvSpPr>
                <a:spLocks noChangeArrowheads="1"/>
              </p:cNvSpPr>
              <p:nvPr/>
            </p:nvSpPr>
            <p:spPr bwMode="auto">
              <a:xfrm>
                <a:off x="9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9" name="Rectangle 264"/>
              <p:cNvSpPr>
                <a:spLocks noChangeArrowheads="1"/>
              </p:cNvSpPr>
              <p:nvPr/>
            </p:nvSpPr>
            <p:spPr bwMode="auto">
              <a:xfrm>
                <a:off x="9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0" name="Rectangle 265"/>
              <p:cNvSpPr>
                <a:spLocks noChangeArrowheads="1"/>
              </p:cNvSpPr>
              <p:nvPr/>
            </p:nvSpPr>
            <p:spPr bwMode="auto">
              <a:xfrm>
                <a:off x="9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1" name="Rectangle 266"/>
              <p:cNvSpPr>
                <a:spLocks noChangeArrowheads="1"/>
              </p:cNvSpPr>
              <p:nvPr/>
            </p:nvSpPr>
            <p:spPr bwMode="auto">
              <a:xfrm>
                <a:off x="10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2" name="Rectangle 267"/>
              <p:cNvSpPr>
                <a:spLocks noChangeArrowheads="1"/>
              </p:cNvSpPr>
              <p:nvPr/>
            </p:nvSpPr>
            <p:spPr bwMode="auto">
              <a:xfrm>
                <a:off x="10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3" name="Rectangle 268"/>
              <p:cNvSpPr>
                <a:spLocks noChangeArrowheads="1"/>
              </p:cNvSpPr>
              <p:nvPr/>
            </p:nvSpPr>
            <p:spPr bwMode="auto">
              <a:xfrm>
                <a:off x="10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4" name="Rectangle 269"/>
              <p:cNvSpPr>
                <a:spLocks noChangeArrowheads="1"/>
              </p:cNvSpPr>
              <p:nvPr/>
            </p:nvSpPr>
            <p:spPr bwMode="auto">
              <a:xfrm>
                <a:off x="10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5" name="Rectangle 270"/>
              <p:cNvSpPr>
                <a:spLocks noChangeArrowheads="1"/>
              </p:cNvSpPr>
              <p:nvPr/>
            </p:nvSpPr>
            <p:spPr bwMode="auto">
              <a:xfrm>
                <a:off x="10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6" name="Rectangle 271"/>
              <p:cNvSpPr>
                <a:spLocks noChangeArrowheads="1"/>
              </p:cNvSpPr>
              <p:nvPr/>
            </p:nvSpPr>
            <p:spPr bwMode="auto">
              <a:xfrm>
                <a:off x="10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7" name="Rectangle 272"/>
              <p:cNvSpPr>
                <a:spLocks noChangeArrowheads="1"/>
              </p:cNvSpPr>
              <p:nvPr/>
            </p:nvSpPr>
            <p:spPr bwMode="auto">
              <a:xfrm>
                <a:off x="10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8" name="Rectangle 273"/>
              <p:cNvSpPr>
                <a:spLocks noChangeArrowheads="1"/>
              </p:cNvSpPr>
              <p:nvPr/>
            </p:nvSpPr>
            <p:spPr bwMode="auto">
              <a:xfrm>
                <a:off x="10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9" name="Rectangle 274"/>
              <p:cNvSpPr>
                <a:spLocks noChangeArrowheads="1"/>
              </p:cNvSpPr>
              <p:nvPr/>
            </p:nvSpPr>
            <p:spPr bwMode="auto">
              <a:xfrm>
                <a:off x="1037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0" name="Rectangle 275"/>
              <p:cNvSpPr>
                <a:spLocks noChangeArrowheads="1"/>
              </p:cNvSpPr>
              <p:nvPr/>
            </p:nvSpPr>
            <p:spPr bwMode="auto">
              <a:xfrm>
                <a:off x="10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1" name="Rectangle 276"/>
              <p:cNvSpPr>
                <a:spLocks noChangeArrowheads="1"/>
              </p:cNvSpPr>
              <p:nvPr/>
            </p:nvSpPr>
            <p:spPr bwMode="auto">
              <a:xfrm>
                <a:off x="10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2" name="Rectangle 277"/>
              <p:cNvSpPr>
                <a:spLocks noChangeArrowheads="1"/>
              </p:cNvSpPr>
              <p:nvPr/>
            </p:nvSpPr>
            <p:spPr bwMode="auto">
              <a:xfrm>
                <a:off x="10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3" name="Rectangle 278"/>
              <p:cNvSpPr>
                <a:spLocks noChangeArrowheads="1"/>
              </p:cNvSpPr>
              <p:nvPr/>
            </p:nvSpPr>
            <p:spPr bwMode="auto">
              <a:xfrm>
                <a:off x="10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4" name="Rectangle 279"/>
              <p:cNvSpPr>
                <a:spLocks noChangeArrowheads="1"/>
              </p:cNvSpPr>
              <p:nvPr/>
            </p:nvSpPr>
            <p:spPr bwMode="auto">
              <a:xfrm>
                <a:off x="10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5" name="Rectangle 280"/>
              <p:cNvSpPr>
                <a:spLocks noChangeArrowheads="1"/>
              </p:cNvSpPr>
              <p:nvPr/>
            </p:nvSpPr>
            <p:spPr bwMode="auto">
              <a:xfrm>
                <a:off x="10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6" name="Rectangle 281"/>
              <p:cNvSpPr>
                <a:spLocks noChangeArrowheads="1"/>
              </p:cNvSpPr>
              <p:nvPr/>
            </p:nvSpPr>
            <p:spPr bwMode="auto">
              <a:xfrm>
                <a:off x="10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7" name="Rectangle 282"/>
              <p:cNvSpPr>
                <a:spLocks noChangeArrowheads="1"/>
              </p:cNvSpPr>
              <p:nvPr/>
            </p:nvSpPr>
            <p:spPr bwMode="auto">
              <a:xfrm>
                <a:off x="10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8" name="Rectangle 283"/>
              <p:cNvSpPr>
                <a:spLocks noChangeArrowheads="1"/>
              </p:cNvSpPr>
              <p:nvPr/>
            </p:nvSpPr>
            <p:spPr bwMode="auto">
              <a:xfrm>
                <a:off x="10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9" name="Rectangle 284"/>
              <p:cNvSpPr>
                <a:spLocks noChangeArrowheads="1"/>
              </p:cNvSpPr>
              <p:nvPr/>
            </p:nvSpPr>
            <p:spPr bwMode="auto">
              <a:xfrm>
                <a:off x="10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0" name="Rectangle 285"/>
              <p:cNvSpPr>
                <a:spLocks noChangeArrowheads="1"/>
              </p:cNvSpPr>
              <p:nvPr/>
            </p:nvSpPr>
            <p:spPr bwMode="auto">
              <a:xfrm>
                <a:off x="10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1" name="Rectangle 286"/>
              <p:cNvSpPr>
                <a:spLocks noChangeArrowheads="1"/>
              </p:cNvSpPr>
              <p:nvPr/>
            </p:nvSpPr>
            <p:spPr bwMode="auto">
              <a:xfrm>
                <a:off x="10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2" name="Rectangle 287"/>
              <p:cNvSpPr>
                <a:spLocks noChangeArrowheads="1"/>
              </p:cNvSpPr>
              <p:nvPr/>
            </p:nvSpPr>
            <p:spPr bwMode="auto">
              <a:xfrm>
                <a:off x="10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3" name="Rectangle 288"/>
              <p:cNvSpPr>
                <a:spLocks noChangeArrowheads="1"/>
              </p:cNvSpPr>
              <p:nvPr/>
            </p:nvSpPr>
            <p:spPr bwMode="auto">
              <a:xfrm>
                <a:off x="10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4" name="Rectangle 289"/>
              <p:cNvSpPr>
                <a:spLocks noChangeArrowheads="1"/>
              </p:cNvSpPr>
              <p:nvPr/>
            </p:nvSpPr>
            <p:spPr bwMode="auto">
              <a:xfrm>
                <a:off x="10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5" name="Rectangle 290"/>
              <p:cNvSpPr>
                <a:spLocks noChangeArrowheads="1"/>
              </p:cNvSpPr>
              <p:nvPr/>
            </p:nvSpPr>
            <p:spPr bwMode="auto">
              <a:xfrm>
                <a:off x="11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6" name="Rectangle 291"/>
              <p:cNvSpPr>
                <a:spLocks noChangeArrowheads="1"/>
              </p:cNvSpPr>
              <p:nvPr/>
            </p:nvSpPr>
            <p:spPr bwMode="auto">
              <a:xfrm>
                <a:off x="110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7" name="Rectangle 292"/>
              <p:cNvSpPr>
                <a:spLocks noChangeArrowheads="1"/>
              </p:cNvSpPr>
              <p:nvPr/>
            </p:nvSpPr>
            <p:spPr bwMode="auto">
              <a:xfrm>
                <a:off x="11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8" name="Rectangle 293"/>
              <p:cNvSpPr>
                <a:spLocks noChangeArrowheads="1"/>
              </p:cNvSpPr>
              <p:nvPr/>
            </p:nvSpPr>
            <p:spPr bwMode="auto">
              <a:xfrm>
                <a:off x="11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9" name="Rectangle 294"/>
              <p:cNvSpPr>
                <a:spLocks noChangeArrowheads="1"/>
              </p:cNvSpPr>
              <p:nvPr/>
            </p:nvSpPr>
            <p:spPr bwMode="auto">
              <a:xfrm>
                <a:off x="11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0" name="Rectangle 295"/>
              <p:cNvSpPr>
                <a:spLocks noChangeArrowheads="1"/>
              </p:cNvSpPr>
              <p:nvPr/>
            </p:nvSpPr>
            <p:spPr bwMode="auto">
              <a:xfrm>
                <a:off x="11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1" name="Rectangle 296"/>
              <p:cNvSpPr>
                <a:spLocks noChangeArrowheads="1"/>
              </p:cNvSpPr>
              <p:nvPr/>
            </p:nvSpPr>
            <p:spPr bwMode="auto">
              <a:xfrm>
                <a:off x="11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2" name="Rectangle 297"/>
              <p:cNvSpPr>
                <a:spLocks noChangeArrowheads="1"/>
              </p:cNvSpPr>
              <p:nvPr/>
            </p:nvSpPr>
            <p:spPr bwMode="auto">
              <a:xfrm>
                <a:off x="11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3" name="Rectangle 298"/>
              <p:cNvSpPr>
                <a:spLocks noChangeArrowheads="1"/>
              </p:cNvSpPr>
              <p:nvPr/>
            </p:nvSpPr>
            <p:spPr bwMode="auto">
              <a:xfrm>
                <a:off x="11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4" name="Rectangle 299"/>
              <p:cNvSpPr>
                <a:spLocks noChangeArrowheads="1"/>
              </p:cNvSpPr>
              <p:nvPr/>
            </p:nvSpPr>
            <p:spPr bwMode="auto">
              <a:xfrm>
                <a:off x="11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5" name="Rectangle 300"/>
              <p:cNvSpPr>
                <a:spLocks noChangeArrowheads="1"/>
              </p:cNvSpPr>
              <p:nvPr/>
            </p:nvSpPr>
            <p:spPr bwMode="auto">
              <a:xfrm>
                <a:off x="11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6" name="Rectangle 301"/>
              <p:cNvSpPr>
                <a:spLocks noChangeArrowheads="1"/>
              </p:cNvSpPr>
              <p:nvPr/>
            </p:nvSpPr>
            <p:spPr bwMode="auto">
              <a:xfrm>
                <a:off x="11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7" name="Rectangle 302"/>
              <p:cNvSpPr>
                <a:spLocks noChangeArrowheads="1"/>
              </p:cNvSpPr>
              <p:nvPr/>
            </p:nvSpPr>
            <p:spPr bwMode="auto">
              <a:xfrm>
                <a:off x="11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8" name="Rectangle 303"/>
              <p:cNvSpPr>
                <a:spLocks noChangeArrowheads="1"/>
              </p:cNvSpPr>
              <p:nvPr/>
            </p:nvSpPr>
            <p:spPr bwMode="auto">
              <a:xfrm>
                <a:off x="11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9" name="Rectangle 304"/>
              <p:cNvSpPr>
                <a:spLocks noChangeArrowheads="1"/>
              </p:cNvSpPr>
              <p:nvPr/>
            </p:nvSpPr>
            <p:spPr bwMode="auto">
              <a:xfrm>
                <a:off x="11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0" name="Rectangle 305"/>
              <p:cNvSpPr>
                <a:spLocks noChangeArrowheads="1"/>
              </p:cNvSpPr>
              <p:nvPr/>
            </p:nvSpPr>
            <p:spPr bwMode="auto">
              <a:xfrm>
                <a:off x="11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1" name="Rectangle 306"/>
              <p:cNvSpPr>
                <a:spLocks noChangeArrowheads="1"/>
              </p:cNvSpPr>
              <p:nvPr/>
            </p:nvSpPr>
            <p:spPr bwMode="auto">
              <a:xfrm>
                <a:off x="11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2" name="Rectangle 307"/>
              <p:cNvSpPr>
                <a:spLocks noChangeArrowheads="1"/>
              </p:cNvSpPr>
              <p:nvPr/>
            </p:nvSpPr>
            <p:spPr bwMode="auto">
              <a:xfrm>
                <a:off x="11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3" name="Rectangle 308"/>
              <p:cNvSpPr>
                <a:spLocks noChangeArrowheads="1"/>
              </p:cNvSpPr>
              <p:nvPr/>
            </p:nvSpPr>
            <p:spPr bwMode="auto">
              <a:xfrm>
                <a:off x="117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4" name="Rectangle 309"/>
              <p:cNvSpPr>
                <a:spLocks noChangeArrowheads="1"/>
              </p:cNvSpPr>
              <p:nvPr/>
            </p:nvSpPr>
            <p:spPr bwMode="auto">
              <a:xfrm>
                <a:off x="11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5" name="Rectangle 310"/>
              <p:cNvSpPr>
                <a:spLocks noChangeArrowheads="1"/>
              </p:cNvSpPr>
              <p:nvPr/>
            </p:nvSpPr>
            <p:spPr bwMode="auto">
              <a:xfrm>
                <a:off x="11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6" name="Rectangle 311"/>
              <p:cNvSpPr>
                <a:spLocks noChangeArrowheads="1"/>
              </p:cNvSpPr>
              <p:nvPr/>
            </p:nvSpPr>
            <p:spPr bwMode="auto">
              <a:xfrm>
                <a:off x="11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7" name="Rectangle 312"/>
              <p:cNvSpPr>
                <a:spLocks noChangeArrowheads="1"/>
              </p:cNvSpPr>
              <p:nvPr/>
            </p:nvSpPr>
            <p:spPr bwMode="auto">
              <a:xfrm>
                <a:off x="11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8" name="Rectangle 313"/>
              <p:cNvSpPr>
                <a:spLocks noChangeArrowheads="1"/>
              </p:cNvSpPr>
              <p:nvPr/>
            </p:nvSpPr>
            <p:spPr bwMode="auto">
              <a:xfrm>
                <a:off x="11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9" name="Rectangle 314"/>
              <p:cNvSpPr>
                <a:spLocks noChangeArrowheads="1"/>
              </p:cNvSpPr>
              <p:nvPr/>
            </p:nvSpPr>
            <p:spPr bwMode="auto">
              <a:xfrm>
                <a:off x="11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0" name="Rectangle 315"/>
              <p:cNvSpPr>
                <a:spLocks noChangeArrowheads="1"/>
              </p:cNvSpPr>
              <p:nvPr/>
            </p:nvSpPr>
            <p:spPr bwMode="auto">
              <a:xfrm>
                <a:off x="12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1" name="Rectangle 316"/>
              <p:cNvSpPr>
                <a:spLocks noChangeArrowheads="1"/>
              </p:cNvSpPr>
              <p:nvPr/>
            </p:nvSpPr>
            <p:spPr bwMode="auto">
              <a:xfrm>
                <a:off x="12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2" name="Rectangle 317"/>
              <p:cNvSpPr>
                <a:spLocks noChangeArrowheads="1"/>
              </p:cNvSpPr>
              <p:nvPr/>
            </p:nvSpPr>
            <p:spPr bwMode="auto">
              <a:xfrm>
                <a:off x="12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3" name="Rectangle 318"/>
              <p:cNvSpPr>
                <a:spLocks noChangeArrowheads="1"/>
              </p:cNvSpPr>
              <p:nvPr/>
            </p:nvSpPr>
            <p:spPr bwMode="auto">
              <a:xfrm>
                <a:off x="12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4" name="Rectangle 319"/>
              <p:cNvSpPr>
                <a:spLocks noChangeArrowheads="1"/>
              </p:cNvSpPr>
              <p:nvPr/>
            </p:nvSpPr>
            <p:spPr bwMode="auto">
              <a:xfrm>
                <a:off x="12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5" name="Rectangle 320"/>
              <p:cNvSpPr>
                <a:spLocks noChangeArrowheads="1"/>
              </p:cNvSpPr>
              <p:nvPr/>
            </p:nvSpPr>
            <p:spPr bwMode="auto">
              <a:xfrm>
                <a:off x="12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6" name="Rectangle 321"/>
              <p:cNvSpPr>
                <a:spLocks noChangeArrowheads="1"/>
              </p:cNvSpPr>
              <p:nvPr/>
            </p:nvSpPr>
            <p:spPr bwMode="auto">
              <a:xfrm>
                <a:off x="12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7" name="Rectangle 322"/>
              <p:cNvSpPr>
                <a:spLocks noChangeArrowheads="1"/>
              </p:cNvSpPr>
              <p:nvPr/>
            </p:nvSpPr>
            <p:spPr bwMode="auto">
              <a:xfrm>
                <a:off x="12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8" name="Rectangle 323"/>
              <p:cNvSpPr>
                <a:spLocks noChangeArrowheads="1"/>
              </p:cNvSpPr>
              <p:nvPr/>
            </p:nvSpPr>
            <p:spPr bwMode="auto">
              <a:xfrm>
                <a:off x="12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9" name="Rectangle 324"/>
              <p:cNvSpPr>
                <a:spLocks noChangeArrowheads="1"/>
              </p:cNvSpPr>
              <p:nvPr/>
            </p:nvSpPr>
            <p:spPr bwMode="auto">
              <a:xfrm>
                <a:off x="12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0" name="Rectangle 325"/>
              <p:cNvSpPr>
                <a:spLocks noChangeArrowheads="1"/>
              </p:cNvSpPr>
              <p:nvPr/>
            </p:nvSpPr>
            <p:spPr bwMode="auto">
              <a:xfrm>
                <a:off x="1247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1" name="Rectangle 326"/>
              <p:cNvSpPr>
                <a:spLocks noChangeArrowheads="1"/>
              </p:cNvSpPr>
              <p:nvPr/>
            </p:nvSpPr>
            <p:spPr bwMode="auto">
              <a:xfrm>
                <a:off x="12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2" name="Rectangle 327"/>
              <p:cNvSpPr>
                <a:spLocks noChangeArrowheads="1"/>
              </p:cNvSpPr>
              <p:nvPr/>
            </p:nvSpPr>
            <p:spPr bwMode="auto">
              <a:xfrm>
                <a:off x="12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3" name="Rectangle 328"/>
              <p:cNvSpPr>
                <a:spLocks noChangeArrowheads="1"/>
              </p:cNvSpPr>
              <p:nvPr/>
            </p:nvSpPr>
            <p:spPr bwMode="auto">
              <a:xfrm>
                <a:off x="12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4" name="Rectangle 329"/>
              <p:cNvSpPr>
                <a:spLocks noChangeArrowheads="1"/>
              </p:cNvSpPr>
              <p:nvPr/>
            </p:nvSpPr>
            <p:spPr bwMode="auto">
              <a:xfrm>
                <a:off x="12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5" name="Rectangle 330"/>
              <p:cNvSpPr>
                <a:spLocks noChangeArrowheads="1"/>
              </p:cNvSpPr>
              <p:nvPr/>
            </p:nvSpPr>
            <p:spPr bwMode="auto">
              <a:xfrm>
                <a:off x="12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6" name="Rectangle 331"/>
              <p:cNvSpPr>
                <a:spLocks noChangeArrowheads="1"/>
              </p:cNvSpPr>
              <p:nvPr/>
            </p:nvSpPr>
            <p:spPr bwMode="auto">
              <a:xfrm>
                <a:off x="12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7" name="Rectangle 332"/>
              <p:cNvSpPr>
                <a:spLocks noChangeArrowheads="1"/>
              </p:cNvSpPr>
              <p:nvPr/>
            </p:nvSpPr>
            <p:spPr bwMode="auto">
              <a:xfrm>
                <a:off x="12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8" name="Rectangle 333"/>
              <p:cNvSpPr>
                <a:spLocks noChangeArrowheads="1"/>
              </p:cNvSpPr>
              <p:nvPr/>
            </p:nvSpPr>
            <p:spPr bwMode="auto">
              <a:xfrm>
                <a:off x="12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9" name="Rectangle 334"/>
              <p:cNvSpPr>
                <a:spLocks noChangeArrowheads="1"/>
              </p:cNvSpPr>
              <p:nvPr/>
            </p:nvSpPr>
            <p:spPr bwMode="auto">
              <a:xfrm>
                <a:off x="12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0" name="Rectangle 335"/>
              <p:cNvSpPr>
                <a:spLocks noChangeArrowheads="1"/>
              </p:cNvSpPr>
              <p:nvPr/>
            </p:nvSpPr>
            <p:spPr bwMode="auto">
              <a:xfrm>
                <a:off x="12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1" name="Rectangle 336"/>
              <p:cNvSpPr>
                <a:spLocks noChangeArrowheads="1"/>
              </p:cNvSpPr>
              <p:nvPr/>
            </p:nvSpPr>
            <p:spPr bwMode="auto">
              <a:xfrm>
                <a:off x="12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2" name="Rectangle 337"/>
              <p:cNvSpPr>
                <a:spLocks noChangeArrowheads="1"/>
              </p:cNvSpPr>
              <p:nvPr/>
            </p:nvSpPr>
            <p:spPr bwMode="auto">
              <a:xfrm>
                <a:off x="12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3" name="Rectangle 338"/>
              <p:cNvSpPr>
                <a:spLocks noChangeArrowheads="1"/>
              </p:cNvSpPr>
              <p:nvPr/>
            </p:nvSpPr>
            <p:spPr bwMode="auto">
              <a:xfrm>
                <a:off x="13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4" name="Rectangle 339"/>
              <p:cNvSpPr>
                <a:spLocks noChangeArrowheads="1"/>
              </p:cNvSpPr>
              <p:nvPr/>
            </p:nvSpPr>
            <p:spPr bwMode="auto">
              <a:xfrm>
                <a:off x="13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5" name="Rectangle 340"/>
              <p:cNvSpPr>
                <a:spLocks noChangeArrowheads="1"/>
              </p:cNvSpPr>
              <p:nvPr/>
            </p:nvSpPr>
            <p:spPr bwMode="auto">
              <a:xfrm>
                <a:off x="13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6" name="Rectangle 341"/>
              <p:cNvSpPr>
                <a:spLocks noChangeArrowheads="1"/>
              </p:cNvSpPr>
              <p:nvPr/>
            </p:nvSpPr>
            <p:spPr bwMode="auto">
              <a:xfrm>
                <a:off x="13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7" name="Rectangle 342"/>
              <p:cNvSpPr>
                <a:spLocks noChangeArrowheads="1"/>
              </p:cNvSpPr>
              <p:nvPr/>
            </p:nvSpPr>
            <p:spPr bwMode="auto">
              <a:xfrm>
                <a:off x="131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8" name="Rectangle 343"/>
              <p:cNvSpPr>
                <a:spLocks noChangeArrowheads="1"/>
              </p:cNvSpPr>
              <p:nvPr/>
            </p:nvSpPr>
            <p:spPr bwMode="auto">
              <a:xfrm>
                <a:off x="13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9" name="Rectangle 344"/>
              <p:cNvSpPr>
                <a:spLocks noChangeArrowheads="1"/>
              </p:cNvSpPr>
              <p:nvPr/>
            </p:nvSpPr>
            <p:spPr bwMode="auto">
              <a:xfrm>
                <a:off x="13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0" name="Rectangle 345"/>
              <p:cNvSpPr>
                <a:spLocks noChangeArrowheads="1"/>
              </p:cNvSpPr>
              <p:nvPr/>
            </p:nvSpPr>
            <p:spPr bwMode="auto">
              <a:xfrm>
                <a:off x="13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1" name="Rectangle 346"/>
              <p:cNvSpPr>
                <a:spLocks noChangeArrowheads="1"/>
              </p:cNvSpPr>
              <p:nvPr/>
            </p:nvSpPr>
            <p:spPr bwMode="auto">
              <a:xfrm>
                <a:off x="13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2" name="Rectangle 347"/>
              <p:cNvSpPr>
                <a:spLocks noChangeArrowheads="1"/>
              </p:cNvSpPr>
              <p:nvPr/>
            </p:nvSpPr>
            <p:spPr bwMode="auto">
              <a:xfrm>
                <a:off x="13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3" name="Rectangle 348"/>
              <p:cNvSpPr>
                <a:spLocks noChangeArrowheads="1"/>
              </p:cNvSpPr>
              <p:nvPr/>
            </p:nvSpPr>
            <p:spPr bwMode="auto">
              <a:xfrm>
                <a:off x="13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4" name="Rectangle 349"/>
              <p:cNvSpPr>
                <a:spLocks noChangeArrowheads="1"/>
              </p:cNvSpPr>
              <p:nvPr/>
            </p:nvSpPr>
            <p:spPr bwMode="auto">
              <a:xfrm>
                <a:off x="13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5" name="Rectangle 350"/>
              <p:cNvSpPr>
                <a:spLocks noChangeArrowheads="1"/>
              </p:cNvSpPr>
              <p:nvPr/>
            </p:nvSpPr>
            <p:spPr bwMode="auto">
              <a:xfrm>
                <a:off x="13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6" name="Rectangle 351"/>
              <p:cNvSpPr>
                <a:spLocks noChangeArrowheads="1"/>
              </p:cNvSpPr>
              <p:nvPr/>
            </p:nvSpPr>
            <p:spPr bwMode="auto">
              <a:xfrm>
                <a:off x="13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7" name="Rectangle 352"/>
              <p:cNvSpPr>
                <a:spLocks noChangeArrowheads="1"/>
              </p:cNvSpPr>
              <p:nvPr/>
            </p:nvSpPr>
            <p:spPr bwMode="auto">
              <a:xfrm>
                <a:off x="13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8" name="Rectangle 353"/>
              <p:cNvSpPr>
                <a:spLocks noChangeArrowheads="1"/>
              </p:cNvSpPr>
              <p:nvPr/>
            </p:nvSpPr>
            <p:spPr bwMode="auto">
              <a:xfrm>
                <a:off x="13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9" name="Rectangle 354"/>
              <p:cNvSpPr>
                <a:spLocks noChangeArrowheads="1"/>
              </p:cNvSpPr>
              <p:nvPr/>
            </p:nvSpPr>
            <p:spPr bwMode="auto">
              <a:xfrm>
                <a:off x="13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0" name="Rectangle 355"/>
              <p:cNvSpPr>
                <a:spLocks noChangeArrowheads="1"/>
              </p:cNvSpPr>
              <p:nvPr/>
            </p:nvSpPr>
            <p:spPr bwMode="auto">
              <a:xfrm>
                <a:off x="13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1" name="Rectangle 356"/>
              <p:cNvSpPr>
                <a:spLocks noChangeArrowheads="1"/>
              </p:cNvSpPr>
              <p:nvPr/>
            </p:nvSpPr>
            <p:spPr bwMode="auto">
              <a:xfrm>
                <a:off x="13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2" name="Rectangle 357"/>
              <p:cNvSpPr>
                <a:spLocks noChangeArrowheads="1"/>
              </p:cNvSpPr>
              <p:nvPr/>
            </p:nvSpPr>
            <p:spPr bwMode="auto">
              <a:xfrm>
                <a:off x="13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3" name="Rectangle 358"/>
              <p:cNvSpPr>
                <a:spLocks noChangeArrowheads="1"/>
              </p:cNvSpPr>
              <p:nvPr/>
            </p:nvSpPr>
            <p:spPr bwMode="auto">
              <a:xfrm>
                <a:off x="13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4" name="Rectangle 359"/>
              <p:cNvSpPr>
                <a:spLocks noChangeArrowheads="1"/>
              </p:cNvSpPr>
              <p:nvPr/>
            </p:nvSpPr>
            <p:spPr bwMode="auto">
              <a:xfrm>
                <a:off x="138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5" name="Rectangle 360"/>
              <p:cNvSpPr>
                <a:spLocks noChangeArrowheads="1"/>
              </p:cNvSpPr>
              <p:nvPr/>
            </p:nvSpPr>
            <p:spPr bwMode="auto">
              <a:xfrm>
                <a:off x="13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6" name="Rectangle 361"/>
              <p:cNvSpPr>
                <a:spLocks noChangeArrowheads="1"/>
              </p:cNvSpPr>
              <p:nvPr/>
            </p:nvSpPr>
            <p:spPr bwMode="auto">
              <a:xfrm>
                <a:off x="13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7" name="Rectangle 362"/>
              <p:cNvSpPr>
                <a:spLocks noChangeArrowheads="1"/>
              </p:cNvSpPr>
              <p:nvPr/>
            </p:nvSpPr>
            <p:spPr bwMode="auto">
              <a:xfrm>
                <a:off x="13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8" name="Rectangle 363"/>
              <p:cNvSpPr>
                <a:spLocks noChangeArrowheads="1"/>
              </p:cNvSpPr>
              <p:nvPr/>
            </p:nvSpPr>
            <p:spPr bwMode="auto">
              <a:xfrm>
                <a:off x="14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9" name="Rectangle 364"/>
              <p:cNvSpPr>
                <a:spLocks noChangeArrowheads="1"/>
              </p:cNvSpPr>
              <p:nvPr/>
            </p:nvSpPr>
            <p:spPr bwMode="auto">
              <a:xfrm>
                <a:off x="14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0" name="Rectangle 365"/>
              <p:cNvSpPr>
                <a:spLocks noChangeArrowheads="1"/>
              </p:cNvSpPr>
              <p:nvPr/>
            </p:nvSpPr>
            <p:spPr bwMode="auto">
              <a:xfrm>
                <a:off x="14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1" name="Rectangle 366"/>
              <p:cNvSpPr>
                <a:spLocks noChangeArrowheads="1"/>
              </p:cNvSpPr>
              <p:nvPr/>
            </p:nvSpPr>
            <p:spPr bwMode="auto">
              <a:xfrm>
                <a:off x="14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2" name="Rectangle 367"/>
              <p:cNvSpPr>
                <a:spLocks noChangeArrowheads="1"/>
              </p:cNvSpPr>
              <p:nvPr/>
            </p:nvSpPr>
            <p:spPr bwMode="auto">
              <a:xfrm>
                <a:off x="14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3" name="Rectangle 368"/>
              <p:cNvSpPr>
                <a:spLocks noChangeArrowheads="1"/>
              </p:cNvSpPr>
              <p:nvPr/>
            </p:nvSpPr>
            <p:spPr bwMode="auto">
              <a:xfrm>
                <a:off x="14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4" name="Rectangle 369"/>
              <p:cNvSpPr>
                <a:spLocks noChangeArrowheads="1"/>
              </p:cNvSpPr>
              <p:nvPr/>
            </p:nvSpPr>
            <p:spPr bwMode="auto">
              <a:xfrm>
                <a:off x="14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5" name="Rectangle 370"/>
              <p:cNvSpPr>
                <a:spLocks noChangeArrowheads="1"/>
              </p:cNvSpPr>
              <p:nvPr/>
            </p:nvSpPr>
            <p:spPr bwMode="auto">
              <a:xfrm>
                <a:off x="14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6" name="Rectangle 371"/>
              <p:cNvSpPr>
                <a:spLocks noChangeArrowheads="1"/>
              </p:cNvSpPr>
              <p:nvPr/>
            </p:nvSpPr>
            <p:spPr bwMode="auto">
              <a:xfrm>
                <a:off x="14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7" name="Rectangle 372"/>
              <p:cNvSpPr>
                <a:spLocks noChangeArrowheads="1"/>
              </p:cNvSpPr>
              <p:nvPr/>
            </p:nvSpPr>
            <p:spPr bwMode="auto">
              <a:xfrm>
                <a:off x="14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8" name="Rectangle 373"/>
              <p:cNvSpPr>
                <a:spLocks noChangeArrowheads="1"/>
              </p:cNvSpPr>
              <p:nvPr/>
            </p:nvSpPr>
            <p:spPr bwMode="auto">
              <a:xfrm>
                <a:off x="14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9" name="Rectangle 374"/>
              <p:cNvSpPr>
                <a:spLocks noChangeArrowheads="1"/>
              </p:cNvSpPr>
              <p:nvPr/>
            </p:nvSpPr>
            <p:spPr bwMode="auto">
              <a:xfrm>
                <a:off x="14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0" name="Rectangle 375"/>
              <p:cNvSpPr>
                <a:spLocks noChangeArrowheads="1"/>
              </p:cNvSpPr>
              <p:nvPr/>
            </p:nvSpPr>
            <p:spPr bwMode="auto">
              <a:xfrm>
                <a:off x="14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1" name="Rectangle 376"/>
              <p:cNvSpPr>
                <a:spLocks noChangeArrowheads="1"/>
              </p:cNvSpPr>
              <p:nvPr/>
            </p:nvSpPr>
            <p:spPr bwMode="auto">
              <a:xfrm>
                <a:off x="1457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2" name="Rectangle 377"/>
              <p:cNvSpPr>
                <a:spLocks noChangeArrowheads="1"/>
              </p:cNvSpPr>
              <p:nvPr/>
            </p:nvSpPr>
            <p:spPr bwMode="auto">
              <a:xfrm>
                <a:off x="14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3" name="Rectangle 378"/>
              <p:cNvSpPr>
                <a:spLocks noChangeArrowheads="1"/>
              </p:cNvSpPr>
              <p:nvPr/>
            </p:nvSpPr>
            <p:spPr bwMode="auto">
              <a:xfrm>
                <a:off x="14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4" name="Rectangle 379"/>
              <p:cNvSpPr>
                <a:spLocks noChangeArrowheads="1"/>
              </p:cNvSpPr>
              <p:nvPr/>
            </p:nvSpPr>
            <p:spPr bwMode="auto">
              <a:xfrm>
                <a:off x="14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5" name="Rectangle 380"/>
              <p:cNvSpPr>
                <a:spLocks noChangeArrowheads="1"/>
              </p:cNvSpPr>
              <p:nvPr/>
            </p:nvSpPr>
            <p:spPr bwMode="auto">
              <a:xfrm>
                <a:off x="14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6" name="Rectangle 381"/>
              <p:cNvSpPr>
                <a:spLocks noChangeArrowheads="1"/>
              </p:cNvSpPr>
              <p:nvPr/>
            </p:nvSpPr>
            <p:spPr bwMode="auto">
              <a:xfrm>
                <a:off x="14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7" name="Rectangle 382"/>
              <p:cNvSpPr>
                <a:spLocks noChangeArrowheads="1"/>
              </p:cNvSpPr>
              <p:nvPr/>
            </p:nvSpPr>
            <p:spPr bwMode="auto">
              <a:xfrm>
                <a:off x="14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8" name="Rectangle 383"/>
              <p:cNvSpPr>
                <a:spLocks noChangeArrowheads="1"/>
              </p:cNvSpPr>
              <p:nvPr/>
            </p:nvSpPr>
            <p:spPr bwMode="auto">
              <a:xfrm>
                <a:off x="14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9" name="Rectangle 384"/>
              <p:cNvSpPr>
                <a:spLocks noChangeArrowheads="1"/>
              </p:cNvSpPr>
              <p:nvPr/>
            </p:nvSpPr>
            <p:spPr bwMode="auto">
              <a:xfrm>
                <a:off x="14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0" name="Rectangle 385"/>
              <p:cNvSpPr>
                <a:spLocks noChangeArrowheads="1"/>
              </p:cNvSpPr>
              <p:nvPr/>
            </p:nvSpPr>
            <p:spPr bwMode="auto">
              <a:xfrm>
                <a:off x="14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1" name="Rectangle 386"/>
              <p:cNvSpPr>
                <a:spLocks noChangeArrowheads="1"/>
              </p:cNvSpPr>
              <p:nvPr/>
            </p:nvSpPr>
            <p:spPr bwMode="auto">
              <a:xfrm>
                <a:off x="14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2" name="Rectangle 387"/>
              <p:cNvSpPr>
                <a:spLocks noChangeArrowheads="1"/>
              </p:cNvSpPr>
              <p:nvPr/>
            </p:nvSpPr>
            <p:spPr bwMode="auto">
              <a:xfrm>
                <a:off x="15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3" name="Rectangle 388"/>
              <p:cNvSpPr>
                <a:spLocks noChangeArrowheads="1"/>
              </p:cNvSpPr>
              <p:nvPr/>
            </p:nvSpPr>
            <p:spPr bwMode="auto">
              <a:xfrm>
                <a:off x="15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4" name="Rectangle 389"/>
              <p:cNvSpPr>
                <a:spLocks noChangeArrowheads="1"/>
              </p:cNvSpPr>
              <p:nvPr/>
            </p:nvSpPr>
            <p:spPr bwMode="auto">
              <a:xfrm>
                <a:off x="15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5" name="Rectangle 390"/>
              <p:cNvSpPr>
                <a:spLocks noChangeArrowheads="1"/>
              </p:cNvSpPr>
              <p:nvPr/>
            </p:nvSpPr>
            <p:spPr bwMode="auto">
              <a:xfrm>
                <a:off x="15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6" name="Rectangle 391"/>
              <p:cNvSpPr>
                <a:spLocks noChangeArrowheads="1"/>
              </p:cNvSpPr>
              <p:nvPr/>
            </p:nvSpPr>
            <p:spPr bwMode="auto">
              <a:xfrm>
                <a:off x="15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7" name="Rectangle 392"/>
              <p:cNvSpPr>
                <a:spLocks noChangeArrowheads="1"/>
              </p:cNvSpPr>
              <p:nvPr/>
            </p:nvSpPr>
            <p:spPr bwMode="auto">
              <a:xfrm>
                <a:off x="15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8" name="Rectangle 393"/>
              <p:cNvSpPr>
                <a:spLocks noChangeArrowheads="1"/>
              </p:cNvSpPr>
              <p:nvPr/>
            </p:nvSpPr>
            <p:spPr bwMode="auto">
              <a:xfrm>
                <a:off x="152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49" name="Rectangle 394"/>
              <p:cNvSpPr>
                <a:spLocks noChangeArrowheads="1"/>
              </p:cNvSpPr>
              <p:nvPr/>
            </p:nvSpPr>
            <p:spPr bwMode="auto">
              <a:xfrm>
                <a:off x="15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0" name="Rectangle 395"/>
              <p:cNvSpPr>
                <a:spLocks noChangeArrowheads="1"/>
              </p:cNvSpPr>
              <p:nvPr/>
            </p:nvSpPr>
            <p:spPr bwMode="auto">
              <a:xfrm>
                <a:off x="15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1" name="Rectangle 396"/>
              <p:cNvSpPr>
                <a:spLocks noChangeArrowheads="1"/>
              </p:cNvSpPr>
              <p:nvPr/>
            </p:nvSpPr>
            <p:spPr bwMode="auto">
              <a:xfrm>
                <a:off x="15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2" name="Rectangle 397"/>
              <p:cNvSpPr>
                <a:spLocks noChangeArrowheads="1"/>
              </p:cNvSpPr>
              <p:nvPr/>
            </p:nvSpPr>
            <p:spPr bwMode="auto">
              <a:xfrm>
                <a:off x="15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3" name="Rectangle 398"/>
              <p:cNvSpPr>
                <a:spLocks noChangeArrowheads="1"/>
              </p:cNvSpPr>
              <p:nvPr/>
            </p:nvSpPr>
            <p:spPr bwMode="auto">
              <a:xfrm>
                <a:off x="15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4" name="Rectangle 399"/>
              <p:cNvSpPr>
                <a:spLocks noChangeArrowheads="1"/>
              </p:cNvSpPr>
              <p:nvPr/>
            </p:nvSpPr>
            <p:spPr bwMode="auto">
              <a:xfrm>
                <a:off x="15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5" name="Rectangle 400"/>
              <p:cNvSpPr>
                <a:spLocks noChangeArrowheads="1"/>
              </p:cNvSpPr>
              <p:nvPr/>
            </p:nvSpPr>
            <p:spPr bwMode="auto">
              <a:xfrm>
                <a:off x="15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6" name="Rectangle 401"/>
              <p:cNvSpPr>
                <a:spLocks noChangeArrowheads="1"/>
              </p:cNvSpPr>
              <p:nvPr/>
            </p:nvSpPr>
            <p:spPr bwMode="auto">
              <a:xfrm>
                <a:off x="15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7" name="Rectangle 402"/>
              <p:cNvSpPr>
                <a:spLocks noChangeArrowheads="1"/>
              </p:cNvSpPr>
              <p:nvPr/>
            </p:nvSpPr>
            <p:spPr bwMode="auto">
              <a:xfrm>
                <a:off x="15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8" name="Rectangle 403"/>
              <p:cNvSpPr>
                <a:spLocks noChangeArrowheads="1"/>
              </p:cNvSpPr>
              <p:nvPr/>
            </p:nvSpPr>
            <p:spPr bwMode="auto">
              <a:xfrm>
                <a:off x="15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59" name="Rectangle 404"/>
              <p:cNvSpPr>
                <a:spLocks noChangeArrowheads="1"/>
              </p:cNvSpPr>
              <p:nvPr/>
            </p:nvSpPr>
            <p:spPr bwMode="auto">
              <a:xfrm>
                <a:off x="15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0" name="Rectangle 405"/>
              <p:cNvSpPr>
                <a:spLocks noChangeArrowheads="1"/>
              </p:cNvSpPr>
              <p:nvPr/>
            </p:nvSpPr>
            <p:spPr bwMode="auto">
              <a:xfrm>
                <a:off x="15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1" name="Rectangle 406"/>
              <p:cNvSpPr>
                <a:spLocks noChangeArrowheads="1"/>
              </p:cNvSpPr>
              <p:nvPr/>
            </p:nvSpPr>
            <p:spPr bwMode="auto">
              <a:xfrm>
                <a:off x="15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2" name="Rectangle 407"/>
              <p:cNvSpPr>
                <a:spLocks noChangeArrowheads="1"/>
              </p:cNvSpPr>
              <p:nvPr/>
            </p:nvSpPr>
            <p:spPr bwMode="auto">
              <a:xfrm>
                <a:off x="15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3" name="Rectangle 408"/>
              <p:cNvSpPr>
                <a:spLocks noChangeArrowheads="1"/>
              </p:cNvSpPr>
              <p:nvPr/>
            </p:nvSpPr>
            <p:spPr bwMode="auto">
              <a:xfrm>
                <a:off x="15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4" name="Rectangle 409"/>
              <p:cNvSpPr>
                <a:spLocks noChangeArrowheads="1"/>
              </p:cNvSpPr>
              <p:nvPr/>
            </p:nvSpPr>
            <p:spPr bwMode="auto">
              <a:xfrm>
                <a:off x="15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5" name="Rectangle 410"/>
              <p:cNvSpPr>
                <a:spLocks noChangeArrowheads="1"/>
              </p:cNvSpPr>
              <p:nvPr/>
            </p:nvSpPr>
            <p:spPr bwMode="auto">
              <a:xfrm>
                <a:off x="160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6" name="Rectangle 411"/>
              <p:cNvSpPr>
                <a:spLocks noChangeArrowheads="1"/>
              </p:cNvSpPr>
              <p:nvPr/>
            </p:nvSpPr>
            <p:spPr bwMode="auto">
              <a:xfrm>
                <a:off x="16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7" name="Rectangle 412"/>
              <p:cNvSpPr>
                <a:spLocks noChangeArrowheads="1"/>
              </p:cNvSpPr>
              <p:nvPr/>
            </p:nvSpPr>
            <p:spPr bwMode="auto">
              <a:xfrm>
                <a:off x="16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8" name="Rectangle 413"/>
              <p:cNvSpPr>
                <a:spLocks noChangeArrowheads="1"/>
              </p:cNvSpPr>
              <p:nvPr/>
            </p:nvSpPr>
            <p:spPr bwMode="auto">
              <a:xfrm>
                <a:off x="16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615"/>
            <p:cNvGrpSpPr>
              <a:grpSpLocks/>
            </p:cNvGrpSpPr>
            <p:nvPr/>
          </p:nvGrpSpPr>
          <p:grpSpPr bwMode="auto">
            <a:xfrm>
              <a:off x="1613" y="1586"/>
              <a:ext cx="834" cy="37"/>
              <a:chOff x="1613" y="1586"/>
              <a:chExt cx="834" cy="37"/>
            </a:xfrm>
          </p:grpSpPr>
          <p:sp>
            <p:nvSpPr>
              <p:cNvPr id="51269" name="Rectangle 415"/>
              <p:cNvSpPr>
                <a:spLocks noChangeArrowheads="1"/>
              </p:cNvSpPr>
              <p:nvPr/>
            </p:nvSpPr>
            <p:spPr bwMode="auto">
              <a:xfrm>
                <a:off x="16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0" name="Rectangle 416"/>
              <p:cNvSpPr>
                <a:spLocks noChangeArrowheads="1"/>
              </p:cNvSpPr>
              <p:nvPr/>
            </p:nvSpPr>
            <p:spPr bwMode="auto">
              <a:xfrm>
                <a:off x="16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1" name="Rectangle 417"/>
              <p:cNvSpPr>
                <a:spLocks noChangeArrowheads="1"/>
              </p:cNvSpPr>
              <p:nvPr/>
            </p:nvSpPr>
            <p:spPr bwMode="auto">
              <a:xfrm>
                <a:off x="16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2" name="Rectangle 418"/>
              <p:cNvSpPr>
                <a:spLocks noChangeArrowheads="1"/>
              </p:cNvSpPr>
              <p:nvPr/>
            </p:nvSpPr>
            <p:spPr bwMode="auto">
              <a:xfrm>
                <a:off x="16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3" name="Rectangle 419"/>
              <p:cNvSpPr>
                <a:spLocks noChangeArrowheads="1"/>
              </p:cNvSpPr>
              <p:nvPr/>
            </p:nvSpPr>
            <p:spPr bwMode="auto">
              <a:xfrm>
                <a:off x="16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4" name="Rectangle 420"/>
              <p:cNvSpPr>
                <a:spLocks noChangeArrowheads="1"/>
              </p:cNvSpPr>
              <p:nvPr/>
            </p:nvSpPr>
            <p:spPr bwMode="auto">
              <a:xfrm>
                <a:off x="16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5" name="Rectangle 421"/>
              <p:cNvSpPr>
                <a:spLocks noChangeArrowheads="1"/>
              </p:cNvSpPr>
              <p:nvPr/>
            </p:nvSpPr>
            <p:spPr bwMode="auto">
              <a:xfrm>
                <a:off x="16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6" name="Rectangle 422"/>
              <p:cNvSpPr>
                <a:spLocks noChangeArrowheads="1"/>
              </p:cNvSpPr>
              <p:nvPr/>
            </p:nvSpPr>
            <p:spPr bwMode="auto">
              <a:xfrm>
                <a:off x="16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7" name="Rectangle 423"/>
              <p:cNvSpPr>
                <a:spLocks noChangeArrowheads="1"/>
              </p:cNvSpPr>
              <p:nvPr/>
            </p:nvSpPr>
            <p:spPr bwMode="auto">
              <a:xfrm>
                <a:off x="16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8" name="Rectangle 424"/>
              <p:cNvSpPr>
                <a:spLocks noChangeArrowheads="1"/>
              </p:cNvSpPr>
              <p:nvPr/>
            </p:nvSpPr>
            <p:spPr bwMode="auto">
              <a:xfrm>
                <a:off x="16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79" name="Rectangle 425"/>
              <p:cNvSpPr>
                <a:spLocks noChangeArrowheads="1"/>
              </p:cNvSpPr>
              <p:nvPr/>
            </p:nvSpPr>
            <p:spPr bwMode="auto">
              <a:xfrm>
                <a:off x="16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0" name="Rectangle 426"/>
              <p:cNvSpPr>
                <a:spLocks noChangeArrowheads="1"/>
              </p:cNvSpPr>
              <p:nvPr/>
            </p:nvSpPr>
            <p:spPr bwMode="auto">
              <a:xfrm>
                <a:off x="16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1" name="Rectangle 427"/>
              <p:cNvSpPr>
                <a:spLocks noChangeArrowheads="1"/>
              </p:cNvSpPr>
              <p:nvPr/>
            </p:nvSpPr>
            <p:spPr bwMode="auto">
              <a:xfrm>
                <a:off x="16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2" name="Rectangle 428"/>
              <p:cNvSpPr>
                <a:spLocks noChangeArrowheads="1"/>
              </p:cNvSpPr>
              <p:nvPr/>
            </p:nvSpPr>
            <p:spPr bwMode="auto">
              <a:xfrm>
                <a:off x="1667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3" name="Rectangle 429"/>
              <p:cNvSpPr>
                <a:spLocks noChangeArrowheads="1"/>
              </p:cNvSpPr>
              <p:nvPr/>
            </p:nvSpPr>
            <p:spPr bwMode="auto">
              <a:xfrm>
                <a:off x="16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4" name="Rectangle 430"/>
              <p:cNvSpPr>
                <a:spLocks noChangeArrowheads="1"/>
              </p:cNvSpPr>
              <p:nvPr/>
            </p:nvSpPr>
            <p:spPr bwMode="auto">
              <a:xfrm>
                <a:off x="16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5" name="Rectangle 431"/>
              <p:cNvSpPr>
                <a:spLocks noChangeArrowheads="1"/>
              </p:cNvSpPr>
              <p:nvPr/>
            </p:nvSpPr>
            <p:spPr bwMode="auto">
              <a:xfrm>
                <a:off x="16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6" name="Rectangle 432"/>
              <p:cNvSpPr>
                <a:spLocks noChangeArrowheads="1"/>
              </p:cNvSpPr>
              <p:nvPr/>
            </p:nvSpPr>
            <p:spPr bwMode="auto">
              <a:xfrm>
                <a:off x="16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7" name="Rectangle 433"/>
              <p:cNvSpPr>
                <a:spLocks noChangeArrowheads="1"/>
              </p:cNvSpPr>
              <p:nvPr/>
            </p:nvSpPr>
            <p:spPr bwMode="auto">
              <a:xfrm>
                <a:off x="16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8" name="Rectangle 434"/>
              <p:cNvSpPr>
                <a:spLocks noChangeArrowheads="1"/>
              </p:cNvSpPr>
              <p:nvPr/>
            </p:nvSpPr>
            <p:spPr bwMode="auto">
              <a:xfrm>
                <a:off x="16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89" name="Rectangle 435"/>
              <p:cNvSpPr>
                <a:spLocks noChangeArrowheads="1"/>
              </p:cNvSpPr>
              <p:nvPr/>
            </p:nvSpPr>
            <p:spPr bwMode="auto">
              <a:xfrm>
                <a:off x="16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0" name="Rectangle 436"/>
              <p:cNvSpPr>
                <a:spLocks noChangeArrowheads="1"/>
              </p:cNvSpPr>
              <p:nvPr/>
            </p:nvSpPr>
            <p:spPr bwMode="auto">
              <a:xfrm>
                <a:off x="17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1" name="Rectangle 437"/>
              <p:cNvSpPr>
                <a:spLocks noChangeArrowheads="1"/>
              </p:cNvSpPr>
              <p:nvPr/>
            </p:nvSpPr>
            <p:spPr bwMode="auto">
              <a:xfrm>
                <a:off x="17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2" name="Rectangle 438"/>
              <p:cNvSpPr>
                <a:spLocks noChangeArrowheads="1"/>
              </p:cNvSpPr>
              <p:nvPr/>
            </p:nvSpPr>
            <p:spPr bwMode="auto">
              <a:xfrm>
                <a:off x="17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3" name="Rectangle 439"/>
              <p:cNvSpPr>
                <a:spLocks noChangeArrowheads="1"/>
              </p:cNvSpPr>
              <p:nvPr/>
            </p:nvSpPr>
            <p:spPr bwMode="auto">
              <a:xfrm>
                <a:off x="17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4" name="Rectangle 440"/>
              <p:cNvSpPr>
                <a:spLocks noChangeArrowheads="1"/>
              </p:cNvSpPr>
              <p:nvPr/>
            </p:nvSpPr>
            <p:spPr bwMode="auto">
              <a:xfrm>
                <a:off x="17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5" name="Rectangle 441"/>
              <p:cNvSpPr>
                <a:spLocks noChangeArrowheads="1"/>
              </p:cNvSpPr>
              <p:nvPr/>
            </p:nvSpPr>
            <p:spPr bwMode="auto">
              <a:xfrm>
                <a:off x="17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6" name="Rectangle 442"/>
              <p:cNvSpPr>
                <a:spLocks noChangeArrowheads="1"/>
              </p:cNvSpPr>
              <p:nvPr/>
            </p:nvSpPr>
            <p:spPr bwMode="auto">
              <a:xfrm>
                <a:off x="17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7" name="Rectangle 443"/>
              <p:cNvSpPr>
                <a:spLocks noChangeArrowheads="1"/>
              </p:cNvSpPr>
              <p:nvPr/>
            </p:nvSpPr>
            <p:spPr bwMode="auto">
              <a:xfrm>
                <a:off x="17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8" name="Rectangle 444"/>
              <p:cNvSpPr>
                <a:spLocks noChangeArrowheads="1"/>
              </p:cNvSpPr>
              <p:nvPr/>
            </p:nvSpPr>
            <p:spPr bwMode="auto">
              <a:xfrm>
                <a:off x="17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299" name="Rectangle 445"/>
              <p:cNvSpPr>
                <a:spLocks noChangeArrowheads="1"/>
              </p:cNvSpPr>
              <p:nvPr/>
            </p:nvSpPr>
            <p:spPr bwMode="auto">
              <a:xfrm>
                <a:off x="173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0" name="Rectangle 446"/>
              <p:cNvSpPr>
                <a:spLocks noChangeArrowheads="1"/>
              </p:cNvSpPr>
              <p:nvPr/>
            </p:nvSpPr>
            <p:spPr bwMode="auto">
              <a:xfrm>
                <a:off x="17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1" name="Rectangle 447"/>
              <p:cNvSpPr>
                <a:spLocks noChangeArrowheads="1"/>
              </p:cNvSpPr>
              <p:nvPr/>
            </p:nvSpPr>
            <p:spPr bwMode="auto">
              <a:xfrm>
                <a:off x="17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2" name="Rectangle 448"/>
              <p:cNvSpPr>
                <a:spLocks noChangeArrowheads="1"/>
              </p:cNvSpPr>
              <p:nvPr/>
            </p:nvSpPr>
            <p:spPr bwMode="auto">
              <a:xfrm>
                <a:off x="17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3" name="Rectangle 449"/>
              <p:cNvSpPr>
                <a:spLocks noChangeArrowheads="1"/>
              </p:cNvSpPr>
              <p:nvPr/>
            </p:nvSpPr>
            <p:spPr bwMode="auto">
              <a:xfrm>
                <a:off x="17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4" name="Rectangle 450"/>
              <p:cNvSpPr>
                <a:spLocks noChangeArrowheads="1"/>
              </p:cNvSpPr>
              <p:nvPr/>
            </p:nvSpPr>
            <p:spPr bwMode="auto">
              <a:xfrm>
                <a:off x="17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5" name="Rectangle 451"/>
              <p:cNvSpPr>
                <a:spLocks noChangeArrowheads="1"/>
              </p:cNvSpPr>
              <p:nvPr/>
            </p:nvSpPr>
            <p:spPr bwMode="auto">
              <a:xfrm>
                <a:off x="17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6" name="Rectangle 452"/>
              <p:cNvSpPr>
                <a:spLocks noChangeArrowheads="1"/>
              </p:cNvSpPr>
              <p:nvPr/>
            </p:nvSpPr>
            <p:spPr bwMode="auto">
              <a:xfrm>
                <a:off x="17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7" name="Rectangle 453"/>
              <p:cNvSpPr>
                <a:spLocks noChangeArrowheads="1"/>
              </p:cNvSpPr>
              <p:nvPr/>
            </p:nvSpPr>
            <p:spPr bwMode="auto">
              <a:xfrm>
                <a:off x="17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8" name="Rectangle 454"/>
              <p:cNvSpPr>
                <a:spLocks noChangeArrowheads="1"/>
              </p:cNvSpPr>
              <p:nvPr/>
            </p:nvSpPr>
            <p:spPr bwMode="auto">
              <a:xfrm>
                <a:off x="17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09" name="Rectangle 455"/>
              <p:cNvSpPr>
                <a:spLocks noChangeArrowheads="1"/>
              </p:cNvSpPr>
              <p:nvPr/>
            </p:nvSpPr>
            <p:spPr bwMode="auto">
              <a:xfrm>
                <a:off x="17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0" name="Rectangle 456"/>
              <p:cNvSpPr>
                <a:spLocks noChangeArrowheads="1"/>
              </p:cNvSpPr>
              <p:nvPr/>
            </p:nvSpPr>
            <p:spPr bwMode="auto">
              <a:xfrm>
                <a:off x="17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1" name="Rectangle 457"/>
              <p:cNvSpPr>
                <a:spLocks noChangeArrowheads="1"/>
              </p:cNvSpPr>
              <p:nvPr/>
            </p:nvSpPr>
            <p:spPr bwMode="auto">
              <a:xfrm>
                <a:off x="17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2" name="Rectangle 458"/>
              <p:cNvSpPr>
                <a:spLocks noChangeArrowheads="1"/>
              </p:cNvSpPr>
              <p:nvPr/>
            </p:nvSpPr>
            <p:spPr bwMode="auto">
              <a:xfrm>
                <a:off x="17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3" name="Rectangle 459"/>
              <p:cNvSpPr>
                <a:spLocks noChangeArrowheads="1"/>
              </p:cNvSpPr>
              <p:nvPr/>
            </p:nvSpPr>
            <p:spPr bwMode="auto">
              <a:xfrm>
                <a:off x="17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4" name="Rectangle 460"/>
              <p:cNvSpPr>
                <a:spLocks noChangeArrowheads="1"/>
              </p:cNvSpPr>
              <p:nvPr/>
            </p:nvSpPr>
            <p:spPr bwMode="auto">
              <a:xfrm>
                <a:off x="17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5" name="Rectangle 461"/>
              <p:cNvSpPr>
                <a:spLocks noChangeArrowheads="1"/>
              </p:cNvSpPr>
              <p:nvPr/>
            </p:nvSpPr>
            <p:spPr bwMode="auto">
              <a:xfrm>
                <a:off x="18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6" name="Rectangle 462"/>
              <p:cNvSpPr>
                <a:spLocks noChangeArrowheads="1"/>
              </p:cNvSpPr>
              <p:nvPr/>
            </p:nvSpPr>
            <p:spPr bwMode="auto">
              <a:xfrm>
                <a:off x="181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7" name="Rectangle 463"/>
              <p:cNvSpPr>
                <a:spLocks noChangeArrowheads="1"/>
              </p:cNvSpPr>
              <p:nvPr/>
            </p:nvSpPr>
            <p:spPr bwMode="auto">
              <a:xfrm>
                <a:off x="18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8" name="Rectangle 464"/>
              <p:cNvSpPr>
                <a:spLocks noChangeArrowheads="1"/>
              </p:cNvSpPr>
              <p:nvPr/>
            </p:nvSpPr>
            <p:spPr bwMode="auto">
              <a:xfrm>
                <a:off x="18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19" name="Rectangle 465"/>
              <p:cNvSpPr>
                <a:spLocks noChangeArrowheads="1"/>
              </p:cNvSpPr>
              <p:nvPr/>
            </p:nvSpPr>
            <p:spPr bwMode="auto">
              <a:xfrm>
                <a:off x="18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0" name="Rectangle 466"/>
              <p:cNvSpPr>
                <a:spLocks noChangeArrowheads="1"/>
              </p:cNvSpPr>
              <p:nvPr/>
            </p:nvSpPr>
            <p:spPr bwMode="auto">
              <a:xfrm>
                <a:off x="18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1" name="Rectangle 467"/>
              <p:cNvSpPr>
                <a:spLocks noChangeArrowheads="1"/>
              </p:cNvSpPr>
              <p:nvPr/>
            </p:nvSpPr>
            <p:spPr bwMode="auto">
              <a:xfrm>
                <a:off x="18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2" name="Rectangle 468"/>
              <p:cNvSpPr>
                <a:spLocks noChangeArrowheads="1"/>
              </p:cNvSpPr>
              <p:nvPr/>
            </p:nvSpPr>
            <p:spPr bwMode="auto">
              <a:xfrm>
                <a:off x="18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3" name="Rectangle 469"/>
              <p:cNvSpPr>
                <a:spLocks noChangeArrowheads="1"/>
              </p:cNvSpPr>
              <p:nvPr/>
            </p:nvSpPr>
            <p:spPr bwMode="auto">
              <a:xfrm>
                <a:off x="18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4" name="Rectangle 470"/>
              <p:cNvSpPr>
                <a:spLocks noChangeArrowheads="1"/>
              </p:cNvSpPr>
              <p:nvPr/>
            </p:nvSpPr>
            <p:spPr bwMode="auto">
              <a:xfrm>
                <a:off x="18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5" name="Rectangle 471"/>
              <p:cNvSpPr>
                <a:spLocks noChangeArrowheads="1"/>
              </p:cNvSpPr>
              <p:nvPr/>
            </p:nvSpPr>
            <p:spPr bwMode="auto">
              <a:xfrm>
                <a:off x="18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6" name="Rectangle 472"/>
              <p:cNvSpPr>
                <a:spLocks noChangeArrowheads="1"/>
              </p:cNvSpPr>
              <p:nvPr/>
            </p:nvSpPr>
            <p:spPr bwMode="auto">
              <a:xfrm>
                <a:off x="18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7" name="Rectangle 473"/>
              <p:cNvSpPr>
                <a:spLocks noChangeArrowheads="1"/>
              </p:cNvSpPr>
              <p:nvPr/>
            </p:nvSpPr>
            <p:spPr bwMode="auto">
              <a:xfrm>
                <a:off x="18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8" name="Rectangle 474"/>
              <p:cNvSpPr>
                <a:spLocks noChangeArrowheads="1"/>
              </p:cNvSpPr>
              <p:nvPr/>
            </p:nvSpPr>
            <p:spPr bwMode="auto">
              <a:xfrm>
                <a:off x="18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9" name="Rectangle 475"/>
              <p:cNvSpPr>
                <a:spLocks noChangeArrowheads="1"/>
              </p:cNvSpPr>
              <p:nvPr/>
            </p:nvSpPr>
            <p:spPr bwMode="auto">
              <a:xfrm>
                <a:off x="18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0" name="Rectangle 476"/>
              <p:cNvSpPr>
                <a:spLocks noChangeArrowheads="1"/>
              </p:cNvSpPr>
              <p:nvPr/>
            </p:nvSpPr>
            <p:spPr bwMode="auto">
              <a:xfrm>
                <a:off x="18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1" name="Rectangle 477"/>
              <p:cNvSpPr>
                <a:spLocks noChangeArrowheads="1"/>
              </p:cNvSpPr>
              <p:nvPr/>
            </p:nvSpPr>
            <p:spPr bwMode="auto">
              <a:xfrm>
                <a:off x="18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2" name="Rectangle 478"/>
              <p:cNvSpPr>
                <a:spLocks noChangeArrowheads="1"/>
              </p:cNvSpPr>
              <p:nvPr/>
            </p:nvSpPr>
            <p:spPr bwMode="auto">
              <a:xfrm>
                <a:off x="18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3" name="Rectangle 479"/>
              <p:cNvSpPr>
                <a:spLocks noChangeArrowheads="1"/>
              </p:cNvSpPr>
              <p:nvPr/>
            </p:nvSpPr>
            <p:spPr bwMode="auto">
              <a:xfrm>
                <a:off x="188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4" name="Rectangle 480"/>
              <p:cNvSpPr>
                <a:spLocks noChangeArrowheads="1"/>
              </p:cNvSpPr>
              <p:nvPr/>
            </p:nvSpPr>
            <p:spPr bwMode="auto">
              <a:xfrm>
                <a:off x="18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5" name="Rectangle 481"/>
              <p:cNvSpPr>
                <a:spLocks noChangeArrowheads="1"/>
              </p:cNvSpPr>
              <p:nvPr/>
            </p:nvSpPr>
            <p:spPr bwMode="auto">
              <a:xfrm>
                <a:off x="18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6" name="Rectangle 482"/>
              <p:cNvSpPr>
                <a:spLocks noChangeArrowheads="1"/>
              </p:cNvSpPr>
              <p:nvPr/>
            </p:nvSpPr>
            <p:spPr bwMode="auto">
              <a:xfrm>
                <a:off x="18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7" name="Rectangle 483"/>
              <p:cNvSpPr>
                <a:spLocks noChangeArrowheads="1"/>
              </p:cNvSpPr>
              <p:nvPr/>
            </p:nvSpPr>
            <p:spPr bwMode="auto">
              <a:xfrm>
                <a:off x="18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8" name="Rectangle 484"/>
              <p:cNvSpPr>
                <a:spLocks noChangeArrowheads="1"/>
              </p:cNvSpPr>
              <p:nvPr/>
            </p:nvSpPr>
            <p:spPr bwMode="auto">
              <a:xfrm>
                <a:off x="19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9" name="Rectangle 485"/>
              <p:cNvSpPr>
                <a:spLocks noChangeArrowheads="1"/>
              </p:cNvSpPr>
              <p:nvPr/>
            </p:nvSpPr>
            <p:spPr bwMode="auto">
              <a:xfrm>
                <a:off x="19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0" name="Rectangle 486"/>
              <p:cNvSpPr>
                <a:spLocks noChangeArrowheads="1"/>
              </p:cNvSpPr>
              <p:nvPr/>
            </p:nvSpPr>
            <p:spPr bwMode="auto">
              <a:xfrm>
                <a:off x="19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1" name="Rectangle 487"/>
              <p:cNvSpPr>
                <a:spLocks noChangeArrowheads="1"/>
              </p:cNvSpPr>
              <p:nvPr/>
            </p:nvSpPr>
            <p:spPr bwMode="auto">
              <a:xfrm>
                <a:off x="19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2" name="Rectangle 488"/>
              <p:cNvSpPr>
                <a:spLocks noChangeArrowheads="1"/>
              </p:cNvSpPr>
              <p:nvPr/>
            </p:nvSpPr>
            <p:spPr bwMode="auto">
              <a:xfrm>
                <a:off x="19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3" name="Rectangle 489"/>
              <p:cNvSpPr>
                <a:spLocks noChangeArrowheads="1"/>
              </p:cNvSpPr>
              <p:nvPr/>
            </p:nvSpPr>
            <p:spPr bwMode="auto">
              <a:xfrm>
                <a:off x="19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4" name="Rectangle 490"/>
              <p:cNvSpPr>
                <a:spLocks noChangeArrowheads="1"/>
              </p:cNvSpPr>
              <p:nvPr/>
            </p:nvSpPr>
            <p:spPr bwMode="auto">
              <a:xfrm>
                <a:off x="19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5" name="Rectangle 491"/>
              <p:cNvSpPr>
                <a:spLocks noChangeArrowheads="1"/>
              </p:cNvSpPr>
              <p:nvPr/>
            </p:nvSpPr>
            <p:spPr bwMode="auto">
              <a:xfrm>
                <a:off x="19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6" name="Rectangle 492"/>
              <p:cNvSpPr>
                <a:spLocks noChangeArrowheads="1"/>
              </p:cNvSpPr>
              <p:nvPr/>
            </p:nvSpPr>
            <p:spPr bwMode="auto">
              <a:xfrm>
                <a:off x="19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7" name="Rectangle 493"/>
              <p:cNvSpPr>
                <a:spLocks noChangeArrowheads="1"/>
              </p:cNvSpPr>
              <p:nvPr/>
            </p:nvSpPr>
            <p:spPr bwMode="auto">
              <a:xfrm>
                <a:off x="19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8" name="Rectangle 494"/>
              <p:cNvSpPr>
                <a:spLocks noChangeArrowheads="1"/>
              </p:cNvSpPr>
              <p:nvPr/>
            </p:nvSpPr>
            <p:spPr bwMode="auto">
              <a:xfrm>
                <a:off x="19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9" name="Rectangle 495"/>
              <p:cNvSpPr>
                <a:spLocks noChangeArrowheads="1"/>
              </p:cNvSpPr>
              <p:nvPr/>
            </p:nvSpPr>
            <p:spPr bwMode="auto">
              <a:xfrm>
                <a:off x="19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0" name="Rectangle 496"/>
              <p:cNvSpPr>
                <a:spLocks noChangeArrowheads="1"/>
              </p:cNvSpPr>
              <p:nvPr/>
            </p:nvSpPr>
            <p:spPr bwMode="auto">
              <a:xfrm>
                <a:off x="1949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1" name="Rectangle 497"/>
              <p:cNvSpPr>
                <a:spLocks noChangeArrowheads="1"/>
              </p:cNvSpPr>
              <p:nvPr/>
            </p:nvSpPr>
            <p:spPr bwMode="auto">
              <a:xfrm>
                <a:off x="19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2" name="Rectangle 498"/>
              <p:cNvSpPr>
                <a:spLocks noChangeArrowheads="1"/>
              </p:cNvSpPr>
              <p:nvPr/>
            </p:nvSpPr>
            <p:spPr bwMode="auto">
              <a:xfrm>
                <a:off x="19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3" name="Rectangle 499"/>
              <p:cNvSpPr>
                <a:spLocks noChangeArrowheads="1"/>
              </p:cNvSpPr>
              <p:nvPr/>
            </p:nvSpPr>
            <p:spPr bwMode="auto">
              <a:xfrm>
                <a:off x="19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4" name="Rectangle 500"/>
              <p:cNvSpPr>
                <a:spLocks noChangeArrowheads="1"/>
              </p:cNvSpPr>
              <p:nvPr/>
            </p:nvSpPr>
            <p:spPr bwMode="auto">
              <a:xfrm>
                <a:off x="19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5" name="Rectangle 501"/>
              <p:cNvSpPr>
                <a:spLocks noChangeArrowheads="1"/>
              </p:cNvSpPr>
              <p:nvPr/>
            </p:nvSpPr>
            <p:spPr bwMode="auto">
              <a:xfrm>
                <a:off x="19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6" name="Rectangle 502"/>
              <p:cNvSpPr>
                <a:spLocks noChangeArrowheads="1"/>
              </p:cNvSpPr>
              <p:nvPr/>
            </p:nvSpPr>
            <p:spPr bwMode="auto">
              <a:xfrm>
                <a:off x="19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7" name="Rectangle 503"/>
              <p:cNvSpPr>
                <a:spLocks noChangeArrowheads="1"/>
              </p:cNvSpPr>
              <p:nvPr/>
            </p:nvSpPr>
            <p:spPr bwMode="auto">
              <a:xfrm>
                <a:off x="19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8" name="Rectangle 504"/>
              <p:cNvSpPr>
                <a:spLocks noChangeArrowheads="1"/>
              </p:cNvSpPr>
              <p:nvPr/>
            </p:nvSpPr>
            <p:spPr bwMode="auto">
              <a:xfrm>
                <a:off x="19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9" name="Rectangle 505"/>
              <p:cNvSpPr>
                <a:spLocks noChangeArrowheads="1"/>
              </p:cNvSpPr>
              <p:nvPr/>
            </p:nvSpPr>
            <p:spPr bwMode="auto">
              <a:xfrm>
                <a:off x="19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0" name="Rectangle 506"/>
              <p:cNvSpPr>
                <a:spLocks noChangeArrowheads="1"/>
              </p:cNvSpPr>
              <p:nvPr/>
            </p:nvSpPr>
            <p:spPr bwMode="auto">
              <a:xfrm>
                <a:off x="19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1" name="Rectangle 507"/>
              <p:cNvSpPr>
                <a:spLocks noChangeArrowheads="1"/>
              </p:cNvSpPr>
              <p:nvPr/>
            </p:nvSpPr>
            <p:spPr bwMode="auto">
              <a:xfrm>
                <a:off x="19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2" name="Rectangle 508"/>
              <p:cNvSpPr>
                <a:spLocks noChangeArrowheads="1"/>
              </p:cNvSpPr>
              <p:nvPr/>
            </p:nvSpPr>
            <p:spPr bwMode="auto">
              <a:xfrm>
                <a:off x="20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3" name="Rectangle 509"/>
              <p:cNvSpPr>
                <a:spLocks noChangeArrowheads="1"/>
              </p:cNvSpPr>
              <p:nvPr/>
            </p:nvSpPr>
            <p:spPr bwMode="auto">
              <a:xfrm>
                <a:off x="200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4" name="Rectangle 510"/>
              <p:cNvSpPr>
                <a:spLocks noChangeArrowheads="1"/>
              </p:cNvSpPr>
              <p:nvPr/>
            </p:nvSpPr>
            <p:spPr bwMode="auto">
              <a:xfrm>
                <a:off x="20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5" name="Rectangle 511"/>
              <p:cNvSpPr>
                <a:spLocks noChangeArrowheads="1"/>
              </p:cNvSpPr>
              <p:nvPr/>
            </p:nvSpPr>
            <p:spPr bwMode="auto">
              <a:xfrm>
                <a:off x="20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6" name="Rectangle 512"/>
              <p:cNvSpPr>
                <a:spLocks noChangeArrowheads="1"/>
              </p:cNvSpPr>
              <p:nvPr/>
            </p:nvSpPr>
            <p:spPr bwMode="auto">
              <a:xfrm>
                <a:off x="20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7" name="Rectangle 513"/>
              <p:cNvSpPr>
                <a:spLocks noChangeArrowheads="1"/>
              </p:cNvSpPr>
              <p:nvPr/>
            </p:nvSpPr>
            <p:spPr bwMode="auto">
              <a:xfrm>
                <a:off x="202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8" name="Rectangle 514"/>
              <p:cNvSpPr>
                <a:spLocks noChangeArrowheads="1"/>
              </p:cNvSpPr>
              <p:nvPr/>
            </p:nvSpPr>
            <p:spPr bwMode="auto">
              <a:xfrm>
                <a:off x="20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9" name="Rectangle 515"/>
              <p:cNvSpPr>
                <a:spLocks noChangeArrowheads="1"/>
              </p:cNvSpPr>
              <p:nvPr/>
            </p:nvSpPr>
            <p:spPr bwMode="auto">
              <a:xfrm>
                <a:off x="20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0" name="Rectangle 516"/>
              <p:cNvSpPr>
                <a:spLocks noChangeArrowheads="1"/>
              </p:cNvSpPr>
              <p:nvPr/>
            </p:nvSpPr>
            <p:spPr bwMode="auto">
              <a:xfrm>
                <a:off x="20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1" name="Rectangle 517"/>
              <p:cNvSpPr>
                <a:spLocks noChangeArrowheads="1"/>
              </p:cNvSpPr>
              <p:nvPr/>
            </p:nvSpPr>
            <p:spPr bwMode="auto">
              <a:xfrm>
                <a:off x="20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2" name="Rectangle 518"/>
              <p:cNvSpPr>
                <a:spLocks noChangeArrowheads="1"/>
              </p:cNvSpPr>
              <p:nvPr/>
            </p:nvSpPr>
            <p:spPr bwMode="auto">
              <a:xfrm>
                <a:off x="20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3" name="Rectangle 519"/>
              <p:cNvSpPr>
                <a:spLocks noChangeArrowheads="1"/>
              </p:cNvSpPr>
              <p:nvPr/>
            </p:nvSpPr>
            <p:spPr bwMode="auto">
              <a:xfrm>
                <a:off x="20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4" name="Rectangle 520"/>
              <p:cNvSpPr>
                <a:spLocks noChangeArrowheads="1"/>
              </p:cNvSpPr>
              <p:nvPr/>
            </p:nvSpPr>
            <p:spPr bwMode="auto">
              <a:xfrm>
                <a:off x="20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5" name="Rectangle 521"/>
              <p:cNvSpPr>
                <a:spLocks noChangeArrowheads="1"/>
              </p:cNvSpPr>
              <p:nvPr/>
            </p:nvSpPr>
            <p:spPr bwMode="auto">
              <a:xfrm>
                <a:off x="20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6" name="Rectangle 522"/>
              <p:cNvSpPr>
                <a:spLocks noChangeArrowheads="1"/>
              </p:cNvSpPr>
              <p:nvPr/>
            </p:nvSpPr>
            <p:spPr bwMode="auto">
              <a:xfrm>
                <a:off x="20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7" name="Rectangle 523"/>
              <p:cNvSpPr>
                <a:spLocks noChangeArrowheads="1"/>
              </p:cNvSpPr>
              <p:nvPr/>
            </p:nvSpPr>
            <p:spPr bwMode="auto">
              <a:xfrm>
                <a:off x="20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8" name="Rectangle 524"/>
              <p:cNvSpPr>
                <a:spLocks noChangeArrowheads="1"/>
              </p:cNvSpPr>
              <p:nvPr/>
            </p:nvSpPr>
            <p:spPr bwMode="auto">
              <a:xfrm>
                <a:off x="20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79" name="Rectangle 525"/>
              <p:cNvSpPr>
                <a:spLocks noChangeArrowheads="1"/>
              </p:cNvSpPr>
              <p:nvPr/>
            </p:nvSpPr>
            <p:spPr bwMode="auto">
              <a:xfrm>
                <a:off x="20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0" name="Rectangle 526"/>
              <p:cNvSpPr>
                <a:spLocks noChangeArrowheads="1"/>
              </p:cNvSpPr>
              <p:nvPr/>
            </p:nvSpPr>
            <p:spPr bwMode="auto">
              <a:xfrm>
                <a:off x="207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1" name="Rectangle 527"/>
              <p:cNvSpPr>
                <a:spLocks noChangeArrowheads="1"/>
              </p:cNvSpPr>
              <p:nvPr/>
            </p:nvSpPr>
            <p:spPr bwMode="auto">
              <a:xfrm>
                <a:off x="20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2" name="Rectangle 528"/>
              <p:cNvSpPr>
                <a:spLocks noChangeArrowheads="1"/>
              </p:cNvSpPr>
              <p:nvPr/>
            </p:nvSpPr>
            <p:spPr bwMode="auto">
              <a:xfrm>
                <a:off x="20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3" name="Rectangle 529"/>
              <p:cNvSpPr>
                <a:spLocks noChangeArrowheads="1"/>
              </p:cNvSpPr>
              <p:nvPr/>
            </p:nvSpPr>
            <p:spPr bwMode="auto">
              <a:xfrm>
                <a:off x="20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4" name="Rectangle 530"/>
              <p:cNvSpPr>
                <a:spLocks noChangeArrowheads="1"/>
              </p:cNvSpPr>
              <p:nvPr/>
            </p:nvSpPr>
            <p:spPr bwMode="auto">
              <a:xfrm>
                <a:off x="209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5" name="Rectangle 531"/>
              <p:cNvSpPr>
                <a:spLocks noChangeArrowheads="1"/>
              </p:cNvSpPr>
              <p:nvPr/>
            </p:nvSpPr>
            <p:spPr bwMode="auto">
              <a:xfrm>
                <a:off x="20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6" name="Rectangle 532"/>
              <p:cNvSpPr>
                <a:spLocks noChangeArrowheads="1"/>
              </p:cNvSpPr>
              <p:nvPr/>
            </p:nvSpPr>
            <p:spPr bwMode="auto">
              <a:xfrm>
                <a:off x="20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7" name="Rectangle 533"/>
              <p:cNvSpPr>
                <a:spLocks noChangeArrowheads="1"/>
              </p:cNvSpPr>
              <p:nvPr/>
            </p:nvSpPr>
            <p:spPr bwMode="auto">
              <a:xfrm>
                <a:off x="21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8" name="Rectangle 534"/>
              <p:cNvSpPr>
                <a:spLocks noChangeArrowheads="1"/>
              </p:cNvSpPr>
              <p:nvPr/>
            </p:nvSpPr>
            <p:spPr bwMode="auto">
              <a:xfrm>
                <a:off x="21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89" name="Rectangle 535"/>
              <p:cNvSpPr>
                <a:spLocks noChangeArrowheads="1"/>
              </p:cNvSpPr>
              <p:nvPr/>
            </p:nvSpPr>
            <p:spPr bwMode="auto">
              <a:xfrm>
                <a:off x="21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0" name="Rectangle 536"/>
              <p:cNvSpPr>
                <a:spLocks noChangeArrowheads="1"/>
              </p:cNvSpPr>
              <p:nvPr/>
            </p:nvSpPr>
            <p:spPr bwMode="auto">
              <a:xfrm>
                <a:off x="21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1" name="Rectangle 537"/>
              <p:cNvSpPr>
                <a:spLocks noChangeArrowheads="1"/>
              </p:cNvSpPr>
              <p:nvPr/>
            </p:nvSpPr>
            <p:spPr bwMode="auto">
              <a:xfrm>
                <a:off x="21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2" name="Rectangle 538"/>
              <p:cNvSpPr>
                <a:spLocks noChangeArrowheads="1"/>
              </p:cNvSpPr>
              <p:nvPr/>
            </p:nvSpPr>
            <p:spPr bwMode="auto">
              <a:xfrm>
                <a:off x="21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3" name="Rectangle 539"/>
              <p:cNvSpPr>
                <a:spLocks noChangeArrowheads="1"/>
              </p:cNvSpPr>
              <p:nvPr/>
            </p:nvSpPr>
            <p:spPr bwMode="auto">
              <a:xfrm>
                <a:off x="21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4" name="Rectangle 540"/>
              <p:cNvSpPr>
                <a:spLocks noChangeArrowheads="1"/>
              </p:cNvSpPr>
              <p:nvPr/>
            </p:nvSpPr>
            <p:spPr bwMode="auto">
              <a:xfrm>
                <a:off x="21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5" name="Rectangle 541"/>
              <p:cNvSpPr>
                <a:spLocks noChangeArrowheads="1"/>
              </p:cNvSpPr>
              <p:nvPr/>
            </p:nvSpPr>
            <p:spPr bwMode="auto">
              <a:xfrm>
                <a:off x="21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6" name="Rectangle 542"/>
              <p:cNvSpPr>
                <a:spLocks noChangeArrowheads="1"/>
              </p:cNvSpPr>
              <p:nvPr/>
            </p:nvSpPr>
            <p:spPr bwMode="auto">
              <a:xfrm>
                <a:off x="21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7" name="Rectangle 543"/>
              <p:cNvSpPr>
                <a:spLocks noChangeArrowheads="1"/>
              </p:cNvSpPr>
              <p:nvPr/>
            </p:nvSpPr>
            <p:spPr bwMode="auto">
              <a:xfrm>
                <a:off x="21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8" name="Rectangle 544"/>
              <p:cNvSpPr>
                <a:spLocks noChangeArrowheads="1"/>
              </p:cNvSpPr>
              <p:nvPr/>
            </p:nvSpPr>
            <p:spPr bwMode="auto">
              <a:xfrm>
                <a:off x="214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9" name="Rectangle 545"/>
              <p:cNvSpPr>
                <a:spLocks noChangeArrowheads="1"/>
              </p:cNvSpPr>
              <p:nvPr/>
            </p:nvSpPr>
            <p:spPr bwMode="auto">
              <a:xfrm>
                <a:off x="215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0" name="Rectangle 546"/>
              <p:cNvSpPr>
                <a:spLocks noChangeArrowheads="1"/>
              </p:cNvSpPr>
              <p:nvPr/>
            </p:nvSpPr>
            <p:spPr bwMode="auto">
              <a:xfrm>
                <a:off x="215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1" name="Rectangle 547"/>
              <p:cNvSpPr>
                <a:spLocks noChangeArrowheads="1"/>
              </p:cNvSpPr>
              <p:nvPr/>
            </p:nvSpPr>
            <p:spPr bwMode="auto">
              <a:xfrm>
                <a:off x="216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2" name="Rectangle 548"/>
              <p:cNvSpPr>
                <a:spLocks noChangeArrowheads="1"/>
              </p:cNvSpPr>
              <p:nvPr/>
            </p:nvSpPr>
            <p:spPr bwMode="auto">
              <a:xfrm>
                <a:off x="216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3" name="Rectangle 549"/>
              <p:cNvSpPr>
                <a:spLocks noChangeArrowheads="1"/>
              </p:cNvSpPr>
              <p:nvPr/>
            </p:nvSpPr>
            <p:spPr bwMode="auto">
              <a:xfrm>
                <a:off x="217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4" name="Rectangle 550"/>
              <p:cNvSpPr>
                <a:spLocks noChangeArrowheads="1"/>
              </p:cNvSpPr>
              <p:nvPr/>
            </p:nvSpPr>
            <p:spPr bwMode="auto">
              <a:xfrm>
                <a:off x="21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5" name="Rectangle 551"/>
              <p:cNvSpPr>
                <a:spLocks noChangeArrowheads="1"/>
              </p:cNvSpPr>
              <p:nvPr/>
            </p:nvSpPr>
            <p:spPr bwMode="auto">
              <a:xfrm>
                <a:off x="217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6" name="Rectangle 552"/>
              <p:cNvSpPr>
                <a:spLocks noChangeArrowheads="1"/>
              </p:cNvSpPr>
              <p:nvPr/>
            </p:nvSpPr>
            <p:spPr bwMode="auto">
              <a:xfrm>
                <a:off x="218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7" name="Rectangle 553"/>
              <p:cNvSpPr>
                <a:spLocks noChangeArrowheads="1"/>
              </p:cNvSpPr>
              <p:nvPr/>
            </p:nvSpPr>
            <p:spPr bwMode="auto">
              <a:xfrm>
                <a:off x="21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8" name="Rectangle 554"/>
              <p:cNvSpPr>
                <a:spLocks noChangeArrowheads="1"/>
              </p:cNvSpPr>
              <p:nvPr/>
            </p:nvSpPr>
            <p:spPr bwMode="auto">
              <a:xfrm>
                <a:off x="218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9" name="Rectangle 555"/>
              <p:cNvSpPr>
                <a:spLocks noChangeArrowheads="1"/>
              </p:cNvSpPr>
              <p:nvPr/>
            </p:nvSpPr>
            <p:spPr bwMode="auto">
              <a:xfrm>
                <a:off x="219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0" name="Rectangle 556"/>
              <p:cNvSpPr>
                <a:spLocks noChangeArrowheads="1"/>
              </p:cNvSpPr>
              <p:nvPr/>
            </p:nvSpPr>
            <p:spPr bwMode="auto">
              <a:xfrm>
                <a:off x="220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1" name="Rectangle 557"/>
              <p:cNvSpPr>
                <a:spLocks noChangeArrowheads="1"/>
              </p:cNvSpPr>
              <p:nvPr/>
            </p:nvSpPr>
            <p:spPr bwMode="auto">
              <a:xfrm>
                <a:off x="22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2" name="Rectangle 558"/>
              <p:cNvSpPr>
                <a:spLocks noChangeArrowheads="1"/>
              </p:cNvSpPr>
              <p:nvPr/>
            </p:nvSpPr>
            <p:spPr bwMode="auto">
              <a:xfrm>
                <a:off x="220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3" name="Rectangle 559"/>
              <p:cNvSpPr>
                <a:spLocks noChangeArrowheads="1"/>
              </p:cNvSpPr>
              <p:nvPr/>
            </p:nvSpPr>
            <p:spPr bwMode="auto">
              <a:xfrm>
                <a:off x="221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4" name="Rectangle 560"/>
              <p:cNvSpPr>
                <a:spLocks noChangeArrowheads="1"/>
              </p:cNvSpPr>
              <p:nvPr/>
            </p:nvSpPr>
            <p:spPr bwMode="auto">
              <a:xfrm>
                <a:off x="22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5" name="Rectangle 561"/>
              <p:cNvSpPr>
                <a:spLocks noChangeArrowheads="1"/>
              </p:cNvSpPr>
              <p:nvPr/>
            </p:nvSpPr>
            <p:spPr bwMode="auto">
              <a:xfrm>
                <a:off x="221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6" name="Rectangle 562"/>
              <p:cNvSpPr>
                <a:spLocks noChangeArrowheads="1"/>
              </p:cNvSpPr>
              <p:nvPr/>
            </p:nvSpPr>
            <p:spPr bwMode="auto">
              <a:xfrm>
                <a:off x="222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7" name="Rectangle 563"/>
              <p:cNvSpPr>
                <a:spLocks noChangeArrowheads="1"/>
              </p:cNvSpPr>
              <p:nvPr/>
            </p:nvSpPr>
            <p:spPr bwMode="auto">
              <a:xfrm>
                <a:off x="223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8" name="Rectangle 564"/>
              <p:cNvSpPr>
                <a:spLocks noChangeArrowheads="1"/>
              </p:cNvSpPr>
              <p:nvPr/>
            </p:nvSpPr>
            <p:spPr bwMode="auto">
              <a:xfrm>
                <a:off x="2231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9" name="Rectangle 565"/>
              <p:cNvSpPr>
                <a:spLocks noChangeArrowheads="1"/>
              </p:cNvSpPr>
              <p:nvPr/>
            </p:nvSpPr>
            <p:spPr bwMode="auto">
              <a:xfrm>
                <a:off x="223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0" name="Rectangle 566"/>
              <p:cNvSpPr>
                <a:spLocks noChangeArrowheads="1"/>
              </p:cNvSpPr>
              <p:nvPr/>
            </p:nvSpPr>
            <p:spPr bwMode="auto">
              <a:xfrm>
                <a:off x="22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1" name="Rectangle 567"/>
              <p:cNvSpPr>
                <a:spLocks noChangeArrowheads="1"/>
              </p:cNvSpPr>
              <p:nvPr/>
            </p:nvSpPr>
            <p:spPr bwMode="auto">
              <a:xfrm>
                <a:off x="224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2" name="Rectangle 568"/>
              <p:cNvSpPr>
                <a:spLocks noChangeArrowheads="1"/>
              </p:cNvSpPr>
              <p:nvPr/>
            </p:nvSpPr>
            <p:spPr bwMode="auto">
              <a:xfrm>
                <a:off x="224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3" name="Rectangle 569"/>
              <p:cNvSpPr>
                <a:spLocks noChangeArrowheads="1"/>
              </p:cNvSpPr>
              <p:nvPr/>
            </p:nvSpPr>
            <p:spPr bwMode="auto">
              <a:xfrm>
                <a:off x="22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4" name="Rectangle 570"/>
              <p:cNvSpPr>
                <a:spLocks noChangeArrowheads="1"/>
              </p:cNvSpPr>
              <p:nvPr/>
            </p:nvSpPr>
            <p:spPr bwMode="auto">
              <a:xfrm>
                <a:off x="225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5" name="Rectangle 571"/>
              <p:cNvSpPr>
                <a:spLocks noChangeArrowheads="1"/>
              </p:cNvSpPr>
              <p:nvPr/>
            </p:nvSpPr>
            <p:spPr bwMode="auto">
              <a:xfrm>
                <a:off x="226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6" name="Rectangle 572"/>
              <p:cNvSpPr>
                <a:spLocks noChangeArrowheads="1"/>
              </p:cNvSpPr>
              <p:nvPr/>
            </p:nvSpPr>
            <p:spPr bwMode="auto">
              <a:xfrm>
                <a:off x="226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7" name="Rectangle 573"/>
              <p:cNvSpPr>
                <a:spLocks noChangeArrowheads="1"/>
              </p:cNvSpPr>
              <p:nvPr/>
            </p:nvSpPr>
            <p:spPr bwMode="auto">
              <a:xfrm>
                <a:off x="22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8" name="Rectangle 574"/>
              <p:cNvSpPr>
                <a:spLocks noChangeArrowheads="1"/>
              </p:cNvSpPr>
              <p:nvPr/>
            </p:nvSpPr>
            <p:spPr bwMode="auto">
              <a:xfrm>
                <a:off x="227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9" name="Rectangle 575"/>
              <p:cNvSpPr>
                <a:spLocks noChangeArrowheads="1"/>
              </p:cNvSpPr>
              <p:nvPr/>
            </p:nvSpPr>
            <p:spPr bwMode="auto">
              <a:xfrm>
                <a:off x="227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0" name="Rectangle 576"/>
              <p:cNvSpPr>
                <a:spLocks noChangeArrowheads="1"/>
              </p:cNvSpPr>
              <p:nvPr/>
            </p:nvSpPr>
            <p:spPr bwMode="auto">
              <a:xfrm>
                <a:off x="22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1" name="Rectangle 577"/>
              <p:cNvSpPr>
                <a:spLocks noChangeArrowheads="1"/>
              </p:cNvSpPr>
              <p:nvPr/>
            </p:nvSpPr>
            <p:spPr bwMode="auto">
              <a:xfrm>
                <a:off x="228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2" name="Rectangle 578"/>
              <p:cNvSpPr>
                <a:spLocks noChangeArrowheads="1"/>
              </p:cNvSpPr>
              <p:nvPr/>
            </p:nvSpPr>
            <p:spPr bwMode="auto">
              <a:xfrm>
                <a:off x="229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3" name="Rectangle 579"/>
              <p:cNvSpPr>
                <a:spLocks noChangeArrowheads="1"/>
              </p:cNvSpPr>
              <p:nvPr/>
            </p:nvSpPr>
            <p:spPr bwMode="auto">
              <a:xfrm>
                <a:off x="22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4" name="Rectangle 580"/>
              <p:cNvSpPr>
                <a:spLocks noChangeArrowheads="1"/>
              </p:cNvSpPr>
              <p:nvPr/>
            </p:nvSpPr>
            <p:spPr bwMode="auto">
              <a:xfrm>
                <a:off x="229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5" name="Rectangle 581"/>
              <p:cNvSpPr>
                <a:spLocks noChangeArrowheads="1"/>
              </p:cNvSpPr>
              <p:nvPr/>
            </p:nvSpPr>
            <p:spPr bwMode="auto">
              <a:xfrm>
                <a:off x="2303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6" name="Rectangle 582"/>
              <p:cNvSpPr>
                <a:spLocks noChangeArrowheads="1"/>
              </p:cNvSpPr>
              <p:nvPr/>
            </p:nvSpPr>
            <p:spPr bwMode="auto">
              <a:xfrm>
                <a:off x="23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7" name="Rectangle 583"/>
              <p:cNvSpPr>
                <a:spLocks noChangeArrowheads="1"/>
              </p:cNvSpPr>
              <p:nvPr/>
            </p:nvSpPr>
            <p:spPr bwMode="auto">
              <a:xfrm>
                <a:off x="230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8" name="Rectangle 584"/>
              <p:cNvSpPr>
                <a:spLocks noChangeArrowheads="1"/>
              </p:cNvSpPr>
              <p:nvPr/>
            </p:nvSpPr>
            <p:spPr bwMode="auto">
              <a:xfrm>
                <a:off x="231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9" name="Rectangle 585"/>
              <p:cNvSpPr>
                <a:spLocks noChangeArrowheads="1"/>
              </p:cNvSpPr>
              <p:nvPr/>
            </p:nvSpPr>
            <p:spPr bwMode="auto">
              <a:xfrm>
                <a:off x="23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0" name="Rectangle 586"/>
              <p:cNvSpPr>
                <a:spLocks noChangeArrowheads="1"/>
              </p:cNvSpPr>
              <p:nvPr/>
            </p:nvSpPr>
            <p:spPr bwMode="auto">
              <a:xfrm>
                <a:off x="232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1" name="Rectangle 587"/>
              <p:cNvSpPr>
                <a:spLocks noChangeArrowheads="1"/>
              </p:cNvSpPr>
              <p:nvPr/>
            </p:nvSpPr>
            <p:spPr bwMode="auto">
              <a:xfrm>
                <a:off x="232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2" name="Rectangle 588"/>
              <p:cNvSpPr>
                <a:spLocks noChangeArrowheads="1"/>
              </p:cNvSpPr>
              <p:nvPr/>
            </p:nvSpPr>
            <p:spPr bwMode="auto">
              <a:xfrm>
                <a:off x="23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3" name="Rectangle 589"/>
              <p:cNvSpPr>
                <a:spLocks noChangeArrowheads="1"/>
              </p:cNvSpPr>
              <p:nvPr/>
            </p:nvSpPr>
            <p:spPr bwMode="auto">
              <a:xfrm>
                <a:off x="233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4" name="Rectangle 590"/>
              <p:cNvSpPr>
                <a:spLocks noChangeArrowheads="1"/>
              </p:cNvSpPr>
              <p:nvPr/>
            </p:nvSpPr>
            <p:spPr bwMode="auto">
              <a:xfrm>
                <a:off x="233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5" name="Rectangle 591"/>
              <p:cNvSpPr>
                <a:spLocks noChangeArrowheads="1"/>
              </p:cNvSpPr>
              <p:nvPr/>
            </p:nvSpPr>
            <p:spPr bwMode="auto">
              <a:xfrm>
                <a:off x="234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6" name="Rectangle 592"/>
              <p:cNvSpPr>
                <a:spLocks noChangeArrowheads="1"/>
              </p:cNvSpPr>
              <p:nvPr/>
            </p:nvSpPr>
            <p:spPr bwMode="auto">
              <a:xfrm>
                <a:off x="23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7" name="Rectangle 593"/>
              <p:cNvSpPr>
                <a:spLocks noChangeArrowheads="1"/>
              </p:cNvSpPr>
              <p:nvPr/>
            </p:nvSpPr>
            <p:spPr bwMode="auto">
              <a:xfrm>
                <a:off x="235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8" name="Rectangle 594"/>
              <p:cNvSpPr>
                <a:spLocks noChangeArrowheads="1"/>
              </p:cNvSpPr>
              <p:nvPr/>
            </p:nvSpPr>
            <p:spPr bwMode="auto">
              <a:xfrm>
                <a:off x="235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9" name="Rectangle 595"/>
              <p:cNvSpPr>
                <a:spLocks noChangeArrowheads="1"/>
              </p:cNvSpPr>
              <p:nvPr/>
            </p:nvSpPr>
            <p:spPr bwMode="auto">
              <a:xfrm>
                <a:off x="23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0" name="Rectangle 596"/>
              <p:cNvSpPr>
                <a:spLocks noChangeArrowheads="1"/>
              </p:cNvSpPr>
              <p:nvPr/>
            </p:nvSpPr>
            <p:spPr bwMode="auto">
              <a:xfrm>
                <a:off x="236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1" name="Rectangle 597"/>
              <p:cNvSpPr>
                <a:spLocks noChangeArrowheads="1"/>
              </p:cNvSpPr>
              <p:nvPr/>
            </p:nvSpPr>
            <p:spPr bwMode="auto">
              <a:xfrm>
                <a:off x="236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2" name="Rectangle 598"/>
              <p:cNvSpPr>
                <a:spLocks noChangeArrowheads="1"/>
              </p:cNvSpPr>
              <p:nvPr/>
            </p:nvSpPr>
            <p:spPr bwMode="auto">
              <a:xfrm>
                <a:off x="2375" y="1586"/>
                <a:ext cx="6" cy="37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3" name="Rectangle 599"/>
              <p:cNvSpPr>
                <a:spLocks noChangeArrowheads="1"/>
              </p:cNvSpPr>
              <p:nvPr/>
            </p:nvSpPr>
            <p:spPr bwMode="auto">
              <a:xfrm>
                <a:off x="23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4" name="Rectangle 600"/>
              <p:cNvSpPr>
                <a:spLocks noChangeArrowheads="1"/>
              </p:cNvSpPr>
              <p:nvPr/>
            </p:nvSpPr>
            <p:spPr bwMode="auto">
              <a:xfrm>
                <a:off x="238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5" name="Rectangle 601"/>
              <p:cNvSpPr>
                <a:spLocks noChangeArrowheads="1"/>
              </p:cNvSpPr>
              <p:nvPr/>
            </p:nvSpPr>
            <p:spPr bwMode="auto">
              <a:xfrm>
                <a:off x="238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6" name="Rectangle 602"/>
              <p:cNvSpPr>
                <a:spLocks noChangeArrowheads="1"/>
              </p:cNvSpPr>
              <p:nvPr/>
            </p:nvSpPr>
            <p:spPr bwMode="auto">
              <a:xfrm>
                <a:off x="23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7" name="Rectangle 603"/>
              <p:cNvSpPr>
                <a:spLocks noChangeArrowheads="1"/>
              </p:cNvSpPr>
              <p:nvPr/>
            </p:nvSpPr>
            <p:spPr bwMode="auto">
              <a:xfrm>
                <a:off x="239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8" name="Rectangle 604"/>
              <p:cNvSpPr>
                <a:spLocks noChangeArrowheads="1"/>
              </p:cNvSpPr>
              <p:nvPr/>
            </p:nvSpPr>
            <p:spPr bwMode="auto">
              <a:xfrm>
                <a:off x="239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9" name="Rectangle 605"/>
              <p:cNvSpPr>
                <a:spLocks noChangeArrowheads="1"/>
              </p:cNvSpPr>
              <p:nvPr/>
            </p:nvSpPr>
            <p:spPr bwMode="auto">
              <a:xfrm>
                <a:off x="24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0" name="Rectangle 606"/>
              <p:cNvSpPr>
                <a:spLocks noChangeArrowheads="1"/>
              </p:cNvSpPr>
              <p:nvPr/>
            </p:nvSpPr>
            <p:spPr bwMode="auto">
              <a:xfrm>
                <a:off x="240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1" name="Rectangle 607"/>
              <p:cNvSpPr>
                <a:spLocks noChangeArrowheads="1"/>
              </p:cNvSpPr>
              <p:nvPr/>
            </p:nvSpPr>
            <p:spPr bwMode="auto">
              <a:xfrm>
                <a:off x="241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2" name="Rectangle 608"/>
              <p:cNvSpPr>
                <a:spLocks noChangeArrowheads="1"/>
              </p:cNvSpPr>
              <p:nvPr/>
            </p:nvSpPr>
            <p:spPr bwMode="auto">
              <a:xfrm>
                <a:off x="24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3" name="Rectangle 609"/>
              <p:cNvSpPr>
                <a:spLocks noChangeArrowheads="1"/>
              </p:cNvSpPr>
              <p:nvPr/>
            </p:nvSpPr>
            <p:spPr bwMode="auto">
              <a:xfrm>
                <a:off x="2417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4" name="Rectangle 610"/>
              <p:cNvSpPr>
                <a:spLocks noChangeArrowheads="1"/>
              </p:cNvSpPr>
              <p:nvPr/>
            </p:nvSpPr>
            <p:spPr bwMode="auto">
              <a:xfrm>
                <a:off x="2423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5" name="Rectangle 611"/>
              <p:cNvSpPr>
                <a:spLocks noChangeArrowheads="1"/>
              </p:cNvSpPr>
              <p:nvPr/>
            </p:nvSpPr>
            <p:spPr bwMode="auto">
              <a:xfrm>
                <a:off x="24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6" name="Rectangle 612"/>
              <p:cNvSpPr>
                <a:spLocks noChangeArrowheads="1"/>
              </p:cNvSpPr>
              <p:nvPr/>
            </p:nvSpPr>
            <p:spPr bwMode="auto">
              <a:xfrm>
                <a:off x="2429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7" name="Rectangle 613"/>
              <p:cNvSpPr>
                <a:spLocks noChangeArrowheads="1"/>
              </p:cNvSpPr>
              <p:nvPr/>
            </p:nvSpPr>
            <p:spPr bwMode="auto">
              <a:xfrm>
                <a:off x="2435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8" name="Rectangle 614"/>
              <p:cNvSpPr>
                <a:spLocks noChangeArrowheads="1"/>
              </p:cNvSpPr>
              <p:nvPr/>
            </p:nvSpPr>
            <p:spPr bwMode="auto">
              <a:xfrm>
                <a:off x="2441" y="1607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201" name="Rectangle 616"/>
            <p:cNvSpPr>
              <a:spLocks noChangeArrowheads="1"/>
            </p:cNvSpPr>
            <p:nvPr/>
          </p:nvSpPr>
          <p:spPr bwMode="auto">
            <a:xfrm>
              <a:off x="2447" y="1586"/>
              <a:ext cx="6" cy="37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2" name="Rectangle 617"/>
            <p:cNvSpPr>
              <a:spLocks noChangeArrowheads="1"/>
            </p:cNvSpPr>
            <p:nvPr/>
          </p:nvSpPr>
          <p:spPr bwMode="auto">
            <a:xfrm>
              <a:off x="244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3" name="Rectangle 618"/>
            <p:cNvSpPr>
              <a:spLocks noChangeArrowheads="1"/>
            </p:cNvSpPr>
            <p:nvPr/>
          </p:nvSpPr>
          <p:spPr bwMode="auto">
            <a:xfrm>
              <a:off x="245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4" name="Rectangle 619"/>
            <p:cNvSpPr>
              <a:spLocks noChangeArrowheads="1"/>
            </p:cNvSpPr>
            <p:nvPr/>
          </p:nvSpPr>
          <p:spPr bwMode="auto">
            <a:xfrm>
              <a:off x="245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5" name="Rectangle 620"/>
            <p:cNvSpPr>
              <a:spLocks noChangeArrowheads="1"/>
            </p:cNvSpPr>
            <p:nvPr/>
          </p:nvSpPr>
          <p:spPr bwMode="auto">
            <a:xfrm>
              <a:off x="245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6" name="Rectangle 621"/>
            <p:cNvSpPr>
              <a:spLocks noChangeArrowheads="1"/>
            </p:cNvSpPr>
            <p:nvPr/>
          </p:nvSpPr>
          <p:spPr bwMode="auto">
            <a:xfrm>
              <a:off x="246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7" name="Rectangle 622"/>
            <p:cNvSpPr>
              <a:spLocks noChangeArrowheads="1"/>
            </p:cNvSpPr>
            <p:nvPr/>
          </p:nvSpPr>
          <p:spPr bwMode="auto">
            <a:xfrm>
              <a:off x="247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8" name="Rectangle 623"/>
            <p:cNvSpPr>
              <a:spLocks noChangeArrowheads="1"/>
            </p:cNvSpPr>
            <p:nvPr/>
          </p:nvSpPr>
          <p:spPr bwMode="auto">
            <a:xfrm>
              <a:off x="247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09" name="Rectangle 624"/>
            <p:cNvSpPr>
              <a:spLocks noChangeArrowheads="1"/>
            </p:cNvSpPr>
            <p:nvPr/>
          </p:nvSpPr>
          <p:spPr bwMode="auto">
            <a:xfrm>
              <a:off x="247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0" name="Rectangle 625"/>
            <p:cNvSpPr>
              <a:spLocks noChangeArrowheads="1"/>
            </p:cNvSpPr>
            <p:nvPr/>
          </p:nvSpPr>
          <p:spPr bwMode="auto">
            <a:xfrm>
              <a:off x="248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1" name="Rectangle 626"/>
            <p:cNvSpPr>
              <a:spLocks noChangeArrowheads="1"/>
            </p:cNvSpPr>
            <p:nvPr/>
          </p:nvSpPr>
          <p:spPr bwMode="auto">
            <a:xfrm>
              <a:off x="248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2" name="Rectangle 627"/>
            <p:cNvSpPr>
              <a:spLocks noChangeArrowheads="1"/>
            </p:cNvSpPr>
            <p:nvPr/>
          </p:nvSpPr>
          <p:spPr bwMode="auto">
            <a:xfrm>
              <a:off x="248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3" name="Rectangle 628"/>
            <p:cNvSpPr>
              <a:spLocks noChangeArrowheads="1"/>
            </p:cNvSpPr>
            <p:nvPr/>
          </p:nvSpPr>
          <p:spPr bwMode="auto">
            <a:xfrm>
              <a:off x="249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4" name="Rectangle 629"/>
            <p:cNvSpPr>
              <a:spLocks noChangeArrowheads="1"/>
            </p:cNvSpPr>
            <p:nvPr/>
          </p:nvSpPr>
          <p:spPr bwMode="auto">
            <a:xfrm>
              <a:off x="250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5" name="Rectangle 630"/>
            <p:cNvSpPr>
              <a:spLocks noChangeArrowheads="1"/>
            </p:cNvSpPr>
            <p:nvPr/>
          </p:nvSpPr>
          <p:spPr bwMode="auto">
            <a:xfrm>
              <a:off x="250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6" name="Rectangle 631"/>
            <p:cNvSpPr>
              <a:spLocks noChangeArrowheads="1"/>
            </p:cNvSpPr>
            <p:nvPr/>
          </p:nvSpPr>
          <p:spPr bwMode="auto">
            <a:xfrm>
              <a:off x="250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7" name="Rectangle 632"/>
            <p:cNvSpPr>
              <a:spLocks noChangeArrowheads="1"/>
            </p:cNvSpPr>
            <p:nvPr/>
          </p:nvSpPr>
          <p:spPr bwMode="auto">
            <a:xfrm>
              <a:off x="251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8" name="Rectangle 633"/>
            <p:cNvSpPr>
              <a:spLocks noChangeArrowheads="1"/>
            </p:cNvSpPr>
            <p:nvPr/>
          </p:nvSpPr>
          <p:spPr bwMode="auto">
            <a:xfrm>
              <a:off x="2513" y="1586"/>
              <a:ext cx="6" cy="37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19" name="Rectangle 634"/>
            <p:cNvSpPr>
              <a:spLocks noChangeArrowheads="1"/>
            </p:cNvSpPr>
            <p:nvPr/>
          </p:nvSpPr>
          <p:spPr bwMode="auto">
            <a:xfrm>
              <a:off x="251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0" name="Rectangle 635"/>
            <p:cNvSpPr>
              <a:spLocks noChangeArrowheads="1"/>
            </p:cNvSpPr>
            <p:nvPr/>
          </p:nvSpPr>
          <p:spPr bwMode="auto">
            <a:xfrm>
              <a:off x="252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1" name="Rectangle 636"/>
            <p:cNvSpPr>
              <a:spLocks noChangeArrowheads="1"/>
            </p:cNvSpPr>
            <p:nvPr/>
          </p:nvSpPr>
          <p:spPr bwMode="auto">
            <a:xfrm>
              <a:off x="252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2" name="Rectangle 637"/>
            <p:cNvSpPr>
              <a:spLocks noChangeArrowheads="1"/>
            </p:cNvSpPr>
            <p:nvPr/>
          </p:nvSpPr>
          <p:spPr bwMode="auto">
            <a:xfrm>
              <a:off x="253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3" name="Rectangle 638"/>
            <p:cNvSpPr>
              <a:spLocks noChangeArrowheads="1"/>
            </p:cNvSpPr>
            <p:nvPr/>
          </p:nvSpPr>
          <p:spPr bwMode="auto">
            <a:xfrm>
              <a:off x="253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4" name="Rectangle 639"/>
            <p:cNvSpPr>
              <a:spLocks noChangeArrowheads="1"/>
            </p:cNvSpPr>
            <p:nvPr/>
          </p:nvSpPr>
          <p:spPr bwMode="auto">
            <a:xfrm>
              <a:off x="253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5" name="Rectangle 640"/>
            <p:cNvSpPr>
              <a:spLocks noChangeArrowheads="1"/>
            </p:cNvSpPr>
            <p:nvPr/>
          </p:nvSpPr>
          <p:spPr bwMode="auto">
            <a:xfrm>
              <a:off x="254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6" name="Rectangle 641"/>
            <p:cNvSpPr>
              <a:spLocks noChangeArrowheads="1"/>
            </p:cNvSpPr>
            <p:nvPr/>
          </p:nvSpPr>
          <p:spPr bwMode="auto">
            <a:xfrm>
              <a:off x="254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7" name="Rectangle 642"/>
            <p:cNvSpPr>
              <a:spLocks noChangeArrowheads="1"/>
            </p:cNvSpPr>
            <p:nvPr/>
          </p:nvSpPr>
          <p:spPr bwMode="auto">
            <a:xfrm>
              <a:off x="255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8" name="Rectangle 643"/>
            <p:cNvSpPr>
              <a:spLocks noChangeArrowheads="1"/>
            </p:cNvSpPr>
            <p:nvPr/>
          </p:nvSpPr>
          <p:spPr bwMode="auto">
            <a:xfrm>
              <a:off x="255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29" name="Rectangle 644"/>
            <p:cNvSpPr>
              <a:spLocks noChangeArrowheads="1"/>
            </p:cNvSpPr>
            <p:nvPr/>
          </p:nvSpPr>
          <p:spPr bwMode="auto">
            <a:xfrm>
              <a:off x="256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0" name="Rectangle 645"/>
            <p:cNvSpPr>
              <a:spLocks noChangeArrowheads="1"/>
            </p:cNvSpPr>
            <p:nvPr/>
          </p:nvSpPr>
          <p:spPr bwMode="auto">
            <a:xfrm>
              <a:off x="256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1" name="Rectangle 646"/>
            <p:cNvSpPr>
              <a:spLocks noChangeArrowheads="1"/>
            </p:cNvSpPr>
            <p:nvPr/>
          </p:nvSpPr>
          <p:spPr bwMode="auto">
            <a:xfrm>
              <a:off x="256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2" name="Rectangle 647"/>
            <p:cNvSpPr>
              <a:spLocks noChangeArrowheads="1"/>
            </p:cNvSpPr>
            <p:nvPr/>
          </p:nvSpPr>
          <p:spPr bwMode="auto">
            <a:xfrm>
              <a:off x="257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3" name="Rectangle 648"/>
            <p:cNvSpPr>
              <a:spLocks noChangeArrowheads="1"/>
            </p:cNvSpPr>
            <p:nvPr/>
          </p:nvSpPr>
          <p:spPr bwMode="auto">
            <a:xfrm>
              <a:off x="257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4" name="Rectangle 649"/>
            <p:cNvSpPr>
              <a:spLocks noChangeArrowheads="1"/>
            </p:cNvSpPr>
            <p:nvPr/>
          </p:nvSpPr>
          <p:spPr bwMode="auto">
            <a:xfrm>
              <a:off x="257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5" name="Rectangle 650"/>
            <p:cNvSpPr>
              <a:spLocks noChangeArrowheads="1"/>
            </p:cNvSpPr>
            <p:nvPr/>
          </p:nvSpPr>
          <p:spPr bwMode="auto">
            <a:xfrm>
              <a:off x="2585" y="1586"/>
              <a:ext cx="6" cy="37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6" name="Rectangle 651"/>
            <p:cNvSpPr>
              <a:spLocks noChangeArrowheads="1"/>
            </p:cNvSpPr>
            <p:nvPr/>
          </p:nvSpPr>
          <p:spPr bwMode="auto">
            <a:xfrm>
              <a:off x="259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7" name="Rectangle 652"/>
            <p:cNvSpPr>
              <a:spLocks noChangeArrowheads="1"/>
            </p:cNvSpPr>
            <p:nvPr/>
          </p:nvSpPr>
          <p:spPr bwMode="auto">
            <a:xfrm>
              <a:off x="259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8" name="Rectangle 653"/>
            <p:cNvSpPr>
              <a:spLocks noChangeArrowheads="1"/>
            </p:cNvSpPr>
            <p:nvPr/>
          </p:nvSpPr>
          <p:spPr bwMode="auto">
            <a:xfrm>
              <a:off x="259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39" name="Rectangle 654"/>
            <p:cNvSpPr>
              <a:spLocks noChangeArrowheads="1"/>
            </p:cNvSpPr>
            <p:nvPr/>
          </p:nvSpPr>
          <p:spPr bwMode="auto">
            <a:xfrm>
              <a:off x="260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0" name="Rectangle 655"/>
            <p:cNvSpPr>
              <a:spLocks noChangeArrowheads="1"/>
            </p:cNvSpPr>
            <p:nvPr/>
          </p:nvSpPr>
          <p:spPr bwMode="auto">
            <a:xfrm>
              <a:off x="260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1" name="Rectangle 656"/>
            <p:cNvSpPr>
              <a:spLocks noChangeArrowheads="1"/>
            </p:cNvSpPr>
            <p:nvPr/>
          </p:nvSpPr>
          <p:spPr bwMode="auto">
            <a:xfrm>
              <a:off x="260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2" name="Rectangle 657"/>
            <p:cNvSpPr>
              <a:spLocks noChangeArrowheads="1"/>
            </p:cNvSpPr>
            <p:nvPr/>
          </p:nvSpPr>
          <p:spPr bwMode="auto">
            <a:xfrm>
              <a:off x="261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3" name="Rectangle 658"/>
            <p:cNvSpPr>
              <a:spLocks noChangeArrowheads="1"/>
            </p:cNvSpPr>
            <p:nvPr/>
          </p:nvSpPr>
          <p:spPr bwMode="auto">
            <a:xfrm>
              <a:off x="261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4" name="Rectangle 659"/>
            <p:cNvSpPr>
              <a:spLocks noChangeArrowheads="1"/>
            </p:cNvSpPr>
            <p:nvPr/>
          </p:nvSpPr>
          <p:spPr bwMode="auto">
            <a:xfrm>
              <a:off x="262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5" name="Rectangle 660"/>
            <p:cNvSpPr>
              <a:spLocks noChangeArrowheads="1"/>
            </p:cNvSpPr>
            <p:nvPr/>
          </p:nvSpPr>
          <p:spPr bwMode="auto">
            <a:xfrm>
              <a:off x="262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6" name="Rectangle 661"/>
            <p:cNvSpPr>
              <a:spLocks noChangeArrowheads="1"/>
            </p:cNvSpPr>
            <p:nvPr/>
          </p:nvSpPr>
          <p:spPr bwMode="auto">
            <a:xfrm>
              <a:off x="263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7" name="Rectangle 662"/>
            <p:cNvSpPr>
              <a:spLocks noChangeArrowheads="1"/>
            </p:cNvSpPr>
            <p:nvPr/>
          </p:nvSpPr>
          <p:spPr bwMode="auto">
            <a:xfrm>
              <a:off x="263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8" name="Rectangle 663"/>
            <p:cNvSpPr>
              <a:spLocks noChangeArrowheads="1"/>
            </p:cNvSpPr>
            <p:nvPr/>
          </p:nvSpPr>
          <p:spPr bwMode="auto">
            <a:xfrm>
              <a:off x="263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49" name="Rectangle 664"/>
            <p:cNvSpPr>
              <a:spLocks noChangeArrowheads="1"/>
            </p:cNvSpPr>
            <p:nvPr/>
          </p:nvSpPr>
          <p:spPr bwMode="auto">
            <a:xfrm>
              <a:off x="264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0" name="Rectangle 665"/>
            <p:cNvSpPr>
              <a:spLocks noChangeArrowheads="1"/>
            </p:cNvSpPr>
            <p:nvPr/>
          </p:nvSpPr>
          <p:spPr bwMode="auto">
            <a:xfrm>
              <a:off x="264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1" name="Rectangle 666"/>
            <p:cNvSpPr>
              <a:spLocks noChangeArrowheads="1"/>
            </p:cNvSpPr>
            <p:nvPr/>
          </p:nvSpPr>
          <p:spPr bwMode="auto">
            <a:xfrm>
              <a:off x="265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2" name="Rectangle 667"/>
            <p:cNvSpPr>
              <a:spLocks noChangeArrowheads="1"/>
            </p:cNvSpPr>
            <p:nvPr/>
          </p:nvSpPr>
          <p:spPr bwMode="auto">
            <a:xfrm>
              <a:off x="2657" y="1586"/>
              <a:ext cx="6" cy="37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3" name="Rectangle 668"/>
            <p:cNvSpPr>
              <a:spLocks noChangeArrowheads="1"/>
            </p:cNvSpPr>
            <p:nvPr/>
          </p:nvSpPr>
          <p:spPr bwMode="auto">
            <a:xfrm>
              <a:off x="266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4" name="Rectangle 669"/>
            <p:cNvSpPr>
              <a:spLocks noChangeArrowheads="1"/>
            </p:cNvSpPr>
            <p:nvPr/>
          </p:nvSpPr>
          <p:spPr bwMode="auto">
            <a:xfrm>
              <a:off x="266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5" name="Rectangle 670"/>
            <p:cNvSpPr>
              <a:spLocks noChangeArrowheads="1"/>
            </p:cNvSpPr>
            <p:nvPr/>
          </p:nvSpPr>
          <p:spPr bwMode="auto">
            <a:xfrm>
              <a:off x="266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6" name="Rectangle 671"/>
            <p:cNvSpPr>
              <a:spLocks noChangeArrowheads="1"/>
            </p:cNvSpPr>
            <p:nvPr/>
          </p:nvSpPr>
          <p:spPr bwMode="auto">
            <a:xfrm>
              <a:off x="267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7" name="Rectangle 672"/>
            <p:cNvSpPr>
              <a:spLocks noChangeArrowheads="1"/>
            </p:cNvSpPr>
            <p:nvPr/>
          </p:nvSpPr>
          <p:spPr bwMode="auto">
            <a:xfrm>
              <a:off x="267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8" name="Rectangle 673"/>
            <p:cNvSpPr>
              <a:spLocks noChangeArrowheads="1"/>
            </p:cNvSpPr>
            <p:nvPr/>
          </p:nvSpPr>
          <p:spPr bwMode="auto">
            <a:xfrm>
              <a:off x="268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59" name="Rectangle 674"/>
            <p:cNvSpPr>
              <a:spLocks noChangeArrowheads="1"/>
            </p:cNvSpPr>
            <p:nvPr/>
          </p:nvSpPr>
          <p:spPr bwMode="auto">
            <a:xfrm>
              <a:off x="268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0" name="Rectangle 675"/>
            <p:cNvSpPr>
              <a:spLocks noChangeArrowheads="1"/>
            </p:cNvSpPr>
            <p:nvPr/>
          </p:nvSpPr>
          <p:spPr bwMode="auto">
            <a:xfrm>
              <a:off x="268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1" name="Rectangle 676"/>
            <p:cNvSpPr>
              <a:spLocks noChangeArrowheads="1"/>
            </p:cNvSpPr>
            <p:nvPr/>
          </p:nvSpPr>
          <p:spPr bwMode="auto">
            <a:xfrm>
              <a:off x="269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2" name="Rectangle 677"/>
            <p:cNvSpPr>
              <a:spLocks noChangeArrowheads="1"/>
            </p:cNvSpPr>
            <p:nvPr/>
          </p:nvSpPr>
          <p:spPr bwMode="auto">
            <a:xfrm>
              <a:off x="269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3" name="Rectangle 678"/>
            <p:cNvSpPr>
              <a:spLocks noChangeArrowheads="1"/>
            </p:cNvSpPr>
            <p:nvPr/>
          </p:nvSpPr>
          <p:spPr bwMode="auto">
            <a:xfrm>
              <a:off x="2699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4" name="Rectangle 679"/>
            <p:cNvSpPr>
              <a:spLocks noChangeArrowheads="1"/>
            </p:cNvSpPr>
            <p:nvPr/>
          </p:nvSpPr>
          <p:spPr bwMode="auto">
            <a:xfrm>
              <a:off x="2705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5" name="Rectangle 680"/>
            <p:cNvSpPr>
              <a:spLocks noChangeArrowheads="1"/>
            </p:cNvSpPr>
            <p:nvPr/>
          </p:nvSpPr>
          <p:spPr bwMode="auto">
            <a:xfrm>
              <a:off x="271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6" name="Rectangle 681"/>
            <p:cNvSpPr>
              <a:spLocks noChangeArrowheads="1"/>
            </p:cNvSpPr>
            <p:nvPr/>
          </p:nvSpPr>
          <p:spPr bwMode="auto">
            <a:xfrm>
              <a:off x="2711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7" name="Rectangle 682"/>
            <p:cNvSpPr>
              <a:spLocks noChangeArrowheads="1"/>
            </p:cNvSpPr>
            <p:nvPr/>
          </p:nvSpPr>
          <p:spPr bwMode="auto">
            <a:xfrm>
              <a:off x="2717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1268" name="Rectangle 683"/>
            <p:cNvSpPr>
              <a:spLocks noChangeArrowheads="1"/>
            </p:cNvSpPr>
            <p:nvPr/>
          </p:nvSpPr>
          <p:spPr bwMode="auto">
            <a:xfrm>
              <a:off x="2723" y="1607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686"/>
          <p:cNvGrpSpPr>
            <a:grpSpLocks noChangeAspect="1"/>
          </p:cNvGrpSpPr>
          <p:nvPr/>
        </p:nvGrpSpPr>
        <p:grpSpPr bwMode="auto">
          <a:xfrm>
            <a:off x="4576765" y="903288"/>
            <a:ext cx="4383085" cy="1706562"/>
            <a:chOff x="2883" y="569"/>
            <a:chExt cx="2761" cy="1075"/>
          </a:xfrm>
        </p:grpSpPr>
        <p:sp>
          <p:nvSpPr>
            <p:cNvPr id="50526" name="AutoShape 685"/>
            <p:cNvSpPr>
              <a:spLocks noChangeAspect="1" noChangeArrowheads="1" noTextEdit="1"/>
            </p:cNvSpPr>
            <p:nvPr/>
          </p:nvSpPr>
          <p:spPr bwMode="auto">
            <a:xfrm>
              <a:off x="2883" y="569"/>
              <a:ext cx="2754" cy="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15" name="Group 887"/>
            <p:cNvGrpSpPr>
              <a:grpSpLocks/>
            </p:cNvGrpSpPr>
            <p:nvPr/>
          </p:nvGrpSpPr>
          <p:grpSpPr bwMode="auto">
            <a:xfrm>
              <a:off x="2883" y="569"/>
              <a:ext cx="2761" cy="1075"/>
              <a:chOff x="2883" y="569"/>
              <a:chExt cx="2761" cy="1075"/>
            </a:xfrm>
          </p:grpSpPr>
          <p:sp>
            <p:nvSpPr>
              <p:cNvPr id="50998" name="Rectangle 687"/>
              <p:cNvSpPr>
                <a:spLocks noChangeArrowheads="1"/>
              </p:cNvSpPr>
              <p:nvPr/>
            </p:nvSpPr>
            <p:spPr bwMode="auto">
              <a:xfrm>
                <a:off x="2883" y="569"/>
                <a:ext cx="2754" cy="10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9" name="Rectangle 688"/>
              <p:cNvSpPr>
                <a:spLocks noChangeArrowheads="1"/>
              </p:cNvSpPr>
              <p:nvPr/>
            </p:nvSpPr>
            <p:spPr bwMode="auto">
              <a:xfrm>
                <a:off x="2955" y="691"/>
                <a:ext cx="2610" cy="82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0" name="Rectangle 689"/>
              <p:cNvSpPr>
                <a:spLocks noChangeArrowheads="1"/>
              </p:cNvSpPr>
              <p:nvPr/>
            </p:nvSpPr>
            <p:spPr bwMode="auto">
              <a:xfrm>
                <a:off x="5421" y="1527"/>
                <a:ext cx="10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1" name="Rectangle 690"/>
              <p:cNvSpPr>
                <a:spLocks noChangeArrowheads="1"/>
              </p:cNvSpPr>
              <p:nvPr/>
            </p:nvSpPr>
            <p:spPr bwMode="auto">
              <a:xfrm>
                <a:off x="2955" y="1527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2" name="Rectangle 692"/>
              <p:cNvSpPr>
                <a:spLocks noChangeArrowheads="1"/>
              </p:cNvSpPr>
              <p:nvPr/>
            </p:nvSpPr>
            <p:spPr bwMode="auto">
              <a:xfrm>
                <a:off x="3003" y="635"/>
                <a:ext cx="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3" name="Rectangle 693"/>
              <p:cNvSpPr>
                <a:spLocks noChangeArrowheads="1"/>
              </p:cNvSpPr>
              <p:nvPr/>
            </p:nvSpPr>
            <p:spPr bwMode="auto">
              <a:xfrm rot="16200000">
                <a:off x="2887" y="672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4" name="Rectangle 694"/>
              <p:cNvSpPr>
                <a:spLocks noChangeArrowheads="1"/>
              </p:cNvSpPr>
              <p:nvPr/>
            </p:nvSpPr>
            <p:spPr bwMode="auto">
              <a:xfrm rot="16200000">
                <a:off x="2914" y="1453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5" name="Rectangle 695"/>
              <p:cNvSpPr>
                <a:spLocks noChangeArrowheads="1"/>
              </p:cNvSpPr>
              <p:nvPr/>
            </p:nvSpPr>
            <p:spPr bwMode="auto">
              <a:xfrm rot="16200000">
                <a:off x="5581" y="68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6" name="Rectangle 696"/>
              <p:cNvSpPr>
                <a:spLocks noChangeArrowheads="1"/>
              </p:cNvSpPr>
              <p:nvPr/>
            </p:nvSpPr>
            <p:spPr bwMode="auto">
              <a:xfrm rot="16200000">
                <a:off x="5573" y="1411"/>
                <a:ext cx="8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7" name="Rectangle 697"/>
              <p:cNvSpPr>
                <a:spLocks noChangeArrowheads="1"/>
              </p:cNvSpPr>
              <p:nvPr/>
            </p:nvSpPr>
            <p:spPr bwMode="auto">
              <a:xfrm rot="16200000">
                <a:off x="2762" y="969"/>
                <a:ext cx="33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8" name="Rectangle 698"/>
              <p:cNvSpPr>
                <a:spLocks noChangeArrowheads="1"/>
              </p:cNvSpPr>
              <p:nvPr/>
            </p:nvSpPr>
            <p:spPr bwMode="auto">
              <a:xfrm rot="16200000">
                <a:off x="5457" y="987"/>
                <a:ext cx="31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09" name="Line 699"/>
              <p:cNvSpPr>
                <a:spLocks noChangeShapeType="1"/>
              </p:cNvSpPr>
              <p:nvPr/>
            </p:nvSpPr>
            <p:spPr bwMode="auto">
              <a:xfrm flipH="1">
                <a:off x="5541" y="773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0" name="Line 700"/>
              <p:cNvSpPr>
                <a:spLocks noChangeShapeType="1"/>
              </p:cNvSpPr>
              <p:nvPr/>
            </p:nvSpPr>
            <p:spPr bwMode="auto">
              <a:xfrm>
                <a:off x="2955" y="773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1" name="Line 701"/>
              <p:cNvSpPr>
                <a:spLocks noChangeShapeType="1"/>
              </p:cNvSpPr>
              <p:nvPr/>
            </p:nvSpPr>
            <p:spPr bwMode="auto">
              <a:xfrm flipV="1">
                <a:off x="3213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2" name="Line 702"/>
              <p:cNvSpPr>
                <a:spLocks noChangeShapeType="1"/>
              </p:cNvSpPr>
              <p:nvPr/>
            </p:nvSpPr>
            <p:spPr bwMode="auto">
              <a:xfrm>
                <a:off x="3213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3" name="Line 703"/>
              <p:cNvSpPr>
                <a:spLocks noChangeShapeType="1"/>
              </p:cNvSpPr>
              <p:nvPr/>
            </p:nvSpPr>
            <p:spPr bwMode="auto">
              <a:xfrm flipH="1">
                <a:off x="5541" y="8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4" name="Line 704"/>
              <p:cNvSpPr>
                <a:spLocks noChangeShapeType="1"/>
              </p:cNvSpPr>
              <p:nvPr/>
            </p:nvSpPr>
            <p:spPr bwMode="auto">
              <a:xfrm>
                <a:off x="2955" y="8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5" name="Line 705"/>
              <p:cNvSpPr>
                <a:spLocks noChangeShapeType="1"/>
              </p:cNvSpPr>
              <p:nvPr/>
            </p:nvSpPr>
            <p:spPr bwMode="auto">
              <a:xfrm flipV="1">
                <a:off x="3477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6" name="Line 706"/>
              <p:cNvSpPr>
                <a:spLocks noChangeShapeType="1"/>
              </p:cNvSpPr>
              <p:nvPr/>
            </p:nvSpPr>
            <p:spPr bwMode="auto">
              <a:xfrm>
                <a:off x="3477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7" name="Line 707"/>
              <p:cNvSpPr>
                <a:spLocks noChangeShapeType="1"/>
              </p:cNvSpPr>
              <p:nvPr/>
            </p:nvSpPr>
            <p:spPr bwMode="auto">
              <a:xfrm flipH="1">
                <a:off x="5541" y="93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8" name="Line 708"/>
              <p:cNvSpPr>
                <a:spLocks noChangeShapeType="1"/>
              </p:cNvSpPr>
              <p:nvPr/>
            </p:nvSpPr>
            <p:spPr bwMode="auto">
              <a:xfrm>
                <a:off x="2955" y="93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19" name="Line 709"/>
              <p:cNvSpPr>
                <a:spLocks noChangeShapeType="1"/>
              </p:cNvSpPr>
              <p:nvPr/>
            </p:nvSpPr>
            <p:spPr bwMode="auto">
              <a:xfrm flipV="1">
                <a:off x="3735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0" name="Line 710"/>
              <p:cNvSpPr>
                <a:spLocks noChangeShapeType="1"/>
              </p:cNvSpPr>
              <p:nvPr/>
            </p:nvSpPr>
            <p:spPr bwMode="auto">
              <a:xfrm>
                <a:off x="3735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1" name="Line 711"/>
              <p:cNvSpPr>
                <a:spLocks noChangeShapeType="1"/>
              </p:cNvSpPr>
              <p:nvPr/>
            </p:nvSpPr>
            <p:spPr bwMode="auto">
              <a:xfrm flipH="1">
                <a:off x="5541" y="102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2" name="Line 712"/>
              <p:cNvSpPr>
                <a:spLocks noChangeShapeType="1"/>
              </p:cNvSpPr>
              <p:nvPr/>
            </p:nvSpPr>
            <p:spPr bwMode="auto">
              <a:xfrm>
                <a:off x="2955" y="102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3" name="Line 713"/>
              <p:cNvSpPr>
                <a:spLocks noChangeShapeType="1"/>
              </p:cNvSpPr>
              <p:nvPr/>
            </p:nvSpPr>
            <p:spPr bwMode="auto">
              <a:xfrm flipV="1">
                <a:off x="3999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4" name="Line 714"/>
              <p:cNvSpPr>
                <a:spLocks noChangeShapeType="1"/>
              </p:cNvSpPr>
              <p:nvPr/>
            </p:nvSpPr>
            <p:spPr bwMode="auto">
              <a:xfrm>
                <a:off x="3999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5" name="Line 715"/>
              <p:cNvSpPr>
                <a:spLocks noChangeShapeType="1"/>
              </p:cNvSpPr>
              <p:nvPr/>
            </p:nvSpPr>
            <p:spPr bwMode="auto">
              <a:xfrm flipH="1">
                <a:off x="5541" y="110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6" name="Line 716"/>
              <p:cNvSpPr>
                <a:spLocks noChangeShapeType="1"/>
              </p:cNvSpPr>
              <p:nvPr/>
            </p:nvSpPr>
            <p:spPr bwMode="auto">
              <a:xfrm>
                <a:off x="2955" y="110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7" name="Line 717"/>
              <p:cNvSpPr>
                <a:spLocks noChangeShapeType="1"/>
              </p:cNvSpPr>
              <p:nvPr/>
            </p:nvSpPr>
            <p:spPr bwMode="auto">
              <a:xfrm flipV="1">
                <a:off x="4257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8" name="Line 718"/>
              <p:cNvSpPr>
                <a:spLocks noChangeShapeType="1"/>
              </p:cNvSpPr>
              <p:nvPr/>
            </p:nvSpPr>
            <p:spPr bwMode="auto">
              <a:xfrm>
                <a:off x="4257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29" name="Line 719"/>
              <p:cNvSpPr>
                <a:spLocks noChangeShapeType="1"/>
              </p:cNvSpPr>
              <p:nvPr/>
            </p:nvSpPr>
            <p:spPr bwMode="auto">
              <a:xfrm flipH="1">
                <a:off x="5541" y="118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0" name="Line 720"/>
              <p:cNvSpPr>
                <a:spLocks noChangeShapeType="1"/>
              </p:cNvSpPr>
              <p:nvPr/>
            </p:nvSpPr>
            <p:spPr bwMode="auto">
              <a:xfrm>
                <a:off x="2955" y="118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1" name="Line 721"/>
              <p:cNvSpPr>
                <a:spLocks noChangeShapeType="1"/>
              </p:cNvSpPr>
              <p:nvPr/>
            </p:nvSpPr>
            <p:spPr bwMode="auto">
              <a:xfrm flipV="1">
                <a:off x="4521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2" name="Line 722"/>
              <p:cNvSpPr>
                <a:spLocks noChangeShapeType="1"/>
              </p:cNvSpPr>
              <p:nvPr/>
            </p:nvSpPr>
            <p:spPr bwMode="auto">
              <a:xfrm>
                <a:off x="4521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3" name="Line 723"/>
              <p:cNvSpPr>
                <a:spLocks noChangeShapeType="1"/>
              </p:cNvSpPr>
              <p:nvPr/>
            </p:nvSpPr>
            <p:spPr bwMode="auto">
              <a:xfrm flipH="1">
                <a:off x="5541" y="127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4" name="Line 724"/>
              <p:cNvSpPr>
                <a:spLocks noChangeShapeType="1"/>
              </p:cNvSpPr>
              <p:nvPr/>
            </p:nvSpPr>
            <p:spPr bwMode="auto">
              <a:xfrm>
                <a:off x="2955" y="127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5" name="Line 725"/>
              <p:cNvSpPr>
                <a:spLocks noChangeShapeType="1"/>
              </p:cNvSpPr>
              <p:nvPr/>
            </p:nvSpPr>
            <p:spPr bwMode="auto">
              <a:xfrm flipV="1">
                <a:off x="4779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6" name="Line 726"/>
              <p:cNvSpPr>
                <a:spLocks noChangeShapeType="1"/>
              </p:cNvSpPr>
              <p:nvPr/>
            </p:nvSpPr>
            <p:spPr bwMode="auto">
              <a:xfrm>
                <a:off x="4779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7" name="Line 727"/>
              <p:cNvSpPr>
                <a:spLocks noChangeShapeType="1"/>
              </p:cNvSpPr>
              <p:nvPr/>
            </p:nvSpPr>
            <p:spPr bwMode="auto">
              <a:xfrm flipH="1">
                <a:off x="5541" y="13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8" name="Line 728"/>
              <p:cNvSpPr>
                <a:spLocks noChangeShapeType="1"/>
              </p:cNvSpPr>
              <p:nvPr/>
            </p:nvSpPr>
            <p:spPr bwMode="auto">
              <a:xfrm>
                <a:off x="2955" y="135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39" name="Line 729"/>
              <p:cNvSpPr>
                <a:spLocks noChangeShapeType="1"/>
              </p:cNvSpPr>
              <p:nvPr/>
            </p:nvSpPr>
            <p:spPr bwMode="auto">
              <a:xfrm flipV="1">
                <a:off x="5043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0" name="Line 730"/>
              <p:cNvSpPr>
                <a:spLocks noChangeShapeType="1"/>
              </p:cNvSpPr>
              <p:nvPr/>
            </p:nvSpPr>
            <p:spPr bwMode="auto">
              <a:xfrm>
                <a:off x="5043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1" name="Line 731"/>
              <p:cNvSpPr>
                <a:spLocks noChangeShapeType="1"/>
              </p:cNvSpPr>
              <p:nvPr/>
            </p:nvSpPr>
            <p:spPr bwMode="auto">
              <a:xfrm flipH="1">
                <a:off x="5541" y="143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2" name="Line 732"/>
              <p:cNvSpPr>
                <a:spLocks noChangeShapeType="1"/>
              </p:cNvSpPr>
              <p:nvPr/>
            </p:nvSpPr>
            <p:spPr bwMode="auto">
              <a:xfrm>
                <a:off x="2955" y="143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3" name="Line 733"/>
              <p:cNvSpPr>
                <a:spLocks noChangeShapeType="1"/>
              </p:cNvSpPr>
              <p:nvPr/>
            </p:nvSpPr>
            <p:spPr bwMode="auto">
              <a:xfrm flipV="1">
                <a:off x="5301" y="150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4" name="Line 734"/>
              <p:cNvSpPr>
                <a:spLocks noChangeShapeType="1"/>
              </p:cNvSpPr>
              <p:nvPr/>
            </p:nvSpPr>
            <p:spPr bwMode="auto">
              <a:xfrm>
                <a:off x="5301" y="691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5" name="Freeform 735"/>
              <p:cNvSpPr>
                <a:spLocks/>
              </p:cNvSpPr>
              <p:nvPr/>
            </p:nvSpPr>
            <p:spPr bwMode="auto">
              <a:xfrm>
                <a:off x="2955" y="763"/>
                <a:ext cx="2610" cy="698"/>
              </a:xfrm>
              <a:custGeom>
                <a:avLst/>
                <a:gdLst>
                  <a:gd name="T0" fmla="*/ 36 w 2610"/>
                  <a:gd name="T1" fmla="*/ 448 h 698"/>
                  <a:gd name="T2" fmla="*/ 78 w 2610"/>
                  <a:gd name="T3" fmla="*/ 463 h 698"/>
                  <a:gd name="T4" fmla="*/ 120 w 2610"/>
                  <a:gd name="T5" fmla="*/ 468 h 698"/>
                  <a:gd name="T6" fmla="*/ 162 w 2610"/>
                  <a:gd name="T7" fmla="*/ 479 h 698"/>
                  <a:gd name="T8" fmla="*/ 204 w 2610"/>
                  <a:gd name="T9" fmla="*/ 489 h 698"/>
                  <a:gd name="T10" fmla="*/ 246 w 2610"/>
                  <a:gd name="T11" fmla="*/ 489 h 698"/>
                  <a:gd name="T12" fmla="*/ 288 w 2610"/>
                  <a:gd name="T13" fmla="*/ 484 h 698"/>
                  <a:gd name="T14" fmla="*/ 324 w 2610"/>
                  <a:gd name="T15" fmla="*/ 494 h 698"/>
                  <a:gd name="T16" fmla="*/ 366 w 2610"/>
                  <a:gd name="T17" fmla="*/ 499 h 698"/>
                  <a:gd name="T18" fmla="*/ 408 w 2610"/>
                  <a:gd name="T19" fmla="*/ 484 h 698"/>
                  <a:gd name="T20" fmla="*/ 450 w 2610"/>
                  <a:gd name="T21" fmla="*/ 479 h 698"/>
                  <a:gd name="T22" fmla="*/ 498 w 2610"/>
                  <a:gd name="T23" fmla="*/ 479 h 698"/>
                  <a:gd name="T24" fmla="*/ 534 w 2610"/>
                  <a:gd name="T25" fmla="*/ 468 h 698"/>
                  <a:gd name="T26" fmla="*/ 576 w 2610"/>
                  <a:gd name="T27" fmla="*/ 443 h 698"/>
                  <a:gd name="T28" fmla="*/ 618 w 2610"/>
                  <a:gd name="T29" fmla="*/ 443 h 698"/>
                  <a:gd name="T30" fmla="*/ 660 w 2610"/>
                  <a:gd name="T31" fmla="*/ 438 h 698"/>
                  <a:gd name="T32" fmla="*/ 702 w 2610"/>
                  <a:gd name="T33" fmla="*/ 402 h 698"/>
                  <a:gd name="T34" fmla="*/ 744 w 2610"/>
                  <a:gd name="T35" fmla="*/ 387 h 698"/>
                  <a:gd name="T36" fmla="*/ 786 w 2610"/>
                  <a:gd name="T37" fmla="*/ 387 h 698"/>
                  <a:gd name="T38" fmla="*/ 822 w 2610"/>
                  <a:gd name="T39" fmla="*/ 356 h 698"/>
                  <a:gd name="T40" fmla="*/ 870 w 2610"/>
                  <a:gd name="T41" fmla="*/ 305 h 698"/>
                  <a:gd name="T42" fmla="*/ 906 w 2610"/>
                  <a:gd name="T43" fmla="*/ 315 h 698"/>
                  <a:gd name="T44" fmla="*/ 948 w 2610"/>
                  <a:gd name="T45" fmla="*/ 315 h 698"/>
                  <a:gd name="T46" fmla="*/ 990 w 2610"/>
                  <a:gd name="T47" fmla="*/ 254 h 698"/>
                  <a:gd name="T48" fmla="*/ 1032 w 2610"/>
                  <a:gd name="T49" fmla="*/ 224 h 698"/>
                  <a:gd name="T50" fmla="*/ 1074 w 2610"/>
                  <a:gd name="T51" fmla="*/ 249 h 698"/>
                  <a:gd name="T52" fmla="*/ 1116 w 2610"/>
                  <a:gd name="T53" fmla="*/ 208 h 698"/>
                  <a:gd name="T54" fmla="*/ 1158 w 2610"/>
                  <a:gd name="T55" fmla="*/ 127 h 698"/>
                  <a:gd name="T56" fmla="*/ 1194 w 2610"/>
                  <a:gd name="T57" fmla="*/ 163 h 698"/>
                  <a:gd name="T58" fmla="*/ 1236 w 2610"/>
                  <a:gd name="T59" fmla="*/ 178 h 698"/>
                  <a:gd name="T60" fmla="*/ 1278 w 2610"/>
                  <a:gd name="T61" fmla="*/ 96 h 698"/>
                  <a:gd name="T62" fmla="*/ 1320 w 2610"/>
                  <a:gd name="T63" fmla="*/ 76 h 698"/>
                  <a:gd name="T64" fmla="*/ 1368 w 2610"/>
                  <a:gd name="T65" fmla="*/ 132 h 698"/>
                  <a:gd name="T66" fmla="*/ 1404 w 2610"/>
                  <a:gd name="T67" fmla="*/ 91 h 698"/>
                  <a:gd name="T68" fmla="*/ 1446 w 2610"/>
                  <a:gd name="T69" fmla="*/ 5 h 698"/>
                  <a:gd name="T70" fmla="*/ 1488 w 2610"/>
                  <a:gd name="T71" fmla="*/ 76 h 698"/>
                  <a:gd name="T72" fmla="*/ 1530 w 2610"/>
                  <a:gd name="T73" fmla="*/ 127 h 698"/>
                  <a:gd name="T74" fmla="*/ 1572 w 2610"/>
                  <a:gd name="T75" fmla="*/ 45 h 698"/>
                  <a:gd name="T76" fmla="*/ 1614 w 2610"/>
                  <a:gd name="T77" fmla="*/ 45 h 698"/>
                  <a:gd name="T78" fmla="*/ 1656 w 2610"/>
                  <a:gd name="T79" fmla="*/ 152 h 698"/>
                  <a:gd name="T80" fmla="*/ 1692 w 2610"/>
                  <a:gd name="T81" fmla="*/ 132 h 698"/>
                  <a:gd name="T82" fmla="*/ 1740 w 2610"/>
                  <a:gd name="T83" fmla="*/ 66 h 698"/>
                  <a:gd name="T84" fmla="*/ 1776 w 2610"/>
                  <a:gd name="T85" fmla="*/ 168 h 698"/>
                  <a:gd name="T86" fmla="*/ 1818 w 2610"/>
                  <a:gd name="T87" fmla="*/ 254 h 698"/>
                  <a:gd name="T88" fmla="*/ 1860 w 2610"/>
                  <a:gd name="T89" fmla="*/ 208 h 698"/>
                  <a:gd name="T90" fmla="*/ 1902 w 2610"/>
                  <a:gd name="T91" fmla="*/ 239 h 698"/>
                  <a:gd name="T92" fmla="*/ 1944 w 2610"/>
                  <a:gd name="T93" fmla="*/ 356 h 698"/>
                  <a:gd name="T94" fmla="*/ 1986 w 2610"/>
                  <a:gd name="T95" fmla="*/ 372 h 698"/>
                  <a:gd name="T96" fmla="*/ 2028 w 2610"/>
                  <a:gd name="T97" fmla="*/ 351 h 698"/>
                  <a:gd name="T98" fmla="*/ 2064 w 2610"/>
                  <a:gd name="T99" fmla="*/ 443 h 698"/>
                  <a:gd name="T100" fmla="*/ 2106 w 2610"/>
                  <a:gd name="T101" fmla="*/ 519 h 698"/>
                  <a:gd name="T102" fmla="*/ 2148 w 2610"/>
                  <a:gd name="T103" fmla="*/ 519 h 698"/>
                  <a:gd name="T104" fmla="*/ 2190 w 2610"/>
                  <a:gd name="T105" fmla="*/ 555 h 698"/>
                  <a:gd name="T106" fmla="*/ 2238 w 2610"/>
                  <a:gd name="T107" fmla="*/ 621 h 698"/>
                  <a:gd name="T108" fmla="*/ 2274 w 2610"/>
                  <a:gd name="T109" fmla="*/ 642 h 698"/>
                  <a:gd name="T110" fmla="*/ 2316 w 2610"/>
                  <a:gd name="T111" fmla="*/ 647 h 698"/>
                  <a:gd name="T112" fmla="*/ 2358 w 2610"/>
                  <a:gd name="T113" fmla="*/ 677 h 698"/>
                  <a:gd name="T114" fmla="*/ 2400 w 2610"/>
                  <a:gd name="T115" fmla="*/ 698 h 698"/>
                  <a:gd name="T116" fmla="*/ 2442 w 2610"/>
                  <a:gd name="T117" fmla="*/ 682 h 698"/>
                  <a:gd name="T118" fmla="*/ 2484 w 2610"/>
                  <a:gd name="T119" fmla="*/ 677 h 698"/>
                  <a:gd name="T120" fmla="*/ 2526 w 2610"/>
                  <a:gd name="T121" fmla="*/ 682 h 698"/>
                  <a:gd name="T122" fmla="*/ 2562 w 2610"/>
                  <a:gd name="T123" fmla="*/ 652 h 69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10"/>
                  <a:gd name="T187" fmla="*/ 0 h 698"/>
                  <a:gd name="T188" fmla="*/ 2610 w 2610"/>
                  <a:gd name="T189" fmla="*/ 698 h 69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10" h="698">
                    <a:moveTo>
                      <a:pt x="0" y="433"/>
                    </a:moveTo>
                    <a:lnTo>
                      <a:pt x="0" y="433"/>
                    </a:lnTo>
                    <a:lnTo>
                      <a:pt x="6" y="433"/>
                    </a:lnTo>
                    <a:lnTo>
                      <a:pt x="6" y="438"/>
                    </a:lnTo>
                    <a:lnTo>
                      <a:pt x="12" y="438"/>
                    </a:lnTo>
                    <a:lnTo>
                      <a:pt x="18" y="438"/>
                    </a:lnTo>
                    <a:lnTo>
                      <a:pt x="18" y="443"/>
                    </a:lnTo>
                    <a:lnTo>
                      <a:pt x="24" y="443"/>
                    </a:lnTo>
                    <a:lnTo>
                      <a:pt x="30" y="443"/>
                    </a:lnTo>
                    <a:lnTo>
                      <a:pt x="30" y="448"/>
                    </a:lnTo>
                    <a:lnTo>
                      <a:pt x="36" y="448"/>
                    </a:lnTo>
                    <a:lnTo>
                      <a:pt x="42" y="448"/>
                    </a:lnTo>
                    <a:lnTo>
                      <a:pt x="42" y="453"/>
                    </a:lnTo>
                    <a:lnTo>
                      <a:pt x="48" y="453"/>
                    </a:lnTo>
                    <a:lnTo>
                      <a:pt x="54" y="453"/>
                    </a:lnTo>
                    <a:lnTo>
                      <a:pt x="54" y="458"/>
                    </a:lnTo>
                    <a:lnTo>
                      <a:pt x="60" y="458"/>
                    </a:lnTo>
                    <a:lnTo>
                      <a:pt x="66" y="458"/>
                    </a:lnTo>
                    <a:lnTo>
                      <a:pt x="72" y="458"/>
                    </a:lnTo>
                    <a:lnTo>
                      <a:pt x="72" y="463"/>
                    </a:lnTo>
                    <a:lnTo>
                      <a:pt x="78" y="463"/>
                    </a:lnTo>
                    <a:lnTo>
                      <a:pt x="84" y="463"/>
                    </a:lnTo>
                    <a:lnTo>
                      <a:pt x="90" y="463"/>
                    </a:lnTo>
                    <a:lnTo>
                      <a:pt x="96" y="463"/>
                    </a:lnTo>
                    <a:lnTo>
                      <a:pt x="102" y="463"/>
                    </a:lnTo>
                    <a:lnTo>
                      <a:pt x="102" y="468"/>
                    </a:lnTo>
                    <a:lnTo>
                      <a:pt x="108" y="468"/>
                    </a:lnTo>
                    <a:lnTo>
                      <a:pt x="114" y="468"/>
                    </a:lnTo>
                    <a:lnTo>
                      <a:pt x="120" y="468"/>
                    </a:lnTo>
                    <a:lnTo>
                      <a:pt x="126" y="468"/>
                    </a:lnTo>
                    <a:lnTo>
                      <a:pt x="132" y="468"/>
                    </a:lnTo>
                    <a:lnTo>
                      <a:pt x="138" y="468"/>
                    </a:lnTo>
                    <a:lnTo>
                      <a:pt x="144" y="468"/>
                    </a:lnTo>
                    <a:lnTo>
                      <a:pt x="144" y="473"/>
                    </a:lnTo>
                    <a:lnTo>
                      <a:pt x="150" y="473"/>
                    </a:lnTo>
                    <a:lnTo>
                      <a:pt x="156" y="473"/>
                    </a:lnTo>
                    <a:lnTo>
                      <a:pt x="162" y="479"/>
                    </a:lnTo>
                    <a:lnTo>
                      <a:pt x="168" y="479"/>
                    </a:lnTo>
                    <a:lnTo>
                      <a:pt x="174" y="479"/>
                    </a:lnTo>
                    <a:lnTo>
                      <a:pt x="174" y="484"/>
                    </a:lnTo>
                    <a:lnTo>
                      <a:pt x="180" y="484"/>
                    </a:lnTo>
                    <a:lnTo>
                      <a:pt x="186" y="484"/>
                    </a:lnTo>
                    <a:lnTo>
                      <a:pt x="192" y="484"/>
                    </a:lnTo>
                    <a:lnTo>
                      <a:pt x="192" y="489"/>
                    </a:lnTo>
                    <a:lnTo>
                      <a:pt x="198" y="489"/>
                    </a:lnTo>
                    <a:lnTo>
                      <a:pt x="204" y="489"/>
                    </a:lnTo>
                    <a:lnTo>
                      <a:pt x="210" y="489"/>
                    </a:lnTo>
                    <a:lnTo>
                      <a:pt x="216" y="494"/>
                    </a:lnTo>
                    <a:lnTo>
                      <a:pt x="222" y="494"/>
                    </a:lnTo>
                    <a:lnTo>
                      <a:pt x="228" y="494"/>
                    </a:lnTo>
                    <a:lnTo>
                      <a:pt x="228" y="489"/>
                    </a:lnTo>
                    <a:lnTo>
                      <a:pt x="234" y="489"/>
                    </a:lnTo>
                    <a:lnTo>
                      <a:pt x="240" y="489"/>
                    </a:lnTo>
                    <a:lnTo>
                      <a:pt x="246" y="489"/>
                    </a:lnTo>
                    <a:lnTo>
                      <a:pt x="252" y="489"/>
                    </a:lnTo>
                    <a:lnTo>
                      <a:pt x="258" y="489"/>
                    </a:lnTo>
                    <a:lnTo>
                      <a:pt x="264" y="489"/>
                    </a:lnTo>
                    <a:lnTo>
                      <a:pt x="270" y="489"/>
                    </a:lnTo>
                    <a:lnTo>
                      <a:pt x="276" y="489"/>
                    </a:lnTo>
                    <a:lnTo>
                      <a:pt x="282" y="489"/>
                    </a:lnTo>
                    <a:lnTo>
                      <a:pt x="282" y="484"/>
                    </a:lnTo>
                    <a:lnTo>
                      <a:pt x="288" y="484"/>
                    </a:lnTo>
                    <a:lnTo>
                      <a:pt x="294" y="484"/>
                    </a:lnTo>
                    <a:lnTo>
                      <a:pt x="294" y="489"/>
                    </a:lnTo>
                    <a:lnTo>
                      <a:pt x="300" y="489"/>
                    </a:lnTo>
                    <a:lnTo>
                      <a:pt x="306" y="489"/>
                    </a:lnTo>
                    <a:lnTo>
                      <a:pt x="312" y="489"/>
                    </a:lnTo>
                    <a:lnTo>
                      <a:pt x="318" y="489"/>
                    </a:lnTo>
                    <a:lnTo>
                      <a:pt x="318" y="494"/>
                    </a:lnTo>
                    <a:lnTo>
                      <a:pt x="324" y="494"/>
                    </a:lnTo>
                    <a:lnTo>
                      <a:pt x="330" y="494"/>
                    </a:lnTo>
                    <a:lnTo>
                      <a:pt x="336" y="494"/>
                    </a:lnTo>
                    <a:lnTo>
                      <a:pt x="342" y="494"/>
                    </a:lnTo>
                    <a:lnTo>
                      <a:pt x="348" y="494"/>
                    </a:lnTo>
                    <a:lnTo>
                      <a:pt x="348" y="499"/>
                    </a:lnTo>
                    <a:lnTo>
                      <a:pt x="354" y="499"/>
                    </a:lnTo>
                    <a:lnTo>
                      <a:pt x="360" y="499"/>
                    </a:lnTo>
                    <a:lnTo>
                      <a:pt x="366" y="499"/>
                    </a:lnTo>
                    <a:lnTo>
                      <a:pt x="366" y="494"/>
                    </a:lnTo>
                    <a:lnTo>
                      <a:pt x="372" y="494"/>
                    </a:lnTo>
                    <a:lnTo>
                      <a:pt x="378" y="494"/>
                    </a:lnTo>
                    <a:lnTo>
                      <a:pt x="384" y="494"/>
                    </a:lnTo>
                    <a:lnTo>
                      <a:pt x="390" y="489"/>
                    </a:lnTo>
                    <a:lnTo>
                      <a:pt x="396" y="489"/>
                    </a:lnTo>
                    <a:lnTo>
                      <a:pt x="402" y="484"/>
                    </a:lnTo>
                    <a:lnTo>
                      <a:pt x="408" y="484"/>
                    </a:lnTo>
                    <a:lnTo>
                      <a:pt x="414" y="484"/>
                    </a:lnTo>
                    <a:lnTo>
                      <a:pt x="420" y="479"/>
                    </a:lnTo>
                    <a:lnTo>
                      <a:pt x="426" y="479"/>
                    </a:lnTo>
                    <a:lnTo>
                      <a:pt x="432" y="479"/>
                    </a:lnTo>
                    <a:lnTo>
                      <a:pt x="432" y="473"/>
                    </a:lnTo>
                    <a:lnTo>
                      <a:pt x="438" y="473"/>
                    </a:lnTo>
                    <a:lnTo>
                      <a:pt x="444" y="479"/>
                    </a:lnTo>
                    <a:lnTo>
                      <a:pt x="450" y="479"/>
                    </a:lnTo>
                    <a:lnTo>
                      <a:pt x="456" y="479"/>
                    </a:lnTo>
                    <a:lnTo>
                      <a:pt x="462" y="479"/>
                    </a:lnTo>
                    <a:lnTo>
                      <a:pt x="468" y="479"/>
                    </a:lnTo>
                    <a:lnTo>
                      <a:pt x="474" y="479"/>
                    </a:lnTo>
                    <a:lnTo>
                      <a:pt x="480" y="479"/>
                    </a:lnTo>
                    <a:lnTo>
                      <a:pt x="486" y="479"/>
                    </a:lnTo>
                    <a:lnTo>
                      <a:pt x="492" y="479"/>
                    </a:lnTo>
                    <a:lnTo>
                      <a:pt x="498" y="479"/>
                    </a:lnTo>
                    <a:lnTo>
                      <a:pt x="498" y="484"/>
                    </a:lnTo>
                    <a:lnTo>
                      <a:pt x="504" y="484"/>
                    </a:lnTo>
                    <a:lnTo>
                      <a:pt x="510" y="479"/>
                    </a:lnTo>
                    <a:lnTo>
                      <a:pt x="516" y="479"/>
                    </a:lnTo>
                    <a:lnTo>
                      <a:pt x="516" y="473"/>
                    </a:lnTo>
                    <a:lnTo>
                      <a:pt x="522" y="473"/>
                    </a:lnTo>
                    <a:lnTo>
                      <a:pt x="528" y="473"/>
                    </a:lnTo>
                    <a:lnTo>
                      <a:pt x="528" y="468"/>
                    </a:lnTo>
                    <a:lnTo>
                      <a:pt x="534" y="468"/>
                    </a:lnTo>
                    <a:lnTo>
                      <a:pt x="534" y="463"/>
                    </a:lnTo>
                    <a:lnTo>
                      <a:pt x="540" y="463"/>
                    </a:lnTo>
                    <a:lnTo>
                      <a:pt x="546" y="463"/>
                    </a:lnTo>
                    <a:lnTo>
                      <a:pt x="546" y="458"/>
                    </a:lnTo>
                    <a:lnTo>
                      <a:pt x="552" y="458"/>
                    </a:lnTo>
                    <a:lnTo>
                      <a:pt x="552" y="453"/>
                    </a:lnTo>
                    <a:lnTo>
                      <a:pt x="558" y="453"/>
                    </a:lnTo>
                    <a:lnTo>
                      <a:pt x="564" y="448"/>
                    </a:lnTo>
                    <a:lnTo>
                      <a:pt x="570" y="448"/>
                    </a:lnTo>
                    <a:lnTo>
                      <a:pt x="570" y="443"/>
                    </a:lnTo>
                    <a:lnTo>
                      <a:pt x="576" y="443"/>
                    </a:lnTo>
                    <a:lnTo>
                      <a:pt x="576" y="438"/>
                    </a:lnTo>
                    <a:lnTo>
                      <a:pt x="582" y="438"/>
                    </a:lnTo>
                    <a:lnTo>
                      <a:pt x="582" y="443"/>
                    </a:lnTo>
                    <a:lnTo>
                      <a:pt x="588" y="443"/>
                    </a:lnTo>
                    <a:lnTo>
                      <a:pt x="594" y="443"/>
                    </a:lnTo>
                    <a:lnTo>
                      <a:pt x="600" y="443"/>
                    </a:lnTo>
                    <a:lnTo>
                      <a:pt x="606" y="443"/>
                    </a:lnTo>
                    <a:lnTo>
                      <a:pt x="612" y="443"/>
                    </a:lnTo>
                    <a:lnTo>
                      <a:pt x="618" y="443"/>
                    </a:lnTo>
                    <a:lnTo>
                      <a:pt x="624" y="443"/>
                    </a:lnTo>
                    <a:lnTo>
                      <a:pt x="630" y="443"/>
                    </a:lnTo>
                    <a:lnTo>
                      <a:pt x="636" y="443"/>
                    </a:lnTo>
                    <a:lnTo>
                      <a:pt x="642" y="443"/>
                    </a:lnTo>
                    <a:lnTo>
                      <a:pt x="648" y="443"/>
                    </a:lnTo>
                    <a:lnTo>
                      <a:pt x="654" y="443"/>
                    </a:lnTo>
                    <a:lnTo>
                      <a:pt x="654" y="438"/>
                    </a:lnTo>
                    <a:lnTo>
                      <a:pt x="660" y="438"/>
                    </a:lnTo>
                    <a:lnTo>
                      <a:pt x="660" y="433"/>
                    </a:lnTo>
                    <a:lnTo>
                      <a:pt x="666" y="433"/>
                    </a:lnTo>
                    <a:lnTo>
                      <a:pt x="672" y="428"/>
                    </a:lnTo>
                    <a:lnTo>
                      <a:pt x="672" y="422"/>
                    </a:lnTo>
                    <a:lnTo>
                      <a:pt x="678" y="422"/>
                    </a:lnTo>
                    <a:lnTo>
                      <a:pt x="684" y="417"/>
                    </a:lnTo>
                    <a:lnTo>
                      <a:pt x="690" y="412"/>
                    </a:lnTo>
                    <a:lnTo>
                      <a:pt x="690" y="407"/>
                    </a:lnTo>
                    <a:lnTo>
                      <a:pt x="696" y="407"/>
                    </a:lnTo>
                    <a:lnTo>
                      <a:pt x="702" y="402"/>
                    </a:lnTo>
                    <a:lnTo>
                      <a:pt x="702" y="397"/>
                    </a:lnTo>
                    <a:lnTo>
                      <a:pt x="708" y="397"/>
                    </a:lnTo>
                    <a:lnTo>
                      <a:pt x="714" y="392"/>
                    </a:lnTo>
                    <a:lnTo>
                      <a:pt x="714" y="387"/>
                    </a:lnTo>
                    <a:lnTo>
                      <a:pt x="720" y="387"/>
                    </a:lnTo>
                    <a:lnTo>
                      <a:pt x="720" y="382"/>
                    </a:lnTo>
                    <a:lnTo>
                      <a:pt x="726" y="382"/>
                    </a:lnTo>
                    <a:lnTo>
                      <a:pt x="732" y="382"/>
                    </a:lnTo>
                    <a:lnTo>
                      <a:pt x="738" y="382"/>
                    </a:lnTo>
                    <a:lnTo>
                      <a:pt x="744" y="387"/>
                    </a:lnTo>
                    <a:lnTo>
                      <a:pt x="750" y="387"/>
                    </a:lnTo>
                    <a:lnTo>
                      <a:pt x="756" y="387"/>
                    </a:lnTo>
                    <a:lnTo>
                      <a:pt x="762" y="387"/>
                    </a:lnTo>
                    <a:lnTo>
                      <a:pt x="768" y="387"/>
                    </a:lnTo>
                    <a:lnTo>
                      <a:pt x="774" y="387"/>
                    </a:lnTo>
                    <a:lnTo>
                      <a:pt x="780" y="387"/>
                    </a:lnTo>
                    <a:lnTo>
                      <a:pt x="786" y="387"/>
                    </a:lnTo>
                    <a:lnTo>
                      <a:pt x="792" y="387"/>
                    </a:lnTo>
                    <a:lnTo>
                      <a:pt x="798" y="387"/>
                    </a:lnTo>
                    <a:lnTo>
                      <a:pt x="804" y="382"/>
                    </a:lnTo>
                    <a:lnTo>
                      <a:pt x="804" y="377"/>
                    </a:lnTo>
                    <a:lnTo>
                      <a:pt x="810" y="377"/>
                    </a:lnTo>
                    <a:lnTo>
                      <a:pt x="810" y="372"/>
                    </a:lnTo>
                    <a:lnTo>
                      <a:pt x="816" y="372"/>
                    </a:lnTo>
                    <a:lnTo>
                      <a:pt x="816" y="366"/>
                    </a:lnTo>
                    <a:lnTo>
                      <a:pt x="822" y="361"/>
                    </a:lnTo>
                    <a:lnTo>
                      <a:pt x="822" y="356"/>
                    </a:lnTo>
                    <a:lnTo>
                      <a:pt x="828" y="356"/>
                    </a:lnTo>
                    <a:lnTo>
                      <a:pt x="828" y="351"/>
                    </a:lnTo>
                    <a:lnTo>
                      <a:pt x="834" y="351"/>
                    </a:lnTo>
                    <a:lnTo>
                      <a:pt x="834" y="346"/>
                    </a:lnTo>
                    <a:lnTo>
                      <a:pt x="840" y="341"/>
                    </a:lnTo>
                    <a:lnTo>
                      <a:pt x="840" y="336"/>
                    </a:lnTo>
                    <a:lnTo>
                      <a:pt x="846" y="336"/>
                    </a:lnTo>
                    <a:lnTo>
                      <a:pt x="846" y="331"/>
                    </a:lnTo>
                    <a:lnTo>
                      <a:pt x="852" y="331"/>
                    </a:lnTo>
                    <a:lnTo>
                      <a:pt x="852" y="326"/>
                    </a:lnTo>
                    <a:lnTo>
                      <a:pt x="852" y="321"/>
                    </a:lnTo>
                    <a:lnTo>
                      <a:pt x="858" y="321"/>
                    </a:lnTo>
                    <a:lnTo>
                      <a:pt x="858" y="315"/>
                    </a:lnTo>
                    <a:lnTo>
                      <a:pt x="864" y="315"/>
                    </a:lnTo>
                    <a:lnTo>
                      <a:pt x="864" y="310"/>
                    </a:lnTo>
                    <a:lnTo>
                      <a:pt x="870" y="305"/>
                    </a:lnTo>
                    <a:lnTo>
                      <a:pt x="876" y="305"/>
                    </a:lnTo>
                    <a:lnTo>
                      <a:pt x="876" y="310"/>
                    </a:lnTo>
                    <a:lnTo>
                      <a:pt x="882" y="310"/>
                    </a:lnTo>
                    <a:lnTo>
                      <a:pt x="888" y="310"/>
                    </a:lnTo>
                    <a:lnTo>
                      <a:pt x="894" y="310"/>
                    </a:lnTo>
                    <a:lnTo>
                      <a:pt x="900" y="315"/>
                    </a:lnTo>
                    <a:lnTo>
                      <a:pt x="906" y="315"/>
                    </a:lnTo>
                    <a:lnTo>
                      <a:pt x="912" y="315"/>
                    </a:lnTo>
                    <a:lnTo>
                      <a:pt x="918" y="315"/>
                    </a:lnTo>
                    <a:lnTo>
                      <a:pt x="924" y="321"/>
                    </a:lnTo>
                    <a:lnTo>
                      <a:pt x="930" y="321"/>
                    </a:lnTo>
                    <a:lnTo>
                      <a:pt x="936" y="321"/>
                    </a:lnTo>
                    <a:lnTo>
                      <a:pt x="942" y="321"/>
                    </a:lnTo>
                    <a:lnTo>
                      <a:pt x="948" y="315"/>
                    </a:lnTo>
                    <a:lnTo>
                      <a:pt x="948" y="310"/>
                    </a:lnTo>
                    <a:lnTo>
                      <a:pt x="954" y="310"/>
                    </a:lnTo>
                    <a:lnTo>
                      <a:pt x="954" y="305"/>
                    </a:lnTo>
                    <a:lnTo>
                      <a:pt x="954" y="300"/>
                    </a:lnTo>
                    <a:lnTo>
                      <a:pt x="960" y="300"/>
                    </a:lnTo>
                    <a:lnTo>
                      <a:pt x="960" y="295"/>
                    </a:lnTo>
                    <a:lnTo>
                      <a:pt x="966" y="290"/>
                    </a:lnTo>
                    <a:lnTo>
                      <a:pt x="966" y="285"/>
                    </a:lnTo>
                    <a:lnTo>
                      <a:pt x="972" y="285"/>
                    </a:lnTo>
                    <a:lnTo>
                      <a:pt x="972" y="280"/>
                    </a:lnTo>
                    <a:lnTo>
                      <a:pt x="978" y="275"/>
                    </a:lnTo>
                    <a:lnTo>
                      <a:pt x="978" y="270"/>
                    </a:lnTo>
                    <a:lnTo>
                      <a:pt x="984" y="265"/>
                    </a:lnTo>
                    <a:lnTo>
                      <a:pt x="984" y="259"/>
                    </a:lnTo>
                    <a:lnTo>
                      <a:pt x="990" y="259"/>
                    </a:lnTo>
                    <a:lnTo>
                      <a:pt x="990" y="254"/>
                    </a:lnTo>
                    <a:lnTo>
                      <a:pt x="990" y="249"/>
                    </a:lnTo>
                    <a:lnTo>
                      <a:pt x="996" y="249"/>
                    </a:lnTo>
                    <a:lnTo>
                      <a:pt x="996" y="244"/>
                    </a:lnTo>
                    <a:lnTo>
                      <a:pt x="996" y="239"/>
                    </a:lnTo>
                    <a:lnTo>
                      <a:pt x="1002" y="239"/>
                    </a:lnTo>
                    <a:lnTo>
                      <a:pt x="1002" y="234"/>
                    </a:lnTo>
                    <a:lnTo>
                      <a:pt x="1008" y="229"/>
                    </a:lnTo>
                    <a:lnTo>
                      <a:pt x="1008" y="224"/>
                    </a:lnTo>
                    <a:lnTo>
                      <a:pt x="1008" y="219"/>
                    </a:lnTo>
                    <a:lnTo>
                      <a:pt x="1014" y="219"/>
                    </a:lnTo>
                    <a:lnTo>
                      <a:pt x="1020" y="219"/>
                    </a:lnTo>
                    <a:lnTo>
                      <a:pt x="1026" y="224"/>
                    </a:lnTo>
                    <a:lnTo>
                      <a:pt x="1032" y="224"/>
                    </a:lnTo>
                    <a:lnTo>
                      <a:pt x="1032" y="229"/>
                    </a:lnTo>
                    <a:lnTo>
                      <a:pt x="1038" y="229"/>
                    </a:lnTo>
                    <a:lnTo>
                      <a:pt x="1044" y="229"/>
                    </a:lnTo>
                    <a:lnTo>
                      <a:pt x="1044" y="234"/>
                    </a:lnTo>
                    <a:lnTo>
                      <a:pt x="1050" y="234"/>
                    </a:lnTo>
                    <a:lnTo>
                      <a:pt x="1056" y="239"/>
                    </a:lnTo>
                    <a:lnTo>
                      <a:pt x="1062" y="239"/>
                    </a:lnTo>
                    <a:lnTo>
                      <a:pt x="1062" y="244"/>
                    </a:lnTo>
                    <a:lnTo>
                      <a:pt x="1068" y="244"/>
                    </a:lnTo>
                    <a:lnTo>
                      <a:pt x="1074" y="244"/>
                    </a:lnTo>
                    <a:lnTo>
                      <a:pt x="1074" y="249"/>
                    </a:lnTo>
                    <a:lnTo>
                      <a:pt x="1080" y="249"/>
                    </a:lnTo>
                    <a:lnTo>
                      <a:pt x="1086" y="249"/>
                    </a:lnTo>
                    <a:lnTo>
                      <a:pt x="1086" y="254"/>
                    </a:lnTo>
                    <a:lnTo>
                      <a:pt x="1086" y="249"/>
                    </a:lnTo>
                    <a:lnTo>
                      <a:pt x="1092" y="249"/>
                    </a:lnTo>
                    <a:lnTo>
                      <a:pt x="1092" y="244"/>
                    </a:lnTo>
                    <a:lnTo>
                      <a:pt x="1092" y="239"/>
                    </a:lnTo>
                    <a:lnTo>
                      <a:pt x="1098" y="239"/>
                    </a:lnTo>
                    <a:lnTo>
                      <a:pt x="1098" y="234"/>
                    </a:lnTo>
                    <a:lnTo>
                      <a:pt x="1098" y="229"/>
                    </a:lnTo>
                    <a:lnTo>
                      <a:pt x="1104" y="229"/>
                    </a:lnTo>
                    <a:lnTo>
                      <a:pt x="1104" y="224"/>
                    </a:lnTo>
                    <a:lnTo>
                      <a:pt x="1104" y="219"/>
                    </a:lnTo>
                    <a:lnTo>
                      <a:pt x="1110" y="214"/>
                    </a:lnTo>
                    <a:lnTo>
                      <a:pt x="1110" y="208"/>
                    </a:lnTo>
                    <a:lnTo>
                      <a:pt x="1116" y="208"/>
                    </a:lnTo>
                    <a:lnTo>
                      <a:pt x="1116" y="203"/>
                    </a:lnTo>
                    <a:lnTo>
                      <a:pt x="1116" y="198"/>
                    </a:lnTo>
                    <a:lnTo>
                      <a:pt x="1122" y="193"/>
                    </a:lnTo>
                    <a:lnTo>
                      <a:pt x="1122" y="188"/>
                    </a:lnTo>
                    <a:lnTo>
                      <a:pt x="1128" y="183"/>
                    </a:lnTo>
                    <a:lnTo>
                      <a:pt x="1128" y="178"/>
                    </a:lnTo>
                    <a:lnTo>
                      <a:pt x="1134" y="178"/>
                    </a:lnTo>
                    <a:lnTo>
                      <a:pt x="1134" y="173"/>
                    </a:lnTo>
                    <a:lnTo>
                      <a:pt x="1134" y="168"/>
                    </a:lnTo>
                    <a:lnTo>
                      <a:pt x="1140" y="163"/>
                    </a:lnTo>
                    <a:lnTo>
                      <a:pt x="1140" y="158"/>
                    </a:lnTo>
                    <a:lnTo>
                      <a:pt x="1146" y="152"/>
                    </a:lnTo>
                    <a:lnTo>
                      <a:pt x="1146" y="147"/>
                    </a:lnTo>
                    <a:lnTo>
                      <a:pt x="1146" y="142"/>
                    </a:lnTo>
                    <a:lnTo>
                      <a:pt x="1152" y="137"/>
                    </a:lnTo>
                    <a:lnTo>
                      <a:pt x="1158" y="132"/>
                    </a:lnTo>
                    <a:lnTo>
                      <a:pt x="1158" y="127"/>
                    </a:lnTo>
                    <a:lnTo>
                      <a:pt x="1164" y="127"/>
                    </a:lnTo>
                    <a:lnTo>
                      <a:pt x="1164" y="132"/>
                    </a:lnTo>
                    <a:lnTo>
                      <a:pt x="1170" y="137"/>
                    </a:lnTo>
                    <a:lnTo>
                      <a:pt x="1176" y="137"/>
                    </a:lnTo>
                    <a:lnTo>
                      <a:pt x="1176" y="142"/>
                    </a:lnTo>
                    <a:lnTo>
                      <a:pt x="1182" y="147"/>
                    </a:lnTo>
                    <a:lnTo>
                      <a:pt x="1182" y="152"/>
                    </a:lnTo>
                    <a:lnTo>
                      <a:pt x="1188" y="152"/>
                    </a:lnTo>
                    <a:lnTo>
                      <a:pt x="1188" y="158"/>
                    </a:lnTo>
                    <a:lnTo>
                      <a:pt x="1194" y="158"/>
                    </a:lnTo>
                    <a:lnTo>
                      <a:pt x="1194" y="163"/>
                    </a:lnTo>
                    <a:lnTo>
                      <a:pt x="1200" y="163"/>
                    </a:lnTo>
                    <a:lnTo>
                      <a:pt x="1206" y="168"/>
                    </a:lnTo>
                    <a:lnTo>
                      <a:pt x="1206" y="173"/>
                    </a:lnTo>
                    <a:lnTo>
                      <a:pt x="1212" y="173"/>
                    </a:lnTo>
                    <a:lnTo>
                      <a:pt x="1218" y="178"/>
                    </a:lnTo>
                    <a:lnTo>
                      <a:pt x="1218" y="183"/>
                    </a:lnTo>
                    <a:lnTo>
                      <a:pt x="1224" y="183"/>
                    </a:lnTo>
                    <a:lnTo>
                      <a:pt x="1230" y="188"/>
                    </a:lnTo>
                    <a:lnTo>
                      <a:pt x="1236" y="188"/>
                    </a:lnTo>
                    <a:lnTo>
                      <a:pt x="1236" y="183"/>
                    </a:lnTo>
                    <a:lnTo>
                      <a:pt x="1236" y="178"/>
                    </a:lnTo>
                    <a:lnTo>
                      <a:pt x="1242" y="173"/>
                    </a:lnTo>
                    <a:lnTo>
                      <a:pt x="1242" y="168"/>
                    </a:lnTo>
                    <a:lnTo>
                      <a:pt x="1248" y="163"/>
                    </a:lnTo>
                    <a:lnTo>
                      <a:pt x="1248" y="158"/>
                    </a:lnTo>
                    <a:lnTo>
                      <a:pt x="1248" y="152"/>
                    </a:lnTo>
                    <a:lnTo>
                      <a:pt x="1254" y="147"/>
                    </a:lnTo>
                    <a:lnTo>
                      <a:pt x="1260" y="142"/>
                    </a:lnTo>
                    <a:lnTo>
                      <a:pt x="1260" y="137"/>
                    </a:lnTo>
                    <a:lnTo>
                      <a:pt x="1260" y="132"/>
                    </a:lnTo>
                    <a:lnTo>
                      <a:pt x="1266" y="127"/>
                    </a:lnTo>
                    <a:lnTo>
                      <a:pt x="1266" y="122"/>
                    </a:lnTo>
                    <a:lnTo>
                      <a:pt x="1266" y="117"/>
                    </a:lnTo>
                    <a:lnTo>
                      <a:pt x="1272" y="112"/>
                    </a:lnTo>
                    <a:lnTo>
                      <a:pt x="1278" y="107"/>
                    </a:lnTo>
                    <a:lnTo>
                      <a:pt x="1278" y="101"/>
                    </a:lnTo>
                    <a:lnTo>
                      <a:pt x="1278" y="96"/>
                    </a:lnTo>
                    <a:lnTo>
                      <a:pt x="1284" y="91"/>
                    </a:lnTo>
                    <a:lnTo>
                      <a:pt x="1284" y="86"/>
                    </a:lnTo>
                    <a:lnTo>
                      <a:pt x="1290" y="81"/>
                    </a:lnTo>
                    <a:lnTo>
                      <a:pt x="1290" y="76"/>
                    </a:lnTo>
                    <a:lnTo>
                      <a:pt x="1290" y="71"/>
                    </a:lnTo>
                    <a:lnTo>
                      <a:pt x="1296" y="71"/>
                    </a:lnTo>
                    <a:lnTo>
                      <a:pt x="1296" y="61"/>
                    </a:lnTo>
                    <a:lnTo>
                      <a:pt x="1302" y="56"/>
                    </a:lnTo>
                    <a:lnTo>
                      <a:pt x="1302" y="51"/>
                    </a:lnTo>
                    <a:lnTo>
                      <a:pt x="1308" y="51"/>
                    </a:lnTo>
                    <a:lnTo>
                      <a:pt x="1308" y="56"/>
                    </a:lnTo>
                    <a:lnTo>
                      <a:pt x="1308" y="61"/>
                    </a:lnTo>
                    <a:lnTo>
                      <a:pt x="1314" y="61"/>
                    </a:lnTo>
                    <a:lnTo>
                      <a:pt x="1314" y="66"/>
                    </a:lnTo>
                    <a:lnTo>
                      <a:pt x="1320" y="66"/>
                    </a:lnTo>
                    <a:lnTo>
                      <a:pt x="1320" y="71"/>
                    </a:lnTo>
                    <a:lnTo>
                      <a:pt x="1320" y="76"/>
                    </a:lnTo>
                    <a:lnTo>
                      <a:pt x="1326" y="76"/>
                    </a:lnTo>
                    <a:lnTo>
                      <a:pt x="1326" y="81"/>
                    </a:lnTo>
                    <a:lnTo>
                      <a:pt x="1332" y="86"/>
                    </a:lnTo>
                    <a:lnTo>
                      <a:pt x="1332" y="91"/>
                    </a:lnTo>
                    <a:lnTo>
                      <a:pt x="1338" y="91"/>
                    </a:lnTo>
                    <a:lnTo>
                      <a:pt x="1338" y="96"/>
                    </a:lnTo>
                    <a:lnTo>
                      <a:pt x="1338" y="101"/>
                    </a:lnTo>
                    <a:lnTo>
                      <a:pt x="1344" y="101"/>
                    </a:lnTo>
                    <a:lnTo>
                      <a:pt x="1344" y="107"/>
                    </a:lnTo>
                    <a:lnTo>
                      <a:pt x="1350" y="112"/>
                    </a:lnTo>
                    <a:lnTo>
                      <a:pt x="1350" y="117"/>
                    </a:lnTo>
                    <a:lnTo>
                      <a:pt x="1356" y="117"/>
                    </a:lnTo>
                    <a:lnTo>
                      <a:pt x="1356" y="122"/>
                    </a:lnTo>
                    <a:lnTo>
                      <a:pt x="1362" y="127"/>
                    </a:lnTo>
                    <a:lnTo>
                      <a:pt x="1362" y="132"/>
                    </a:lnTo>
                    <a:lnTo>
                      <a:pt x="1368" y="132"/>
                    </a:lnTo>
                    <a:lnTo>
                      <a:pt x="1368" y="137"/>
                    </a:lnTo>
                    <a:lnTo>
                      <a:pt x="1368" y="142"/>
                    </a:lnTo>
                    <a:lnTo>
                      <a:pt x="1374" y="142"/>
                    </a:lnTo>
                    <a:lnTo>
                      <a:pt x="1374" y="147"/>
                    </a:lnTo>
                    <a:lnTo>
                      <a:pt x="1380" y="147"/>
                    </a:lnTo>
                    <a:lnTo>
                      <a:pt x="1380" y="142"/>
                    </a:lnTo>
                    <a:lnTo>
                      <a:pt x="1380" y="137"/>
                    </a:lnTo>
                    <a:lnTo>
                      <a:pt x="1380" y="132"/>
                    </a:lnTo>
                    <a:lnTo>
                      <a:pt x="1386" y="132"/>
                    </a:lnTo>
                    <a:lnTo>
                      <a:pt x="1386" y="127"/>
                    </a:lnTo>
                    <a:lnTo>
                      <a:pt x="1392" y="122"/>
                    </a:lnTo>
                    <a:lnTo>
                      <a:pt x="1392" y="117"/>
                    </a:lnTo>
                    <a:lnTo>
                      <a:pt x="1392" y="112"/>
                    </a:lnTo>
                    <a:lnTo>
                      <a:pt x="1398" y="112"/>
                    </a:lnTo>
                    <a:lnTo>
                      <a:pt x="1398" y="107"/>
                    </a:lnTo>
                    <a:lnTo>
                      <a:pt x="1398" y="101"/>
                    </a:lnTo>
                    <a:lnTo>
                      <a:pt x="1404" y="96"/>
                    </a:lnTo>
                    <a:lnTo>
                      <a:pt x="1404" y="91"/>
                    </a:lnTo>
                    <a:lnTo>
                      <a:pt x="1404" y="86"/>
                    </a:lnTo>
                    <a:lnTo>
                      <a:pt x="1410" y="86"/>
                    </a:lnTo>
                    <a:lnTo>
                      <a:pt x="1410" y="81"/>
                    </a:lnTo>
                    <a:lnTo>
                      <a:pt x="1410" y="76"/>
                    </a:lnTo>
                    <a:lnTo>
                      <a:pt x="1416" y="76"/>
                    </a:lnTo>
                    <a:lnTo>
                      <a:pt x="1416" y="71"/>
                    </a:lnTo>
                    <a:lnTo>
                      <a:pt x="1416" y="66"/>
                    </a:lnTo>
                    <a:lnTo>
                      <a:pt x="1422" y="61"/>
                    </a:lnTo>
                    <a:lnTo>
                      <a:pt x="1422" y="56"/>
                    </a:lnTo>
                    <a:lnTo>
                      <a:pt x="1422" y="51"/>
                    </a:lnTo>
                    <a:lnTo>
                      <a:pt x="1428" y="51"/>
                    </a:lnTo>
                    <a:lnTo>
                      <a:pt x="1428" y="45"/>
                    </a:lnTo>
                    <a:lnTo>
                      <a:pt x="1428" y="40"/>
                    </a:lnTo>
                    <a:lnTo>
                      <a:pt x="1434" y="35"/>
                    </a:lnTo>
                    <a:lnTo>
                      <a:pt x="1434" y="30"/>
                    </a:lnTo>
                    <a:lnTo>
                      <a:pt x="1440" y="25"/>
                    </a:lnTo>
                    <a:lnTo>
                      <a:pt x="1440" y="20"/>
                    </a:lnTo>
                    <a:lnTo>
                      <a:pt x="1440" y="15"/>
                    </a:lnTo>
                    <a:lnTo>
                      <a:pt x="1446" y="5"/>
                    </a:lnTo>
                    <a:lnTo>
                      <a:pt x="1446" y="0"/>
                    </a:lnTo>
                    <a:lnTo>
                      <a:pt x="1452" y="5"/>
                    </a:lnTo>
                    <a:lnTo>
                      <a:pt x="1452" y="10"/>
                    </a:lnTo>
                    <a:lnTo>
                      <a:pt x="1452" y="15"/>
                    </a:lnTo>
                    <a:lnTo>
                      <a:pt x="1458" y="15"/>
                    </a:lnTo>
                    <a:lnTo>
                      <a:pt x="1458" y="20"/>
                    </a:lnTo>
                    <a:lnTo>
                      <a:pt x="1458" y="25"/>
                    </a:lnTo>
                    <a:lnTo>
                      <a:pt x="1464" y="30"/>
                    </a:lnTo>
                    <a:lnTo>
                      <a:pt x="1464" y="35"/>
                    </a:lnTo>
                    <a:lnTo>
                      <a:pt x="1470" y="35"/>
                    </a:lnTo>
                    <a:lnTo>
                      <a:pt x="1470" y="40"/>
                    </a:lnTo>
                    <a:lnTo>
                      <a:pt x="1470" y="45"/>
                    </a:lnTo>
                    <a:lnTo>
                      <a:pt x="1476" y="51"/>
                    </a:lnTo>
                    <a:lnTo>
                      <a:pt x="1476" y="56"/>
                    </a:lnTo>
                    <a:lnTo>
                      <a:pt x="1482" y="61"/>
                    </a:lnTo>
                    <a:lnTo>
                      <a:pt x="1482" y="66"/>
                    </a:lnTo>
                    <a:lnTo>
                      <a:pt x="1482" y="71"/>
                    </a:lnTo>
                    <a:lnTo>
                      <a:pt x="1488" y="71"/>
                    </a:lnTo>
                    <a:lnTo>
                      <a:pt x="1488" y="76"/>
                    </a:lnTo>
                    <a:lnTo>
                      <a:pt x="1488" y="81"/>
                    </a:lnTo>
                    <a:lnTo>
                      <a:pt x="1494" y="86"/>
                    </a:lnTo>
                    <a:lnTo>
                      <a:pt x="1494" y="91"/>
                    </a:lnTo>
                    <a:lnTo>
                      <a:pt x="1500" y="96"/>
                    </a:lnTo>
                    <a:lnTo>
                      <a:pt x="1500" y="101"/>
                    </a:lnTo>
                    <a:lnTo>
                      <a:pt x="1500" y="107"/>
                    </a:lnTo>
                    <a:lnTo>
                      <a:pt x="1506" y="112"/>
                    </a:lnTo>
                    <a:lnTo>
                      <a:pt x="1512" y="117"/>
                    </a:lnTo>
                    <a:lnTo>
                      <a:pt x="1512" y="122"/>
                    </a:lnTo>
                    <a:lnTo>
                      <a:pt x="1512" y="127"/>
                    </a:lnTo>
                    <a:lnTo>
                      <a:pt x="1518" y="127"/>
                    </a:lnTo>
                    <a:lnTo>
                      <a:pt x="1518" y="132"/>
                    </a:lnTo>
                    <a:lnTo>
                      <a:pt x="1518" y="137"/>
                    </a:lnTo>
                    <a:lnTo>
                      <a:pt x="1524" y="137"/>
                    </a:lnTo>
                    <a:lnTo>
                      <a:pt x="1524" y="132"/>
                    </a:lnTo>
                    <a:lnTo>
                      <a:pt x="1524" y="127"/>
                    </a:lnTo>
                    <a:lnTo>
                      <a:pt x="1530" y="127"/>
                    </a:lnTo>
                    <a:lnTo>
                      <a:pt x="1530" y="122"/>
                    </a:lnTo>
                    <a:lnTo>
                      <a:pt x="1530" y="117"/>
                    </a:lnTo>
                    <a:lnTo>
                      <a:pt x="1536" y="112"/>
                    </a:lnTo>
                    <a:lnTo>
                      <a:pt x="1542" y="107"/>
                    </a:lnTo>
                    <a:lnTo>
                      <a:pt x="1542" y="101"/>
                    </a:lnTo>
                    <a:lnTo>
                      <a:pt x="1542" y="96"/>
                    </a:lnTo>
                    <a:lnTo>
                      <a:pt x="1548" y="91"/>
                    </a:lnTo>
                    <a:lnTo>
                      <a:pt x="1548" y="86"/>
                    </a:lnTo>
                    <a:lnTo>
                      <a:pt x="1554" y="81"/>
                    </a:lnTo>
                    <a:lnTo>
                      <a:pt x="1554" y="76"/>
                    </a:lnTo>
                    <a:lnTo>
                      <a:pt x="1554" y="71"/>
                    </a:lnTo>
                    <a:lnTo>
                      <a:pt x="1560" y="71"/>
                    </a:lnTo>
                    <a:lnTo>
                      <a:pt x="1560" y="66"/>
                    </a:lnTo>
                    <a:lnTo>
                      <a:pt x="1560" y="61"/>
                    </a:lnTo>
                    <a:lnTo>
                      <a:pt x="1566" y="61"/>
                    </a:lnTo>
                    <a:lnTo>
                      <a:pt x="1566" y="56"/>
                    </a:lnTo>
                    <a:lnTo>
                      <a:pt x="1566" y="51"/>
                    </a:lnTo>
                    <a:lnTo>
                      <a:pt x="1572" y="51"/>
                    </a:lnTo>
                    <a:lnTo>
                      <a:pt x="1572" y="45"/>
                    </a:lnTo>
                    <a:lnTo>
                      <a:pt x="1572" y="40"/>
                    </a:lnTo>
                    <a:lnTo>
                      <a:pt x="1578" y="35"/>
                    </a:lnTo>
                    <a:lnTo>
                      <a:pt x="1578" y="30"/>
                    </a:lnTo>
                    <a:lnTo>
                      <a:pt x="1584" y="25"/>
                    </a:lnTo>
                    <a:lnTo>
                      <a:pt x="1584" y="20"/>
                    </a:lnTo>
                    <a:lnTo>
                      <a:pt x="1584" y="15"/>
                    </a:lnTo>
                    <a:lnTo>
                      <a:pt x="1590" y="15"/>
                    </a:lnTo>
                    <a:lnTo>
                      <a:pt x="1590" y="10"/>
                    </a:lnTo>
                    <a:lnTo>
                      <a:pt x="1590" y="5"/>
                    </a:lnTo>
                    <a:lnTo>
                      <a:pt x="1596" y="5"/>
                    </a:lnTo>
                    <a:lnTo>
                      <a:pt x="1596" y="10"/>
                    </a:lnTo>
                    <a:lnTo>
                      <a:pt x="1602" y="15"/>
                    </a:lnTo>
                    <a:lnTo>
                      <a:pt x="1602" y="20"/>
                    </a:lnTo>
                    <a:lnTo>
                      <a:pt x="1602" y="25"/>
                    </a:lnTo>
                    <a:lnTo>
                      <a:pt x="1602" y="30"/>
                    </a:lnTo>
                    <a:lnTo>
                      <a:pt x="1608" y="35"/>
                    </a:lnTo>
                    <a:lnTo>
                      <a:pt x="1608" y="40"/>
                    </a:lnTo>
                    <a:lnTo>
                      <a:pt x="1614" y="45"/>
                    </a:lnTo>
                    <a:lnTo>
                      <a:pt x="1614" y="51"/>
                    </a:lnTo>
                    <a:lnTo>
                      <a:pt x="1614" y="56"/>
                    </a:lnTo>
                    <a:lnTo>
                      <a:pt x="1614" y="61"/>
                    </a:lnTo>
                    <a:lnTo>
                      <a:pt x="1620" y="61"/>
                    </a:lnTo>
                    <a:lnTo>
                      <a:pt x="1620" y="66"/>
                    </a:lnTo>
                    <a:lnTo>
                      <a:pt x="1620" y="71"/>
                    </a:lnTo>
                    <a:lnTo>
                      <a:pt x="1626" y="76"/>
                    </a:lnTo>
                    <a:lnTo>
                      <a:pt x="1626" y="81"/>
                    </a:lnTo>
                    <a:lnTo>
                      <a:pt x="1626" y="86"/>
                    </a:lnTo>
                    <a:lnTo>
                      <a:pt x="1626" y="91"/>
                    </a:lnTo>
                    <a:lnTo>
                      <a:pt x="1632" y="91"/>
                    </a:lnTo>
                    <a:lnTo>
                      <a:pt x="1632" y="96"/>
                    </a:lnTo>
                    <a:lnTo>
                      <a:pt x="1632" y="101"/>
                    </a:lnTo>
                    <a:lnTo>
                      <a:pt x="1638" y="107"/>
                    </a:lnTo>
                    <a:lnTo>
                      <a:pt x="1638" y="112"/>
                    </a:lnTo>
                    <a:lnTo>
                      <a:pt x="1638" y="117"/>
                    </a:lnTo>
                    <a:lnTo>
                      <a:pt x="1644" y="122"/>
                    </a:lnTo>
                    <a:lnTo>
                      <a:pt x="1644" y="127"/>
                    </a:lnTo>
                    <a:lnTo>
                      <a:pt x="1644" y="132"/>
                    </a:lnTo>
                    <a:lnTo>
                      <a:pt x="1650" y="132"/>
                    </a:lnTo>
                    <a:lnTo>
                      <a:pt x="1650" y="142"/>
                    </a:lnTo>
                    <a:lnTo>
                      <a:pt x="1656" y="147"/>
                    </a:lnTo>
                    <a:lnTo>
                      <a:pt x="1656" y="152"/>
                    </a:lnTo>
                    <a:lnTo>
                      <a:pt x="1656" y="158"/>
                    </a:lnTo>
                    <a:lnTo>
                      <a:pt x="1662" y="163"/>
                    </a:lnTo>
                    <a:lnTo>
                      <a:pt x="1662" y="168"/>
                    </a:lnTo>
                    <a:lnTo>
                      <a:pt x="1662" y="173"/>
                    </a:lnTo>
                    <a:lnTo>
                      <a:pt x="1668" y="173"/>
                    </a:lnTo>
                    <a:lnTo>
                      <a:pt x="1674" y="168"/>
                    </a:lnTo>
                    <a:lnTo>
                      <a:pt x="1674" y="163"/>
                    </a:lnTo>
                    <a:lnTo>
                      <a:pt x="1674" y="158"/>
                    </a:lnTo>
                    <a:lnTo>
                      <a:pt x="1680" y="158"/>
                    </a:lnTo>
                    <a:lnTo>
                      <a:pt x="1680" y="152"/>
                    </a:lnTo>
                    <a:lnTo>
                      <a:pt x="1686" y="147"/>
                    </a:lnTo>
                    <a:lnTo>
                      <a:pt x="1686" y="142"/>
                    </a:lnTo>
                    <a:lnTo>
                      <a:pt x="1692" y="142"/>
                    </a:lnTo>
                    <a:lnTo>
                      <a:pt x="1692" y="137"/>
                    </a:lnTo>
                    <a:lnTo>
                      <a:pt x="1692" y="132"/>
                    </a:lnTo>
                    <a:lnTo>
                      <a:pt x="1698" y="127"/>
                    </a:lnTo>
                    <a:lnTo>
                      <a:pt x="1698" y="122"/>
                    </a:lnTo>
                    <a:lnTo>
                      <a:pt x="1704" y="122"/>
                    </a:lnTo>
                    <a:lnTo>
                      <a:pt x="1704" y="117"/>
                    </a:lnTo>
                    <a:lnTo>
                      <a:pt x="1704" y="112"/>
                    </a:lnTo>
                    <a:lnTo>
                      <a:pt x="1710" y="112"/>
                    </a:lnTo>
                    <a:lnTo>
                      <a:pt x="1710" y="107"/>
                    </a:lnTo>
                    <a:lnTo>
                      <a:pt x="1716" y="101"/>
                    </a:lnTo>
                    <a:lnTo>
                      <a:pt x="1716" y="96"/>
                    </a:lnTo>
                    <a:lnTo>
                      <a:pt x="1716" y="91"/>
                    </a:lnTo>
                    <a:lnTo>
                      <a:pt x="1722" y="91"/>
                    </a:lnTo>
                    <a:lnTo>
                      <a:pt x="1722" y="86"/>
                    </a:lnTo>
                    <a:lnTo>
                      <a:pt x="1728" y="81"/>
                    </a:lnTo>
                    <a:lnTo>
                      <a:pt x="1728" y="76"/>
                    </a:lnTo>
                    <a:lnTo>
                      <a:pt x="1734" y="76"/>
                    </a:lnTo>
                    <a:lnTo>
                      <a:pt x="1734" y="71"/>
                    </a:lnTo>
                    <a:lnTo>
                      <a:pt x="1734" y="66"/>
                    </a:lnTo>
                    <a:lnTo>
                      <a:pt x="1740" y="66"/>
                    </a:lnTo>
                    <a:lnTo>
                      <a:pt x="1740" y="61"/>
                    </a:lnTo>
                    <a:lnTo>
                      <a:pt x="1740" y="66"/>
                    </a:lnTo>
                    <a:lnTo>
                      <a:pt x="1740" y="71"/>
                    </a:lnTo>
                    <a:lnTo>
                      <a:pt x="1746" y="76"/>
                    </a:lnTo>
                    <a:lnTo>
                      <a:pt x="1746" y="81"/>
                    </a:lnTo>
                    <a:lnTo>
                      <a:pt x="1746" y="91"/>
                    </a:lnTo>
                    <a:lnTo>
                      <a:pt x="1752" y="91"/>
                    </a:lnTo>
                    <a:lnTo>
                      <a:pt x="1752" y="96"/>
                    </a:lnTo>
                    <a:lnTo>
                      <a:pt x="1752" y="101"/>
                    </a:lnTo>
                    <a:lnTo>
                      <a:pt x="1752" y="107"/>
                    </a:lnTo>
                    <a:lnTo>
                      <a:pt x="1758" y="117"/>
                    </a:lnTo>
                    <a:lnTo>
                      <a:pt x="1758" y="127"/>
                    </a:lnTo>
                    <a:lnTo>
                      <a:pt x="1764" y="127"/>
                    </a:lnTo>
                    <a:lnTo>
                      <a:pt x="1764" y="132"/>
                    </a:lnTo>
                    <a:lnTo>
                      <a:pt x="1764" y="137"/>
                    </a:lnTo>
                    <a:lnTo>
                      <a:pt x="1764" y="142"/>
                    </a:lnTo>
                    <a:lnTo>
                      <a:pt x="1770" y="147"/>
                    </a:lnTo>
                    <a:lnTo>
                      <a:pt x="1770" y="152"/>
                    </a:lnTo>
                    <a:lnTo>
                      <a:pt x="1776" y="163"/>
                    </a:lnTo>
                    <a:lnTo>
                      <a:pt x="1776" y="168"/>
                    </a:lnTo>
                    <a:lnTo>
                      <a:pt x="1776" y="178"/>
                    </a:lnTo>
                    <a:lnTo>
                      <a:pt x="1782" y="178"/>
                    </a:lnTo>
                    <a:lnTo>
                      <a:pt x="1782" y="183"/>
                    </a:lnTo>
                    <a:lnTo>
                      <a:pt x="1782" y="188"/>
                    </a:lnTo>
                    <a:lnTo>
                      <a:pt x="1782" y="193"/>
                    </a:lnTo>
                    <a:lnTo>
                      <a:pt x="1788" y="198"/>
                    </a:lnTo>
                    <a:lnTo>
                      <a:pt x="1788" y="203"/>
                    </a:lnTo>
                    <a:lnTo>
                      <a:pt x="1794" y="208"/>
                    </a:lnTo>
                    <a:lnTo>
                      <a:pt x="1794" y="214"/>
                    </a:lnTo>
                    <a:lnTo>
                      <a:pt x="1794" y="219"/>
                    </a:lnTo>
                    <a:lnTo>
                      <a:pt x="1794" y="224"/>
                    </a:lnTo>
                    <a:lnTo>
                      <a:pt x="1800" y="224"/>
                    </a:lnTo>
                    <a:lnTo>
                      <a:pt x="1800" y="229"/>
                    </a:lnTo>
                    <a:lnTo>
                      <a:pt x="1800" y="234"/>
                    </a:lnTo>
                    <a:lnTo>
                      <a:pt x="1806" y="239"/>
                    </a:lnTo>
                    <a:lnTo>
                      <a:pt x="1806" y="244"/>
                    </a:lnTo>
                    <a:lnTo>
                      <a:pt x="1806" y="249"/>
                    </a:lnTo>
                    <a:lnTo>
                      <a:pt x="1806" y="254"/>
                    </a:lnTo>
                    <a:lnTo>
                      <a:pt x="1812" y="254"/>
                    </a:lnTo>
                    <a:lnTo>
                      <a:pt x="1812" y="259"/>
                    </a:lnTo>
                    <a:lnTo>
                      <a:pt x="1812" y="254"/>
                    </a:lnTo>
                    <a:lnTo>
                      <a:pt x="1818" y="254"/>
                    </a:lnTo>
                    <a:lnTo>
                      <a:pt x="1818" y="249"/>
                    </a:lnTo>
                    <a:lnTo>
                      <a:pt x="1824" y="249"/>
                    </a:lnTo>
                    <a:lnTo>
                      <a:pt x="1824" y="244"/>
                    </a:lnTo>
                    <a:lnTo>
                      <a:pt x="1830" y="239"/>
                    </a:lnTo>
                    <a:lnTo>
                      <a:pt x="1836" y="239"/>
                    </a:lnTo>
                    <a:lnTo>
                      <a:pt x="1836" y="234"/>
                    </a:lnTo>
                    <a:lnTo>
                      <a:pt x="1842" y="229"/>
                    </a:lnTo>
                    <a:lnTo>
                      <a:pt x="1848" y="224"/>
                    </a:lnTo>
                    <a:lnTo>
                      <a:pt x="1848" y="219"/>
                    </a:lnTo>
                    <a:lnTo>
                      <a:pt x="1854" y="219"/>
                    </a:lnTo>
                    <a:lnTo>
                      <a:pt x="1854" y="214"/>
                    </a:lnTo>
                    <a:lnTo>
                      <a:pt x="1860" y="214"/>
                    </a:lnTo>
                    <a:lnTo>
                      <a:pt x="1860" y="208"/>
                    </a:lnTo>
                    <a:lnTo>
                      <a:pt x="1866" y="203"/>
                    </a:lnTo>
                    <a:lnTo>
                      <a:pt x="1866" y="198"/>
                    </a:lnTo>
                    <a:lnTo>
                      <a:pt x="1872" y="198"/>
                    </a:lnTo>
                    <a:lnTo>
                      <a:pt x="1872" y="193"/>
                    </a:lnTo>
                    <a:lnTo>
                      <a:pt x="1878" y="193"/>
                    </a:lnTo>
                    <a:lnTo>
                      <a:pt x="1878" y="188"/>
                    </a:lnTo>
                    <a:lnTo>
                      <a:pt x="1884" y="188"/>
                    </a:lnTo>
                    <a:lnTo>
                      <a:pt x="1884" y="183"/>
                    </a:lnTo>
                    <a:lnTo>
                      <a:pt x="1884" y="188"/>
                    </a:lnTo>
                    <a:lnTo>
                      <a:pt x="1884" y="193"/>
                    </a:lnTo>
                    <a:lnTo>
                      <a:pt x="1890" y="203"/>
                    </a:lnTo>
                    <a:lnTo>
                      <a:pt x="1896" y="214"/>
                    </a:lnTo>
                    <a:lnTo>
                      <a:pt x="1896" y="219"/>
                    </a:lnTo>
                    <a:lnTo>
                      <a:pt x="1896" y="224"/>
                    </a:lnTo>
                    <a:lnTo>
                      <a:pt x="1896" y="229"/>
                    </a:lnTo>
                    <a:lnTo>
                      <a:pt x="1902" y="229"/>
                    </a:lnTo>
                    <a:lnTo>
                      <a:pt x="1902" y="239"/>
                    </a:lnTo>
                    <a:lnTo>
                      <a:pt x="1902" y="244"/>
                    </a:lnTo>
                    <a:lnTo>
                      <a:pt x="1908" y="249"/>
                    </a:lnTo>
                    <a:lnTo>
                      <a:pt x="1908" y="254"/>
                    </a:lnTo>
                    <a:lnTo>
                      <a:pt x="1908" y="259"/>
                    </a:lnTo>
                    <a:lnTo>
                      <a:pt x="1908" y="265"/>
                    </a:lnTo>
                    <a:lnTo>
                      <a:pt x="1914" y="265"/>
                    </a:lnTo>
                    <a:lnTo>
                      <a:pt x="1914" y="275"/>
                    </a:lnTo>
                    <a:lnTo>
                      <a:pt x="1914" y="280"/>
                    </a:lnTo>
                    <a:lnTo>
                      <a:pt x="1920" y="285"/>
                    </a:lnTo>
                    <a:lnTo>
                      <a:pt x="1920" y="290"/>
                    </a:lnTo>
                    <a:lnTo>
                      <a:pt x="1920" y="295"/>
                    </a:lnTo>
                    <a:lnTo>
                      <a:pt x="1926" y="300"/>
                    </a:lnTo>
                    <a:lnTo>
                      <a:pt x="1926" y="305"/>
                    </a:lnTo>
                    <a:lnTo>
                      <a:pt x="1926" y="310"/>
                    </a:lnTo>
                    <a:lnTo>
                      <a:pt x="1932" y="315"/>
                    </a:lnTo>
                    <a:lnTo>
                      <a:pt x="1932" y="321"/>
                    </a:lnTo>
                    <a:lnTo>
                      <a:pt x="1932" y="326"/>
                    </a:lnTo>
                    <a:lnTo>
                      <a:pt x="1938" y="331"/>
                    </a:lnTo>
                    <a:lnTo>
                      <a:pt x="1938" y="336"/>
                    </a:lnTo>
                    <a:lnTo>
                      <a:pt x="1938" y="346"/>
                    </a:lnTo>
                    <a:lnTo>
                      <a:pt x="1944" y="346"/>
                    </a:lnTo>
                    <a:lnTo>
                      <a:pt x="1944" y="356"/>
                    </a:lnTo>
                    <a:lnTo>
                      <a:pt x="1950" y="366"/>
                    </a:lnTo>
                    <a:lnTo>
                      <a:pt x="1950" y="377"/>
                    </a:lnTo>
                    <a:lnTo>
                      <a:pt x="1956" y="377"/>
                    </a:lnTo>
                    <a:lnTo>
                      <a:pt x="1956" y="382"/>
                    </a:lnTo>
                    <a:lnTo>
                      <a:pt x="1962" y="382"/>
                    </a:lnTo>
                    <a:lnTo>
                      <a:pt x="1962" y="377"/>
                    </a:lnTo>
                    <a:lnTo>
                      <a:pt x="1968" y="377"/>
                    </a:lnTo>
                    <a:lnTo>
                      <a:pt x="1974" y="377"/>
                    </a:lnTo>
                    <a:lnTo>
                      <a:pt x="1974" y="372"/>
                    </a:lnTo>
                    <a:lnTo>
                      <a:pt x="1980" y="372"/>
                    </a:lnTo>
                    <a:lnTo>
                      <a:pt x="1986" y="372"/>
                    </a:lnTo>
                    <a:lnTo>
                      <a:pt x="1986" y="366"/>
                    </a:lnTo>
                    <a:lnTo>
                      <a:pt x="1992" y="366"/>
                    </a:lnTo>
                    <a:lnTo>
                      <a:pt x="1998" y="366"/>
                    </a:lnTo>
                    <a:lnTo>
                      <a:pt x="1998" y="361"/>
                    </a:lnTo>
                    <a:lnTo>
                      <a:pt x="2004" y="361"/>
                    </a:lnTo>
                    <a:lnTo>
                      <a:pt x="2010" y="361"/>
                    </a:lnTo>
                    <a:lnTo>
                      <a:pt x="2010" y="356"/>
                    </a:lnTo>
                    <a:lnTo>
                      <a:pt x="2016" y="356"/>
                    </a:lnTo>
                    <a:lnTo>
                      <a:pt x="2022" y="351"/>
                    </a:lnTo>
                    <a:lnTo>
                      <a:pt x="2028" y="351"/>
                    </a:lnTo>
                    <a:lnTo>
                      <a:pt x="2028" y="356"/>
                    </a:lnTo>
                    <a:lnTo>
                      <a:pt x="2034" y="356"/>
                    </a:lnTo>
                    <a:lnTo>
                      <a:pt x="2034" y="366"/>
                    </a:lnTo>
                    <a:lnTo>
                      <a:pt x="2034" y="372"/>
                    </a:lnTo>
                    <a:lnTo>
                      <a:pt x="2040" y="377"/>
                    </a:lnTo>
                    <a:lnTo>
                      <a:pt x="2040" y="382"/>
                    </a:lnTo>
                    <a:lnTo>
                      <a:pt x="2040" y="387"/>
                    </a:lnTo>
                    <a:lnTo>
                      <a:pt x="2046" y="387"/>
                    </a:lnTo>
                    <a:lnTo>
                      <a:pt x="2046" y="392"/>
                    </a:lnTo>
                    <a:lnTo>
                      <a:pt x="2046" y="397"/>
                    </a:lnTo>
                    <a:lnTo>
                      <a:pt x="2046" y="402"/>
                    </a:lnTo>
                    <a:lnTo>
                      <a:pt x="2052" y="407"/>
                    </a:lnTo>
                    <a:lnTo>
                      <a:pt x="2052" y="412"/>
                    </a:lnTo>
                    <a:lnTo>
                      <a:pt x="2052" y="417"/>
                    </a:lnTo>
                    <a:lnTo>
                      <a:pt x="2058" y="417"/>
                    </a:lnTo>
                    <a:lnTo>
                      <a:pt x="2058" y="422"/>
                    </a:lnTo>
                    <a:lnTo>
                      <a:pt x="2058" y="428"/>
                    </a:lnTo>
                    <a:lnTo>
                      <a:pt x="2058" y="433"/>
                    </a:lnTo>
                    <a:lnTo>
                      <a:pt x="2064" y="438"/>
                    </a:lnTo>
                    <a:lnTo>
                      <a:pt x="2064" y="443"/>
                    </a:lnTo>
                    <a:lnTo>
                      <a:pt x="2070" y="453"/>
                    </a:lnTo>
                    <a:lnTo>
                      <a:pt x="2076" y="458"/>
                    </a:lnTo>
                    <a:lnTo>
                      <a:pt x="2076" y="463"/>
                    </a:lnTo>
                    <a:lnTo>
                      <a:pt x="2076" y="468"/>
                    </a:lnTo>
                    <a:lnTo>
                      <a:pt x="2076" y="473"/>
                    </a:lnTo>
                    <a:lnTo>
                      <a:pt x="2082" y="479"/>
                    </a:lnTo>
                    <a:lnTo>
                      <a:pt x="2082" y="484"/>
                    </a:lnTo>
                    <a:lnTo>
                      <a:pt x="2088" y="489"/>
                    </a:lnTo>
                    <a:lnTo>
                      <a:pt x="2088" y="494"/>
                    </a:lnTo>
                    <a:lnTo>
                      <a:pt x="2088" y="499"/>
                    </a:lnTo>
                    <a:lnTo>
                      <a:pt x="2094" y="499"/>
                    </a:lnTo>
                    <a:lnTo>
                      <a:pt x="2094" y="504"/>
                    </a:lnTo>
                    <a:lnTo>
                      <a:pt x="2094" y="509"/>
                    </a:lnTo>
                    <a:lnTo>
                      <a:pt x="2100" y="514"/>
                    </a:lnTo>
                    <a:lnTo>
                      <a:pt x="2100" y="519"/>
                    </a:lnTo>
                    <a:lnTo>
                      <a:pt x="2106" y="519"/>
                    </a:lnTo>
                    <a:lnTo>
                      <a:pt x="2112" y="519"/>
                    </a:lnTo>
                    <a:lnTo>
                      <a:pt x="2118" y="519"/>
                    </a:lnTo>
                    <a:lnTo>
                      <a:pt x="2124" y="519"/>
                    </a:lnTo>
                    <a:lnTo>
                      <a:pt x="2130" y="519"/>
                    </a:lnTo>
                    <a:lnTo>
                      <a:pt x="2136" y="519"/>
                    </a:lnTo>
                    <a:lnTo>
                      <a:pt x="2142" y="519"/>
                    </a:lnTo>
                    <a:lnTo>
                      <a:pt x="2148" y="519"/>
                    </a:lnTo>
                    <a:lnTo>
                      <a:pt x="2154" y="519"/>
                    </a:lnTo>
                    <a:lnTo>
                      <a:pt x="2160" y="519"/>
                    </a:lnTo>
                    <a:lnTo>
                      <a:pt x="2166" y="519"/>
                    </a:lnTo>
                    <a:lnTo>
                      <a:pt x="2172" y="519"/>
                    </a:lnTo>
                    <a:lnTo>
                      <a:pt x="2172" y="524"/>
                    </a:lnTo>
                    <a:lnTo>
                      <a:pt x="2178" y="524"/>
                    </a:lnTo>
                    <a:lnTo>
                      <a:pt x="2178" y="529"/>
                    </a:lnTo>
                    <a:lnTo>
                      <a:pt x="2178" y="535"/>
                    </a:lnTo>
                    <a:lnTo>
                      <a:pt x="2184" y="540"/>
                    </a:lnTo>
                    <a:lnTo>
                      <a:pt x="2184" y="545"/>
                    </a:lnTo>
                    <a:lnTo>
                      <a:pt x="2190" y="545"/>
                    </a:lnTo>
                    <a:lnTo>
                      <a:pt x="2190" y="550"/>
                    </a:lnTo>
                    <a:lnTo>
                      <a:pt x="2190" y="555"/>
                    </a:lnTo>
                    <a:lnTo>
                      <a:pt x="2196" y="555"/>
                    </a:lnTo>
                    <a:lnTo>
                      <a:pt x="2196" y="560"/>
                    </a:lnTo>
                    <a:lnTo>
                      <a:pt x="2196" y="565"/>
                    </a:lnTo>
                    <a:lnTo>
                      <a:pt x="2202" y="570"/>
                    </a:lnTo>
                    <a:lnTo>
                      <a:pt x="2202" y="575"/>
                    </a:lnTo>
                    <a:lnTo>
                      <a:pt x="2208" y="575"/>
                    </a:lnTo>
                    <a:lnTo>
                      <a:pt x="2208" y="580"/>
                    </a:lnTo>
                    <a:lnTo>
                      <a:pt x="2208" y="586"/>
                    </a:lnTo>
                    <a:lnTo>
                      <a:pt x="2214" y="586"/>
                    </a:lnTo>
                    <a:lnTo>
                      <a:pt x="2214" y="591"/>
                    </a:lnTo>
                    <a:lnTo>
                      <a:pt x="2214" y="596"/>
                    </a:lnTo>
                    <a:lnTo>
                      <a:pt x="2220" y="596"/>
                    </a:lnTo>
                    <a:lnTo>
                      <a:pt x="2220" y="601"/>
                    </a:lnTo>
                    <a:lnTo>
                      <a:pt x="2220" y="606"/>
                    </a:lnTo>
                    <a:lnTo>
                      <a:pt x="2226" y="606"/>
                    </a:lnTo>
                    <a:lnTo>
                      <a:pt x="2226" y="611"/>
                    </a:lnTo>
                    <a:lnTo>
                      <a:pt x="2232" y="616"/>
                    </a:lnTo>
                    <a:lnTo>
                      <a:pt x="2232" y="621"/>
                    </a:lnTo>
                    <a:lnTo>
                      <a:pt x="2238" y="621"/>
                    </a:lnTo>
                    <a:lnTo>
                      <a:pt x="2238" y="626"/>
                    </a:lnTo>
                    <a:lnTo>
                      <a:pt x="2238" y="631"/>
                    </a:lnTo>
                    <a:lnTo>
                      <a:pt x="2244" y="631"/>
                    </a:lnTo>
                    <a:lnTo>
                      <a:pt x="2244" y="636"/>
                    </a:lnTo>
                    <a:lnTo>
                      <a:pt x="2250" y="636"/>
                    </a:lnTo>
                    <a:lnTo>
                      <a:pt x="2256" y="636"/>
                    </a:lnTo>
                    <a:lnTo>
                      <a:pt x="2262" y="642"/>
                    </a:lnTo>
                    <a:lnTo>
                      <a:pt x="2268" y="642"/>
                    </a:lnTo>
                    <a:lnTo>
                      <a:pt x="2274" y="642"/>
                    </a:lnTo>
                    <a:lnTo>
                      <a:pt x="2280" y="642"/>
                    </a:lnTo>
                    <a:lnTo>
                      <a:pt x="2286" y="642"/>
                    </a:lnTo>
                    <a:lnTo>
                      <a:pt x="2292" y="642"/>
                    </a:lnTo>
                    <a:lnTo>
                      <a:pt x="2298" y="642"/>
                    </a:lnTo>
                    <a:lnTo>
                      <a:pt x="2304" y="647"/>
                    </a:lnTo>
                    <a:lnTo>
                      <a:pt x="2310" y="647"/>
                    </a:lnTo>
                    <a:lnTo>
                      <a:pt x="2316" y="647"/>
                    </a:lnTo>
                    <a:lnTo>
                      <a:pt x="2322" y="647"/>
                    </a:lnTo>
                    <a:lnTo>
                      <a:pt x="2322" y="652"/>
                    </a:lnTo>
                    <a:lnTo>
                      <a:pt x="2328" y="652"/>
                    </a:lnTo>
                    <a:lnTo>
                      <a:pt x="2328" y="657"/>
                    </a:lnTo>
                    <a:lnTo>
                      <a:pt x="2334" y="657"/>
                    </a:lnTo>
                    <a:lnTo>
                      <a:pt x="2334" y="662"/>
                    </a:lnTo>
                    <a:lnTo>
                      <a:pt x="2340" y="662"/>
                    </a:lnTo>
                    <a:lnTo>
                      <a:pt x="2340" y="667"/>
                    </a:lnTo>
                    <a:lnTo>
                      <a:pt x="2346" y="667"/>
                    </a:lnTo>
                    <a:lnTo>
                      <a:pt x="2352" y="672"/>
                    </a:lnTo>
                    <a:lnTo>
                      <a:pt x="2352" y="677"/>
                    </a:lnTo>
                    <a:lnTo>
                      <a:pt x="2358" y="677"/>
                    </a:lnTo>
                    <a:lnTo>
                      <a:pt x="2364" y="682"/>
                    </a:lnTo>
                    <a:lnTo>
                      <a:pt x="2370" y="682"/>
                    </a:lnTo>
                    <a:lnTo>
                      <a:pt x="2370" y="687"/>
                    </a:lnTo>
                    <a:lnTo>
                      <a:pt x="2376" y="687"/>
                    </a:lnTo>
                    <a:lnTo>
                      <a:pt x="2382" y="692"/>
                    </a:lnTo>
                    <a:lnTo>
                      <a:pt x="2388" y="692"/>
                    </a:lnTo>
                    <a:lnTo>
                      <a:pt x="2388" y="698"/>
                    </a:lnTo>
                    <a:lnTo>
                      <a:pt x="2394" y="698"/>
                    </a:lnTo>
                    <a:lnTo>
                      <a:pt x="2400" y="698"/>
                    </a:lnTo>
                    <a:lnTo>
                      <a:pt x="2400" y="692"/>
                    </a:lnTo>
                    <a:lnTo>
                      <a:pt x="2406" y="692"/>
                    </a:lnTo>
                    <a:lnTo>
                      <a:pt x="2412" y="692"/>
                    </a:lnTo>
                    <a:lnTo>
                      <a:pt x="2418" y="692"/>
                    </a:lnTo>
                    <a:lnTo>
                      <a:pt x="2424" y="692"/>
                    </a:lnTo>
                    <a:lnTo>
                      <a:pt x="2424" y="687"/>
                    </a:lnTo>
                    <a:lnTo>
                      <a:pt x="2430" y="687"/>
                    </a:lnTo>
                    <a:lnTo>
                      <a:pt x="2436" y="687"/>
                    </a:lnTo>
                    <a:lnTo>
                      <a:pt x="2442" y="687"/>
                    </a:lnTo>
                    <a:lnTo>
                      <a:pt x="2442" y="682"/>
                    </a:lnTo>
                    <a:lnTo>
                      <a:pt x="2448" y="682"/>
                    </a:lnTo>
                    <a:lnTo>
                      <a:pt x="2454" y="682"/>
                    </a:lnTo>
                    <a:lnTo>
                      <a:pt x="2454" y="677"/>
                    </a:lnTo>
                    <a:lnTo>
                      <a:pt x="2460" y="677"/>
                    </a:lnTo>
                    <a:lnTo>
                      <a:pt x="2466" y="677"/>
                    </a:lnTo>
                    <a:lnTo>
                      <a:pt x="2472" y="677"/>
                    </a:lnTo>
                    <a:lnTo>
                      <a:pt x="2478" y="677"/>
                    </a:lnTo>
                    <a:lnTo>
                      <a:pt x="2484" y="677"/>
                    </a:lnTo>
                    <a:lnTo>
                      <a:pt x="2490" y="677"/>
                    </a:lnTo>
                    <a:lnTo>
                      <a:pt x="2496" y="682"/>
                    </a:lnTo>
                    <a:lnTo>
                      <a:pt x="2502" y="682"/>
                    </a:lnTo>
                    <a:lnTo>
                      <a:pt x="2508" y="682"/>
                    </a:lnTo>
                    <a:lnTo>
                      <a:pt x="2514" y="682"/>
                    </a:lnTo>
                    <a:lnTo>
                      <a:pt x="2520" y="682"/>
                    </a:lnTo>
                    <a:lnTo>
                      <a:pt x="2526" y="682"/>
                    </a:lnTo>
                    <a:lnTo>
                      <a:pt x="2532" y="682"/>
                    </a:lnTo>
                    <a:lnTo>
                      <a:pt x="2538" y="682"/>
                    </a:lnTo>
                    <a:lnTo>
                      <a:pt x="2538" y="677"/>
                    </a:lnTo>
                    <a:lnTo>
                      <a:pt x="2544" y="677"/>
                    </a:lnTo>
                    <a:lnTo>
                      <a:pt x="2544" y="672"/>
                    </a:lnTo>
                    <a:lnTo>
                      <a:pt x="2550" y="672"/>
                    </a:lnTo>
                    <a:lnTo>
                      <a:pt x="2550" y="667"/>
                    </a:lnTo>
                    <a:lnTo>
                      <a:pt x="2556" y="662"/>
                    </a:lnTo>
                    <a:lnTo>
                      <a:pt x="2562" y="657"/>
                    </a:lnTo>
                    <a:lnTo>
                      <a:pt x="2562" y="652"/>
                    </a:lnTo>
                    <a:lnTo>
                      <a:pt x="2568" y="652"/>
                    </a:lnTo>
                    <a:lnTo>
                      <a:pt x="2568" y="647"/>
                    </a:lnTo>
                    <a:lnTo>
                      <a:pt x="2574" y="647"/>
                    </a:lnTo>
                    <a:lnTo>
                      <a:pt x="2574" y="642"/>
                    </a:lnTo>
                    <a:lnTo>
                      <a:pt x="2580" y="636"/>
                    </a:lnTo>
                    <a:lnTo>
                      <a:pt x="2580" y="631"/>
                    </a:lnTo>
                    <a:lnTo>
                      <a:pt x="2586" y="631"/>
                    </a:lnTo>
                    <a:lnTo>
                      <a:pt x="2586" y="626"/>
                    </a:lnTo>
                    <a:lnTo>
                      <a:pt x="2592" y="626"/>
                    </a:lnTo>
                    <a:lnTo>
                      <a:pt x="2592" y="621"/>
                    </a:lnTo>
                    <a:lnTo>
                      <a:pt x="2592" y="616"/>
                    </a:lnTo>
                    <a:lnTo>
                      <a:pt x="2598" y="616"/>
                    </a:lnTo>
                    <a:lnTo>
                      <a:pt x="2598" y="611"/>
                    </a:lnTo>
                    <a:lnTo>
                      <a:pt x="2604" y="606"/>
                    </a:lnTo>
                    <a:lnTo>
                      <a:pt x="2604" y="601"/>
                    </a:lnTo>
                    <a:lnTo>
                      <a:pt x="2610" y="601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6" name="Rectangle 736"/>
              <p:cNvSpPr>
                <a:spLocks noChangeArrowheads="1"/>
              </p:cNvSpPr>
              <p:nvPr/>
            </p:nvSpPr>
            <p:spPr bwMode="auto">
              <a:xfrm>
                <a:off x="3183" y="1527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7" name="Freeform 737"/>
              <p:cNvSpPr>
                <a:spLocks/>
              </p:cNvSpPr>
              <p:nvPr/>
            </p:nvSpPr>
            <p:spPr bwMode="auto">
              <a:xfrm>
                <a:off x="2955" y="747"/>
                <a:ext cx="2610" cy="714"/>
              </a:xfrm>
              <a:custGeom>
                <a:avLst/>
                <a:gdLst>
                  <a:gd name="T0" fmla="*/ 36 w 2610"/>
                  <a:gd name="T1" fmla="*/ 464 h 714"/>
                  <a:gd name="T2" fmla="*/ 78 w 2610"/>
                  <a:gd name="T3" fmla="*/ 474 h 714"/>
                  <a:gd name="T4" fmla="*/ 120 w 2610"/>
                  <a:gd name="T5" fmla="*/ 489 h 714"/>
                  <a:gd name="T6" fmla="*/ 162 w 2610"/>
                  <a:gd name="T7" fmla="*/ 500 h 714"/>
                  <a:gd name="T8" fmla="*/ 204 w 2610"/>
                  <a:gd name="T9" fmla="*/ 500 h 714"/>
                  <a:gd name="T10" fmla="*/ 246 w 2610"/>
                  <a:gd name="T11" fmla="*/ 510 h 714"/>
                  <a:gd name="T12" fmla="*/ 288 w 2610"/>
                  <a:gd name="T13" fmla="*/ 515 h 714"/>
                  <a:gd name="T14" fmla="*/ 324 w 2610"/>
                  <a:gd name="T15" fmla="*/ 510 h 714"/>
                  <a:gd name="T16" fmla="*/ 366 w 2610"/>
                  <a:gd name="T17" fmla="*/ 505 h 714"/>
                  <a:gd name="T18" fmla="*/ 408 w 2610"/>
                  <a:gd name="T19" fmla="*/ 510 h 714"/>
                  <a:gd name="T20" fmla="*/ 450 w 2610"/>
                  <a:gd name="T21" fmla="*/ 505 h 714"/>
                  <a:gd name="T22" fmla="*/ 498 w 2610"/>
                  <a:gd name="T23" fmla="*/ 484 h 714"/>
                  <a:gd name="T24" fmla="*/ 534 w 2610"/>
                  <a:gd name="T25" fmla="*/ 479 h 714"/>
                  <a:gd name="T26" fmla="*/ 576 w 2610"/>
                  <a:gd name="T27" fmla="*/ 484 h 714"/>
                  <a:gd name="T28" fmla="*/ 618 w 2610"/>
                  <a:gd name="T29" fmla="*/ 459 h 714"/>
                  <a:gd name="T30" fmla="*/ 660 w 2610"/>
                  <a:gd name="T31" fmla="*/ 428 h 714"/>
                  <a:gd name="T32" fmla="*/ 702 w 2610"/>
                  <a:gd name="T33" fmla="*/ 433 h 714"/>
                  <a:gd name="T34" fmla="*/ 744 w 2610"/>
                  <a:gd name="T35" fmla="*/ 418 h 714"/>
                  <a:gd name="T36" fmla="*/ 786 w 2610"/>
                  <a:gd name="T37" fmla="*/ 372 h 714"/>
                  <a:gd name="T38" fmla="*/ 822 w 2610"/>
                  <a:gd name="T39" fmla="*/ 367 h 714"/>
                  <a:gd name="T40" fmla="*/ 870 w 2610"/>
                  <a:gd name="T41" fmla="*/ 372 h 714"/>
                  <a:gd name="T42" fmla="*/ 906 w 2610"/>
                  <a:gd name="T43" fmla="*/ 321 h 714"/>
                  <a:gd name="T44" fmla="*/ 948 w 2610"/>
                  <a:gd name="T45" fmla="*/ 275 h 714"/>
                  <a:gd name="T46" fmla="*/ 990 w 2610"/>
                  <a:gd name="T47" fmla="*/ 291 h 714"/>
                  <a:gd name="T48" fmla="*/ 1032 w 2610"/>
                  <a:gd name="T49" fmla="*/ 270 h 714"/>
                  <a:gd name="T50" fmla="*/ 1074 w 2610"/>
                  <a:gd name="T51" fmla="*/ 199 h 714"/>
                  <a:gd name="T52" fmla="*/ 1116 w 2610"/>
                  <a:gd name="T53" fmla="*/ 199 h 714"/>
                  <a:gd name="T54" fmla="*/ 1158 w 2610"/>
                  <a:gd name="T55" fmla="*/ 230 h 714"/>
                  <a:gd name="T56" fmla="*/ 1194 w 2610"/>
                  <a:gd name="T57" fmla="*/ 158 h 714"/>
                  <a:gd name="T58" fmla="*/ 1236 w 2610"/>
                  <a:gd name="T59" fmla="*/ 102 h 714"/>
                  <a:gd name="T60" fmla="*/ 1278 w 2610"/>
                  <a:gd name="T61" fmla="*/ 148 h 714"/>
                  <a:gd name="T62" fmla="*/ 1320 w 2610"/>
                  <a:gd name="T63" fmla="*/ 138 h 714"/>
                  <a:gd name="T64" fmla="*/ 1368 w 2610"/>
                  <a:gd name="T65" fmla="*/ 51 h 714"/>
                  <a:gd name="T66" fmla="*/ 1404 w 2610"/>
                  <a:gd name="T67" fmla="*/ 72 h 714"/>
                  <a:gd name="T68" fmla="*/ 1446 w 2610"/>
                  <a:gd name="T69" fmla="*/ 143 h 714"/>
                  <a:gd name="T70" fmla="*/ 1488 w 2610"/>
                  <a:gd name="T71" fmla="*/ 72 h 714"/>
                  <a:gd name="T72" fmla="*/ 1530 w 2610"/>
                  <a:gd name="T73" fmla="*/ 16 h 714"/>
                  <a:gd name="T74" fmla="*/ 1572 w 2610"/>
                  <a:gd name="T75" fmla="*/ 112 h 714"/>
                  <a:gd name="T76" fmla="*/ 1614 w 2610"/>
                  <a:gd name="T77" fmla="*/ 128 h 714"/>
                  <a:gd name="T78" fmla="*/ 1656 w 2610"/>
                  <a:gd name="T79" fmla="*/ 51 h 714"/>
                  <a:gd name="T80" fmla="*/ 1692 w 2610"/>
                  <a:gd name="T81" fmla="*/ 107 h 714"/>
                  <a:gd name="T82" fmla="*/ 1740 w 2610"/>
                  <a:gd name="T83" fmla="*/ 214 h 714"/>
                  <a:gd name="T84" fmla="*/ 1776 w 2610"/>
                  <a:gd name="T85" fmla="*/ 168 h 714"/>
                  <a:gd name="T86" fmla="*/ 1818 w 2610"/>
                  <a:gd name="T87" fmla="*/ 143 h 714"/>
                  <a:gd name="T88" fmla="*/ 1860 w 2610"/>
                  <a:gd name="T89" fmla="*/ 265 h 714"/>
                  <a:gd name="T90" fmla="*/ 1902 w 2610"/>
                  <a:gd name="T91" fmla="*/ 316 h 714"/>
                  <a:gd name="T92" fmla="*/ 1944 w 2610"/>
                  <a:gd name="T93" fmla="*/ 281 h 714"/>
                  <a:gd name="T94" fmla="*/ 1986 w 2610"/>
                  <a:gd name="T95" fmla="*/ 352 h 714"/>
                  <a:gd name="T96" fmla="*/ 2028 w 2610"/>
                  <a:gd name="T97" fmla="*/ 459 h 714"/>
                  <a:gd name="T98" fmla="*/ 2064 w 2610"/>
                  <a:gd name="T99" fmla="*/ 459 h 714"/>
                  <a:gd name="T100" fmla="*/ 2106 w 2610"/>
                  <a:gd name="T101" fmla="*/ 464 h 714"/>
                  <a:gd name="T102" fmla="*/ 2148 w 2610"/>
                  <a:gd name="T103" fmla="*/ 556 h 714"/>
                  <a:gd name="T104" fmla="*/ 2190 w 2610"/>
                  <a:gd name="T105" fmla="*/ 602 h 714"/>
                  <a:gd name="T106" fmla="*/ 2238 w 2610"/>
                  <a:gd name="T107" fmla="*/ 607 h 714"/>
                  <a:gd name="T108" fmla="*/ 2274 w 2610"/>
                  <a:gd name="T109" fmla="*/ 647 h 714"/>
                  <a:gd name="T110" fmla="*/ 2316 w 2610"/>
                  <a:gd name="T111" fmla="*/ 688 h 714"/>
                  <a:gd name="T112" fmla="*/ 2358 w 2610"/>
                  <a:gd name="T113" fmla="*/ 693 h 714"/>
                  <a:gd name="T114" fmla="*/ 2400 w 2610"/>
                  <a:gd name="T115" fmla="*/ 693 h 714"/>
                  <a:gd name="T116" fmla="*/ 2442 w 2610"/>
                  <a:gd name="T117" fmla="*/ 708 h 714"/>
                  <a:gd name="T118" fmla="*/ 2484 w 2610"/>
                  <a:gd name="T119" fmla="*/ 708 h 714"/>
                  <a:gd name="T120" fmla="*/ 2526 w 2610"/>
                  <a:gd name="T121" fmla="*/ 673 h 714"/>
                  <a:gd name="T122" fmla="*/ 2562 w 2610"/>
                  <a:gd name="T123" fmla="*/ 668 h 71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10"/>
                  <a:gd name="T187" fmla="*/ 0 h 714"/>
                  <a:gd name="T188" fmla="*/ 2610 w 2610"/>
                  <a:gd name="T189" fmla="*/ 714 h 71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10" h="714">
                    <a:moveTo>
                      <a:pt x="0" y="454"/>
                    </a:moveTo>
                    <a:lnTo>
                      <a:pt x="0" y="454"/>
                    </a:lnTo>
                    <a:lnTo>
                      <a:pt x="6" y="459"/>
                    </a:lnTo>
                    <a:lnTo>
                      <a:pt x="12" y="459"/>
                    </a:lnTo>
                    <a:lnTo>
                      <a:pt x="18" y="459"/>
                    </a:lnTo>
                    <a:lnTo>
                      <a:pt x="24" y="464"/>
                    </a:lnTo>
                    <a:lnTo>
                      <a:pt x="30" y="464"/>
                    </a:lnTo>
                    <a:lnTo>
                      <a:pt x="36" y="464"/>
                    </a:lnTo>
                    <a:lnTo>
                      <a:pt x="42" y="464"/>
                    </a:lnTo>
                    <a:lnTo>
                      <a:pt x="42" y="469"/>
                    </a:lnTo>
                    <a:lnTo>
                      <a:pt x="48" y="469"/>
                    </a:lnTo>
                    <a:lnTo>
                      <a:pt x="54" y="469"/>
                    </a:lnTo>
                    <a:lnTo>
                      <a:pt x="60" y="469"/>
                    </a:lnTo>
                    <a:lnTo>
                      <a:pt x="66" y="474"/>
                    </a:lnTo>
                    <a:lnTo>
                      <a:pt x="72" y="474"/>
                    </a:lnTo>
                    <a:lnTo>
                      <a:pt x="78" y="474"/>
                    </a:lnTo>
                    <a:lnTo>
                      <a:pt x="78" y="479"/>
                    </a:lnTo>
                    <a:lnTo>
                      <a:pt x="84" y="479"/>
                    </a:lnTo>
                    <a:lnTo>
                      <a:pt x="90" y="479"/>
                    </a:lnTo>
                    <a:lnTo>
                      <a:pt x="96" y="484"/>
                    </a:lnTo>
                    <a:lnTo>
                      <a:pt x="102" y="484"/>
                    </a:lnTo>
                    <a:lnTo>
                      <a:pt x="108" y="484"/>
                    </a:lnTo>
                    <a:lnTo>
                      <a:pt x="108" y="489"/>
                    </a:lnTo>
                    <a:lnTo>
                      <a:pt x="114" y="489"/>
                    </a:lnTo>
                    <a:lnTo>
                      <a:pt x="120" y="489"/>
                    </a:lnTo>
                    <a:lnTo>
                      <a:pt x="120" y="495"/>
                    </a:lnTo>
                    <a:lnTo>
                      <a:pt x="126" y="495"/>
                    </a:lnTo>
                    <a:lnTo>
                      <a:pt x="132" y="495"/>
                    </a:lnTo>
                    <a:lnTo>
                      <a:pt x="138" y="495"/>
                    </a:lnTo>
                    <a:lnTo>
                      <a:pt x="138" y="500"/>
                    </a:lnTo>
                    <a:lnTo>
                      <a:pt x="144" y="500"/>
                    </a:lnTo>
                    <a:lnTo>
                      <a:pt x="150" y="500"/>
                    </a:lnTo>
                    <a:lnTo>
                      <a:pt x="156" y="500"/>
                    </a:lnTo>
                    <a:lnTo>
                      <a:pt x="162" y="500"/>
                    </a:lnTo>
                    <a:lnTo>
                      <a:pt x="168" y="500"/>
                    </a:lnTo>
                    <a:lnTo>
                      <a:pt x="174" y="500"/>
                    </a:lnTo>
                    <a:lnTo>
                      <a:pt x="180" y="500"/>
                    </a:lnTo>
                    <a:lnTo>
                      <a:pt x="186" y="500"/>
                    </a:lnTo>
                    <a:lnTo>
                      <a:pt x="192" y="500"/>
                    </a:lnTo>
                    <a:lnTo>
                      <a:pt x="198" y="500"/>
                    </a:lnTo>
                    <a:lnTo>
                      <a:pt x="204" y="500"/>
                    </a:lnTo>
                    <a:lnTo>
                      <a:pt x="210" y="500"/>
                    </a:lnTo>
                    <a:lnTo>
                      <a:pt x="216" y="500"/>
                    </a:lnTo>
                    <a:lnTo>
                      <a:pt x="222" y="500"/>
                    </a:lnTo>
                    <a:lnTo>
                      <a:pt x="222" y="505"/>
                    </a:lnTo>
                    <a:lnTo>
                      <a:pt x="228" y="505"/>
                    </a:lnTo>
                    <a:lnTo>
                      <a:pt x="234" y="505"/>
                    </a:lnTo>
                    <a:lnTo>
                      <a:pt x="240" y="505"/>
                    </a:lnTo>
                    <a:lnTo>
                      <a:pt x="240" y="510"/>
                    </a:lnTo>
                    <a:lnTo>
                      <a:pt x="246" y="510"/>
                    </a:lnTo>
                    <a:lnTo>
                      <a:pt x="252" y="510"/>
                    </a:lnTo>
                    <a:lnTo>
                      <a:pt x="258" y="510"/>
                    </a:lnTo>
                    <a:lnTo>
                      <a:pt x="264" y="510"/>
                    </a:lnTo>
                    <a:lnTo>
                      <a:pt x="264" y="515"/>
                    </a:lnTo>
                    <a:lnTo>
                      <a:pt x="270" y="515"/>
                    </a:lnTo>
                    <a:lnTo>
                      <a:pt x="276" y="515"/>
                    </a:lnTo>
                    <a:lnTo>
                      <a:pt x="282" y="515"/>
                    </a:lnTo>
                    <a:lnTo>
                      <a:pt x="288" y="515"/>
                    </a:lnTo>
                    <a:lnTo>
                      <a:pt x="294" y="515"/>
                    </a:lnTo>
                    <a:lnTo>
                      <a:pt x="300" y="515"/>
                    </a:lnTo>
                    <a:lnTo>
                      <a:pt x="306" y="515"/>
                    </a:lnTo>
                    <a:lnTo>
                      <a:pt x="312" y="515"/>
                    </a:lnTo>
                    <a:lnTo>
                      <a:pt x="318" y="515"/>
                    </a:lnTo>
                    <a:lnTo>
                      <a:pt x="318" y="510"/>
                    </a:lnTo>
                    <a:lnTo>
                      <a:pt x="324" y="510"/>
                    </a:lnTo>
                    <a:lnTo>
                      <a:pt x="330" y="510"/>
                    </a:lnTo>
                    <a:lnTo>
                      <a:pt x="336" y="510"/>
                    </a:lnTo>
                    <a:lnTo>
                      <a:pt x="342" y="505"/>
                    </a:lnTo>
                    <a:lnTo>
                      <a:pt x="348" y="505"/>
                    </a:lnTo>
                    <a:lnTo>
                      <a:pt x="354" y="505"/>
                    </a:lnTo>
                    <a:lnTo>
                      <a:pt x="360" y="505"/>
                    </a:lnTo>
                    <a:lnTo>
                      <a:pt x="366" y="505"/>
                    </a:lnTo>
                    <a:lnTo>
                      <a:pt x="372" y="505"/>
                    </a:lnTo>
                    <a:lnTo>
                      <a:pt x="378" y="505"/>
                    </a:lnTo>
                    <a:lnTo>
                      <a:pt x="384" y="505"/>
                    </a:lnTo>
                    <a:lnTo>
                      <a:pt x="390" y="505"/>
                    </a:lnTo>
                    <a:lnTo>
                      <a:pt x="396" y="505"/>
                    </a:lnTo>
                    <a:lnTo>
                      <a:pt x="396" y="510"/>
                    </a:lnTo>
                    <a:lnTo>
                      <a:pt x="402" y="510"/>
                    </a:lnTo>
                    <a:lnTo>
                      <a:pt x="408" y="510"/>
                    </a:lnTo>
                    <a:lnTo>
                      <a:pt x="414" y="510"/>
                    </a:lnTo>
                    <a:lnTo>
                      <a:pt x="420" y="510"/>
                    </a:lnTo>
                    <a:lnTo>
                      <a:pt x="426" y="510"/>
                    </a:lnTo>
                    <a:lnTo>
                      <a:pt x="432" y="510"/>
                    </a:lnTo>
                    <a:lnTo>
                      <a:pt x="438" y="510"/>
                    </a:lnTo>
                    <a:lnTo>
                      <a:pt x="444" y="505"/>
                    </a:lnTo>
                    <a:lnTo>
                      <a:pt x="450" y="505"/>
                    </a:lnTo>
                    <a:lnTo>
                      <a:pt x="456" y="505"/>
                    </a:lnTo>
                    <a:lnTo>
                      <a:pt x="456" y="500"/>
                    </a:lnTo>
                    <a:lnTo>
                      <a:pt x="462" y="500"/>
                    </a:lnTo>
                    <a:lnTo>
                      <a:pt x="468" y="500"/>
                    </a:lnTo>
                    <a:lnTo>
                      <a:pt x="468" y="495"/>
                    </a:lnTo>
                    <a:lnTo>
                      <a:pt x="474" y="495"/>
                    </a:lnTo>
                    <a:lnTo>
                      <a:pt x="480" y="489"/>
                    </a:lnTo>
                    <a:lnTo>
                      <a:pt x="486" y="489"/>
                    </a:lnTo>
                    <a:lnTo>
                      <a:pt x="492" y="484"/>
                    </a:lnTo>
                    <a:lnTo>
                      <a:pt x="498" y="484"/>
                    </a:lnTo>
                    <a:lnTo>
                      <a:pt x="498" y="479"/>
                    </a:lnTo>
                    <a:lnTo>
                      <a:pt x="504" y="479"/>
                    </a:lnTo>
                    <a:lnTo>
                      <a:pt x="510" y="479"/>
                    </a:lnTo>
                    <a:lnTo>
                      <a:pt x="516" y="479"/>
                    </a:lnTo>
                    <a:lnTo>
                      <a:pt x="522" y="479"/>
                    </a:lnTo>
                    <a:lnTo>
                      <a:pt x="528" y="479"/>
                    </a:lnTo>
                    <a:lnTo>
                      <a:pt x="534" y="479"/>
                    </a:lnTo>
                    <a:lnTo>
                      <a:pt x="540" y="479"/>
                    </a:lnTo>
                    <a:lnTo>
                      <a:pt x="546" y="479"/>
                    </a:lnTo>
                    <a:lnTo>
                      <a:pt x="552" y="479"/>
                    </a:lnTo>
                    <a:lnTo>
                      <a:pt x="558" y="479"/>
                    </a:lnTo>
                    <a:lnTo>
                      <a:pt x="558" y="484"/>
                    </a:lnTo>
                    <a:lnTo>
                      <a:pt x="564" y="484"/>
                    </a:lnTo>
                    <a:lnTo>
                      <a:pt x="570" y="484"/>
                    </a:lnTo>
                    <a:lnTo>
                      <a:pt x="576" y="484"/>
                    </a:lnTo>
                    <a:lnTo>
                      <a:pt x="582" y="484"/>
                    </a:lnTo>
                    <a:lnTo>
                      <a:pt x="582" y="479"/>
                    </a:lnTo>
                    <a:lnTo>
                      <a:pt x="588" y="479"/>
                    </a:lnTo>
                    <a:lnTo>
                      <a:pt x="588" y="474"/>
                    </a:lnTo>
                    <a:lnTo>
                      <a:pt x="594" y="474"/>
                    </a:lnTo>
                    <a:lnTo>
                      <a:pt x="594" y="469"/>
                    </a:lnTo>
                    <a:lnTo>
                      <a:pt x="600" y="469"/>
                    </a:lnTo>
                    <a:lnTo>
                      <a:pt x="600" y="464"/>
                    </a:lnTo>
                    <a:lnTo>
                      <a:pt x="606" y="464"/>
                    </a:lnTo>
                    <a:lnTo>
                      <a:pt x="612" y="464"/>
                    </a:lnTo>
                    <a:lnTo>
                      <a:pt x="612" y="459"/>
                    </a:lnTo>
                    <a:lnTo>
                      <a:pt x="618" y="459"/>
                    </a:lnTo>
                    <a:lnTo>
                      <a:pt x="618" y="454"/>
                    </a:lnTo>
                    <a:lnTo>
                      <a:pt x="624" y="454"/>
                    </a:lnTo>
                    <a:lnTo>
                      <a:pt x="624" y="449"/>
                    </a:lnTo>
                    <a:lnTo>
                      <a:pt x="630" y="449"/>
                    </a:lnTo>
                    <a:lnTo>
                      <a:pt x="630" y="444"/>
                    </a:lnTo>
                    <a:lnTo>
                      <a:pt x="636" y="444"/>
                    </a:lnTo>
                    <a:lnTo>
                      <a:pt x="636" y="438"/>
                    </a:lnTo>
                    <a:lnTo>
                      <a:pt x="642" y="438"/>
                    </a:lnTo>
                    <a:lnTo>
                      <a:pt x="642" y="433"/>
                    </a:lnTo>
                    <a:lnTo>
                      <a:pt x="648" y="433"/>
                    </a:lnTo>
                    <a:lnTo>
                      <a:pt x="648" y="428"/>
                    </a:lnTo>
                    <a:lnTo>
                      <a:pt x="654" y="428"/>
                    </a:lnTo>
                    <a:lnTo>
                      <a:pt x="660" y="428"/>
                    </a:lnTo>
                    <a:lnTo>
                      <a:pt x="660" y="433"/>
                    </a:lnTo>
                    <a:lnTo>
                      <a:pt x="666" y="433"/>
                    </a:lnTo>
                    <a:lnTo>
                      <a:pt x="672" y="433"/>
                    </a:lnTo>
                    <a:lnTo>
                      <a:pt x="678" y="433"/>
                    </a:lnTo>
                    <a:lnTo>
                      <a:pt x="684" y="433"/>
                    </a:lnTo>
                    <a:lnTo>
                      <a:pt x="690" y="433"/>
                    </a:lnTo>
                    <a:lnTo>
                      <a:pt x="696" y="433"/>
                    </a:lnTo>
                    <a:lnTo>
                      <a:pt x="702" y="433"/>
                    </a:lnTo>
                    <a:lnTo>
                      <a:pt x="708" y="433"/>
                    </a:lnTo>
                    <a:lnTo>
                      <a:pt x="714" y="433"/>
                    </a:lnTo>
                    <a:lnTo>
                      <a:pt x="720" y="433"/>
                    </a:lnTo>
                    <a:lnTo>
                      <a:pt x="726" y="433"/>
                    </a:lnTo>
                    <a:lnTo>
                      <a:pt x="732" y="428"/>
                    </a:lnTo>
                    <a:lnTo>
                      <a:pt x="732" y="423"/>
                    </a:lnTo>
                    <a:lnTo>
                      <a:pt x="738" y="423"/>
                    </a:lnTo>
                    <a:lnTo>
                      <a:pt x="738" y="418"/>
                    </a:lnTo>
                    <a:lnTo>
                      <a:pt x="744" y="418"/>
                    </a:lnTo>
                    <a:lnTo>
                      <a:pt x="744" y="413"/>
                    </a:lnTo>
                    <a:lnTo>
                      <a:pt x="750" y="413"/>
                    </a:lnTo>
                    <a:lnTo>
                      <a:pt x="750" y="408"/>
                    </a:lnTo>
                    <a:lnTo>
                      <a:pt x="756" y="403"/>
                    </a:lnTo>
                    <a:lnTo>
                      <a:pt x="756" y="398"/>
                    </a:lnTo>
                    <a:lnTo>
                      <a:pt x="762" y="398"/>
                    </a:lnTo>
                    <a:lnTo>
                      <a:pt x="762" y="393"/>
                    </a:lnTo>
                    <a:lnTo>
                      <a:pt x="768" y="393"/>
                    </a:lnTo>
                    <a:lnTo>
                      <a:pt x="768" y="388"/>
                    </a:lnTo>
                    <a:lnTo>
                      <a:pt x="774" y="388"/>
                    </a:lnTo>
                    <a:lnTo>
                      <a:pt x="774" y="382"/>
                    </a:lnTo>
                    <a:lnTo>
                      <a:pt x="780" y="382"/>
                    </a:lnTo>
                    <a:lnTo>
                      <a:pt x="780" y="377"/>
                    </a:lnTo>
                    <a:lnTo>
                      <a:pt x="786" y="372"/>
                    </a:lnTo>
                    <a:lnTo>
                      <a:pt x="786" y="367"/>
                    </a:lnTo>
                    <a:lnTo>
                      <a:pt x="792" y="367"/>
                    </a:lnTo>
                    <a:lnTo>
                      <a:pt x="792" y="362"/>
                    </a:lnTo>
                    <a:lnTo>
                      <a:pt x="798" y="362"/>
                    </a:lnTo>
                    <a:lnTo>
                      <a:pt x="804" y="362"/>
                    </a:lnTo>
                    <a:lnTo>
                      <a:pt x="810" y="362"/>
                    </a:lnTo>
                    <a:lnTo>
                      <a:pt x="816" y="362"/>
                    </a:lnTo>
                    <a:lnTo>
                      <a:pt x="822" y="362"/>
                    </a:lnTo>
                    <a:lnTo>
                      <a:pt x="822" y="367"/>
                    </a:lnTo>
                    <a:lnTo>
                      <a:pt x="828" y="367"/>
                    </a:lnTo>
                    <a:lnTo>
                      <a:pt x="834" y="367"/>
                    </a:lnTo>
                    <a:lnTo>
                      <a:pt x="840" y="367"/>
                    </a:lnTo>
                    <a:lnTo>
                      <a:pt x="846" y="367"/>
                    </a:lnTo>
                    <a:lnTo>
                      <a:pt x="852" y="367"/>
                    </a:lnTo>
                    <a:lnTo>
                      <a:pt x="858" y="367"/>
                    </a:lnTo>
                    <a:lnTo>
                      <a:pt x="858" y="372"/>
                    </a:lnTo>
                    <a:lnTo>
                      <a:pt x="864" y="372"/>
                    </a:lnTo>
                    <a:lnTo>
                      <a:pt x="870" y="372"/>
                    </a:lnTo>
                    <a:lnTo>
                      <a:pt x="870" y="367"/>
                    </a:lnTo>
                    <a:lnTo>
                      <a:pt x="876" y="362"/>
                    </a:lnTo>
                    <a:lnTo>
                      <a:pt x="876" y="357"/>
                    </a:lnTo>
                    <a:lnTo>
                      <a:pt x="882" y="357"/>
                    </a:lnTo>
                    <a:lnTo>
                      <a:pt x="882" y="352"/>
                    </a:lnTo>
                    <a:lnTo>
                      <a:pt x="888" y="347"/>
                    </a:lnTo>
                    <a:lnTo>
                      <a:pt x="888" y="342"/>
                    </a:lnTo>
                    <a:lnTo>
                      <a:pt x="894" y="342"/>
                    </a:lnTo>
                    <a:lnTo>
                      <a:pt x="894" y="337"/>
                    </a:lnTo>
                    <a:lnTo>
                      <a:pt x="900" y="331"/>
                    </a:lnTo>
                    <a:lnTo>
                      <a:pt x="906" y="326"/>
                    </a:lnTo>
                    <a:lnTo>
                      <a:pt x="906" y="321"/>
                    </a:lnTo>
                    <a:lnTo>
                      <a:pt x="912" y="316"/>
                    </a:lnTo>
                    <a:lnTo>
                      <a:pt x="912" y="311"/>
                    </a:lnTo>
                    <a:lnTo>
                      <a:pt x="918" y="306"/>
                    </a:lnTo>
                    <a:lnTo>
                      <a:pt x="924" y="301"/>
                    </a:lnTo>
                    <a:lnTo>
                      <a:pt x="924" y="296"/>
                    </a:lnTo>
                    <a:lnTo>
                      <a:pt x="930" y="296"/>
                    </a:lnTo>
                    <a:lnTo>
                      <a:pt x="930" y="291"/>
                    </a:lnTo>
                    <a:lnTo>
                      <a:pt x="936" y="286"/>
                    </a:lnTo>
                    <a:lnTo>
                      <a:pt x="936" y="281"/>
                    </a:lnTo>
                    <a:lnTo>
                      <a:pt x="936" y="275"/>
                    </a:lnTo>
                    <a:lnTo>
                      <a:pt x="942" y="275"/>
                    </a:lnTo>
                    <a:lnTo>
                      <a:pt x="948" y="275"/>
                    </a:lnTo>
                    <a:lnTo>
                      <a:pt x="948" y="281"/>
                    </a:lnTo>
                    <a:lnTo>
                      <a:pt x="954" y="281"/>
                    </a:lnTo>
                    <a:lnTo>
                      <a:pt x="960" y="281"/>
                    </a:lnTo>
                    <a:lnTo>
                      <a:pt x="966" y="281"/>
                    </a:lnTo>
                    <a:lnTo>
                      <a:pt x="966" y="286"/>
                    </a:lnTo>
                    <a:lnTo>
                      <a:pt x="972" y="286"/>
                    </a:lnTo>
                    <a:lnTo>
                      <a:pt x="978" y="286"/>
                    </a:lnTo>
                    <a:lnTo>
                      <a:pt x="984" y="291"/>
                    </a:lnTo>
                    <a:lnTo>
                      <a:pt x="990" y="291"/>
                    </a:lnTo>
                    <a:lnTo>
                      <a:pt x="996" y="291"/>
                    </a:lnTo>
                    <a:lnTo>
                      <a:pt x="996" y="296"/>
                    </a:lnTo>
                    <a:lnTo>
                      <a:pt x="1002" y="296"/>
                    </a:lnTo>
                    <a:lnTo>
                      <a:pt x="1008" y="296"/>
                    </a:lnTo>
                    <a:lnTo>
                      <a:pt x="1008" y="301"/>
                    </a:lnTo>
                    <a:lnTo>
                      <a:pt x="1014" y="301"/>
                    </a:lnTo>
                    <a:lnTo>
                      <a:pt x="1014" y="296"/>
                    </a:lnTo>
                    <a:lnTo>
                      <a:pt x="1020" y="291"/>
                    </a:lnTo>
                    <a:lnTo>
                      <a:pt x="1026" y="286"/>
                    </a:lnTo>
                    <a:lnTo>
                      <a:pt x="1026" y="281"/>
                    </a:lnTo>
                    <a:lnTo>
                      <a:pt x="1026" y="275"/>
                    </a:lnTo>
                    <a:lnTo>
                      <a:pt x="1032" y="275"/>
                    </a:lnTo>
                    <a:lnTo>
                      <a:pt x="1032" y="270"/>
                    </a:lnTo>
                    <a:lnTo>
                      <a:pt x="1038" y="265"/>
                    </a:lnTo>
                    <a:lnTo>
                      <a:pt x="1038" y="260"/>
                    </a:lnTo>
                    <a:lnTo>
                      <a:pt x="1038" y="255"/>
                    </a:lnTo>
                    <a:lnTo>
                      <a:pt x="1044" y="255"/>
                    </a:lnTo>
                    <a:lnTo>
                      <a:pt x="1044" y="250"/>
                    </a:lnTo>
                    <a:lnTo>
                      <a:pt x="1050" y="245"/>
                    </a:lnTo>
                    <a:lnTo>
                      <a:pt x="1050" y="240"/>
                    </a:lnTo>
                    <a:lnTo>
                      <a:pt x="1056" y="235"/>
                    </a:lnTo>
                    <a:lnTo>
                      <a:pt x="1056" y="230"/>
                    </a:lnTo>
                    <a:lnTo>
                      <a:pt x="1062" y="224"/>
                    </a:lnTo>
                    <a:lnTo>
                      <a:pt x="1062" y="219"/>
                    </a:lnTo>
                    <a:lnTo>
                      <a:pt x="1068" y="214"/>
                    </a:lnTo>
                    <a:lnTo>
                      <a:pt x="1068" y="209"/>
                    </a:lnTo>
                    <a:lnTo>
                      <a:pt x="1074" y="209"/>
                    </a:lnTo>
                    <a:lnTo>
                      <a:pt x="1074" y="204"/>
                    </a:lnTo>
                    <a:lnTo>
                      <a:pt x="1074" y="199"/>
                    </a:lnTo>
                    <a:lnTo>
                      <a:pt x="1080" y="194"/>
                    </a:lnTo>
                    <a:lnTo>
                      <a:pt x="1080" y="189"/>
                    </a:lnTo>
                    <a:lnTo>
                      <a:pt x="1086" y="184"/>
                    </a:lnTo>
                    <a:lnTo>
                      <a:pt x="1092" y="184"/>
                    </a:lnTo>
                    <a:lnTo>
                      <a:pt x="1098" y="189"/>
                    </a:lnTo>
                    <a:lnTo>
                      <a:pt x="1104" y="194"/>
                    </a:lnTo>
                    <a:lnTo>
                      <a:pt x="1110" y="194"/>
                    </a:lnTo>
                    <a:lnTo>
                      <a:pt x="1110" y="199"/>
                    </a:lnTo>
                    <a:lnTo>
                      <a:pt x="1116" y="199"/>
                    </a:lnTo>
                    <a:lnTo>
                      <a:pt x="1116" y="204"/>
                    </a:lnTo>
                    <a:lnTo>
                      <a:pt x="1122" y="204"/>
                    </a:lnTo>
                    <a:lnTo>
                      <a:pt x="1122" y="209"/>
                    </a:lnTo>
                    <a:lnTo>
                      <a:pt x="1128" y="209"/>
                    </a:lnTo>
                    <a:lnTo>
                      <a:pt x="1134" y="209"/>
                    </a:lnTo>
                    <a:lnTo>
                      <a:pt x="1134" y="214"/>
                    </a:lnTo>
                    <a:lnTo>
                      <a:pt x="1140" y="214"/>
                    </a:lnTo>
                    <a:lnTo>
                      <a:pt x="1140" y="219"/>
                    </a:lnTo>
                    <a:lnTo>
                      <a:pt x="1146" y="219"/>
                    </a:lnTo>
                    <a:lnTo>
                      <a:pt x="1146" y="224"/>
                    </a:lnTo>
                    <a:lnTo>
                      <a:pt x="1152" y="224"/>
                    </a:lnTo>
                    <a:lnTo>
                      <a:pt x="1158" y="230"/>
                    </a:lnTo>
                    <a:lnTo>
                      <a:pt x="1158" y="224"/>
                    </a:lnTo>
                    <a:lnTo>
                      <a:pt x="1164" y="224"/>
                    </a:lnTo>
                    <a:lnTo>
                      <a:pt x="1164" y="219"/>
                    </a:lnTo>
                    <a:lnTo>
                      <a:pt x="1164" y="214"/>
                    </a:lnTo>
                    <a:lnTo>
                      <a:pt x="1170" y="214"/>
                    </a:lnTo>
                    <a:lnTo>
                      <a:pt x="1170" y="209"/>
                    </a:lnTo>
                    <a:lnTo>
                      <a:pt x="1170" y="204"/>
                    </a:lnTo>
                    <a:lnTo>
                      <a:pt x="1176" y="204"/>
                    </a:lnTo>
                    <a:lnTo>
                      <a:pt x="1176" y="199"/>
                    </a:lnTo>
                    <a:lnTo>
                      <a:pt x="1176" y="194"/>
                    </a:lnTo>
                    <a:lnTo>
                      <a:pt x="1182" y="189"/>
                    </a:lnTo>
                    <a:lnTo>
                      <a:pt x="1182" y="184"/>
                    </a:lnTo>
                    <a:lnTo>
                      <a:pt x="1188" y="179"/>
                    </a:lnTo>
                    <a:lnTo>
                      <a:pt x="1188" y="174"/>
                    </a:lnTo>
                    <a:lnTo>
                      <a:pt x="1194" y="168"/>
                    </a:lnTo>
                    <a:lnTo>
                      <a:pt x="1194" y="163"/>
                    </a:lnTo>
                    <a:lnTo>
                      <a:pt x="1194" y="158"/>
                    </a:lnTo>
                    <a:lnTo>
                      <a:pt x="1200" y="153"/>
                    </a:lnTo>
                    <a:lnTo>
                      <a:pt x="1206" y="148"/>
                    </a:lnTo>
                    <a:lnTo>
                      <a:pt x="1206" y="143"/>
                    </a:lnTo>
                    <a:lnTo>
                      <a:pt x="1206" y="138"/>
                    </a:lnTo>
                    <a:lnTo>
                      <a:pt x="1212" y="133"/>
                    </a:lnTo>
                    <a:lnTo>
                      <a:pt x="1212" y="128"/>
                    </a:lnTo>
                    <a:lnTo>
                      <a:pt x="1218" y="123"/>
                    </a:lnTo>
                    <a:lnTo>
                      <a:pt x="1218" y="117"/>
                    </a:lnTo>
                    <a:lnTo>
                      <a:pt x="1218" y="112"/>
                    </a:lnTo>
                    <a:lnTo>
                      <a:pt x="1224" y="112"/>
                    </a:lnTo>
                    <a:lnTo>
                      <a:pt x="1224" y="107"/>
                    </a:lnTo>
                    <a:lnTo>
                      <a:pt x="1224" y="102"/>
                    </a:lnTo>
                    <a:lnTo>
                      <a:pt x="1230" y="97"/>
                    </a:lnTo>
                    <a:lnTo>
                      <a:pt x="1230" y="92"/>
                    </a:lnTo>
                    <a:lnTo>
                      <a:pt x="1236" y="97"/>
                    </a:lnTo>
                    <a:lnTo>
                      <a:pt x="1236" y="102"/>
                    </a:lnTo>
                    <a:lnTo>
                      <a:pt x="1242" y="102"/>
                    </a:lnTo>
                    <a:lnTo>
                      <a:pt x="1242" y="107"/>
                    </a:lnTo>
                    <a:lnTo>
                      <a:pt x="1248" y="107"/>
                    </a:lnTo>
                    <a:lnTo>
                      <a:pt x="1248" y="112"/>
                    </a:lnTo>
                    <a:lnTo>
                      <a:pt x="1248" y="117"/>
                    </a:lnTo>
                    <a:lnTo>
                      <a:pt x="1254" y="117"/>
                    </a:lnTo>
                    <a:lnTo>
                      <a:pt x="1260" y="123"/>
                    </a:lnTo>
                    <a:lnTo>
                      <a:pt x="1260" y="128"/>
                    </a:lnTo>
                    <a:lnTo>
                      <a:pt x="1266" y="128"/>
                    </a:lnTo>
                    <a:lnTo>
                      <a:pt x="1266" y="133"/>
                    </a:lnTo>
                    <a:lnTo>
                      <a:pt x="1266" y="138"/>
                    </a:lnTo>
                    <a:lnTo>
                      <a:pt x="1272" y="138"/>
                    </a:lnTo>
                    <a:lnTo>
                      <a:pt x="1278" y="143"/>
                    </a:lnTo>
                    <a:lnTo>
                      <a:pt x="1278" y="148"/>
                    </a:lnTo>
                    <a:lnTo>
                      <a:pt x="1284" y="148"/>
                    </a:lnTo>
                    <a:lnTo>
                      <a:pt x="1284" y="153"/>
                    </a:lnTo>
                    <a:lnTo>
                      <a:pt x="1290" y="158"/>
                    </a:lnTo>
                    <a:lnTo>
                      <a:pt x="1290" y="163"/>
                    </a:lnTo>
                    <a:lnTo>
                      <a:pt x="1296" y="163"/>
                    </a:lnTo>
                    <a:lnTo>
                      <a:pt x="1296" y="168"/>
                    </a:lnTo>
                    <a:lnTo>
                      <a:pt x="1302" y="168"/>
                    </a:lnTo>
                    <a:lnTo>
                      <a:pt x="1302" y="174"/>
                    </a:lnTo>
                    <a:lnTo>
                      <a:pt x="1308" y="168"/>
                    </a:lnTo>
                    <a:lnTo>
                      <a:pt x="1308" y="163"/>
                    </a:lnTo>
                    <a:lnTo>
                      <a:pt x="1308" y="158"/>
                    </a:lnTo>
                    <a:lnTo>
                      <a:pt x="1314" y="153"/>
                    </a:lnTo>
                    <a:lnTo>
                      <a:pt x="1320" y="148"/>
                    </a:lnTo>
                    <a:lnTo>
                      <a:pt x="1320" y="143"/>
                    </a:lnTo>
                    <a:lnTo>
                      <a:pt x="1320" y="138"/>
                    </a:lnTo>
                    <a:lnTo>
                      <a:pt x="1326" y="133"/>
                    </a:lnTo>
                    <a:lnTo>
                      <a:pt x="1326" y="128"/>
                    </a:lnTo>
                    <a:lnTo>
                      <a:pt x="1332" y="123"/>
                    </a:lnTo>
                    <a:lnTo>
                      <a:pt x="1332" y="117"/>
                    </a:lnTo>
                    <a:lnTo>
                      <a:pt x="1332" y="112"/>
                    </a:lnTo>
                    <a:lnTo>
                      <a:pt x="1338" y="112"/>
                    </a:lnTo>
                    <a:lnTo>
                      <a:pt x="1338" y="107"/>
                    </a:lnTo>
                    <a:lnTo>
                      <a:pt x="1338" y="102"/>
                    </a:lnTo>
                    <a:lnTo>
                      <a:pt x="1344" y="97"/>
                    </a:lnTo>
                    <a:lnTo>
                      <a:pt x="1344" y="92"/>
                    </a:lnTo>
                    <a:lnTo>
                      <a:pt x="1350" y="87"/>
                    </a:lnTo>
                    <a:lnTo>
                      <a:pt x="1350" y="82"/>
                    </a:lnTo>
                    <a:lnTo>
                      <a:pt x="1350" y="77"/>
                    </a:lnTo>
                    <a:lnTo>
                      <a:pt x="1356" y="72"/>
                    </a:lnTo>
                    <a:lnTo>
                      <a:pt x="1356" y="67"/>
                    </a:lnTo>
                    <a:lnTo>
                      <a:pt x="1362" y="56"/>
                    </a:lnTo>
                    <a:lnTo>
                      <a:pt x="1362" y="51"/>
                    </a:lnTo>
                    <a:lnTo>
                      <a:pt x="1368" y="51"/>
                    </a:lnTo>
                    <a:lnTo>
                      <a:pt x="1368" y="46"/>
                    </a:lnTo>
                    <a:lnTo>
                      <a:pt x="1368" y="41"/>
                    </a:lnTo>
                    <a:lnTo>
                      <a:pt x="1368" y="36"/>
                    </a:lnTo>
                    <a:lnTo>
                      <a:pt x="1374" y="31"/>
                    </a:lnTo>
                    <a:lnTo>
                      <a:pt x="1374" y="26"/>
                    </a:lnTo>
                    <a:lnTo>
                      <a:pt x="1380" y="26"/>
                    </a:lnTo>
                    <a:lnTo>
                      <a:pt x="1380" y="31"/>
                    </a:lnTo>
                    <a:lnTo>
                      <a:pt x="1380" y="36"/>
                    </a:lnTo>
                    <a:lnTo>
                      <a:pt x="1386" y="36"/>
                    </a:lnTo>
                    <a:lnTo>
                      <a:pt x="1386" y="41"/>
                    </a:lnTo>
                    <a:lnTo>
                      <a:pt x="1386" y="46"/>
                    </a:lnTo>
                    <a:lnTo>
                      <a:pt x="1392" y="51"/>
                    </a:lnTo>
                    <a:lnTo>
                      <a:pt x="1392" y="56"/>
                    </a:lnTo>
                    <a:lnTo>
                      <a:pt x="1398" y="56"/>
                    </a:lnTo>
                    <a:lnTo>
                      <a:pt x="1398" y="61"/>
                    </a:lnTo>
                    <a:lnTo>
                      <a:pt x="1398" y="67"/>
                    </a:lnTo>
                    <a:lnTo>
                      <a:pt x="1404" y="72"/>
                    </a:lnTo>
                    <a:lnTo>
                      <a:pt x="1404" y="77"/>
                    </a:lnTo>
                    <a:lnTo>
                      <a:pt x="1410" y="77"/>
                    </a:lnTo>
                    <a:lnTo>
                      <a:pt x="1410" y="82"/>
                    </a:lnTo>
                    <a:lnTo>
                      <a:pt x="1410" y="87"/>
                    </a:lnTo>
                    <a:lnTo>
                      <a:pt x="1416" y="87"/>
                    </a:lnTo>
                    <a:lnTo>
                      <a:pt x="1416" y="92"/>
                    </a:lnTo>
                    <a:lnTo>
                      <a:pt x="1416" y="97"/>
                    </a:lnTo>
                    <a:lnTo>
                      <a:pt x="1422" y="102"/>
                    </a:lnTo>
                    <a:lnTo>
                      <a:pt x="1422" y="107"/>
                    </a:lnTo>
                    <a:lnTo>
                      <a:pt x="1428" y="107"/>
                    </a:lnTo>
                    <a:lnTo>
                      <a:pt x="1428" y="112"/>
                    </a:lnTo>
                    <a:lnTo>
                      <a:pt x="1428" y="117"/>
                    </a:lnTo>
                    <a:lnTo>
                      <a:pt x="1434" y="123"/>
                    </a:lnTo>
                    <a:lnTo>
                      <a:pt x="1440" y="128"/>
                    </a:lnTo>
                    <a:lnTo>
                      <a:pt x="1440" y="133"/>
                    </a:lnTo>
                    <a:lnTo>
                      <a:pt x="1440" y="138"/>
                    </a:lnTo>
                    <a:lnTo>
                      <a:pt x="1446" y="143"/>
                    </a:lnTo>
                    <a:lnTo>
                      <a:pt x="1452" y="143"/>
                    </a:lnTo>
                    <a:lnTo>
                      <a:pt x="1452" y="138"/>
                    </a:lnTo>
                    <a:lnTo>
                      <a:pt x="1452" y="133"/>
                    </a:lnTo>
                    <a:lnTo>
                      <a:pt x="1458" y="133"/>
                    </a:lnTo>
                    <a:lnTo>
                      <a:pt x="1458" y="128"/>
                    </a:lnTo>
                    <a:lnTo>
                      <a:pt x="1458" y="123"/>
                    </a:lnTo>
                    <a:lnTo>
                      <a:pt x="1464" y="117"/>
                    </a:lnTo>
                    <a:lnTo>
                      <a:pt x="1464" y="112"/>
                    </a:lnTo>
                    <a:lnTo>
                      <a:pt x="1470" y="107"/>
                    </a:lnTo>
                    <a:lnTo>
                      <a:pt x="1470" y="102"/>
                    </a:lnTo>
                    <a:lnTo>
                      <a:pt x="1470" y="97"/>
                    </a:lnTo>
                    <a:lnTo>
                      <a:pt x="1476" y="92"/>
                    </a:lnTo>
                    <a:lnTo>
                      <a:pt x="1482" y="87"/>
                    </a:lnTo>
                    <a:lnTo>
                      <a:pt x="1482" y="82"/>
                    </a:lnTo>
                    <a:lnTo>
                      <a:pt x="1482" y="77"/>
                    </a:lnTo>
                    <a:lnTo>
                      <a:pt x="1488" y="72"/>
                    </a:lnTo>
                    <a:lnTo>
                      <a:pt x="1488" y="67"/>
                    </a:lnTo>
                    <a:lnTo>
                      <a:pt x="1488" y="61"/>
                    </a:lnTo>
                    <a:lnTo>
                      <a:pt x="1494" y="56"/>
                    </a:lnTo>
                    <a:lnTo>
                      <a:pt x="1500" y="51"/>
                    </a:lnTo>
                    <a:lnTo>
                      <a:pt x="1500" y="46"/>
                    </a:lnTo>
                    <a:lnTo>
                      <a:pt x="1500" y="41"/>
                    </a:lnTo>
                    <a:lnTo>
                      <a:pt x="1500" y="36"/>
                    </a:lnTo>
                    <a:lnTo>
                      <a:pt x="1506" y="31"/>
                    </a:lnTo>
                    <a:lnTo>
                      <a:pt x="1512" y="21"/>
                    </a:lnTo>
                    <a:lnTo>
                      <a:pt x="1512" y="16"/>
                    </a:lnTo>
                    <a:lnTo>
                      <a:pt x="1512" y="11"/>
                    </a:lnTo>
                    <a:lnTo>
                      <a:pt x="1518" y="11"/>
                    </a:lnTo>
                    <a:lnTo>
                      <a:pt x="1518" y="5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24" y="5"/>
                    </a:lnTo>
                    <a:lnTo>
                      <a:pt x="1524" y="11"/>
                    </a:lnTo>
                    <a:lnTo>
                      <a:pt x="1530" y="16"/>
                    </a:lnTo>
                    <a:lnTo>
                      <a:pt x="1530" y="21"/>
                    </a:lnTo>
                    <a:lnTo>
                      <a:pt x="1530" y="26"/>
                    </a:lnTo>
                    <a:lnTo>
                      <a:pt x="1536" y="31"/>
                    </a:lnTo>
                    <a:lnTo>
                      <a:pt x="1536" y="36"/>
                    </a:lnTo>
                    <a:lnTo>
                      <a:pt x="1542" y="41"/>
                    </a:lnTo>
                    <a:lnTo>
                      <a:pt x="1542" y="46"/>
                    </a:lnTo>
                    <a:lnTo>
                      <a:pt x="1542" y="51"/>
                    </a:lnTo>
                    <a:lnTo>
                      <a:pt x="1548" y="61"/>
                    </a:lnTo>
                    <a:lnTo>
                      <a:pt x="1554" y="67"/>
                    </a:lnTo>
                    <a:lnTo>
                      <a:pt x="1554" y="72"/>
                    </a:lnTo>
                    <a:lnTo>
                      <a:pt x="1554" y="77"/>
                    </a:lnTo>
                    <a:lnTo>
                      <a:pt x="1554" y="82"/>
                    </a:lnTo>
                    <a:lnTo>
                      <a:pt x="1560" y="82"/>
                    </a:lnTo>
                    <a:lnTo>
                      <a:pt x="1560" y="87"/>
                    </a:lnTo>
                    <a:lnTo>
                      <a:pt x="1560" y="92"/>
                    </a:lnTo>
                    <a:lnTo>
                      <a:pt x="1566" y="92"/>
                    </a:lnTo>
                    <a:lnTo>
                      <a:pt x="1566" y="97"/>
                    </a:lnTo>
                    <a:lnTo>
                      <a:pt x="1566" y="102"/>
                    </a:lnTo>
                    <a:lnTo>
                      <a:pt x="1572" y="107"/>
                    </a:lnTo>
                    <a:lnTo>
                      <a:pt x="1572" y="112"/>
                    </a:lnTo>
                    <a:lnTo>
                      <a:pt x="1572" y="117"/>
                    </a:lnTo>
                    <a:lnTo>
                      <a:pt x="1578" y="123"/>
                    </a:lnTo>
                    <a:lnTo>
                      <a:pt x="1578" y="128"/>
                    </a:lnTo>
                    <a:lnTo>
                      <a:pt x="1584" y="133"/>
                    </a:lnTo>
                    <a:lnTo>
                      <a:pt x="1584" y="138"/>
                    </a:lnTo>
                    <a:lnTo>
                      <a:pt x="1584" y="143"/>
                    </a:lnTo>
                    <a:lnTo>
                      <a:pt x="1590" y="143"/>
                    </a:lnTo>
                    <a:lnTo>
                      <a:pt x="1590" y="148"/>
                    </a:lnTo>
                    <a:lnTo>
                      <a:pt x="1590" y="153"/>
                    </a:lnTo>
                    <a:lnTo>
                      <a:pt x="1590" y="158"/>
                    </a:lnTo>
                    <a:lnTo>
                      <a:pt x="1596" y="158"/>
                    </a:lnTo>
                    <a:lnTo>
                      <a:pt x="1596" y="153"/>
                    </a:lnTo>
                    <a:lnTo>
                      <a:pt x="1602" y="148"/>
                    </a:lnTo>
                    <a:lnTo>
                      <a:pt x="1602" y="143"/>
                    </a:lnTo>
                    <a:lnTo>
                      <a:pt x="1602" y="138"/>
                    </a:lnTo>
                    <a:lnTo>
                      <a:pt x="1608" y="133"/>
                    </a:lnTo>
                    <a:lnTo>
                      <a:pt x="1614" y="128"/>
                    </a:lnTo>
                    <a:lnTo>
                      <a:pt x="1614" y="123"/>
                    </a:lnTo>
                    <a:lnTo>
                      <a:pt x="1614" y="117"/>
                    </a:lnTo>
                    <a:lnTo>
                      <a:pt x="1620" y="117"/>
                    </a:lnTo>
                    <a:lnTo>
                      <a:pt x="1620" y="112"/>
                    </a:lnTo>
                    <a:lnTo>
                      <a:pt x="1626" y="107"/>
                    </a:lnTo>
                    <a:lnTo>
                      <a:pt x="1626" y="102"/>
                    </a:lnTo>
                    <a:lnTo>
                      <a:pt x="1626" y="97"/>
                    </a:lnTo>
                    <a:lnTo>
                      <a:pt x="1632" y="97"/>
                    </a:lnTo>
                    <a:lnTo>
                      <a:pt x="1632" y="92"/>
                    </a:lnTo>
                    <a:lnTo>
                      <a:pt x="1632" y="87"/>
                    </a:lnTo>
                    <a:lnTo>
                      <a:pt x="1638" y="87"/>
                    </a:lnTo>
                    <a:lnTo>
                      <a:pt x="1638" y="82"/>
                    </a:lnTo>
                    <a:lnTo>
                      <a:pt x="1638" y="77"/>
                    </a:lnTo>
                    <a:lnTo>
                      <a:pt x="1644" y="72"/>
                    </a:lnTo>
                    <a:lnTo>
                      <a:pt x="1644" y="67"/>
                    </a:lnTo>
                    <a:lnTo>
                      <a:pt x="1650" y="61"/>
                    </a:lnTo>
                    <a:lnTo>
                      <a:pt x="1650" y="56"/>
                    </a:lnTo>
                    <a:lnTo>
                      <a:pt x="1656" y="51"/>
                    </a:lnTo>
                    <a:lnTo>
                      <a:pt x="1656" y="46"/>
                    </a:lnTo>
                    <a:lnTo>
                      <a:pt x="1656" y="41"/>
                    </a:lnTo>
                    <a:lnTo>
                      <a:pt x="1662" y="41"/>
                    </a:lnTo>
                    <a:lnTo>
                      <a:pt x="1662" y="36"/>
                    </a:lnTo>
                    <a:lnTo>
                      <a:pt x="1662" y="31"/>
                    </a:lnTo>
                    <a:lnTo>
                      <a:pt x="1668" y="31"/>
                    </a:lnTo>
                    <a:lnTo>
                      <a:pt x="1668" y="36"/>
                    </a:lnTo>
                    <a:lnTo>
                      <a:pt x="1674" y="46"/>
                    </a:lnTo>
                    <a:lnTo>
                      <a:pt x="1674" y="51"/>
                    </a:lnTo>
                    <a:lnTo>
                      <a:pt x="1674" y="56"/>
                    </a:lnTo>
                    <a:lnTo>
                      <a:pt x="1674" y="61"/>
                    </a:lnTo>
                    <a:lnTo>
                      <a:pt x="1680" y="61"/>
                    </a:lnTo>
                    <a:lnTo>
                      <a:pt x="1680" y="67"/>
                    </a:lnTo>
                    <a:lnTo>
                      <a:pt x="1680" y="72"/>
                    </a:lnTo>
                    <a:lnTo>
                      <a:pt x="1686" y="77"/>
                    </a:lnTo>
                    <a:lnTo>
                      <a:pt x="1686" y="82"/>
                    </a:lnTo>
                    <a:lnTo>
                      <a:pt x="1686" y="92"/>
                    </a:lnTo>
                    <a:lnTo>
                      <a:pt x="1692" y="92"/>
                    </a:lnTo>
                    <a:lnTo>
                      <a:pt x="1692" y="97"/>
                    </a:lnTo>
                    <a:lnTo>
                      <a:pt x="1692" y="102"/>
                    </a:lnTo>
                    <a:lnTo>
                      <a:pt x="1692" y="107"/>
                    </a:lnTo>
                    <a:lnTo>
                      <a:pt x="1698" y="112"/>
                    </a:lnTo>
                    <a:lnTo>
                      <a:pt x="1698" y="117"/>
                    </a:lnTo>
                    <a:lnTo>
                      <a:pt x="1698" y="123"/>
                    </a:lnTo>
                    <a:lnTo>
                      <a:pt x="1704" y="123"/>
                    </a:lnTo>
                    <a:lnTo>
                      <a:pt x="1704" y="128"/>
                    </a:lnTo>
                    <a:lnTo>
                      <a:pt x="1704" y="133"/>
                    </a:lnTo>
                    <a:lnTo>
                      <a:pt x="1704" y="138"/>
                    </a:lnTo>
                    <a:lnTo>
                      <a:pt x="1710" y="143"/>
                    </a:lnTo>
                    <a:lnTo>
                      <a:pt x="1710" y="148"/>
                    </a:lnTo>
                    <a:lnTo>
                      <a:pt x="1710" y="153"/>
                    </a:lnTo>
                    <a:lnTo>
                      <a:pt x="1716" y="158"/>
                    </a:lnTo>
                    <a:lnTo>
                      <a:pt x="1716" y="163"/>
                    </a:lnTo>
                    <a:lnTo>
                      <a:pt x="1716" y="168"/>
                    </a:lnTo>
                    <a:lnTo>
                      <a:pt x="1722" y="174"/>
                    </a:lnTo>
                    <a:lnTo>
                      <a:pt x="1722" y="184"/>
                    </a:lnTo>
                    <a:lnTo>
                      <a:pt x="1728" y="194"/>
                    </a:lnTo>
                    <a:lnTo>
                      <a:pt x="1734" y="204"/>
                    </a:lnTo>
                    <a:lnTo>
                      <a:pt x="1734" y="214"/>
                    </a:lnTo>
                    <a:lnTo>
                      <a:pt x="1740" y="214"/>
                    </a:lnTo>
                    <a:lnTo>
                      <a:pt x="1740" y="219"/>
                    </a:lnTo>
                    <a:lnTo>
                      <a:pt x="1740" y="214"/>
                    </a:lnTo>
                    <a:lnTo>
                      <a:pt x="1746" y="214"/>
                    </a:lnTo>
                    <a:lnTo>
                      <a:pt x="1746" y="209"/>
                    </a:lnTo>
                    <a:lnTo>
                      <a:pt x="1746" y="204"/>
                    </a:lnTo>
                    <a:lnTo>
                      <a:pt x="1752" y="204"/>
                    </a:lnTo>
                    <a:lnTo>
                      <a:pt x="1752" y="199"/>
                    </a:lnTo>
                    <a:lnTo>
                      <a:pt x="1758" y="194"/>
                    </a:lnTo>
                    <a:lnTo>
                      <a:pt x="1758" y="189"/>
                    </a:lnTo>
                    <a:lnTo>
                      <a:pt x="1764" y="189"/>
                    </a:lnTo>
                    <a:lnTo>
                      <a:pt x="1764" y="184"/>
                    </a:lnTo>
                    <a:lnTo>
                      <a:pt x="1770" y="179"/>
                    </a:lnTo>
                    <a:lnTo>
                      <a:pt x="1776" y="174"/>
                    </a:lnTo>
                    <a:lnTo>
                      <a:pt x="1776" y="168"/>
                    </a:lnTo>
                    <a:lnTo>
                      <a:pt x="1782" y="168"/>
                    </a:lnTo>
                    <a:lnTo>
                      <a:pt x="1782" y="163"/>
                    </a:lnTo>
                    <a:lnTo>
                      <a:pt x="1782" y="158"/>
                    </a:lnTo>
                    <a:lnTo>
                      <a:pt x="1788" y="153"/>
                    </a:lnTo>
                    <a:lnTo>
                      <a:pt x="1794" y="148"/>
                    </a:lnTo>
                    <a:lnTo>
                      <a:pt x="1794" y="143"/>
                    </a:lnTo>
                    <a:lnTo>
                      <a:pt x="1800" y="143"/>
                    </a:lnTo>
                    <a:lnTo>
                      <a:pt x="1800" y="138"/>
                    </a:lnTo>
                    <a:lnTo>
                      <a:pt x="1806" y="133"/>
                    </a:lnTo>
                    <a:lnTo>
                      <a:pt x="1806" y="128"/>
                    </a:lnTo>
                    <a:lnTo>
                      <a:pt x="1806" y="123"/>
                    </a:lnTo>
                    <a:lnTo>
                      <a:pt x="1812" y="123"/>
                    </a:lnTo>
                    <a:lnTo>
                      <a:pt x="1812" y="128"/>
                    </a:lnTo>
                    <a:lnTo>
                      <a:pt x="1812" y="133"/>
                    </a:lnTo>
                    <a:lnTo>
                      <a:pt x="1818" y="138"/>
                    </a:lnTo>
                    <a:lnTo>
                      <a:pt x="1818" y="143"/>
                    </a:lnTo>
                    <a:lnTo>
                      <a:pt x="1818" y="153"/>
                    </a:lnTo>
                    <a:lnTo>
                      <a:pt x="1824" y="153"/>
                    </a:lnTo>
                    <a:lnTo>
                      <a:pt x="1824" y="158"/>
                    </a:lnTo>
                    <a:lnTo>
                      <a:pt x="1824" y="163"/>
                    </a:lnTo>
                    <a:lnTo>
                      <a:pt x="1824" y="168"/>
                    </a:lnTo>
                    <a:lnTo>
                      <a:pt x="1830" y="179"/>
                    </a:lnTo>
                    <a:lnTo>
                      <a:pt x="1830" y="184"/>
                    </a:lnTo>
                    <a:lnTo>
                      <a:pt x="1836" y="189"/>
                    </a:lnTo>
                    <a:lnTo>
                      <a:pt x="1836" y="194"/>
                    </a:lnTo>
                    <a:lnTo>
                      <a:pt x="1836" y="199"/>
                    </a:lnTo>
                    <a:lnTo>
                      <a:pt x="1836" y="204"/>
                    </a:lnTo>
                    <a:lnTo>
                      <a:pt x="1842" y="204"/>
                    </a:lnTo>
                    <a:lnTo>
                      <a:pt x="1842" y="214"/>
                    </a:lnTo>
                    <a:lnTo>
                      <a:pt x="1842" y="219"/>
                    </a:lnTo>
                    <a:lnTo>
                      <a:pt x="1848" y="224"/>
                    </a:lnTo>
                    <a:lnTo>
                      <a:pt x="1848" y="230"/>
                    </a:lnTo>
                    <a:lnTo>
                      <a:pt x="1848" y="235"/>
                    </a:lnTo>
                    <a:lnTo>
                      <a:pt x="1854" y="240"/>
                    </a:lnTo>
                    <a:lnTo>
                      <a:pt x="1854" y="245"/>
                    </a:lnTo>
                    <a:lnTo>
                      <a:pt x="1854" y="255"/>
                    </a:lnTo>
                    <a:lnTo>
                      <a:pt x="1860" y="255"/>
                    </a:lnTo>
                    <a:lnTo>
                      <a:pt x="1860" y="265"/>
                    </a:lnTo>
                    <a:lnTo>
                      <a:pt x="1860" y="270"/>
                    </a:lnTo>
                    <a:lnTo>
                      <a:pt x="1866" y="275"/>
                    </a:lnTo>
                    <a:lnTo>
                      <a:pt x="1866" y="281"/>
                    </a:lnTo>
                    <a:lnTo>
                      <a:pt x="1866" y="286"/>
                    </a:lnTo>
                    <a:lnTo>
                      <a:pt x="1872" y="291"/>
                    </a:lnTo>
                    <a:lnTo>
                      <a:pt x="1872" y="296"/>
                    </a:lnTo>
                    <a:lnTo>
                      <a:pt x="1872" y="301"/>
                    </a:lnTo>
                    <a:lnTo>
                      <a:pt x="1878" y="306"/>
                    </a:lnTo>
                    <a:lnTo>
                      <a:pt x="1878" y="311"/>
                    </a:lnTo>
                    <a:lnTo>
                      <a:pt x="1878" y="321"/>
                    </a:lnTo>
                    <a:lnTo>
                      <a:pt x="1884" y="321"/>
                    </a:lnTo>
                    <a:lnTo>
                      <a:pt x="1884" y="326"/>
                    </a:lnTo>
                    <a:lnTo>
                      <a:pt x="1890" y="321"/>
                    </a:lnTo>
                    <a:lnTo>
                      <a:pt x="1896" y="321"/>
                    </a:lnTo>
                    <a:lnTo>
                      <a:pt x="1896" y="316"/>
                    </a:lnTo>
                    <a:lnTo>
                      <a:pt x="1902" y="316"/>
                    </a:lnTo>
                    <a:lnTo>
                      <a:pt x="1902" y="311"/>
                    </a:lnTo>
                    <a:lnTo>
                      <a:pt x="1908" y="311"/>
                    </a:lnTo>
                    <a:lnTo>
                      <a:pt x="1908" y="306"/>
                    </a:lnTo>
                    <a:lnTo>
                      <a:pt x="1914" y="306"/>
                    </a:lnTo>
                    <a:lnTo>
                      <a:pt x="1914" y="301"/>
                    </a:lnTo>
                    <a:lnTo>
                      <a:pt x="1920" y="301"/>
                    </a:lnTo>
                    <a:lnTo>
                      <a:pt x="1926" y="296"/>
                    </a:lnTo>
                    <a:lnTo>
                      <a:pt x="1932" y="296"/>
                    </a:lnTo>
                    <a:lnTo>
                      <a:pt x="1932" y="291"/>
                    </a:lnTo>
                    <a:lnTo>
                      <a:pt x="1938" y="286"/>
                    </a:lnTo>
                    <a:lnTo>
                      <a:pt x="1944" y="286"/>
                    </a:lnTo>
                    <a:lnTo>
                      <a:pt x="1944" y="281"/>
                    </a:lnTo>
                    <a:lnTo>
                      <a:pt x="1950" y="281"/>
                    </a:lnTo>
                    <a:lnTo>
                      <a:pt x="1950" y="275"/>
                    </a:lnTo>
                    <a:lnTo>
                      <a:pt x="1956" y="275"/>
                    </a:lnTo>
                    <a:lnTo>
                      <a:pt x="1956" y="281"/>
                    </a:lnTo>
                    <a:lnTo>
                      <a:pt x="1962" y="281"/>
                    </a:lnTo>
                    <a:lnTo>
                      <a:pt x="1962" y="291"/>
                    </a:lnTo>
                    <a:lnTo>
                      <a:pt x="1962" y="296"/>
                    </a:lnTo>
                    <a:lnTo>
                      <a:pt x="1968" y="301"/>
                    </a:lnTo>
                    <a:lnTo>
                      <a:pt x="1968" y="306"/>
                    </a:lnTo>
                    <a:lnTo>
                      <a:pt x="1968" y="311"/>
                    </a:lnTo>
                    <a:lnTo>
                      <a:pt x="1968" y="316"/>
                    </a:lnTo>
                    <a:lnTo>
                      <a:pt x="1974" y="316"/>
                    </a:lnTo>
                    <a:lnTo>
                      <a:pt x="1974" y="326"/>
                    </a:lnTo>
                    <a:lnTo>
                      <a:pt x="1974" y="331"/>
                    </a:lnTo>
                    <a:lnTo>
                      <a:pt x="1980" y="337"/>
                    </a:lnTo>
                    <a:lnTo>
                      <a:pt x="1980" y="342"/>
                    </a:lnTo>
                    <a:lnTo>
                      <a:pt x="1980" y="347"/>
                    </a:lnTo>
                    <a:lnTo>
                      <a:pt x="1986" y="352"/>
                    </a:lnTo>
                    <a:lnTo>
                      <a:pt x="1986" y="357"/>
                    </a:lnTo>
                    <a:lnTo>
                      <a:pt x="1986" y="362"/>
                    </a:lnTo>
                    <a:lnTo>
                      <a:pt x="1992" y="372"/>
                    </a:lnTo>
                    <a:lnTo>
                      <a:pt x="1992" y="377"/>
                    </a:lnTo>
                    <a:lnTo>
                      <a:pt x="1998" y="382"/>
                    </a:lnTo>
                    <a:lnTo>
                      <a:pt x="1998" y="388"/>
                    </a:lnTo>
                    <a:lnTo>
                      <a:pt x="1998" y="398"/>
                    </a:lnTo>
                    <a:lnTo>
                      <a:pt x="2004" y="398"/>
                    </a:lnTo>
                    <a:lnTo>
                      <a:pt x="2004" y="408"/>
                    </a:lnTo>
                    <a:lnTo>
                      <a:pt x="2010" y="418"/>
                    </a:lnTo>
                    <a:lnTo>
                      <a:pt x="2016" y="428"/>
                    </a:lnTo>
                    <a:lnTo>
                      <a:pt x="2016" y="438"/>
                    </a:lnTo>
                    <a:lnTo>
                      <a:pt x="2022" y="444"/>
                    </a:lnTo>
                    <a:lnTo>
                      <a:pt x="2022" y="449"/>
                    </a:lnTo>
                    <a:lnTo>
                      <a:pt x="2028" y="454"/>
                    </a:lnTo>
                    <a:lnTo>
                      <a:pt x="2028" y="459"/>
                    </a:lnTo>
                    <a:lnTo>
                      <a:pt x="2028" y="464"/>
                    </a:lnTo>
                    <a:lnTo>
                      <a:pt x="2034" y="464"/>
                    </a:lnTo>
                    <a:lnTo>
                      <a:pt x="2040" y="464"/>
                    </a:lnTo>
                    <a:lnTo>
                      <a:pt x="2040" y="459"/>
                    </a:lnTo>
                    <a:lnTo>
                      <a:pt x="2046" y="459"/>
                    </a:lnTo>
                    <a:lnTo>
                      <a:pt x="2052" y="459"/>
                    </a:lnTo>
                    <a:lnTo>
                      <a:pt x="2058" y="459"/>
                    </a:lnTo>
                    <a:lnTo>
                      <a:pt x="2064" y="459"/>
                    </a:lnTo>
                    <a:lnTo>
                      <a:pt x="2070" y="459"/>
                    </a:lnTo>
                    <a:lnTo>
                      <a:pt x="2070" y="454"/>
                    </a:lnTo>
                    <a:lnTo>
                      <a:pt x="2076" y="454"/>
                    </a:lnTo>
                    <a:lnTo>
                      <a:pt x="2082" y="454"/>
                    </a:lnTo>
                    <a:lnTo>
                      <a:pt x="2088" y="454"/>
                    </a:lnTo>
                    <a:lnTo>
                      <a:pt x="2094" y="454"/>
                    </a:lnTo>
                    <a:lnTo>
                      <a:pt x="2094" y="449"/>
                    </a:lnTo>
                    <a:lnTo>
                      <a:pt x="2100" y="449"/>
                    </a:lnTo>
                    <a:lnTo>
                      <a:pt x="2100" y="454"/>
                    </a:lnTo>
                    <a:lnTo>
                      <a:pt x="2106" y="454"/>
                    </a:lnTo>
                    <a:lnTo>
                      <a:pt x="2106" y="459"/>
                    </a:lnTo>
                    <a:lnTo>
                      <a:pt x="2106" y="464"/>
                    </a:lnTo>
                    <a:lnTo>
                      <a:pt x="2106" y="469"/>
                    </a:lnTo>
                    <a:lnTo>
                      <a:pt x="2112" y="474"/>
                    </a:lnTo>
                    <a:lnTo>
                      <a:pt x="2118" y="484"/>
                    </a:lnTo>
                    <a:lnTo>
                      <a:pt x="2118" y="489"/>
                    </a:lnTo>
                    <a:lnTo>
                      <a:pt x="2118" y="495"/>
                    </a:lnTo>
                    <a:lnTo>
                      <a:pt x="2124" y="500"/>
                    </a:lnTo>
                    <a:lnTo>
                      <a:pt x="2124" y="505"/>
                    </a:lnTo>
                    <a:lnTo>
                      <a:pt x="2130" y="510"/>
                    </a:lnTo>
                    <a:lnTo>
                      <a:pt x="2130" y="515"/>
                    </a:lnTo>
                    <a:lnTo>
                      <a:pt x="2130" y="520"/>
                    </a:lnTo>
                    <a:lnTo>
                      <a:pt x="2136" y="520"/>
                    </a:lnTo>
                    <a:lnTo>
                      <a:pt x="2136" y="525"/>
                    </a:lnTo>
                    <a:lnTo>
                      <a:pt x="2136" y="530"/>
                    </a:lnTo>
                    <a:lnTo>
                      <a:pt x="2136" y="535"/>
                    </a:lnTo>
                    <a:lnTo>
                      <a:pt x="2142" y="540"/>
                    </a:lnTo>
                    <a:lnTo>
                      <a:pt x="2148" y="545"/>
                    </a:lnTo>
                    <a:lnTo>
                      <a:pt x="2148" y="551"/>
                    </a:lnTo>
                    <a:lnTo>
                      <a:pt x="2148" y="556"/>
                    </a:lnTo>
                    <a:lnTo>
                      <a:pt x="2154" y="556"/>
                    </a:lnTo>
                    <a:lnTo>
                      <a:pt x="2154" y="561"/>
                    </a:lnTo>
                    <a:lnTo>
                      <a:pt x="2154" y="566"/>
                    </a:lnTo>
                    <a:lnTo>
                      <a:pt x="2160" y="571"/>
                    </a:lnTo>
                    <a:lnTo>
                      <a:pt x="2160" y="576"/>
                    </a:lnTo>
                    <a:lnTo>
                      <a:pt x="2166" y="581"/>
                    </a:lnTo>
                    <a:lnTo>
                      <a:pt x="2166" y="586"/>
                    </a:lnTo>
                    <a:lnTo>
                      <a:pt x="2172" y="591"/>
                    </a:lnTo>
                    <a:lnTo>
                      <a:pt x="2172" y="596"/>
                    </a:lnTo>
                    <a:lnTo>
                      <a:pt x="2178" y="596"/>
                    </a:lnTo>
                    <a:lnTo>
                      <a:pt x="2184" y="602"/>
                    </a:lnTo>
                    <a:lnTo>
                      <a:pt x="2190" y="602"/>
                    </a:lnTo>
                    <a:lnTo>
                      <a:pt x="2196" y="602"/>
                    </a:lnTo>
                    <a:lnTo>
                      <a:pt x="2202" y="602"/>
                    </a:lnTo>
                    <a:lnTo>
                      <a:pt x="2208" y="602"/>
                    </a:lnTo>
                    <a:lnTo>
                      <a:pt x="2214" y="602"/>
                    </a:lnTo>
                    <a:lnTo>
                      <a:pt x="2214" y="607"/>
                    </a:lnTo>
                    <a:lnTo>
                      <a:pt x="2220" y="607"/>
                    </a:lnTo>
                    <a:lnTo>
                      <a:pt x="2226" y="607"/>
                    </a:lnTo>
                    <a:lnTo>
                      <a:pt x="2232" y="607"/>
                    </a:lnTo>
                    <a:lnTo>
                      <a:pt x="2238" y="607"/>
                    </a:lnTo>
                    <a:lnTo>
                      <a:pt x="2244" y="607"/>
                    </a:lnTo>
                    <a:lnTo>
                      <a:pt x="2250" y="607"/>
                    </a:lnTo>
                    <a:lnTo>
                      <a:pt x="2250" y="612"/>
                    </a:lnTo>
                    <a:lnTo>
                      <a:pt x="2250" y="617"/>
                    </a:lnTo>
                    <a:lnTo>
                      <a:pt x="2256" y="617"/>
                    </a:lnTo>
                    <a:lnTo>
                      <a:pt x="2256" y="622"/>
                    </a:lnTo>
                    <a:lnTo>
                      <a:pt x="2262" y="627"/>
                    </a:lnTo>
                    <a:lnTo>
                      <a:pt x="2262" y="632"/>
                    </a:lnTo>
                    <a:lnTo>
                      <a:pt x="2268" y="632"/>
                    </a:lnTo>
                    <a:lnTo>
                      <a:pt x="2268" y="637"/>
                    </a:lnTo>
                    <a:lnTo>
                      <a:pt x="2268" y="642"/>
                    </a:lnTo>
                    <a:lnTo>
                      <a:pt x="2274" y="642"/>
                    </a:lnTo>
                    <a:lnTo>
                      <a:pt x="2274" y="647"/>
                    </a:lnTo>
                    <a:lnTo>
                      <a:pt x="2280" y="647"/>
                    </a:lnTo>
                    <a:lnTo>
                      <a:pt x="2280" y="652"/>
                    </a:lnTo>
                    <a:lnTo>
                      <a:pt x="2280" y="658"/>
                    </a:lnTo>
                    <a:lnTo>
                      <a:pt x="2286" y="658"/>
                    </a:lnTo>
                    <a:lnTo>
                      <a:pt x="2286" y="663"/>
                    </a:lnTo>
                    <a:lnTo>
                      <a:pt x="2292" y="663"/>
                    </a:lnTo>
                    <a:lnTo>
                      <a:pt x="2292" y="668"/>
                    </a:lnTo>
                    <a:lnTo>
                      <a:pt x="2298" y="668"/>
                    </a:lnTo>
                    <a:lnTo>
                      <a:pt x="2298" y="673"/>
                    </a:lnTo>
                    <a:lnTo>
                      <a:pt x="2304" y="678"/>
                    </a:lnTo>
                    <a:lnTo>
                      <a:pt x="2310" y="683"/>
                    </a:lnTo>
                    <a:lnTo>
                      <a:pt x="2310" y="688"/>
                    </a:lnTo>
                    <a:lnTo>
                      <a:pt x="2316" y="688"/>
                    </a:lnTo>
                    <a:lnTo>
                      <a:pt x="2316" y="693"/>
                    </a:lnTo>
                    <a:lnTo>
                      <a:pt x="2322" y="693"/>
                    </a:lnTo>
                    <a:lnTo>
                      <a:pt x="2328" y="693"/>
                    </a:lnTo>
                    <a:lnTo>
                      <a:pt x="2334" y="693"/>
                    </a:lnTo>
                    <a:lnTo>
                      <a:pt x="2340" y="693"/>
                    </a:lnTo>
                    <a:lnTo>
                      <a:pt x="2346" y="693"/>
                    </a:lnTo>
                    <a:lnTo>
                      <a:pt x="2352" y="693"/>
                    </a:lnTo>
                    <a:lnTo>
                      <a:pt x="2358" y="693"/>
                    </a:lnTo>
                    <a:lnTo>
                      <a:pt x="2364" y="693"/>
                    </a:lnTo>
                    <a:lnTo>
                      <a:pt x="2370" y="693"/>
                    </a:lnTo>
                    <a:lnTo>
                      <a:pt x="2376" y="693"/>
                    </a:lnTo>
                    <a:lnTo>
                      <a:pt x="2382" y="693"/>
                    </a:lnTo>
                    <a:lnTo>
                      <a:pt x="2388" y="693"/>
                    </a:lnTo>
                    <a:lnTo>
                      <a:pt x="2388" y="688"/>
                    </a:lnTo>
                    <a:lnTo>
                      <a:pt x="2394" y="688"/>
                    </a:lnTo>
                    <a:lnTo>
                      <a:pt x="2394" y="693"/>
                    </a:lnTo>
                    <a:lnTo>
                      <a:pt x="2400" y="693"/>
                    </a:lnTo>
                    <a:lnTo>
                      <a:pt x="2400" y="698"/>
                    </a:lnTo>
                    <a:lnTo>
                      <a:pt x="2406" y="698"/>
                    </a:lnTo>
                    <a:lnTo>
                      <a:pt x="2412" y="698"/>
                    </a:lnTo>
                    <a:lnTo>
                      <a:pt x="2412" y="703"/>
                    </a:lnTo>
                    <a:lnTo>
                      <a:pt x="2418" y="703"/>
                    </a:lnTo>
                    <a:lnTo>
                      <a:pt x="2424" y="703"/>
                    </a:lnTo>
                    <a:lnTo>
                      <a:pt x="2424" y="708"/>
                    </a:lnTo>
                    <a:lnTo>
                      <a:pt x="2430" y="708"/>
                    </a:lnTo>
                    <a:lnTo>
                      <a:pt x="2436" y="708"/>
                    </a:lnTo>
                    <a:lnTo>
                      <a:pt x="2442" y="708"/>
                    </a:lnTo>
                    <a:lnTo>
                      <a:pt x="2442" y="714"/>
                    </a:lnTo>
                    <a:lnTo>
                      <a:pt x="2448" y="714"/>
                    </a:lnTo>
                    <a:lnTo>
                      <a:pt x="2454" y="714"/>
                    </a:lnTo>
                    <a:lnTo>
                      <a:pt x="2460" y="714"/>
                    </a:lnTo>
                    <a:lnTo>
                      <a:pt x="2466" y="714"/>
                    </a:lnTo>
                    <a:lnTo>
                      <a:pt x="2472" y="714"/>
                    </a:lnTo>
                    <a:lnTo>
                      <a:pt x="2472" y="708"/>
                    </a:lnTo>
                    <a:lnTo>
                      <a:pt x="2478" y="708"/>
                    </a:lnTo>
                    <a:lnTo>
                      <a:pt x="2484" y="708"/>
                    </a:lnTo>
                    <a:lnTo>
                      <a:pt x="2484" y="703"/>
                    </a:lnTo>
                    <a:lnTo>
                      <a:pt x="2490" y="703"/>
                    </a:lnTo>
                    <a:lnTo>
                      <a:pt x="2490" y="698"/>
                    </a:lnTo>
                    <a:lnTo>
                      <a:pt x="2496" y="698"/>
                    </a:lnTo>
                    <a:lnTo>
                      <a:pt x="2496" y="693"/>
                    </a:lnTo>
                    <a:lnTo>
                      <a:pt x="2502" y="693"/>
                    </a:lnTo>
                    <a:lnTo>
                      <a:pt x="2508" y="693"/>
                    </a:lnTo>
                    <a:lnTo>
                      <a:pt x="2508" y="688"/>
                    </a:lnTo>
                    <a:lnTo>
                      <a:pt x="2514" y="688"/>
                    </a:lnTo>
                    <a:lnTo>
                      <a:pt x="2514" y="683"/>
                    </a:lnTo>
                    <a:lnTo>
                      <a:pt x="2520" y="683"/>
                    </a:lnTo>
                    <a:lnTo>
                      <a:pt x="2520" y="678"/>
                    </a:lnTo>
                    <a:lnTo>
                      <a:pt x="2526" y="678"/>
                    </a:lnTo>
                    <a:lnTo>
                      <a:pt x="2526" y="673"/>
                    </a:lnTo>
                    <a:lnTo>
                      <a:pt x="2532" y="673"/>
                    </a:lnTo>
                    <a:lnTo>
                      <a:pt x="2532" y="668"/>
                    </a:lnTo>
                    <a:lnTo>
                      <a:pt x="2538" y="668"/>
                    </a:lnTo>
                    <a:lnTo>
                      <a:pt x="2538" y="663"/>
                    </a:lnTo>
                    <a:lnTo>
                      <a:pt x="2538" y="668"/>
                    </a:lnTo>
                    <a:lnTo>
                      <a:pt x="2544" y="668"/>
                    </a:lnTo>
                    <a:lnTo>
                      <a:pt x="2550" y="668"/>
                    </a:lnTo>
                    <a:lnTo>
                      <a:pt x="2556" y="668"/>
                    </a:lnTo>
                    <a:lnTo>
                      <a:pt x="2562" y="668"/>
                    </a:lnTo>
                    <a:lnTo>
                      <a:pt x="2568" y="668"/>
                    </a:lnTo>
                    <a:lnTo>
                      <a:pt x="2574" y="668"/>
                    </a:lnTo>
                    <a:lnTo>
                      <a:pt x="2580" y="668"/>
                    </a:lnTo>
                    <a:lnTo>
                      <a:pt x="2586" y="663"/>
                    </a:lnTo>
                    <a:lnTo>
                      <a:pt x="2592" y="663"/>
                    </a:lnTo>
                    <a:lnTo>
                      <a:pt x="2598" y="663"/>
                    </a:lnTo>
                    <a:lnTo>
                      <a:pt x="2604" y="663"/>
                    </a:lnTo>
                    <a:lnTo>
                      <a:pt x="2610" y="663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8" name="Rectangle 738"/>
              <p:cNvSpPr>
                <a:spLocks noChangeArrowheads="1"/>
              </p:cNvSpPr>
              <p:nvPr/>
            </p:nvSpPr>
            <p:spPr bwMode="auto">
              <a:xfrm>
                <a:off x="3603" y="1527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49" name="Freeform 739"/>
              <p:cNvSpPr>
                <a:spLocks/>
              </p:cNvSpPr>
              <p:nvPr/>
            </p:nvSpPr>
            <p:spPr bwMode="auto">
              <a:xfrm>
                <a:off x="2955" y="1104"/>
                <a:ext cx="2610" cy="1"/>
              </a:xfrm>
              <a:custGeom>
                <a:avLst/>
                <a:gdLst>
                  <a:gd name="T0" fmla="*/ 36 w 2610"/>
                  <a:gd name="T1" fmla="*/ 0 h 1"/>
                  <a:gd name="T2" fmla="*/ 78 w 2610"/>
                  <a:gd name="T3" fmla="*/ 0 h 1"/>
                  <a:gd name="T4" fmla="*/ 120 w 2610"/>
                  <a:gd name="T5" fmla="*/ 0 h 1"/>
                  <a:gd name="T6" fmla="*/ 162 w 2610"/>
                  <a:gd name="T7" fmla="*/ 0 h 1"/>
                  <a:gd name="T8" fmla="*/ 204 w 2610"/>
                  <a:gd name="T9" fmla="*/ 0 h 1"/>
                  <a:gd name="T10" fmla="*/ 246 w 2610"/>
                  <a:gd name="T11" fmla="*/ 0 h 1"/>
                  <a:gd name="T12" fmla="*/ 288 w 2610"/>
                  <a:gd name="T13" fmla="*/ 0 h 1"/>
                  <a:gd name="T14" fmla="*/ 324 w 2610"/>
                  <a:gd name="T15" fmla="*/ 0 h 1"/>
                  <a:gd name="T16" fmla="*/ 366 w 2610"/>
                  <a:gd name="T17" fmla="*/ 0 h 1"/>
                  <a:gd name="T18" fmla="*/ 408 w 2610"/>
                  <a:gd name="T19" fmla="*/ 0 h 1"/>
                  <a:gd name="T20" fmla="*/ 450 w 2610"/>
                  <a:gd name="T21" fmla="*/ 0 h 1"/>
                  <a:gd name="T22" fmla="*/ 498 w 2610"/>
                  <a:gd name="T23" fmla="*/ 0 h 1"/>
                  <a:gd name="T24" fmla="*/ 534 w 2610"/>
                  <a:gd name="T25" fmla="*/ 0 h 1"/>
                  <a:gd name="T26" fmla="*/ 576 w 2610"/>
                  <a:gd name="T27" fmla="*/ 0 h 1"/>
                  <a:gd name="T28" fmla="*/ 618 w 2610"/>
                  <a:gd name="T29" fmla="*/ 0 h 1"/>
                  <a:gd name="T30" fmla="*/ 660 w 2610"/>
                  <a:gd name="T31" fmla="*/ 0 h 1"/>
                  <a:gd name="T32" fmla="*/ 702 w 2610"/>
                  <a:gd name="T33" fmla="*/ 0 h 1"/>
                  <a:gd name="T34" fmla="*/ 744 w 2610"/>
                  <a:gd name="T35" fmla="*/ 0 h 1"/>
                  <a:gd name="T36" fmla="*/ 786 w 2610"/>
                  <a:gd name="T37" fmla="*/ 0 h 1"/>
                  <a:gd name="T38" fmla="*/ 822 w 2610"/>
                  <a:gd name="T39" fmla="*/ 0 h 1"/>
                  <a:gd name="T40" fmla="*/ 870 w 2610"/>
                  <a:gd name="T41" fmla="*/ 0 h 1"/>
                  <a:gd name="T42" fmla="*/ 906 w 2610"/>
                  <a:gd name="T43" fmla="*/ 0 h 1"/>
                  <a:gd name="T44" fmla="*/ 948 w 2610"/>
                  <a:gd name="T45" fmla="*/ 0 h 1"/>
                  <a:gd name="T46" fmla="*/ 990 w 2610"/>
                  <a:gd name="T47" fmla="*/ 0 h 1"/>
                  <a:gd name="T48" fmla="*/ 1032 w 2610"/>
                  <a:gd name="T49" fmla="*/ 0 h 1"/>
                  <a:gd name="T50" fmla="*/ 1074 w 2610"/>
                  <a:gd name="T51" fmla="*/ 0 h 1"/>
                  <a:gd name="T52" fmla="*/ 1116 w 2610"/>
                  <a:gd name="T53" fmla="*/ 0 h 1"/>
                  <a:gd name="T54" fmla="*/ 1158 w 2610"/>
                  <a:gd name="T55" fmla="*/ 0 h 1"/>
                  <a:gd name="T56" fmla="*/ 1194 w 2610"/>
                  <a:gd name="T57" fmla="*/ 0 h 1"/>
                  <a:gd name="T58" fmla="*/ 1236 w 2610"/>
                  <a:gd name="T59" fmla="*/ 0 h 1"/>
                  <a:gd name="T60" fmla="*/ 1278 w 2610"/>
                  <a:gd name="T61" fmla="*/ 0 h 1"/>
                  <a:gd name="T62" fmla="*/ 1320 w 2610"/>
                  <a:gd name="T63" fmla="*/ 0 h 1"/>
                  <a:gd name="T64" fmla="*/ 1368 w 2610"/>
                  <a:gd name="T65" fmla="*/ 0 h 1"/>
                  <a:gd name="T66" fmla="*/ 1404 w 2610"/>
                  <a:gd name="T67" fmla="*/ 0 h 1"/>
                  <a:gd name="T68" fmla="*/ 1446 w 2610"/>
                  <a:gd name="T69" fmla="*/ 0 h 1"/>
                  <a:gd name="T70" fmla="*/ 1488 w 2610"/>
                  <a:gd name="T71" fmla="*/ 0 h 1"/>
                  <a:gd name="T72" fmla="*/ 1530 w 2610"/>
                  <a:gd name="T73" fmla="*/ 0 h 1"/>
                  <a:gd name="T74" fmla="*/ 1572 w 2610"/>
                  <a:gd name="T75" fmla="*/ 0 h 1"/>
                  <a:gd name="T76" fmla="*/ 1614 w 2610"/>
                  <a:gd name="T77" fmla="*/ 0 h 1"/>
                  <a:gd name="T78" fmla="*/ 1656 w 2610"/>
                  <a:gd name="T79" fmla="*/ 0 h 1"/>
                  <a:gd name="T80" fmla="*/ 1692 w 2610"/>
                  <a:gd name="T81" fmla="*/ 0 h 1"/>
                  <a:gd name="T82" fmla="*/ 1740 w 2610"/>
                  <a:gd name="T83" fmla="*/ 0 h 1"/>
                  <a:gd name="T84" fmla="*/ 1776 w 2610"/>
                  <a:gd name="T85" fmla="*/ 0 h 1"/>
                  <a:gd name="T86" fmla="*/ 1818 w 2610"/>
                  <a:gd name="T87" fmla="*/ 0 h 1"/>
                  <a:gd name="T88" fmla="*/ 1860 w 2610"/>
                  <a:gd name="T89" fmla="*/ 0 h 1"/>
                  <a:gd name="T90" fmla="*/ 1902 w 2610"/>
                  <a:gd name="T91" fmla="*/ 0 h 1"/>
                  <a:gd name="T92" fmla="*/ 1944 w 2610"/>
                  <a:gd name="T93" fmla="*/ 0 h 1"/>
                  <a:gd name="T94" fmla="*/ 1986 w 2610"/>
                  <a:gd name="T95" fmla="*/ 0 h 1"/>
                  <a:gd name="T96" fmla="*/ 2028 w 2610"/>
                  <a:gd name="T97" fmla="*/ 0 h 1"/>
                  <a:gd name="T98" fmla="*/ 2064 w 2610"/>
                  <a:gd name="T99" fmla="*/ 0 h 1"/>
                  <a:gd name="T100" fmla="*/ 2106 w 2610"/>
                  <a:gd name="T101" fmla="*/ 0 h 1"/>
                  <a:gd name="T102" fmla="*/ 2148 w 2610"/>
                  <a:gd name="T103" fmla="*/ 0 h 1"/>
                  <a:gd name="T104" fmla="*/ 2190 w 2610"/>
                  <a:gd name="T105" fmla="*/ 0 h 1"/>
                  <a:gd name="T106" fmla="*/ 2238 w 2610"/>
                  <a:gd name="T107" fmla="*/ 0 h 1"/>
                  <a:gd name="T108" fmla="*/ 2274 w 2610"/>
                  <a:gd name="T109" fmla="*/ 0 h 1"/>
                  <a:gd name="T110" fmla="*/ 2316 w 2610"/>
                  <a:gd name="T111" fmla="*/ 0 h 1"/>
                  <a:gd name="T112" fmla="*/ 2358 w 2610"/>
                  <a:gd name="T113" fmla="*/ 0 h 1"/>
                  <a:gd name="T114" fmla="*/ 2400 w 2610"/>
                  <a:gd name="T115" fmla="*/ 0 h 1"/>
                  <a:gd name="T116" fmla="*/ 2442 w 2610"/>
                  <a:gd name="T117" fmla="*/ 0 h 1"/>
                  <a:gd name="T118" fmla="*/ 2484 w 2610"/>
                  <a:gd name="T119" fmla="*/ 0 h 1"/>
                  <a:gd name="T120" fmla="*/ 2526 w 2610"/>
                  <a:gd name="T121" fmla="*/ 0 h 1"/>
                  <a:gd name="T122" fmla="*/ 2562 w 2610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10"/>
                  <a:gd name="T187" fmla="*/ 0 h 1"/>
                  <a:gd name="T188" fmla="*/ 2610 w 2610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10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0" name="Rectangle 740"/>
              <p:cNvSpPr>
                <a:spLocks noChangeArrowheads="1"/>
              </p:cNvSpPr>
              <p:nvPr/>
            </p:nvSpPr>
            <p:spPr bwMode="auto">
              <a:xfrm>
                <a:off x="4023" y="1527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1" name="Freeform 741"/>
              <p:cNvSpPr>
                <a:spLocks/>
              </p:cNvSpPr>
              <p:nvPr/>
            </p:nvSpPr>
            <p:spPr bwMode="auto">
              <a:xfrm>
                <a:off x="2955" y="1104"/>
                <a:ext cx="2610" cy="1"/>
              </a:xfrm>
              <a:custGeom>
                <a:avLst/>
                <a:gdLst>
                  <a:gd name="T0" fmla="*/ 36 w 2610"/>
                  <a:gd name="T1" fmla="*/ 0 h 1"/>
                  <a:gd name="T2" fmla="*/ 78 w 2610"/>
                  <a:gd name="T3" fmla="*/ 0 h 1"/>
                  <a:gd name="T4" fmla="*/ 120 w 2610"/>
                  <a:gd name="T5" fmla="*/ 0 h 1"/>
                  <a:gd name="T6" fmla="*/ 162 w 2610"/>
                  <a:gd name="T7" fmla="*/ 0 h 1"/>
                  <a:gd name="T8" fmla="*/ 204 w 2610"/>
                  <a:gd name="T9" fmla="*/ 0 h 1"/>
                  <a:gd name="T10" fmla="*/ 246 w 2610"/>
                  <a:gd name="T11" fmla="*/ 0 h 1"/>
                  <a:gd name="T12" fmla="*/ 288 w 2610"/>
                  <a:gd name="T13" fmla="*/ 0 h 1"/>
                  <a:gd name="T14" fmla="*/ 324 w 2610"/>
                  <a:gd name="T15" fmla="*/ 0 h 1"/>
                  <a:gd name="T16" fmla="*/ 366 w 2610"/>
                  <a:gd name="T17" fmla="*/ 0 h 1"/>
                  <a:gd name="T18" fmla="*/ 408 w 2610"/>
                  <a:gd name="T19" fmla="*/ 0 h 1"/>
                  <a:gd name="T20" fmla="*/ 450 w 2610"/>
                  <a:gd name="T21" fmla="*/ 0 h 1"/>
                  <a:gd name="T22" fmla="*/ 498 w 2610"/>
                  <a:gd name="T23" fmla="*/ 0 h 1"/>
                  <a:gd name="T24" fmla="*/ 534 w 2610"/>
                  <a:gd name="T25" fmla="*/ 0 h 1"/>
                  <a:gd name="T26" fmla="*/ 576 w 2610"/>
                  <a:gd name="T27" fmla="*/ 0 h 1"/>
                  <a:gd name="T28" fmla="*/ 618 w 2610"/>
                  <a:gd name="T29" fmla="*/ 0 h 1"/>
                  <a:gd name="T30" fmla="*/ 660 w 2610"/>
                  <a:gd name="T31" fmla="*/ 0 h 1"/>
                  <a:gd name="T32" fmla="*/ 702 w 2610"/>
                  <a:gd name="T33" fmla="*/ 0 h 1"/>
                  <a:gd name="T34" fmla="*/ 744 w 2610"/>
                  <a:gd name="T35" fmla="*/ 0 h 1"/>
                  <a:gd name="T36" fmla="*/ 786 w 2610"/>
                  <a:gd name="T37" fmla="*/ 0 h 1"/>
                  <a:gd name="T38" fmla="*/ 822 w 2610"/>
                  <a:gd name="T39" fmla="*/ 0 h 1"/>
                  <a:gd name="T40" fmla="*/ 870 w 2610"/>
                  <a:gd name="T41" fmla="*/ 0 h 1"/>
                  <a:gd name="T42" fmla="*/ 906 w 2610"/>
                  <a:gd name="T43" fmla="*/ 0 h 1"/>
                  <a:gd name="T44" fmla="*/ 948 w 2610"/>
                  <a:gd name="T45" fmla="*/ 0 h 1"/>
                  <a:gd name="T46" fmla="*/ 990 w 2610"/>
                  <a:gd name="T47" fmla="*/ 0 h 1"/>
                  <a:gd name="T48" fmla="*/ 1032 w 2610"/>
                  <a:gd name="T49" fmla="*/ 0 h 1"/>
                  <a:gd name="T50" fmla="*/ 1074 w 2610"/>
                  <a:gd name="T51" fmla="*/ 0 h 1"/>
                  <a:gd name="T52" fmla="*/ 1116 w 2610"/>
                  <a:gd name="T53" fmla="*/ 0 h 1"/>
                  <a:gd name="T54" fmla="*/ 1158 w 2610"/>
                  <a:gd name="T55" fmla="*/ 0 h 1"/>
                  <a:gd name="T56" fmla="*/ 1194 w 2610"/>
                  <a:gd name="T57" fmla="*/ 0 h 1"/>
                  <a:gd name="T58" fmla="*/ 1236 w 2610"/>
                  <a:gd name="T59" fmla="*/ 0 h 1"/>
                  <a:gd name="T60" fmla="*/ 1278 w 2610"/>
                  <a:gd name="T61" fmla="*/ 0 h 1"/>
                  <a:gd name="T62" fmla="*/ 1320 w 2610"/>
                  <a:gd name="T63" fmla="*/ 0 h 1"/>
                  <a:gd name="T64" fmla="*/ 1368 w 2610"/>
                  <a:gd name="T65" fmla="*/ 0 h 1"/>
                  <a:gd name="T66" fmla="*/ 1404 w 2610"/>
                  <a:gd name="T67" fmla="*/ 0 h 1"/>
                  <a:gd name="T68" fmla="*/ 1446 w 2610"/>
                  <a:gd name="T69" fmla="*/ 0 h 1"/>
                  <a:gd name="T70" fmla="*/ 1488 w 2610"/>
                  <a:gd name="T71" fmla="*/ 0 h 1"/>
                  <a:gd name="T72" fmla="*/ 1530 w 2610"/>
                  <a:gd name="T73" fmla="*/ 0 h 1"/>
                  <a:gd name="T74" fmla="*/ 1572 w 2610"/>
                  <a:gd name="T75" fmla="*/ 0 h 1"/>
                  <a:gd name="T76" fmla="*/ 1614 w 2610"/>
                  <a:gd name="T77" fmla="*/ 0 h 1"/>
                  <a:gd name="T78" fmla="*/ 1656 w 2610"/>
                  <a:gd name="T79" fmla="*/ 0 h 1"/>
                  <a:gd name="T80" fmla="*/ 1692 w 2610"/>
                  <a:gd name="T81" fmla="*/ 0 h 1"/>
                  <a:gd name="T82" fmla="*/ 1740 w 2610"/>
                  <a:gd name="T83" fmla="*/ 0 h 1"/>
                  <a:gd name="T84" fmla="*/ 1776 w 2610"/>
                  <a:gd name="T85" fmla="*/ 0 h 1"/>
                  <a:gd name="T86" fmla="*/ 1818 w 2610"/>
                  <a:gd name="T87" fmla="*/ 0 h 1"/>
                  <a:gd name="T88" fmla="*/ 1860 w 2610"/>
                  <a:gd name="T89" fmla="*/ 0 h 1"/>
                  <a:gd name="T90" fmla="*/ 1902 w 2610"/>
                  <a:gd name="T91" fmla="*/ 0 h 1"/>
                  <a:gd name="T92" fmla="*/ 1944 w 2610"/>
                  <a:gd name="T93" fmla="*/ 0 h 1"/>
                  <a:gd name="T94" fmla="*/ 1986 w 2610"/>
                  <a:gd name="T95" fmla="*/ 0 h 1"/>
                  <a:gd name="T96" fmla="*/ 2028 w 2610"/>
                  <a:gd name="T97" fmla="*/ 0 h 1"/>
                  <a:gd name="T98" fmla="*/ 2064 w 2610"/>
                  <a:gd name="T99" fmla="*/ 0 h 1"/>
                  <a:gd name="T100" fmla="*/ 2106 w 2610"/>
                  <a:gd name="T101" fmla="*/ 0 h 1"/>
                  <a:gd name="T102" fmla="*/ 2148 w 2610"/>
                  <a:gd name="T103" fmla="*/ 0 h 1"/>
                  <a:gd name="T104" fmla="*/ 2190 w 2610"/>
                  <a:gd name="T105" fmla="*/ 0 h 1"/>
                  <a:gd name="T106" fmla="*/ 2238 w 2610"/>
                  <a:gd name="T107" fmla="*/ 0 h 1"/>
                  <a:gd name="T108" fmla="*/ 2274 w 2610"/>
                  <a:gd name="T109" fmla="*/ 0 h 1"/>
                  <a:gd name="T110" fmla="*/ 2316 w 2610"/>
                  <a:gd name="T111" fmla="*/ 0 h 1"/>
                  <a:gd name="T112" fmla="*/ 2358 w 2610"/>
                  <a:gd name="T113" fmla="*/ 0 h 1"/>
                  <a:gd name="T114" fmla="*/ 2400 w 2610"/>
                  <a:gd name="T115" fmla="*/ 0 h 1"/>
                  <a:gd name="T116" fmla="*/ 2442 w 2610"/>
                  <a:gd name="T117" fmla="*/ 0 h 1"/>
                  <a:gd name="T118" fmla="*/ 2484 w 2610"/>
                  <a:gd name="T119" fmla="*/ 0 h 1"/>
                  <a:gd name="T120" fmla="*/ 2526 w 2610"/>
                  <a:gd name="T121" fmla="*/ 0 h 1"/>
                  <a:gd name="T122" fmla="*/ 2562 w 2610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10"/>
                  <a:gd name="T187" fmla="*/ 0 h 1"/>
                  <a:gd name="T188" fmla="*/ 2610 w 2610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10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2" name="Rectangle 742"/>
              <p:cNvSpPr>
                <a:spLocks noChangeArrowheads="1"/>
              </p:cNvSpPr>
              <p:nvPr/>
            </p:nvSpPr>
            <p:spPr bwMode="auto">
              <a:xfrm>
                <a:off x="4443" y="1527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3" name="Rectangle 743"/>
              <p:cNvSpPr>
                <a:spLocks noChangeArrowheads="1"/>
              </p:cNvSpPr>
              <p:nvPr/>
            </p:nvSpPr>
            <p:spPr bwMode="auto">
              <a:xfrm>
                <a:off x="295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4" name="Rectangle 744"/>
              <p:cNvSpPr>
                <a:spLocks noChangeArrowheads="1"/>
              </p:cNvSpPr>
              <p:nvPr/>
            </p:nvSpPr>
            <p:spPr bwMode="auto">
              <a:xfrm>
                <a:off x="29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5" name="Rectangle 745"/>
              <p:cNvSpPr>
                <a:spLocks noChangeArrowheads="1"/>
              </p:cNvSpPr>
              <p:nvPr/>
            </p:nvSpPr>
            <p:spPr bwMode="auto">
              <a:xfrm>
                <a:off x="29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6" name="Rectangle 746"/>
              <p:cNvSpPr>
                <a:spLocks noChangeArrowheads="1"/>
              </p:cNvSpPr>
              <p:nvPr/>
            </p:nvSpPr>
            <p:spPr bwMode="auto">
              <a:xfrm>
                <a:off x="29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7" name="Rectangle 747"/>
              <p:cNvSpPr>
                <a:spLocks noChangeArrowheads="1"/>
              </p:cNvSpPr>
              <p:nvPr/>
            </p:nvSpPr>
            <p:spPr bwMode="auto">
              <a:xfrm>
                <a:off x="29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8" name="Rectangle 748"/>
              <p:cNvSpPr>
                <a:spLocks noChangeArrowheads="1"/>
              </p:cNvSpPr>
              <p:nvPr/>
            </p:nvSpPr>
            <p:spPr bwMode="auto">
              <a:xfrm>
                <a:off x="29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59" name="Rectangle 749"/>
              <p:cNvSpPr>
                <a:spLocks noChangeArrowheads="1"/>
              </p:cNvSpPr>
              <p:nvPr/>
            </p:nvSpPr>
            <p:spPr bwMode="auto">
              <a:xfrm>
                <a:off x="29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0" name="Rectangle 750"/>
              <p:cNvSpPr>
                <a:spLocks noChangeArrowheads="1"/>
              </p:cNvSpPr>
              <p:nvPr/>
            </p:nvSpPr>
            <p:spPr bwMode="auto">
              <a:xfrm>
                <a:off x="29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1" name="Rectangle 751"/>
              <p:cNvSpPr>
                <a:spLocks noChangeArrowheads="1"/>
              </p:cNvSpPr>
              <p:nvPr/>
            </p:nvSpPr>
            <p:spPr bwMode="auto">
              <a:xfrm>
                <a:off x="29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2" name="Rectangle 752"/>
              <p:cNvSpPr>
                <a:spLocks noChangeArrowheads="1"/>
              </p:cNvSpPr>
              <p:nvPr/>
            </p:nvSpPr>
            <p:spPr bwMode="auto">
              <a:xfrm>
                <a:off x="29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3" name="Rectangle 753"/>
              <p:cNvSpPr>
                <a:spLocks noChangeArrowheads="1"/>
              </p:cNvSpPr>
              <p:nvPr/>
            </p:nvSpPr>
            <p:spPr bwMode="auto">
              <a:xfrm>
                <a:off x="29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4" name="Rectangle 754"/>
              <p:cNvSpPr>
                <a:spLocks noChangeArrowheads="1"/>
              </p:cNvSpPr>
              <p:nvPr/>
            </p:nvSpPr>
            <p:spPr bwMode="auto">
              <a:xfrm>
                <a:off x="29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5" name="Rectangle 755"/>
              <p:cNvSpPr>
                <a:spLocks noChangeArrowheads="1"/>
              </p:cNvSpPr>
              <p:nvPr/>
            </p:nvSpPr>
            <p:spPr bwMode="auto">
              <a:xfrm>
                <a:off x="30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6" name="Rectangle 756"/>
              <p:cNvSpPr>
                <a:spLocks noChangeArrowheads="1"/>
              </p:cNvSpPr>
              <p:nvPr/>
            </p:nvSpPr>
            <p:spPr bwMode="auto">
              <a:xfrm>
                <a:off x="30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7" name="Rectangle 757"/>
              <p:cNvSpPr>
                <a:spLocks noChangeArrowheads="1"/>
              </p:cNvSpPr>
              <p:nvPr/>
            </p:nvSpPr>
            <p:spPr bwMode="auto">
              <a:xfrm>
                <a:off x="30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8" name="Rectangle 758"/>
              <p:cNvSpPr>
                <a:spLocks noChangeArrowheads="1"/>
              </p:cNvSpPr>
              <p:nvPr/>
            </p:nvSpPr>
            <p:spPr bwMode="auto">
              <a:xfrm>
                <a:off x="30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69" name="Rectangle 759"/>
              <p:cNvSpPr>
                <a:spLocks noChangeArrowheads="1"/>
              </p:cNvSpPr>
              <p:nvPr/>
            </p:nvSpPr>
            <p:spPr bwMode="auto">
              <a:xfrm>
                <a:off x="30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0" name="Rectangle 760"/>
              <p:cNvSpPr>
                <a:spLocks noChangeArrowheads="1"/>
              </p:cNvSpPr>
              <p:nvPr/>
            </p:nvSpPr>
            <p:spPr bwMode="auto">
              <a:xfrm>
                <a:off x="302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1" name="Rectangle 761"/>
              <p:cNvSpPr>
                <a:spLocks noChangeArrowheads="1"/>
              </p:cNvSpPr>
              <p:nvPr/>
            </p:nvSpPr>
            <p:spPr bwMode="auto">
              <a:xfrm>
                <a:off x="30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2" name="Rectangle 762"/>
              <p:cNvSpPr>
                <a:spLocks noChangeArrowheads="1"/>
              </p:cNvSpPr>
              <p:nvPr/>
            </p:nvSpPr>
            <p:spPr bwMode="auto">
              <a:xfrm>
                <a:off x="30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3" name="Rectangle 763"/>
              <p:cNvSpPr>
                <a:spLocks noChangeArrowheads="1"/>
              </p:cNvSpPr>
              <p:nvPr/>
            </p:nvSpPr>
            <p:spPr bwMode="auto">
              <a:xfrm>
                <a:off x="30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4" name="Rectangle 764"/>
              <p:cNvSpPr>
                <a:spLocks noChangeArrowheads="1"/>
              </p:cNvSpPr>
              <p:nvPr/>
            </p:nvSpPr>
            <p:spPr bwMode="auto">
              <a:xfrm>
                <a:off x="30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5" name="Rectangle 765"/>
              <p:cNvSpPr>
                <a:spLocks noChangeArrowheads="1"/>
              </p:cNvSpPr>
              <p:nvPr/>
            </p:nvSpPr>
            <p:spPr bwMode="auto">
              <a:xfrm>
                <a:off x="30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6" name="Rectangle 766"/>
              <p:cNvSpPr>
                <a:spLocks noChangeArrowheads="1"/>
              </p:cNvSpPr>
              <p:nvPr/>
            </p:nvSpPr>
            <p:spPr bwMode="auto">
              <a:xfrm>
                <a:off x="30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7" name="Rectangle 767"/>
              <p:cNvSpPr>
                <a:spLocks noChangeArrowheads="1"/>
              </p:cNvSpPr>
              <p:nvPr/>
            </p:nvSpPr>
            <p:spPr bwMode="auto">
              <a:xfrm>
                <a:off x="30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8" name="Rectangle 768"/>
              <p:cNvSpPr>
                <a:spLocks noChangeArrowheads="1"/>
              </p:cNvSpPr>
              <p:nvPr/>
            </p:nvSpPr>
            <p:spPr bwMode="auto">
              <a:xfrm>
                <a:off x="30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79" name="Rectangle 769"/>
              <p:cNvSpPr>
                <a:spLocks noChangeArrowheads="1"/>
              </p:cNvSpPr>
              <p:nvPr/>
            </p:nvSpPr>
            <p:spPr bwMode="auto">
              <a:xfrm>
                <a:off x="30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0" name="Rectangle 770"/>
              <p:cNvSpPr>
                <a:spLocks noChangeArrowheads="1"/>
              </p:cNvSpPr>
              <p:nvPr/>
            </p:nvSpPr>
            <p:spPr bwMode="auto">
              <a:xfrm>
                <a:off x="30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1" name="Rectangle 771"/>
              <p:cNvSpPr>
                <a:spLocks noChangeArrowheads="1"/>
              </p:cNvSpPr>
              <p:nvPr/>
            </p:nvSpPr>
            <p:spPr bwMode="auto">
              <a:xfrm>
                <a:off x="30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2" name="Rectangle 772"/>
              <p:cNvSpPr>
                <a:spLocks noChangeArrowheads="1"/>
              </p:cNvSpPr>
              <p:nvPr/>
            </p:nvSpPr>
            <p:spPr bwMode="auto">
              <a:xfrm>
                <a:off x="30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3" name="Rectangle 773"/>
              <p:cNvSpPr>
                <a:spLocks noChangeArrowheads="1"/>
              </p:cNvSpPr>
              <p:nvPr/>
            </p:nvSpPr>
            <p:spPr bwMode="auto">
              <a:xfrm>
                <a:off x="30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4" name="Rectangle 774"/>
              <p:cNvSpPr>
                <a:spLocks noChangeArrowheads="1"/>
              </p:cNvSpPr>
              <p:nvPr/>
            </p:nvSpPr>
            <p:spPr bwMode="auto">
              <a:xfrm>
                <a:off x="30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5" name="Rectangle 775"/>
              <p:cNvSpPr>
                <a:spLocks noChangeArrowheads="1"/>
              </p:cNvSpPr>
              <p:nvPr/>
            </p:nvSpPr>
            <p:spPr bwMode="auto">
              <a:xfrm>
                <a:off x="30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6" name="Rectangle 776"/>
              <p:cNvSpPr>
                <a:spLocks noChangeArrowheads="1"/>
              </p:cNvSpPr>
              <p:nvPr/>
            </p:nvSpPr>
            <p:spPr bwMode="auto">
              <a:xfrm>
                <a:off x="30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7" name="Rectangle 777"/>
              <p:cNvSpPr>
                <a:spLocks noChangeArrowheads="1"/>
              </p:cNvSpPr>
              <p:nvPr/>
            </p:nvSpPr>
            <p:spPr bwMode="auto">
              <a:xfrm>
                <a:off x="309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8" name="Rectangle 778"/>
              <p:cNvSpPr>
                <a:spLocks noChangeArrowheads="1"/>
              </p:cNvSpPr>
              <p:nvPr/>
            </p:nvSpPr>
            <p:spPr bwMode="auto">
              <a:xfrm>
                <a:off x="30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89" name="Rectangle 779"/>
              <p:cNvSpPr>
                <a:spLocks noChangeArrowheads="1"/>
              </p:cNvSpPr>
              <p:nvPr/>
            </p:nvSpPr>
            <p:spPr bwMode="auto">
              <a:xfrm>
                <a:off x="31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0" name="Rectangle 780"/>
              <p:cNvSpPr>
                <a:spLocks noChangeArrowheads="1"/>
              </p:cNvSpPr>
              <p:nvPr/>
            </p:nvSpPr>
            <p:spPr bwMode="auto">
              <a:xfrm>
                <a:off x="31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1" name="Rectangle 781"/>
              <p:cNvSpPr>
                <a:spLocks noChangeArrowheads="1"/>
              </p:cNvSpPr>
              <p:nvPr/>
            </p:nvSpPr>
            <p:spPr bwMode="auto">
              <a:xfrm>
                <a:off x="31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2" name="Rectangle 782"/>
              <p:cNvSpPr>
                <a:spLocks noChangeArrowheads="1"/>
              </p:cNvSpPr>
              <p:nvPr/>
            </p:nvSpPr>
            <p:spPr bwMode="auto">
              <a:xfrm>
                <a:off x="31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3" name="Rectangle 783"/>
              <p:cNvSpPr>
                <a:spLocks noChangeArrowheads="1"/>
              </p:cNvSpPr>
              <p:nvPr/>
            </p:nvSpPr>
            <p:spPr bwMode="auto">
              <a:xfrm>
                <a:off x="31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4" name="Rectangle 784"/>
              <p:cNvSpPr>
                <a:spLocks noChangeArrowheads="1"/>
              </p:cNvSpPr>
              <p:nvPr/>
            </p:nvSpPr>
            <p:spPr bwMode="auto">
              <a:xfrm>
                <a:off x="31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5" name="Rectangle 785"/>
              <p:cNvSpPr>
                <a:spLocks noChangeArrowheads="1"/>
              </p:cNvSpPr>
              <p:nvPr/>
            </p:nvSpPr>
            <p:spPr bwMode="auto">
              <a:xfrm>
                <a:off x="31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6" name="Rectangle 786"/>
              <p:cNvSpPr>
                <a:spLocks noChangeArrowheads="1"/>
              </p:cNvSpPr>
              <p:nvPr/>
            </p:nvSpPr>
            <p:spPr bwMode="auto">
              <a:xfrm>
                <a:off x="31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7" name="Rectangle 787"/>
              <p:cNvSpPr>
                <a:spLocks noChangeArrowheads="1"/>
              </p:cNvSpPr>
              <p:nvPr/>
            </p:nvSpPr>
            <p:spPr bwMode="auto">
              <a:xfrm>
                <a:off x="31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8" name="Rectangle 788"/>
              <p:cNvSpPr>
                <a:spLocks noChangeArrowheads="1"/>
              </p:cNvSpPr>
              <p:nvPr/>
            </p:nvSpPr>
            <p:spPr bwMode="auto">
              <a:xfrm>
                <a:off x="31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099" name="Rectangle 789"/>
              <p:cNvSpPr>
                <a:spLocks noChangeArrowheads="1"/>
              </p:cNvSpPr>
              <p:nvPr/>
            </p:nvSpPr>
            <p:spPr bwMode="auto">
              <a:xfrm>
                <a:off x="31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0" name="Rectangle 790"/>
              <p:cNvSpPr>
                <a:spLocks noChangeArrowheads="1"/>
              </p:cNvSpPr>
              <p:nvPr/>
            </p:nvSpPr>
            <p:spPr bwMode="auto">
              <a:xfrm>
                <a:off x="31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1" name="Rectangle 791"/>
              <p:cNvSpPr>
                <a:spLocks noChangeArrowheads="1"/>
              </p:cNvSpPr>
              <p:nvPr/>
            </p:nvSpPr>
            <p:spPr bwMode="auto">
              <a:xfrm>
                <a:off x="31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2" name="Rectangle 792"/>
              <p:cNvSpPr>
                <a:spLocks noChangeArrowheads="1"/>
              </p:cNvSpPr>
              <p:nvPr/>
            </p:nvSpPr>
            <p:spPr bwMode="auto">
              <a:xfrm>
                <a:off x="31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3" name="Rectangle 793"/>
              <p:cNvSpPr>
                <a:spLocks noChangeArrowheads="1"/>
              </p:cNvSpPr>
              <p:nvPr/>
            </p:nvSpPr>
            <p:spPr bwMode="auto">
              <a:xfrm>
                <a:off x="31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4" name="Rectangle 794"/>
              <p:cNvSpPr>
                <a:spLocks noChangeArrowheads="1"/>
              </p:cNvSpPr>
              <p:nvPr/>
            </p:nvSpPr>
            <p:spPr bwMode="auto">
              <a:xfrm>
                <a:off x="3171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5" name="Rectangle 795"/>
              <p:cNvSpPr>
                <a:spLocks noChangeArrowheads="1"/>
              </p:cNvSpPr>
              <p:nvPr/>
            </p:nvSpPr>
            <p:spPr bwMode="auto">
              <a:xfrm>
                <a:off x="31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6" name="Rectangle 796"/>
              <p:cNvSpPr>
                <a:spLocks noChangeArrowheads="1"/>
              </p:cNvSpPr>
              <p:nvPr/>
            </p:nvSpPr>
            <p:spPr bwMode="auto">
              <a:xfrm>
                <a:off x="31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7" name="Rectangle 797"/>
              <p:cNvSpPr>
                <a:spLocks noChangeArrowheads="1"/>
              </p:cNvSpPr>
              <p:nvPr/>
            </p:nvSpPr>
            <p:spPr bwMode="auto">
              <a:xfrm>
                <a:off x="31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8" name="Rectangle 798"/>
              <p:cNvSpPr>
                <a:spLocks noChangeArrowheads="1"/>
              </p:cNvSpPr>
              <p:nvPr/>
            </p:nvSpPr>
            <p:spPr bwMode="auto">
              <a:xfrm>
                <a:off x="31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09" name="Rectangle 799"/>
              <p:cNvSpPr>
                <a:spLocks noChangeArrowheads="1"/>
              </p:cNvSpPr>
              <p:nvPr/>
            </p:nvSpPr>
            <p:spPr bwMode="auto">
              <a:xfrm>
                <a:off x="31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0" name="Rectangle 800"/>
              <p:cNvSpPr>
                <a:spLocks noChangeArrowheads="1"/>
              </p:cNvSpPr>
              <p:nvPr/>
            </p:nvSpPr>
            <p:spPr bwMode="auto">
              <a:xfrm>
                <a:off x="31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1" name="Rectangle 801"/>
              <p:cNvSpPr>
                <a:spLocks noChangeArrowheads="1"/>
              </p:cNvSpPr>
              <p:nvPr/>
            </p:nvSpPr>
            <p:spPr bwMode="auto">
              <a:xfrm>
                <a:off x="32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2" name="Rectangle 802"/>
              <p:cNvSpPr>
                <a:spLocks noChangeArrowheads="1"/>
              </p:cNvSpPr>
              <p:nvPr/>
            </p:nvSpPr>
            <p:spPr bwMode="auto">
              <a:xfrm>
                <a:off x="32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3" name="Rectangle 803"/>
              <p:cNvSpPr>
                <a:spLocks noChangeArrowheads="1"/>
              </p:cNvSpPr>
              <p:nvPr/>
            </p:nvSpPr>
            <p:spPr bwMode="auto">
              <a:xfrm>
                <a:off x="32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4" name="Rectangle 804"/>
              <p:cNvSpPr>
                <a:spLocks noChangeArrowheads="1"/>
              </p:cNvSpPr>
              <p:nvPr/>
            </p:nvSpPr>
            <p:spPr bwMode="auto">
              <a:xfrm>
                <a:off x="32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5" name="Rectangle 805"/>
              <p:cNvSpPr>
                <a:spLocks noChangeArrowheads="1"/>
              </p:cNvSpPr>
              <p:nvPr/>
            </p:nvSpPr>
            <p:spPr bwMode="auto">
              <a:xfrm>
                <a:off x="32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6" name="Rectangle 806"/>
              <p:cNvSpPr>
                <a:spLocks noChangeArrowheads="1"/>
              </p:cNvSpPr>
              <p:nvPr/>
            </p:nvSpPr>
            <p:spPr bwMode="auto">
              <a:xfrm>
                <a:off x="32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7" name="Rectangle 807"/>
              <p:cNvSpPr>
                <a:spLocks noChangeArrowheads="1"/>
              </p:cNvSpPr>
              <p:nvPr/>
            </p:nvSpPr>
            <p:spPr bwMode="auto">
              <a:xfrm>
                <a:off x="32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8" name="Rectangle 808"/>
              <p:cNvSpPr>
                <a:spLocks noChangeArrowheads="1"/>
              </p:cNvSpPr>
              <p:nvPr/>
            </p:nvSpPr>
            <p:spPr bwMode="auto">
              <a:xfrm>
                <a:off x="32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19" name="Rectangle 809"/>
              <p:cNvSpPr>
                <a:spLocks noChangeArrowheads="1"/>
              </p:cNvSpPr>
              <p:nvPr/>
            </p:nvSpPr>
            <p:spPr bwMode="auto">
              <a:xfrm>
                <a:off x="32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0" name="Rectangle 810"/>
              <p:cNvSpPr>
                <a:spLocks noChangeArrowheads="1"/>
              </p:cNvSpPr>
              <p:nvPr/>
            </p:nvSpPr>
            <p:spPr bwMode="auto">
              <a:xfrm>
                <a:off x="32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1" name="Rectangle 811"/>
              <p:cNvSpPr>
                <a:spLocks noChangeArrowheads="1"/>
              </p:cNvSpPr>
              <p:nvPr/>
            </p:nvSpPr>
            <p:spPr bwMode="auto">
              <a:xfrm>
                <a:off x="3243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2" name="Rectangle 812"/>
              <p:cNvSpPr>
                <a:spLocks noChangeArrowheads="1"/>
              </p:cNvSpPr>
              <p:nvPr/>
            </p:nvSpPr>
            <p:spPr bwMode="auto">
              <a:xfrm>
                <a:off x="32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3" name="Rectangle 813"/>
              <p:cNvSpPr>
                <a:spLocks noChangeArrowheads="1"/>
              </p:cNvSpPr>
              <p:nvPr/>
            </p:nvSpPr>
            <p:spPr bwMode="auto">
              <a:xfrm>
                <a:off x="32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4" name="Rectangle 814"/>
              <p:cNvSpPr>
                <a:spLocks noChangeArrowheads="1"/>
              </p:cNvSpPr>
              <p:nvPr/>
            </p:nvSpPr>
            <p:spPr bwMode="auto">
              <a:xfrm>
                <a:off x="32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5" name="Rectangle 815"/>
              <p:cNvSpPr>
                <a:spLocks noChangeArrowheads="1"/>
              </p:cNvSpPr>
              <p:nvPr/>
            </p:nvSpPr>
            <p:spPr bwMode="auto">
              <a:xfrm>
                <a:off x="32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6" name="Rectangle 816"/>
              <p:cNvSpPr>
                <a:spLocks noChangeArrowheads="1"/>
              </p:cNvSpPr>
              <p:nvPr/>
            </p:nvSpPr>
            <p:spPr bwMode="auto">
              <a:xfrm>
                <a:off x="32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7" name="Rectangle 817"/>
              <p:cNvSpPr>
                <a:spLocks noChangeArrowheads="1"/>
              </p:cNvSpPr>
              <p:nvPr/>
            </p:nvSpPr>
            <p:spPr bwMode="auto">
              <a:xfrm>
                <a:off x="32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8" name="Rectangle 818"/>
              <p:cNvSpPr>
                <a:spLocks noChangeArrowheads="1"/>
              </p:cNvSpPr>
              <p:nvPr/>
            </p:nvSpPr>
            <p:spPr bwMode="auto">
              <a:xfrm>
                <a:off x="32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29" name="Rectangle 819"/>
              <p:cNvSpPr>
                <a:spLocks noChangeArrowheads="1"/>
              </p:cNvSpPr>
              <p:nvPr/>
            </p:nvSpPr>
            <p:spPr bwMode="auto">
              <a:xfrm>
                <a:off x="32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0" name="Rectangle 820"/>
              <p:cNvSpPr>
                <a:spLocks noChangeArrowheads="1"/>
              </p:cNvSpPr>
              <p:nvPr/>
            </p:nvSpPr>
            <p:spPr bwMode="auto">
              <a:xfrm>
                <a:off x="32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1" name="Rectangle 821"/>
              <p:cNvSpPr>
                <a:spLocks noChangeArrowheads="1"/>
              </p:cNvSpPr>
              <p:nvPr/>
            </p:nvSpPr>
            <p:spPr bwMode="auto">
              <a:xfrm>
                <a:off x="32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2" name="Rectangle 822"/>
              <p:cNvSpPr>
                <a:spLocks noChangeArrowheads="1"/>
              </p:cNvSpPr>
              <p:nvPr/>
            </p:nvSpPr>
            <p:spPr bwMode="auto">
              <a:xfrm>
                <a:off x="32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3" name="Rectangle 823"/>
              <p:cNvSpPr>
                <a:spLocks noChangeArrowheads="1"/>
              </p:cNvSpPr>
              <p:nvPr/>
            </p:nvSpPr>
            <p:spPr bwMode="auto">
              <a:xfrm>
                <a:off x="32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4" name="Rectangle 824"/>
              <p:cNvSpPr>
                <a:spLocks noChangeArrowheads="1"/>
              </p:cNvSpPr>
              <p:nvPr/>
            </p:nvSpPr>
            <p:spPr bwMode="auto">
              <a:xfrm>
                <a:off x="32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5" name="Rectangle 825"/>
              <p:cNvSpPr>
                <a:spLocks noChangeArrowheads="1"/>
              </p:cNvSpPr>
              <p:nvPr/>
            </p:nvSpPr>
            <p:spPr bwMode="auto">
              <a:xfrm>
                <a:off x="33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6" name="Rectangle 826"/>
              <p:cNvSpPr>
                <a:spLocks noChangeArrowheads="1"/>
              </p:cNvSpPr>
              <p:nvPr/>
            </p:nvSpPr>
            <p:spPr bwMode="auto">
              <a:xfrm>
                <a:off x="33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7" name="Rectangle 827"/>
              <p:cNvSpPr>
                <a:spLocks noChangeArrowheads="1"/>
              </p:cNvSpPr>
              <p:nvPr/>
            </p:nvSpPr>
            <p:spPr bwMode="auto">
              <a:xfrm>
                <a:off x="33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8" name="Rectangle 828"/>
              <p:cNvSpPr>
                <a:spLocks noChangeArrowheads="1"/>
              </p:cNvSpPr>
              <p:nvPr/>
            </p:nvSpPr>
            <p:spPr bwMode="auto">
              <a:xfrm>
                <a:off x="331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39" name="Rectangle 829"/>
              <p:cNvSpPr>
                <a:spLocks noChangeArrowheads="1"/>
              </p:cNvSpPr>
              <p:nvPr/>
            </p:nvSpPr>
            <p:spPr bwMode="auto">
              <a:xfrm>
                <a:off x="33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0" name="Rectangle 830"/>
              <p:cNvSpPr>
                <a:spLocks noChangeArrowheads="1"/>
              </p:cNvSpPr>
              <p:nvPr/>
            </p:nvSpPr>
            <p:spPr bwMode="auto">
              <a:xfrm>
                <a:off x="33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1" name="Rectangle 831"/>
              <p:cNvSpPr>
                <a:spLocks noChangeArrowheads="1"/>
              </p:cNvSpPr>
              <p:nvPr/>
            </p:nvSpPr>
            <p:spPr bwMode="auto">
              <a:xfrm>
                <a:off x="33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2" name="Rectangle 832"/>
              <p:cNvSpPr>
                <a:spLocks noChangeArrowheads="1"/>
              </p:cNvSpPr>
              <p:nvPr/>
            </p:nvSpPr>
            <p:spPr bwMode="auto">
              <a:xfrm>
                <a:off x="33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3" name="Rectangle 833"/>
              <p:cNvSpPr>
                <a:spLocks noChangeArrowheads="1"/>
              </p:cNvSpPr>
              <p:nvPr/>
            </p:nvSpPr>
            <p:spPr bwMode="auto">
              <a:xfrm>
                <a:off x="33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4" name="Rectangle 834"/>
              <p:cNvSpPr>
                <a:spLocks noChangeArrowheads="1"/>
              </p:cNvSpPr>
              <p:nvPr/>
            </p:nvSpPr>
            <p:spPr bwMode="auto">
              <a:xfrm>
                <a:off x="33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5" name="Rectangle 835"/>
              <p:cNvSpPr>
                <a:spLocks noChangeArrowheads="1"/>
              </p:cNvSpPr>
              <p:nvPr/>
            </p:nvSpPr>
            <p:spPr bwMode="auto">
              <a:xfrm>
                <a:off x="33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6" name="Rectangle 836"/>
              <p:cNvSpPr>
                <a:spLocks noChangeArrowheads="1"/>
              </p:cNvSpPr>
              <p:nvPr/>
            </p:nvSpPr>
            <p:spPr bwMode="auto">
              <a:xfrm>
                <a:off x="33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7" name="Rectangle 837"/>
              <p:cNvSpPr>
                <a:spLocks noChangeArrowheads="1"/>
              </p:cNvSpPr>
              <p:nvPr/>
            </p:nvSpPr>
            <p:spPr bwMode="auto">
              <a:xfrm>
                <a:off x="33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8" name="Rectangle 838"/>
              <p:cNvSpPr>
                <a:spLocks noChangeArrowheads="1"/>
              </p:cNvSpPr>
              <p:nvPr/>
            </p:nvSpPr>
            <p:spPr bwMode="auto">
              <a:xfrm>
                <a:off x="33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49" name="Rectangle 839"/>
              <p:cNvSpPr>
                <a:spLocks noChangeArrowheads="1"/>
              </p:cNvSpPr>
              <p:nvPr/>
            </p:nvSpPr>
            <p:spPr bwMode="auto">
              <a:xfrm>
                <a:off x="33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0" name="Rectangle 840"/>
              <p:cNvSpPr>
                <a:spLocks noChangeArrowheads="1"/>
              </p:cNvSpPr>
              <p:nvPr/>
            </p:nvSpPr>
            <p:spPr bwMode="auto">
              <a:xfrm>
                <a:off x="33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1" name="Rectangle 841"/>
              <p:cNvSpPr>
                <a:spLocks noChangeArrowheads="1"/>
              </p:cNvSpPr>
              <p:nvPr/>
            </p:nvSpPr>
            <p:spPr bwMode="auto">
              <a:xfrm>
                <a:off x="33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2" name="Rectangle 842"/>
              <p:cNvSpPr>
                <a:spLocks noChangeArrowheads="1"/>
              </p:cNvSpPr>
              <p:nvPr/>
            </p:nvSpPr>
            <p:spPr bwMode="auto">
              <a:xfrm>
                <a:off x="33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3" name="Rectangle 843"/>
              <p:cNvSpPr>
                <a:spLocks noChangeArrowheads="1"/>
              </p:cNvSpPr>
              <p:nvPr/>
            </p:nvSpPr>
            <p:spPr bwMode="auto">
              <a:xfrm>
                <a:off x="33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4" name="Rectangle 844"/>
              <p:cNvSpPr>
                <a:spLocks noChangeArrowheads="1"/>
              </p:cNvSpPr>
              <p:nvPr/>
            </p:nvSpPr>
            <p:spPr bwMode="auto">
              <a:xfrm>
                <a:off x="33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5" name="Rectangle 845"/>
              <p:cNvSpPr>
                <a:spLocks noChangeArrowheads="1"/>
              </p:cNvSpPr>
              <p:nvPr/>
            </p:nvSpPr>
            <p:spPr bwMode="auto">
              <a:xfrm>
                <a:off x="338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6" name="Rectangle 846"/>
              <p:cNvSpPr>
                <a:spLocks noChangeArrowheads="1"/>
              </p:cNvSpPr>
              <p:nvPr/>
            </p:nvSpPr>
            <p:spPr bwMode="auto">
              <a:xfrm>
                <a:off x="33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7" name="Rectangle 847"/>
              <p:cNvSpPr>
                <a:spLocks noChangeArrowheads="1"/>
              </p:cNvSpPr>
              <p:nvPr/>
            </p:nvSpPr>
            <p:spPr bwMode="auto">
              <a:xfrm>
                <a:off x="33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8" name="Rectangle 848"/>
              <p:cNvSpPr>
                <a:spLocks noChangeArrowheads="1"/>
              </p:cNvSpPr>
              <p:nvPr/>
            </p:nvSpPr>
            <p:spPr bwMode="auto">
              <a:xfrm>
                <a:off x="33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59" name="Rectangle 849"/>
              <p:cNvSpPr>
                <a:spLocks noChangeArrowheads="1"/>
              </p:cNvSpPr>
              <p:nvPr/>
            </p:nvSpPr>
            <p:spPr bwMode="auto">
              <a:xfrm>
                <a:off x="34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0" name="Rectangle 850"/>
              <p:cNvSpPr>
                <a:spLocks noChangeArrowheads="1"/>
              </p:cNvSpPr>
              <p:nvPr/>
            </p:nvSpPr>
            <p:spPr bwMode="auto">
              <a:xfrm>
                <a:off x="34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1" name="Rectangle 851"/>
              <p:cNvSpPr>
                <a:spLocks noChangeArrowheads="1"/>
              </p:cNvSpPr>
              <p:nvPr/>
            </p:nvSpPr>
            <p:spPr bwMode="auto">
              <a:xfrm>
                <a:off x="34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2" name="Rectangle 852"/>
              <p:cNvSpPr>
                <a:spLocks noChangeArrowheads="1"/>
              </p:cNvSpPr>
              <p:nvPr/>
            </p:nvSpPr>
            <p:spPr bwMode="auto">
              <a:xfrm>
                <a:off x="34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3" name="Rectangle 853"/>
              <p:cNvSpPr>
                <a:spLocks noChangeArrowheads="1"/>
              </p:cNvSpPr>
              <p:nvPr/>
            </p:nvSpPr>
            <p:spPr bwMode="auto">
              <a:xfrm>
                <a:off x="34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4" name="Rectangle 854"/>
              <p:cNvSpPr>
                <a:spLocks noChangeArrowheads="1"/>
              </p:cNvSpPr>
              <p:nvPr/>
            </p:nvSpPr>
            <p:spPr bwMode="auto">
              <a:xfrm>
                <a:off x="34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5" name="Rectangle 855"/>
              <p:cNvSpPr>
                <a:spLocks noChangeArrowheads="1"/>
              </p:cNvSpPr>
              <p:nvPr/>
            </p:nvSpPr>
            <p:spPr bwMode="auto">
              <a:xfrm>
                <a:off x="34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6" name="Rectangle 856"/>
              <p:cNvSpPr>
                <a:spLocks noChangeArrowheads="1"/>
              </p:cNvSpPr>
              <p:nvPr/>
            </p:nvSpPr>
            <p:spPr bwMode="auto">
              <a:xfrm>
                <a:off x="34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7" name="Rectangle 857"/>
              <p:cNvSpPr>
                <a:spLocks noChangeArrowheads="1"/>
              </p:cNvSpPr>
              <p:nvPr/>
            </p:nvSpPr>
            <p:spPr bwMode="auto">
              <a:xfrm>
                <a:off x="34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8" name="Rectangle 858"/>
              <p:cNvSpPr>
                <a:spLocks noChangeArrowheads="1"/>
              </p:cNvSpPr>
              <p:nvPr/>
            </p:nvSpPr>
            <p:spPr bwMode="auto">
              <a:xfrm>
                <a:off x="34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69" name="Rectangle 859"/>
              <p:cNvSpPr>
                <a:spLocks noChangeArrowheads="1"/>
              </p:cNvSpPr>
              <p:nvPr/>
            </p:nvSpPr>
            <p:spPr bwMode="auto">
              <a:xfrm>
                <a:off x="34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0" name="Rectangle 860"/>
              <p:cNvSpPr>
                <a:spLocks noChangeArrowheads="1"/>
              </p:cNvSpPr>
              <p:nvPr/>
            </p:nvSpPr>
            <p:spPr bwMode="auto">
              <a:xfrm>
                <a:off x="34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1" name="Rectangle 861"/>
              <p:cNvSpPr>
                <a:spLocks noChangeArrowheads="1"/>
              </p:cNvSpPr>
              <p:nvPr/>
            </p:nvSpPr>
            <p:spPr bwMode="auto">
              <a:xfrm>
                <a:off x="34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2" name="Rectangle 862"/>
              <p:cNvSpPr>
                <a:spLocks noChangeArrowheads="1"/>
              </p:cNvSpPr>
              <p:nvPr/>
            </p:nvSpPr>
            <p:spPr bwMode="auto">
              <a:xfrm>
                <a:off x="345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3" name="Rectangle 863"/>
              <p:cNvSpPr>
                <a:spLocks noChangeArrowheads="1"/>
              </p:cNvSpPr>
              <p:nvPr/>
            </p:nvSpPr>
            <p:spPr bwMode="auto">
              <a:xfrm>
                <a:off x="34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4" name="Rectangle 864"/>
              <p:cNvSpPr>
                <a:spLocks noChangeArrowheads="1"/>
              </p:cNvSpPr>
              <p:nvPr/>
            </p:nvSpPr>
            <p:spPr bwMode="auto">
              <a:xfrm>
                <a:off x="34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5" name="Rectangle 865"/>
              <p:cNvSpPr>
                <a:spLocks noChangeArrowheads="1"/>
              </p:cNvSpPr>
              <p:nvPr/>
            </p:nvSpPr>
            <p:spPr bwMode="auto">
              <a:xfrm>
                <a:off x="34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6" name="Rectangle 866"/>
              <p:cNvSpPr>
                <a:spLocks noChangeArrowheads="1"/>
              </p:cNvSpPr>
              <p:nvPr/>
            </p:nvSpPr>
            <p:spPr bwMode="auto">
              <a:xfrm>
                <a:off x="34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7" name="Rectangle 867"/>
              <p:cNvSpPr>
                <a:spLocks noChangeArrowheads="1"/>
              </p:cNvSpPr>
              <p:nvPr/>
            </p:nvSpPr>
            <p:spPr bwMode="auto">
              <a:xfrm>
                <a:off x="34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8" name="Rectangle 868"/>
              <p:cNvSpPr>
                <a:spLocks noChangeArrowheads="1"/>
              </p:cNvSpPr>
              <p:nvPr/>
            </p:nvSpPr>
            <p:spPr bwMode="auto">
              <a:xfrm>
                <a:off x="34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79" name="Rectangle 869"/>
              <p:cNvSpPr>
                <a:spLocks noChangeArrowheads="1"/>
              </p:cNvSpPr>
              <p:nvPr/>
            </p:nvSpPr>
            <p:spPr bwMode="auto">
              <a:xfrm>
                <a:off x="34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0" name="Rectangle 870"/>
              <p:cNvSpPr>
                <a:spLocks noChangeArrowheads="1"/>
              </p:cNvSpPr>
              <p:nvPr/>
            </p:nvSpPr>
            <p:spPr bwMode="auto">
              <a:xfrm>
                <a:off x="34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1" name="Rectangle 871"/>
              <p:cNvSpPr>
                <a:spLocks noChangeArrowheads="1"/>
              </p:cNvSpPr>
              <p:nvPr/>
            </p:nvSpPr>
            <p:spPr bwMode="auto">
              <a:xfrm>
                <a:off x="35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2" name="Rectangle 872"/>
              <p:cNvSpPr>
                <a:spLocks noChangeArrowheads="1"/>
              </p:cNvSpPr>
              <p:nvPr/>
            </p:nvSpPr>
            <p:spPr bwMode="auto">
              <a:xfrm>
                <a:off x="35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3" name="Rectangle 873"/>
              <p:cNvSpPr>
                <a:spLocks noChangeArrowheads="1"/>
              </p:cNvSpPr>
              <p:nvPr/>
            </p:nvSpPr>
            <p:spPr bwMode="auto">
              <a:xfrm>
                <a:off x="35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4" name="Rectangle 874"/>
              <p:cNvSpPr>
                <a:spLocks noChangeArrowheads="1"/>
              </p:cNvSpPr>
              <p:nvPr/>
            </p:nvSpPr>
            <p:spPr bwMode="auto">
              <a:xfrm>
                <a:off x="35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5" name="Rectangle 875"/>
              <p:cNvSpPr>
                <a:spLocks noChangeArrowheads="1"/>
              </p:cNvSpPr>
              <p:nvPr/>
            </p:nvSpPr>
            <p:spPr bwMode="auto">
              <a:xfrm>
                <a:off x="35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6" name="Rectangle 876"/>
              <p:cNvSpPr>
                <a:spLocks noChangeArrowheads="1"/>
              </p:cNvSpPr>
              <p:nvPr/>
            </p:nvSpPr>
            <p:spPr bwMode="auto">
              <a:xfrm>
                <a:off x="35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7" name="Rectangle 877"/>
              <p:cNvSpPr>
                <a:spLocks noChangeArrowheads="1"/>
              </p:cNvSpPr>
              <p:nvPr/>
            </p:nvSpPr>
            <p:spPr bwMode="auto">
              <a:xfrm>
                <a:off x="35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8" name="Rectangle 878"/>
              <p:cNvSpPr>
                <a:spLocks noChangeArrowheads="1"/>
              </p:cNvSpPr>
              <p:nvPr/>
            </p:nvSpPr>
            <p:spPr bwMode="auto">
              <a:xfrm>
                <a:off x="35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89" name="Rectangle 879"/>
              <p:cNvSpPr>
                <a:spLocks noChangeArrowheads="1"/>
              </p:cNvSpPr>
              <p:nvPr/>
            </p:nvSpPr>
            <p:spPr bwMode="auto">
              <a:xfrm>
                <a:off x="3531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0" name="Rectangle 880"/>
              <p:cNvSpPr>
                <a:spLocks noChangeArrowheads="1"/>
              </p:cNvSpPr>
              <p:nvPr/>
            </p:nvSpPr>
            <p:spPr bwMode="auto">
              <a:xfrm>
                <a:off x="35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1" name="Rectangle 881"/>
              <p:cNvSpPr>
                <a:spLocks noChangeArrowheads="1"/>
              </p:cNvSpPr>
              <p:nvPr/>
            </p:nvSpPr>
            <p:spPr bwMode="auto">
              <a:xfrm>
                <a:off x="35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2" name="Rectangle 882"/>
              <p:cNvSpPr>
                <a:spLocks noChangeArrowheads="1"/>
              </p:cNvSpPr>
              <p:nvPr/>
            </p:nvSpPr>
            <p:spPr bwMode="auto">
              <a:xfrm>
                <a:off x="35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3" name="Rectangle 883"/>
              <p:cNvSpPr>
                <a:spLocks noChangeArrowheads="1"/>
              </p:cNvSpPr>
              <p:nvPr/>
            </p:nvSpPr>
            <p:spPr bwMode="auto">
              <a:xfrm>
                <a:off x="35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4" name="Rectangle 884"/>
              <p:cNvSpPr>
                <a:spLocks noChangeArrowheads="1"/>
              </p:cNvSpPr>
              <p:nvPr/>
            </p:nvSpPr>
            <p:spPr bwMode="auto">
              <a:xfrm>
                <a:off x="35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5" name="Rectangle 885"/>
              <p:cNvSpPr>
                <a:spLocks noChangeArrowheads="1"/>
              </p:cNvSpPr>
              <p:nvPr/>
            </p:nvSpPr>
            <p:spPr bwMode="auto">
              <a:xfrm>
                <a:off x="35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196" name="Rectangle 886"/>
              <p:cNvSpPr>
                <a:spLocks noChangeArrowheads="1"/>
              </p:cNvSpPr>
              <p:nvPr/>
            </p:nvSpPr>
            <p:spPr bwMode="auto">
              <a:xfrm>
                <a:off x="35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6" name="Group 1088"/>
            <p:cNvGrpSpPr>
              <a:grpSpLocks/>
            </p:cNvGrpSpPr>
            <p:nvPr/>
          </p:nvGrpSpPr>
          <p:grpSpPr bwMode="auto">
            <a:xfrm>
              <a:off x="3567" y="1603"/>
              <a:ext cx="852" cy="36"/>
              <a:chOff x="3567" y="1603"/>
              <a:chExt cx="852" cy="36"/>
            </a:xfrm>
          </p:grpSpPr>
          <p:sp>
            <p:nvSpPr>
              <p:cNvPr id="50798" name="Rectangle 888"/>
              <p:cNvSpPr>
                <a:spLocks noChangeArrowheads="1"/>
              </p:cNvSpPr>
              <p:nvPr/>
            </p:nvSpPr>
            <p:spPr bwMode="auto">
              <a:xfrm>
                <a:off x="35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9" name="Rectangle 889"/>
              <p:cNvSpPr>
                <a:spLocks noChangeArrowheads="1"/>
              </p:cNvSpPr>
              <p:nvPr/>
            </p:nvSpPr>
            <p:spPr bwMode="auto">
              <a:xfrm>
                <a:off x="35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0" name="Rectangle 890"/>
              <p:cNvSpPr>
                <a:spLocks noChangeArrowheads="1"/>
              </p:cNvSpPr>
              <p:nvPr/>
            </p:nvSpPr>
            <p:spPr bwMode="auto">
              <a:xfrm>
                <a:off x="35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1" name="Rectangle 891"/>
              <p:cNvSpPr>
                <a:spLocks noChangeArrowheads="1"/>
              </p:cNvSpPr>
              <p:nvPr/>
            </p:nvSpPr>
            <p:spPr bwMode="auto">
              <a:xfrm>
                <a:off x="35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2" name="Rectangle 892"/>
              <p:cNvSpPr>
                <a:spLocks noChangeArrowheads="1"/>
              </p:cNvSpPr>
              <p:nvPr/>
            </p:nvSpPr>
            <p:spPr bwMode="auto">
              <a:xfrm>
                <a:off x="35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3" name="Rectangle 893"/>
              <p:cNvSpPr>
                <a:spLocks noChangeArrowheads="1"/>
              </p:cNvSpPr>
              <p:nvPr/>
            </p:nvSpPr>
            <p:spPr bwMode="auto">
              <a:xfrm>
                <a:off x="35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4" name="Rectangle 894"/>
              <p:cNvSpPr>
                <a:spLocks noChangeArrowheads="1"/>
              </p:cNvSpPr>
              <p:nvPr/>
            </p:nvSpPr>
            <p:spPr bwMode="auto">
              <a:xfrm>
                <a:off x="35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5" name="Rectangle 895"/>
              <p:cNvSpPr>
                <a:spLocks noChangeArrowheads="1"/>
              </p:cNvSpPr>
              <p:nvPr/>
            </p:nvSpPr>
            <p:spPr bwMode="auto">
              <a:xfrm>
                <a:off x="35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6" name="Rectangle 896"/>
              <p:cNvSpPr>
                <a:spLocks noChangeArrowheads="1"/>
              </p:cNvSpPr>
              <p:nvPr/>
            </p:nvSpPr>
            <p:spPr bwMode="auto">
              <a:xfrm>
                <a:off x="36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7" name="Rectangle 897"/>
              <p:cNvSpPr>
                <a:spLocks noChangeArrowheads="1"/>
              </p:cNvSpPr>
              <p:nvPr/>
            </p:nvSpPr>
            <p:spPr bwMode="auto">
              <a:xfrm>
                <a:off x="3603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8" name="Rectangle 898"/>
              <p:cNvSpPr>
                <a:spLocks noChangeArrowheads="1"/>
              </p:cNvSpPr>
              <p:nvPr/>
            </p:nvSpPr>
            <p:spPr bwMode="auto">
              <a:xfrm>
                <a:off x="36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09" name="Rectangle 899"/>
              <p:cNvSpPr>
                <a:spLocks noChangeArrowheads="1"/>
              </p:cNvSpPr>
              <p:nvPr/>
            </p:nvSpPr>
            <p:spPr bwMode="auto">
              <a:xfrm>
                <a:off x="36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0" name="Rectangle 900"/>
              <p:cNvSpPr>
                <a:spLocks noChangeArrowheads="1"/>
              </p:cNvSpPr>
              <p:nvPr/>
            </p:nvSpPr>
            <p:spPr bwMode="auto">
              <a:xfrm>
                <a:off x="36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1" name="Rectangle 901"/>
              <p:cNvSpPr>
                <a:spLocks noChangeArrowheads="1"/>
              </p:cNvSpPr>
              <p:nvPr/>
            </p:nvSpPr>
            <p:spPr bwMode="auto">
              <a:xfrm>
                <a:off x="36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2" name="Rectangle 902"/>
              <p:cNvSpPr>
                <a:spLocks noChangeArrowheads="1"/>
              </p:cNvSpPr>
              <p:nvPr/>
            </p:nvSpPr>
            <p:spPr bwMode="auto">
              <a:xfrm>
                <a:off x="36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3" name="Rectangle 903"/>
              <p:cNvSpPr>
                <a:spLocks noChangeArrowheads="1"/>
              </p:cNvSpPr>
              <p:nvPr/>
            </p:nvSpPr>
            <p:spPr bwMode="auto">
              <a:xfrm>
                <a:off x="36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4" name="Rectangle 904"/>
              <p:cNvSpPr>
                <a:spLocks noChangeArrowheads="1"/>
              </p:cNvSpPr>
              <p:nvPr/>
            </p:nvSpPr>
            <p:spPr bwMode="auto">
              <a:xfrm>
                <a:off x="36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5" name="Rectangle 905"/>
              <p:cNvSpPr>
                <a:spLocks noChangeArrowheads="1"/>
              </p:cNvSpPr>
              <p:nvPr/>
            </p:nvSpPr>
            <p:spPr bwMode="auto">
              <a:xfrm>
                <a:off x="36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6" name="Rectangle 906"/>
              <p:cNvSpPr>
                <a:spLocks noChangeArrowheads="1"/>
              </p:cNvSpPr>
              <p:nvPr/>
            </p:nvSpPr>
            <p:spPr bwMode="auto">
              <a:xfrm>
                <a:off x="36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7" name="Rectangle 907"/>
              <p:cNvSpPr>
                <a:spLocks noChangeArrowheads="1"/>
              </p:cNvSpPr>
              <p:nvPr/>
            </p:nvSpPr>
            <p:spPr bwMode="auto">
              <a:xfrm>
                <a:off x="36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8" name="Rectangle 908"/>
              <p:cNvSpPr>
                <a:spLocks noChangeArrowheads="1"/>
              </p:cNvSpPr>
              <p:nvPr/>
            </p:nvSpPr>
            <p:spPr bwMode="auto">
              <a:xfrm>
                <a:off x="36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19" name="Rectangle 909"/>
              <p:cNvSpPr>
                <a:spLocks noChangeArrowheads="1"/>
              </p:cNvSpPr>
              <p:nvPr/>
            </p:nvSpPr>
            <p:spPr bwMode="auto">
              <a:xfrm>
                <a:off x="36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0" name="Rectangle 910"/>
              <p:cNvSpPr>
                <a:spLocks noChangeArrowheads="1"/>
              </p:cNvSpPr>
              <p:nvPr/>
            </p:nvSpPr>
            <p:spPr bwMode="auto">
              <a:xfrm>
                <a:off x="36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1" name="Rectangle 911"/>
              <p:cNvSpPr>
                <a:spLocks noChangeArrowheads="1"/>
              </p:cNvSpPr>
              <p:nvPr/>
            </p:nvSpPr>
            <p:spPr bwMode="auto">
              <a:xfrm>
                <a:off x="36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2" name="Rectangle 912"/>
              <p:cNvSpPr>
                <a:spLocks noChangeArrowheads="1"/>
              </p:cNvSpPr>
              <p:nvPr/>
            </p:nvSpPr>
            <p:spPr bwMode="auto">
              <a:xfrm>
                <a:off x="36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3" name="Rectangle 913"/>
              <p:cNvSpPr>
                <a:spLocks noChangeArrowheads="1"/>
              </p:cNvSpPr>
              <p:nvPr/>
            </p:nvSpPr>
            <p:spPr bwMode="auto">
              <a:xfrm>
                <a:off x="36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4" name="Rectangle 914"/>
              <p:cNvSpPr>
                <a:spLocks noChangeArrowheads="1"/>
              </p:cNvSpPr>
              <p:nvPr/>
            </p:nvSpPr>
            <p:spPr bwMode="auto">
              <a:xfrm>
                <a:off x="367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5" name="Rectangle 915"/>
              <p:cNvSpPr>
                <a:spLocks noChangeArrowheads="1"/>
              </p:cNvSpPr>
              <p:nvPr/>
            </p:nvSpPr>
            <p:spPr bwMode="auto">
              <a:xfrm>
                <a:off x="36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6" name="Rectangle 916"/>
              <p:cNvSpPr>
                <a:spLocks noChangeArrowheads="1"/>
              </p:cNvSpPr>
              <p:nvPr/>
            </p:nvSpPr>
            <p:spPr bwMode="auto">
              <a:xfrm>
                <a:off x="36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7" name="Rectangle 917"/>
              <p:cNvSpPr>
                <a:spLocks noChangeArrowheads="1"/>
              </p:cNvSpPr>
              <p:nvPr/>
            </p:nvSpPr>
            <p:spPr bwMode="auto">
              <a:xfrm>
                <a:off x="36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8" name="Rectangle 918"/>
              <p:cNvSpPr>
                <a:spLocks noChangeArrowheads="1"/>
              </p:cNvSpPr>
              <p:nvPr/>
            </p:nvSpPr>
            <p:spPr bwMode="auto">
              <a:xfrm>
                <a:off x="36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29" name="Rectangle 919"/>
              <p:cNvSpPr>
                <a:spLocks noChangeArrowheads="1"/>
              </p:cNvSpPr>
              <p:nvPr/>
            </p:nvSpPr>
            <p:spPr bwMode="auto">
              <a:xfrm>
                <a:off x="36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0" name="Rectangle 920"/>
              <p:cNvSpPr>
                <a:spLocks noChangeArrowheads="1"/>
              </p:cNvSpPr>
              <p:nvPr/>
            </p:nvSpPr>
            <p:spPr bwMode="auto">
              <a:xfrm>
                <a:off x="37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1" name="Rectangle 921"/>
              <p:cNvSpPr>
                <a:spLocks noChangeArrowheads="1"/>
              </p:cNvSpPr>
              <p:nvPr/>
            </p:nvSpPr>
            <p:spPr bwMode="auto">
              <a:xfrm>
                <a:off x="37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2" name="Rectangle 922"/>
              <p:cNvSpPr>
                <a:spLocks noChangeArrowheads="1"/>
              </p:cNvSpPr>
              <p:nvPr/>
            </p:nvSpPr>
            <p:spPr bwMode="auto">
              <a:xfrm>
                <a:off x="37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3" name="Rectangle 923"/>
              <p:cNvSpPr>
                <a:spLocks noChangeArrowheads="1"/>
              </p:cNvSpPr>
              <p:nvPr/>
            </p:nvSpPr>
            <p:spPr bwMode="auto">
              <a:xfrm>
                <a:off x="37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4" name="Rectangle 924"/>
              <p:cNvSpPr>
                <a:spLocks noChangeArrowheads="1"/>
              </p:cNvSpPr>
              <p:nvPr/>
            </p:nvSpPr>
            <p:spPr bwMode="auto">
              <a:xfrm>
                <a:off x="37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5" name="Rectangle 925"/>
              <p:cNvSpPr>
                <a:spLocks noChangeArrowheads="1"/>
              </p:cNvSpPr>
              <p:nvPr/>
            </p:nvSpPr>
            <p:spPr bwMode="auto">
              <a:xfrm>
                <a:off x="37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6" name="Rectangle 926"/>
              <p:cNvSpPr>
                <a:spLocks noChangeArrowheads="1"/>
              </p:cNvSpPr>
              <p:nvPr/>
            </p:nvSpPr>
            <p:spPr bwMode="auto">
              <a:xfrm>
                <a:off x="37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7" name="Rectangle 927"/>
              <p:cNvSpPr>
                <a:spLocks noChangeArrowheads="1"/>
              </p:cNvSpPr>
              <p:nvPr/>
            </p:nvSpPr>
            <p:spPr bwMode="auto">
              <a:xfrm>
                <a:off x="37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8" name="Rectangle 928"/>
              <p:cNvSpPr>
                <a:spLocks noChangeArrowheads="1"/>
              </p:cNvSpPr>
              <p:nvPr/>
            </p:nvSpPr>
            <p:spPr bwMode="auto">
              <a:xfrm>
                <a:off x="37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39" name="Rectangle 929"/>
              <p:cNvSpPr>
                <a:spLocks noChangeArrowheads="1"/>
              </p:cNvSpPr>
              <p:nvPr/>
            </p:nvSpPr>
            <p:spPr bwMode="auto">
              <a:xfrm>
                <a:off x="37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0" name="Rectangle 930"/>
              <p:cNvSpPr>
                <a:spLocks noChangeArrowheads="1"/>
              </p:cNvSpPr>
              <p:nvPr/>
            </p:nvSpPr>
            <p:spPr bwMode="auto">
              <a:xfrm>
                <a:off x="37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1" name="Rectangle 931"/>
              <p:cNvSpPr>
                <a:spLocks noChangeArrowheads="1"/>
              </p:cNvSpPr>
              <p:nvPr/>
            </p:nvSpPr>
            <p:spPr bwMode="auto">
              <a:xfrm>
                <a:off x="374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2" name="Rectangle 932"/>
              <p:cNvSpPr>
                <a:spLocks noChangeArrowheads="1"/>
              </p:cNvSpPr>
              <p:nvPr/>
            </p:nvSpPr>
            <p:spPr bwMode="auto">
              <a:xfrm>
                <a:off x="37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3" name="Rectangle 933"/>
              <p:cNvSpPr>
                <a:spLocks noChangeArrowheads="1"/>
              </p:cNvSpPr>
              <p:nvPr/>
            </p:nvSpPr>
            <p:spPr bwMode="auto">
              <a:xfrm>
                <a:off x="37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4" name="Rectangle 934"/>
              <p:cNvSpPr>
                <a:spLocks noChangeArrowheads="1"/>
              </p:cNvSpPr>
              <p:nvPr/>
            </p:nvSpPr>
            <p:spPr bwMode="auto">
              <a:xfrm>
                <a:off x="37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5" name="Rectangle 935"/>
              <p:cNvSpPr>
                <a:spLocks noChangeArrowheads="1"/>
              </p:cNvSpPr>
              <p:nvPr/>
            </p:nvSpPr>
            <p:spPr bwMode="auto">
              <a:xfrm>
                <a:off x="37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6" name="Rectangle 936"/>
              <p:cNvSpPr>
                <a:spLocks noChangeArrowheads="1"/>
              </p:cNvSpPr>
              <p:nvPr/>
            </p:nvSpPr>
            <p:spPr bwMode="auto">
              <a:xfrm>
                <a:off x="37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7" name="Rectangle 937"/>
              <p:cNvSpPr>
                <a:spLocks noChangeArrowheads="1"/>
              </p:cNvSpPr>
              <p:nvPr/>
            </p:nvSpPr>
            <p:spPr bwMode="auto">
              <a:xfrm>
                <a:off x="37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8" name="Rectangle 938"/>
              <p:cNvSpPr>
                <a:spLocks noChangeArrowheads="1"/>
              </p:cNvSpPr>
              <p:nvPr/>
            </p:nvSpPr>
            <p:spPr bwMode="auto">
              <a:xfrm>
                <a:off x="37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49" name="Rectangle 939"/>
              <p:cNvSpPr>
                <a:spLocks noChangeArrowheads="1"/>
              </p:cNvSpPr>
              <p:nvPr/>
            </p:nvSpPr>
            <p:spPr bwMode="auto">
              <a:xfrm>
                <a:off x="37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0" name="Rectangle 940"/>
              <p:cNvSpPr>
                <a:spLocks noChangeArrowheads="1"/>
              </p:cNvSpPr>
              <p:nvPr/>
            </p:nvSpPr>
            <p:spPr bwMode="auto">
              <a:xfrm>
                <a:off x="37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1" name="Rectangle 941"/>
              <p:cNvSpPr>
                <a:spLocks noChangeArrowheads="1"/>
              </p:cNvSpPr>
              <p:nvPr/>
            </p:nvSpPr>
            <p:spPr bwMode="auto">
              <a:xfrm>
                <a:off x="37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2" name="Rectangle 942"/>
              <p:cNvSpPr>
                <a:spLocks noChangeArrowheads="1"/>
              </p:cNvSpPr>
              <p:nvPr/>
            </p:nvSpPr>
            <p:spPr bwMode="auto">
              <a:xfrm>
                <a:off x="37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3" name="Rectangle 943"/>
              <p:cNvSpPr>
                <a:spLocks noChangeArrowheads="1"/>
              </p:cNvSpPr>
              <p:nvPr/>
            </p:nvSpPr>
            <p:spPr bwMode="auto">
              <a:xfrm>
                <a:off x="38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4" name="Rectangle 944"/>
              <p:cNvSpPr>
                <a:spLocks noChangeArrowheads="1"/>
              </p:cNvSpPr>
              <p:nvPr/>
            </p:nvSpPr>
            <p:spPr bwMode="auto">
              <a:xfrm>
                <a:off x="38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5" name="Rectangle 945"/>
              <p:cNvSpPr>
                <a:spLocks noChangeArrowheads="1"/>
              </p:cNvSpPr>
              <p:nvPr/>
            </p:nvSpPr>
            <p:spPr bwMode="auto">
              <a:xfrm>
                <a:off x="38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6" name="Rectangle 946"/>
              <p:cNvSpPr>
                <a:spLocks noChangeArrowheads="1"/>
              </p:cNvSpPr>
              <p:nvPr/>
            </p:nvSpPr>
            <p:spPr bwMode="auto">
              <a:xfrm>
                <a:off x="38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7" name="Rectangle 947"/>
              <p:cNvSpPr>
                <a:spLocks noChangeArrowheads="1"/>
              </p:cNvSpPr>
              <p:nvPr/>
            </p:nvSpPr>
            <p:spPr bwMode="auto">
              <a:xfrm>
                <a:off x="38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8" name="Rectangle 948"/>
              <p:cNvSpPr>
                <a:spLocks noChangeArrowheads="1"/>
              </p:cNvSpPr>
              <p:nvPr/>
            </p:nvSpPr>
            <p:spPr bwMode="auto">
              <a:xfrm>
                <a:off x="382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59" name="Rectangle 949"/>
              <p:cNvSpPr>
                <a:spLocks noChangeArrowheads="1"/>
              </p:cNvSpPr>
              <p:nvPr/>
            </p:nvSpPr>
            <p:spPr bwMode="auto">
              <a:xfrm>
                <a:off x="38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0" name="Rectangle 950"/>
              <p:cNvSpPr>
                <a:spLocks noChangeArrowheads="1"/>
              </p:cNvSpPr>
              <p:nvPr/>
            </p:nvSpPr>
            <p:spPr bwMode="auto">
              <a:xfrm>
                <a:off x="38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1" name="Rectangle 951"/>
              <p:cNvSpPr>
                <a:spLocks noChangeArrowheads="1"/>
              </p:cNvSpPr>
              <p:nvPr/>
            </p:nvSpPr>
            <p:spPr bwMode="auto">
              <a:xfrm>
                <a:off x="38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2" name="Rectangle 952"/>
              <p:cNvSpPr>
                <a:spLocks noChangeArrowheads="1"/>
              </p:cNvSpPr>
              <p:nvPr/>
            </p:nvSpPr>
            <p:spPr bwMode="auto">
              <a:xfrm>
                <a:off x="38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3" name="Rectangle 953"/>
              <p:cNvSpPr>
                <a:spLocks noChangeArrowheads="1"/>
              </p:cNvSpPr>
              <p:nvPr/>
            </p:nvSpPr>
            <p:spPr bwMode="auto">
              <a:xfrm>
                <a:off x="38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4" name="Rectangle 954"/>
              <p:cNvSpPr>
                <a:spLocks noChangeArrowheads="1"/>
              </p:cNvSpPr>
              <p:nvPr/>
            </p:nvSpPr>
            <p:spPr bwMode="auto">
              <a:xfrm>
                <a:off x="38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5" name="Rectangle 955"/>
              <p:cNvSpPr>
                <a:spLocks noChangeArrowheads="1"/>
              </p:cNvSpPr>
              <p:nvPr/>
            </p:nvSpPr>
            <p:spPr bwMode="auto">
              <a:xfrm>
                <a:off x="38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6" name="Rectangle 956"/>
              <p:cNvSpPr>
                <a:spLocks noChangeArrowheads="1"/>
              </p:cNvSpPr>
              <p:nvPr/>
            </p:nvSpPr>
            <p:spPr bwMode="auto">
              <a:xfrm>
                <a:off x="38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7" name="Rectangle 957"/>
              <p:cNvSpPr>
                <a:spLocks noChangeArrowheads="1"/>
              </p:cNvSpPr>
              <p:nvPr/>
            </p:nvSpPr>
            <p:spPr bwMode="auto">
              <a:xfrm>
                <a:off x="38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8" name="Rectangle 958"/>
              <p:cNvSpPr>
                <a:spLocks noChangeArrowheads="1"/>
              </p:cNvSpPr>
              <p:nvPr/>
            </p:nvSpPr>
            <p:spPr bwMode="auto">
              <a:xfrm>
                <a:off x="38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69" name="Rectangle 959"/>
              <p:cNvSpPr>
                <a:spLocks noChangeArrowheads="1"/>
              </p:cNvSpPr>
              <p:nvPr/>
            </p:nvSpPr>
            <p:spPr bwMode="auto">
              <a:xfrm>
                <a:off x="38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0" name="Rectangle 960"/>
              <p:cNvSpPr>
                <a:spLocks noChangeArrowheads="1"/>
              </p:cNvSpPr>
              <p:nvPr/>
            </p:nvSpPr>
            <p:spPr bwMode="auto">
              <a:xfrm>
                <a:off x="38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1" name="Rectangle 961"/>
              <p:cNvSpPr>
                <a:spLocks noChangeArrowheads="1"/>
              </p:cNvSpPr>
              <p:nvPr/>
            </p:nvSpPr>
            <p:spPr bwMode="auto">
              <a:xfrm>
                <a:off x="38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2" name="Rectangle 962"/>
              <p:cNvSpPr>
                <a:spLocks noChangeArrowheads="1"/>
              </p:cNvSpPr>
              <p:nvPr/>
            </p:nvSpPr>
            <p:spPr bwMode="auto">
              <a:xfrm>
                <a:off x="38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3" name="Rectangle 963"/>
              <p:cNvSpPr>
                <a:spLocks noChangeArrowheads="1"/>
              </p:cNvSpPr>
              <p:nvPr/>
            </p:nvSpPr>
            <p:spPr bwMode="auto">
              <a:xfrm>
                <a:off x="38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4" name="Rectangle 964"/>
              <p:cNvSpPr>
                <a:spLocks noChangeArrowheads="1"/>
              </p:cNvSpPr>
              <p:nvPr/>
            </p:nvSpPr>
            <p:spPr bwMode="auto">
              <a:xfrm>
                <a:off x="38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5" name="Rectangle 965"/>
              <p:cNvSpPr>
                <a:spLocks noChangeArrowheads="1"/>
              </p:cNvSpPr>
              <p:nvPr/>
            </p:nvSpPr>
            <p:spPr bwMode="auto">
              <a:xfrm>
                <a:off x="389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6" name="Rectangle 966"/>
              <p:cNvSpPr>
                <a:spLocks noChangeArrowheads="1"/>
              </p:cNvSpPr>
              <p:nvPr/>
            </p:nvSpPr>
            <p:spPr bwMode="auto">
              <a:xfrm>
                <a:off x="38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7" name="Rectangle 967"/>
              <p:cNvSpPr>
                <a:spLocks noChangeArrowheads="1"/>
              </p:cNvSpPr>
              <p:nvPr/>
            </p:nvSpPr>
            <p:spPr bwMode="auto">
              <a:xfrm>
                <a:off x="39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8" name="Rectangle 968"/>
              <p:cNvSpPr>
                <a:spLocks noChangeArrowheads="1"/>
              </p:cNvSpPr>
              <p:nvPr/>
            </p:nvSpPr>
            <p:spPr bwMode="auto">
              <a:xfrm>
                <a:off x="39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79" name="Rectangle 969"/>
              <p:cNvSpPr>
                <a:spLocks noChangeArrowheads="1"/>
              </p:cNvSpPr>
              <p:nvPr/>
            </p:nvSpPr>
            <p:spPr bwMode="auto">
              <a:xfrm>
                <a:off x="39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0" name="Rectangle 970"/>
              <p:cNvSpPr>
                <a:spLocks noChangeArrowheads="1"/>
              </p:cNvSpPr>
              <p:nvPr/>
            </p:nvSpPr>
            <p:spPr bwMode="auto">
              <a:xfrm>
                <a:off x="39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1" name="Rectangle 971"/>
              <p:cNvSpPr>
                <a:spLocks noChangeArrowheads="1"/>
              </p:cNvSpPr>
              <p:nvPr/>
            </p:nvSpPr>
            <p:spPr bwMode="auto">
              <a:xfrm>
                <a:off x="39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2" name="Rectangle 972"/>
              <p:cNvSpPr>
                <a:spLocks noChangeArrowheads="1"/>
              </p:cNvSpPr>
              <p:nvPr/>
            </p:nvSpPr>
            <p:spPr bwMode="auto">
              <a:xfrm>
                <a:off x="39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3" name="Rectangle 973"/>
              <p:cNvSpPr>
                <a:spLocks noChangeArrowheads="1"/>
              </p:cNvSpPr>
              <p:nvPr/>
            </p:nvSpPr>
            <p:spPr bwMode="auto">
              <a:xfrm>
                <a:off x="39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4" name="Rectangle 974"/>
              <p:cNvSpPr>
                <a:spLocks noChangeArrowheads="1"/>
              </p:cNvSpPr>
              <p:nvPr/>
            </p:nvSpPr>
            <p:spPr bwMode="auto">
              <a:xfrm>
                <a:off x="39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5" name="Rectangle 975"/>
              <p:cNvSpPr>
                <a:spLocks noChangeArrowheads="1"/>
              </p:cNvSpPr>
              <p:nvPr/>
            </p:nvSpPr>
            <p:spPr bwMode="auto">
              <a:xfrm>
                <a:off x="39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6" name="Rectangle 976"/>
              <p:cNvSpPr>
                <a:spLocks noChangeArrowheads="1"/>
              </p:cNvSpPr>
              <p:nvPr/>
            </p:nvSpPr>
            <p:spPr bwMode="auto">
              <a:xfrm>
                <a:off x="39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7" name="Rectangle 977"/>
              <p:cNvSpPr>
                <a:spLocks noChangeArrowheads="1"/>
              </p:cNvSpPr>
              <p:nvPr/>
            </p:nvSpPr>
            <p:spPr bwMode="auto">
              <a:xfrm>
                <a:off x="39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8" name="Rectangle 978"/>
              <p:cNvSpPr>
                <a:spLocks noChangeArrowheads="1"/>
              </p:cNvSpPr>
              <p:nvPr/>
            </p:nvSpPr>
            <p:spPr bwMode="auto">
              <a:xfrm>
                <a:off x="39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89" name="Rectangle 979"/>
              <p:cNvSpPr>
                <a:spLocks noChangeArrowheads="1"/>
              </p:cNvSpPr>
              <p:nvPr/>
            </p:nvSpPr>
            <p:spPr bwMode="auto">
              <a:xfrm>
                <a:off x="39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0" name="Rectangle 980"/>
              <p:cNvSpPr>
                <a:spLocks noChangeArrowheads="1"/>
              </p:cNvSpPr>
              <p:nvPr/>
            </p:nvSpPr>
            <p:spPr bwMode="auto">
              <a:xfrm>
                <a:off x="39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1" name="Rectangle 981"/>
              <p:cNvSpPr>
                <a:spLocks noChangeArrowheads="1"/>
              </p:cNvSpPr>
              <p:nvPr/>
            </p:nvSpPr>
            <p:spPr bwMode="auto">
              <a:xfrm>
                <a:off x="39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2" name="Rectangle 982"/>
              <p:cNvSpPr>
                <a:spLocks noChangeArrowheads="1"/>
              </p:cNvSpPr>
              <p:nvPr/>
            </p:nvSpPr>
            <p:spPr bwMode="auto">
              <a:xfrm>
                <a:off x="396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3" name="Rectangle 983"/>
              <p:cNvSpPr>
                <a:spLocks noChangeArrowheads="1"/>
              </p:cNvSpPr>
              <p:nvPr/>
            </p:nvSpPr>
            <p:spPr bwMode="auto">
              <a:xfrm>
                <a:off x="39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4" name="Rectangle 984"/>
              <p:cNvSpPr>
                <a:spLocks noChangeArrowheads="1"/>
              </p:cNvSpPr>
              <p:nvPr/>
            </p:nvSpPr>
            <p:spPr bwMode="auto">
              <a:xfrm>
                <a:off x="39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5" name="Rectangle 985"/>
              <p:cNvSpPr>
                <a:spLocks noChangeArrowheads="1"/>
              </p:cNvSpPr>
              <p:nvPr/>
            </p:nvSpPr>
            <p:spPr bwMode="auto">
              <a:xfrm>
                <a:off x="39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6" name="Rectangle 986"/>
              <p:cNvSpPr>
                <a:spLocks noChangeArrowheads="1"/>
              </p:cNvSpPr>
              <p:nvPr/>
            </p:nvSpPr>
            <p:spPr bwMode="auto">
              <a:xfrm>
                <a:off x="39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7" name="Rectangle 987"/>
              <p:cNvSpPr>
                <a:spLocks noChangeArrowheads="1"/>
              </p:cNvSpPr>
              <p:nvPr/>
            </p:nvSpPr>
            <p:spPr bwMode="auto">
              <a:xfrm>
                <a:off x="39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8" name="Rectangle 988"/>
              <p:cNvSpPr>
                <a:spLocks noChangeArrowheads="1"/>
              </p:cNvSpPr>
              <p:nvPr/>
            </p:nvSpPr>
            <p:spPr bwMode="auto">
              <a:xfrm>
                <a:off x="39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899" name="Rectangle 989"/>
              <p:cNvSpPr>
                <a:spLocks noChangeArrowheads="1"/>
              </p:cNvSpPr>
              <p:nvPr/>
            </p:nvSpPr>
            <p:spPr bwMode="auto">
              <a:xfrm>
                <a:off x="39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0" name="Rectangle 990"/>
              <p:cNvSpPr>
                <a:spLocks noChangeArrowheads="1"/>
              </p:cNvSpPr>
              <p:nvPr/>
            </p:nvSpPr>
            <p:spPr bwMode="auto">
              <a:xfrm>
                <a:off x="39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1" name="Rectangle 991"/>
              <p:cNvSpPr>
                <a:spLocks noChangeArrowheads="1"/>
              </p:cNvSpPr>
              <p:nvPr/>
            </p:nvSpPr>
            <p:spPr bwMode="auto">
              <a:xfrm>
                <a:off x="40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2" name="Rectangle 992"/>
              <p:cNvSpPr>
                <a:spLocks noChangeArrowheads="1"/>
              </p:cNvSpPr>
              <p:nvPr/>
            </p:nvSpPr>
            <p:spPr bwMode="auto">
              <a:xfrm>
                <a:off x="40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3" name="Rectangle 993"/>
              <p:cNvSpPr>
                <a:spLocks noChangeArrowheads="1"/>
              </p:cNvSpPr>
              <p:nvPr/>
            </p:nvSpPr>
            <p:spPr bwMode="auto">
              <a:xfrm>
                <a:off x="40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4" name="Rectangle 994"/>
              <p:cNvSpPr>
                <a:spLocks noChangeArrowheads="1"/>
              </p:cNvSpPr>
              <p:nvPr/>
            </p:nvSpPr>
            <p:spPr bwMode="auto">
              <a:xfrm>
                <a:off x="40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5" name="Rectangle 995"/>
              <p:cNvSpPr>
                <a:spLocks noChangeArrowheads="1"/>
              </p:cNvSpPr>
              <p:nvPr/>
            </p:nvSpPr>
            <p:spPr bwMode="auto">
              <a:xfrm>
                <a:off x="40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6" name="Rectangle 996"/>
              <p:cNvSpPr>
                <a:spLocks noChangeArrowheads="1"/>
              </p:cNvSpPr>
              <p:nvPr/>
            </p:nvSpPr>
            <p:spPr bwMode="auto">
              <a:xfrm>
                <a:off x="40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7" name="Rectangle 997"/>
              <p:cNvSpPr>
                <a:spLocks noChangeArrowheads="1"/>
              </p:cNvSpPr>
              <p:nvPr/>
            </p:nvSpPr>
            <p:spPr bwMode="auto">
              <a:xfrm>
                <a:off x="40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8" name="Rectangle 998"/>
              <p:cNvSpPr>
                <a:spLocks noChangeArrowheads="1"/>
              </p:cNvSpPr>
              <p:nvPr/>
            </p:nvSpPr>
            <p:spPr bwMode="auto">
              <a:xfrm>
                <a:off x="40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09" name="Rectangle 999"/>
              <p:cNvSpPr>
                <a:spLocks noChangeArrowheads="1"/>
              </p:cNvSpPr>
              <p:nvPr/>
            </p:nvSpPr>
            <p:spPr bwMode="auto">
              <a:xfrm>
                <a:off x="4041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0" name="Rectangle 1000"/>
              <p:cNvSpPr>
                <a:spLocks noChangeArrowheads="1"/>
              </p:cNvSpPr>
              <p:nvPr/>
            </p:nvSpPr>
            <p:spPr bwMode="auto">
              <a:xfrm>
                <a:off x="40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1" name="Rectangle 1001"/>
              <p:cNvSpPr>
                <a:spLocks noChangeArrowheads="1"/>
              </p:cNvSpPr>
              <p:nvPr/>
            </p:nvSpPr>
            <p:spPr bwMode="auto">
              <a:xfrm>
                <a:off x="40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2" name="Rectangle 1002"/>
              <p:cNvSpPr>
                <a:spLocks noChangeArrowheads="1"/>
              </p:cNvSpPr>
              <p:nvPr/>
            </p:nvSpPr>
            <p:spPr bwMode="auto">
              <a:xfrm>
                <a:off x="40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3" name="Rectangle 1003"/>
              <p:cNvSpPr>
                <a:spLocks noChangeArrowheads="1"/>
              </p:cNvSpPr>
              <p:nvPr/>
            </p:nvSpPr>
            <p:spPr bwMode="auto">
              <a:xfrm>
                <a:off x="40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4" name="Rectangle 1004"/>
              <p:cNvSpPr>
                <a:spLocks noChangeArrowheads="1"/>
              </p:cNvSpPr>
              <p:nvPr/>
            </p:nvSpPr>
            <p:spPr bwMode="auto">
              <a:xfrm>
                <a:off x="40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5" name="Rectangle 1005"/>
              <p:cNvSpPr>
                <a:spLocks noChangeArrowheads="1"/>
              </p:cNvSpPr>
              <p:nvPr/>
            </p:nvSpPr>
            <p:spPr bwMode="auto">
              <a:xfrm>
                <a:off x="40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6" name="Rectangle 1006"/>
              <p:cNvSpPr>
                <a:spLocks noChangeArrowheads="1"/>
              </p:cNvSpPr>
              <p:nvPr/>
            </p:nvSpPr>
            <p:spPr bwMode="auto">
              <a:xfrm>
                <a:off x="40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7" name="Rectangle 1007"/>
              <p:cNvSpPr>
                <a:spLocks noChangeArrowheads="1"/>
              </p:cNvSpPr>
              <p:nvPr/>
            </p:nvSpPr>
            <p:spPr bwMode="auto">
              <a:xfrm>
                <a:off x="40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8" name="Rectangle 1008"/>
              <p:cNvSpPr>
                <a:spLocks noChangeArrowheads="1"/>
              </p:cNvSpPr>
              <p:nvPr/>
            </p:nvSpPr>
            <p:spPr bwMode="auto">
              <a:xfrm>
                <a:off x="40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19" name="Rectangle 1009"/>
              <p:cNvSpPr>
                <a:spLocks noChangeArrowheads="1"/>
              </p:cNvSpPr>
              <p:nvPr/>
            </p:nvSpPr>
            <p:spPr bwMode="auto">
              <a:xfrm>
                <a:off x="40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0" name="Rectangle 1010"/>
              <p:cNvSpPr>
                <a:spLocks noChangeArrowheads="1"/>
              </p:cNvSpPr>
              <p:nvPr/>
            </p:nvSpPr>
            <p:spPr bwMode="auto">
              <a:xfrm>
                <a:off x="40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1" name="Rectangle 1011"/>
              <p:cNvSpPr>
                <a:spLocks noChangeArrowheads="1"/>
              </p:cNvSpPr>
              <p:nvPr/>
            </p:nvSpPr>
            <p:spPr bwMode="auto">
              <a:xfrm>
                <a:off x="40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2" name="Rectangle 1012"/>
              <p:cNvSpPr>
                <a:spLocks noChangeArrowheads="1"/>
              </p:cNvSpPr>
              <p:nvPr/>
            </p:nvSpPr>
            <p:spPr bwMode="auto">
              <a:xfrm>
                <a:off x="40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3" name="Rectangle 1013"/>
              <p:cNvSpPr>
                <a:spLocks noChangeArrowheads="1"/>
              </p:cNvSpPr>
              <p:nvPr/>
            </p:nvSpPr>
            <p:spPr bwMode="auto">
              <a:xfrm>
                <a:off x="41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4" name="Rectangle 1014"/>
              <p:cNvSpPr>
                <a:spLocks noChangeArrowheads="1"/>
              </p:cNvSpPr>
              <p:nvPr/>
            </p:nvSpPr>
            <p:spPr bwMode="auto">
              <a:xfrm>
                <a:off x="41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5" name="Rectangle 1015"/>
              <p:cNvSpPr>
                <a:spLocks noChangeArrowheads="1"/>
              </p:cNvSpPr>
              <p:nvPr/>
            </p:nvSpPr>
            <p:spPr bwMode="auto">
              <a:xfrm>
                <a:off x="41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6" name="Rectangle 1016"/>
              <p:cNvSpPr>
                <a:spLocks noChangeArrowheads="1"/>
              </p:cNvSpPr>
              <p:nvPr/>
            </p:nvSpPr>
            <p:spPr bwMode="auto">
              <a:xfrm>
                <a:off x="4113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7" name="Rectangle 1017"/>
              <p:cNvSpPr>
                <a:spLocks noChangeArrowheads="1"/>
              </p:cNvSpPr>
              <p:nvPr/>
            </p:nvSpPr>
            <p:spPr bwMode="auto">
              <a:xfrm>
                <a:off x="41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8" name="Rectangle 1018"/>
              <p:cNvSpPr>
                <a:spLocks noChangeArrowheads="1"/>
              </p:cNvSpPr>
              <p:nvPr/>
            </p:nvSpPr>
            <p:spPr bwMode="auto">
              <a:xfrm>
                <a:off x="41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29" name="Rectangle 1019"/>
              <p:cNvSpPr>
                <a:spLocks noChangeArrowheads="1"/>
              </p:cNvSpPr>
              <p:nvPr/>
            </p:nvSpPr>
            <p:spPr bwMode="auto">
              <a:xfrm>
                <a:off x="41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0" name="Rectangle 1020"/>
              <p:cNvSpPr>
                <a:spLocks noChangeArrowheads="1"/>
              </p:cNvSpPr>
              <p:nvPr/>
            </p:nvSpPr>
            <p:spPr bwMode="auto">
              <a:xfrm>
                <a:off x="41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1" name="Rectangle 1021"/>
              <p:cNvSpPr>
                <a:spLocks noChangeArrowheads="1"/>
              </p:cNvSpPr>
              <p:nvPr/>
            </p:nvSpPr>
            <p:spPr bwMode="auto">
              <a:xfrm>
                <a:off x="41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2" name="Rectangle 1022"/>
              <p:cNvSpPr>
                <a:spLocks noChangeArrowheads="1"/>
              </p:cNvSpPr>
              <p:nvPr/>
            </p:nvSpPr>
            <p:spPr bwMode="auto">
              <a:xfrm>
                <a:off x="41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3" name="Rectangle 1023"/>
              <p:cNvSpPr>
                <a:spLocks noChangeArrowheads="1"/>
              </p:cNvSpPr>
              <p:nvPr/>
            </p:nvSpPr>
            <p:spPr bwMode="auto">
              <a:xfrm>
                <a:off x="41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4" name="Rectangle 1024"/>
              <p:cNvSpPr>
                <a:spLocks noChangeArrowheads="1"/>
              </p:cNvSpPr>
              <p:nvPr/>
            </p:nvSpPr>
            <p:spPr bwMode="auto">
              <a:xfrm>
                <a:off x="41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5" name="Rectangle 1025"/>
              <p:cNvSpPr>
                <a:spLocks noChangeArrowheads="1"/>
              </p:cNvSpPr>
              <p:nvPr/>
            </p:nvSpPr>
            <p:spPr bwMode="auto">
              <a:xfrm>
                <a:off x="41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6" name="Rectangle 1026"/>
              <p:cNvSpPr>
                <a:spLocks noChangeArrowheads="1"/>
              </p:cNvSpPr>
              <p:nvPr/>
            </p:nvSpPr>
            <p:spPr bwMode="auto">
              <a:xfrm>
                <a:off x="41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7" name="Rectangle 1027"/>
              <p:cNvSpPr>
                <a:spLocks noChangeArrowheads="1"/>
              </p:cNvSpPr>
              <p:nvPr/>
            </p:nvSpPr>
            <p:spPr bwMode="auto">
              <a:xfrm>
                <a:off x="41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8" name="Rectangle 1028"/>
              <p:cNvSpPr>
                <a:spLocks noChangeArrowheads="1"/>
              </p:cNvSpPr>
              <p:nvPr/>
            </p:nvSpPr>
            <p:spPr bwMode="auto">
              <a:xfrm>
                <a:off x="41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39" name="Rectangle 1029"/>
              <p:cNvSpPr>
                <a:spLocks noChangeArrowheads="1"/>
              </p:cNvSpPr>
              <p:nvPr/>
            </p:nvSpPr>
            <p:spPr bwMode="auto">
              <a:xfrm>
                <a:off x="41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0" name="Rectangle 1030"/>
              <p:cNvSpPr>
                <a:spLocks noChangeArrowheads="1"/>
              </p:cNvSpPr>
              <p:nvPr/>
            </p:nvSpPr>
            <p:spPr bwMode="auto">
              <a:xfrm>
                <a:off x="41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1" name="Rectangle 1031"/>
              <p:cNvSpPr>
                <a:spLocks noChangeArrowheads="1"/>
              </p:cNvSpPr>
              <p:nvPr/>
            </p:nvSpPr>
            <p:spPr bwMode="auto">
              <a:xfrm>
                <a:off x="41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2" name="Rectangle 1032"/>
              <p:cNvSpPr>
                <a:spLocks noChangeArrowheads="1"/>
              </p:cNvSpPr>
              <p:nvPr/>
            </p:nvSpPr>
            <p:spPr bwMode="auto">
              <a:xfrm>
                <a:off x="41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3" name="Rectangle 1033"/>
              <p:cNvSpPr>
                <a:spLocks noChangeArrowheads="1"/>
              </p:cNvSpPr>
              <p:nvPr/>
            </p:nvSpPr>
            <p:spPr bwMode="auto">
              <a:xfrm>
                <a:off x="418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4" name="Rectangle 1034"/>
              <p:cNvSpPr>
                <a:spLocks noChangeArrowheads="1"/>
              </p:cNvSpPr>
              <p:nvPr/>
            </p:nvSpPr>
            <p:spPr bwMode="auto">
              <a:xfrm>
                <a:off x="41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5" name="Rectangle 1035"/>
              <p:cNvSpPr>
                <a:spLocks noChangeArrowheads="1"/>
              </p:cNvSpPr>
              <p:nvPr/>
            </p:nvSpPr>
            <p:spPr bwMode="auto">
              <a:xfrm>
                <a:off x="41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6" name="Rectangle 1036"/>
              <p:cNvSpPr>
                <a:spLocks noChangeArrowheads="1"/>
              </p:cNvSpPr>
              <p:nvPr/>
            </p:nvSpPr>
            <p:spPr bwMode="auto">
              <a:xfrm>
                <a:off x="41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7" name="Rectangle 1037"/>
              <p:cNvSpPr>
                <a:spLocks noChangeArrowheads="1"/>
              </p:cNvSpPr>
              <p:nvPr/>
            </p:nvSpPr>
            <p:spPr bwMode="auto">
              <a:xfrm>
                <a:off x="42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8" name="Rectangle 1038"/>
              <p:cNvSpPr>
                <a:spLocks noChangeArrowheads="1"/>
              </p:cNvSpPr>
              <p:nvPr/>
            </p:nvSpPr>
            <p:spPr bwMode="auto">
              <a:xfrm>
                <a:off x="42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49" name="Rectangle 1039"/>
              <p:cNvSpPr>
                <a:spLocks noChangeArrowheads="1"/>
              </p:cNvSpPr>
              <p:nvPr/>
            </p:nvSpPr>
            <p:spPr bwMode="auto">
              <a:xfrm>
                <a:off x="42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0" name="Rectangle 1040"/>
              <p:cNvSpPr>
                <a:spLocks noChangeArrowheads="1"/>
              </p:cNvSpPr>
              <p:nvPr/>
            </p:nvSpPr>
            <p:spPr bwMode="auto">
              <a:xfrm>
                <a:off x="42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1" name="Rectangle 1041"/>
              <p:cNvSpPr>
                <a:spLocks noChangeArrowheads="1"/>
              </p:cNvSpPr>
              <p:nvPr/>
            </p:nvSpPr>
            <p:spPr bwMode="auto">
              <a:xfrm>
                <a:off x="42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2" name="Rectangle 1042"/>
              <p:cNvSpPr>
                <a:spLocks noChangeArrowheads="1"/>
              </p:cNvSpPr>
              <p:nvPr/>
            </p:nvSpPr>
            <p:spPr bwMode="auto">
              <a:xfrm>
                <a:off x="42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3" name="Rectangle 1043"/>
              <p:cNvSpPr>
                <a:spLocks noChangeArrowheads="1"/>
              </p:cNvSpPr>
              <p:nvPr/>
            </p:nvSpPr>
            <p:spPr bwMode="auto">
              <a:xfrm>
                <a:off x="42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4" name="Rectangle 1044"/>
              <p:cNvSpPr>
                <a:spLocks noChangeArrowheads="1"/>
              </p:cNvSpPr>
              <p:nvPr/>
            </p:nvSpPr>
            <p:spPr bwMode="auto">
              <a:xfrm>
                <a:off x="42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5" name="Rectangle 1045"/>
              <p:cNvSpPr>
                <a:spLocks noChangeArrowheads="1"/>
              </p:cNvSpPr>
              <p:nvPr/>
            </p:nvSpPr>
            <p:spPr bwMode="auto">
              <a:xfrm>
                <a:off x="42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6" name="Rectangle 1046"/>
              <p:cNvSpPr>
                <a:spLocks noChangeArrowheads="1"/>
              </p:cNvSpPr>
              <p:nvPr/>
            </p:nvSpPr>
            <p:spPr bwMode="auto">
              <a:xfrm>
                <a:off x="42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7" name="Rectangle 1047"/>
              <p:cNvSpPr>
                <a:spLocks noChangeArrowheads="1"/>
              </p:cNvSpPr>
              <p:nvPr/>
            </p:nvSpPr>
            <p:spPr bwMode="auto">
              <a:xfrm>
                <a:off x="42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8" name="Rectangle 1048"/>
              <p:cNvSpPr>
                <a:spLocks noChangeArrowheads="1"/>
              </p:cNvSpPr>
              <p:nvPr/>
            </p:nvSpPr>
            <p:spPr bwMode="auto">
              <a:xfrm>
                <a:off x="42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59" name="Rectangle 1049"/>
              <p:cNvSpPr>
                <a:spLocks noChangeArrowheads="1"/>
              </p:cNvSpPr>
              <p:nvPr/>
            </p:nvSpPr>
            <p:spPr bwMode="auto">
              <a:xfrm>
                <a:off x="42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0" name="Rectangle 1050"/>
              <p:cNvSpPr>
                <a:spLocks noChangeArrowheads="1"/>
              </p:cNvSpPr>
              <p:nvPr/>
            </p:nvSpPr>
            <p:spPr bwMode="auto">
              <a:xfrm>
                <a:off x="425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1" name="Rectangle 1051"/>
              <p:cNvSpPr>
                <a:spLocks noChangeArrowheads="1"/>
              </p:cNvSpPr>
              <p:nvPr/>
            </p:nvSpPr>
            <p:spPr bwMode="auto">
              <a:xfrm>
                <a:off x="42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2" name="Rectangle 1052"/>
              <p:cNvSpPr>
                <a:spLocks noChangeArrowheads="1"/>
              </p:cNvSpPr>
              <p:nvPr/>
            </p:nvSpPr>
            <p:spPr bwMode="auto">
              <a:xfrm>
                <a:off x="42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3" name="Rectangle 1053"/>
              <p:cNvSpPr>
                <a:spLocks noChangeArrowheads="1"/>
              </p:cNvSpPr>
              <p:nvPr/>
            </p:nvSpPr>
            <p:spPr bwMode="auto">
              <a:xfrm>
                <a:off x="42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4" name="Rectangle 1054"/>
              <p:cNvSpPr>
                <a:spLocks noChangeArrowheads="1"/>
              </p:cNvSpPr>
              <p:nvPr/>
            </p:nvSpPr>
            <p:spPr bwMode="auto">
              <a:xfrm>
                <a:off x="42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5" name="Rectangle 1055"/>
              <p:cNvSpPr>
                <a:spLocks noChangeArrowheads="1"/>
              </p:cNvSpPr>
              <p:nvPr/>
            </p:nvSpPr>
            <p:spPr bwMode="auto">
              <a:xfrm>
                <a:off x="42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6" name="Rectangle 1056"/>
              <p:cNvSpPr>
                <a:spLocks noChangeArrowheads="1"/>
              </p:cNvSpPr>
              <p:nvPr/>
            </p:nvSpPr>
            <p:spPr bwMode="auto">
              <a:xfrm>
                <a:off x="42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7" name="Rectangle 1057"/>
              <p:cNvSpPr>
                <a:spLocks noChangeArrowheads="1"/>
              </p:cNvSpPr>
              <p:nvPr/>
            </p:nvSpPr>
            <p:spPr bwMode="auto">
              <a:xfrm>
                <a:off x="42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8" name="Rectangle 1058"/>
              <p:cNvSpPr>
                <a:spLocks noChangeArrowheads="1"/>
              </p:cNvSpPr>
              <p:nvPr/>
            </p:nvSpPr>
            <p:spPr bwMode="auto">
              <a:xfrm>
                <a:off x="42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69" name="Rectangle 1059"/>
              <p:cNvSpPr>
                <a:spLocks noChangeArrowheads="1"/>
              </p:cNvSpPr>
              <p:nvPr/>
            </p:nvSpPr>
            <p:spPr bwMode="auto">
              <a:xfrm>
                <a:off x="42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0" name="Rectangle 1060"/>
              <p:cNvSpPr>
                <a:spLocks noChangeArrowheads="1"/>
              </p:cNvSpPr>
              <p:nvPr/>
            </p:nvSpPr>
            <p:spPr bwMode="auto">
              <a:xfrm>
                <a:off x="42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1" name="Rectangle 1061"/>
              <p:cNvSpPr>
                <a:spLocks noChangeArrowheads="1"/>
              </p:cNvSpPr>
              <p:nvPr/>
            </p:nvSpPr>
            <p:spPr bwMode="auto">
              <a:xfrm>
                <a:off x="43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2" name="Rectangle 1062"/>
              <p:cNvSpPr>
                <a:spLocks noChangeArrowheads="1"/>
              </p:cNvSpPr>
              <p:nvPr/>
            </p:nvSpPr>
            <p:spPr bwMode="auto">
              <a:xfrm>
                <a:off x="43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3" name="Rectangle 1063"/>
              <p:cNvSpPr>
                <a:spLocks noChangeArrowheads="1"/>
              </p:cNvSpPr>
              <p:nvPr/>
            </p:nvSpPr>
            <p:spPr bwMode="auto">
              <a:xfrm>
                <a:off x="43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4" name="Rectangle 1064"/>
              <p:cNvSpPr>
                <a:spLocks noChangeArrowheads="1"/>
              </p:cNvSpPr>
              <p:nvPr/>
            </p:nvSpPr>
            <p:spPr bwMode="auto">
              <a:xfrm>
                <a:off x="43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5" name="Rectangle 1065"/>
              <p:cNvSpPr>
                <a:spLocks noChangeArrowheads="1"/>
              </p:cNvSpPr>
              <p:nvPr/>
            </p:nvSpPr>
            <p:spPr bwMode="auto">
              <a:xfrm>
                <a:off x="43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6" name="Rectangle 1066"/>
              <p:cNvSpPr>
                <a:spLocks noChangeArrowheads="1"/>
              </p:cNvSpPr>
              <p:nvPr/>
            </p:nvSpPr>
            <p:spPr bwMode="auto">
              <a:xfrm>
                <a:off x="43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7" name="Rectangle 1067"/>
              <p:cNvSpPr>
                <a:spLocks noChangeArrowheads="1"/>
              </p:cNvSpPr>
              <p:nvPr/>
            </p:nvSpPr>
            <p:spPr bwMode="auto">
              <a:xfrm>
                <a:off x="432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8" name="Rectangle 1068"/>
              <p:cNvSpPr>
                <a:spLocks noChangeArrowheads="1"/>
              </p:cNvSpPr>
              <p:nvPr/>
            </p:nvSpPr>
            <p:spPr bwMode="auto">
              <a:xfrm>
                <a:off x="43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79" name="Rectangle 1069"/>
              <p:cNvSpPr>
                <a:spLocks noChangeArrowheads="1"/>
              </p:cNvSpPr>
              <p:nvPr/>
            </p:nvSpPr>
            <p:spPr bwMode="auto">
              <a:xfrm>
                <a:off x="43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0" name="Rectangle 1070"/>
              <p:cNvSpPr>
                <a:spLocks noChangeArrowheads="1"/>
              </p:cNvSpPr>
              <p:nvPr/>
            </p:nvSpPr>
            <p:spPr bwMode="auto">
              <a:xfrm>
                <a:off x="43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1" name="Rectangle 1071"/>
              <p:cNvSpPr>
                <a:spLocks noChangeArrowheads="1"/>
              </p:cNvSpPr>
              <p:nvPr/>
            </p:nvSpPr>
            <p:spPr bwMode="auto">
              <a:xfrm>
                <a:off x="43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2" name="Rectangle 1072"/>
              <p:cNvSpPr>
                <a:spLocks noChangeArrowheads="1"/>
              </p:cNvSpPr>
              <p:nvPr/>
            </p:nvSpPr>
            <p:spPr bwMode="auto">
              <a:xfrm>
                <a:off x="43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3" name="Rectangle 1073"/>
              <p:cNvSpPr>
                <a:spLocks noChangeArrowheads="1"/>
              </p:cNvSpPr>
              <p:nvPr/>
            </p:nvSpPr>
            <p:spPr bwMode="auto">
              <a:xfrm>
                <a:off x="43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4" name="Rectangle 1074"/>
              <p:cNvSpPr>
                <a:spLocks noChangeArrowheads="1"/>
              </p:cNvSpPr>
              <p:nvPr/>
            </p:nvSpPr>
            <p:spPr bwMode="auto">
              <a:xfrm>
                <a:off x="43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5" name="Rectangle 1075"/>
              <p:cNvSpPr>
                <a:spLocks noChangeArrowheads="1"/>
              </p:cNvSpPr>
              <p:nvPr/>
            </p:nvSpPr>
            <p:spPr bwMode="auto">
              <a:xfrm>
                <a:off x="43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6" name="Rectangle 1076"/>
              <p:cNvSpPr>
                <a:spLocks noChangeArrowheads="1"/>
              </p:cNvSpPr>
              <p:nvPr/>
            </p:nvSpPr>
            <p:spPr bwMode="auto">
              <a:xfrm>
                <a:off x="43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7" name="Rectangle 1077"/>
              <p:cNvSpPr>
                <a:spLocks noChangeArrowheads="1"/>
              </p:cNvSpPr>
              <p:nvPr/>
            </p:nvSpPr>
            <p:spPr bwMode="auto">
              <a:xfrm>
                <a:off x="43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8" name="Rectangle 1078"/>
              <p:cNvSpPr>
                <a:spLocks noChangeArrowheads="1"/>
              </p:cNvSpPr>
              <p:nvPr/>
            </p:nvSpPr>
            <p:spPr bwMode="auto">
              <a:xfrm>
                <a:off x="43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89" name="Rectangle 1079"/>
              <p:cNvSpPr>
                <a:spLocks noChangeArrowheads="1"/>
              </p:cNvSpPr>
              <p:nvPr/>
            </p:nvSpPr>
            <p:spPr bwMode="auto">
              <a:xfrm>
                <a:off x="43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0" name="Rectangle 1080"/>
              <p:cNvSpPr>
                <a:spLocks noChangeArrowheads="1"/>
              </p:cNvSpPr>
              <p:nvPr/>
            </p:nvSpPr>
            <p:spPr bwMode="auto">
              <a:xfrm>
                <a:off x="43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1" name="Rectangle 1081"/>
              <p:cNvSpPr>
                <a:spLocks noChangeArrowheads="1"/>
              </p:cNvSpPr>
              <p:nvPr/>
            </p:nvSpPr>
            <p:spPr bwMode="auto">
              <a:xfrm>
                <a:off x="43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2" name="Rectangle 1082"/>
              <p:cNvSpPr>
                <a:spLocks noChangeArrowheads="1"/>
              </p:cNvSpPr>
              <p:nvPr/>
            </p:nvSpPr>
            <p:spPr bwMode="auto">
              <a:xfrm>
                <a:off x="43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3" name="Rectangle 1083"/>
              <p:cNvSpPr>
                <a:spLocks noChangeArrowheads="1"/>
              </p:cNvSpPr>
              <p:nvPr/>
            </p:nvSpPr>
            <p:spPr bwMode="auto">
              <a:xfrm>
                <a:off x="43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4" name="Rectangle 1084"/>
              <p:cNvSpPr>
                <a:spLocks noChangeArrowheads="1"/>
              </p:cNvSpPr>
              <p:nvPr/>
            </p:nvSpPr>
            <p:spPr bwMode="auto">
              <a:xfrm>
                <a:off x="4401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5" name="Rectangle 1085"/>
              <p:cNvSpPr>
                <a:spLocks noChangeArrowheads="1"/>
              </p:cNvSpPr>
              <p:nvPr/>
            </p:nvSpPr>
            <p:spPr bwMode="auto">
              <a:xfrm>
                <a:off x="44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6" name="Rectangle 1086"/>
              <p:cNvSpPr>
                <a:spLocks noChangeArrowheads="1"/>
              </p:cNvSpPr>
              <p:nvPr/>
            </p:nvSpPr>
            <p:spPr bwMode="auto">
              <a:xfrm>
                <a:off x="44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997" name="Rectangle 1087"/>
              <p:cNvSpPr>
                <a:spLocks noChangeArrowheads="1"/>
              </p:cNvSpPr>
              <p:nvPr/>
            </p:nvSpPr>
            <p:spPr bwMode="auto">
              <a:xfrm>
                <a:off x="44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" name="Group 1289"/>
            <p:cNvGrpSpPr>
              <a:grpSpLocks/>
            </p:cNvGrpSpPr>
            <p:nvPr/>
          </p:nvGrpSpPr>
          <p:grpSpPr bwMode="auto">
            <a:xfrm>
              <a:off x="4419" y="1603"/>
              <a:ext cx="852" cy="36"/>
              <a:chOff x="4419" y="1603"/>
              <a:chExt cx="852" cy="36"/>
            </a:xfrm>
          </p:grpSpPr>
          <p:sp>
            <p:nvSpPr>
              <p:cNvPr id="50598" name="Rectangle 1089"/>
              <p:cNvSpPr>
                <a:spLocks noChangeArrowheads="1"/>
              </p:cNvSpPr>
              <p:nvPr/>
            </p:nvSpPr>
            <p:spPr bwMode="auto">
              <a:xfrm>
                <a:off x="44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99" name="Rectangle 1090"/>
              <p:cNvSpPr>
                <a:spLocks noChangeArrowheads="1"/>
              </p:cNvSpPr>
              <p:nvPr/>
            </p:nvSpPr>
            <p:spPr bwMode="auto">
              <a:xfrm>
                <a:off x="44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0" name="Rectangle 1091"/>
              <p:cNvSpPr>
                <a:spLocks noChangeArrowheads="1"/>
              </p:cNvSpPr>
              <p:nvPr/>
            </p:nvSpPr>
            <p:spPr bwMode="auto">
              <a:xfrm>
                <a:off x="44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1" name="Rectangle 1092"/>
              <p:cNvSpPr>
                <a:spLocks noChangeArrowheads="1"/>
              </p:cNvSpPr>
              <p:nvPr/>
            </p:nvSpPr>
            <p:spPr bwMode="auto">
              <a:xfrm>
                <a:off x="44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2" name="Rectangle 1093"/>
              <p:cNvSpPr>
                <a:spLocks noChangeArrowheads="1"/>
              </p:cNvSpPr>
              <p:nvPr/>
            </p:nvSpPr>
            <p:spPr bwMode="auto">
              <a:xfrm>
                <a:off x="44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3" name="Rectangle 1094"/>
              <p:cNvSpPr>
                <a:spLocks noChangeArrowheads="1"/>
              </p:cNvSpPr>
              <p:nvPr/>
            </p:nvSpPr>
            <p:spPr bwMode="auto">
              <a:xfrm>
                <a:off x="44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4" name="Rectangle 1095"/>
              <p:cNvSpPr>
                <a:spLocks noChangeArrowheads="1"/>
              </p:cNvSpPr>
              <p:nvPr/>
            </p:nvSpPr>
            <p:spPr bwMode="auto">
              <a:xfrm>
                <a:off x="44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5" name="Rectangle 1096"/>
              <p:cNvSpPr>
                <a:spLocks noChangeArrowheads="1"/>
              </p:cNvSpPr>
              <p:nvPr/>
            </p:nvSpPr>
            <p:spPr bwMode="auto">
              <a:xfrm>
                <a:off x="44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6" name="Rectangle 1097"/>
              <p:cNvSpPr>
                <a:spLocks noChangeArrowheads="1"/>
              </p:cNvSpPr>
              <p:nvPr/>
            </p:nvSpPr>
            <p:spPr bwMode="auto">
              <a:xfrm>
                <a:off x="44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7" name="Rectangle 1098"/>
              <p:cNvSpPr>
                <a:spLocks noChangeArrowheads="1"/>
              </p:cNvSpPr>
              <p:nvPr/>
            </p:nvSpPr>
            <p:spPr bwMode="auto">
              <a:xfrm>
                <a:off x="44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8" name="Rectangle 1099"/>
              <p:cNvSpPr>
                <a:spLocks noChangeArrowheads="1"/>
              </p:cNvSpPr>
              <p:nvPr/>
            </p:nvSpPr>
            <p:spPr bwMode="auto">
              <a:xfrm>
                <a:off x="44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09" name="Rectangle 1100"/>
              <p:cNvSpPr>
                <a:spLocks noChangeArrowheads="1"/>
              </p:cNvSpPr>
              <p:nvPr/>
            </p:nvSpPr>
            <p:spPr bwMode="auto">
              <a:xfrm>
                <a:off x="44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0" name="Rectangle 1101"/>
              <p:cNvSpPr>
                <a:spLocks noChangeArrowheads="1"/>
              </p:cNvSpPr>
              <p:nvPr/>
            </p:nvSpPr>
            <p:spPr bwMode="auto">
              <a:xfrm>
                <a:off x="44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1" name="Rectangle 1102"/>
              <p:cNvSpPr>
                <a:spLocks noChangeArrowheads="1"/>
              </p:cNvSpPr>
              <p:nvPr/>
            </p:nvSpPr>
            <p:spPr bwMode="auto">
              <a:xfrm>
                <a:off x="4473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2" name="Rectangle 1103"/>
              <p:cNvSpPr>
                <a:spLocks noChangeArrowheads="1"/>
              </p:cNvSpPr>
              <p:nvPr/>
            </p:nvSpPr>
            <p:spPr bwMode="auto">
              <a:xfrm>
                <a:off x="44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3" name="Rectangle 1104"/>
              <p:cNvSpPr>
                <a:spLocks noChangeArrowheads="1"/>
              </p:cNvSpPr>
              <p:nvPr/>
            </p:nvSpPr>
            <p:spPr bwMode="auto">
              <a:xfrm>
                <a:off x="44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4" name="Rectangle 1105"/>
              <p:cNvSpPr>
                <a:spLocks noChangeArrowheads="1"/>
              </p:cNvSpPr>
              <p:nvPr/>
            </p:nvSpPr>
            <p:spPr bwMode="auto">
              <a:xfrm>
                <a:off x="44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5" name="Rectangle 1106"/>
              <p:cNvSpPr>
                <a:spLocks noChangeArrowheads="1"/>
              </p:cNvSpPr>
              <p:nvPr/>
            </p:nvSpPr>
            <p:spPr bwMode="auto">
              <a:xfrm>
                <a:off x="44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6" name="Rectangle 1107"/>
              <p:cNvSpPr>
                <a:spLocks noChangeArrowheads="1"/>
              </p:cNvSpPr>
              <p:nvPr/>
            </p:nvSpPr>
            <p:spPr bwMode="auto">
              <a:xfrm>
                <a:off x="44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7" name="Rectangle 1108"/>
              <p:cNvSpPr>
                <a:spLocks noChangeArrowheads="1"/>
              </p:cNvSpPr>
              <p:nvPr/>
            </p:nvSpPr>
            <p:spPr bwMode="auto">
              <a:xfrm>
                <a:off x="44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8" name="Rectangle 1109"/>
              <p:cNvSpPr>
                <a:spLocks noChangeArrowheads="1"/>
              </p:cNvSpPr>
              <p:nvPr/>
            </p:nvSpPr>
            <p:spPr bwMode="auto">
              <a:xfrm>
                <a:off x="45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19" name="Rectangle 1110"/>
              <p:cNvSpPr>
                <a:spLocks noChangeArrowheads="1"/>
              </p:cNvSpPr>
              <p:nvPr/>
            </p:nvSpPr>
            <p:spPr bwMode="auto">
              <a:xfrm>
                <a:off x="45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0" name="Rectangle 1111"/>
              <p:cNvSpPr>
                <a:spLocks noChangeArrowheads="1"/>
              </p:cNvSpPr>
              <p:nvPr/>
            </p:nvSpPr>
            <p:spPr bwMode="auto">
              <a:xfrm>
                <a:off x="45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1" name="Rectangle 1112"/>
              <p:cNvSpPr>
                <a:spLocks noChangeArrowheads="1"/>
              </p:cNvSpPr>
              <p:nvPr/>
            </p:nvSpPr>
            <p:spPr bwMode="auto">
              <a:xfrm>
                <a:off x="45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2" name="Rectangle 1113"/>
              <p:cNvSpPr>
                <a:spLocks noChangeArrowheads="1"/>
              </p:cNvSpPr>
              <p:nvPr/>
            </p:nvSpPr>
            <p:spPr bwMode="auto">
              <a:xfrm>
                <a:off x="45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3" name="Rectangle 1114"/>
              <p:cNvSpPr>
                <a:spLocks noChangeArrowheads="1"/>
              </p:cNvSpPr>
              <p:nvPr/>
            </p:nvSpPr>
            <p:spPr bwMode="auto">
              <a:xfrm>
                <a:off x="45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4" name="Rectangle 1115"/>
              <p:cNvSpPr>
                <a:spLocks noChangeArrowheads="1"/>
              </p:cNvSpPr>
              <p:nvPr/>
            </p:nvSpPr>
            <p:spPr bwMode="auto">
              <a:xfrm>
                <a:off x="45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5" name="Rectangle 1116"/>
              <p:cNvSpPr>
                <a:spLocks noChangeArrowheads="1"/>
              </p:cNvSpPr>
              <p:nvPr/>
            </p:nvSpPr>
            <p:spPr bwMode="auto">
              <a:xfrm>
                <a:off x="45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6" name="Rectangle 1117"/>
              <p:cNvSpPr>
                <a:spLocks noChangeArrowheads="1"/>
              </p:cNvSpPr>
              <p:nvPr/>
            </p:nvSpPr>
            <p:spPr bwMode="auto">
              <a:xfrm>
                <a:off x="45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7" name="Rectangle 1118"/>
              <p:cNvSpPr>
                <a:spLocks noChangeArrowheads="1"/>
              </p:cNvSpPr>
              <p:nvPr/>
            </p:nvSpPr>
            <p:spPr bwMode="auto">
              <a:xfrm>
                <a:off x="45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8" name="Rectangle 1119"/>
              <p:cNvSpPr>
                <a:spLocks noChangeArrowheads="1"/>
              </p:cNvSpPr>
              <p:nvPr/>
            </p:nvSpPr>
            <p:spPr bwMode="auto">
              <a:xfrm>
                <a:off x="454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29" name="Rectangle 1120"/>
              <p:cNvSpPr>
                <a:spLocks noChangeArrowheads="1"/>
              </p:cNvSpPr>
              <p:nvPr/>
            </p:nvSpPr>
            <p:spPr bwMode="auto">
              <a:xfrm>
                <a:off x="45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0" name="Rectangle 1121"/>
              <p:cNvSpPr>
                <a:spLocks noChangeArrowheads="1"/>
              </p:cNvSpPr>
              <p:nvPr/>
            </p:nvSpPr>
            <p:spPr bwMode="auto">
              <a:xfrm>
                <a:off x="45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1" name="Rectangle 1122"/>
              <p:cNvSpPr>
                <a:spLocks noChangeArrowheads="1"/>
              </p:cNvSpPr>
              <p:nvPr/>
            </p:nvSpPr>
            <p:spPr bwMode="auto">
              <a:xfrm>
                <a:off x="45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2" name="Rectangle 1123"/>
              <p:cNvSpPr>
                <a:spLocks noChangeArrowheads="1"/>
              </p:cNvSpPr>
              <p:nvPr/>
            </p:nvSpPr>
            <p:spPr bwMode="auto">
              <a:xfrm>
                <a:off x="45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3" name="Rectangle 1124"/>
              <p:cNvSpPr>
                <a:spLocks noChangeArrowheads="1"/>
              </p:cNvSpPr>
              <p:nvPr/>
            </p:nvSpPr>
            <p:spPr bwMode="auto">
              <a:xfrm>
                <a:off x="45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4" name="Rectangle 1125"/>
              <p:cNvSpPr>
                <a:spLocks noChangeArrowheads="1"/>
              </p:cNvSpPr>
              <p:nvPr/>
            </p:nvSpPr>
            <p:spPr bwMode="auto">
              <a:xfrm>
                <a:off x="45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5" name="Rectangle 1126"/>
              <p:cNvSpPr>
                <a:spLocks noChangeArrowheads="1"/>
              </p:cNvSpPr>
              <p:nvPr/>
            </p:nvSpPr>
            <p:spPr bwMode="auto">
              <a:xfrm>
                <a:off x="45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6" name="Rectangle 1127"/>
              <p:cNvSpPr>
                <a:spLocks noChangeArrowheads="1"/>
              </p:cNvSpPr>
              <p:nvPr/>
            </p:nvSpPr>
            <p:spPr bwMode="auto">
              <a:xfrm>
                <a:off x="45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7" name="Rectangle 1128"/>
              <p:cNvSpPr>
                <a:spLocks noChangeArrowheads="1"/>
              </p:cNvSpPr>
              <p:nvPr/>
            </p:nvSpPr>
            <p:spPr bwMode="auto">
              <a:xfrm>
                <a:off x="45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8" name="Rectangle 1129"/>
              <p:cNvSpPr>
                <a:spLocks noChangeArrowheads="1"/>
              </p:cNvSpPr>
              <p:nvPr/>
            </p:nvSpPr>
            <p:spPr bwMode="auto">
              <a:xfrm>
                <a:off x="45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39" name="Rectangle 1130"/>
              <p:cNvSpPr>
                <a:spLocks noChangeArrowheads="1"/>
              </p:cNvSpPr>
              <p:nvPr/>
            </p:nvSpPr>
            <p:spPr bwMode="auto">
              <a:xfrm>
                <a:off x="45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0" name="Rectangle 1131"/>
              <p:cNvSpPr>
                <a:spLocks noChangeArrowheads="1"/>
              </p:cNvSpPr>
              <p:nvPr/>
            </p:nvSpPr>
            <p:spPr bwMode="auto">
              <a:xfrm>
                <a:off x="45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1" name="Rectangle 1132"/>
              <p:cNvSpPr>
                <a:spLocks noChangeArrowheads="1"/>
              </p:cNvSpPr>
              <p:nvPr/>
            </p:nvSpPr>
            <p:spPr bwMode="auto">
              <a:xfrm>
                <a:off x="46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2" name="Rectangle 1133"/>
              <p:cNvSpPr>
                <a:spLocks noChangeArrowheads="1"/>
              </p:cNvSpPr>
              <p:nvPr/>
            </p:nvSpPr>
            <p:spPr bwMode="auto">
              <a:xfrm>
                <a:off x="46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3" name="Rectangle 1134"/>
              <p:cNvSpPr>
                <a:spLocks noChangeArrowheads="1"/>
              </p:cNvSpPr>
              <p:nvPr/>
            </p:nvSpPr>
            <p:spPr bwMode="auto">
              <a:xfrm>
                <a:off x="46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4" name="Rectangle 1135"/>
              <p:cNvSpPr>
                <a:spLocks noChangeArrowheads="1"/>
              </p:cNvSpPr>
              <p:nvPr/>
            </p:nvSpPr>
            <p:spPr bwMode="auto">
              <a:xfrm>
                <a:off x="46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5" name="Rectangle 1136"/>
              <p:cNvSpPr>
                <a:spLocks noChangeArrowheads="1"/>
              </p:cNvSpPr>
              <p:nvPr/>
            </p:nvSpPr>
            <p:spPr bwMode="auto">
              <a:xfrm>
                <a:off x="461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6" name="Rectangle 1137"/>
              <p:cNvSpPr>
                <a:spLocks noChangeArrowheads="1"/>
              </p:cNvSpPr>
              <p:nvPr/>
            </p:nvSpPr>
            <p:spPr bwMode="auto">
              <a:xfrm>
                <a:off x="46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7" name="Rectangle 1138"/>
              <p:cNvSpPr>
                <a:spLocks noChangeArrowheads="1"/>
              </p:cNvSpPr>
              <p:nvPr/>
            </p:nvSpPr>
            <p:spPr bwMode="auto">
              <a:xfrm>
                <a:off x="46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8" name="Rectangle 1139"/>
              <p:cNvSpPr>
                <a:spLocks noChangeArrowheads="1"/>
              </p:cNvSpPr>
              <p:nvPr/>
            </p:nvSpPr>
            <p:spPr bwMode="auto">
              <a:xfrm>
                <a:off x="46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49" name="Rectangle 1140"/>
              <p:cNvSpPr>
                <a:spLocks noChangeArrowheads="1"/>
              </p:cNvSpPr>
              <p:nvPr/>
            </p:nvSpPr>
            <p:spPr bwMode="auto">
              <a:xfrm>
                <a:off x="46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0" name="Rectangle 1141"/>
              <p:cNvSpPr>
                <a:spLocks noChangeArrowheads="1"/>
              </p:cNvSpPr>
              <p:nvPr/>
            </p:nvSpPr>
            <p:spPr bwMode="auto">
              <a:xfrm>
                <a:off x="46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1" name="Rectangle 1142"/>
              <p:cNvSpPr>
                <a:spLocks noChangeArrowheads="1"/>
              </p:cNvSpPr>
              <p:nvPr/>
            </p:nvSpPr>
            <p:spPr bwMode="auto">
              <a:xfrm>
                <a:off x="46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2" name="Rectangle 1143"/>
              <p:cNvSpPr>
                <a:spLocks noChangeArrowheads="1"/>
              </p:cNvSpPr>
              <p:nvPr/>
            </p:nvSpPr>
            <p:spPr bwMode="auto">
              <a:xfrm>
                <a:off x="46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3" name="Rectangle 1144"/>
              <p:cNvSpPr>
                <a:spLocks noChangeArrowheads="1"/>
              </p:cNvSpPr>
              <p:nvPr/>
            </p:nvSpPr>
            <p:spPr bwMode="auto">
              <a:xfrm>
                <a:off x="46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4" name="Rectangle 1145"/>
              <p:cNvSpPr>
                <a:spLocks noChangeArrowheads="1"/>
              </p:cNvSpPr>
              <p:nvPr/>
            </p:nvSpPr>
            <p:spPr bwMode="auto">
              <a:xfrm>
                <a:off x="46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5" name="Rectangle 1146"/>
              <p:cNvSpPr>
                <a:spLocks noChangeArrowheads="1"/>
              </p:cNvSpPr>
              <p:nvPr/>
            </p:nvSpPr>
            <p:spPr bwMode="auto">
              <a:xfrm>
                <a:off x="46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6" name="Rectangle 1147"/>
              <p:cNvSpPr>
                <a:spLocks noChangeArrowheads="1"/>
              </p:cNvSpPr>
              <p:nvPr/>
            </p:nvSpPr>
            <p:spPr bwMode="auto">
              <a:xfrm>
                <a:off x="46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7" name="Rectangle 1148"/>
              <p:cNvSpPr>
                <a:spLocks noChangeArrowheads="1"/>
              </p:cNvSpPr>
              <p:nvPr/>
            </p:nvSpPr>
            <p:spPr bwMode="auto">
              <a:xfrm>
                <a:off x="46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8" name="Rectangle 1149"/>
              <p:cNvSpPr>
                <a:spLocks noChangeArrowheads="1"/>
              </p:cNvSpPr>
              <p:nvPr/>
            </p:nvSpPr>
            <p:spPr bwMode="auto">
              <a:xfrm>
                <a:off x="46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59" name="Rectangle 1150"/>
              <p:cNvSpPr>
                <a:spLocks noChangeArrowheads="1"/>
              </p:cNvSpPr>
              <p:nvPr/>
            </p:nvSpPr>
            <p:spPr bwMode="auto">
              <a:xfrm>
                <a:off x="46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0" name="Rectangle 1151"/>
              <p:cNvSpPr>
                <a:spLocks noChangeArrowheads="1"/>
              </p:cNvSpPr>
              <p:nvPr/>
            </p:nvSpPr>
            <p:spPr bwMode="auto">
              <a:xfrm>
                <a:off x="468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1" name="Rectangle 1152"/>
              <p:cNvSpPr>
                <a:spLocks noChangeArrowheads="1"/>
              </p:cNvSpPr>
              <p:nvPr/>
            </p:nvSpPr>
            <p:spPr bwMode="auto">
              <a:xfrm>
                <a:off x="46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2" name="Rectangle 1153"/>
              <p:cNvSpPr>
                <a:spLocks noChangeArrowheads="1"/>
              </p:cNvSpPr>
              <p:nvPr/>
            </p:nvSpPr>
            <p:spPr bwMode="auto">
              <a:xfrm>
                <a:off x="469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3" name="Rectangle 1154"/>
              <p:cNvSpPr>
                <a:spLocks noChangeArrowheads="1"/>
              </p:cNvSpPr>
              <p:nvPr/>
            </p:nvSpPr>
            <p:spPr bwMode="auto">
              <a:xfrm>
                <a:off x="46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4" name="Rectangle 1155"/>
              <p:cNvSpPr>
                <a:spLocks noChangeArrowheads="1"/>
              </p:cNvSpPr>
              <p:nvPr/>
            </p:nvSpPr>
            <p:spPr bwMode="auto">
              <a:xfrm>
                <a:off x="47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5" name="Rectangle 1156"/>
              <p:cNvSpPr>
                <a:spLocks noChangeArrowheads="1"/>
              </p:cNvSpPr>
              <p:nvPr/>
            </p:nvSpPr>
            <p:spPr bwMode="auto">
              <a:xfrm>
                <a:off x="47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6" name="Rectangle 1157"/>
              <p:cNvSpPr>
                <a:spLocks noChangeArrowheads="1"/>
              </p:cNvSpPr>
              <p:nvPr/>
            </p:nvSpPr>
            <p:spPr bwMode="auto">
              <a:xfrm>
                <a:off x="47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7" name="Rectangle 1158"/>
              <p:cNvSpPr>
                <a:spLocks noChangeArrowheads="1"/>
              </p:cNvSpPr>
              <p:nvPr/>
            </p:nvSpPr>
            <p:spPr bwMode="auto">
              <a:xfrm>
                <a:off x="47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8" name="Rectangle 1159"/>
              <p:cNvSpPr>
                <a:spLocks noChangeArrowheads="1"/>
              </p:cNvSpPr>
              <p:nvPr/>
            </p:nvSpPr>
            <p:spPr bwMode="auto">
              <a:xfrm>
                <a:off x="47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69" name="Rectangle 1160"/>
              <p:cNvSpPr>
                <a:spLocks noChangeArrowheads="1"/>
              </p:cNvSpPr>
              <p:nvPr/>
            </p:nvSpPr>
            <p:spPr bwMode="auto">
              <a:xfrm>
                <a:off x="47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0" name="Rectangle 1161"/>
              <p:cNvSpPr>
                <a:spLocks noChangeArrowheads="1"/>
              </p:cNvSpPr>
              <p:nvPr/>
            </p:nvSpPr>
            <p:spPr bwMode="auto">
              <a:xfrm>
                <a:off x="47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1" name="Rectangle 1162"/>
              <p:cNvSpPr>
                <a:spLocks noChangeArrowheads="1"/>
              </p:cNvSpPr>
              <p:nvPr/>
            </p:nvSpPr>
            <p:spPr bwMode="auto">
              <a:xfrm>
                <a:off x="47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2" name="Rectangle 1163"/>
              <p:cNvSpPr>
                <a:spLocks noChangeArrowheads="1"/>
              </p:cNvSpPr>
              <p:nvPr/>
            </p:nvSpPr>
            <p:spPr bwMode="auto">
              <a:xfrm>
                <a:off x="47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3" name="Rectangle 1164"/>
              <p:cNvSpPr>
                <a:spLocks noChangeArrowheads="1"/>
              </p:cNvSpPr>
              <p:nvPr/>
            </p:nvSpPr>
            <p:spPr bwMode="auto">
              <a:xfrm>
                <a:off x="47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4" name="Rectangle 1165"/>
              <p:cNvSpPr>
                <a:spLocks noChangeArrowheads="1"/>
              </p:cNvSpPr>
              <p:nvPr/>
            </p:nvSpPr>
            <p:spPr bwMode="auto">
              <a:xfrm>
                <a:off x="47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5" name="Rectangle 1166"/>
              <p:cNvSpPr>
                <a:spLocks noChangeArrowheads="1"/>
              </p:cNvSpPr>
              <p:nvPr/>
            </p:nvSpPr>
            <p:spPr bwMode="auto">
              <a:xfrm>
                <a:off x="47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6" name="Rectangle 1167"/>
              <p:cNvSpPr>
                <a:spLocks noChangeArrowheads="1"/>
              </p:cNvSpPr>
              <p:nvPr/>
            </p:nvSpPr>
            <p:spPr bwMode="auto">
              <a:xfrm>
                <a:off x="47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7" name="Rectangle 1168"/>
              <p:cNvSpPr>
                <a:spLocks noChangeArrowheads="1"/>
              </p:cNvSpPr>
              <p:nvPr/>
            </p:nvSpPr>
            <p:spPr bwMode="auto">
              <a:xfrm>
                <a:off x="475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8" name="Rectangle 1169"/>
              <p:cNvSpPr>
                <a:spLocks noChangeArrowheads="1"/>
              </p:cNvSpPr>
              <p:nvPr/>
            </p:nvSpPr>
            <p:spPr bwMode="auto">
              <a:xfrm>
                <a:off x="47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79" name="Rectangle 1170"/>
              <p:cNvSpPr>
                <a:spLocks noChangeArrowheads="1"/>
              </p:cNvSpPr>
              <p:nvPr/>
            </p:nvSpPr>
            <p:spPr bwMode="auto">
              <a:xfrm>
                <a:off x="476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0" name="Rectangle 1171"/>
              <p:cNvSpPr>
                <a:spLocks noChangeArrowheads="1"/>
              </p:cNvSpPr>
              <p:nvPr/>
            </p:nvSpPr>
            <p:spPr bwMode="auto">
              <a:xfrm>
                <a:off x="47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1" name="Rectangle 1172"/>
              <p:cNvSpPr>
                <a:spLocks noChangeArrowheads="1"/>
              </p:cNvSpPr>
              <p:nvPr/>
            </p:nvSpPr>
            <p:spPr bwMode="auto">
              <a:xfrm>
                <a:off x="47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2" name="Rectangle 1173"/>
              <p:cNvSpPr>
                <a:spLocks noChangeArrowheads="1"/>
              </p:cNvSpPr>
              <p:nvPr/>
            </p:nvSpPr>
            <p:spPr bwMode="auto">
              <a:xfrm>
                <a:off x="47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3" name="Rectangle 1174"/>
              <p:cNvSpPr>
                <a:spLocks noChangeArrowheads="1"/>
              </p:cNvSpPr>
              <p:nvPr/>
            </p:nvSpPr>
            <p:spPr bwMode="auto">
              <a:xfrm>
                <a:off x="47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4" name="Rectangle 1175"/>
              <p:cNvSpPr>
                <a:spLocks noChangeArrowheads="1"/>
              </p:cNvSpPr>
              <p:nvPr/>
            </p:nvSpPr>
            <p:spPr bwMode="auto">
              <a:xfrm>
                <a:off x="47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5" name="Rectangle 1176"/>
              <p:cNvSpPr>
                <a:spLocks noChangeArrowheads="1"/>
              </p:cNvSpPr>
              <p:nvPr/>
            </p:nvSpPr>
            <p:spPr bwMode="auto">
              <a:xfrm>
                <a:off x="47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6" name="Rectangle 1177"/>
              <p:cNvSpPr>
                <a:spLocks noChangeArrowheads="1"/>
              </p:cNvSpPr>
              <p:nvPr/>
            </p:nvSpPr>
            <p:spPr bwMode="auto">
              <a:xfrm>
                <a:off x="47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7" name="Rectangle 1178"/>
              <p:cNvSpPr>
                <a:spLocks noChangeArrowheads="1"/>
              </p:cNvSpPr>
              <p:nvPr/>
            </p:nvSpPr>
            <p:spPr bwMode="auto">
              <a:xfrm>
                <a:off x="47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8" name="Rectangle 1179"/>
              <p:cNvSpPr>
                <a:spLocks noChangeArrowheads="1"/>
              </p:cNvSpPr>
              <p:nvPr/>
            </p:nvSpPr>
            <p:spPr bwMode="auto">
              <a:xfrm>
                <a:off x="48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89" name="Rectangle 1180"/>
              <p:cNvSpPr>
                <a:spLocks noChangeArrowheads="1"/>
              </p:cNvSpPr>
              <p:nvPr/>
            </p:nvSpPr>
            <p:spPr bwMode="auto">
              <a:xfrm>
                <a:off x="48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0" name="Rectangle 1181"/>
              <p:cNvSpPr>
                <a:spLocks noChangeArrowheads="1"/>
              </p:cNvSpPr>
              <p:nvPr/>
            </p:nvSpPr>
            <p:spPr bwMode="auto">
              <a:xfrm>
                <a:off x="48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1" name="Rectangle 1182"/>
              <p:cNvSpPr>
                <a:spLocks noChangeArrowheads="1"/>
              </p:cNvSpPr>
              <p:nvPr/>
            </p:nvSpPr>
            <p:spPr bwMode="auto">
              <a:xfrm>
                <a:off x="48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2" name="Rectangle 1183"/>
              <p:cNvSpPr>
                <a:spLocks noChangeArrowheads="1"/>
              </p:cNvSpPr>
              <p:nvPr/>
            </p:nvSpPr>
            <p:spPr bwMode="auto">
              <a:xfrm>
                <a:off x="48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3" name="Rectangle 1184"/>
              <p:cNvSpPr>
                <a:spLocks noChangeArrowheads="1"/>
              </p:cNvSpPr>
              <p:nvPr/>
            </p:nvSpPr>
            <p:spPr bwMode="auto">
              <a:xfrm>
                <a:off x="48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4" name="Rectangle 1185"/>
              <p:cNvSpPr>
                <a:spLocks noChangeArrowheads="1"/>
              </p:cNvSpPr>
              <p:nvPr/>
            </p:nvSpPr>
            <p:spPr bwMode="auto">
              <a:xfrm>
                <a:off x="482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5" name="Rectangle 1186"/>
              <p:cNvSpPr>
                <a:spLocks noChangeArrowheads="1"/>
              </p:cNvSpPr>
              <p:nvPr/>
            </p:nvSpPr>
            <p:spPr bwMode="auto">
              <a:xfrm>
                <a:off x="48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6" name="Rectangle 1187"/>
              <p:cNvSpPr>
                <a:spLocks noChangeArrowheads="1"/>
              </p:cNvSpPr>
              <p:nvPr/>
            </p:nvSpPr>
            <p:spPr bwMode="auto">
              <a:xfrm>
                <a:off x="483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7" name="Rectangle 1188"/>
              <p:cNvSpPr>
                <a:spLocks noChangeArrowheads="1"/>
              </p:cNvSpPr>
              <p:nvPr/>
            </p:nvSpPr>
            <p:spPr bwMode="auto">
              <a:xfrm>
                <a:off x="48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8" name="Rectangle 1189"/>
              <p:cNvSpPr>
                <a:spLocks noChangeArrowheads="1"/>
              </p:cNvSpPr>
              <p:nvPr/>
            </p:nvSpPr>
            <p:spPr bwMode="auto">
              <a:xfrm>
                <a:off x="48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99" name="Rectangle 1190"/>
              <p:cNvSpPr>
                <a:spLocks noChangeArrowheads="1"/>
              </p:cNvSpPr>
              <p:nvPr/>
            </p:nvSpPr>
            <p:spPr bwMode="auto">
              <a:xfrm>
                <a:off x="48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0" name="Rectangle 1191"/>
              <p:cNvSpPr>
                <a:spLocks noChangeArrowheads="1"/>
              </p:cNvSpPr>
              <p:nvPr/>
            </p:nvSpPr>
            <p:spPr bwMode="auto">
              <a:xfrm>
                <a:off x="48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1" name="Rectangle 1192"/>
              <p:cNvSpPr>
                <a:spLocks noChangeArrowheads="1"/>
              </p:cNvSpPr>
              <p:nvPr/>
            </p:nvSpPr>
            <p:spPr bwMode="auto">
              <a:xfrm>
                <a:off x="48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2" name="Rectangle 1193"/>
              <p:cNvSpPr>
                <a:spLocks noChangeArrowheads="1"/>
              </p:cNvSpPr>
              <p:nvPr/>
            </p:nvSpPr>
            <p:spPr bwMode="auto">
              <a:xfrm>
                <a:off x="48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3" name="Rectangle 1194"/>
              <p:cNvSpPr>
                <a:spLocks noChangeArrowheads="1"/>
              </p:cNvSpPr>
              <p:nvPr/>
            </p:nvSpPr>
            <p:spPr bwMode="auto">
              <a:xfrm>
                <a:off x="48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4" name="Rectangle 1195"/>
              <p:cNvSpPr>
                <a:spLocks noChangeArrowheads="1"/>
              </p:cNvSpPr>
              <p:nvPr/>
            </p:nvSpPr>
            <p:spPr bwMode="auto">
              <a:xfrm>
                <a:off x="48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5" name="Rectangle 1196"/>
              <p:cNvSpPr>
                <a:spLocks noChangeArrowheads="1"/>
              </p:cNvSpPr>
              <p:nvPr/>
            </p:nvSpPr>
            <p:spPr bwMode="auto">
              <a:xfrm>
                <a:off x="48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6" name="Rectangle 1197"/>
              <p:cNvSpPr>
                <a:spLocks noChangeArrowheads="1"/>
              </p:cNvSpPr>
              <p:nvPr/>
            </p:nvSpPr>
            <p:spPr bwMode="auto">
              <a:xfrm>
                <a:off x="48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7" name="Rectangle 1198"/>
              <p:cNvSpPr>
                <a:spLocks noChangeArrowheads="1"/>
              </p:cNvSpPr>
              <p:nvPr/>
            </p:nvSpPr>
            <p:spPr bwMode="auto">
              <a:xfrm>
                <a:off x="48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8" name="Rectangle 1199"/>
              <p:cNvSpPr>
                <a:spLocks noChangeArrowheads="1"/>
              </p:cNvSpPr>
              <p:nvPr/>
            </p:nvSpPr>
            <p:spPr bwMode="auto">
              <a:xfrm>
                <a:off x="48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09" name="Rectangle 1200"/>
              <p:cNvSpPr>
                <a:spLocks noChangeArrowheads="1"/>
              </p:cNvSpPr>
              <p:nvPr/>
            </p:nvSpPr>
            <p:spPr bwMode="auto">
              <a:xfrm>
                <a:off x="48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0" name="Rectangle 1201"/>
              <p:cNvSpPr>
                <a:spLocks noChangeArrowheads="1"/>
              </p:cNvSpPr>
              <p:nvPr/>
            </p:nvSpPr>
            <p:spPr bwMode="auto">
              <a:xfrm>
                <a:off x="48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1" name="Rectangle 1202"/>
              <p:cNvSpPr>
                <a:spLocks noChangeArrowheads="1"/>
              </p:cNvSpPr>
              <p:nvPr/>
            </p:nvSpPr>
            <p:spPr bwMode="auto">
              <a:xfrm>
                <a:off x="489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2" name="Rectangle 1203"/>
              <p:cNvSpPr>
                <a:spLocks noChangeArrowheads="1"/>
              </p:cNvSpPr>
              <p:nvPr/>
            </p:nvSpPr>
            <p:spPr bwMode="auto">
              <a:xfrm>
                <a:off x="49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3" name="Rectangle 1204"/>
              <p:cNvSpPr>
                <a:spLocks noChangeArrowheads="1"/>
              </p:cNvSpPr>
              <p:nvPr/>
            </p:nvSpPr>
            <p:spPr bwMode="auto">
              <a:xfrm>
                <a:off x="4911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4" name="Rectangle 1205"/>
              <p:cNvSpPr>
                <a:spLocks noChangeArrowheads="1"/>
              </p:cNvSpPr>
              <p:nvPr/>
            </p:nvSpPr>
            <p:spPr bwMode="auto">
              <a:xfrm>
                <a:off x="49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5" name="Rectangle 1206"/>
              <p:cNvSpPr>
                <a:spLocks noChangeArrowheads="1"/>
              </p:cNvSpPr>
              <p:nvPr/>
            </p:nvSpPr>
            <p:spPr bwMode="auto">
              <a:xfrm>
                <a:off x="49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6" name="Rectangle 1207"/>
              <p:cNvSpPr>
                <a:spLocks noChangeArrowheads="1"/>
              </p:cNvSpPr>
              <p:nvPr/>
            </p:nvSpPr>
            <p:spPr bwMode="auto">
              <a:xfrm>
                <a:off x="49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7" name="Rectangle 1208"/>
              <p:cNvSpPr>
                <a:spLocks noChangeArrowheads="1"/>
              </p:cNvSpPr>
              <p:nvPr/>
            </p:nvSpPr>
            <p:spPr bwMode="auto">
              <a:xfrm>
                <a:off x="49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8" name="Rectangle 1209"/>
              <p:cNvSpPr>
                <a:spLocks noChangeArrowheads="1"/>
              </p:cNvSpPr>
              <p:nvPr/>
            </p:nvSpPr>
            <p:spPr bwMode="auto">
              <a:xfrm>
                <a:off x="49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19" name="Rectangle 1210"/>
              <p:cNvSpPr>
                <a:spLocks noChangeArrowheads="1"/>
              </p:cNvSpPr>
              <p:nvPr/>
            </p:nvSpPr>
            <p:spPr bwMode="auto">
              <a:xfrm>
                <a:off x="49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0" name="Rectangle 1211"/>
              <p:cNvSpPr>
                <a:spLocks noChangeArrowheads="1"/>
              </p:cNvSpPr>
              <p:nvPr/>
            </p:nvSpPr>
            <p:spPr bwMode="auto">
              <a:xfrm>
                <a:off x="49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1" name="Rectangle 1212"/>
              <p:cNvSpPr>
                <a:spLocks noChangeArrowheads="1"/>
              </p:cNvSpPr>
              <p:nvPr/>
            </p:nvSpPr>
            <p:spPr bwMode="auto">
              <a:xfrm>
                <a:off x="49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2" name="Rectangle 1213"/>
              <p:cNvSpPr>
                <a:spLocks noChangeArrowheads="1"/>
              </p:cNvSpPr>
              <p:nvPr/>
            </p:nvSpPr>
            <p:spPr bwMode="auto">
              <a:xfrm>
                <a:off x="49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3" name="Rectangle 1214"/>
              <p:cNvSpPr>
                <a:spLocks noChangeArrowheads="1"/>
              </p:cNvSpPr>
              <p:nvPr/>
            </p:nvSpPr>
            <p:spPr bwMode="auto">
              <a:xfrm>
                <a:off x="49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4" name="Rectangle 1215"/>
              <p:cNvSpPr>
                <a:spLocks noChangeArrowheads="1"/>
              </p:cNvSpPr>
              <p:nvPr/>
            </p:nvSpPr>
            <p:spPr bwMode="auto">
              <a:xfrm>
                <a:off x="49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5" name="Rectangle 1216"/>
              <p:cNvSpPr>
                <a:spLocks noChangeArrowheads="1"/>
              </p:cNvSpPr>
              <p:nvPr/>
            </p:nvSpPr>
            <p:spPr bwMode="auto">
              <a:xfrm>
                <a:off x="49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6" name="Rectangle 1217"/>
              <p:cNvSpPr>
                <a:spLocks noChangeArrowheads="1"/>
              </p:cNvSpPr>
              <p:nvPr/>
            </p:nvSpPr>
            <p:spPr bwMode="auto">
              <a:xfrm>
                <a:off x="49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7" name="Rectangle 1218"/>
              <p:cNvSpPr>
                <a:spLocks noChangeArrowheads="1"/>
              </p:cNvSpPr>
              <p:nvPr/>
            </p:nvSpPr>
            <p:spPr bwMode="auto">
              <a:xfrm>
                <a:off x="49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8" name="Rectangle 1219"/>
              <p:cNvSpPr>
                <a:spLocks noChangeArrowheads="1"/>
              </p:cNvSpPr>
              <p:nvPr/>
            </p:nvSpPr>
            <p:spPr bwMode="auto">
              <a:xfrm>
                <a:off x="497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29" name="Rectangle 1220"/>
              <p:cNvSpPr>
                <a:spLocks noChangeArrowheads="1"/>
              </p:cNvSpPr>
              <p:nvPr/>
            </p:nvSpPr>
            <p:spPr bwMode="auto">
              <a:xfrm>
                <a:off x="497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0" name="Rectangle 1221"/>
              <p:cNvSpPr>
                <a:spLocks noChangeArrowheads="1"/>
              </p:cNvSpPr>
              <p:nvPr/>
            </p:nvSpPr>
            <p:spPr bwMode="auto">
              <a:xfrm>
                <a:off x="4983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1" name="Rectangle 1222"/>
              <p:cNvSpPr>
                <a:spLocks noChangeArrowheads="1"/>
              </p:cNvSpPr>
              <p:nvPr/>
            </p:nvSpPr>
            <p:spPr bwMode="auto">
              <a:xfrm>
                <a:off x="49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2" name="Rectangle 1223"/>
              <p:cNvSpPr>
                <a:spLocks noChangeArrowheads="1"/>
              </p:cNvSpPr>
              <p:nvPr/>
            </p:nvSpPr>
            <p:spPr bwMode="auto">
              <a:xfrm>
                <a:off x="498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3" name="Rectangle 1224"/>
              <p:cNvSpPr>
                <a:spLocks noChangeArrowheads="1"/>
              </p:cNvSpPr>
              <p:nvPr/>
            </p:nvSpPr>
            <p:spPr bwMode="auto">
              <a:xfrm>
                <a:off x="499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4" name="Rectangle 1225"/>
              <p:cNvSpPr>
                <a:spLocks noChangeArrowheads="1"/>
              </p:cNvSpPr>
              <p:nvPr/>
            </p:nvSpPr>
            <p:spPr bwMode="auto">
              <a:xfrm>
                <a:off x="50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5" name="Rectangle 1226"/>
              <p:cNvSpPr>
                <a:spLocks noChangeArrowheads="1"/>
              </p:cNvSpPr>
              <p:nvPr/>
            </p:nvSpPr>
            <p:spPr bwMode="auto">
              <a:xfrm>
                <a:off x="500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6" name="Rectangle 1227"/>
              <p:cNvSpPr>
                <a:spLocks noChangeArrowheads="1"/>
              </p:cNvSpPr>
              <p:nvPr/>
            </p:nvSpPr>
            <p:spPr bwMode="auto">
              <a:xfrm>
                <a:off x="500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7" name="Rectangle 1228"/>
              <p:cNvSpPr>
                <a:spLocks noChangeArrowheads="1"/>
              </p:cNvSpPr>
              <p:nvPr/>
            </p:nvSpPr>
            <p:spPr bwMode="auto">
              <a:xfrm>
                <a:off x="50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8" name="Rectangle 1229"/>
              <p:cNvSpPr>
                <a:spLocks noChangeArrowheads="1"/>
              </p:cNvSpPr>
              <p:nvPr/>
            </p:nvSpPr>
            <p:spPr bwMode="auto">
              <a:xfrm>
                <a:off x="501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39" name="Rectangle 1230"/>
              <p:cNvSpPr>
                <a:spLocks noChangeArrowheads="1"/>
              </p:cNvSpPr>
              <p:nvPr/>
            </p:nvSpPr>
            <p:spPr bwMode="auto">
              <a:xfrm>
                <a:off x="501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0" name="Rectangle 1231"/>
              <p:cNvSpPr>
                <a:spLocks noChangeArrowheads="1"/>
              </p:cNvSpPr>
              <p:nvPr/>
            </p:nvSpPr>
            <p:spPr bwMode="auto">
              <a:xfrm>
                <a:off x="502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1" name="Rectangle 1232"/>
              <p:cNvSpPr>
                <a:spLocks noChangeArrowheads="1"/>
              </p:cNvSpPr>
              <p:nvPr/>
            </p:nvSpPr>
            <p:spPr bwMode="auto">
              <a:xfrm>
                <a:off x="50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2" name="Rectangle 1233"/>
              <p:cNvSpPr>
                <a:spLocks noChangeArrowheads="1"/>
              </p:cNvSpPr>
              <p:nvPr/>
            </p:nvSpPr>
            <p:spPr bwMode="auto">
              <a:xfrm>
                <a:off x="503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3" name="Rectangle 1234"/>
              <p:cNvSpPr>
                <a:spLocks noChangeArrowheads="1"/>
              </p:cNvSpPr>
              <p:nvPr/>
            </p:nvSpPr>
            <p:spPr bwMode="auto">
              <a:xfrm>
                <a:off x="503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4" name="Rectangle 1235"/>
              <p:cNvSpPr>
                <a:spLocks noChangeArrowheads="1"/>
              </p:cNvSpPr>
              <p:nvPr/>
            </p:nvSpPr>
            <p:spPr bwMode="auto">
              <a:xfrm>
                <a:off x="504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5" name="Rectangle 1236"/>
              <p:cNvSpPr>
                <a:spLocks noChangeArrowheads="1"/>
              </p:cNvSpPr>
              <p:nvPr/>
            </p:nvSpPr>
            <p:spPr bwMode="auto">
              <a:xfrm>
                <a:off x="50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6" name="Rectangle 1237"/>
              <p:cNvSpPr>
                <a:spLocks noChangeArrowheads="1"/>
              </p:cNvSpPr>
              <p:nvPr/>
            </p:nvSpPr>
            <p:spPr bwMode="auto">
              <a:xfrm>
                <a:off x="504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7" name="Rectangle 1238"/>
              <p:cNvSpPr>
                <a:spLocks noChangeArrowheads="1"/>
              </p:cNvSpPr>
              <p:nvPr/>
            </p:nvSpPr>
            <p:spPr bwMode="auto">
              <a:xfrm>
                <a:off x="5055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8" name="Rectangle 1239"/>
              <p:cNvSpPr>
                <a:spLocks noChangeArrowheads="1"/>
              </p:cNvSpPr>
              <p:nvPr/>
            </p:nvSpPr>
            <p:spPr bwMode="auto">
              <a:xfrm>
                <a:off x="50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49" name="Rectangle 1240"/>
              <p:cNvSpPr>
                <a:spLocks noChangeArrowheads="1"/>
              </p:cNvSpPr>
              <p:nvPr/>
            </p:nvSpPr>
            <p:spPr bwMode="auto">
              <a:xfrm>
                <a:off x="506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0" name="Rectangle 1241"/>
              <p:cNvSpPr>
                <a:spLocks noChangeArrowheads="1"/>
              </p:cNvSpPr>
              <p:nvPr/>
            </p:nvSpPr>
            <p:spPr bwMode="auto">
              <a:xfrm>
                <a:off x="506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1" name="Rectangle 1242"/>
              <p:cNvSpPr>
                <a:spLocks noChangeArrowheads="1"/>
              </p:cNvSpPr>
              <p:nvPr/>
            </p:nvSpPr>
            <p:spPr bwMode="auto">
              <a:xfrm>
                <a:off x="50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2" name="Rectangle 1243"/>
              <p:cNvSpPr>
                <a:spLocks noChangeArrowheads="1"/>
              </p:cNvSpPr>
              <p:nvPr/>
            </p:nvSpPr>
            <p:spPr bwMode="auto">
              <a:xfrm>
                <a:off x="507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3" name="Rectangle 1244"/>
              <p:cNvSpPr>
                <a:spLocks noChangeArrowheads="1"/>
              </p:cNvSpPr>
              <p:nvPr/>
            </p:nvSpPr>
            <p:spPr bwMode="auto">
              <a:xfrm>
                <a:off x="507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4" name="Rectangle 1245"/>
              <p:cNvSpPr>
                <a:spLocks noChangeArrowheads="1"/>
              </p:cNvSpPr>
              <p:nvPr/>
            </p:nvSpPr>
            <p:spPr bwMode="auto">
              <a:xfrm>
                <a:off x="508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5" name="Rectangle 1246"/>
              <p:cNvSpPr>
                <a:spLocks noChangeArrowheads="1"/>
              </p:cNvSpPr>
              <p:nvPr/>
            </p:nvSpPr>
            <p:spPr bwMode="auto">
              <a:xfrm>
                <a:off x="50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6" name="Rectangle 1247"/>
              <p:cNvSpPr>
                <a:spLocks noChangeArrowheads="1"/>
              </p:cNvSpPr>
              <p:nvPr/>
            </p:nvSpPr>
            <p:spPr bwMode="auto">
              <a:xfrm>
                <a:off x="509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7" name="Rectangle 1248"/>
              <p:cNvSpPr>
                <a:spLocks noChangeArrowheads="1"/>
              </p:cNvSpPr>
              <p:nvPr/>
            </p:nvSpPr>
            <p:spPr bwMode="auto">
              <a:xfrm>
                <a:off x="509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8" name="Rectangle 1249"/>
              <p:cNvSpPr>
                <a:spLocks noChangeArrowheads="1"/>
              </p:cNvSpPr>
              <p:nvPr/>
            </p:nvSpPr>
            <p:spPr bwMode="auto">
              <a:xfrm>
                <a:off x="510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59" name="Rectangle 1250"/>
              <p:cNvSpPr>
                <a:spLocks noChangeArrowheads="1"/>
              </p:cNvSpPr>
              <p:nvPr/>
            </p:nvSpPr>
            <p:spPr bwMode="auto">
              <a:xfrm>
                <a:off x="51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0" name="Rectangle 1251"/>
              <p:cNvSpPr>
                <a:spLocks noChangeArrowheads="1"/>
              </p:cNvSpPr>
              <p:nvPr/>
            </p:nvSpPr>
            <p:spPr bwMode="auto">
              <a:xfrm>
                <a:off x="510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1" name="Rectangle 1252"/>
              <p:cNvSpPr>
                <a:spLocks noChangeArrowheads="1"/>
              </p:cNvSpPr>
              <p:nvPr/>
            </p:nvSpPr>
            <p:spPr bwMode="auto">
              <a:xfrm>
                <a:off x="511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2" name="Rectangle 1253"/>
              <p:cNvSpPr>
                <a:spLocks noChangeArrowheads="1"/>
              </p:cNvSpPr>
              <p:nvPr/>
            </p:nvSpPr>
            <p:spPr bwMode="auto">
              <a:xfrm>
                <a:off x="51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3" name="Rectangle 1254"/>
              <p:cNvSpPr>
                <a:spLocks noChangeArrowheads="1"/>
              </p:cNvSpPr>
              <p:nvPr/>
            </p:nvSpPr>
            <p:spPr bwMode="auto">
              <a:xfrm>
                <a:off x="512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4" name="Rectangle 1255"/>
              <p:cNvSpPr>
                <a:spLocks noChangeArrowheads="1"/>
              </p:cNvSpPr>
              <p:nvPr/>
            </p:nvSpPr>
            <p:spPr bwMode="auto">
              <a:xfrm>
                <a:off x="5127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5" name="Rectangle 1256"/>
              <p:cNvSpPr>
                <a:spLocks noChangeArrowheads="1"/>
              </p:cNvSpPr>
              <p:nvPr/>
            </p:nvSpPr>
            <p:spPr bwMode="auto">
              <a:xfrm>
                <a:off x="51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6" name="Rectangle 1257"/>
              <p:cNvSpPr>
                <a:spLocks noChangeArrowheads="1"/>
              </p:cNvSpPr>
              <p:nvPr/>
            </p:nvSpPr>
            <p:spPr bwMode="auto">
              <a:xfrm>
                <a:off x="513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7" name="Rectangle 1258"/>
              <p:cNvSpPr>
                <a:spLocks noChangeArrowheads="1"/>
              </p:cNvSpPr>
              <p:nvPr/>
            </p:nvSpPr>
            <p:spPr bwMode="auto">
              <a:xfrm>
                <a:off x="513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8" name="Rectangle 1259"/>
              <p:cNvSpPr>
                <a:spLocks noChangeArrowheads="1"/>
              </p:cNvSpPr>
              <p:nvPr/>
            </p:nvSpPr>
            <p:spPr bwMode="auto">
              <a:xfrm>
                <a:off x="514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69" name="Rectangle 1260"/>
              <p:cNvSpPr>
                <a:spLocks noChangeArrowheads="1"/>
              </p:cNvSpPr>
              <p:nvPr/>
            </p:nvSpPr>
            <p:spPr bwMode="auto">
              <a:xfrm>
                <a:off x="51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0" name="Rectangle 1261"/>
              <p:cNvSpPr>
                <a:spLocks noChangeArrowheads="1"/>
              </p:cNvSpPr>
              <p:nvPr/>
            </p:nvSpPr>
            <p:spPr bwMode="auto">
              <a:xfrm>
                <a:off x="515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1" name="Rectangle 1262"/>
              <p:cNvSpPr>
                <a:spLocks noChangeArrowheads="1"/>
              </p:cNvSpPr>
              <p:nvPr/>
            </p:nvSpPr>
            <p:spPr bwMode="auto">
              <a:xfrm>
                <a:off x="515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2" name="Rectangle 1263"/>
              <p:cNvSpPr>
                <a:spLocks noChangeArrowheads="1"/>
              </p:cNvSpPr>
              <p:nvPr/>
            </p:nvSpPr>
            <p:spPr bwMode="auto">
              <a:xfrm>
                <a:off x="516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3" name="Rectangle 1264"/>
              <p:cNvSpPr>
                <a:spLocks noChangeArrowheads="1"/>
              </p:cNvSpPr>
              <p:nvPr/>
            </p:nvSpPr>
            <p:spPr bwMode="auto">
              <a:xfrm>
                <a:off x="51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4" name="Rectangle 1265"/>
              <p:cNvSpPr>
                <a:spLocks noChangeArrowheads="1"/>
              </p:cNvSpPr>
              <p:nvPr/>
            </p:nvSpPr>
            <p:spPr bwMode="auto">
              <a:xfrm>
                <a:off x="516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5" name="Rectangle 1266"/>
              <p:cNvSpPr>
                <a:spLocks noChangeArrowheads="1"/>
              </p:cNvSpPr>
              <p:nvPr/>
            </p:nvSpPr>
            <p:spPr bwMode="auto">
              <a:xfrm>
                <a:off x="517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6" name="Rectangle 1267"/>
              <p:cNvSpPr>
                <a:spLocks noChangeArrowheads="1"/>
              </p:cNvSpPr>
              <p:nvPr/>
            </p:nvSpPr>
            <p:spPr bwMode="auto">
              <a:xfrm>
                <a:off x="51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7" name="Rectangle 1268"/>
              <p:cNvSpPr>
                <a:spLocks noChangeArrowheads="1"/>
              </p:cNvSpPr>
              <p:nvPr/>
            </p:nvSpPr>
            <p:spPr bwMode="auto">
              <a:xfrm>
                <a:off x="518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8" name="Rectangle 1269"/>
              <p:cNvSpPr>
                <a:spLocks noChangeArrowheads="1"/>
              </p:cNvSpPr>
              <p:nvPr/>
            </p:nvSpPr>
            <p:spPr bwMode="auto">
              <a:xfrm>
                <a:off x="518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79" name="Rectangle 1270"/>
              <p:cNvSpPr>
                <a:spLocks noChangeArrowheads="1"/>
              </p:cNvSpPr>
              <p:nvPr/>
            </p:nvSpPr>
            <p:spPr bwMode="auto">
              <a:xfrm>
                <a:off x="51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0" name="Rectangle 1271"/>
              <p:cNvSpPr>
                <a:spLocks noChangeArrowheads="1"/>
              </p:cNvSpPr>
              <p:nvPr/>
            </p:nvSpPr>
            <p:spPr bwMode="auto">
              <a:xfrm>
                <a:off x="519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1" name="Rectangle 1272"/>
              <p:cNvSpPr>
                <a:spLocks noChangeArrowheads="1"/>
              </p:cNvSpPr>
              <p:nvPr/>
            </p:nvSpPr>
            <p:spPr bwMode="auto">
              <a:xfrm>
                <a:off x="5199" y="1603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2" name="Rectangle 1273"/>
              <p:cNvSpPr>
                <a:spLocks noChangeArrowheads="1"/>
              </p:cNvSpPr>
              <p:nvPr/>
            </p:nvSpPr>
            <p:spPr bwMode="auto">
              <a:xfrm>
                <a:off x="520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3" name="Rectangle 1274"/>
              <p:cNvSpPr>
                <a:spLocks noChangeArrowheads="1"/>
              </p:cNvSpPr>
              <p:nvPr/>
            </p:nvSpPr>
            <p:spPr bwMode="auto">
              <a:xfrm>
                <a:off x="52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4" name="Rectangle 1275"/>
              <p:cNvSpPr>
                <a:spLocks noChangeArrowheads="1"/>
              </p:cNvSpPr>
              <p:nvPr/>
            </p:nvSpPr>
            <p:spPr bwMode="auto">
              <a:xfrm>
                <a:off x="521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5" name="Rectangle 1276"/>
              <p:cNvSpPr>
                <a:spLocks noChangeArrowheads="1"/>
              </p:cNvSpPr>
              <p:nvPr/>
            </p:nvSpPr>
            <p:spPr bwMode="auto">
              <a:xfrm>
                <a:off x="521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6" name="Rectangle 1277"/>
              <p:cNvSpPr>
                <a:spLocks noChangeArrowheads="1"/>
              </p:cNvSpPr>
              <p:nvPr/>
            </p:nvSpPr>
            <p:spPr bwMode="auto">
              <a:xfrm>
                <a:off x="52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7" name="Rectangle 1278"/>
              <p:cNvSpPr>
                <a:spLocks noChangeArrowheads="1"/>
              </p:cNvSpPr>
              <p:nvPr/>
            </p:nvSpPr>
            <p:spPr bwMode="auto">
              <a:xfrm>
                <a:off x="522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8" name="Rectangle 1279"/>
              <p:cNvSpPr>
                <a:spLocks noChangeArrowheads="1"/>
              </p:cNvSpPr>
              <p:nvPr/>
            </p:nvSpPr>
            <p:spPr bwMode="auto">
              <a:xfrm>
                <a:off x="522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89" name="Rectangle 1280"/>
              <p:cNvSpPr>
                <a:spLocks noChangeArrowheads="1"/>
              </p:cNvSpPr>
              <p:nvPr/>
            </p:nvSpPr>
            <p:spPr bwMode="auto">
              <a:xfrm>
                <a:off x="523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0" name="Rectangle 1281"/>
              <p:cNvSpPr>
                <a:spLocks noChangeArrowheads="1"/>
              </p:cNvSpPr>
              <p:nvPr/>
            </p:nvSpPr>
            <p:spPr bwMode="auto">
              <a:xfrm>
                <a:off x="52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1" name="Rectangle 1282"/>
              <p:cNvSpPr>
                <a:spLocks noChangeArrowheads="1"/>
              </p:cNvSpPr>
              <p:nvPr/>
            </p:nvSpPr>
            <p:spPr bwMode="auto">
              <a:xfrm>
                <a:off x="5241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2" name="Rectangle 1283"/>
              <p:cNvSpPr>
                <a:spLocks noChangeArrowheads="1"/>
              </p:cNvSpPr>
              <p:nvPr/>
            </p:nvSpPr>
            <p:spPr bwMode="auto">
              <a:xfrm>
                <a:off x="5247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3" name="Rectangle 1284"/>
              <p:cNvSpPr>
                <a:spLocks noChangeArrowheads="1"/>
              </p:cNvSpPr>
              <p:nvPr/>
            </p:nvSpPr>
            <p:spPr bwMode="auto">
              <a:xfrm>
                <a:off x="52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4" name="Rectangle 1285"/>
              <p:cNvSpPr>
                <a:spLocks noChangeArrowheads="1"/>
              </p:cNvSpPr>
              <p:nvPr/>
            </p:nvSpPr>
            <p:spPr bwMode="auto">
              <a:xfrm>
                <a:off x="5253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5" name="Rectangle 1286"/>
              <p:cNvSpPr>
                <a:spLocks noChangeArrowheads="1"/>
              </p:cNvSpPr>
              <p:nvPr/>
            </p:nvSpPr>
            <p:spPr bwMode="auto">
              <a:xfrm>
                <a:off x="5259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6" name="Rectangle 1287"/>
              <p:cNvSpPr>
                <a:spLocks noChangeArrowheads="1"/>
              </p:cNvSpPr>
              <p:nvPr/>
            </p:nvSpPr>
            <p:spPr bwMode="auto">
              <a:xfrm>
                <a:off x="52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97" name="Rectangle 1288"/>
              <p:cNvSpPr>
                <a:spLocks noChangeArrowheads="1"/>
              </p:cNvSpPr>
              <p:nvPr/>
            </p:nvSpPr>
            <p:spPr bwMode="auto">
              <a:xfrm>
                <a:off x="5265" y="1624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0530" name="Rectangle 1290"/>
            <p:cNvSpPr>
              <a:spLocks noChangeArrowheads="1"/>
            </p:cNvSpPr>
            <p:nvPr/>
          </p:nvSpPr>
          <p:spPr bwMode="auto">
            <a:xfrm>
              <a:off x="5271" y="1603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1" name="Rectangle 1291"/>
            <p:cNvSpPr>
              <a:spLocks noChangeArrowheads="1"/>
            </p:cNvSpPr>
            <p:nvPr/>
          </p:nvSpPr>
          <p:spPr bwMode="auto">
            <a:xfrm>
              <a:off x="527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2" name="Rectangle 1292"/>
            <p:cNvSpPr>
              <a:spLocks noChangeArrowheads="1"/>
            </p:cNvSpPr>
            <p:nvPr/>
          </p:nvSpPr>
          <p:spPr bwMode="auto">
            <a:xfrm>
              <a:off x="528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3" name="Rectangle 1293"/>
            <p:cNvSpPr>
              <a:spLocks noChangeArrowheads="1"/>
            </p:cNvSpPr>
            <p:nvPr/>
          </p:nvSpPr>
          <p:spPr bwMode="auto">
            <a:xfrm>
              <a:off x="528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4" name="Rectangle 1294"/>
            <p:cNvSpPr>
              <a:spLocks noChangeArrowheads="1"/>
            </p:cNvSpPr>
            <p:nvPr/>
          </p:nvSpPr>
          <p:spPr bwMode="auto">
            <a:xfrm>
              <a:off x="528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5" name="Rectangle 1295"/>
            <p:cNvSpPr>
              <a:spLocks noChangeArrowheads="1"/>
            </p:cNvSpPr>
            <p:nvPr/>
          </p:nvSpPr>
          <p:spPr bwMode="auto">
            <a:xfrm>
              <a:off x="529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6" name="Rectangle 1296"/>
            <p:cNvSpPr>
              <a:spLocks noChangeArrowheads="1"/>
            </p:cNvSpPr>
            <p:nvPr/>
          </p:nvSpPr>
          <p:spPr bwMode="auto">
            <a:xfrm>
              <a:off x="529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7" name="Rectangle 1297"/>
            <p:cNvSpPr>
              <a:spLocks noChangeArrowheads="1"/>
            </p:cNvSpPr>
            <p:nvPr/>
          </p:nvSpPr>
          <p:spPr bwMode="auto">
            <a:xfrm>
              <a:off x="530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8" name="Rectangle 1298"/>
            <p:cNvSpPr>
              <a:spLocks noChangeArrowheads="1"/>
            </p:cNvSpPr>
            <p:nvPr/>
          </p:nvSpPr>
          <p:spPr bwMode="auto">
            <a:xfrm>
              <a:off x="530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39" name="Rectangle 1299"/>
            <p:cNvSpPr>
              <a:spLocks noChangeArrowheads="1"/>
            </p:cNvSpPr>
            <p:nvPr/>
          </p:nvSpPr>
          <p:spPr bwMode="auto">
            <a:xfrm>
              <a:off x="531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0" name="Rectangle 1300"/>
            <p:cNvSpPr>
              <a:spLocks noChangeArrowheads="1"/>
            </p:cNvSpPr>
            <p:nvPr/>
          </p:nvSpPr>
          <p:spPr bwMode="auto">
            <a:xfrm>
              <a:off x="531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1" name="Rectangle 1301"/>
            <p:cNvSpPr>
              <a:spLocks noChangeArrowheads="1"/>
            </p:cNvSpPr>
            <p:nvPr/>
          </p:nvSpPr>
          <p:spPr bwMode="auto">
            <a:xfrm>
              <a:off x="531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2" name="Rectangle 1302"/>
            <p:cNvSpPr>
              <a:spLocks noChangeArrowheads="1"/>
            </p:cNvSpPr>
            <p:nvPr/>
          </p:nvSpPr>
          <p:spPr bwMode="auto">
            <a:xfrm>
              <a:off x="532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3" name="Rectangle 1303"/>
            <p:cNvSpPr>
              <a:spLocks noChangeArrowheads="1"/>
            </p:cNvSpPr>
            <p:nvPr/>
          </p:nvSpPr>
          <p:spPr bwMode="auto">
            <a:xfrm>
              <a:off x="532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4" name="Rectangle 1304"/>
            <p:cNvSpPr>
              <a:spLocks noChangeArrowheads="1"/>
            </p:cNvSpPr>
            <p:nvPr/>
          </p:nvSpPr>
          <p:spPr bwMode="auto">
            <a:xfrm>
              <a:off x="533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5" name="Rectangle 1305"/>
            <p:cNvSpPr>
              <a:spLocks noChangeArrowheads="1"/>
            </p:cNvSpPr>
            <p:nvPr/>
          </p:nvSpPr>
          <p:spPr bwMode="auto">
            <a:xfrm>
              <a:off x="533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6" name="Rectangle 1306"/>
            <p:cNvSpPr>
              <a:spLocks noChangeArrowheads="1"/>
            </p:cNvSpPr>
            <p:nvPr/>
          </p:nvSpPr>
          <p:spPr bwMode="auto">
            <a:xfrm>
              <a:off x="534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7" name="Rectangle 1307"/>
            <p:cNvSpPr>
              <a:spLocks noChangeArrowheads="1"/>
            </p:cNvSpPr>
            <p:nvPr/>
          </p:nvSpPr>
          <p:spPr bwMode="auto">
            <a:xfrm>
              <a:off x="5343" y="1603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8" name="Rectangle 1308"/>
            <p:cNvSpPr>
              <a:spLocks noChangeArrowheads="1"/>
            </p:cNvSpPr>
            <p:nvPr/>
          </p:nvSpPr>
          <p:spPr bwMode="auto">
            <a:xfrm>
              <a:off x="534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49" name="Rectangle 1309"/>
            <p:cNvSpPr>
              <a:spLocks noChangeArrowheads="1"/>
            </p:cNvSpPr>
            <p:nvPr/>
          </p:nvSpPr>
          <p:spPr bwMode="auto">
            <a:xfrm>
              <a:off x="535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0" name="Rectangle 1310"/>
            <p:cNvSpPr>
              <a:spLocks noChangeArrowheads="1"/>
            </p:cNvSpPr>
            <p:nvPr/>
          </p:nvSpPr>
          <p:spPr bwMode="auto">
            <a:xfrm>
              <a:off x="535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1" name="Rectangle 1311"/>
            <p:cNvSpPr>
              <a:spLocks noChangeArrowheads="1"/>
            </p:cNvSpPr>
            <p:nvPr/>
          </p:nvSpPr>
          <p:spPr bwMode="auto">
            <a:xfrm>
              <a:off x="536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2" name="Rectangle 1312"/>
            <p:cNvSpPr>
              <a:spLocks noChangeArrowheads="1"/>
            </p:cNvSpPr>
            <p:nvPr/>
          </p:nvSpPr>
          <p:spPr bwMode="auto">
            <a:xfrm>
              <a:off x="536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3" name="Rectangle 1313"/>
            <p:cNvSpPr>
              <a:spLocks noChangeArrowheads="1"/>
            </p:cNvSpPr>
            <p:nvPr/>
          </p:nvSpPr>
          <p:spPr bwMode="auto">
            <a:xfrm>
              <a:off x="536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4" name="Rectangle 1314"/>
            <p:cNvSpPr>
              <a:spLocks noChangeArrowheads="1"/>
            </p:cNvSpPr>
            <p:nvPr/>
          </p:nvSpPr>
          <p:spPr bwMode="auto">
            <a:xfrm>
              <a:off x="537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5" name="Rectangle 1315"/>
            <p:cNvSpPr>
              <a:spLocks noChangeArrowheads="1"/>
            </p:cNvSpPr>
            <p:nvPr/>
          </p:nvSpPr>
          <p:spPr bwMode="auto">
            <a:xfrm>
              <a:off x="537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6" name="Rectangle 1316"/>
            <p:cNvSpPr>
              <a:spLocks noChangeArrowheads="1"/>
            </p:cNvSpPr>
            <p:nvPr/>
          </p:nvSpPr>
          <p:spPr bwMode="auto">
            <a:xfrm>
              <a:off x="538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7" name="Rectangle 1317"/>
            <p:cNvSpPr>
              <a:spLocks noChangeArrowheads="1"/>
            </p:cNvSpPr>
            <p:nvPr/>
          </p:nvSpPr>
          <p:spPr bwMode="auto">
            <a:xfrm>
              <a:off x="538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8" name="Rectangle 1318"/>
            <p:cNvSpPr>
              <a:spLocks noChangeArrowheads="1"/>
            </p:cNvSpPr>
            <p:nvPr/>
          </p:nvSpPr>
          <p:spPr bwMode="auto">
            <a:xfrm>
              <a:off x="539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59" name="Rectangle 1319"/>
            <p:cNvSpPr>
              <a:spLocks noChangeArrowheads="1"/>
            </p:cNvSpPr>
            <p:nvPr/>
          </p:nvSpPr>
          <p:spPr bwMode="auto">
            <a:xfrm>
              <a:off x="539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0" name="Rectangle 1320"/>
            <p:cNvSpPr>
              <a:spLocks noChangeArrowheads="1"/>
            </p:cNvSpPr>
            <p:nvPr/>
          </p:nvSpPr>
          <p:spPr bwMode="auto">
            <a:xfrm>
              <a:off x="540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1" name="Rectangle 1321"/>
            <p:cNvSpPr>
              <a:spLocks noChangeArrowheads="1"/>
            </p:cNvSpPr>
            <p:nvPr/>
          </p:nvSpPr>
          <p:spPr bwMode="auto">
            <a:xfrm>
              <a:off x="540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2" name="Rectangle 1322"/>
            <p:cNvSpPr>
              <a:spLocks noChangeArrowheads="1"/>
            </p:cNvSpPr>
            <p:nvPr/>
          </p:nvSpPr>
          <p:spPr bwMode="auto">
            <a:xfrm>
              <a:off x="540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3" name="Rectangle 1323"/>
            <p:cNvSpPr>
              <a:spLocks noChangeArrowheads="1"/>
            </p:cNvSpPr>
            <p:nvPr/>
          </p:nvSpPr>
          <p:spPr bwMode="auto">
            <a:xfrm>
              <a:off x="541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4" name="Rectangle 1324"/>
            <p:cNvSpPr>
              <a:spLocks noChangeArrowheads="1"/>
            </p:cNvSpPr>
            <p:nvPr/>
          </p:nvSpPr>
          <p:spPr bwMode="auto">
            <a:xfrm>
              <a:off x="5415" y="1603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5" name="Rectangle 1325"/>
            <p:cNvSpPr>
              <a:spLocks noChangeArrowheads="1"/>
            </p:cNvSpPr>
            <p:nvPr/>
          </p:nvSpPr>
          <p:spPr bwMode="auto">
            <a:xfrm>
              <a:off x="542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6" name="Rectangle 1326"/>
            <p:cNvSpPr>
              <a:spLocks noChangeArrowheads="1"/>
            </p:cNvSpPr>
            <p:nvPr/>
          </p:nvSpPr>
          <p:spPr bwMode="auto">
            <a:xfrm>
              <a:off x="542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7" name="Rectangle 1327"/>
            <p:cNvSpPr>
              <a:spLocks noChangeArrowheads="1"/>
            </p:cNvSpPr>
            <p:nvPr/>
          </p:nvSpPr>
          <p:spPr bwMode="auto">
            <a:xfrm>
              <a:off x="542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8" name="Rectangle 1328"/>
            <p:cNvSpPr>
              <a:spLocks noChangeArrowheads="1"/>
            </p:cNvSpPr>
            <p:nvPr/>
          </p:nvSpPr>
          <p:spPr bwMode="auto">
            <a:xfrm>
              <a:off x="543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69" name="Rectangle 1329"/>
            <p:cNvSpPr>
              <a:spLocks noChangeArrowheads="1"/>
            </p:cNvSpPr>
            <p:nvPr/>
          </p:nvSpPr>
          <p:spPr bwMode="auto">
            <a:xfrm>
              <a:off x="543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0" name="Rectangle 1330"/>
            <p:cNvSpPr>
              <a:spLocks noChangeArrowheads="1"/>
            </p:cNvSpPr>
            <p:nvPr/>
          </p:nvSpPr>
          <p:spPr bwMode="auto">
            <a:xfrm>
              <a:off x="544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1" name="Rectangle 1331"/>
            <p:cNvSpPr>
              <a:spLocks noChangeArrowheads="1"/>
            </p:cNvSpPr>
            <p:nvPr/>
          </p:nvSpPr>
          <p:spPr bwMode="auto">
            <a:xfrm>
              <a:off x="544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2" name="Rectangle 1332"/>
            <p:cNvSpPr>
              <a:spLocks noChangeArrowheads="1"/>
            </p:cNvSpPr>
            <p:nvPr/>
          </p:nvSpPr>
          <p:spPr bwMode="auto">
            <a:xfrm>
              <a:off x="545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3" name="Rectangle 1333"/>
            <p:cNvSpPr>
              <a:spLocks noChangeArrowheads="1"/>
            </p:cNvSpPr>
            <p:nvPr/>
          </p:nvSpPr>
          <p:spPr bwMode="auto">
            <a:xfrm>
              <a:off x="545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4" name="Rectangle 1334"/>
            <p:cNvSpPr>
              <a:spLocks noChangeArrowheads="1"/>
            </p:cNvSpPr>
            <p:nvPr/>
          </p:nvSpPr>
          <p:spPr bwMode="auto">
            <a:xfrm>
              <a:off x="546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5" name="Rectangle 1335"/>
            <p:cNvSpPr>
              <a:spLocks noChangeArrowheads="1"/>
            </p:cNvSpPr>
            <p:nvPr/>
          </p:nvSpPr>
          <p:spPr bwMode="auto">
            <a:xfrm>
              <a:off x="546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6" name="Rectangle 1336"/>
            <p:cNvSpPr>
              <a:spLocks noChangeArrowheads="1"/>
            </p:cNvSpPr>
            <p:nvPr/>
          </p:nvSpPr>
          <p:spPr bwMode="auto">
            <a:xfrm>
              <a:off x="546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7" name="Rectangle 1337"/>
            <p:cNvSpPr>
              <a:spLocks noChangeArrowheads="1"/>
            </p:cNvSpPr>
            <p:nvPr/>
          </p:nvSpPr>
          <p:spPr bwMode="auto">
            <a:xfrm>
              <a:off x="547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8" name="Rectangle 1338"/>
            <p:cNvSpPr>
              <a:spLocks noChangeArrowheads="1"/>
            </p:cNvSpPr>
            <p:nvPr/>
          </p:nvSpPr>
          <p:spPr bwMode="auto">
            <a:xfrm>
              <a:off x="547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79" name="Rectangle 1339"/>
            <p:cNvSpPr>
              <a:spLocks noChangeArrowheads="1"/>
            </p:cNvSpPr>
            <p:nvPr/>
          </p:nvSpPr>
          <p:spPr bwMode="auto">
            <a:xfrm>
              <a:off x="548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0" name="Rectangle 1340"/>
            <p:cNvSpPr>
              <a:spLocks noChangeArrowheads="1"/>
            </p:cNvSpPr>
            <p:nvPr/>
          </p:nvSpPr>
          <p:spPr bwMode="auto">
            <a:xfrm>
              <a:off x="548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1" name="Rectangle 1341"/>
            <p:cNvSpPr>
              <a:spLocks noChangeArrowheads="1"/>
            </p:cNvSpPr>
            <p:nvPr/>
          </p:nvSpPr>
          <p:spPr bwMode="auto">
            <a:xfrm>
              <a:off x="5487" y="1603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2" name="Rectangle 1342"/>
            <p:cNvSpPr>
              <a:spLocks noChangeArrowheads="1"/>
            </p:cNvSpPr>
            <p:nvPr/>
          </p:nvSpPr>
          <p:spPr bwMode="auto">
            <a:xfrm>
              <a:off x="549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3" name="Rectangle 1343"/>
            <p:cNvSpPr>
              <a:spLocks noChangeArrowheads="1"/>
            </p:cNvSpPr>
            <p:nvPr/>
          </p:nvSpPr>
          <p:spPr bwMode="auto">
            <a:xfrm>
              <a:off x="549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4" name="Rectangle 1344"/>
            <p:cNvSpPr>
              <a:spLocks noChangeArrowheads="1"/>
            </p:cNvSpPr>
            <p:nvPr/>
          </p:nvSpPr>
          <p:spPr bwMode="auto">
            <a:xfrm>
              <a:off x="550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5" name="Rectangle 1345"/>
            <p:cNvSpPr>
              <a:spLocks noChangeArrowheads="1"/>
            </p:cNvSpPr>
            <p:nvPr/>
          </p:nvSpPr>
          <p:spPr bwMode="auto">
            <a:xfrm>
              <a:off x="550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6" name="Rectangle 1346"/>
            <p:cNvSpPr>
              <a:spLocks noChangeArrowheads="1"/>
            </p:cNvSpPr>
            <p:nvPr/>
          </p:nvSpPr>
          <p:spPr bwMode="auto">
            <a:xfrm>
              <a:off x="551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7" name="Rectangle 1347"/>
            <p:cNvSpPr>
              <a:spLocks noChangeArrowheads="1"/>
            </p:cNvSpPr>
            <p:nvPr/>
          </p:nvSpPr>
          <p:spPr bwMode="auto">
            <a:xfrm>
              <a:off x="551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8" name="Rectangle 1348"/>
            <p:cNvSpPr>
              <a:spLocks noChangeArrowheads="1"/>
            </p:cNvSpPr>
            <p:nvPr/>
          </p:nvSpPr>
          <p:spPr bwMode="auto">
            <a:xfrm>
              <a:off x="551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89" name="Rectangle 1349"/>
            <p:cNvSpPr>
              <a:spLocks noChangeArrowheads="1"/>
            </p:cNvSpPr>
            <p:nvPr/>
          </p:nvSpPr>
          <p:spPr bwMode="auto">
            <a:xfrm>
              <a:off x="552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0" name="Rectangle 1350"/>
            <p:cNvSpPr>
              <a:spLocks noChangeArrowheads="1"/>
            </p:cNvSpPr>
            <p:nvPr/>
          </p:nvSpPr>
          <p:spPr bwMode="auto">
            <a:xfrm>
              <a:off x="552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1" name="Rectangle 1351"/>
            <p:cNvSpPr>
              <a:spLocks noChangeArrowheads="1"/>
            </p:cNvSpPr>
            <p:nvPr/>
          </p:nvSpPr>
          <p:spPr bwMode="auto">
            <a:xfrm>
              <a:off x="553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2" name="Rectangle 1352"/>
            <p:cNvSpPr>
              <a:spLocks noChangeArrowheads="1"/>
            </p:cNvSpPr>
            <p:nvPr/>
          </p:nvSpPr>
          <p:spPr bwMode="auto">
            <a:xfrm>
              <a:off x="5535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3" name="Rectangle 1353"/>
            <p:cNvSpPr>
              <a:spLocks noChangeArrowheads="1"/>
            </p:cNvSpPr>
            <p:nvPr/>
          </p:nvSpPr>
          <p:spPr bwMode="auto">
            <a:xfrm>
              <a:off x="5541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4" name="Rectangle 1354"/>
            <p:cNvSpPr>
              <a:spLocks noChangeArrowheads="1"/>
            </p:cNvSpPr>
            <p:nvPr/>
          </p:nvSpPr>
          <p:spPr bwMode="auto">
            <a:xfrm>
              <a:off x="554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5" name="Rectangle 1355"/>
            <p:cNvSpPr>
              <a:spLocks noChangeArrowheads="1"/>
            </p:cNvSpPr>
            <p:nvPr/>
          </p:nvSpPr>
          <p:spPr bwMode="auto">
            <a:xfrm>
              <a:off x="5547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6" name="Rectangle 1356"/>
            <p:cNvSpPr>
              <a:spLocks noChangeArrowheads="1"/>
            </p:cNvSpPr>
            <p:nvPr/>
          </p:nvSpPr>
          <p:spPr bwMode="auto">
            <a:xfrm>
              <a:off x="5553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50597" name="Rectangle 1357"/>
            <p:cNvSpPr>
              <a:spLocks noChangeArrowheads="1"/>
            </p:cNvSpPr>
            <p:nvPr/>
          </p:nvSpPr>
          <p:spPr bwMode="auto">
            <a:xfrm>
              <a:off x="5559" y="1624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2034"/>
          <p:cNvGrpSpPr>
            <a:grpSpLocks noChangeAspect="1"/>
          </p:cNvGrpSpPr>
          <p:nvPr/>
        </p:nvGrpSpPr>
        <p:grpSpPr bwMode="auto">
          <a:xfrm>
            <a:off x="4572001" y="2603506"/>
            <a:ext cx="4402138" cy="1749425"/>
            <a:chOff x="2880" y="1640"/>
            <a:chExt cx="2773" cy="1102"/>
          </a:xfrm>
        </p:grpSpPr>
        <p:sp>
          <p:nvSpPr>
            <p:cNvPr id="49855" name="AutoShape 2033"/>
            <p:cNvSpPr>
              <a:spLocks noChangeAspect="1" noChangeArrowheads="1" noTextEdit="1"/>
            </p:cNvSpPr>
            <p:nvPr/>
          </p:nvSpPr>
          <p:spPr bwMode="auto">
            <a:xfrm>
              <a:off x="2880" y="1640"/>
              <a:ext cx="2766" cy="1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35"/>
            <p:cNvGrpSpPr>
              <a:grpSpLocks/>
            </p:cNvGrpSpPr>
            <p:nvPr/>
          </p:nvGrpSpPr>
          <p:grpSpPr bwMode="auto">
            <a:xfrm>
              <a:off x="2880" y="1640"/>
              <a:ext cx="2773" cy="1102"/>
              <a:chOff x="2880" y="1640"/>
              <a:chExt cx="2773" cy="1102"/>
            </a:xfrm>
          </p:grpSpPr>
          <p:sp>
            <p:nvSpPr>
              <p:cNvPr id="50327" name="Rectangle 2035"/>
              <p:cNvSpPr>
                <a:spLocks noChangeArrowheads="1"/>
              </p:cNvSpPr>
              <p:nvPr/>
            </p:nvSpPr>
            <p:spPr bwMode="auto">
              <a:xfrm>
                <a:off x="2880" y="1640"/>
                <a:ext cx="2766" cy="11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8" name="Rectangle 2036"/>
              <p:cNvSpPr>
                <a:spLocks noChangeArrowheads="1"/>
              </p:cNvSpPr>
              <p:nvPr/>
            </p:nvSpPr>
            <p:spPr bwMode="auto">
              <a:xfrm>
                <a:off x="2952" y="1763"/>
                <a:ext cx="2622" cy="85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9" name="Rectangle 2037"/>
              <p:cNvSpPr>
                <a:spLocks noChangeArrowheads="1"/>
              </p:cNvSpPr>
              <p:nvPr/>
            </p:nvSpPr>
            <p:spPr bwMode="auto">
              <a:xfrm>
                <a:off x="5430" y="2624"/>
                <a:ext cx="10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0" name="Rectangle 2038"/>
              <p:cNvSpPr>
                <a:spLocks noChangeArrowheads="1"/>
              </p:cNvSpPr>
              <p:nvPr/>
            </p:nvSpPr>
            <p:spPr bwMode="auto">
              <a:xfrm>
                <a:off x="2952" y="262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1" name="Rectangle 2040"/>
              <p:cNvSpPr>
                <a:spLocks noChangeArrowheads="1"/>
              </p:cNvSpPr>
              <p:nvPr/>
            </p:nvSpPr>
            <p:spPr bwMode="auto">
              <a:xfrm>
                <a:off x="3000" y="1707"/>
                <a:ext cx="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2" name="Rectangle 2041"/>
              <p:cNvSpPr>
                <a:spLocks noChangeArrowheads="1"/>
              </p:cNvSpPr>
              <p:nvPr/>
            </p:nvSpPr>
            <p:spPr bwMode="auto">
              <a:xfrm rot="16200000">
                <a:off x="2884" y="1744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3" name="Rectangle 2042"/>
              <p:cNvSpPr>
                <a:spLocks noChangeArrowheads="1"/>
              </p:cNvSpPr>
              <p:nvPr/>
            </p:nvSpPr>
            <p:spPr bwMode="auto">
              <a:xfrm rot="16200000">
                <a:off x="2911" y="255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4" name="Rectangle 2043"/>
              <p:cNvSpPr>
                <a:spLocks noChangeArrowheads="1"/>
              </p:cNvSpPr>
              <p:nvPr/>
            </p:nvSpPr>
            <p:spPr bwMode="auto">
              <a:xfrm rot="16200000">
                <a:off x="5590" y="175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5" name="Rectangle 2044"/>
              <p:cNvSpPr>
                <a:spLocks noChangeArrowheads="1"/>
              </p:cNvSpPr>
              <p:nvPr/>
            </p:nvSpPr>
            <p:spPr bwMode="auto">
              <a:xfrm rot="16200000">
                <a:off x="5582" y="2508"/>
                <a:ext cx="8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6" name="Rectangle 2045"/>
              <p:cNvSpPr>
                <a:spLocks noChangeArrowheads="1"/>
              </p:cNvSpPr>
              <p:nvPr/>
            </p:nvSpPr>
            <p:spPr bwMode="auto">
              <a:xfrm rot="16200000">
                <a:off x="2759" y="2055"/>
                <a:ext cx="33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7" name="Rectangle 2046"/>
              <p:cNvSpPr>
                <a:spLocks noChangeArrowheads="1"/>
              </p:cNvSpPr>
              <p:nvPr/>
            </p:nvSpPr>
            <p:spPr bwMode="auto">
              <a:xfrm rot="16200000">
                <a:off x="5466" y="2073"/>
                <a:ext cx="31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8" name="Line 2047"/>
              <p:cNvSpPr>
                <a:spLocks noChangeShapeType="1"/>
              </p:cNvSpPr>
              <p:nvPr/>
            </p:nvSpPr>
            <p:spPr bwMode="auto">
              <a:xfrm flipH="1">
                <a:off x="5550" y="184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39" name="Line 2048"/>
              <p:cNvSpPr>
                <a:spLocks noChangeShapeType="1"/>
              </p:cNvSpPr>
              <p:nvPr/>
            </p:nvSpPr>
            <p:spPr bwMode="auto">
              <a:xfrm>
                <a:off x="2952" y="184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0" name="Line 2049"/>
              <p:cNvSpPr>
                <a:spLocks noChangeShapeType="1"/>
              </p:cNvSpPr>
              <p:nvPr/>
            </p:nvSpPr>
            <p:spPr bwMode="auto">
              <a:xfrm flipV="1">
                <a:off x="3210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1" name="Line 2050"/>
              <p:cNvSpPr>
                <a:spLocks noChangeShapeType="1"/>
              </p:cNvSpPr>
              <p:nvPr/>
            </p:nvSpPr>
            <p:spPr bwMode="auto">
              <a:xfrm>
                <a:off x="3210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2" name="Line 2051"/>
              <p:cNvSpPr>
                <a:spLocks noChangeShapeType="1"/>
              </p:cNvSpPr>
              <p:nvPr/>
            </p:nvSpPr>
            <p:spPr bwMode="auto">
              <a:xfrm flipH="1">
                <a:off x="5550" y="193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3" name="Line 2052"/>
              <p:cNvSpPr>
                <a:spLocks noChangeShapeType="1"/>
              </p:cNvSpPr>
              <p:nvPr/>
            </p:nvSpPr>
            <p:spPr bwMode="auto">
              <a:xfrm>
                <a:off x="2952" y="193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4" name="Line 2053"/>
              <p:cNvSpPr>
                <a:spLocks noChangeShapeType="1"/>
              </p:cNvSpPr>
              <p:nvPr/>
            </p:nvSpPr>
            <p:spPr bwMode="auto">
              <a:xfrm flipV="1">
                <a:off x="3474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5" name="Line 2054"/>
              <p:cNvSpPr>
                <a:spLocks noChangeShapeType="1"/>
              </p:cNvSpPr>
              <p:nvPr/>
            </p:nvSpPr>
            <p:spPr bwMode="auto">
              <a:xfrm>
                <a:off x="3474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6" name="Line 2055"/>
              <p:cNvSpPr>
                <a:spLocks noChangeShapeType="1"/>
              </p:cNvSpPr>
              <p:nvPr/>
            </p:nvSpPr>
            <p:spPr bwMode="auto">
              <a:xfrm flipH="1">
                <a:off x="5550" y="201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7" name="Line 2056"/>
              <p:cNvSpPr>
                <a:spLocks noChangeShapeType="1"/>
              </p:cNvSpPr>
              <p:nvPr/>
            </p:nvSpPr>
            <p:spPr bwMode="auto">
              <a:xfrm>
                <a:off x="2952" y="201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8" name="Line 2057"/>
              <p:cNvSpPr>
                <a:spLocks noChangeShapeType="1"/>
              </p:cNvSpPr>
              <p:nvPr/>
            </p:nvSpPr>
            <p:spPr bwMode="auto">
              <a:xfrm flipV="1">
                <a:off x="3738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49" name="Line 2058"/>
              <p:cNvSpPr>
                <a:spLocks noChangeShapeType="1"/>
              </p:cNvSpPr>
              <p:nvPr/>
            </p:nvSpPr>
            <p:spPr bwMode="auto">
              <a:xfrm>
                <a:off x="3738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0" name="Line 2059"/>
              <p:cNvSpPr>
                <a:spLocks noChangeShapeType="1"/>
              </p:cNvSpPr>
              <p:nvPr/>
            </p:nvSpPr>
            <p:spPr bwMode="auto">
              <a:xfrm flipH="1">
                <a:off x="5550" y="210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1" name="Line 2060"/>
              <p:cNvSpPr>
                <a:spLocks noChangeShapeType="1"/>
              </p:cNvSpPr>
              <p:nvPr/>
            </p:nvSpPr>
            <p:spPr bwMode="auto">
              <a:xfrm>
                <a:off x="2952" y="210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2" name="Line 2061"/>
              <p:cNvSpPr>
                <a:spLocks noChangeShapeType="1"/>
              </p:cNvSpPr>
              <p:nvPr/>
            </p:nvSpPr>
            <p:spPr bwMode="auto">
              <a:xfrm flipV="1">
                <a:off x="3996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3" name="Line 2062"/>
              <p:cNvSpPr>
                <a:spLocks noChangeShapeType="1"/>
              </p:cNvSpPr>
              <p:nvPr/>
            </p:nvSpPr>
            <p:spPr bwMode="auto">
              <a:xfrm>
                <a:off x="3996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4" name="Line 2063"/>
              <p:cNvSpPr>
                <a:spLocks noChangeShapeType="1"/>
              </p:cNvSpPr>
              <p:nvPr/>
            </p:nvSpPr>
            <p:spPr bwMode="auto">
              <a:xfrm flipH="1">
                <a:off x="5550" y="218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5" name="Line 2064"/>
              <p:cNvSpPr>
                <a:spLocks noChangeShapeType="1"/>
              </p:cNvSpPr>
              <p:nvPr/>
            </p:nvSpPr>
            <p:spPr bwMode="auto">
              <a:xfrm>
                <a:off x="2952" y="218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6" name="Line 2065"/>
              <p:cNvSpPr>
                <a:spLocks noChangeShapeType="1"/>
              </p:cNvSpPr>
              <p:nvPr/>
            </p:nvSpPr>
            <p:spPr bwMode="auto">
              <a:xfrm flipV="1">
                <a:off x="4260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7" name="Line 2066"/>
              <p:cNvSpPr>
                <a:spLocks noChangeShapeType="1"/>
              </p:cNvSpPr>
              <p:nvPr/>
            </p:nvSpPr>
            <p:spPr bwMode="auto">
              <a:xfrm>
                <a:off x="4260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8" name="Line 2067"/>
              <p:cNvSpPr>
                <a:spLocks noChangeShapeType="1"/>
              </p:cNvSpPr>
              <p:nvPr/>
            </p:nvSpPr>
            <p:spPr bwMode="auto">
              <a:xfrm flipH="1">
                <a:off x="5550" y="227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59" name="Line 2068"/>
              <p:cNvSpPr>
                <a:spLocks noChangeShapeType="1"/>
              </p:cNvSpPr>
              <p:nvPr/>
            </p:nvSpPr>
            <p:spPr bwMode="auto">
              <a:xfrm>
                <a:off x="2952" y="227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0" name="Line 2069"/>
              <p:cNvSpPr>
                <a:spLocks noChangeShapeType="1"/>
              </p:cNvSpPr>
              <p:nvPr/>
            </p:nvSpPr>
            <p:spPr bwMode="auto">
              <a:xfrm flipV="1">
                <a:off x="4524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1" name="Line 2070"/>
              <p:cNvSpPr>
                <a:spLocks noChangeShapeType="1"/>
              </p:cNvSpPr>
              <p:nvPr/>
            </p:nvSpPr>
            <p:spPr bwMode="auto">
              <a:xfrm>
                <a:off x="4524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2" name="Line 2071"/>
              <p:cNvSpPr>
                <a:spLocks noChangeShapeType="1"/>
              </p:cNvSpPr>
              <p:nvPr/>
            </p:nvSpPr>
            <p:spPr bwMode="auto">
              <a:xfrm flipH="1">
                <a:off x="5550" y="235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3" name="Line 2072"/>
              <p:cNvSpPr>
                <a:spLocks noChangeShapeType="1"/>
              </p:cNvSpPr>
              <p:nvPr/>
            </p:nvSpPr>
            <p:spPr bwMode="auto">
              <a:xfrm>
                <a:off x="2952" y="235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4" name="Line 2073"/>
              <p:cNvSpPr>
                <a:spLocks noChangeShapeType="1"/>
              </p:cNvSpPr>
              <p:nvPr/>
            </p:nvSpPr>
            <p:spPr bwMode="auto">
              <a:xfrm flipV="1">
                <a:off x="4782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5" name="Line 2074"/>
              <p:cNvSpPr>
                <a:spLocks noChangeShapeType="1"/>
              </p:cNvSpPr>
              <p:nvPr/>
            </p:nvSpPr>
            <p:spPr bwMode="auto">
              <a:xfrm>
                <a:off x="4782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6" name="Line 2075"/>
              <p:cNvSpPr>
                <a:spLocks noChangeShapeType="1"/>
              </p:cNvSpPr>
              <p:nvPr/>
            </p:nvSpPr>
            <p:spPr bwMode="auto">
              <a:xfrm flipH="1">
                <a:off x="5550" y="244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7" name="Line 2076"/>
              <p:cNvSpPr>
                <a:spLocks noChangeShapeType="1"/>
              </p:cNvSpPr>
              <p:nvPr/>
            </p:nvSpPr>
            <p:spPr bwMode="auto">
              <a:xfrm>
                <a:off x="2952" y="2445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8" name="Line 2077"/>
              <p:cNvSpPr>
                <a:spLocks noChangeShapeType="1"/>
              </p:cNvSpPr>
              <p:nvPr/>
            </p:nvSpPr>
            <p:spPr bwMode="auto">
              <a:xfrm flipV="1">
                <a:off x="5046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69" name="Line 2078"/>
              <p:cNvSpPr>
                <a:spLocks noChangeShapeType="1"/>
              </p:cNvSpPr>
              <p:nvPr/>
            </p:nvSpPr>
            <p:spPr bwMode="auto">
              <a:xfrm>
                <a:off x="5046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0" name="Line 2079"/>
              <p:cNvSpPr>
                <a:spLocks noChangeShapeType="1"/>
              </p:cNvSpPr>
              <p:nvPr/>
            </p:nvSpPr>
            <p:spPr bwMode="auto">
              <a:xfrm flipH="1">
                <a:off x="5550" y="253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1" name="Line 2080"/>
              <p:cNvSpPr>
                <a:spLocks noChangeShapeType="1"/>
              </p:cNvSpPr>
              <p:nvPr/>
            </p:nvSpPr>
            <p:spPr bwMode="auto">
              <a:xfrm>
                <a:off x="2952" y="2532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2" name="Line 2081"/>
              <p:cNvSpPr>
                <a:spLocks noChangeShapeType="1"/>
              </p:cNvSpPr>
              <p:nvPr/>
            </p:nvSpPr>
            <p:spPr bwMode="auto">
              <a:xfrm flipV="1">
                <a:off x="5310" y="2598"/>
                <a:ext cx="1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3" name="Line 2082"/>
              <p:cNvSpPr>
                <a:spLocks noChangeShapeType="1"/>
              </p:cNvSpPr>
              <p:nvPr/>
            </p:nvSpPr>
            <p:spPr bwMode="auto">
              <a:xfrm>
                <a:off x="5310" y="1763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4" name="Freeform 2083"/>
              <p:cNvSpPr>
                <a:spLocks/>
              </p:cNvSpPr>
              <p:nvPr/>
            </p:nvSpPr>
            <p:spPr bwMode="auto">
              <a:xfrm>
                <a:off x="2952" y="2024"/>
                <a:ext cx="2622" cy="533"/>
              </a:xfrm>
              <a:custGeom>
                <a:avLst/>
                <a:gdLst>
                  <a:gd name="T0" fmla="*/ 36 w 2622"/>
                  <a:gd name="T1" fmla="*/ 47 h 533"/>
                  <a:gd name="T2" fmla="*/ 78 w 2622"/>
                  <a:gd name="T3" fmla="*/ 93 h 533"/>
                  <a:gd name="T4" fmla="*/ 120 w 2622"/>
                  <a:gd name="T5" fmla="*/ 118 h 533"/>
                  <a:gd name="T6" fmla="*/ 162 w 2622"/>
                  <a:gd name="T7" fmla="*/ 154 h 533"/>
                  <a:gd name="T8" fmla="*/ 204 w 2622"/>
                  <a:gd name="T9" fmla="*/ 200 h 533"/>
                  <a:gd name="T10" fmla="*/ 246 w 2622"/>
                  <a:gd name="T11" fmla="*/ 221 h 533"/>
                  <a:gd name="T12" fmla="*/ 288 w 2622"/>
                  <a:gd name="T13" fmla="*/ 236 h 533"/>
                  <a:gd name="T14" fmla="*/ 330 w 2622"/>
                  <a:gd name="T15" fmla="*/ 272 h 533"/>
                  <a:gd name="T16" fmla="*/ 366 w 2622"/>
                  <a:gd name="T17" fmla="*/ 303 h 533"/>
                  <a:gd name="T18" fmla="*/ 414 w 2622"/>
                  <a:gd name="T19" fmla="*/ 308 h 533"/>
                  <a:gd name="T20" fmla="*/ 456 w 2622"/>
                  <a:gd name="T21" fmla="*/ 328 h 533"/>
                  <a:gd name="T22" fmla="*/ 498 w 2622"/>
                  <a:gd name="T23" fmla="*/ 359 h 533"/>
                  <a:gd name="T24" fmla="*/ 534 w 2622"/>
                  <a:gd name="T25" fmla="*/ 364 h 533"/>
                  <a:gd name="T26" fmla="*/ 582 w 2622"/>
                  <a:gd name="T27" fmla="*/ 359 h 533"/>
                  <a:gd name="T28" fmla="*/ 618 w 2622"/>
                  <a:gd name="T29" fmla="*/ 380 h 533"/>
                  <a:gd name="T30" fmla="*/ 660 w 2622"/>
                  <a:gd name="T31" fmla="*/ 400 h 533"/>
                  <a:gd name="T32" fmla="*/ 702 w 2622"/>
                  <a:gd name="T33" fmla="*/ 385 h 533"/>
                  <a:gd name="T34" fmla="*/ 744 w 2622"/>
                  <a:gd name="T35" fmla="*/ 385 h 533"/>
                  <a:gd name="T36" fmla="*/ 786 w 2622"/>
                  <a:gd name="T37" fmla="*/ 405 h 533"/>
                  <a:gd name="T38" fmla="*/ 828 w 2622"/>
                  <a:gd name="T39" fmla="*/ 395 h 533"/>
                  <a:gd name="T40" fmla="*/ 870 w 2622"/>
                  <a:gd name="T41" fmla="*/ 364 h 533"/>
                  <a:gd name="T42" fmla="*/ 912 w 2622"/>
                  <a:gd name="T43" fmla="*/ 380 h 533"/>
                  <a:gd name="T44" fmla="*/ 954 w 2622"/>
                  <a:gd name="T45" fmla="*/ 390 h 533"/>
                  <a:gd name="T46" fmla="*/ 996 w 2622"/>
                  <a:gd name="T47" fmla="*/ 354 h 533"/>
                  <a:gd name="T48" fmla="*/ 1038 w 2622"/>
                  <a:gd name="T49" fmla="*/ 339 h 533"/>
                  <a:gd name="T50" fmla="*/ 1080 w 2622"/>
                  <a:gd name="T51" fmla="*/ 359 h 533"/>
                  <a:gd name="T52" fmla="*/ 1122 w 2622"/>
                  <a:gd name="T53" fmla="*/ 334 h 533"/>
                  <a:gd name="T54" fmla="*/ 1164 w 2622"/>
                  <a:gd name="T55" fmla="*/ 282 h 533"/>
                  <a:gd name="T56" fmla="*/ 1200 w 2622"/>
                  <a:gd name="T57" fmla="*/ 308 h 533"/>
                  <a:gd name="T58" fmla="*/ 1242 w 2622"/>
                  <a:gd name="T59" fmla="*/ 328 h 533"/>
                  <a:gd name="T60" fmla="*/ 1284 w 2622"/>
                  <a:gd name="T61" fmla="*/ 267 h 533"/>
                  <a:gd name="T62" fmla="*/ 1326 w 2622"/>
                  <a:gd name="T63" fmla="*/ 257 h 533"/>
                  <a:gd name="T64" fmla="*/ 1374 w 2622"/>
                  <a:gd name="T65" fmla="*/ 303 h 533"/>
                  <a:gd name="T66" fmla="*/ 1410 w 2622"/>
                  <a:gd name="T67" fmla="*/ 277 h 533"/>
                  <a:gd name="T68" fmla="*/ 1452 w 2622"/>
                  <a:gd name="T69" fmla="*/ 216 h 533"/>
                  <a:gd name="T70" fmla="*/ 1494 w 2622"/>
                  <a:gd name="T71" fmla="*/ 277 h 533"/>
                  <a:gd name="T72" fmla="*/ 1536 w 2622"/>
                  <a:gd name="T73" fmla="*/ 318 h 533"/>
                  <a:gd name="T74" fmla="*/ 1578 w 2622"/>
                  <a:gd name="T75" fmla="*/ 272 h 533"/>
                  <a:gd name="T76" fmla="*/ 1620 w 2622"/>
                  <a:gd name="T77" fmla="*/ 277 h 533"/>
                  <a:gd name="T78" fmla="*/ 1662 w 2622"/>
                  <a:gd name="T79" fmla="*/ 354 h 533"/>
                  <a:gd name="T80" fmla="*/ 1704 w 2622"/>
                  <a:gd name="T81" fmla="*/ 354 h 533"/>
                  <a:gd name="T82" fmla="*/ 1746 w 2622"/>
                  <a:gd name="T83" fmla="*/ 318 h 533"/>
                  <a:gd name="T84" fmla="*/ 1782 w 2622"/>
                  <a:gd name="T85" fmla="*/ 390 h 533"/>
                  <a:gd name="T86" fmla="*/ 1824 w 2622"/>
                  <a:gd name="T87" fmla="*/ 441 h 533"/>
                  <a:gd name="T88" fmla="*/ 1872 w 2622"/>
                  <a:gd name="T89" fmla="*/ 426 h 533"/>
                  <a:gd name="T90" fmla="*/ 1908 w 2622"/>
                  <a:gd name="T91" fmla="*/ 446 h 533"/>
                  <a:gd name="T92" fmla="*/ 1956 w 2622"/>
                  <a:gd name="T93" fmla="*/ 498 h 533"/>
                  <a:gd name="T94" fmla="*/ 1992 w 2622"/>
                  <a:gd name="T95" fmla="*/ 503 h 533"/>
                  <a:gd name="T96" fmla="*/ 2034 w 2622"/>
                  <a:gd name="T97" fmla="*/ 487 h 533"/>
                  <a:gd name="T98" fmla="*/ 2076 w 2622"/>
                  <a:gd name="T99" fmla="*/ 518 h 533"/>
                  <a:gd name="T100" fmla="*/ 2118 w 2622"/>
                  <a:gd name="T101" fmla="*/ 528 h 533"/>
                  <a:gd name="T102" fmla="*/ 2160 w 2622"/>
                  <a:gd name="T103" fmla="*/ 503 h 533"/>
                  <a:gd name="T104" fmla="*/ 2202 w 2622"/>
                  <a:gd name="T105" fmla="*/ 492 h 533"/>
                  <a:gd name="T106" fmla="*/ 2244 w 2622"/>
                  <a:gd name="T107" fmla="*/ 508 h 533"/>
                  <a:gd name="T108" fmla="*/ 2286 w 2622"/>
                  <a:gd name="T109" fmla="*/ 477 h 533"/>
                  <a:gd name="T110" fmla="*/ 2328 w 2622"/>
                  <a:gd name="T111" fmla="*/ 410 h 533"/>
                  <a:gd name="T112" fmla="*/ 2370 w 2622"/>
                  <a:gd name="T113" fmla="*/ 441 h 533"/>
                  <a:gd name="T114" fmla="*/ 2406 w 2622"/>
                  <a:gd name="T115" fmla="*/ 457 h 533"/>
                  <a:gd name="T116" fmla="*/ 2454 w 2622"/>
                  <a:gd name="T117" fmla="*/ 390 h 533"/>
                  <a:gd name="T118" fmla="*/ 2496 w 2622"/>
                  <a:gd name="T119" fmla="*/ 380 h 533"/>
                  <a:gd name="T120" fmla="*/ 2538 w 2622"/>
                  <a:gd name="T121" fmla="*/ 446 h 533"/>
                  <a:gd name="T122" fmla="*/ 2574 w 2622"/>
                  <a:gd name="T123" fmla="*/ 436 h 53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22"/>
                  <a:gd name="T187" fmla="*/ 0 h 533"/>
                  <a:gd name="T188" fmla="*/ 2622 w 2622"/>
                  <a:gd name="T189" fmla="*/ 533 h 53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22" h="533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12" y="16"/>
                    </a:lnTo>
                    <a:lnTo>
                      <a:pt x="12" y="21"/>
                    </a:lnTo>
                    <a:lnTo>
                      <a:pt x="18" y="21"/>
                    </a:lnTo>
                    <a:lnTo>
                      <a:pt x="18" y="26"/>
                    </a:lnTo>
                    <a:lnTo>
                      <a:pt x="24" y="26"/>
                    </a:lnTo>
                    <a:lnTo>
                      <a:pt x="24" y="31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30" y="41"/>
                    </a:lnTo>
                    <a:lnTo>
                      <a:pt x="36" y="41"/>
                    </a:lnTo>
                    <a:lnTo>
                      <a:pt x="36" y="47"/>
                    </a:lnTo>
                    <a:lnTo>
                      <a:pt x="42" y="52"/>
                    </a:lnTo>
                    <a:lnTo>
                      <a:pt x="42" y="57"/>
                    </a:lnTo>
                    <a:lnTo>
                      <a:pt x="48" y="57"/>
                    </a:lnTo>
                    <a:lnTo>
                      <a:pt x="48" y="62"/>
                    </a:lnTo>
                    <a:lnTo>
                      <a:pt x="54" y="62"/>
                    </a:lnTo>
                    <a:lnTo>
                      <a:pt x="54" y="67"/>
                    </a:lnTo>
                    <a:lnTo>
                      <a:pt x="54" y="72"/>
                    </a:lnTo>
                    <a:lnTo>
                      <a:pt x="60" y="72"/>
                    </a:lnTo>
                    <a:lnTo>
                      <a:pt x="60" y="77"/>
                    </a:lnTo>
                    <a:lnTo>
                      <a:pt x="66" y="77"/>
                    </a:lnTo>
                    <a:lnTo>
                      <a:pt x="66" y="82"/>
                    </a:lnTo>
                    <a:lnTo>
                      <a:pt x="72" y="82"/>
                    </a:lnTo>
                    <a:lnTo>
                      <a:pt x="72" y="88"/>
                    </a:lnTo>
                    <a:lnTo>
                      <a:pt x="78" y="93"/>
                    </a:lnTo>
                    <a:lnTo>
                      <a:pt x="84" y="93"/>
                    </a:lnTo>
                    <a:lnTo>
                      <a:pt x="84" y="98"/>
                    </a:lnTo>
                    <a:lnTo>
                      <a:pt x="90" y="98"/>
                    </a:lnTo>
                    <a:lnTo>
                      <a:pt x="96" y="103"/>
                    </a:lnTo>
                    <a:lnTo>
                      <a:pt x="102" y="103"/>
                    </a:lnTo>
                    <a:lnTo>
                      <a:pt x="102" y="108"/>
                    </a:lnTo>
                    <a:lnTo>
                      <a:pt x="108" y="108"/>
                    </a:lnTo>
                    <a:lnTo>
                      <a:pt x="114" y="113"/>
                    </a:lnTo>
                    <a:lnTo>
                      <a:pt x="120" y="113"/>
                    </a:lnTo>
                    <a:lnTo>
                      <a:pt x="120" y="118"/>
                    </a:lnTo>
                    <a:lnTo>
                      <a:pt x="126" y="118"/>
                    </a:lnTo>
                    <a:lnTo>
                      <a:pt x="126" y="123"/>
                    </a:lnTo>
                    <a:lnTo>
                      <a:pt x="132" y="123"/>
                    </a:lnTo>
                    <a:lnTo>
                      <a:pt x="138" y="129"/>
                    </a:lnTo>
                    <a:lnTo>
                      <a:pt x="144" y="129"/>
                    </a:lnTo>
                    <a:lnTo>
                      <a:pt x="144" y="134"/>
                    </a:lnTo>
                    <a:lnTo>
                      <a:pt x="150" y="134"/>
                    </a:lnTo>
                    <a:lnTo>
                      <a:pt x="150" y="139"/>
                    </a:lnTo>
                    <a:lnTo>
                      <a:pt x="156" y="144"/>
                    </a:lnTo>
                    <a:lnTo>
                      <a:pt x="156" y="149"/>
                    </a:lnTo>
                    <a:lnTo>
                      <a:pt x="162" y="149"/>
                    </a:lnTo>
                    <a:lnTo>
                      <a:pt x="162" y="154"/>
                    </a:lnTo>
                    <a:lnTo>
                      <a:pt x="168" y="154"/>
                    </a:lnTo>
                    <a:lnTo>
                      <a:pt x="168" y="159"/>
                    </a:lnTo>
                    <a:lnTo>
                      <a:pt x="174" y="164"/>
                    </a:lnTo>
                    <a:lnTo>
                      <a:pt x="174" y="170"/>
                    </a:lnTo>
                    <a:lnTo>
                      <a:pt x="180" y="170"/>
                    </a:lnTo>
                    <a:lnTo>
                      <a:pt x="180" y="175"/>
                    </a:lnTo>
                    <a:lnTo>
                      <a:pt x="186" y="175"/>
                    </a:lnTo>
                    <a:lnTo>
                      <a:pt x="186" y="180"/>
                    </a:lnTo>
                    <a:lnTo>
                      <a:pt x="192" y="180"/>
                    </a:lnTo>
                    <a:lnTo>
                      <a:pt x="192" y="185"/>
                    </a:lnTo>
                    <a:lnTo>
                      <a:pt x="198" y="190"/>
                    </a:lnTo>
                    <a:lnTo>
                      <a:pt x="204" y="195"/>
                    </a:lnTo>
                    <a:lnTo>
                      <a:pt x="204" y="200"/>
                    </a:lnTo>
                    <a:lnTo>
                      <a:pt x="210" y="200"/>
                    </a:lnTo>
                    <a:lnTo>
                      <a:pt x="210" y="205"/>
                    </a:lnTo>
                    <a:lnTo>
                      <a:pt x="216" y="205"/>
                    </a:lnTo>
                    <a:lnTo>
                      <a:pt x="216" y="211"/>
                    </a:lnTo>
                    <a:lnTo>
                      <a:pt x="222" y="211"/>
                    </a:lnTo>
                    <a:lnTo>
                      <a:pt x="228" y="216"/>
                    </a:lnTo>
                    <a:lnTo>
                      <a:pt x="234" y="216"/>
                    </a:lnTo>
                    <a:lnTo>
                      <a:pt x="240" y="221"/>
                    </a:lnTo>
                    <a:lnTo>
                      <a:pt x="246" y="221"/>
                    </a:lnTo>
                    <a:lnTo>
                      <a:pt x="252" y="221"/>
                    </a:lnTo>
                    <a:lnTo>
                      <a:pt x="252" y="226"/>
                    </a:lnTo>
                    <a:lnTo>
                      <a:pt x="258" y="226"/>
                    </a:lnTo>
                    <a:lnTo>
                      <a:pt x="264" y="226"/>
                    </a:lnTo>
                    <a:lnTo>
                      <a:pt x="270" y="226"/>
                    </a:lnTo>
                    <a:lnTo>
                      <a:pt x="270" y="231"/>
                    </a:lnTo>
                    <a:lnTo>
                      <a:pt x="276" y="231"/>
                    </a:lnTo>
                    <a:lnTo>
                      <a:pt x="282" y="231"/>
                    </a:lnTo>
                    <a:lnTo>
                      <a:pt x="288" y="236"/>
                    </a:lnTo>
                    <a:lnTo>
                      <a:pt x="294" y="236"/>
                    </a:lnTo>
                    <a:lnTo>
                      <a:pt x="294" y="241"/>
                    </a:lnTo>
                    <a:lnTo>
                      <a:pt x="300" y="241"/>
                    </a:lnTo>
                    <a:lnTo>
                      <a:pt x="300" y="246"/>
                    </a:lnTo>
                    <a:lnTo>
                      <a:pt x="306" y="252"/>
                    </a:lnTo>
                    <a:lnTo>
                      <a:pt x="312" y="257"/>
                    </a:lnTo>
                    <a:lnTo>
                      <a:pt x="318" y="262"/>
                    </a:lnTo>
                    <a:lnTo>
                      <a:pt x="318" y="267"/>
                    </a:lnTo>
                    <a:lnTo>
                      <a:pt x="324" y="267"/>
                    </a:lnTo>
                    <a:lnTo>
                      <a:pt x="324" y="272"/>
                    </a:lnTo>
                    <a:lnTo>
                      <a:pt x="330" y="272"/>
                    </a:lnTo>
                    <a:lnTo>
                      <a:pt x="330" y="277"/>
                    </a:lnTo>
                    <a:lnTo>
                      <a:pt x="336" y="277"/>
                    </a:lnTo>
                    <a:lnTo>
                      <a:pt x="336" y="282"/>
                    </a:lnTo>
                    <a:lnTo>
                      <a:pt x="342" y="282"/>
                    </a:lnTo>
                    <a:lnTo>
                      <a:pt x="342" y="287"/>
                    </a:lnTo>
                    <a:lnTo>
                      <a:pt x="348" y="287"/>
                    </a:lnTo>
                    <a:lnTo>
                      <a:pt x="348" y="293"/>
                    </a:lnTo>
                    <a:lnTo>
                      <a:pt x="354" y="293"/>
                    </a:lnTo>
                    <a:lnTo>
                      <a:pt x="354" y="298"/>
                    </a:lnTo>
                    <a:lnTo>
                      <a:pt x="360" y="298"/>
                    </a:lnTo>
                    <a:lnTo>
                      <a:pt x="360" y="303"/>
                    </a:lnTo>
                    <a:lnTo>
                      <a:pt x="366" y="303"/>
                    </a:lnTo>
                    <a:lnTo>
                      <a:pt x="372" y="303"/>
                    </a:lnTo>
                    <a:lnTo>
                      <a:pt x="378" y="303"/>
                    </a:lnTo>
                    <a:lnTo>
                      <a:pt x="378" y="308"/>
                    </a:lnTo>
                    <a:lnTo>
                      <a:pt x="384" y="308"/>
                    </a:lnTo>
                    <a:lnTo>
                      <a:pt x="390" y="308"/>
                    </a:lnTo>
                    <a:lnTo>
                      <a:pt x="396" y="308"/>
                    </a:lnTo>
                    <a:lnTo>
                      <a:pt x="402" y="308"/>
                    </a:lnTo>
                    <a:lnTo>
                      <a:pt x="408" y="308"/>
                    </a:lnTo>
                    <a:lnTo>
                      <a:pt x="414" y="308"/>
                    </a:lnTo>
                    <a:lnTo>
                      <a:pt x="420" y="308"/>
                    </a:lnTo>
                    <a:lnTo>
                      <a:pt x="426" y="308"/>
                    </a:lnTo>
                    <a:lnTo>
                      <a:pt x="426" y="313"/>
                    </a:lnTo>
                    <a:lnTo>
                      <a:pt x="432" y="313"/>
                    </a:lnTo>
                    <a:lnTo>
                      <a:pt x="438" y="313"/>
                    </a:lnTo>
                    <a:lnTo>
                      <a:pt x="444" y="318"/>
                    </a:lnTo>
                    <a:lnTo>
                      <a:pt x="450" y="318"/>
                    </a:lnTo>
                    <a:lnTo>
                      <a:pt x="450" y="323"/>
                    </a:lnTo>
                    <a:lnTo>
                      <a:pt x="456" y="328"/>
                    </a:lnTo>
                    <a:lnTo>
                      <a:pt x="462" y="328"/>
                    </a:lnTo>
                    <a:lnTo>
                      <a:pt x="462" y="334"/>
                    </a:lnTo>
                    <a:lnTo>
                      <a:pt x="468" y="334"/>
                    </a:lnTo>
                    <a:lnTo>
                      <a:pt x="468" y="339"/>
                    </a:lnTo>
                    <a:lnTo>
                      <a:pt x="474" y="339"/>
                    </a:lnTo>
                    <a:lnTo>
                      <a:pt x="474" y="344"/>
                    </a:lnTo>
                    <a:lnTo>
                      <a:pt x="480" y="344"/>
                    </a:lnTo>
                    <a:lnTo>
                      <a:pt x="480" y="349"/>
                    </a:lnTo>
                    <a:lnTo>
                      <a:pt x="486" y="349"/>
                    </a:lnTo>
                    <a:lnTo>
                      <a:pt x="486" y="354"/>
                    </a:lnTo>
                    <a:lnTo>
                      <a:pt x="492" y="354"/>
                    </a:lnTo>
                    <a:lnTo>
                      <a:pt x="498" y="359"/>
                    </a:lnTo>
                    <a:lnTo>
                      <a:pt x="504" y="359"/>
                    </a:lnTo>
                    <a:lnTo>
                      <a:pt x="504" y="364"/>
                    </a:lnTo>
                    <a:lnTo>
                      <a:pt x="510" y="364"/>
                    </a:lnTo>
                    <a:lnTo>
                      <a:pt x="516" y="364"/>
                    </a:lnTo>
                    <a:lnTo>
                      <a:pt x="522" y="364"/>
                    </a:lnTo>
                    <a:lnTo>
                      <a:pt x="528" y="364"/>
                    </a:lnTo>
                    <a:lnTo>
                      <a:pt x="534" y="364"/>
                    </a:lnTo>
                    <a:lnTo>
                      <a:pt x="540" y="364"/>
                    </a:lnTo>
                    <a:lnTo>
                      <a:pt x="546" y="364"/>
                    </a:lnTo>
                    <a:lnTo>
                      <a:pt x="552" y="364"/>
                    </a:lnTo>
                    <a:lnTo>
                      <a:pt x="558" y="364"/>
                    </a:lnTo>
                    <a:lnTo>
                      <a:pt x="558" y="359"/>
                    </a:lnTo>
                    <a:lnTo>
                      <a:pt x="564" y="359"/>
                    </a:lnTo>
                    <a:lnTo>
                      <a:pt x="570" y="359"/>
                    </a:lnTo>
                    <a:lnTo>
                      <a:pt x="576" y="359"/>
                    </a:lnTo>
                    <a:lnTo>
                      <a:pt x="582" y="359"/>
                    </a:lnTo>
                    <a:lnTo>
                      <a:pt x="588" y="364"/>
                    </a:lnTo>
                    <a:lnTo>
                      <a:pt x="594" y="364"/>
                    </a:lnTo>
                    <a:lnTo>
                      <a:pt x="594" y="369"/>
                    </a:lnTo>
                    <a:lnTo>
                      <a:pt x="600" y="369"/>
                    </a:lnTo>
                    <a:lnTo>
                      <a:pt x="606" y="375"/>
                    </a:lnTo>
                    <a:lnTo>
                      <a:pt x="612" y="375"/>
                    </a:lnTo>
                    <a:lnTo>
                      <a:pt x="612" y="380"/>
                    </a:lnTo>
                    <a:lnTo>
                      <a:pt x="618" y="380"/>
                    </a:lnTo>
                    <a:lnTo>
                      <a:pt x="624" y="385"/>
                    </a:lnTo>
                    <a:lnTo>
                      <a:pt x="630" y="385"/>
                    </a:lnTo>
                    <a:lnTo>
                      <a:pt x="630" y="390"/>
                    </a:lnTo>
                    <a:lnTo>
                      <a:pt x="636" y="390"/>
                    </a:lnTo>
                    <a:lnTo>
                      <a:pt x="636" y="395"/>
                    </a:lnTo>
                    <a:lnTo>
                      <a:pt x="642" y="395"/>
                    </a:lnTo>
                    <a:lnTo>
                      <a:pt x="648" y="395"/>
                    </a:lnTo>
                    <a:lnTo>
                      <a:pt x="648" y="400"/>
                    </a:lnTo>
                    <a:lnTo>
                      <a:pt x="654" y="400"/>
                    </a:lnTo>
                    <a:lnTo>
                      <a:pt x="660" y="400"/>
                    </a:lnTo>
                    <a:lnTo>
                      <a:pt x="666" y="400"/>
                    </a:lnTo>
                    <a:lnTo>
                      <a:pt x="666" y="395"/>
                    </a:lnTo>
                    <a:lnTo>
                      <a:pt x="672" y="395"/>
                    </a:lnTo>
                    <a:lnTo>
                      <a:pt x="678" y="395"/>
                    </a:lnTo>
                    <a:lnTo>
                      <a:pt x="684" y="395"/>
                    </a:lnTo>
                    <a:lnTo>
                      <a:pt x="684" y="390"/>
                    </a:lnTo>
                    <a:lnTo>
                      <a:pt x="690" y="390"/>
                    </a:lnTo>
                    <a:lnTo>
                      <a:pt x="696" y="390"/>
                    </a:lnTo>
                    <a:lnTo>
                      <a:pt x="696" y="385"/>
                    </a:lnTo>
                    <a:lnTo>
                      <a:pt x="702" y="385"/>
                    </a:lnTo>
                    <a:lnTo>
                      <a:pt x="708" y="385"/>
                    </a:lnTo>
                    <a:lnTo>
                      <a:pt x="714" y="385"/>
                    </a:lnTo>
                    <a:lnTo>
                      <a:pt x="714" y="380"/>
                    </a:lnTo>
                    <a:lnTo>
                      <a:pt x="720" y="380"/>
                    </a:lnTo>
                    <a:lnTo>
                      <a:pt x="726" y="380"/>
                    </a:lnTo>
                    <a:lnTo>
                      <a:pt x="726" y="375"/>
                    </a:lnTo>
                    <a:lnTo>
                      <a:pt x="726" y="380"/>
                    </a:lnTo>
                    <a:lnTo>
                      <a:pt x="732" y="380"/>
                    </a:lnTo>
                    <a:lnTo>
                      <a:pt x="738" y="380"/>
                    </a:lnTo>
                    <a:lnTo>
                      <a:pt x="738" y="385"/>
                    </a:lnTo>
                    <a:lnTo>
                      <a:pt x="744" y="385"/>
                    </a:lnTo>
                    <a:lnTo>
                      <a:pt x="750" y="390"/>
                    </a:lnTo>
                    <a:lnTo>
                      <a:pt x="756" y="390"/>
                    </a:lnTo>
                    <a:lnTo>
                      <a:pt x="762" y="390"/>
                    </a:lnTo>
                    <a:lnTo>
                      <a:pt x="762" y="395"/>
                    </a:lnTo>
                    <a:lnTo>
                      <a:pt x="768" y="395"/>
                    </a:lnTo>
                    <a:lnTo>
                      <a:pt x="774" y="395"/>
                    </a:lnTo>
                    <a:lnTo>
                      <a:pt x="774" y="400"/>
                    </a:lnTo>
                    <a:lnTo>
                      <a:pt x="780" y="400"/>
                    </a:lnTo>
                    <a:lnTo>
                      <a:pt x="786" y="400"/>
                    </a:lnTo>
                    <a:lnTo>
                      <a:pt x="786" y="405"/>
                    </a:lnTo>
                    <a:lnTo>
                      <a:pt x="792" y="405"/>
                    </a:lnTo>
                    <a:lnTo>
                      <a:pt x="798" y="405"/>
                    </a:lnTo>
                    <a:lnTo>
                      <a:pt x="798" y="410"/>
                    </a:lnTo>
                    <a:lnTo>
                      <a:pt x="804" y="405"/>
                    </a:lnTo>
                    <a:lnTo>
                      <a:pt x="810" y="405"/>
                    </a:lnTo>
                    <a:lnTo>
                      <a:pt x="810" y="400"/>
                    </a:lnTo>
                    <a:lnTo>
                      <a:pt x="816" y="400"/>
                    </a:lnTo>
                    <a:lnTo>
                      <a:pt x="822" y="400"/>
                    </a:lnTo>
                    <a:lnTo>
                      <a:pt x="822" y="395"/>
                    </a:lnTo>
                    <a:lnTo>
                      <a:pt x="828" y="395"/>
                    </a:lnTo>
                    <a:lnTo>
                      <a:pt x="828" y="390"/>
                    </a:lnTo>
                    <a:lnTo>
                      <a:pt x="834" y="390"/>
                    </a:lnTo>
                    <a:lnTo>
                      <a:pt x="840" y="390"/>
                    </a:lnTo>
                    <a:lnTo>
                      <a:pt x="840" y="385"/>
                    </a:lnTo>
                    <a:lnTo>
                      <a:pt x="846" y="385"/>
                    </a:lnTo>
                    <a:lnTo>
                      <a:pt x="846" y="380"/>
                    </a:lnTo>
                    <a:lnTo>
                      <a:pt x="852" y="380"/>
                    </a:lnTo>
                    <a:lnTo>
                      <a:pt x="858" y="375"/>
                    </a:lnTo>
                    <a:lnTo>
                      <a:pt x="864" y="375"/>
                    </a:lnTo>
                    <a:lnTo>
                      <a:pt x="864" y="369"/>
                    </a:lnTo>
                    <a:lnTo>
                      <a:pt x="870" y="369"/>
                    </a:lnTo>
                    <a:lnTo>
                      <a:pt x="870" y="364"/>
                    </a:lnTo>
                    <a:lnTo>
                      <a:pt x="876" y="364"/>
                    </a:lnTo>
                    <a:lnTo>
                      <a:pt x="876" y="369"/>
                    </a:lnTo>
                    <a:lnTo>
                      <a:pt x="882" y="369"/>
                    </a:lnTo>
                    <a:lnTo>
                      <a:pt x="888" y="369"/>
                    </a:lnTo>
                    <a:lnTo>
                      <a:pt x="888" y="375"/>
                    </a:lnTo>
                    <a:lnTo>
                      <a:pt x="894" y="375"/>
                    </a:lnTo>
                    <a:lnTo>
                      <a:pt x="900" y="375"/>
                    </a:lnTo>
                    <a:lnTo>
                      <a:pt x="900" y="380"/>
                    </a:lnTo>
                    <a:lnTo>
                      <a:pt x="906" y="380"/>
                    </a:lnTo>
                    <a:lnTo>
                      <a:pt x="912" y="380"/>
                    </a:lnTo>
                    <a:lnTo>
                      <a:pt x="912" y="385"/>
                    </a:lnTo>
                    <a:lnTo>
                      <a:pt x="918" y="385"/>
                    </a:lnTo>
                    <a:lnTo>
                      <a:pt x="924" y="385"/>
                    </a:lnTo>
                    <a:lnTo>
                      <a:pt x="924" y="390"/>
                    </a:lnTo>
                    <a:lnTo>
                      <a:pt x="930" y="390"/>
                    </a:lnTo>
                    <a:lnTo>
                      <a:pt x="936" y="390"/>
                    </a:lnTo>
                    <a:lnTo>
                      <a:pt x="942" y="390"/>
                    </a:lnTo>
                    <a:lnTo>
                      <a:pt x="942" y="395"/>
                    </a:lnTo>
                    <a:lnTo>
                      <a:pt x="948" y="395"/>
                    </a:lnTo>
                    <a:lnTo>
                      <a:pt x="948" y="390"/>
                    </a:lnTo>
                    <a:lnTo>
                      <a:pt x="954" y="390"/>
                    </a:lnTo>
                    <a:lnTo>
                      <a:pt x="954" y="385"/>
                    </a:lnTo>
                    <a:lnTo>
                      <a:pt x="960" y="385"/>
                    </a:lnTo>
                    <a:lnTo>
                      <a:pt x="960" y="380"/>
                    </a:lnTo>
                    <a:lnTo>
                      <a:pt x="966" y="380"/>
                    </a:lnTo>
                    <a:lnTo>
                      <a:pt x="966" y="375"/>
                    </a:lnTo>
                    <a:lnTo>
                      <a:pt x="972" y="375"/>
                    </a:lnTo>
                    <a:lnTo>
                      <a:pt x="972" y="369"/>
                    </a:lnTo>
                    <a:lnTo>
                      <a:pt x="978" y="369"/>
                    </a:lnTo>
                    <a:lnTo>
                      <a:pt x="978" y="364"/>
                    </a:lnTo>
                    <a:lnTo>
                      <a:pt x="984" y="364"/>
                    </a:lnTo>
                    <a:lnTo>
                      <a:pt x="984" y="359"/>
                    </a:lnTo>
                    <a:lnTo>
                      <a:pt x="990" y="359"/>
                    </a:lnTo>
                    <a:lnTo>
                      <a:pt x="990" y="354"/>
                    </a:lnTo>
                    <a:lnTo>
                      <a:pt x="996" y="354"/>
                    </a:lnTo>
                    <a:lnTo>
                      <a:pt x="996" y="349"/>
                    </a:lnTo>
                    <a:lnTo>
                      <a:pt x="1002" y="349"/>
                    </a:lnTo>
                    <a:lnTo>
                      <a:pt x="1002" y="344"/>
                    </a:lnTo>
                    <a:lnTo>
                      <a:pt x="1008" y="339"/>
                    </a:lnTo>
                    <a:lnTo>
                      <a:pt x="1014" y="339"/>
                    </a:lnTo>
                    <a:lnTo>
                      <a:pt x="1014" y="334"/>
                    </a:lnTo>
                    <a:lnTo>
                      <a:pt x="1020" y="328"/>
                    </a:lnTo>
                    <a:lnTo>
                      <a:pt x="1020" y="334"/>
                    </a:lnTo>
                    <a:lnTo>
                      <a:pt x="1026" y="334"/>
                    </a:lnTo>
                    <a:lnTo>
                      <a:pt x="1032" y="334"/>
                    </a:lnTo>
                    <a:lnTo>
                      <a:pt x="1032" y="339"/>
                    </a:lnTo>
                    <a:lnTo>
                      <a:pt x="1038" y="339"/>
                    </a:lnTo>
                    <a:lnTo>
                      <a:pt x="1038" y="344"/>
                    </a:lnTo>
                    <a:lnTo>
                      <a:pt x="1044" y="344"/>
                    </a:lnTo>
                    <a:lnTo>
                      <a:pt x="1050" y="344"/>
                    </a:lnTo>
                    <a:lnTo>
                      <a:pt x="1050" y="349"/>
                    </a:lnTo>
                    <a:lnTo>
                      <a:pt x="1056" y="349"/>
                    </a:lnTo>
                    <a:lnTo>
                      <a:pt x="1062" y="349"/>
                    </a:lnTo>
                    <a:lnTo>
                      <a:pt x="1062" y="354"/>
                    </a:lnTo>
                    <a:lnTo>
                      <a:pt x="1068" y="354"/>
                    </a:lnTo>
                    <a:lnTo>
                      <a:pt x="1074" y="354"/>
                    </a:lnTo>
                    <a:lnTo>
                      <a:pt x="1074" y="359"/>
                    </a:lnTo>
                    <a:lnTo>
                      <a:pt x="1080" y="359"/>
                    </a:lnTo>
                    <a:lnTo>
                      <a:pt x="1086" y="364"/>
                    </a:lnTo>
                    <a:lnTo>
                      <a:pt x="1092" y="364"/>
                    </a:lnTo>
                    <a:lnTo>
                      <a:pt x="1098" y="359"/>
                    </a:lnTo>
                    <a:lnTo>
                      <a:pt x="1098" y="354"/>
                    </a:lnTo>
                    <a:lnTo>
                      <a:pt x="1104" y="354"/>
                    </a:lnTo>
                    <a:lnTo>
                      <a:pt x="1104" y="349"/>
                    </a:lnTo>
                    <a:lnTo>
                      <a:pt x="1110" y="344"/>
                    </a:lnTo>
                    <a:lnTo>
                      <a:pt x="1116" y="344"/>
                    </a:lnTo>
                    <a:lnTo>
                      <a:pt x="1116" y="339"/>
                    </a:lnTo>
                    <a:lnTo>
                      <a:pt x="1116" y="334"/>
                    </a:lnTo>
                    <a:lnTo>
                      <a:pt x="1122" y="334"/>
                    </a:lnTo>
                    <a:lnTo>
                      <a:pt x="1122" y="328"/>
                    </a:lnTo>
                    <a:lnTo>
                      <a:pt x="1128" y="328"/>
                    </a:lnTo>
                    <a:lnTo>
                      <a:pt x="1128" y="323"/>
                    </a:lnTo>
                    <a:lnTo>
                      <a:pt x="1134" y="318"/>
                    </a:lnTo>
                    <a:lnTo>
                      <a:pt x="1134" y="313"/>
                    </a:lnTo>
                    <a:lnTo>
                      <a:pt x="1140" y="313"/>
                    </a:lnTo>
                    <a:lnTo>
                      <a:pt x="1140" y="308"/>
                    </a:lnTo>
                    <a:lnTo>
                      <a:pt x="1146" y="308"/>
                    </a:lnTo>
                    <a:lnTo>
                      <a:pt x="1146" y="303"/>
                    </a:lnTo>
                    <a:lnTo>
                      <a:pt x="1146" y="298"/>
                    </a:lnTo>
                    <a:lnTo>
                      <a:pt x="1152" y="298"/>
                    </a:lnTo>
                    <a:lnTo>
                      <a:pt x="1152" y="293"/>
                    </a:lnTo>
                    <a:lnTo>
                      <a:pt x="1158" y="287"/>
                    </a:lnTo>
                    <a:lnTo>
                      <a:pt x="1158" y="282"/>
                    </a:lnTo>
                    <a:lnTo>
                      <a:pt x="1164" y="282"/>
                    </a:lnTo>
                    <a:lnTo>
                      <a:pt x="1170" y="282"/>
                    </a:lnTo>
                    <a:lnTo>
                      <a:pt x="1170" y="287"/>
                    </a:lnTo>
                    <a:lnTo>
                      <a:pt x="1176" y="287"/>
                    </a:lnTo>
                    <a:lnTo>
                      <a:pt x="1176" y="293"/>
                    </a:lnTo>
                    <a:lnTo>
                      <a:pt x="1182" y="293"/>
                    </a:lnTo>
                    <a:lnTo>
                      <a:pt x="1182" y="298"/>
                    </a:lnTo>
                    <a:lnTo>
                      <a:pt x="1188" y="298"/>
                    </a:lnTo>
                    <a:lnTo>
                      <a:pt x="1188" y="303"/>
                    </a:lnTo>
                    <a:lnTo>
                      <a:pt x="1194" y="303"/>
                    </a:lnTo>
                    <a:lnTo>
                      <a:pt x="1200" y="308"/>
                    </a:lnTo>
                    <a:lnTo>
                      <a:pt x="1206" y="313"/>
                    </a:lnTo>
                    <a:lnTo>
                      <a:pt x="1212" y="313"/>
                    </a:lnTo>
                    <a:lnTo>
                      <a:pt x="1212" y="318"/>
                    </a:lnTo>
                    <a:lnTo>
                      <a:pt x="1218" y="318"/>
                    </a:lnTo>
                    <a:lnTo>
                      <a:pt x="1218" y="323"/>
                    </a:lnTo>
                    <a:lnTo>
                      <a:pt x="1224" y="323"/>
                    </a:lnTo>
                    <a:lnTo>
                      <a:pt x="1224" y="328"/>
                    </a:lnTo>
                    <a:lnTo>
                      <a:pt x="1230" y="328"/>
                    </a:lnTo>
                    <a:lnTo>
                      <a:pt x="1236" y="334"/>
                    </a:lnTo>
                    <a:lnTo>
                      <a:pt x="1242" y="328"/>
                    </a:lnTo>
                    <a:lnTo>
                      <a:pt x="1242" y="323"/>
                    </a:lnTo>
                    <a:lnTo>
                      <a:pt x="1248" y="323"/>
                    </a:lnTo>
                    <a:lnTo>
                      <a:pt x="1248" y="318"/>
                    </a:lnTo>
                    <a:lnTo>
                      <a:pt x="1254" y="313"/>
                    </a:lnTo>
                    <a:lnTo>
                      <a:pt x="1254" y="308"/>
                    </a:lnTo>
                    <a:lnTo>
                      <a:pt x="1260" y="308"/>
                    </a:lnTo>
                    <a:lnTo>
                      <a:pt x="1260" y="303"/>
                    </a:lnTo>
                    <a:lnTo>
                      <a:pt x="1266" y="298"/>
                    </a:lnTo>
                    <a:lnTo>
                      <a:pt x="1266" y="293"/>
                    </a:lnTo>
                    <a:lnTo>
                      <a:pt x="1272" y="287"/>
                    </a:lnTo>
                    <a:lnTo>
                      <a:pt x="1272" y="282"/>
                    </a:lnTo>
                    <a:lnTo>
                      <a:pt x="1278" y="282"/>
                    </a:lnTo>
                    <a:lnTo>
                      <a:pt x="1278" y="277"/>
                    </a:lnTo>
                    <a:lnTo>
                      <a:pt x="1284" y="277"/>
                    </a:lnTo>
                    <a:lnTo>
                      <a:pt x="1284" y="272"/>
                    </a:lnTo>
                    <a:lnTo>
                      <a:pt x="1284" y="267"/>
                    </a:lnTo>
                    <a:lnTo>
                      <a:pt x="1290" y="267"/>
                    </a:lnTo>
                    <a:lnTo>
                      <a:pt x="1290" y="262"/>
                    </a:lnTo>
                    <a:lnTo>
                      <a:pt x="1296" y="257"/>
                    </a:lnTo>
                    <a:lnTo>
                      <a:pt x="1296" y="252"/>
                    </a:lnTo>
                    <a:lnTo>
                      <a:pt x="1302" y="252"/>
                    </a:lnTo>
                    <a:lnTo>
                      <a:pt x="1302" y="246"/>
                    </a:lnTo>
                    <a:lnTo>
                      <a:pt x="1302" y="241"/>
                    </a:lnTo>
                    <a:lnTo>
                      <a:pt x="1308" y="241"/>
                    </a:lnTo>
                    <a:lnTo>
                      <a:pt x="1308" y="236"/>
                    </a:lnTo>
                    <a:lnTo>
                      <a:pt x="1314" y="236"/>
                    </a:lnTo>
                    <a:lnTo>
                      <a:pt x="1314" y="241"/>
                    </a:lnTo>
                    <a:lnTo>
                      <a:pt x="1320" y="246"/>
                    </a:lnTo>
                    <a:lnTo>
                      <a:pt x="1326" y="252"/>
                    </a:lnTo>
                    <a:lnTo>
                      <a:pt x="1326" y="257"/>
                    </a:lnTo>
                    <a:lnTo>
                      <a:pt x="1332" y="257"/>
                    </a:lnTo>
                    <a:lnTo>
                      <a:pt x="1332" y="262"/>
                    </a:lnTo>
                    <a:lnTo>
                      <a:pt x="1338" y="267"/>
                    </a:lnTo>
                    <a:lnTo>
                      <a:pt x="1338" y="272"/>
                    </a:lnTo>
                    <a:lnTo>
                      <a:pt x="1344" y="272"/>
                    </a:lnTo>
                    <a:lnTo>
                      <a:pt x="1344" y="277"/>
                    </a:lnTo>
                    <a:lnTo>
                      <a:pt x="1350" y="277"/>
                    </a:lnTo>
                    <a:lnTo>
                      <a:pt x="1350" y="282"/>
                    </a:lnTo>
                    <a:lnTo>
                      <a:pt x="1356" y="287"/>
                    </a:lnTo>
                    <a:lnTo>
                      <a:pt x="1356" y="293"/>
                    </a:lnTo>
                    <a:lnTo>
                      <a:pt x="1362" y="293"/>
                    </a:lnTo>
                    <a:lnTo>
                      <a:pt x="1362" y="298"/>
                    </a:lnTo>
                    <a:lnTo>
                      <a:pt x="1368" y="298"/>
                    </a:lnTo>
                    <a:lnTo>
                      <a:pt x="1368" y="303"/>
                    </a:lnTo>
                    <a:lnTo>
                      <a:pt x="1374" y="303"/>
                    </a:lnTo>
                    <a:lnTo>
                      <a:pt x="1374" y="308"/>
                    </a:lnTo>
                    <a:lnTo>
                      <a:pt x="1380" y="313"/>
                    </a:lnTo>
                    <a:lnTo>
                      <a:pt x="1386" y="313"/>
                    </a:lnTo>
                    <a:lnTo>
                      <a:pt x="1386" y="308"/>
                    </a:lnTo>
                    <a:lnTo>
                      <a:pt x="1392" y="308"/>
                    </a:lnTo>
                    <a:lnTo>
                      <a:pt x="1392" y="303"/>
                    </a:lnTo>
                    <a:lnTo>
                      <a:pt x="1398" y="298"/>
                    </a:lnTo>
                    <a:lnTo>
                      <a:pt x="1398" y="293"/>
                    </a:lnTo>
                    <a:lnTo>
                      <a:pt x="1404" y="293"/>
                    </a:lnTo>
                    <a:lnTo>
                      <a:pt x="1404" y="287"/>
                    </a:lnTo>
                    <a:lnTo>
                      <a:pt x="1404" y="282"/>
                    </a:lnTo>
                    <a:lnTo>
                      <a:pt x="1410" y="282"/>
                    </a:lnTo>
                    <a:lnTo>
                      <a:pt x="1410" y="277"/>
                    </a:lnTo>
                    <a:lnTo>
                      <a:pt x="1416" y="277"/>
                    </a:lnTo>
                    <a:lnTo>
                      <a:pt x="1416" y="272"/>
                    </a:lnTo>
                    <a:lnTo>
                      <a:pt x="1416" y="267"/>
                    </a:lnTo>
                    <a:lnTo>
                      <a:pt x="1422" y="267"/>
                    </a:lnTo>
                    <a:lnTo>
                      <a:pt x="1422" y="262"/>
                    </a:lnTo>
                    <a:lnTo>
                      <a:pt x="1428" y="257"/>
                    </a:lnTo>
                    <a:lnTo>
                      <a:pt x="1428" y="252"/>
                    </a:lnTo>
                    <a:lnTo>
                      <a:pt x="1434" y="252"/>
                    </a:lnTo>
                    <a:lnTo>
                      <a:pt x="1434" y="246"/>
                    </a:lnTo>
                    <a:lnTo>
                      <a:pt x="1434" y="241"/>
                    </a:lnTo>
                    <a:lnTo>
                      <a:pt x="1440" y="241"/>
                    </a:lnTo>
                    <a:lnTo>
                      <a:pt x="1440" y="236"/>
                    </a:lnTo>
                    <a:lnTo>
                      <a:pt x="1446" y="231"/>
                    </a:lnTo>
                    <a:lnTo>
                      <a:pt x="1446" y="226"/>
                    </a:lnTo>
                    <a:lnTo>
                      <a:pt x="1452" y="221"/>
                    </a:lnTo>
                    <a:lnTo>
                      <a:pt x="1452" y="216"/>
                    </a:lnTo>
                    <a:lnTo>
                      <a:pt x="1458" y="216"/>
                    </a:lnTo>
                    <a:lnTo>
                      <a:pt x="1458" y="221"/>
                    </a:lnTo>
                    <a:lnTo>
                      <a:pt x="1458" y="226"/>
                    </a:lnTo>
                    <a:lnTo>
                      <a:pt x="1464" y="226"/>
                    </a:lnTo>
                    <a:lnTo>
                      <a:pt x="1464" y="231"/>
                    </a:lnTo>
                    <a:lnTo>
                      <a:pt x="1470" y="236"/>
                    </a:lnTo>
                    <a:lnTo>
                      <a:pt x="1470" y="241"/>
                    </a:lnTo>
                    <a:lnTo>
                      <a:pt x="1476" y="246"/>
                    </a:lnTo>
                    <a:lnTo>
                      <a:pt x="1476" y="252"/>
                    </a:lnTo>
                    <a:lnTo>
                      <a:pt x="1482" y="252"/>
                    </a:lnTo>
                    <a:lnTo>
                      <a:pt x="1482" y="257"/>
                    </a:lnTo>
                    <a:lnTo>
                      <a:pt x="1482" y="262"/>
                    </a:lnTo>
                    <a:lnTo>
                      <a:pt x="1488" y="267"/>
                    </a:lnTo>
                    <a:lnTo>
                      <a:pt x="1488" y="272"/>
                    </a:lnTo>
                    <a:lnTo>
                      <a:pt x="1494" y="272"/>
                    </a:lnTo>
                    <a:lnTo>
                      <a:pt x="1494" y="277"/>
                    </a:lnTo>
                    <a:lnTo>
                      <a:pt x="1494" y="282"/>
                    </a:lnTo>
                    <a:lnTo>
                      <a:pt x="1500" y="282"/>
                    </a:lnTo>
                    <a:lnTo>
                      <a:pt x="1500" y="287"/>
                    </a:lnTo>
                    <a:lnTo>
                      <a:pt x="1506" y="293"/>
                    </a:lnTo>
                    <a:lnTo>
                      <a:pt x="1506" y="298"/>
                    </a:lnTo>
                    <a:lnTo>
                      <a:pt x="1512" y="298"/>
                    </a:lnTo>
                    <a:lnTo>
                      <a:pt x="1512" y="303"/>
                    </a:lnTo>
                    <a:lnTo>
                      <a:pt x="1512" y="308"/>
                    </a:lnTo>
                    <a:lnTo>
                      <a:pt x="1518" y="308"/>
                    </a:lnTo>
                    <a:lnTo>
                      <a:pt x="1518" y="313"/>
                    </a:lnTo>
                    <a:lnTo>
                      <a:pt x="1518" y="318"/>
                    </a:lnTo>
                    <a:lnTo>
                      <a:pt x="1524" y="318"/>
                    </a:lnTo>
                    <a:lnTo>
                      <a:pt x="1524" y="323"/>
                    </a:lnTo>
                    <a:lnTo>
                      <a:pt x="1530" y="323"/>
                    </a:lnTo>
                    <a:lnTo>
                      <a:pt x="1536" y="318"/>
                    </a:lnTo>
                    <a:lnTo>
                      <a:pt x="1536" y="313"/>
                    </a:lnTo>
                    <a:lnTo>
                      <a:pt x="1542" y="313"/>
                    </a:lnTo>
                    <a:lnTo>
                      <a:pt x="1542" y="308"/>
                    </a:lnTo>
                    <a:lnTo>
                      <a:pt x="1548" y="308"/>
                    </a:lnTo>
                    <a:lnTo>
                      <a:pt x="1548" y="303"/>
                    </a:lnTo>
                    <a:lnTo>
                      <a:pt x="1554" y="303"/>
                    </a:lnTo>
                    <a:lnTo>
                      <a:pt x="1554" y="298"/>
                    </a:lnTo>
                    <a:lnTo>
                      <a:pt x="1560" y="293"/>
                    </a:lnTo>
                    <a:lnTo>
                      <a:pt x="1560" y="287"/>
                    </a:lnTo>
                    <a:lnTo>
                      <a:pt x="1566" y="287"/>
                    </a:lnTo>
                    <a:lnTo>
                      <a:pt x="1566" y="282"/>
                    </a:lnTo>
                    <a:lnTo>
                      <a:pt x="1572" y="282"/>
                    </a:lnTo>
                    <a:lnTo>
                      <a:pt x="1572" y="277"/>
                    </a:lnTo>
                    <a:lnTo>
                      <a:pt x="1572" y="272"/>
                    </a:lnTo>
                    <a:lnTo>
                      <a:pt x="1578" y="272"/>
                    </a:lnTo>
                    <a:lnTo>
                      <a:pt x="1578" y="267"/>
                    </a:lnTo>
                    <a:lnTo>
                      <a:pt x="1584" y="267"/>
                    </a:lnTo>
                    <a:lnTo>
                      <a:pt x="1584" y="262"/>
                    </a:lnTo>
                    <a:lnTo>
                      <a:pt x="1584" y="257"/>
                    </a:lnTo>
                    <a:lnTo>
                      <a:pt x="1590" y="257"/>
                    </a:lnTo>
                    <a:lnTo>
                      <a:pt x="1590" y="252"/>
                    </a:lnTo>
                    <a:lnTo>
                      <a:pt x="1596" y="252"/>
                    </a:lnTo>
                    <a:lnTo>
                      <a:pt x="1596" y="246"/>
                    </a:lnTo>
                    <a:lnTo>
                      <a:pt x="1596" y="241"/>
                    </a:lnTo>
                    <a:lnTo>
                      <a:pt x="1602" y="241"/>
                    </a:lnTo>
                    <a:lnTo>
                      <a:pt x="1602" y="246"/>
                    </a:lnTo>
                    <a:lnTo>
                      <a:pt x="1608" y="252"/>
                    </a:lnTo>
                    <a:lnTo>
                      <a:pt x="1608" y="257"/>
                    </a:lnTo>
                    <a:lnTo>
                      <a:pt x="1608" y="262"/>
                    </a:lnTo>
                    <a:lnTo>
                      <a:pt x="1614" y="262"/>
                    </a:lnTo>
                    <a:lnTo>
                      <a:pt x="1614" y="267"/>
                    </a:lnTo>
                    <a:lnTo>
                      <a:pt x="1614" y="272"/>
                    </a:lnTo>
                    <a:lnTo>
                      <a:pt x="1620" y="277"/>
                    </a:lnTo>
                    <a:lnTo>
                      <a:pt x="1620" y="282"/>
                    </a:lnTo>
                    <a:lnTo>
                      <a:pt x="1626" y="287"/>
                    </a:lnTo>
                    <a:lnTo>
                      <a:pt x="1626" y="293"/>
                    </a:lnTo>
                    <a:lnTo>
                      <a:pt x="1626" y="298"/>
                    </a:lnTo>
                    <a:lnTo>
                      <a:pt x="1632" y="303"/>
                    </a:lnTo>
                    <a:lnTo>
                      <a:pt x="1638" y="308"/>
                    </a:lnTo>
                    <a:lnTo>
                      <a:pt x="1638" y="313"/>
                    </a:lnTo>
                    <a:lnTo>
                      <a:pt x="1644" y="318"/>
                    </a:lnTo>
                    <a:lnTo>
                      <a:pt x="1644" y="323"/>
                    </a:lnTo>
                    <a:lnTo>
                      <a:pt x="1644" y="328"/>
                    </a:lnTo>
                    <a:lnTo>
                      <a:pt x="1650" y="328"/>
                    </a:lnTo>
                    <a:lnTo>
                      <a:pt x="1650" y="334"/>
                    </a:lnTo>
                    <a:lnTo>
                      <a:pt x="1656" y="339"/>
                    </a:lnTo>
                    <a:lnTo>
                      <a:pt x="1656" y="344"/>
                    </a:lnTo>
                    <a:lnTo>
                      <a:pt x="1656" y="349"/>
                    </a:lnTo>
                    <a:lnTo>
                      <a:pt x="1662" y="349"/>
                    </a:lnTo>
                    <a:lnTo>
                      <a:pt x="1662" y="354"/>
                    </a:lnTo>
                    <a:lnTo>
                      <a:pt x="1668" y="359"/>
                    </a:lnTo>
                    <a:lnTo>
                      <a:pt x="1668" y="364"/>
                    </a:lnTo>
                    <a:lnTo>
                      <a:pt x="1674" y="369"/>
                    </a:lnTo>
                    <a:lnTo>
                      <a:pt x="1680" y="369"/>
                    </a:lnTo>
                    <a:lnTo>
                      <a:pt x="1680" y="364"/>
                    </a:lnTo>
                    <a:lnTo>
                      <a:pt x="1686" y="364"/>
                    </a:lnTo>
                    <a:lnTo>
                      <a:pt x="1686" y="359"/>
                    </a:lnTo>
                    <a:lnTo>
                      <a:pt x="1692" y="359"/>
                    </a:lnTo>
                    <a:lnTo>
                      <a:pt x="1698" y="354"/>
                    </a:lnTo>
                    <a:lnTo>
                      <a:pt x="1704" y="354"/>
                    </a:lnTo>
                    <a:lnTo>
                      <a:pt x="1704" y="349"/>
                    </a:lnTo>
                    <a:lnTo>
                      <a:pt x="1710" y="349"/>
                    </a:lnTo>
                    <a:lnTo>
                      <a:pt x="1710" y="344"/>
                    </a:lnTo>
                    <a:lnTo>
                      <a:pt x="1716" y="344"/>
                    </a:lnTo>
                    <a:lnTo>
                      <a:pt x="1716" y="339"/>
                    </a:lnTo>
                    <a:lnTo>
                      <a:pt x="1722" y="339"/>
                    </a:lnTo>
                    <a:lnTo>
                      <a:pt x="1722" y="334"/>
                    </a:lnTo>
                    <a:lnTo>
                      <a:pt x="1728" y="334"/>
                    </a:lnTo>
                    <a:lnTo>
                      <a:pt x="1728" y="328"/>
                    </a:lnTo>
                    <a:lnTo>
                      <a:pt x="1734" y="328"/>
                    </a:lnTo>
                    <a:lnTo>
                      <a:pt x="1734" y="323"/>
                    </a:lnTo>
                    <a:lnTo>
                      <a:pt x="1740" y="323"/>
                    </a:lnTo>
                    <a:lnTo>
                      <a:pt x="1746" y="318"/>
                    </a:lnTo>
                    <a:lnTo>
                      <a:pt x="1746" y="323"/>
                    </a:lnTo>
                    <a:lnTo>
                      <a:pt x="1752" y="323"/>
                    </a:lnTo>
                    <a:lnTo>
                      <a:pt x="1752" y="328"/>
                    </a:lnTo>
                    <a:lnTo>
                      <a:pt x="1752" y="334"/>
                    </a:lnTo>
                    <a:lnTo>
                      <a:pt x="1758" y="339"/>
                    </a:lnTo>
                    <a:lnTo>
                      <a:pt x="1758" y="344"/>
                    </a:lnTo>
                    <a:lnTo>
                      <a:pt x="1764" y="344"/>
                    </a:lnTo>
                    <a:lnTo>
                      <a:pt x="1764" y="349"/>
                    </a:lnTo>
                    <a:lnTo>
                      <a:pt x="1764" y="354"/>
                    </a:lnTo>
                    <a:lnTo>
                      <a:pt x="1770" y="359"/>
                    </a:lnTo>
                    <a:lnTo>
                      <a:pt x="1770" y="364"/>
                    </a:lnTo>
                    <a:lnTo>
                      <a:pt x="1776" y="369"/>
                    </a:lnTo>
                    <a:lnTo>
                      <a:pt x="1776" y="375"/>
                    </a:lnTo>
                    <a:lnTo>
                      <a:pt x="1776" y="380"/>
                    </a:lnTo>
                    <a:lnTo>
                      <a:pt x="1782" y="385"/>
                    </a:lnTo>
                    <a:lnTo>
                      <a:pt x="1782" y="390"/>
                    </a:lnTo>
                    <a:lnTo>
                      <a:pt x="1788" y="390"/>
                    </a:lnTo>
                    <a:lnTo>
                      <a:pt x="1788" y="395"/>
                    </a:lnTo>
                    <a:lnTo>
                      <a:pt x="1794" y="400"/>
                    </a:lnTo>
                    <a:lnTo>
                      <a:pt x="1794" y="405"/>
                    </a:lnTo>
                    <a:lnTo>
                      <a:pt x="1800" y="410"/>
                    </a:lnTo>
                    <a:lnTo>
                      <a:pt x="1800" y="416"/>
                    </a:lnTo>
                    <a:lnTo>
                      <a:pt x="1806" y="421"/>
                    </a:lnTo>
                    <a:lnTo>
                      <a:pt x="1806" y="426"/>
                    </a:lnTo>
                    <a:lnTo>
                      <a:pt x="1812" y="426"/>
                    </a:lnTo>
                    <a:lnTo>
                      <a:pt x="1812" y="431"/>
                    </a:lnTo>
                    <a:lnTo>
                      <a:pt x="1818" y="436"/>
                    </a:lnTo>
                    <a:lnTo>
                      <a:pt x="1818" y="441"/>
                    </a:lnTo>
                    <a:lnTo>
                      <a:pt x="1824" y="441"/>
                    </a:lnTo>
                    <a:lnTo>
                      <a:pt x="1830" y="441"/>
                    </a:lnTo>
                    <a:lnTo>
                      <a:pt x="1830" y="436"/>
                    </a:lnTo>
                    <a:lnTo>
                      <a:pt x="1836" y="436"/>
                    </a:lnTo>
                    <a:lnTo>
                      <a:pt x="1842" y="436"/>
                    </a:lnTo>
                    <a:lnTo>
                      <a:pt x="1848" y="436"/>
                    </a:lnTo>
                    <a:lnTo>
                      <a:pt x="1848" y="431"/>
                    </a:lnTo>
                    <a:lnTo>
                      <a:pt x="1854" y="431"/>
                    </a:lnTo>
                    <a:lnTo>
                      <a:pt x="1860" y="431"/>
                    </a:lnTo>
                    <a:lnTo>
                      <a:pt x="1866" y="426"/>
                    </a:lnTo>
                    <a:lnTo>
                      <a:pt x="1872" y="426"/>
                    </a:lnTo>
                    <a:lnTo>
                      <a:pt x="1878" y="426"/>
                    </a:lnTo>
                    <a:lnTo>
                      <a:pt x="1878" y="421"/>
                    </a:lnTo>
                    <a:lnTo>
                      <a:pt x="1884" y="421"/>
                    </a:lnTo>
                    <a:lnTo>
                      <a:pt x="1890" y="421"/>
                    </a:lnTo>
                    <a:lnTo>
                      <a:pt x="1890" y="416"/>
                    </a:lnTo>
                    <a:lnTo>
                      <a:pt x="1896" y="421"/>
                    </a:lnTo>
                    <a:lnTo>
                      <a:pt x="1896" y="426"/>
                    </a:lnTo>
                    <a:lnTo>
                      <a:pt x="1902" y="426"/>
                    </a:lnTo>
                    <a:lnTo>
                      <a:pt x="1902" y="431"/>
                    </a:lnTo>
                    <a:lnTo>
                      <a:pt x="1902" y="436"/>
                    </a:lnTo>
                    <a:lnTo>
                      <a:pt x="1908" y="436"/>
                    </a:lnTo>
                    <a:lnTo>
                      <a:pt x="1908" y="441"/>
                    </a:lnTo>
                    <a:lnTo>
                      <a:pt x="1908" y="446"/>
                    </a:lnTo>
                    <a:lnTo>
                      <a:pt x="1914" y="446"/>
                    </a:lnTo>
                    <a:lnTo>
                      <a:pt x="1914" y="451"/>
                    </a:lnTo>
                    <a:lnTo>
                      <a:pt x="1920" y="457"/>
                    </a:lnTo>
                    <a:lnTo>
                      <a:pt x="1920" y="462"/>
                    </a:lnTo>
                    <a:lnTo>
                      <a:pt x="1926" y="462"/>
                    </a:lnTo>
                    <a:lnTo>
                      <a:pt x="1926" y="467"/>
                    </a:lnTo>
                    <a:lnTo>
                      <a:pt x="1932" y="467"/>
                    </a:lnTo>
                    <a:lnTo>
                      <a:pt x="1932" y="472"/>
                    </a:lnTo>
                    <a:lnTo>
                      <a:pt x="1938" y="477"/>
                    </a:lnTo>
                    <a:lnTo>
                      <a:pt x="1944" y="482"/>
                    </a:lnTo>
                    <a:lnTo>
                      <a:pt x="1944" y="487"/>
                    </a:lnTo>
                    <a:lnTo>
                      <a:pt x="1950" y="492"/>
                    </a:lnTo>
                    <a:lnTo>
                      <a:pt x="1956" y="498"/>
                    </a:lnTo>
                    <a:lnTo>
                      <a:pt x="1956" y="503"/>
                    </a:lnTo>
                    <a:lnTo>
                      <a:pt x="1962" y="503"/>
                    </a:lnTo>
                    <a:lnTo>
                      <a:pt x="1962" y="508"/>
                    </a:lnTo>
                    <a:lnTo>
                      <a:pt x="1968" y="508"/>
                    </a:lnTo>
                    <a:lnTo>
                      <a:pt x="1974" y="508"/>
                    </a:lnTo>
                    <a:lnTo>
                      <a:pt x="1974" y="503"/>
                    </a:lnTo>
                    <a:lnTo>
                      <a:pt x="1980" y="503"/>
                    </a:lnTo>
                    <a:lnTo>
                      <a:pt x="1986" y="503"/>
                    </a:lnTo>
                    <a:lnTo>
                      <a:pt x="1992" y="503"/>
                    </a:lnTo>
                    <a:lnTo>
                      <a:pt x="1998" y="503"/>
                    </a:lnTo>
                    <a:lnTo>
                      <a:pt x="2004" y="498"/>
                    </a:lnTo>
                    <a:lnTo>
                      <a:pt x="2010" y="498"/>
                    </a:lnTo>
                    <a:lnTo>
                      <a:pt x="2016" y="498"/>
                    </a:lnTo>
                    <a:lnTo>
                      <a:pt x="2022" y="492"/>
                    </a:lnTo>
                    <a:lnTo>
                      <a:pt x="2028" y="492"/>
                    </a:lnTo>
                    <a:lnTo>
                      <a:pt x="2034" y="492"/>
                    </a:lnTo>
                    <a:lnTo>
                      <a:pt x="2034" y="487"/>
                    </a:lnTo>
                    <a:lnTo>
                      <a:pt x="2040" y="487"/>
                    </a:lnTo>
                    <a:lnTo>
                      <a:pt x="2040" y="492"/>
                    </a:lnTo>
                    <a:lnTo>
                      <a:pt x="2046" y="492"/>
                    </a:lnTo>
                    <a:lnTo>
                      <a:pt x="2046" y="498"/>
                    </a:lnTo>
                    <a:lnTo>
                      <a:pt x="2052" y="498"/>
                    </a:lnTo>
                    <a:lnTo>
                      <a:pt x="2052" y="503"/>
                    </a:lnTo>
                    <a:lnTo>
                      <a:pt x="2058" y="503"/>
                    </a:lnTo>
                    <a:lnTo>
                      <a:pt x="2058" y="508"/>
                    </a:lnTo>
                    <a:lnTo>
                      <a:pt x="2064" y="508"/>
                    </a:lnTo>
                    <a:lnTo>
                      <a:pt x="2070" y="513"/>
                    </a:lnTo>
                    <a:lnTo>
                      <a:pt x="2076" y="513"/>
                    </a:lnTo>
                    <a:lnTo>
                      <a:pt x="2076" y="518"/>
                    </a:lnTo>
                    <a:lnTo>
                      <a:pt x="2082" y="518"/>
                    </a:lnTo>
                    <a:lnTo>
                      <a:pt x="2088" y="523"/>
                    </a:lnTo>
                    <a:lnTo>
                      <a:pt x="2094" y="523"/>
                    </a:lnTo>
                    <a:lnTo>
                      <a:pt x="2094" y="528"/>
                    </a:lnTo>
                    <a:lnTo>
                      <a:pt x="2100" y="528"/>
                    </a:lnTo>
                    <a:lnTo>
                      <a:pt x="2106" y="528"/>
                    </a:lnTo>
                    <a:lnTo>
                      <a:pt x="2106" y="533"/>
                    </a:lnTo>
                    <a:lnTo>
                      <a:pt x="2112" y="533"/>
                    </a:lnTo>
                    <a:lnTo>
                      <a:pt x="2112" y="528"/>
                    </a:lnTo>
                    <a:lnTo>
                      <a:pt x="2118" y="528"/>
                    </a:lnTo>
                    <a:lnTo>
                      <a:pt x="2124" y="528"/>
                    </a:lnTo>
                    <a:lnTo>
                      <a:pt x="2124" y="523"/>
                    </a:lnTo>
                    <a:lnTo>
                      <a:pt x="2130" y="523"/>
                    </a:lnTo>
                    <a:lnTo>
                      <a:pt x="2136" y="523"/>
                    </a:lnTo>
                    <a:lnTo>
                      <a:pt x="2136" y="518"/>
                    </a:lnTo>
                    <a:lnTo>
                      <a:pt x="2142" y="518"/>
                    </a:lnTo>
                    <a:lnTo>
                      <a:pt x="2142" y="513"/>
                    </a:lnTo>
                    <a:lnTo>
                      <a:pt x="2148" y="513"/>
                    </a:lnTo>
                    <a:lnTo>
                      <a:pt x="2154" y="508"/>
                    </a:lnTo>
                    <a:lnTo>
                      <a:pt x="2160" y="508"/>
                    </a:lnTo>
                    <a:lnTo>
                      <a:pt x="2160" y="503"/>
                    </a:lnTo>
                    <a:lnTo>
                      <a:pt x="2166" y="503"/>
                    </a:lnTo>
                    <a:lnTo>
                      <a:pt x="2166" y="498"/>
                    </a:lnTo>
                    <a:lnTo>
                      <a:pt x="2172" y="498"/>
                    </a:lnTo>
                    <a:lnTo>
                      <a:pt x="2172" y="492"/>
                    </a:lnTo>
                    <a:lnTo>
                      <a:pt x="2178" y="492"/>
                    </a:lnTo>
                    <a:lnTo>
                      <a:pt x="2178" y="487"/>
                    </a:lnTo>
                    <a:lnTo>
                      <a:pt x="2184" y="487"/>
                    </a:lnTo>
                    <a:lnTo>
                      <a:pt x="2184" y="482"/>
                    </a:lnTo>
                    <a:lnTo>
                      <a:pt x="2184" y="487"/>
                    </a:lnTo>
                    <a:lnTo>
                      <a:pt x="2190" y="487"/>
                    </a:lnTo>
                    <a:lnTo>
                      <a:pt x="2196" y="487"/>
                    </a:lnTo>
                    <a:lnTo>
                      <a:pt x="2196" y="492"/>
                    </a:lnTo>
                    <a:lnTo>
                      <a:pt x="2202" y="492"/>
                    </a:lnTo>
                    <a:lnTo>
                      <a:pt x="2208" y="492"/>
                    </a:lnTo>
                    <a:lnTo>
                      <a:pt x="2208" y="498"/>
                    </a:lnTo>
                    <a:lnTo>
                      <a:pt x="2214" y="498"/>
                    </a:lnTo>
                    <a:lnTo>
                      <a:pt x="2220" y="498"/>
                    </a:lnTo>
                    <a:lnTo>
                      <a:pt x="2226" y="498"/>
                    </a:lnTo>
                    <a:lnTo>
                      <a:pt x="2226" y="503"/>
                    </a:lnTo>
                    <a:lnTo>
                      <a:pt x="2232" y="503"/>
                    </a:lnTo>
                    <a:lnTo>
                      <a:pt x="2238" y="503"/>
                    </a:lnTo>
                    <a:lnTo>
                      <a:pt x="2244" y="503"/>
                    </a:lnTo>
                    <a:lnTo>
                      <a:pt x="2244" y="508"/>
                    </a:lnTo>
                    <a:lnTo>
                      <a:pt x="2250" y="508"/>
                    </a:lnTo>
                    <a:lnTo>
                      <a:pt x="2256" y="508"/>
                    </a:lnTo>
                    <a:lnTo>
                      <a:pt x="2256" y="503"/>
                    </a:lnTo>
                    <a:lnTo>
                      <a:pt x="2262" y="503"/>
                    </a:lnTo>
                    <a:lnTo>
                      <a:pt x="2268" y="498"/>
                    </a:lnTo>
                    <a:lnTo>
                      <a:pt x="2268" y="492"/>
                    </a:lnTo>
                    <a:lnTo>
                      <a:pt x="2274" y="492"/>
                    </a:lnTo>
                    <a:lnTo>
                      <a:pt x="2274" y="487"/>
                    </a:lnTo>
                    <a:lnTo>
                      <a:pt x="2280" y="482"/>
                    </a:lnTo>
                    <a:lnTo>
                      <a:pt x="2280" y="477"/>
                    </a:lnTo>
                    <a:lnTo>
                      <a:pt x="2286" y="477"/>
                    </a:lnTo>
                    <a:lnTo>
                      <a:pt x="2286" y="472"/>
                    </a:lnTo>
                    <a:lnTo>
                      <a:pt x="2292" y="467"/>
                    </a:lnTo>
                    <a:lnTo>
                      <a:pt x="2292" y="462"/>
                    </a:lnTo>
                    <a:lnTo>
                      <a:pt x="2298" y="462"/>
                    </a:lnTo>
                    <a:lnTo>
                      <a:pt x="2298" y="457"/>
                    </a:lnTo>
                    <a:lnTo>
                      <a:pt x="2304" y="451"/>
                    </a:lnTo>
                    <a:lnTo>
                      <a:pt x="2304" y="446"/>
                    </a:lnTo>
                    <a:lnTo>
                      <a:pt x="2310" y="441"/>
                    </a:lnTo>
                    <a:lnTo>
                      <a:pt x="2316" y="436"/>
                    </a:lnTo>
                    <a:lnTo>
                      <a:pt x="2316" y="431"/>
                    </a:lnTo>
                    <a:lnTo>
                      <a:pt x="2316" y="426"/>
                    </a:lnTo>
                    <a:lnTo>
                      <a:pt x="2322" y="426"/>
                    </a:lnTo>
                    <a:lnTo>
                      <a:pt x="2322" y="421"/>
                    </a:lnTo>
                    <a:lnTo>
                      <a:pt x="2328" y="416"/>
                    </a:lnTo>
                    <a:lnTo>
                      <a:pt x="2328" y="410"/>
                    </a:lnTo>
                    <a:lnTo>
                      <a:pt x="2334" y="410"/>
                    </a:lnTo>
                    <a:lnTo>
                      <a:pt x="2334" y="416"/>
                    </a:lnTo>
                    <a:lnTo>
                      <a:pt x="2340" y="421"/>
                    </a:lnTo>
                    <a:lnTo>
                      <a:pt x="2346" y="421"/>
                    </a:lnTo>
                    <a:lnTo>
                      <a:pt x="2346" y="426"/>
                    </a:lnTo>
                    <a:lnTo>
                      <a:pt x="2352" y="431"/>
                    </a:lnTo>
                    <a:lnTo>
                      <a:pt x="2358" y="431"/>
                    </a:lnTo>
                    <a:lnTo>
                      <a:pt x="2358" y="436"/>
                    </a:lnTo>
                    <a:lnTo>
                      <a:pt x="2364" y="436"/>
                    </a:lnTo>
                    <a:lnTo>
                      <a:pt x="2364" y="441"/>
                    </a:lnTo>
                    <a:lnTo>
                      <a:pt x="2370" y="441"/>
                    </a:lnTo>
                    <a:lnTo>
                      <a:pt x="2370" y="446"/>
                    </a:lnTo>
                    <a:lnTo>
                      <a:pt x="2376" y="446"/>
                    </a:lnTo>
                    <a:lnTo>
                      <a:pt x="2376" y="451"/>
                    </a:lnTo>
                    <a:lnTo>
                      <a:pt x="2382" y="451"/>
                    </a:lnTo>
                    <a:lnTo>
                      <a:pt x="2382" y="457"/>
                    </a:lnTo>
                    <a:lnTo>
                      <a:pt x="2388" y="457"/>
                    </a:lnTo>
                    <a:lnTo>
                      <a:pt x="2394" y="462"/>
                    </a:lnTo>
                    <a:lnTo>
                      <a:pt x="2400" y="467"/>
                    </a:lnTo>
                    <a:lnTo>
                      <a:pt x="2406" y="467"/>
                    </a:lnTo>
                    <a:lnTo>
                      <a:pt x="2406" y="462"/>
                    </a:lnTo>
                    <a:lnTo>
                      <a:pt x="2406" y="457"/>
                    </a:lnTo>
                    <a:lnTo>
                      <a:pt x="2412" y="457"/>
                    </a:lnTo>
                    <a:lnTo>
                      <a:pt x="2412" y="451"/>
                    </a:lnTo>
                    <a:lnTo>
                      <a:pt x="2418" y="446"/>
                    </a:lnTo>
                    <a:lnTo>
                      <a:pt x="2418" y="441"/>
                    </a:lnTo>
                    <a:lnTo>
                      <a:pt x="2424" y="441"/>
                    </a:lnTo>
                    <a:lnTo>
                      <a:pt x="2424" y="436"/>
                    </a:lnTo>
                    <a:lnTo>
                      <a:pt x="2424" y="431"/>
                    </a:lnTo>
                    <a:lnTo>
                      <a:pt x="2430" y="431"/>
                    </a:lnTo>
                    <a:lnTo>
                      <a:pt x="2430" y="426"/>
                    </a:lnTo>
                    <a:lnTo>
                      <a:pt x="2430" y="421"/>
                    </a:lnTo>
                    <a:lnTo>
                      <a:pt x="2436" y="421"/>
                    </a:lnTo>
                    <a:lnTo>
                      <a:pt x="2436" y="416"/>
                    </a:lnTo>
                    <a:lnTo>
                      <a:pt x="2436" y="410"/>
                    </a:lnTo>
                    <a:lnTo>
                      <a:pt x="2442" y="410"/>
                    </a:lnTo>
                    <a:lnTo>
                      <a:pt x="2442" y="405"/>
                    </a:lnTo>
                    <a:lnTo>
                      <a:pt x="2448" y="400"/>
                    </a:lnTo>
                    <a:lnTo>
                      <a:pt x="2448" y="395"/>
                    </a:lnTo>
                    <a:lnTo>
                      <a:pt x="2454" y="390"/>
                    </a:lnTo>
                    <a:lnTo>
                      <a:pt x="2454" y="385"/>
                    </a:lnTo>
                    <a:lnTo>
                      <a:pt x="2460" y="380"/>
                    </a:lnTo>
                    <a:lnTo>
                      <a:pt x="2460" y="375"/>
                    </a:lnTo>
                    <a:lnTo>
                      <a:pt x="2466" y="369"/>
                    </a:lnTo>
                    <a:lnTo>
                      <a:pt x="2466" y="364"/>
                    </a:lnTo>
                    <a:lnTo>
                      <a:pt x="2466" y="359"/>
                    </a:lnTo>
                    <a:lnTo>
                      <a:pt x="2472" y="359"/>
                    </a:lnTo>
                    <a:lnTo>
                      <a:pt x="2472" y="354"/>
                    </a:lnTo>
                    <a:lnTo>
                      <a:pt x="2472" y="349"/>
                    </a:lnTo>
                    <a:lnTo>
                      <a:pt x="2478" y="349"/>
                    </a:lnTo>
                    <a:lnTo>
                      <a:pt x="2478" y="354"/>
                    </a:lnTo>
                    <a:lnTo>
                      <a:pt x="2478" y="359"/>
                    </a:lnTo>
                    <a:lnTo>
                      <a:pt x="2484" y="359"/>
                    </a:lnTo>
                    <a:lnTo>
                      <a:pt x="2484" y="364"/>
                    </a:lnTo>
                    <a:lnTo>
                      <a:pt x="2484" y="369"/>
                    </a:lnTo>
                    <a:lnTo>
                      <a:pt x="2490" y="375"/>
                    </a:lnTo>
                    <a:lnTo>
                      <a:pt x="2496" y="380"/>
                    </a:lnTo>
                    <a:lnTo>
                      <a:pt x="2496" y="385"/>
                    </a:lnTo>
                    <a:lnTo>
                      <a:pt x="2496" y="390"/>
                    </a:lnTo>
                    <a:lnTo>
                      <a:pt x="2502" y="395"/>
                    </a:lnTo>
                    <a:lnTo>
                      <a:pt x="2502" y="400"/>
                    </a:lnTo>
                    <a:lnTo>
                      <a:pt x="2508" y="400"/>
                    </a:lnTo>
                    <a:lnTo>
                      <a:pt x="2508" y="405"/>
                    </a:lnTo>
                    <a:lnTo>
                      <a:pt x="2508" y="410"/>
                    </a:lnTo>
                    <a:lnTo>
                      <a:pt x="2514" y="410"/>
                    </a:lnTo>
                    <a:lnTo>
                      <a:pt x="2514" y="416"/>
                    </a:lnTo>
                    <a:lnTo>
                      <a:pt x="2514" y="421"/>
                    </a:lnTo>
                    <a:lnTo>
                      <a:pt x="2520" y="421"/>
                    </a:lnTo>
                    <a:lnTo>
                      <a:pt x="2520" y="426"/>
                    </a:lnTo>
                    <a:lnTo>
                      <a:pt x="2526" y="431"/>
                    </a:lnTo>
                    <a:lnTo>
                      <a:pt x="2526" y="436"/>
                    </a:lnTo>
                    <a:lnTo>
                      <a:pt x="2532" y="436"/>
                    </a:lnTo>
                    <a:lnTo>
                      <a:pt x="2532" y="441"/>
                    </a:lnTo>
                    <a:lnTo>
                      <a:pt x="2532" y="446"/>
                    </a:lnTo>
                    <a:lnTo>
                      <a:pt x="2538" y="446"/>
                    </a:lnTo>
                    <a:lnTo>
                      <a:pt x="2538" y="451"/>
                    </a:lnTo>
                    <a:lnTo>
                      <a:pt x="2544" y="457"/>
                    </a:lnTo>
                    <a:lnTo>
                      <a:pt x="2544" y="462"/>
                    </a:lnTo>
                    <a:lnTo>
                      <a:pt x="2550" y="462"/>
                    </a:lnTo>
                    <a:lnTo>
                      <a:pt x="2556" y="457"/>
                    </a:lnTo>
                    <a:lnTo>
                      <a:pt x="2556" y="451"/>
                    </a:lnTo>
                    <a:lnTo>
                      <a:pt x="2562" y="451"/>
                    </a:lnTo>
                    <a:lnTo>
                      <a:pt x="2562" y="446"/>
                    </a:lnTo>
                    <a:lnTo>
                      <a:pt x="2568" y="446"/>
                    </a:lnTo>
                    <a:lnTo>
                      <a:pt x="2568" y="441"/>
                    </a:lnTo>
                    <a:lnTo>
                      <a:pt x="2574" y="441"/>
                    </a:lnTo>
                    <a:lnTo>
                      <a:pt x="2574" y="436"/>
                    </a:lnTo>
                    <a:lnTo>
                      <a:pt x="2580" y="431"/>
                    </a:lnTo>
                    <a:lnTo>
                      <a:pt x="2586" y="426"/>
                    </a:lnTo>
                    <a:lnTo>
                      <a:pt x="2586" y="421"/>
                    </a:lnTo>
                    <a:lnTo>
                      <a:pt x="2592" y="421"/>
                    </a:lnTo>
                    <a:lnTo>
                      <a:pt x="2592" y="416"/>
                    </a:lnTo>
                    <a:lnTo>
                      <a:pt x="2598" y="416"/>
                    </a:lnTo>
                    <a:lnTo>
                      <a:pt x="2598" y="410"/>
                    </a:lnTo>
                    <a:lnTo>
                      <a:pt x="2604" y="405"/>
                    </a:lnTo>
                    <a:lnTo>
                      <a:pt x="2604" y="400"/>
                    </a:lnTo>
                    <a:lnTo>
                      <a:pt x="2610" y="400"/>
                    </a:lnTo>
                    <a:lnTo>
                      <a:pt x="2610" y="395"/>
                    </a:lnTo>
                    <a:lnTo>
                      <a:pt x="2616" y="395"/>
                    </a:lnTo>
                    <a:lnTo>
                      <a:pt x="2616" y="390"/>
                    </a:lnTo>
                    <a:lnTo>
                      <a:pt x="2616" y="385"/>
                    </a:lnTo>
                    <a:lnTo>
                      <a:pt x="2622" y="385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5" name="Rectangle 2084"/>
              <p:cNvSpPr>
                <a:spLocks noChangeArrowheads="1"/>
              </p:cNvSpPr>
              <p:nvPr/>
            </p:nvSpPr>
            <p:spPr bwMode="auto">
              <a:xfrm>
                <a:off x="3180" y="2624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6" name="Freeform 2085"/>
              <p:cNvSpPr>
                <a:spLocks/>
              </p:cNvSpPr>
              <p:nvPr/>
            </p:nvSpPr>
            <p:spPr bwMode="auto">
              <a:xfrm>
                <a:off x="2952" y="2014"/>
                <a:ext cx="2622" cy="538"/>
              </a:xfrm>
              <a:custGeom>
                <a:avLst/>
                <a:gdLst>
                  <a:gd name="T0" fmla="*/ 36 w 2622"/>
                  <a:gd name="T1" fmla="*/ 36 h 538"/>
                  <a:gd name="T2" fmla="*/ 78 w 2622"/>
                  <a:gd name="T3" fmla="*/ 77 h 538"/>
                  <a:gd name="T4" fmla="*/ 120 w 2622"/>
                  <a:gd name="T5" fmla="*/ 133 h 538"/>
                  <a:gd name="T6" fmla="*/ 162 w 2622"/>
                  <a:gd name="T7" fmla="*/ 169 h 538"/>
                  <a:gd name="T8" fmla="*/ 204 w 2622"/>
                  <a:gd name="T9" fmla="*/ 195 h 538"/>
                  <a:gd name="T10" fmla="*/ 246 w 2622"/>
                  <a:gd name="T11" fmla="*/ 231 h 538"/>
                  <a:gd name="T12" fmla="*/ 288 w 2622"/>
                  <a:gd name="T13" fmla="*/ 277 h 538"/>
                  <a:gd name="T14" fmla="*/ 330 w 2622"/>
                  <a:gd name="T15" fmla="*/ 292 h 538"/>
                  <a:gd name="T16" fmla="*/ 366 w 2622"/>
                  <a:gd name="T17" fmla="*/ 308 h 538"/>
                  <a:gd name="T18" fmla="*/ 414 w 2622"/>
                  <a:gd name="T19" fmla="*/ 344 h 538"/>
                  <a:gd name="T20" fmla="*/ 456 w 2622"/>
                  <a:gd name="T21" fmla="*/ 364 h 538"/>
                  <a:gd name="T22" fmla="*/ 498 w 2622"/>
                  <a:gd name="T23" fmla="*/ 369 h 538"/>
                  <a:gd name="T24" fmla="*/ 534 w 2622"/>
                  <a:gd name="T25" fmla="*/ 390 h 538"/>
                  <a:gd name="T26" fmla="*/ 582 w 2622"/>
                  <a:gd name="T27" fmla="*/ 415 h 538"/>
                  <a:gd name="T28" fmla="*/ 618 w 2622"/>
                  <a:gd name="T29" fmla="*/ 410 h 538"/>
                  <a:gd name="T30" fmla="*/ 660 w 2622"/>
                  <a:gd name="T31" fmla="*/ 405 h 538"/>
                  <a:gd name="T32" fmla="*/ 702 w 2622"/>
                  <a:gd name="T33" fmla="*/ 426 h 538"/>
                  <a:gd name="T34" fmla="*/ 744 w 2622"/>
                  <a:gd name="T35" fmla="*/ 426 h 538"/>
                  <a:gd name="T36" fmla="*/ 786 w 2622"/>
                  <a:gd name="T37" fmla="*/ 405 h 538"/>
                  <a:gd name="T38" fmla="*/ 828 w 2622"/>
                  <a:gd name="T39" fmla="*/ 410 h 538"/>
                  <a:gd name="T40" fmla="*/ 870 w 2622"/>
                  <a:gd name="T41" fmla="*/ 426 h 538"/>
                  <a:gd name="T42" fmla="*/ 912 w 2622"/>
                  <a:gd name="T43" fmla="*/ 400 h 538"/>
                  <a:gd name="T44" fmla="*/ 954 w 2622"/>
                  <a:gd name="T45" fmla="*/ 369 h 538"/>
                  <a:gd name="T46" fmla="*/ 996 w 2622"/>
                  <a:gd name="T47" fmla="*/ 385 h 538"/>
                  <a:gd name="T48" fmla="*/ 1038 w 2622"/>
                  <a:gd name="T49" fmla="*/ 374 h 538"/>
                  <a:gd name="T50" fmla="*/ 1080 w 2622"/>
                  <a:gd name="T51" fmla="*/ 323 h 538"/>
                  <a:gd name="T52" fmla="*/ 1122 w 2622"/>
                  <a:gd name="T53" fmla="*/ 328 h 538"/>
                  <a:gd name="T54" fmla="*/ 1164 w 2622"/>
                  <a:gd name="T55" fmla="*/ 349 h 538"/>
                  <a:gd name="T56" fmla="*/ 1200 w 2622"/>
                  <a:gd name="T57" fmla="*/ 297 h 538"/>
                  <a:gd name="T58" fmla="*/ 1242 w 2622"/>
                  <a:gd name="T59" fmla="*/ 251 h 538"/>
                  <a:gd name="T60" fmla="*/ 1284 w 2622"/>
                  <a:gd name="T61" fmla="*/ 292 h 538"/>
                  <a:gd name="T62" fmla="*/ 1326 w 2622"/>
                  <a:gd name="T63" fmla="*/ 287 h 538"/>
                  <a:gd name="T64" fmla="*/ 1374 w 2622"/>
                  <a:gd name="T65" fmla="*/ 215 h 538"/>
                  <a:gd name="T66" fmla="*/ 1410 w 2622"/>
                  <a:gd name="T67" fmla="*/ 241 h 538"/>
                  <a:gd name="T68" fmla="*/ 1452 w 2622"/>
                  <a:gd name="T69" fmla="*/ 297 h 538"/>
                  <a:gd name="T70" fmla="*/ 1494 w 2622"/>
                  <a:gd name="T71" fmla="*/ 246 h 538"/>
                  <a:gd name="T72" fmla="*/ 1536 w 2622"/>
                  <a:gd name="T73" fmla="*/ 205 h 538"/>
                  <a:gd name="T74" fmla="*/ 1578 w 2622"/>
                  <a:gd name="T75" fmla="*/ 287 h 538"/>
                  <a:gd name="T76" fmla="*/ 1620 w 2622"/>
                  <a:gd name="T77" fmla="*/ 313 h 538"/>
                  <a:gd name="T78" fmla="*/ 1662 w 2622"/>
                  <a:gd name="T79" fmla="*/ 262 h 538"/>
                  <a:gd name="T80" fmla="*/ 1704 w 2622"/>
                  <a:gd name="T81" fmla="*/ 313 h 538"/>
                  <a:gd name="T82" fmla="*/ 1746 w 2622"/>
                  <a:gd name="T83" fmla="*/ 395 h 538"/>
                  <a:gd name="T84" fmla="*/ 1782 w 2622"/>
                  <a:gd name="T85" fmla="*/ 379 h 538"/>
                  <a:gd name="T86" fmla="*/ 1824 w 2622"/>
                  <a:gd name="T87" fmla="*/ 369 h 538"/>
                  <a:gd name="T88" fmla="*/ 1872 w 2622"/>
                  <a:gd name="T89" fmla="*/ 446 h 538"/>
                  <a:gd name="T90" fmla="*/ 1908 w 2622"/>
                  <a:gd name="T91" fmla="*/ 482 h 538"/>
                  <a:gd name="T92" fmla="*/ 1956 w 2622"/>
                  <a:gd name="T93" fmla="*/ 472 h 538"/>
                  <a:gd name="T94" fmla="*/ 1992 w 2622"/>
                  <a:gd name="T95" fmla="*/ 502 h 538"/>
                  <a:gd name="T96" fmla="*/ 2034 w 2622"/>
                  <a:gd name="T97" fmla="*/ 538 h 538"/>
                  <a:gd name="T98" fmla="*/ 2076 w 2622"/>
                  <a:gd name="T99" fmla="*/ 533 h 538"/>
                  <a:gd name="T100" fmla="*/ 2118 w 2622"/>
                  <a:gd name="T101" fmla="*/ 518 h 538"/>
                  <a:gd name="T102" fmla="*/ 2160 w 2622"/>
                  <a:gd name="T103" fmla="*/ 533 h 538"/>
                  <a:gd name="T104" fmla="*/ 2202 w 2622"/>
                  <a:gd name="T105" fmla="*/ 523 h 538"/>
                  <a:gd name="T106" fmla="*/ 2244 w 2622"/>
                  <a:gd name="T107" fmla="*/ 477 h 538"/>
                  <a:gd name="T108" fmla="*/ 2286 w 2622"/>
                  <a:gd name="T109" fmla="*/ 477 h 538"/>
                  <a:gd name="T110" fmla="*/ 2328 w 2622"/>
                  <a:gd name="T111" fmla="*/ 492 h 538"/>
                  <a:gd name="T112" fmla="*/ 2370 w 2622"/>
                  <a:gd name="T113" fmla="*/ 431 h 538"/>
                  <a:gd name="T114" fmla="*/ 2406 w 2622"/>
                  <a:gd name="T115" fmla="*/ 374 h 538"/>
                  <a:gd name="T116" fmla="*/ 2454 w 2622"/>
                  <a:gd name="T117" fmla="*/ 431 h 538"/>
                  <a:gd name="T118" fmla="*/ 2496 w 2622"/>
                  <a:gd name="T119" fmla="*/ 431 h 538"/>
                  <a:gd name="T120" fmla="*/ 2538 w 2622"/>
                  <a:gd name="T121" fmla="*/ 359 h 538"/>
                  <a:gd name="T122" fmla="*/ 2574 w 2622"/>
                  <a:gd name="T123" fmla="*/ 400 h 53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22"/>
                  <a:gd name="T187" fmla="*/ 0 h 538"/>
                  <a:gd name="T188" fmla="*/ 2622 w 2622"/>
                  <a:gd name="T189" fmla="*/ 538 h 53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22" h="538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6" y="10"/>
                    </a:lnTo>
                    <a:lnTo>
                      <a:pt x="12" y="10"/>
                    </a:lnTo>
                    <a:lnTo>
                      <a:pt x="12" y="16"/>
                    </a:lnTo>
                    <a:lnTo>
                      <a:pt x="18" y="21"/>
                    </a:lnTo>
                    <a:lnTo>
                      <a:pt x="24" y="26"/>
                    </a:lnTo>
                    <a:lnTo>
                      <a:pt x="30" y="31"/>
                    </a:lnTo>
                    <a:lnTo>
                      <a:pt x="36" y="36"/>
                    </a:lnTo>
                    <a:lnTo>
                      <a:pt x="42" y="41"/>
                    </a:lnTo>
                    <a:lnTo>
                      <a:pt x="42" y="46"/>
                    </a:lnTo>
                    <a:lnTo>
                      <a:pt x="48" y="46"/>
                    </a:lnTo>
                    <a:lnTo>
                      <a:pt x="54" y="51"/>
                    </a:lnTo>
                    <a:lnTo>
                      <a:pt x="54" y="57"/>
                    </a:lnTo>
                    <a:lnTo>
                      <a:pt x="60" y="57"/>
                    </a:lnTo>
                    <a:lnTo>
                      <a:pt x="60" y="62"/>
                    </a:lnTo>
                    <a:lnTo>
                      <a:pt x="66" y="62"/>
                    </a:lnTo>
                    <a:lnTo>
                      <a:pt x="66" y="67"/>
                    </a:lnTo>
                    <a:lnTo>
                      <a:pt x="72" y="67"/>
                    </a:lnTo>
                    <a:lnTo>
                      <a:pt x="72" y="72"/>
                    </a:lnTo>
                    <a:lnTo>
                      <a:pt x="78" y="77"/>
                    </a:lnTo>
                    <a:lnTo>
                      <a:pt x="84" y="82"/>
                    </a:lnTo>
                    <a:lnTo>
                      <a:pt x="84" y="87"/>
                    </a:lnTo>
                    <a:lnTo>
                      <a:pt x="90" y="87"/>
                    </a:lnTo>
                    <a:lnTo>
                      <a:pt x="90" y="92"/>
                    </a:lnTo>
                    <a:lnTo>
                      <a:pt x="96" y="98"/>
                    </a:lnTo>
                    <a:lnTo>
                      <a:pt x="96" y="103"/>
                    </a:lnTo>
                    <a:lnTo>
                      <a:pt x="102" y="103"/>
                    </a:lnTo>
                    <a:lnTo>
                      <a:pt x="102" y="108"/>
                    </a:lnTo>
                    <a:lnTo>
                      <a:pt x="108" y="113"/>
                    </a:lnTo>
                    <a:lnTo>
                      <a:pt x="108" y="118"/>
                    </a:lnTo>
                    <a:lnTo>
                      <a:pt x="114" y="118"/>
                    </a:lnTo>
                    <a:lnTo>
                      <a:pt x="114" y="123"/>
                    </a:lnTo>
                    <a:lnTo>
                      <a:pt x="114" y="128"/>
                    </a:lnTo>
                    <a:lnTo>
                      <a:pt x="120" y="128"/>
                    </a:lnTo>
                    <a:lnTo>
                      <a:pt x="120" y="133"/>
                    </a:lnTo>
                    <a:lnTo>
                      <a:pt x="126" y="133"/>
                    </a:lnTo>
                    <a:lnTo>
                      <a:pt x="126" y="139"/>
                    </a:lnTo>
                    <a:lnTo>
                      <a:pt x="132" y="144"/>
                    </a:lnTo>
                    <a:lnTo>
                      <a:pt x="132" y="149"/>
                    </a:lnTo>
                    <a:lnTo>
                      <a:pt x="138" y="149"/>
                    </a:lnTo>
                    <a:lnTo>
                      <a:pt x="138" y="154"/>
                    </a:lnTo>
                    <a:lnTo>
                      <a:pt x="144" y="154"/>
                    </a:lnTo>
                    <a:lnTo>
                      <a:pt x="144" y="159"/>
                    </a:lnTo>
                    <a:lnTo>
                      <a:pt x="150" y="159"/>
                    </a:lnTo>
                    <a:lnTo>
                      <a:pt x="150" y="164"/>
                    </a:lnTo>
                    <a:lnTo>
                      <a:pt x="156" y="164"/>
                    </a:lnTo>
                    <a:lnTo>
                      <a:pt x="156" y="169"/>
                    </a:lnTo>
                    <a:lnTo>
                      <a:pt x="162" y="169"/>
                    </a:lnTo>
                    <a:lnTo>
                      <a:pt x="168" y="174"/>
                    </a:lnTo>
                    <a:lnTo>
                      <a:pt x="174" y="174"/>
                    </a:lnTo>
                    <a:lnTo>
                      <a:pt x="174" y="180"/>
                    </a:lnTo>
                    <a:lnTo>
                      <a:pt x="180" y="180"/>
                    </a:lnTo>
                    <a:lnTo>
                      <a:pt x="186" y="185"/>
                    </a:lnTo>
                    <a:lnTo>
                      <a:pt x="192" y="185"/>
                    </a:lnTo>
                    <a:lnTo>
                      <a:pt x="192" y="190"/>
                    </a:lnTo>
                    <a:lnTo>
                      <a:pt x="198" y="190"/>
                    </a:lnTo>
                    <a:lnTo>
                      <a:pt x="204" y="190"/>
                    </a:lnTo>
                    <a:lnTo>
                      <a:pt x="204" y="195"/>
                    </a:lnTo>
                    <a:lnTo>
                      <a:pt x="210" y="195"/>
                    </a:lnTo>
                    <a:lnTo>
                      <a:pt x="216" y="200"/>
                    </a:lnTo>
                    <a:lnTo>
                      <a:pt x="222" y="200"/>
                    </a:lnTo>
                    <a:lnTo>
                      <a:pt x="222" y="205"/>
                    </a:lnTo>
                    <a:lnTo>
                      <a:pt x="222" y="210"/>
                    </a:lnTo>
                    <a:lnTo>
                      <a:pt x="228" y="210"/>
                    </a:lnTo>
                    <a:lnTo>
                      <a:pt x="228" y="215"/>
                    </a:lnTo>
                    <a:lnTo>
                      <a:pt x="234" y="215"/>
                    </a:lnTo>
                    <a:lnTo>
                      <a:pt x="234" y="221"/>
                    </a:lnTo>
                    <a:lnTo>
                      <a:pt x="240" y="226"/>
                    </a:lnTo>
                    <a:lnTo>
                      <a:pt x="246" y="231"/>
                    </a:lnTo>
                    <a:lnTo>
                      <a:pt x="246" y="236"/>
                    </a:lnTo>
                    <a:lnTo>
                      <a:pt x="252" y="236"/>
                    </a:lnTo>
                    <a:lnTo>
                      <a:pt x="252" y="241"/>
                    </a:lnTo>
                    <a:lnTo>
                      <a:pt x="258" y="241"/>
                    </a:lnTo>
                    <a:lnTo>
                      <a:pt x="258" y="246"/>
                    </a:lnTo>
                    <a:lnTo>
                      <a:pt x="264" y="251"/>
                    </a:lnTo>
                    <a:lnTo>
                      <a:pt x="264" y="256"/>
                    </a:lnTo>
                    <a:lnTo>
                      <a:pt x="270" y="256"/>
                    </a:lnTo>
                    <a:lnTo>
                      <a:pt x="270" y="262"/>
                    </a:lnTo>
                    <a:lnTo>
                      <a:pt x="276" y="262"/>
                    </a:lnTo>
                    <a:lnTo>
                      <a:pt x="276" y="267"/>
                    </a:lnTo>
                    <a:lnTo>
                      <a:pt x="282" y="267"/>
                    </a:lnTo>
                    <a:lnTo>
                      <a:pt x="282" y="272"/>
                    </a:lnTo>
                    <a:lnTo>
                      <a:pt x="288" y="277"/>
                    </a:lnTo>
                    <a:lnTo>
                      <a:pt x="294" y="277"/>
                    </a:lnTo>
                    <a:lnTo>
                      <a:pt x="294" y="282"/>
                    </a:lnTo>
                    <a:lnTo>
                      <a:pt x="300" y="282"/>
                    </a:lnTo>
                    <a:lnTo>
                      <a:pt x="306" y="282"/>
                    </a:lnTo>
                    <a:lnTo>
                      <a:pt x="306" y="287"/>
                    </a:lnTo>
                    <a:lnTo>
                      <a:pt x="312" y="287"/>
                    </a:lnTo>
                    <a:lnTo>
                      <a:pt x="318" y="287"/>
                    </a:lnTo>
                    <a:lnTo>
                      <a:pt x="324" y="287"/>
                    </a:lnTo>
                    <a:lnTo>
                      <a:pt x="324" y="292"/>
                    </a:lnTo>
                    <a:lnTo>
                      <a:pt x="330" y="292"/>
                    </a:lnTo>
                    <a:lnTo>
                      <a:pt x="336" y="292"/>
                    </a:lnTo>
                    <a:lnTo>
                      <a:pt x="342" y="292"/>
                    </a:lnTo>
                    <a:lnTo>
                      <a:pt x="342" y="297"/>
                    </a:lnTo>
                    <a:lnTo>
                      <a:pt x="348" y="297"/>
                    </a:lnTo>
                    <a:lnTo>
                      <a:pt x="354" y="297"/>
                    </a:lnTo>
                    <a:lnTo>
                      <a:pt x="360" y="297"/>
                    </a:lnTo>
                    <a:lnTo>
                      <a:pt x="360" y="303"/>
                    </a:lnTo>
                    <a:lnTo>
                      <a:pt x="366" y="303"/>
                    </a:lnTo>
                    <a:lnTo>
                      <a:pt x="366" y="308"/>
                    </a:lnTo>
                    <a:lnTo>
                      <a:pt x="372" y="308"/>
                    </a:lnTo>
                    <a:lnTo>
                      <a:pt x="372" y="313"/>
                    </a:lnTo>
                    <a:lnTo>
                      <a:pt x="378" y="313"/>
                    </a:lnTo>
                    <a:lnTo>
                      <a:pt x="378" y="318"/>
                    </a:lnTo>
                    <a:lnTo>
                      <a:pt x="384" y="318"/>
                    </a:lnTo>
                    <a:lnTo>
                      <a:pt x="384" y="323"/>
                    </a:lnTo>
                    <a:lnTo>
                      <a:pt x="390" y="323"/>
                    </a:lnTo>
                    <a:lnTo>
                      <a:pt x="390" y="328"/>
                    </a:lnTo>
                    <a:lnTo>
                      <a:pt x="396" y="328"/>
                    </a:lnTo>
                    <a:lnTo>
                      <a:pt x="396" y="333"/>
                    </a:lnTo>
                    <a:lnTo>
                      <a:pt x="402" y="333"/>
                    </a:lnTo>
                    <a:lnTo>
                      <a:pt x="402" y="338"/>
                    </a:lnTo>
                    <a:lnTo>
                      <a:pt x="408" y="338"/>
                    </a:lnTo>
                    <a:lnTo>
                      <a:pt x="408" y="344"/>
                    </a:lnTo>
                    <a:lnTo>
                      <a:pt x="414" y="344"/>
                    </a:lnTo>
                    <a:lnTo>
                      <a:pt x="414" y="349"/>
                    </a:lnTo>
                    <a:lnTo>
                      <a:pt x="420" y="349"/>
                    </a:lnTo>
                    <a:lnTo>
                      <a:pt x="420" y="354"/>
                    </a:lnTo>
                    <a:lnTo>
                      <a:pt x="426" y="354"/>
                    </a:lnTo>
                    <a:lnTo>
                      <a:pt x="426" y="359"/>
                    </a:lnTo>
                    <a:lnTo>
                      <a:pt x="432" y="359"/>
                    </a:lnTo>
                    <a:lnTo>
                      <a:pt x="432" y="364"/>
                    </a:lnTo>
                    <a:lnTo>
                      <a:pt x="438" y="364"/>
                    </a:lnTo>
                    <a:lnTo>
                      <a:pt x="444" y="364"/>
                    </a:lnTo>
                    <a:lnTo>
                      <a:pt x="450" y="364"/>
                    </a:lnTo>
                    <a:lnTo>
                      <a:pt x="456" y="364"/>
                    </a:lnTo>
                    <a:lnTo>
                      <a:pt x="462" y="364"/>
                    </a:lnTo>
                    <a:lnTo>
                      <a:pt x="468" y="364"/>
                    </a:lnTo>
                    <a:lnTo>
                      <a:pt x="468" y="369"/>
                    </a:lnTo>
                    <a:lnTo>
                      <a:pt x="474" y="369"/>
                    </a:lnTo>
                    <a:lnTo>
                      <a:pt x="480" y="369"/>
                    </a:lnTo>
                    <a:lnTo>
                      <a:pt x="486" y="369"/>
                    </a:lnTo>
                    <a:lnTo>
                      <a:pt x="492" y="369"/>
                    </a:lnTo>
                    <a:lnTo>
                      <a:pt x="498" y="369"/>
                    </a:lnTo>
                    <a:lnTo>
                      <a:pt x="504" y="369"/>
                    </a:lnTo>
                    <a:lnTo>
                      <a:pt x="510" y="369"/>
                    </a:lnTo>
                    <a:lnTo>
                      <a:pt x="516" y="374"/>
                    </a:lnTo>
                    <a:lnTo>
                      <a:pt x="522" y="374"/>
                    </a:lnTo>
                    <a:lnTo>
                      <a:pt x="522" y="379"/>
                    </a:lnTo>
                    <a:lnTo>
                      <a:pt x="528" y="379"/>
                    </a:lnTo>
                    <a:lnTo>
                      <a:pt x="528" y="385"/>
                    </a:lnTo>
                    <a:lnTo>
                      <a:pt x="534" y="385"/>
                    </a:lnTo>
                    <a:lnTo>
                      <a:pt x="534" y="390"/>
                    </a:lnTo>
                    <a:lnTo>
                      <a:pt x="540" y="390"/>
                    </a:lnTo>
                    <a:lnTo>
                      <a:pt x="546" y="390"/>
                    </a:lnTo>
                    <a:lnTo>
                      <a:pt x="546" y="395"/>
                    </a:lnTo>
                    <a:lnTo>
                      <a:pt x="552" y="395"/>
                    </a:lnTo>
                    <a:lnTo>
                      <a:pt x="552" y="400"/>
                    </a:lnTo>
                    <a:lnTo>
                      <a:pt x="558" y="400"/>
                    </a:lnTo>
                    <a:lnTo>
                      <a:pt x="564" y="405"/>
                    </a:lnTo>
                    <a:lnTo>
                      <a:pt x="570" y="405"/>
                    </a:lnTo>
                    <a:lnTo>
                      <a:pt x="570" y="410"/>
                    </a:lnTo>
                    <a:lnTo>
                      <a:pt x="576" y="410"/>
                    </a:lnTo>
                    <a:lnTo>
                      <a:pt x="576" y="415"/>
                    </a:lnTo>
                    <a:lnTo>
                      <a:pt x="582" y="415"/>
                    </a:lnTo>
                    <a:lnTo>
                      <a:pt x="588" y="415"/>
                    </a:lnTo>
                    <a:lnTo>
                      <a:pt x="594" y="415"/>
                    </a:lnTo>
                    <a:lnTo>
                      <a:pt x="600" y="410"/>
                    </a:lnTo>
                    <a:lnTo>
                      <a:pt x="606" y="410"/>
                    </a:lnTo>
                    <a:lnTo>
                      <a:pt x="612" y="410"/>
                    </a:lnTo>
                    <a:lnTo>
                      <a:pt x="618" y="410"/>
                    </a:lnTo>
                    <a:lnTo>
                      <a:pt x="624" y="410"/>
                    </a:lnTo>
                    <a:lnTo>
                      <a:pt x="630" y="410"/>
                    </a:lnTo>
                    <a:lnTo>
                      <a:pt x="630" y="405"/>
                    </a:lnTo>
                    <a:lnTo>
                      <a:pt x="636" y="405"/>
                    </a:lnTo>
                    <a:lnTo>
                      <a:pt x="642" y="405"/>
                    </a:lnTo>
                    <a:lnTo>
                      <a:pt x="648" y="405"/>
                    </a:lnTo>
                    <a:lnTo>
                      <a:pt x="654" y="405"/>
                    </a:lnTo>
                    <a:lnTo>
                      <a:pt x="654" y="400"/>
                    </a:lnTo>
                    <a:lnTo>
                      <a:pt x="654" y="405"/>
                    </a:lnTo>
                    <a:lnTo>
                      <a:pt x="660" y="405"/>
                    </a:lnTo>
                    <a:lnTo>
                      <a:pt x="666" y="405"/>
                    </a:lnTo>
                    <a:lnTo>
                      <a:pt x="666" y="410"/>
                    </a:lnTo>
                    <a:lnTo>
                      <a:pt x="672" y="410"/>
                    </a:lnTo>
                    <a:lnTo>
                      <a:pt x="678" y="415"/>
                    </a:lnTo>
                    <a:lnTo>
                      <a:pt x="684" y="415"/>
                    </a:lnTo>
                    <a:lnTo>
                      <a:pt x="684" y="420"/>
                    </a:lnTo>
                    <a:lnTo>
                      <a:pt x="690" y="420"/>
                    </a:lnTo>
                    <a:lnTo>
                      <a:pt x="696" y="420"/>
                    </a:lnTo>
                    <a:lnTo>
                      <a:pt x="696" y="426"/>
                    </a:lnTo>
                    <a:lnTo>
                      <a:pt x="702" y="426"/>
                    </a:lnTo>
                    <a:lnTo>
                      <a:pt x="708" y="426"/>
                    </a:lnTo>
                    <a:lnTo>
                      <a:pt x="714" y="431"/>
                    </a:lnTo>
                    <a:lnTo>
                      <a:pt x="720" y="431"/>
                    </a:lnTo>
                    <a:lnTo>
                      <a:pt x="726" y="431"/>
                    </a:lnTo>
                    <a:lnTo>
                      <a:pt x="726" y="436"/>
                    </a:lnTo>
                    <a:lnTo>
                      <a:pt x="732" y="436"/>
                    </a:lnTo>
                    <a:lnTo>
                      <a:pt x="732" y="431"/>
                    </a:lnTo>
                    <a:lnTo>
                      <a:pt x="738" y="431"/>
                    </a:lnTo>
                    <a:lnTo>
                      <a:pt x="744" y="431"/>
                    </a:lnTo>
                    <a:lnTo>
                      <a:pt x="744" y="426"/>
                    </a:lnTo>
                    <a:lnTo>
                      <a:pt x="750" y="426"/>
                    </a:lnTo>
                    <a:lnTo>
                      <a:pt x="756" y="426"/>
                    </a:lnTo>
                    <a:lnTo>
                      <a:pt x="756" y="420"/>
                    </a:lnTo>
                    <a:lnTo>
                      <a:pt x="762" y="420"/>
                    </a:lnTo>
                    <a:lnTo>
                      <a:pt x="768" y="415"/>
                    </a:lnTo>
                    <a:lnTo>
                      <a:pt x="774" y="415"/>
                    </a:lnTo>
                    <a:lnTo>
                      <a:pt x="780" y="415"/>
                    </a:lnTo>
                    <a:lnTo>
                      <a:pt x="780" y="410"/>
                    </a:lnTo>
                    <a:lnTo>
                      <a:pt x="786" y="410"/>
                    </a:lnTo>
                    <a:lnTo>
                      <a:pt x="786" y="405"/>
                    </a:lnTo>
                    <a:lnTo>
                      <a:pt x="792" y="405"/>
                    </a:lnTo>
                    <a:lnTo>
                      <a:pt x="798" y="405"/>
                    </a:lnTo>
                    <a:lnTo>
                      <a:pt x="798" y="400"/>
                    </a:lnTo>
                    <a:lnTo>
                      <a:pt x="804" y="400"/>
                    </a:lnTo>
                    <a:lnTo>
                      <a:pt x="804" y="405"/>
                    </a:lnTo>
                    <a:lnTo>
                      <a:pt x="810" y="405"/>
                    </a:lnTo>
                    <a:lnTo>
                      <a:pt x="816" y="405"/>
                    </a:lnTo>
                    <a:lnTo>
                      <a:pt x="816" y="410"/>
                    </a:lnTo>
                    <a:lnTo>
                      <a:pt x="822" y="410"/>
                    </a:lnTo>
                    <a:lnTo>
                      <a:pt x="828" y="410"/>
                    </a:lnTo>
                    <a:lnTo>
                      <a:pt x="828" y="415"/>
                    </a:lnTo>
                    <a:lnTo>
                      <a:pt x="834" y="415"/>
                    </a:lnTo>
                    <a:lnTo>
                      <a:pt x="840" y="415"/>
                    </a:lnTo>
                    <a:lnTo>
                      <a:pt x="846" y="415"/>
                    </a:lnTo>
                    <a:lnTo>
                      <a:pt x="846" y="420"/>
                    </a:lnTo>
                    <a:lnTo>
                      <a:pt x="852" y="420"/>
                    </a:lnTo>
                    <a:lnTo>
                      <a:pt x="858" y="420"/>
                    </a:lnTo>
                    <a:lnTo>
                      <a:pt x="864" y="420"/>
                    </a:lnTo>
                    <a:lnTo>
                      <a:pt x="864" y="426"/>
                    </a:lnTo>
                    <a:lnTo>
                      <a:pt x="870" y="426"/>
                    </a:lnTo>
                    <a:lnTo>
                      <a:pt x="876" y="426"/>
                    </a:lnTo>
                    <a:lnTo>
                      <a:pt x="876" y="420"/>
                    </a:lnTo>
                    <a:lnTo>
                      <a:pt x="882" y="420"/>
                    </a:lnTo>
                    <a:lnTo>
                      <a:pt x="882" y="415"/>
                    </a:lnTo>
                    <a:lnTo>
                      <a:pt x="888" y="415"/>
                    </a:lnTo>
                    <a:lnTo>
                      <a:pt x="888" y="410"/>
                    </a:lnTo>
                    <a:lnTo>
                      <a:pt x="894" y="410"/>
                    </a:lnTo>
                    <a:lnTo>
                      <a:pt x="900" y="405"/>
                    </a:lnTo>
                    <a:lnTo>
                      <a:pt x="906" y="405"/>
                    </a:lnTo>
                    <a:lnTo>
                      <a:pt x="906" y="400"/>
                    </a:lnTo>
                    <a:lnTo>
                      <a:pt x="912" y="400"/>
                    </a:lnTo>
                    <a:lnTo>
                      <a:pt x="912" y="395"/>
                    </a:lnTo>
                    <a:lnTo>
                      <a:pt x="918" y="395"/>
                    </a:lnTo>
                    <a:lnTo>
                      <a:pt x="918" y="390"/>
                    </a:lnTo>
                    <a:lnTo>
                      <a:pt x="924" y="390"/>
                    </a:lnTo>
                    <a:lnTo>
                      <a:pt x="924" y="385"/>
                    </a:lnTo>
                    <a:lnTo>
                      <a:pt x="930" y="385"/>
                    </a:lnTo>
                    <a:lnTo>
                      <a:pt x="930" y="379"/>
                    </a:lnTo>
                    <a:lnTo>
                      <a:pt x="936" y="379"/>
                    </a:lnTo>
                    <a:lnTo>
                      <a:pt x="936" y="374"/>
                    </a:lnTo>
                    <a:lnTo>
                      <a:pt x="942" y="374"/>
                    </a:lnTo>
                    <a:lnTo>
                      <a:pt x="942" y="369"/>
                    </a:lnTo>
                    <a:lnTo>
                      <a:pt x="948" y="369"/>
                    </a:lnTo>
                    <a:lnTo>
                      <a:pt x="954" y="369"/>
                    </a:lnTo>
                    <a:lnTo>
                      <a:pt x="954" y="374"/>
                    </a:lnTo>
                    <a:lnTo>
                      <a:pt x="960" y="374"/>
                    </a:lnTo>
                    <a:lnTo>
                      <a:pt x="966" y="374"/>
                    </a:lnTo>
                    <a:lnTo>
                      <a:pt x="966" y="379"/>
                    </a:lnTo>
                    <a:lnTo>
                      <a:pt x="972" y="379"/>
                    </a:lnTo>
                    <a:lnTo>
                      <a:pt x="978" y="379"/>
                    </a:lnTo>
                    <a:lnTo>
                      <a:pt x="984" y="385"/>
                    </a:lnTo>
                    <a:lnTo>
                      <a:pt x="990" y="385"/>
                    </a:lnTo>
                    <a:lnTo>
                      <a:pt x="996" y="385"/>
                    </a:lnTo>
                    <a:lnTo>
                      <a:pt x="996" y="390"/>
                    </a:lnTo>
                    <a:lnTo>
                      <a:pt x="1002" y="390"/>
                    </a:lnTo>
                    <a:lnTo>
                      <a:pt x="1008" y="390"/>
                    </a:lnTo>
                    <a:lnTo>
                      <a:pt x="1014" y="390"/>
                    </a:lnTo>
                    <a:lnTo>
                      <a:pt x="1014" y="395"/>
                    </a:lnTo>
                    <a:lnTo>
                      <a:pt x="1020" y="395"/>
                    </a:lnTo>
                    <a:lnTo>
                      <a:pt x="1020" y="390"/>
                    </a:lnTo>
                    <a:lnTo>
                      <a:pt x="1026" y="390"/>
                    </a:lnTo>
                    <a:lnTo>
                      <a:pt x="1026" y="385"/>
                    </a:lnTo>
                    <a:lnTo>
                      <a:pt x="1032" y="385"/>
                    </a:lnTo>
                    <a:lnTo>
                      <a:pt x="1032" y="379"/>
                    </a:lnTo>
                    <a:lnTo>
                      <a:pt x="1038" y="374"/>
                    </a:lnTo>
                    <a:lnTo>
                      <a:pt x="1038" y="369"/>
                    </a:lnTo>
                    <a:lnTo>
                      <a:pt x="1044" y="369"/>
                    </a:lnTo>
                    <a:lnTo>
                      <a:pt x="1044" y="364"/>
                    </a:lnTo>
                    <a:lnTo>
                      <a:pt x="1050" y="359"/>
                    </a:lnTo>
                    <a:lnTo>
                      <a:pt x="1056" y="359"/>
                    </a:lnTo>
                    <a:lnTo>
                      <a:pt x="1056" y="354"/>
                    </a:lnTo>
                    <a:lnTo>
                      <a:pt x="1056" y="349"/>
                    </a:lnTo>
                    <a:lnTo>
                      <a:pt x="1062" y="349"/>
                    </a:lnTo>
                    <a:lnTo>
                      <a:pt x="1062" y="344"/>
                    </a:lnTo>
                    <a:lnTo>
                      <a:pt x="1068" y="338"/>
                    </a:lnTo>
                    <a:lnTo>
                      <a:pt x="1074" y="338"/>
                    </a:lnTo>
                    <a:lnTo>
                      <a:pt x="1074" y="333"/>
                    </a:lnTo>
                    <a:lnTo>
                      <a:pt x="1074" y="328"/>
                    </a:lnTo>
                    <a:lnTo>
                      <a:pt x="1080" y="328"/>
                    </a:lnTo>
                    <a:lnTo>
                      <a:pt x="1080" y="323"/>
                    </a:lnTo>
                    <a:lnTo>
                      <a:pt x="1086" y="323"/>
                    </a:lnTo>
                    <a:lnTo>
                      <a:pt x="1086" y="318"/>
                    </a:lnTo>
                    <a:lnTo>
                      <a:pt x="1086" y="313"/>
                    </a:lnTo>
                    <a:lnTo>
                      <a:pt x="1092" y="313"/>
                    </a:lnTo>
                    <a:lnTo>
                      <a:pt x="1098" y="313"/>
                    </a:lnTo>
                    <a:lnTo>
                      <a:pt x="1098" y="318"/>
                    </a:lnTo>
                    <a:lnTo>
                      <a:pt x="1104" y="318"/>
                    </a:lnTo>
                    <a:lnTo>
                      <a:pt x="1104" y="323"/>
                    </a:lnTo>
                    <a:lnTo>
                      <a:pt x="1110" y="323"/>
                    </a:lnTo>
                    <a:lnTo>
                      <a:pt x="1116" y="323"/>
                    </a:lnTo>
                    <a:lnTo>
                      <a:pt x="1116" y="328"/>
                    </a:lnTo>
                    <a:lnTo>
                      <a:pt x="1122" y="328"/>
                    </a:lnTo>
                    <a:lnTo>
                      <a:pt x="1128" y="333"/>
                    </a:lnTo>
                    <a:lnTo>
                      <a:pt x="1134" y="333"/>
                    </a:lnTo>
                    <a:lnTo>
                      <a:pt x="1134" y="338"/>
                    </a:lnTo>
                    <a:lnTo>
                      <a:pt x="1140" y="338"/>
                    </a:lnTo>
                    <a:lnTo>
                      <a:pt x="1146" y="338"/>
                    </a:lnTo>
                    <a:lnTo>
                      <a:pt x="1146" y="344"/>
                    </a:lnTo>
                    <a:lnTo>
                      <a:pt x="1152" y="344"/>
                    </a:lnTo>
                    <a:lnTo>
                      <a:pt x="1158" y="349"/>
                    </a:lnTo>
                    <a:lnTo>
                      <a:pt x="1164" y="349"/>
                    </a:lnTo>
                    <a:lnTo>
                      <a:pt x="1170" y="344"/>
                    </a:lnTo>
                    <a:lnTo>
                      <a:pt x="1170" y="338"/>
                    </a:lnTo>
                    <a:lnTo>
                      <a:pt x="1176" y="338"/>
                    </a:lnTo>
                    <a:lnTo>
                      <a:pt x="1176" y="333"/>
                    </a:lnTo>
                    <a:lnTo>
                      <a:pt x="1176" y="328"/>
                    </a:lnTo>
                    <a:lnTo>
                      <a:pt x="1182" y="328"/>
                    </a:lnTo>
                    <a:lnTo>
                      <a:pt x="1182" y="323"/>
                    </a:lnTo>
                    <a:lnTo>
                      <a:pt x="1188" y="323"/>
                    </a:lnTo>
                    <a:lnTo>
                      <a:pt x="1188" y="318"/>
                    </a:lnTo>
                    <a:lnTo>
                      <a:pt x="1188" y="313"/>
                    </a:lnTo>
                    <a:lnTo>
                      <a:pt x="1194" y="313"/>
                    </a:lnTo>
                    <a:lnTo>
                      <a:pt x="1194" y="308"/>
                    </a:lnTo>
                    <a:lnTo>
                      <a:pt x="1200" y="303"/>
                    </a:lnTo>
                    <a:lnTo>
                      <a:pt x="1200" y="297"/>
                    </a:lnTo>
                    <a:lnTo>
                      <a:pt x="1206" y="297"/>
                    </a:lnTo>
                    <a:lnTo>
                      <a:pt x="1206" y="292"/>
                    </a:lnTo>
                    <a:lnTo>
                      <a:pt x="1206" y="287"/>
                    </a:lnTo>
                    <a:lnTo>
                      <a:pt x="1212" y="287"/>
                    </a:lnTo>
                    <a:lnTo>
                      <a:pt x="1212" y="282"/>
                    </a:lnTo>
                    <a:lnTo>
                      <a:pt x="1218" y="277"/>
                    </a:lnTo>
                    <a:lnTo>
                      <a:pt x="1224" y="272"/>
                    </a:lnTo>
                    <a:lnTo>
                      <a:pt x="1224" y="267"/>
                    </a:lnTo>
                    <a:lnTo>
                      <a:pt x="1224" y="262"/>
                    </a:lnTo>
                    <a:lnTo>
                      <a:pt x="1230" y="256"/>
                    </a:lnTo>
                    <a:lnTo>
                      <a:pt x="1236" y="251"/>
                    </a:lnTo>
                    <a:lnTo>
                      <a:pt x="1236" y="246"/>
                    </a:lnTo>
                    <a:lnTo>
                      <a:pt x="1242" y="251"/>
                    </a:lnTo>
                    <a:lnTo>
                      <a:pt x="1248" y="256"/>
                    </a:lnTo>
                    <a:lnTo>
                      <a:pt x="1248" y="262"/>
                    </a:lnTo>
                    <a:lnTo>
                      <a:pt x="1254" y="262"/>
                    </a:lnTo>
                    <a:lnTo>
                      <a:pt x="1254" y="267"/>
                    </a:lnTo>
                    <a:lnTo>
                      <a:pt x="1260" y="267"/>
                    </a:lnTo>
                    <a:lnTo>
                      <a:pt x="1260" y="272"/>
                    </a:lnTo>
                    <a:lnTo>
                      <a:pt x="1266" y="272"/>
                    </a:lnTo>
                    <a:lnTo>
                      <a:pt x="1266" y="277"/>
                    </a:lnTo>
                    <a:lnTo>
                      <a:pt x="1272" y="282"/>
                    </a:lnTo>
                    <a:lnTo>
                      <a:pt x="1278" y="287"/>
                    </a:lnTo>
                    <a:lnTo>
                      <a:pt x="1284" y="287"/>
                    </a:lnTo>
                    <a:lnTo>
                      <a:pt x="1284" y="292"/>
                    </a:lnTo>
                    <a:lnTo>
                      <a:pt x="1290" y="292"/>
                    </a:lnTo>
                    <a:lnTo>
                      <a:pt x="1290" y="297"/>
                    </a:lnTo>
                    <a:lnTo>
                      <a:pt x="1296" y="297"/>
                    </a:lnTo>
                    <a:lnTo>
                      <a:pt x="1296" y="303"/>
                    </a:lnTo>
                    <a:lnTo>
                      <a:pt x="1302" y="303"/>
                    </a:lnTo>
                    <a:lnTo>
                      <a:pt x="1302" y="308"/>
                    </a:lnTo>
                    <a:lnTo>
                      <a:pt x="1308" y="308"/>
                    </a:lnTo>
                    <a:lnTo>
                      <a:pt x="1308" y="313"/>
                    </a:lnTo>
                    <a:lnTo>
                      <a:pt x="1314" y="308"/>
                    </a:lnTo>
                    <a:lnTo>
                      <a:pt x="1314" y="303"/>
                    </a:lnTo>
                    <a:lnTo>
                      <a:pt x="1320" y="297"/>
                    </a:lnTo>
                    <a:lnTo>
                      <a:pt x="1326" y="292"/>
                    </a:lnTo>
                    <a:lnTo>
                      <a:pt x="1326" y="287"/>
                    </a:lnTo>
                    <a:lnTo>
                      <a:pt x="1326" y="282"/>
                    </a:lnTo>
                    <a:lnTo>
                      <a:pt x="1332" y="282"/>
                    </a:lnTo>
                    <a:lnTo>
                      <a:pt x="1332" y="277"/>
                    </a:lnTo>
                    <a:lnTo>
                      <a:pt x="1338" y="272"/>
                    </a:lnTo>
                    <a:lnTo>
                      <a:pt x="1338" y="267"/>
                    </a:lnTo>
                    <a:lnTo>
                      <a:pt x="1344" y="267"/>
                    </a:lnTo>
                    <a:lnTo>
                      <a:pt x="1344" y="262"/>
                    </a:lnTo>
                    <a:lnTo>
                      <a:pt x="1344" y="256"/>
                    </a:lnTo>
                    <a:lnTo>
                      <a:pt x="1350" y="256"/>
                    </a:lnTo>
                    <a:lnTo>
                      <a:pt x="1350" y="251"/>
                    </a:lnTo>
                    <a:lnTo>
                      <a:pt x="1356" y="246"/>
                    </a:lnTo>
                    <a:lnTo>
                      <a:pt x="1356" y="241"/>
                    </a:lnTo>
                    <a:lnTo>
                      <a:pt x="1356" y="236"/>
                    </a:lnTo>
                    <a:lnTo>
                      <a:pt x="1362" y="236"/>
                    </a:lnTo>
                    <a:lnTo>
                      <a:pt x="1362" y="231"/>
                    </a:lnTo>
                    <a:lnTo>
                      <a:pt x="1368" y="226"/>
                    </a:lnTo>
                    <a:lnTo>
                      <a:pt x="1368" y="221"/>
                    </a:lnTo>
                    <a:lnTo>
                      <a:pt x="1368" y="215"/>
                    </a:lnTo>
                    <a:lnTo>
                      <a:pt x="1374" y="215"/>
                    </a:lnTo>
                    <a:lnTo>
                      <a:pt x="1374" y="210"/>
                    </a:lnTo>
                    <a:lnTo>
                      <a:pt x="1374" y="205"/>
                    </a:lnTo>
                    <a:lnTo>
                      <a:pt x="1380" y="205"/>
                    </a:lnTo>
                    <a:lnTo>
                      <a:pt x="1380" y="200"/>
                    </a:lnTo>
                    <a:lnTo>
                      <a:pt x="1386" y="200"/>
                    </a:lnTo>
                    <a:lnTo>
                      <a:pt x="1386" y="205"/>
                    </a:lnTo>
                    <a:lnTo>
                      <a:pt x="1392" y="210"/>
                    </a:lnTo>
                    <a:lnTo>
                      <a:pt x="1392" y="215"/>
                    </a:lnTo>
                    <a:lnTo>
                      <a:pt x="1398" y="221"/>
                    </a:lnTo>
                    <a:lnTo>
                      <a:pt x="1398" y="226"/>
                    </a:lnTo>
                    <a:lnTo>
                      <a:pt x="1404" y="226"/>
                    </a:lnTo>
                    <a:lnTo>
                      <a:pt x="1404" y="231"/>
                    </a:lnTo>
                    <a:lnTo>
                      <a:pt x="1404" y="236"/>
                    </a:lnTo>
                    <a:lnTo>
                      <a:pt x="1410" y="236"/>
                    </a:lnTo>
                    <a:lnTo>
                      <a:pt x="1410" y="241"/>
                    </a:lnTo>
                    <a:lnTo>
                      <a:pt x="1416" y="241"/>
                    </a:lnTo>
                    <a:lnTo>
                      <a:pt x="1416" y="246"/>
                    </a:lnTo>
                    <a:lnTo>
                      <a:pt x="1416" y="251"/>
                    </a:lnTo>
                    <a:lnTo>
                      <a:pt x="1422" y="251"/>
                    </a:lnTo>
                    <a:lnTo>
                      <a:pt x="1422" y="256"/>
                    </a:lnTo>
                    <a:lnTo>
                      <a:pt x="1422" y="262"/>
                    </a:lnTo>
                    <a:lnTo>
                      <a:pt x="1428" y="262"/>
                    </a:lnTo>
                    <a:lnTo>
                      <a:pt x="1428" y="267"/>
                    </a:lnTo>
                    <a:lnTo>
                      <a:pt x="1434" y="267"/>
                    </a:lnTo>
                    <a:lnTo>
                      <a:pt x="1434" y="272"/>
                    </a:lnTo>
                    <a:lnTo>
                      <a:pt x="1434" y="277"/>
                    </a:lnTo>
                    <a:lnTo>
                      <a:pt x="1440" y="277"/>
                    </a:lnTo>
                    <a:lnTo>
                      <a:pt x="1440" y="282"/>
                    </a:lnTo>
                    <a:lnTo>
                      <a:pt x="1446" y="287"/>
                    </a:lnTo>
                    <a:lnTo>
                      <a:pt x="1446" y="292"/>
                    </a:lnTo>
                    <a:lnTo>
                      <a:pt x="1452" y="292"/>
                    </a:lnTo>
                    <a:lnTo>
                      <a:pt x="1452" y="297"/>
                    </a:lnTo>
                    <a:lnTo>
                      <a:pt x="1458" y="297"/>
                    </a:lnTo>
                    <a:lnTo>
                      <a:pt x="1458" y="292"/>
                    </a:lnTo>
                    <a:lnTo>
                      <a:pt x="1464" y="292"/>
                    </a:lnTo>
                    <a:lnTo>
                      <a:pt x="1464" y="287"/>
                    </a:lnTo>
                    <a:lnTo>
                      <a:pt x="1470" y="282"/>
                    </a:lnTo>
                    <a:lnTo>
                      <a:pt x="1470" y="277"/>
                    </a:lnTo>
                    <a:lnTo>
                      <a:pt x="1476" y="277"/>
                    </a:lnTo>
                    <a:lnTo>
                      <a:pt x="1476" y="272"/>
                    </a:lnTo>
                    <a:lnTo>
                      <a:pt x="1476" y="267"/>
                    </a:lnTo>
                    <a:lnTo>
                      <a:pt x="1482" y="267"/>
                    </a:lnTo>
                    <a:lnTo>
                      <a:pt x="1482" y="262"/>
                    </a:lnTo>
                    <a:lnTo>
                      <a:pt x="1488" y="256"/>
                    </a:lnTo>
                    <a:lnTo>
                      <a:pt x="1488" y="251"/>
                    </a:lnTo>
                    <a:lnTo>
                      <a:pt x="1494" y="251"/>
                    </a:lnTo>
                    <a:lnTo>
                      <a:pt x="1494" y="246"/>
                    </a:lnTo>
                    <a:lnTo>
                      <a:pt x="1494" y="241"/>
                    </a:lnTo>
                    <a:lnTo>
                      <a:pt x="1500" y="241"/>
                    </a:lnTo>
                    <a:lnTo>
                      <a:pt x="1500" y="236"/>
                    </a:lnTo>
                    <a:lnTo>
                      <a:pt x="1506" y="231"/>
                    </a:lnTo>
                    <a:lnTo>
                      <a:pt x="1506" y="226"/>
                    </a:lnTo>
                    <a:lnTo>
                      <a:pt x="1512" y="221"/>
                    </a:lnTo>
                    <a:lnTo>
                      <a:pt x="1512" y="215"/>
                    </a:lnTo>
                    <a:lnTo>
                      <a:pt x="1518" y="210"/>
                    </a:lnTo>
                    <a:lnTo>
                      <a:pt x="1518" y="205"/>
                    </a:lnTo>
                    <a:lnTo>
                      <a:pt x="1524" y="205"/>
                    </a:lnTo>
                    <a:lnTo>
                      <a:pt x="1524" y="200"/>
                    </a:lnTo>
                    <a:lnTo>
                      <a:pt x="1524" y="195"/>
                    </a:lnTo>
                    <a:lnTo>
                      <a:pt x="1530" y="195"/>
                    </a:lnTo>
                    <a:lnTo>
                      <a:pt x="1530" y="200"/>
                    </a:lnTo>
                    <a:lnTo>
                      <a:pt x="1536" y="205"/>
                    </a:lnTo>
                    <a:lnTo>
                      <a:pt x="1536" y="210"/>
                    </a:lnTo>
                    <a:lnTo>
                      <a:pt x="1536" y="215"/>
                    </a:lnTo>
                    <a:lnTo>
                      <a:pt x="1542" y="215"/>
                    </a:lnTo>
                    <a:lnTo>
                      <a:pt x="1542" y="221"/>
                    </a:lnTo>
                    <a:lnTo>
                      <a:pt x="1542" y="226"/>
                    </a:lnTo>
                    <a:lnTo>
                      <a:pt x="1548" y="231"/>
                    </a:lnTo>
                    <a:lnTo>
                      <a:pt x="1548" y="236"/>
                    </a:lnTo>
                    <a:lnTo>
                      <a:pt x="1548" y="241"/>
                    </a:lnTo>
                    <a:lnTo>
                      <a:pt x="1554" y="241"/>
                    </a:lnTo>
                    <a:lnTo>
                      <a:pt x="1554" y="246"/>
                    </a:lnTo>
                    <a:lnTo>
                      <a:pt x="1554" y="251"/>
                    </a:lnTo>
                    <a:lnTo>
                      <a:pt x="1560" y="256"/>
                    </a:lnTo>
                    <a:lnTo>
                      <a:pt x="1560" y="262"/>
                    </a:lnTo>
                    <a:lnTo>
                      <a:pt x="1566" y="262"/>
                    </a:lnTo>
                    <a:lnTo>
                      <a:pt x="1566" y="267"/>
                    </a:lnTo>
                    <a:lnTo>
                      <a:pt x="1566" y="272"/>
                    </a:lnTo>
                    <a:lnTo>
                      <a:pt x="1572" y="272"/>
                    </a:lnTo>
                    <a:lnTo>
                      <a:pt x="1572" y="277"/>
                    </a:lnTo>
                    <a:lnTo>
                      <a:pt x="1572" y="282"/>
                    </a:lnTo>
                    <a:lnTo>
                      <a:pt x="1578" y="287"/>
                    </a:lnTo>
                    <a:lnTo>
                      <a:pt x="1578" y="292"/>
                    </a:lnTo>
                    <a:lnTo>
                      <a:pt x="1584" y="297"/>
                    </a:lnTo>
                    <a:lnTo>
                      <a:pt x="1584" y="303"/>
                    </a:lnTo>
                    <a:lnTo>
                      <a:pt x="1590" y="308"/>
                    </a:lnTo>
                    <a:lnTo>
                      <a:pt x="1590" y="313"/>
                    </a:lnTo>
                    <a:lnTo>
                      <a:pt x="1596" y="318"/>
                    </a:lnTo>
                    <a:lnTo>
                      <a:pt x="1596" y="323"/>
                    </a:lnTo>
                    <a:lnTo>
                      <a:pt x="1602" y="328"/>
                    </a:lnTo>
                    <a:lnTo>
                      <a:pt x="1608" y="323"/>
                    </a:lnTo>
                    <a:lnTo>
                      <a:pt x="1608" y="318"/>
                    </a:lnTo>
                    <a:lnTo>
                      <a:pt x="1614" y="318"/>
                    </a:lnTo>
                    <a:lnTo>
                      <a:pt x="1614" y="313"/>
                    </a:lnTo>
                    <a:lnTo>
                      <a:pt x="1620" y="313"/>
                    </a:lnTo>
                    <a:lnTo>
                      <a:pt x="1620" y="308"/>
                    </a:lnTo>
                    <a:lnTo>
                      <a:pt x="1626" y="308"/>
                    </a:lnTo>
                    <a:lnTo>
                      <a:pt x="1626" y="303"/>
                    </a:lnTo>
                    <a:lnTo>
                      <a:pt x="1632" y="297"/>
                    </a:lnTo>
                    <a:lnTo>
                      <a:pt x="1638" y="292"/>
                    </a:lnTo>
                    <a:lnTo>
                      <a:pt x="1638" y="287"/>
                    </a:lnTo>
                    <a:lnTo>
                      <a:pt x="1644" y="287"/>
                    </a:lnTo>
                    <a:lnTo>
                      <a:pt x="1644" y="282"/>
                    </a:lnTo>
                    <a:lnTo>
                      <a:pt x="1650" y="282"/>
                    </a:lnTo>
                    <a:lnTo>
                      <a:pt x="1650" y="277"/>
                    </a:lnTo>
                    <a:lnTo>
                      <a:pt x="1656" y="272"/>
                    </a:lnTo>
                    <a:lnTo>
                      <a:pt x="1656" y="267"/>
                    </a:lnTo>
                    <a:lnTo>
                      <a:pt x="1662" y="267"/>
                    </a:lnTo>
                    <a:lnTo>
                      <a:pt x="1662" y="262"/>
                    </a:lnTo>
                    <a:lnTo>
                      <a:pt x="1668" y="256"/>
                    </a:lnTo>
                    <a:lnTo>
                      <a:pt x="1668" y="251"/>
                    </a:lnTo>
                    <a:lnTo>
                      <a:pt x="1674" y="251"/>
                    </a:lnTo>
                    <a:lnTo>
                      <a:pt x="1674" y="256"/>
                    </a:lnTo>
                    <a:lnTo>
                      <a:pt x="1680" y="262"/>
                    </a:lnTo>
                    <a:lnTo>
                      <a:pt x="1680" y="267"/>
                    </a:lnTo>
                    <a:lnTo>
                      <a:pt x="1686" y="272"/>
                    </a:lnTo>
                    <a:lnTo>
                      <a:pt x="1686" y="277"/>
                    </a:lnTo>
                    <a:lnTo>
                      <a:pt x="1686" y="282"/>
                    </a:lnTo>
                    <a:lnTo>
                      <a:pt x="1692" y="287"/>
                    </a:lnTo>
                    <a:lnTo>
                      <a:pt x="1692" y="292"/>
                    </a:lnTo>
                    <a:lnTo>
                      <a:pt x="1698" y="303"/>
                    </a:lnTo>
                    <a:lnTo>
                      <a:pt x="1698" y="308"/>
                    </a:lnTo>
                    <a:lnTo>
                      <a:pt x="1704" y="313"/>
                    </a:lnTo>
                    <a:lnTo>
                      <a:pt x="1704" y="318"/>
                    </a:lnTo>
                    <a:lnTo>
                      <a:pt x="1704" y="323"/>
                    </a:lnTo>
                    <a:lnTo>
                      <a:pt x="1710" y="328"/>
                    </a:lnTo>
                    <a:lnTo>
                      <a:pt x="1710" y="333"/>
                    </a:lnTo>
                    <a:lnTo>
                      <a:pt x="1716" y="338"/>
                    </a:lnTo>
                    <a:lnTo>
                      <a:pt x="1716" y="344"/>
                    </a:lnTo>
                    <a:lnTo>
                      <a:pt x="1716" y="349"/>
                    </a:lnTo>
                    <a:lnTo>
                      <a:pt x="1722" y="349"/>
                    </a:lnTo>
                    <a:lnTo>
                      <a:pt x="1722" y="354"/>
                    </a:lnTo>
                    <a:lnTo>
                      <a:pt x="1722" y="359"/>
                    </a:lnTo>
                    <a:lnTo>
                      <a:pt x="1728" y="364"/>
                    </a:lnTo>
                    <a:lnTo>
                      <a:pt x="1728" y="369"/>
                    </a:lnTo>
                    <a:lnTo>
                      <a:pt x="1734" y="369"/>
                    </a:lnTo>
                    <a:lnTo>
                      <a:pt x="1734" y="374"/>
                    </a:lnTo>
                    <a:lnTo>
                      <a:pt x="1734" y="379"/>
                    </a:lnTo>
                    <a:lnTo>
                      <a:pt x="1740" y="385"/>
                    </a:lnTo>
                    <a:lnTo>
                      <a:pt x="1746" y="390"/>
                    </a:lnTo>
                    <a:lnTo>
                      <a:pt x="1746" y="395"/>
                    </a:lnTo>
                    <a:lnTo>
                      <a:pt x="1752" y="395"/>
                    </a:lnTo>
                    <a:lnTo>
                      <a:pt x="1758" y="395"/>
                    </a:lnTo>
                    <a:lnTo>
                      <a:pt x="1758" y="390"/>
                    </a:lnTo>
                    <a:lnTo>
                      <a:pt x="1764" y="390"/>
                    </a:lnTo>
                    <a:lnTo>
                      <a:pt x="1770" y="385"/>
                    </a:lnTo>
                    <a:lnTo>
                      <a:pt x="1776" y="385"/>
                    </a:lnTo>
                    <a:lnTo>
                      <a:pt x="1776" y="379"/>
                    </a:lnTo>
                    <a:lnTo>
                      <a:pt x="1782" y="379"/>
                    </a:lnTo>
                    <a:lnTo>
                      <a:pt x="1788" y="374"/>
                    </a:lnTo>
                    <a:lnTo>
                      <a:pt x="1794" y="374"/>
                    </a:lnTo>
                    <a:lnTo>
                      <a:pt x="1794" y="369"/>
                    </a:lnTo>
                    <a:lnTo>
                      <a:pt x="1800" y="369"/>
                    </a:lnTo>
                    <a:lnTo>
                      <a:pt x="1806" y="369"/>
                    </a:lnTo>
                    <a:lnTo>
                      <a:pt x="1806" y="364"/>
                    </a:lnTo>
                    <a:lnTo>
                      <a:pt x="1812" y="364"/>
                    </a:lnTo>
                    <a:lnTo>
                      <a:pt x="1818" y="359"/>
                    </a:lnTo>
                    <a:lnTo>
                      <a:pt x="1818" y="364"/>
                    </a:lnTo>
                    <a:lnTo>
                      <a:pt x="1824" y="364"/>
                    </a:lnTo>
                    <a:lnTo>
                      <a:pt x="1824" y="369"/>
                    </a:lnTo>
                    <a:lnTo>
                      <a:pt x="1824" y="374"/>
                    </a:lnTo>
                    <a:lnTo>
                      <a:pt x="1830" y="379"/>
                    </a:lnTo>
                    <a:lnTo>
                      <a:pt x="1836" y="385"/>
                    </a:lnTo>
                    <a:lnTo>
                      <a:pt x="1836" y="390"/>
                    </a:lnTo>
                    <a:lnTo>
                      <a:pt x="1836" y="395"/>
                    </a:lnTo>
                    <a:lnTo>
                      <a:pt x="1842" y="395"/>
                    </a:lnTo>
                    <a:lnTo>
                      <a:pt x="1842" y="400"/>
                    </a:lnTo>
                    <a:lnTo>
                      <a:pt x="1842" y="405"/>
                    </a:lnTo>
                    <a:lnTo>
                      <a:pt x="1848" y="410"/>
                    </a:lnTo>
                    <a:lnTo>
                      <a:pt x="1848" y="415"/>
                    </a:lnTo>
                    <a:lnTo>
                      <a:pt x="1854" y="420"/>
                    </a:lnTo>
                    <a:lnTo>
                      <a:pt x="1854" y="426"/>
                    </a:lnTo>
                    <a:lnTo>
                      <a:pt x="1854" y="431"/>
                    </a:lnTo>
                    <a:lnTo>
                      <a:pt x="1860" y="431"/>
                    </a:lnTo>
                    <a:lnTo>
                      <a:pt x="1860" y="436"/>
                    </a:lnTo>
                    <a:lnTo>
                      <a:pt x="1866" y="441"/>
                    </a:lnTo>
                    <a:lnTo>
                      <a:pt x="1866" y="446"/>
                    </a:lnTo>
                    <a:lnTo>
                      <a:pt x="1872" y="446"/>
                    </a:lnTo>
                    <a:lnTo>
                      <a:pt x="1872" y="451"/>
                    </a:lnTo>
                    <a:lnTo>
                      <a:pt x="1872" y="456"/>
                    </a:lnTo>
                    <a:lnTo>
                      <a:pt x="1878" y="461"/>
                    </a:lnTo>
                    <a:lnTo>
                      <a:pt x="1878" y="467"/>
                    </a:lnTo>
                    <a:lnTo>
                      <a:pt x="1884" y="467"/>
                    </a:lnTo>
                    <a:lnTo>
                      <a:pt x="1884" y="472"/>
                    </a:lnTo>
                    <a:lnTo>
                      <a:pt x="1890" y="477"/>
                    </a:lnTo>
                    <a:lnTo>
                      <a:pt x="1890" y="482"/>
                    </a:lnTo>
                    <a:lnTo>
                      <a:pt x="1896" y="482"/>
                    </a:lnTo>
                    <a:lnTo>
                      <a:pt x="1902" y="482"/>
                    </a:lnTo>
                    <a:lnTo>
                      <a:pt x="1908" y="482"/>
                    </a:lnTo>
                    <a:lnTo>
                      <a:pt x="1914" y="477"/>
                    </a:lnTo>
                    <a:lnTo>
                      <a:pt x="1920" y="477"/>
                    </a:lnTo>
                    <a:lnTo>
                      <a:pt x="1926" y="477"/>
                    </a:lnTo>
                    <a:lnTo>
                      <a:pt x="1932" y="477"/>
                    </a:lnTo>
                    <a:lnTo>
                      <a:pt x="1938" y="477"/>
                    </a:lnTo>
                    <a:lnTo>
                      <a:pt x="1944" y="477"/>
                    </a:lnTo>
                    <a:lnTo>
                      <a:pt x="1944" y="472"/>
                    </a:lnTo>
                    <a:lnTo>
                      <a:pt x="1950" y="472"/>
                    </a:lnTo>
                    <a:lnTo>
                      <a:pt x="1956" y="472"/>
                    </a:lnTo>
                    <a:lnTo>
                      <a:pt x="1962" y="472"/>
                    </a:lnTo>
                    <a:lnTo>
                      <a:pt x="1968" y="472"/>
                    </a:lnTo>
                    <a:lnTo>
                      <a:pt x="1968" y="477"/>
                    </a:lnTo>
                    <a:lnTo>
                      <a:pt x="1974" y="477"/>
                    </a:lnTo>
                    <a:lnTo>
                      <a:pt x="1974" y="482"/>
                    </a:lnTo>
                    <a:lnTo>
                      <a:pt x="1980" y="487"/>
                    </a:lnTo>
                    <a:lnTo>
                      <a:pt x="1986" y="492"/>
                    </a:lnTo>
                    <a:lnTo>
                      <a:pt x="1986" y="497"/>
                    </a:lnTo>
                    <a:lnTo>
                      <a:pt x="1992" y="502"/>
                    </a:lnTo>
                    <a:lnTo>
                      <a:pt x="1998" y="502"/>
                    </a:lnTo>
                    <a:lnTo>
                      <a:pt x="1998" y="508"/>
                    </a:lnTo>
                    <a:lnTo>
                      <a:pt x="2004" y="513"/>
                    </a:lnTo>
                    <a:lnTo>
                      <a:pt x="2004" y="518"/>
                    </a:lnTo>
                    <a:lnTo>
                      <a:pt x="2010" y="518"/>
                    </a:lnTo>
                    <a:lnTo>
                      <a:pt x="2016" y="523"/>
                    </a:lnTo>
                    <a:lnTo>
                      <a:pt x="2016" y="528"/>
                    </a:lnTo>
                    <a:lnTo>
                      <a:pt x="2022" y="528"/>
                    </a:lnTo>
                    <a:lnTo>
                      <a:pt x="2028" y="533"/>
                    </a:lnTo>
                    <a:lnTo>
                      <a:pt x="2034" y="533"/>
                    </a:lnTo>
                    <a:lnTo>
                      <a:pt x="2034" y="538"/>
                    </a:lnTo>
                    <a:lnTo>
                      <a:pt x="2040" y="538"/>
                    </a:lnTo>
                    <a:lnTo>
                      <a:pt x="2046" y="538"/>
                    </a:lnTo>
                    <a:lnTo>
                      <a:pt x="2052" y="538"/>
                    </a:lnTo>
                    <a:lnTo>
                      <a:pt x="2058" y="538"/>
                    </a:lnTo>
                    <a:lnTo>
                      <a:pt x="2058" y="533"/>
                    </a:lnTo>
                    <a:lnTo>
                      <a:pt x="2064" y="533"/>
                    </a:lnTo>
                    <a:lnTo>
                      <a:pt x="2070" y="533"/>
                    </a:lnTo>
                    <a:lnTo>
                      <a:pt x="2076" y="533"/>
                    </a:lnTo>
                    <a:lnTo>
                      <a:pt x="2076" y="528"/>
                    </a:lnTo>
                    <a:lnTo>
                      <a:pt x="2082" y="528"/>
                    </a:lnTo>
                    <a:lnTo>
                      <a:pt x="2088" y="528"/>
                    </a:lnTo>
                    <a:lnTo>
                      <a:pt x="2088" y="523"/>
                    </a:lnTo>
                    <a:lnTo>
                      <a:pt x="2094" y="523"/>
                    </a:lnTo>
                    <a:lnTo>
                      <a:pt x="2100" y="523"/>
                    </a:lnTo>
                    <a:lnTo>
                      <a:pt x="2106" y="518"/>
                    </a:lnTo>
                    <a:lnTo>
                      <a:pt x="2112" y="518"/>
                    </a:lnTo>
                    <a:lnTo>
                      <a:pt x="2118" y="518"/>
                    </a:lnTo>
                    <a:lnTo>
                      <a:pt x="2118" y="523"/>
                    </a:lnTo>
                    <a:lnTo>
                      <a:pt x="2124" y="523"/>
                    </a:lnTo>
                    <a:lnTo>
                      <a:pt x="2130" y="523"/>
                    </a:lnTo>
                    <a:lnTo>
                      <a:pt x="2136" y="528"/>
                    </a:lnTo>
                    <a:lnTo>
                      <a:pt x="2142" y="528"/>
                    </a:lnTo>
                    <a:lnTo>
                      <a:pt x="2148" y="533"/>
                    </a:lnTo>
                    <a:lnTo>
                      <a:pt x="2154" y="533"/>
                    </a:lnTo>
                    <a:lnTo>
                      <a:pt x="2160" y="533"/>
                    </a:lnTo>
                    <a:lnTo>
                      <a:pt x="2166" y="538"/>
                    </a:lnTo>
                    <a:lnTo>
                      <a:pt x="2172" y="538"/>
                    </a:lnTo>
                    <a:lnTo>
                      <a:pt x="2178" y="538"/>
                    </a:lnTo>
                    <a:lnTo>
                      <a:pt x="2184" y="538"/>
                    </a:lnTo>
                    <a:lnTo>
                      <a:pt x="2190" y="533"/>
                    </a:lnTo>
                    <a:lnTo>
                      <a:pt x="2196" y="533"/>
                    </a:lnTo>
                    <a:lnTo>
                      <a:pt x="2196" y="528"/>
                    </a:lnTo>
                    <a:lnTo>
                      <a:pt x="2202" y="528"/>
                    </a:lnTo>
                    <a:lnTo>
                      <a:pt x="2202" y="523"/>
                    </a:lnTo>
                    <a:lnTo>
                      <a:pt x="2208" y="523"/>
                    </a:lnTo>
                    <a:lnTo>
                      <a:pt x="2208" y="518"/>
                    </a:lnTo>
                    <a:lnTo>
                      <a:pt x="2214" y="518"/>
                    </a:lnTo>
                    <a:lnTo>
                      <a:pt x="2214" y="513"/>
                    </a:lnTo>
                    <a:lnTo>
                      <a:pt x="2220" y="508"/>
                    </a:lnTo>
                    <a:lnTo>
                      <a:pt x="2226" y="502"/>
                    </a:lnTo>
                    <a:lnTo>
                      <a:pt x="2226" y="497"/>
                    </a:lnTo>
                    <a:lnTo>
                      <a:pt x="2232" y="497"/>
                    </a:lnTo>
                    <a:lnTo>
                      <a:pt x="2232" y="492"/>
                    </a:lnTo>
                    <a:lnTo>
                      <a:pt x="2238" y="487"/>
                    </a:lnTo>
                    <a:lnTo>
                      <a:pt x="2238" y="482"/>
                    </a:lnTo>
                    <a:lnTo>
                      <a:pt x="2244" y="482"/>
                    </a:lnTo>
                    <a:lnTo>
                      <a:pt x="2244" y="477"/>
                    </a:lnTo>
                    <a:lnTo>
                      <a:pt x="2250" y="472"/>
                    </a:lnTo>
                    <a:lnTo>
                      <a:pt x="2256" y="467"/>
                    </a:lnTo>
                    <a:lnTo>
                      <a:pt x="2256" y="461"/>
                    </a:lnTo>
                    <a:lnTo>
                      <a:pt x="2256" y="467"/>
                    </a:lnTo>
                    <a:lnTo>
                      <a:pt x="2262" y="467"/>
                    </a:lnTo>
                    <a:lnTo>
                      <a:pt x="2268" y="467"/>
                    </a:lnTo>
                    <a:lnTo>
                      <a:pt x="2268" y="472"/>
                    </a:lnTo>
                    <a:lnTo>
                      <a:pt x="2274" y="472"/>
                    </a:lnTo>
                    <a:lnTo>
                      <a:pt x="2280" y="472"/>
                    </a:lnTo>
                    <a:lnTo>
                      <a:pt x="2280" y="477"/>
                    </a:lnTo>
                    <a:lnTo>
                      <a:pt x="2286" y="477"/>
                    </a:lnTo>
                    <a:lnTo>
                      <a:pt x="2292" y="477"/>
                    </a:lnTo>
                    <a:lnTo>
                      <a:pt x="2292" y="482"/>
                    </a:lnTo>
                    <a:lnTo>
                      <a:pt x="2298" y="482"/>
                    </a:lnTo>
                    <a:lnTo>
                      <a:pt x="2304" y="482"/>
                    </a:lnTo>
                    <a:lnTo>
                      <a:pt x="2304" y="487"/>
                    </a:lnTo>
                    <a:lnTo>
                      <a:pt x="2310" y="487"/>
                    </a:lnTo>
                    <a:lnTo>
                      <a:pt x="2316" y="487"/>
                    </a:lnTo>
                    <a:lnTo>
                      <a:pt x="2322" y="487"/>
                    </a:lnTo>
                    <a:lnTo>
                      <a:pt x="2322" y="492"/>
                    </a:lnTo>
                    <a:lnTo>
                      <a:pt x="2328" y="492"/>
                    </a:lnTo>
                    <a:lnTo>
                      <a:pt x="2328" y="487"/>
                    </a:lnTo>
                    <a:lnTo>
                      <a:pt x="2334" y="487"/>
                    </a:lnTo>
                    <a:lnTo>
                      <a:pt x="2334" y="482"/>
                    </a:lnTo>
                    <a:lnTo>
                      <a:pt x="2340" y="477"/>
                    </a:lnTo>
                    <a:lnTo>
                      <a:pt x="2346" y="472"/>
                    </a:lnTo>
                    <a:lnTo>
                      <a:pt x="2346" y="467"/>
                    </a:lnTo>
                    <a:lnTo>
                      <a:pt x="2346" y="461"/>
                    </a:lnTo>
                    <a:lnTo>
                      <a:pt x="2352" y="461"/>
                    </a:lnTo>
                    <a:lnTo>
                      <a:pt x="2352" y="456"/>
                    </a:lnTo>
                    <a:lnTo>
                      <a:pt x="2358" y="451"/>
                    </a:lnTo>
                    <a:lnTo>
                      <a:pt x="2358" y="446"/>
                    </a:lnTo>
                    <a:lnTo>
                      <a:pt x="2364" y="441"/>
                    </a:lnTo>
                    <a:lnTo>
                      <a:pt x="2364" y="436"/>
                    </a:lnTo>
                    <a:lnTo>
                      <a:pt x="2370" y="431"/>
                    </a:lnTo>
                    <a:lnTo>
                      <a:pt x="2370" y="426"/>
                    </a:lnTo>
                    <a:lnTo>
                      <a:pt x="2376" y="420"/>
                    </a:lnTo>
                    <a:lnTo>
                      <a:pt x="2376" y="415"/>
                    </a:lnTo>
                    <a:lnTo>
                      <a:pt x="2376" y="410"/>
                    </a:lnTo>
                    <a:lnTo>
                      <a:pt x="2382" y="410"/>
                    </a:lnTo>
                    <a:lnTo>
                      <a:pt x="2382" y="405"/>
                    </a:lnTo>
                    <a:lnTo>
                      <a:pt x="2382" y="400"/>
                    </a:lnTo>
                    <a:lnTo>
                      <a:pt x="2388" y="395"/>
                    </a:lnTo>
                    <a:lnTo>
                      <a:pt x="2388" y="390"/>
                    </a:lnTo>
                    <a:lnTo>
                      <a:pt x="2394" y="390"/>
                    </a:lnTo>
                    <a:lnTo>
                      <a:pt x="2394" y="385"/>
                    </a:lnTo>
                    <a:lnTo>
                      <a:pt x="2394" y="379"/>
                    </a:lnTo>
                    <a:lnTo>
                      <a:pt x="2394" y="374"/>
                    </a:lnTo>
                    <a:lnTo>
                      <a:pt x="2400" y="369"/>
                    </a:lnTo>
                    <a:lnTo>
                      <a:pt x="2400" y="364"/>
                    </a:lnTo>
                    <a:lnTo>
                      <a:pt x="2406" y="364"/>
                    </a:lnTo>
                    <a:lnTo>
                      <a:pt x="2406" y="369"/>
                    </a:lnTo>
                    <a:lnTo>
                      <a:pt x="2406" y="374"/>
                    </a:lnTo>
                    <a:lnTo>
                      <a:pt x="2412" y="374"/>
                    </a:lnTo>
                    <a:lnTo>
                      <a:pt x="2412" y="379"/>
                    </a:lnTo>
                    <a:lnTo>
                      <a:pt x="2418" y="385"/>
                    </a:lnTo>
                    <a:lnTo>
                      <a:pt x="2418" y="390"/>
                    </a:lnTo>
                    <a:lnTo>
                      <a:pt x="2424" y="390"/>
                    </a:lnTo>
                    <a:lnTo>
                      <a:pt x="2424" y="395"/>
                    </a:lnTo>
                    <a:lnTo>
                      <a:pt x="2424" y="400"/>
                    </a:lnTo>
                    <a:lnTo>
                      <a:pt x="2430" y="400"/>
                    </a:lnTo>
                    <a:lnTo>
                      <a:pt x="2430" y="405"/>
                    </a:lnTo>
                    <a:lnTo>
                      <a:pt x="2436" y="405"/>
                    </a:lnTo>
                    <a:lnTo>
                      <a:pt x="2436" y="410"/>
                    </a:lnTo>
                    <a:lnTo>
                      <a:pt x="2436" y="415"/>
                    </a:lnTo>
                    <a:lnTo>
                      <a:pt x="2442" y="415"/>
                    </a:lnTo>
                    <a:lnTo>
                      <a:pt x="2442" y="420"/>
                    </a:lnTo>
                    <a:lnTo>
                      <a:pt x="2448" y="426"/>
                    </a:lnTo>
                    <a:lnTo>
                      <a:pt x="2448" y="431"/>
                    </a:lnTo>
                    <a:lnTo>
                      <a:pt x="2454" y="431"/>
                    </a:lnTo>
                    <a:lnTo>
                      <a:pt x="2454" y="436"/>
                    </a:lnTo>
                    <a:lnTo>
                      <a:pt x="2460" y="436"/>
                    </a:lnTo>
                    <a:lnTo>
                      <a:pt x="2460" y="441"/>
                    </a:lnTo>
                    <a:lnTo>
                      <a:pt x="2466" y="441"/>
                    </a:lnTo>
                    <a:lnTo>
                      <a:pt x="2466" y="446"/>
                    </a:lnTo>
                    <a:lnTo>
                      <a:pt x="2472" y="446"/>
                    </a:lnTo>
                    <a:lnTo>
                      <a:pt x="2472" y="451"/>
                    </a:lnTo>
                    <a:lnTo>
                      <a:pt x="2478" y="451"/>
                    </a:lnTo>
                    <a:lnTo>
                      <a:pt x="2478" y="446"/>
                    </a:lnTo>
                    <a:lnTo>
                      <a:pt x="2484" y="446"/>
                    </a:lnTo>
                    <a:lnTo>
                      <a:pt x="2484" y="441"/>
                    </a:lnTo>
                    <a:lnTo>
                      <a:pt x="2490" y="436"/>
                    </a:lnTo>
                    <a:lnTo>
                      <a:pt x="2490" y="431"/>
                    </a:lnTo>
                    <a:lnTo>
                      <a:pt x="2496" y="431"/>
                    </a:lnTo>
                    <a:lnTo>
                      <a:pt x="2496" y="426"/>
                    </a:lnTo>
                    <a:lnTo>
                      <a:pt x="2496" y="420"/>
                    </a:lnTo>
                    <a:lnTo>
                      <a:pt x="2502" y="415"/>
                    </a:lnTo>
                    <a:lnTo>
                      <a:pt x="2508" y="410"/>
                    </a:lnTo>
                    <a:lnTo>
                      <a:pt x="2508" y="405"/>
                    </a:lnTo>
                    <a:lnTo>
                      <a:pt x="2508" y="400"/>
                    </a:lnTo>
                    <a:lnTo>
                      <a:pt x="2514" y="400"/>
                    </a:lnTo>
                    <a:lnTo>
                      <a:pt x="2514" y="395"/>
                    </a:lnTo>
                    <a:lnTo>
                      <a:pt x="2520" y="390"/>
                    </a:lnTo>
                    <a:lnTo>
                      <a:pt x="2520" y="385"/>
                    </a:lnTo>
                    <a:lnTo>
                      <a:pt x="2526" y="379"/>
                    </a:lnTo>
                    <a:lnTo>
                      <a:pt x="2526" y="374"/>
                    </a:lnTo>
                    <a:lnTo>
                      <a:pt x="2526" y="369"/>
                    </a:lnTo>
                    <a:lnTo>
                      <a:pt x="2532" y="369"/>
                    </a:lnTo>
                    <a:lnTo>
                      <a:pt x="2532" y="364"/>
                    </a:lnTo>
                    <a:lnTo>
                      <a:pt x="2538" y="359"/>
                    </a:lnTo>
                    <a:lnTo>
                      <a:pt x="2538" y="354"/>
                    </a:lnTo>
                    <a:lnTo>
                      <a:pt x="2538" y="349"/>
                    </a:lnTo>
                    <a:lnTo>
                      <a:pt x="2544" y="349"/>
                    </a:lnTo>
                    <a:lnTo>
                      <a:pt x="2544" y="344"/>
                    </a:lnTo>
                    <a:lnTo>
                      <a:pt x="2544" y="338"/>
                    </a:lnTo>
                    <a:lnTo>
                      <a:pt x="2550" y="338"/>
                    </a:lnTo>
                    <a:lnTo>
                      <a:pt x="2550" y="344"/>
                    </a:lnTo>
                    <a:lnTo>
                      <a:pt x="2556" y="349"/>
                    </a:lnTo>
                    <a:lnTo>
                      <a:pt x="2556" y="354"/>
                    </a:lnTo>
                    <a:lnTo>
                      <a:pt x="2556" y="359"/>
                    </a:lnTo>
                    <a:lnTo>
                      <a:pt x="2556" y="364"/>
                    </a:lnTo>
                    <a:lnTo>
                      <a:pt x="2562" y="364"/>
                    </a:lnTo>
                    <a:lnTo>
                      <a:pt x="2562" y="369"/>
                    </a:lnTo>
                    <a:lnTo>
                      <a:pt x="2562" y="374"/>
                    </a:lnTo>
                    <a:lnTo>
                      <a:pt x="2568" y="379"/>
                    </a:lnTo>
                    <a:lnTo>
                      <a:pt x="2568" y="385"/>
                    </a:lnTo>
                    <a:lnTo>
                      <a:pt x="2568" y="390"/>
                    </a:lnTo>
                    <a:lnTo>
                      <a:pt x="2574" y="390"/>
                    </a:lnTo>
                    <a:lnTo>
                      <a:pt x="2574" y="400"/>
                    </a:lnTo>
                    <a:lnTo>
                      <a:pt x="2580" y="405"/>
                    </a:lnTo>
                    <a:lnTo>
                      <a:pt x="2580" y="410"/>
                    </a:lnTo>
                    <a:lnTo>
                      <a:pt x="2580" y="415"/>
                    </a:lnTo>
                    <a:lnTo>
                      <a:pt x="2586" y="415"/>
                    </a:lnTo>
                    <a:lnTo>
                      <a:pt x="2586" y="420"/>
                    </a:lnTo>
                    <a:lnTo>
                      <a:pt x="2586" y="426"/>
                    </a:lnTo>
                    <a:lnTo>
                      <a:pt x="2592" y="426"/>
                    </a:lnTo>
                    <a:lnTo>
                      <a:pt x="2592" y="431"/>
                    </a:lnTo>
                    <a:lnTo>
                      <a:pt x="2592" y="436"/>
                    </a:lnTo>
                    <a:lnTo>
                      <a:pt x="2598" y="441"/>
                    </a:lnTo>
                    <a:lnTo>
                      <a:pt x="2598" y="446"/>
                    </a:lnTo>
                    <a:lnTo>
                      <a:pt x="2604" y="451"/>
                    </a:lnTo>
                    <a:lnTo>
                      <a:pt x="2604" y="456"/>
                    </a:lnTo>
                    <a:lnTo>
                      <a:pt x="2610" y="461"/>
                    </a:lnTo>
                    <a:lnTo>
                      <a:pt x="2610" y="467"/>
                    </a:lnTo>
                    <a:lnTo>
                      <a:pt x="2616" y="472"/>
                    </a:lnTo>
                    <a:lnTo>
                      <a:pt x="2616" y="477"/>
                    </a:lnTo>
                    <a:lnTo>
                      <a:pt x="2622" y="477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7" name="Rectangle 2086"/>
              <p:cNvSpPr>
                <a:spLocks noChangeArrowheads="1"/>
              </p:cNvSpPr>
              <p:nvPr/>
            </p:nvSpPr>
            <p:spPr bwMode="auto">
              <a:xfrm>
                <a:off x="3600" y="2624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8" name="Freeform 2087"/>
              <p:cNvSpPr>
                <a:spLocks/>
              </p:cNvSpPr>
              <p:nvPr/>
            </p:nvSpPr>
            <p:spPr bwMode="auto">
              <a:xfrm>
                <a:off x="2952" y="2188"/>
                <a:ext cx="2622" cy="1"/>
              </a:xfrm>
              <a:custGeom>
                <a:avLst/>
                <a:gdLst>
                  <a:gd name="T0" fmla="*/ 36 w 2622"/>
                  <a:gd name="T1" fmla="*/ 0 h 1"/>
                  <a:gd name="T2" fmla="*/ 78 w 2622"/>
                  <a:gd name="T3" fmla="*/ 0 h 1"/>
                  <a:gd name="T4" fmla="*/ 120 w 2622"/>
                  <a:gd name="T5" fmla="*/ 0 h 1"/>
                  <a:gd name="T6" fmla="*/ 162 w 2622"/>
                  <a:gd name="T7" fmla="*/ 0 h 1"/>
                  <a:gd name="T8" fmla="*/ 204 w 2622"/>
                  <a:gd name="T9" fmla="*/ 0 h 1"/>
                  <a:gd name="T10" fmla="*/ 246 w 2622"/>
                  <a:gd name="T11" fmla="*/ 0 h 1"/>
                  <a:gd name="T12" fmla="*/ 288 w 2622"/>
                  <a:gd name="T13" fmla="*/ 0 h 1"/>
                  <a:gd name="T14" fmla="*/ 330 w 2622"/>
                  <a:gd name="T15" fmla="*/ 0 h 1"/>
                  <a:gd name="T16" fmla="*/ 366 w 2622"/>
                  <a:gd name="T17" fmla="*/ 0 h 1"/>
                  <a:gd name="T18" fmla="*/ 414 w 2622"/>
                  <a:gd name="T19" fmla="*/ 0 h 1"/>
                  <a:gd name="T20" fmla="*/ 456 w 2622"/>
                  <a:gd name="T21" fmla="*/ 0 h 1"/>
                  <a:gd name="T22" fmla="*/ 498 w 2622"/>
                  <a:gd name="T23" fmla="*/ 0 h 1"/>
                  <a:gd name="T24" fmla="*/ 534 w 2622"/>
                  <a:gd name="T25" fmla="*/ 0 h 1"/>
                  <a:gd name="T26" fmla="*/ 582 w 2622"/>
                  <a:gd name="T27" fmla="*/ 0 h 1"/>
                  <a:gd name="T28" fmla="*/ 618 w 2622"/>
                  <a:gd name="T29" fmla="*/ 0 h 1"/>
                  <a:gd name="T30" fmla="*/ 660 w 2622"/>
                  <a:gd name="T31" fmla="*/ 0 h 1"/>
                  <a:gd name="T32" fmla="*/ 702 w 2622"/>
                  <a:gd name="T33" fmla="*/ 0 h 1"/>
                  <a:gd name="T34" fmla="*/ 744 w 2622"/>
                  <a:gd name="T35" fmla="*/ 0 h 1"/>
                  <a:gd name="T36" fmla="*/ 786 w 2622"/>
                  <a:gd name="T37" fmla="*/ 0 h 1"/>
                  <a:gd name="T38" fmla="*/ 828 w 2622"/>
                  <a:gd name="T39" fmla="*/ 0 h 1"/>
                  <a:gd name="T40" fmla="*/ 870 w 2622"/>
                  <a:gd name="T41" fmla="*/ 0 h 1"/>
                  <a:gd name="T42" fmla="*/ 912 w 2622"/>
                  <a:gd name="T43" fmla="*/ 0 h 1"/>
                  <a:gd name="T44" fmla="*/ 954 w 2622"/>
                  <a:gd name="T45" fmla="*/ 0 h 1"/>
                  <a:gd name="T46" fmla="*/ 996 w 2622"/>
                  <a:gd name="T47" fmla="*/ 0 h 1"/>
                  <a:gd name="T48" fmla="*/ 1038 w 2622"/>
                  <a:gd name="T49" fmla="*/ 0 h 1"/>
                  <a:gd name="T50" fmla="*/ 1080 w 2622"/>
                  <a:gd name="T51" fmla="*/ 0 h 1"/>
                  <a:gd name="T52" fmla="*/ 1122 w 2622"/>
                  <a:gd name="T53" fmla="*/ 0 h 1"/>
                  <a:gd name="T54" fmla="*/ 1164 w 2622"/>
                  <a:gd name="T55" fmla="*/ 0 h 1"/>
                  <a:gd name="T56" fmla="*/ 1200 w 2622"/>
                  <a:gd name="T57" fmla="*/ 0 h 1"/>
                  <a:gd name="T58" fmla="*/ 1242 w 2622"/>
                  <a:gd name="T59" fmla="*/ 0 h 1"/>
                  <a:gd name="T60" fmla="*/ 1284 w 2622"/>
                  <a:gd name="T61" fmla="*/ 0 h 1"/>
                  <a:gd name="T62" fmla="*/ 1326 w 2622"/>
                  <a:gd name="T63" fmla="*/ 0 h 1"/>
                  <a:gd name="T64" fmla="*/ 1374 w 2622"/>
                  <a:gd name="T65" fmla="*/ 0 h 1"/>
                  <a:gd name="T66" fmla="*/ 1410 w 2622"/>
                  <a:gd name="T67" fmla="*/ 0 h 1"/>
                  <a:gd name="T68" fmla="*/ 1452 w 2622"/>
                  <a:gd name="T69" fmla="*/ 0 h 1"/>
                  <a:gd name="T70" fmla="*/ 1494 w 2622"/>
                  <a:gd name="T71" fmla="*/ 0 h 1"/>
                  <a:gd name="T72" fmla="*/ 1536 w 2622"/>
                  <a:gd name="T73" fmla="*/ 0 h 1"/>
                  <a:gd name="T74" fmla="*/ 1578 w 2622"/>
                  <a:gd name="T75" fmla="*/ 0 h 1"/>
                  <a:gd name="T76" fmla="*/ 1620 w 2622"/>
                  <a:gd name="T77" fmla="*/ 0 h 1"/>
                  <a:gd name="T78" fmla="*/ 1662 w 2622"/>
                  <a:gd name="T79" fmla="*/ 0 h 1"/>
                  <a:gd name="T80" fmla="*/ 1704 w 2622"/>
                  <a:gd name="T81" fmla="*/ 0 h 1"/>
                  <a:gd name="T82" fmla="*/ 1746 w 2622"/>
                  <a:gd name="T83" fmla="*/ 0 h 1"/>
                  <a:gd name="T84" fmla="*/ 1782 w 2622"/>
                  <a:gd name="T85" fmla="*/ 0 h 1"/>
                  <a:gd name="T86" fmla="*/ 1824 w 2622"/>
                  <a:gd name="T87" fmla="*/ 0 h 1"/>
                  <a:gd name="T88" fmla="*/ 1872 w 2622"/>
                  <a:gd name="T89" fmla="*/ 0 h 1"/>
                  <a:gd name="T90" fmla="*/ 1908 w 2622"/>
                  <a:gd name="T91" fmla="*/ 0 h 1"/>
                  <a:gd name="T92" fmla="*/ 1956 w 2622"/>
                  <a:gd name="T93" fmla="*/ 0 h 1"/>
                  <a:gd name="T94" fmla="*/ 1992 w 2622"/>
                  <a:gd name="T95" fmla="*/ 0 h 1"/>
                  <a:gd name="T96" fmla="*/ 2034 w 2622"/>
                  <a:gd name="T97" fmla="*/ 0 h 1"/>
                  <a:gd name="T98" fmla="*/ 2076 w 2622"/>
                  <a:gd name="T99" fmla="*/ 0 h 1"/>
                  <a:gd name="T100" fmla="*/ 2118 w 2622"/>
                  <a:gd name="T101" fmla="*/ 0 h 1"/>
                  <a:gd name="T102" fmla="*/ 2160 w 2622"/>
                  <a:gd name="T103" fmla="*/ 0 h 1"/>
                  <a:gd name="T104" fmla="*/ 2202 w 2622"/>
                  <a:gd name="T105" fmla="*/ 0 h 1"/>
                  <a:gd name="T106" fmla="*/ 2244 w 2622"/>
                  <a:gd name="T107" fmla="*/ 0 h 1"/>
                  <a:gd name="T108" fmla="*/ 2286 w 2622"/>
                  <a:gd name="T109" fmla="*/ 0 h 1"/>
                  <a:gd name="T110" fmla="*/ 2328 w 2622"/>
                  <a:gd name="T111" fmla="*/ 0 h 1"/>
                  <a:gd name="T112" fmla="*/ 2370 w 2622"/>
                  <a:gd name="T113" fmla="*/ 0 h 1"/>
                  <a:gd name="T114" fmla="*/ 2406 w 2622"/>
                  <a:gd name="T115" fmla="*/ 0 h 1"/>
                  <a:gd name="T116" fmla="*/ 2454 w 2622"/>
                  <a:gd name="T117" fmla="*/ 0 h 1"/>
                  <a:gd name="T118" fmla="*/ 2496 w 2622"/>
                  <a:gd name="T119" fmla="*/ 0 h 1"/>
                  <a:gd name="T120" fmla="*/ 2538 w 2622"/>
                  <a:gd name="T121" fmla="*/ 0 h 1"/>
                  <a:gd name="T122" fmla="*/ 2574 w 2622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22"/>
                  <a:gd name="T187" fmla="*/ 0 h 1"/>
                  <a:gd name="T188" fmla="*/ 2622 w 2622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22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  <a:lnTo>
                      <a:pt x="2616" y="0"/>
                    </a:lnTo>
                    <a:lnTo>
                      <a:pt x="2622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79" name="Rectangle 2088"/>
              <p:cNvSpPr>
                <a:spLocks noChangeArrowheads="1"/>
              </p:cNvSpPr>
              <p:nvPr/>
            </p:nvSpPr>
            <p:spPr bwMode="auto">
              <a:xfrm>
                <a:off x="4020" y="2624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0" name="Freeform 2089"/>
              <p:cNvSpPr>
                <a:spLocks/>
              </p:cNvSpPr>
              <p:nvPr/>
            </p:nvSpPr>
            <p:spPr bwMode="auto">
              <a:xfrm>
                <a:off x="2952" y="2188"/>
                <a:ext cx="2622" cy="1"/>
              </a:xfrm>
              <a:custGeom>
                <a:avLst/>
                <a:gdLst>
                  <a:gd name="T0" fmla="*/ 36 w 2622"/>
                  <a:gd name="T1" fmla="*/ 0 h 1"/>
                  <a:gd name="T2" fmla="*/ 78 w 2622"/>
                  <a:gd name="T3" fmla="*/ 0 h 1"/>
                  <a:gd name="T4" fmla="*/ 120 w 2622"/>
                  <a:gd name="T5" fmla="*/ 0 h 1"/>
                  <a:gd name="T6" fmla="*/ 162 w 2622"/>
                  <a:gd name="T7" fmla="*/ 0 h 1"/>
                  <a:gd name="T8" fmla="*/ 204 w 2622"/>
                  <a:gd name="T9" fmla="*/ 0 h 1"/>
                  <a:gd name="T10" fmla="*/ 246 w 2622"/>
                  <a:gd name="T11" fmla="*/ 0 h 1"/>
                  <a:gd name="T12" fmla="*/ 288 w 2622"/>
                  <a:gd name="T13" fmla="*/ 0 h 1"/>
                  <a:gd name="T14" fmla="*/ 330 w 2622"/>
                  <a:gd name="T15" fmla="*/ 0 h 1"/>
                  <a:gd name="T16" fmla="*/ 366 w 2622"/>
                  <a:gd name="T17" fmla="*/ 0 h 1"/>
                  <a:gd name="T18" fmla="*/ 414 w 2622"/>
                  <a:gd name="T19" fmla="*/ 0 h 1"/>
                  <a:gd name="T20" fmla="*/ 456 w 2622"/>
                  <a:gd name="T21" fmla="*/ 0 h 1"/>
                  <a:gd name="T22" fmla="*/ 498 w 2622"/>
                  <a:gd name="T23" fmla="*/ 0 h 1"/>
                  <a:gd name="T24" fmla="*/ 534 w 2622"/>
                  <a:gd name="T25" fmla="*/ 0 h 1"/>
                  <a:gd name="T26" fmla="*/ 582 w 2622"/>
                  <a:gd name="T27" fmla="*/ 0 h 1"/>
                  <a:gd name="T28" fmla="*/ 618 w 2622"/>
                  <a:gd name="T29" fmla="*/ 0 h 1"/>
                  <a:gd name="T30" fmla="*/ 660 w 2622"/>
                  <a:gd name="T31" fmla="*/ 0 h 1"/>
                  <a:gd name="T32" fmla="*/ 702 w 2622"/>
                  <a:gd name="T33" fmla="*/ 0 h 1"/>
                  <a:gd name="T34" fmla="*/ 744 w 2622"/>
                  <a:gd name="T35" fmla="*/ 0 h 1"/>
                  <a:gd name="T36" fmla="*/ 786 w 2622"/>
                  <a:gd name="T37" fmla="*/ 0 h 1"/>
                  <a:gd name="T38" fmla="*/ 828 w 2622"/>
                  <a:gd name="T39" fmla="*/ 0 h 1"/>
                  <a:gd name="T40" fmla="*/ 870 w 2622"/>
                  <a:gd name="T41" fmla="*/ 0 h 1"/>
                  <a:gd name="T42" fmla="*/ 912 w 2622"/>
                  <a:gd name="T43" fmla="*/ 0 h 1"/>
                  <a:gd name="T44" fmla="*/ 954 w 2622"/>
                  <a:gd name="T45" fmla="*/ 0 h 1"/>
                  <a:gd name="T46" fmla="*/ 996 w 2622"/>
                  <a:gd name="T47" fmla="*/ 0 h 1"/>
                  <a:gd name="T48" fmla="*/ 1038 w 2622"/>
                  <a:gd name="T49" fmla="*/ 0 h 1"/>
                  <a:gd name="T50" fmla="*/ 1080 w 2622"/>
                  <a:gd name="T51" fmla="*/ 0 h 1"/>
                  <a:gd name="T52" fmla="*/ 1122 w 2622"/>
                  <a:gd name="T53" fmla="*/ 0 h 1"/>
                  <a:gd name="T54" fmla="*/ 1164 w 2622"/>
                  <a:gd name="T55" fmla="*/ 0 h 1"/>
                  <a:gd name="T56" fmla="*/ 1200 w 2622"/>
                  <a:gd name="T57" fmla="*/ 0 h 1"/>
                  <a:gd name="T58" fmla="*/ 1242 w 2622"/>
                  <a:gd name="T59" fmla="*/ 0 h 1"/>
                  <a:gd name="T60" fmla="*/ 1284 w 2622"/>
                  <a:gd name="T61" fmla="*/ 0 h 1"/>
                  <a:gd name="T62" fmla="*/ 1326 w 2622"/>
                  <a:gd name="T63" fmla="*/ 0 h 1"/>
                  <a:gd name="T64" fmla="*/ 1374 w 2622"/>
                  <a:gd name="T65" fmla="*/ 0 h 1"/>
                  <a:gd name="T66" fmla="*/ 1410 w 2622"/>
                  <a:gd name="T67" fmla="*/ 0 h 1"/>
                  <a:gd name="T68" fmla="*/ 1452 w 2622"/>
                  <a:gd name="T69" fmla="*/ 0 h 1"/>
                  <a:gd name="T70" fmla="*/ 1494 w 2622"/>
                  <a:gd name="T71" fmla="*/ 0 h 1"/>
                  <a:gd name="T72" fmla="*/ 1536 w 2622"/>
                  <a:gd name="T73" fmla="*/ 0 h 1"/>
                  <a:gd name="T74" fmla="*/ 1578 w 2622"/>
                  <a:gd name="T75" fmla="*/ 0 h 1"/>
                  <a:gd name="T76" fmla="*/ 1620 w 2622"/>
                  <a:gd name="T77" fmla="*/ 0 h 1"/>
                  <a:gd name="T78" fmla="*/ 1662 w 2622"/>
                  <a:gd name="T79" fmla="*/ 0 h 1"/>
                  <a:gd name="T80" fmla="*/ 1704 w 2622"/>
                  <a:gd name="T81" fmla="*/ 0 h 1"/>
                  <a:gd name="T82" fmla="*/ 1746 w 2622"/>
                  <a:gd name="T83" fmla="*/ 0 h 1"/>
                  <a:gd name="T84" fmla="*/ 1782 w 2622"/>
                  <a:gd name="T85" fmla="*/ 0 h 1"/>
                  <a:gd name="T86" fmla="*/ 1824 w 2622"/>
                  <a:gd name="T87" fmla="*/ 0 h 1"/>
                  <a:gd name="T88" fmla="*/ 1872 w 2622"/>
                  <a:gd name="T89" fmla="*/ 0 h 1"/>
                  <a:gd name="T90" fmla="*/ 1908 w 2622"/>
                  <a:gd name="T91" fmla="*/ 0 h 1"/>
                  <a:gd name="T92" fmla="*/ 1956 w 2622"/>
                  <a:gd name="T93" fmla="*/ 0 h 1"/>
                  <a:gd name="T94" fmla="*/ 1992 w 2622"/>
                  <a:gd name="T95" fmla="*/ 0 h 1"/>
                  <a:gd name="T96" fmla="*/ 2034 w 2622"/>
                  <a:gd name="T97" fmla="*/ 0 h 1"/>
                  <a:gd name="T98" fmla="*/ 2076 w 2622"/>
                  <a:gd name="T99" fmla="*/ 0 h 1"/>
                  <a:gd name="T100" fmla="*/ 2118 w 2622"/>
                  <a:gd name="T101" fmla="*/ 0 h 1"/>
                  <a:gd name="T102" fmla="*/ 2160 w 2622"/>
                  <a:gd name="T103" fmla="*/ 0 h 1"/>
                  <a:gd name="T104" fmla="*/ 2202 w 2622"/>
                  <a:gd name="T105" fmla="*/ 0 h 1"/>
                  <a:gd name="T106" fmla="*/ 2244 w 2622"/>
                  <a:gd name="T107" fmla="*/ 0 h 1"/>
                  <a:gd name="T108" fmla="*/ 2286 w 2622"/>
                  <a:gd name="T109" fmla="*/ 0 h 1"/>
                  <a:gd name="T110" fmla="*/ 2328 w 2622"/>
                  <a:gd name="T111" fmla="*/ 0 h 1"/>
                  <a:gd name="T112" fmla="*/ 2370 w 2622"/>
                  <a:gd name="T113" fmla="*/ 0 h 1"/>
                  <a:gd name="T114" fmla="*/ 2406 w 2622"/>
                  <a:gd name="T115" fmla="*/ 0 h 1"/>
                  <a:gd name="T116" fmla="*/ 2454 w 2622"/>
                  <a:gd name="T117" fmla="*/ 0 h 1"/>
                  <a:gd name="T118" fmla="*/ 2496 w 2622"/>
                  <a:gd name="T119" fmla="*/ 0 h 1"/>
                  <a:gd name="T120" fmla="*/ 2538 w 2622"/>
                  <a:gd name="T121" fmla="*/ 0 h 1"/>
                  <a:gd name="T122" fmla="*/ 2574 w 2622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22"/>
                  <a:gd name="T187" fmla="*/ 0 h 1"/>
                  <a:gd name="T188" fmla="*/ 2622 w 2622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22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2" y="0"/>
                    </a:lnTo>
                    <a:lnTo>
                      <a:pt x="1128" y="0"/>
                    </a:lnTo>
                    <a:lnTo>
                      <a:pt x="1134" y="0"/>
                    </a:lnTo>
                    <a:lnTo>
                      <a:pt x="1140" y="0"/>
                    </a:lnTo>
                    <a:lnTo>
                      <a:pt x="1146" y="0"/>
                    </a:lnTo>
                    <a:lnTo>
                      <a:pt x="1152" y="0"/>
                    </a:lnTo>
                    <a:lnTo>
                      <a:pt x="1158" y="0"/>
                    </a:lnTo>
                    <a:lnTo>
                      <a:pt x="1164" y="0"/>
                    </a:lnTo>
                    <a:lnTo>
                      <a:pt x="1170" y="0"/>
                    </a:lnTo>
                    <a:lnTo>
                      <a:pt x="1176" y="0"/>
                    </a:lnTo>
                    <a:lnTo>
                      <a:pt x="1182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230" y="0"/>
                    </a:lnTo>
                    <a:lnTo>
                      <a:pt x="1236" y="0"/>
                    </a:lnTo>
                    <a:lnTo>
                      <a:pt x="1242" y="0"/>
                    </a:lnTo>
                    <a:lnTo>
                      <a:pt x="1248" y="0"/>
                    </a:lnTo>
                    <a:lnTo>
                      <a:pt x="1254" y="0"/>
                    </a:lnTo>
                    <a:lnTo>
                      <a:pt x="1260" y="0"/>
                    </a:lnTo>
                    <a:lnTo>
                      <a:pt x="1266" y="0"/>
                    </a:lnTo>
                    <a:lnTo>
                      <a:pt x="1272" y="0"/>
                    </a:lnTo>
                    <a:lnTo>
                      <a:pt x="1278" y="0"/>
                    </a:lnTo>
                    <a:lnTo>
                      <a:pt x="1284" y="0"/>
                    </a:lnTo>
                    <a:lnTo>
                      <a:pt x="1290" y="0"/>
                    </a:lnTo>
                    <a:lnTo>
                      <a:pt x="1296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6" y="0"/>
                    </a:lnTo>
                    <a:lnTo>
                      <a:pt x="1392" y="0"/>
                    </a:lnTo>
                    <a:lnTo>
                      <a:pt x="1398" y="0"/>
                    </a:lnTo>
                    <a:lnTo>
                      <a:pt x="1404" y="0"/>
                    </a:lnTo>
                    <a:lnTo>
                      <a:pt x="1410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860" y="0"/>
                    </a:lnTo>
                    <a:lnTo>
                      <a:pt x="1866" y="0"/>
                    </a:lnTo>
                    <a:lnTo>
                      <a:pt x="1872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6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1974" y="0"/>
                    </a:lnTo>
                    <a:lnTo>
                      <a:pt x="1980" y="0"/>
                    </a:lnTo>
                    <a:lnTo>
                      <a:pt x="1986" y="0"/>
                    </a:lnTo>
                    <a:lnTo>
                      <a:pt x="1992" y="0"/>
                    </a:lnTo>
                    <a:lnTo>
                      <a:pt x="1998" y="0"/>
                    </a:lnTo>
                    <a:lnTo>
                      <a:pt x="2004" y="0"/>
                    </a:lnTo>
                    <a:lnTo>
                      <a:pt x="2010" y="0"/>
                    </a:lnTo>
                    <a:lnTo>
                      <a:pt x="2016" y="0"/>
                    </a:lnTo>
                    <a:lnTo>
                      <a:pt x="2022" y="0"/>
                    </a:lnTo>
                    <a:lnTo>
                      <a:pt x="2028" y="0"/>
                    </a:lnTo>
                    <a:lnTo>
                      <a:pt x="2034" y="0"/>
                    </a:lnTo>
                    <a:lnTo>
                      <a:pt x="2040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244" y="0"/>
                    </a:lnTo>
                    <a:lnTo>
                      <a:pt x="2250" y="0"/>
                    </a:lnTo>
                    <a:lnTo>
                      <a:pt x="2256" y="0"/>
                    </a:lnTo>
                    <a:lnTo>
                      <a:pt x="2262" y="0"/>
                    </a:lnTo>
                    <a:lnTo>
                      <a:pt x="2268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  <a:lnTo>
                      <a:pt x="2616" y="0"/>
                    </a:lnTo>
                    <a:lnTo>
                      <a:pt x="262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1" name="Rectangle 2090"/>
              <p:cNvSpPr>
                <a:spLocks noChangeArrowheads="1"/>
              </p:cNvSpPr>
              <p:nvPr/>
            </p:nvSpPr>
            <p:spPr bwMode="auto">
              <a:xfrm>
                <a:off x="4440" y="2624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2" name="Rectangle 2091"/>
              <p:cNvSpPr>
                <a:spLocks noChangeArrowheads="1"/>
              </p:cNvSpPr>
              <p:nvPr/>
            </p:nvSpPr>
            <p:spPr bwMode="auto">
              <a:xfrm>
                <a:off x="295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3" name="Rectangle 2092"/>
              <p:cNvSpPr>
                <a:spLocks noChangeArrowheads="1"/>
              </p:cNvSpPr>
              <p:nvPr/>
            </p:nvSpPr>
            <p:spPr bwMode="auto">
              <a:xfrm>
                <a:off x="29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4" name="Rectangle 2093"/>
              <p:cNvSpPr>
                <a:spLocks noChangeArrowheads="1"/>
              </p:cNvSpPr>
              <p:nvPr/>
            </p:nvSpPr>
            <p:spPr bwMode="auto">
              <a:xfrm>
                <a:off x="29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5" name="Rectangle 2094"/>
              <p:cNvSpPr>
                <a:spLocks noChangeArrowheads="1"/>
              </p:cNvSpPr>
              <p:nvPr/>
            </p:nvSpPr>
            <p:spPr bwMode="auto">
              <a:xfrm>
                <a:off x="29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6" name="Rectangle 2095"/>
              <p:cNvSpPr>
                <a:spLocks noChangeArrowheads="1"/>
              </p:cNvSpPr>
              <p:nvPr/>
            </p:nvSpPr>
            <p:spPr bwMode="auto">
              <a:xfrm>
                <a:off x="29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7" name="Rectangle 2096"/>
              <p:cNvSpPr>
                <a:spLocks noChangeArrowheads="1"/>
              </p:cNvSpPr>
              <p:nvPr/>
            </p:nvSpPr>
            <p:spPr bwMode="auto">
              <a:xfrm>
                <a:off x="29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8" name="Rectangle 2097"/>
              <p:cNvSpPr>
                <a:spLocks noChangeArrowheads="1"/>
              </p:cNvSpPr>
              <p:nvPr/>
            </p:nvSpPr>
            <p:spPr bwMode="auto">
              <a:xfrm>
                <a:off x="29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89" name="Rectangle 2098"/>
              <p:cNvSpPr>
                <a:spLocks noChangeArrowheads="1"/>
              </p:cNvSpPr>
              <p:nvPr/>
            </p:nvSpPr>
            <p:spPr bwMode="auto">
              <a:xfrm>
                <a:off x="29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0" name="Rectangle 2099"/>
              <p:cNvSpPr>
                <a:spLocks noChangeArrowheads="1"/>
              </p:cNvSpPr>
              <p:nvPr/>
            </p:nvSpPr>
            <p:spPr bwMode="auto">
              <a:xfrm>
                <a:off x="29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1" name="Rectangle 2100"/>
              <p:cNvSpPr>
                <a:spLocks noChangeArrowheads="1"/>
              </p:cNvSpPr>
              <p:nvPr/>
            </p:nvSpPr>
            <p:spPr bwMode="auto">
              <a:xfrm>
                <a:off x="29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2" name="Rectangle 2101"/>
              <p:cNvSpPr>
                <a:spLocks noChangeArrowheads="1"/>
              </p:cNvSpPr>
              <p:nvPr/>
            </p:nvSpPr>
            <p:spPr bwMode="auto">
              <a:xfrm>
                <a:off x="29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3" name="Rectangle 2102"/>
              <p:cNvSpPr>
                <a:spLocks noChangeArrowheads="1"/>
              </p:cNvSpPr>
              <p:nvPr/>
            </p:nvSpPr>
            <p:spPr bwMode="auto">
              <a:xfrm>
                <a:off x="29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4" name="Rectangle 2103"/>
              <p:cNvSpPr>
                <a:spLocks noChangeArrowheads="1"/>
              </p:cNvSpPr>
              <p:nvPr/>
            </p:nvSpPr>
            <p:spPr bwMode="auto">
              <a:xfrm>
                <a:off x="30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5" name="Rectangle 2104"/>
              <p:cNvSpPr>
                <a:spLocks noChangeArrowheads="1"/>
              </p:cNvSpPr>
              <p:nvPr/>
            </p:nvSpPr>
            <p:spPr bwMode="auto">
              <a:xfrm>
                <a:off x="30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6" name="Rectangle 2105"/>
              <p:cNvSpPr>
                <a:spLocks noChangeArrowheads="1"/>
              </p:cNvSpPr>
              <p:nvPr/>
            </p:nvSpPr>
            <p:spPr bwMode="auto">
              <a:xfrm>
                <a:off x="30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7" name="Rectangle 2106"/>
              <p:cNvSpPr>
                <a:spLocks noChangeArrowheads="1"/>
              </p:cNvSpPr>
              <p:nvPr/>
            </p:nvSpPr>
            <p:spPr bwMode="auto">
              <a:xfrm>
                <a:off x="30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8" name="Rectangle 2107"/>
              <p:cNvSpPr>
                <a:spLocks noChangeArrowheads="1"/>
              </p:cNvSpPr>
              <p:nvPr/>
            </p:nvSpPr>
            <p:spPr bwMode="auto">
              <a:xfrm>
                <a:off x="30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99" name="Rectangle 2108"/>
              <p:cNvSpPr>
                <a:spLocks noChangeArrowheads="1"/>
              </p:cNvSpPr>
              <p:nvPr/>
            </p:nvSpPr>
            <p:spPr bwMode="auto">
              <a:xfrm>
                <a:off x="302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0" name="Rectangle 2109"/>
              <p:cNvSpPr>
                <a:spLocks noChangeArrowheads="1"/>
              </p:cNvSpPr>
              <p:nvPr/>
            </p:nvSpPr>
            <p:spPr bwMode="auto">
              <a:xfrm>
                <a:off x="30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1" name="Rectangle 2110"/>
              <p:cNvSpPr>
                <a:spLocks noChangeArrowheads="1"/>
              </p:cNvSpPr>
              <p:nvPr/>
            </p:nvSpPr>
            <p:spPr bwMode="auto">
              <a:xfrm>
                <a:off x="30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2" name="Rectangle 2111"/>
              <p:cNvSpPr>
                <a:spLocks noChangeArrowheads="1"/>
              </p:cNvSpPr>
              <p:nvPr/>
            </p:nvSpPr>
            <p:spPr bwMode="auto">
              <a:xfrm>
                <a:off x="30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3" name="Rectangle 2112"/>
              <p:cNvSpPr>
                <a:spLocks noChangeArrowheads="1"/>
              </p:cNvSpPr>
              <p:nvPr/>
            </p:nvSpPr>
            <p:spPr bwMode="auto">
              <a:xfrm>
                <a:off x="30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4" name="Rectangle 2113"/>
              <p:cNvSpPr>
                <a:spLocks noChangeArrowheads="1"/>
              </p:cNvSpPr>
              <p:nvPr/>
            </p:nvSpPr>
            <p:spPr bwMode="auto">
              <a:xfrm>
                <a:off x="30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5" name="Rectangle 2114"/>
              <p:cNvSpPr>
                <a:spLocks noChangeArrowheads="1"/>
              </p:cNvSpPr>
              <p:nvPr/>
            </p:nvSpPr>
            <p:spPr bwMode="auto">
              <a:xfrm>
                <a:off x="30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6" name="Rectangle 2115"/>
              <p:cNvSpPr>
                <a:spLocks noChangeArrowheads="1"/>
              </p:cNvSpPr>
              <p:nvPr/>
            </p:nvSpPr>
            <p:spPr bwMode="auto">
              <a:xfrm>
                <a:off x="30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7" name="Rectangle 2116"/>
              <p:cNvSpPr>
                <a:spLocks noChangeArrowheads="1"/>
              </p:cNvSpPr>
              <p:nvPr/>
            </p:nvSpPr>
            <p:spPr bwMode="auto">
              <a:xfrm>
                <a:off x="30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8" name="Rectangle 2117"/>
              <p:cNvSpPr>
                <a:spLocks noChangeArrowheads="1"/>
              </p:cNvSpPr>
              <p:nvPr/>
            </p:nvSpPr>
            <p:spPr bwMode="auto">
              <a:xfrm>
                <a:off x="30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09" name="Rectangle 2118"/>
              <p:cNvSpPr>
                <a:spLocks noChangeArrowheads="1"/>
              </p:cNvSpPr>
              <p:nvPr/>
            </p:nvSpPr>
            <p:spPr bwMode="auto">
              <a:xfrm>
                <a:off x="30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0" name="Rectangle 2119"/>
              <p:cNvSpPr>
                <a:spLocks noChangeArrowheads="1"/>
              </p:cNvSpPr>
              <p:nvPr/>
            </p:nvSpPr>
            <p:spPr bwMode="auto">
              <a:xfrm>
                <a:off x="30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1" name="Rectangle 2120"/>
              <p:cNvSpPr>
                <a:spLocks noChangeArrowheads="1"/>
              </p:cNvSpPr>
              <p:nvPr/>
            </p:nvSpPr>
            <p:spPr bwMode="auto">
              <a:xfrm>
                <a:off x="30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2" name="Rectangle 2121"/>
              <p:cNvSpPr>
                <a:spLocks noChangeArrowheads="1"/>
              </p:cNvSpPr>
              <p:nvPr/>
            </p:nvSpPr>
            <p:spPr bwMode="auto">
              <a:xfrm>
                <a:off x="30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3" name="Rectangle 2122"/>
              <p:cNvSpPr>
                <a:spLocks noChangeArrowheads="1"/>
              </p:cNvSpPr>
              <p:nvPr/>
            </p:nvSpPr>
            <p:spPr bwMode="auto">
              <a:xfrm>
                <a:off x="30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4" name="Rectangle 2123"/>
              <p:cNvSpPr>
                <a:spLocks noChangeArrowheads="1"/>
              </p:cNvSpPr>
              <p:nvPr/>
            </p:nvSpPr>
            <p:spPr bwMode="auto">
              <a:xfrm>
                <a:off x="30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5" name="Rectangle 2124"/>
              <p:cNvSpPr>
                <a:spLocks noChangeArrowheads="1"/>
              </p:cNvSpPr>
              <p:nvPr/>
            </p:nvSpPr>
            <p:spPr bwMode="auto">
              <a:xfrm>
                <a:off x="30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6" name="Rectangle 2125"/>
              <p:cNvSpPr>
                <a:spLocks noChangeArrowheads="1"/>
              </p:cNvSpPr>
              <p:nvPr/>
            </p:nvSpPr>
            <p:spPr bwMode="auto">
              <a:xfrm>
                <a:off x="309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7" name="Rectangle 2126"/>
              <p:cNvSpPr>
                <a:spLocks noChangeArrowheads="1"/>
              </p:cNvSpPr>
              <p:nvPr/>
            </p:nvSpPr>
            <p:spPr bwMode="auto">
              <a:xfrm>
                <a:off x="31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8" name="Rectangle 2127"/>
              <p:cNvSpPr>
                <a:spLocks noChangeArrowheads="1"/>
              </p:cNvSpPr>
              <p:nvPr/>
            </p:nvSpPr>
            <p:spPr bwMode="auto">
              <a:xfrm>
                <a:off x="31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19" name="Rectangle 2128"/>
              <p:cNvSpPr>
                <a:spLocks noChangeArrowheads="1"/>
              </p:cNvSpPr>
              <p:nvPr/>
            </p:nvSpPr>
            <p:spPr bwMode="auto">
              <a:xfrm>
                <a:off x="31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0" name="Rectangle 2129"/>
              <p:cNvSpPr>
                <a:spLocks noChangeArrowheads="1"/>
              </p:cNvSpPr>
              <p:nvPr/>
            </p:nvSpPr>
            <p:spPr bwMode="auto">
              <a:xfrm>
                <a:off x="31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1" name="Rectangle 2130"/>
              <p:cNvSpPr>
                <a:spLocks noChangeArrowheads="1"/>
              </p:cNvSpPr>
              <p:nvPr/>
            </p:nvSpPr>
            <p:spPr bwMode="auto">
              <a:xfrm>
                <a:off x="31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2" name="Rectangle 2131"/>
              <p:cNvSpPr>
                <a:spLocks noChangeArrowheads="1"/>
              </p:cNvSpPr>
              <p:nvPr/>
            </p:nvSpPr>
            <p:spPr bwMode="auto">
              <a:xfrm>
                <a:off x="31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3" name="Rectangle 2132"/>
              <p:cNvSpPr>
                <a:spLocks noChangeArrowheads="1"/>
              </p:cNvSpPr>
              <p:nvPr/>
            </p:nvSpPr>
            <p:spPr bwMode="auto">
              <a:xfrm>
                <a:off x="31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4" name="Rectangle 2133"/>
              <p:cNvSpPr>
                <a:spLocks noChangeArrowheads="1"/>
              </p:cNvSpPr>
              <p:nvPr/>
            </p:nvSpPr>
            <p:spPr bwMode="auto">
              <a:xfrm>
                <a:off x="31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5" name="Rectangle 2134"/>
              <p:cNvSpPr>
                <a:spLocks noChangeArrowheads="1"/>
              </p:cNvSpPr>
              <p:nvPr/>
            </p:nvSpPr>
            <p:spPr bwMode="auto">
              <a:xfrm>
                <a:off x="31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6" name="Rectangle 2135"/>
              <p:cNvSpPr>
                <a:spLocks noChangeArrowheads="1"/>
              </p:cNvSpPr>
              <p:nvPr/>
            </p:nvSpPr>
            <p:spPr bwMode="auto">
              <a:xfrm>
                <a:off x="31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7" name="Rectangle 2136"/>
              <p:cNvSpPr>
                <a:spLocks noChangeArrowheads="1"/>
              </p:cNvSpPr>
              <p:nvPr/>
            </p:nvSpPr>
            <p:spPr bwMode="auto">
              <a:xfrm>
                <a:off x="31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8" name="Rectangle 2137"/>
              <p:cNvSpPr>
                <a:spLocks noChangeArrowheads="1"/>
              </p:cNvSpPr>
              <p:nvPr/>
            </p:nvSpPr>
            <p:spPr bwMode="auto">
              <a:xfrm>
                <a:off x="31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29" name="Rectangle 2138"/>
              <p:cNvSpPr>
                <a:spLocks noChangeArrowheads="1"/>
              </p:cNvSpPr>
              <p:nvPr/>
            </p:nvSpPr>
            <p:spPr bwMode="auto">
              <a:xfrm>
                <a:off x="31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0" name="Rectangle 2139"/>
              <p:cNvSpPr>
                <a:spLocks noChangeArrowheads="1"/>
              </p:cNvSpPr>
              <p:nvPr/>
            </p:nvSpPr>
            <p:spPr bwMode="auto">
              <a:xfrm>
                <a:off x="31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1" name="Rectangle 2140"/>
              <p:cNvSpPr>
                <a:spLocks noChangeArrowheads="1"/>
              </p:cNvSpPr>
              <p:nvPr/>
            </p:nvSpPr>
            <p:spPr bwMode="auto">
              <a:xfrm>
                <a:off x="31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2" name="Rectangle 2141"/>
              <p:cNvSpPr>
                <a:spLocks noChangeArrowheads="1"/>
              </p:cNvSpPr>
              <p:nvPr/>
            </p:nvSpPr>
            <p:spPr bwMode="auto">
              <a:xfrm>
                <a:off x="31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3" name="Rectangle 2142"/>
              <p:cNvSpPr>
                <a:spLocks noChangeArrowheads="1"/>
              </p:cNvSpPr>
              <p:nvPr/>
            </p:nvSpPr>
            <p:spPr bwMode="auto">
              <a:xfrm>
                <a:off x="3168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4" name="Rectangle 2143"/>
              <p:cNvSpPr>
                <a:spLocks noChangeArrowheads="1"/>
              </p:cNvSpPr>
              <p:nvPr/>
            </p:nvSpPr>
            <p:spPr bwMode="auto">
              <a:xfrm>
                <a:off x="31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5" name="Rectangle 2144"/>
              <p:cNvSpPr>
                <a:spLocks noChangeArrowheads="1"/>
              </p:cNvSpPr>
              <p:nvPr/>
            </p:nvSpPr>
            <p:spPr bwMode="auto">
              <a:xfrm>
                <a:off x="31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6" name="Rectangle 2145"/>
              <p:cNvSpPr>
                <a:spLocks noChangeArrowheads="1"/>
              </p:cNvSpPr>
              <p:nvPr/>
            </p:nvSpPr>
            <p:spPr bwMode="auto">
              <a:xfrm>
                <a:off x="31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7" name="Rectangle 2146"/>
              <p:cNvSpPr>
                <a:spLocks noChangeArrowheads="1"/>
              </p:cNvSpPr>
              <p:nvPr/>
            </p:nvSpPr>
            <p:spPr bwMode="auto">
              <a:xfrm>
                <a:off x="31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8" name="Rectangle 2147"/>
              <p:cNvSpPr>
                <a:spLocks noChangeArrowheads="1"/>
              </p:cNvSpPr>
              <p:nvPr/>
            </p:nvSpPr>
            <p:spPr bwMode="auto">
              <a:xfrm>
                <a:off x="31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39" name="Rectangle 2148"/>
              <p:cNvSpPr>
                <a:spLocks noChangeArrowheads="1"/>
              </p:cNvSpPr>
              <p:nvPr/>
            </p:nvSpPr>
            <p:spPr bwMode="auto">
              <a:xfrm>
                <a:off x="31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0" name="Rectangle 2149"/>
              <p:cNvSpPr>
                <a:spLocks noChangeArrowheads="1"/>
              </p:cNvSpPr>
              <p:nvPr/>
            </p:nvSpPr>
            <p:spPr bwMode="auto">
              <a:xfrm>
                <a:off x="31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1" name="Rectangle 2150"/>
              <p:cNvSpPr>
                <a:spLocks noChangeArrowheads="1"/>
              </p:cNvSpPr>
              <p:nvPr/>
            </p:nvSpPr>
            <p:spPr bwMode="auto">
              <a:xfrm>
                <a:off x="32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2" name="Rectangle 2151"/>
              <p:cNvSpPr>
                <a:spLocks noChangeArrowheads="1"/>
              </p:cNvSpPr>
              <p:nvPr/>
            </p:nvSpPr>
            <p:spPr bwMode="auto">
              <a:xfrm>
                <a:off x="32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3" name="Rectangle 2152"/>
              <p:cNvSpPr>
                <a:spLocks noChangeArrowheads="1"/>
              </p:cNvSpPr>
              <p:nvPr/>
            </p:nvSpPr>
            <p:spPr bwMode="auto">
              <a:xfrm>
                <a:off x="32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4" name="Rectangle 2153"/>
              <p:cNvSpPr>
                <a:spLocks noChangeArrowheads="1"/>
              </p:cNvSpPr>
              <p:nvPr/>
            </p:nvSpPr>
            <p:spPr bwMode="auto">
              <a:xfrm>
                <a:off x="32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5" name="Rectangle 2154"/>
              <p:cNvSpPr>
                <a:spLocks noChangeArrowheads="1"/>
              </p:cNvSpPr>
              <p:nvPr/>
            </p:nvSpPr>
            <p:spPr bwMode="auto">
              <a:xfrm>
                <a:off x="32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6" name="Rectangle 2155"/>
              <p:cNvSpPr>
                <a:spLocks noChangeArrowheads="1"/>
              </p:cNvSpPr>
              <p:nvPr/>
            </p:nvSpPr>
            <p:spPr bwMode="auto">
              <a:xfrm>
                <a:off x="32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7" name="Rectangle 2156"/>
              <p:cNvSpPr>
                <a:spLocks noChangeArrowheads="1"/>
              </p:cNvSpPr>
              <p:nvPr/>
            </p:nvSpPr>
            <p:spPr bwMode="auto">
              <a:xfrm>
                <a:off x="32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8" name="Rectangle 2157"/>
              <p:cNvSpPr>
                <a:spLocks noChangeArrowheads="1"/>
              </p:cNvSpPr>
              <p:nvPr/>
            </p:nvSpPr>
            <p:spPr bwMode="auto">
              <a:xfrm>
                <a:off x="32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49" name="Rectangle 2158"/>
              <p:cNvSpPr>
                <a:spLocks noChangeArrowheads="1"/>
              </p:cNvSpPr>
              <p:nvPr/>
            </p:nvSpPr>
            <p:spPr bwMode="auto">
              <a:xfrm>
                <a:off x="32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0" name="Rectangle 2159"/>
              <p:cNvSpPr>
                <a:spLocks noChangeArrowheads="1"/>
              </p:cNvSpPr>
              <p:nvPr/>
            </p:nvSpPr>
            <p:spPr bwMode="auto">
              <a:xfrm>
                <a:off x="3240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1" name="Rectangle 2160"/>
              <p:cNvSpPr>
                <a:spLocks noChangeArrowheads="1"/>
              </p:cNvSpPr>
              <p:nvPr/>
            </p:nvSpPr>
            <p:spPr bwMode="auto">
              <a:xfrm>
                <a:off x="32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2" name="Rectangle 2161"/>
              <p:cNvSpPr>
                <a:spLocks noChangeArrowheads="1"/>
              </p:cNvSpPr>
              <p:nvPr/>
            </p:nvSpPr>
            <p:spPr bwMode="auto">
              <a:xfrm>
                <a:off x="32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3" name="Rectangle 2162"/>
              <p:cNvSpPr>
                <a:spLocks noChangeArrowheads="1"/>
              </p:cNvSpPr>
              <p:nvPr/>
            </p:nvSpPr>
            <p:spPr bwMode="auto">
              <a:xfrm>
                <a:off x="32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4" name="Rectangle 2163"/>
              <p:cNvSpPr>
                <a:spLocks noChangeArrowheads="1"/>
              </p:cNvSpPr>
              <p:nvPr/>
            </p:nvSpPr>
            <p:spPr bwMode="auto">
              <a:xfrm>
                <a:off x="32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5" name="Rectangle 2164"/>
              <p:cNvSpPr>
                <a:spLocks noChangeArrowheads="1"/>
              </p:cNvSpPr>
              <p:nvPr/>
            </p:nvSpPr>
            <p:spPr bwMode="auto">
              <a:xfrm>
                <a:off x="32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6" name="Rectangle 2165"/>
              <p:cNvSpPr>
                <a:spLocks noChangeArrowheads="1"/>
              </p:cNvSpPr>
              <p:nvPr/>
            </p:nvSpPr>
            <p:spPr bwMode="auto">
              <a:xfrm>
                <a:off x="32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7" name="Rectangle 2166"/>
              <p:cNvSpPr>
                <a:spLocks noChangeArrowheads="1"/>
              </p:cNvSpPr>
              <p:nvPr/>
            </p:nvSpPr>
            <p:spPr bwMode="auto">
              <a:xfrm>
                <a:off x="32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8" name="Rectangle 2167"/>
              <p:cNvSpPr>
                <a:spLocks noChangeArrowheads="1"/>
              </p:cNvSpPr>
              <p:nvPr/>
            </p:nvSpPr>
            <p:spPr bwMode="auto">
              <a:xfrm>
                <a:off x="32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59" name="Rectangle 2168"/>
              <p:cNvSpPr>
                <a:spLocks noChangeArrowheads="1"/>
              </p:cNvSpPr>
              <p:nvPr/>
            </p:nvSpPr>
            <p:spPr bwMode="auto">
              <a:xfrm>
                <a:off x="32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0" name="Rectangle 2169"/>
              <p:cNvSpPr>
                <a:spLocks noChangeArrowheads="1"/>
              </p:cNvSpPr>
              <p:nvPr/>
            </p:nvSpPr>
            <p:spPr bwMode="auto">
              <a:xfrm>
                <a:off x="32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1" name="Rectangle 2170"/>
              <p:cNvSpPr>
                <a:spLocks noChangeArrowheads="1"/>
              </p:cNvSpPr>
              <p:nvPr/>
            </p:nvSpPr>
            <p:spPr bwMode="auto">
              <a:xfrm>
                <a:off x="32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2" name="Rectangle 2171"/>
              <p:cNvSpPr>
                <a:spLocks noChangeArrowheads="1"/>
              </p:cNvSpPr>
              <p:nvPr/>
            </p:nvSpPr>
            <p:spPr bwMode="auto">
              <a:xfrm>
                <a:off x="32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3" name="Rectangle 2172"/>
              <p:cNvSpPr>
                <a:spLocks noChangeArrowheads="1"/>
              </p:cNvSpPr>
              <p:nvPr/>
            </p:nvSpPr>
            <p:spPr bwMode="auto">
              <a:xfrm>
                <a:off x="32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4" name="Rectangle 2173"/>
              <p:cNvSpPr>
                <a:spLocks noChangeArrowheads="1"/>
              </p:cNvSpPr>
              <p:nvPr/>
            </p:nvSpPr>
            <p:spPr bwMode="auto">
              <a:xfrm>
                <a:off x="33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5" name="Rectangle 2174"/>
              <p:cNvSpPr>
                <a:spLocks noChangeArrowheads="1"/>
              </p:cNvSpPr>
              <p:nvPr/>
            </p:nvSpPr>
            <p:spPr bwMode="auto">
              <a:xfrm>
                <a:off x="33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6" name="Rectangle 2175"/>
              <p:cNvSpPr>
                <a:spLocks noChangeArrowheads="1"/>
              </p:cNvSpPr>
              <p:nvPr/>
            </p:nvSpPr>
            <p:spPr bwMode="auto">
              <a:xfrm>
                <a:off x="33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7" name="Rectangle 2176"/>
              <p:cNvSpPr>
                <a:spLocks noChangeArrowheads="1"/>
              </p:cNvSpPr>
              <p:nvPr/>
            </p:nvSpPr>
            <p:spPr bwMode="auto">
              <a:xfrm>
                <a:off x="331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8" name="Rectangle 2177"/>
              <p:cNvSpPr>
                <a:spLocks noChangeArrowheads="1"/>
              </p:cNvSpPr>
              <p:nvPr/>
            </p:nvSpPr>
            <p:spPr bwMode="auto">
              <a:xfrm>
                <a:off x="33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69" name="Rectangle 2178"/>
              <p:cNvSpPr>
                <a:spLocks noChangeArrowheads="1"/>
              </p:cNvSpPr>
              <p:nvPr/>
            </p:nvSpPr>
            <p:spPr bwMode="auto">
              <a:xfrm>
                <a:off x="33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0" name="Rectangle 2179"/>
              <p:cNvSpPr>
                <a:spLocks noChangeArrowheads="1"/>
              </p:cNvSpPr>
              <p:nvPr/>
            </p:nvSpPr>
            <p:spPr bwMode="auto">
              <a:xfrm>
                <a:off x="33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1" name="Rectangle 2180"/>
              <p:cNvSpPr>
                <a:spLocks noChangeArrowheads="1"/>
              </p:cNvSpPr>
              <p:nvPr/>
            </p:nvSpPr>
            <p:spPr bwMode="auto">
              <a:xfrm>
                <a:off x="33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2" name="Rectangle 2181"/>
              <p:cNvSpPr>
                <a:spLocks noChangeArrowheads="1"/>
              </p:cNvSpPr>
              <p:nvPr/>
            </p:nvSpPr>
            <p:spPr bwMode="auto">
              <a:xfrm>
                <a:off x="33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3" name="Rectangle 2182"/>
              <p:cNvSpPr>
                <a:spLocks noChangeArrowheads="1"/>
              </p:cNvSpPr>
              <p:nvPr/>
            </p:nvSpPr>
            <p:spPr bwMode="auto">
              <a:xfrm>
                <a:off x="33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4" name="Rectangle 2183"/>
              <p:cNvSpPr>
                <a:spLocks noChangeArrowheads="1"/>
              </p:cNvSpPr>
              <p:nvPr/>
            </p:nvSpPr>
            <p:spPr bwMode="auto">
              <a:xfrm>
                <a:off x="33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5" name="Rectangle 2184"/>
              <p:cNvSpPr>
                <a:spLocks noChangeArrowheads="1"/>
              </p:cNvSpPr>
              <p:nvPr/>
            </p:nvSpPr>
            <p:spPr bwMode="auto">
              <a:xfrm>
                <a:off x="33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6" name="Rectangle 2185"/>
              <p:cNvSpPr>
                <a:spLocks noChangeArrowheads="1"/>
              </p:cNvSpPr>
              <p:nvPr/>
            </p:nvSpPr>
            <p:spPr bwMode="auto">
              <a:xfrm>
                <a:off x="33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7" name="Rectangle 2186"/>
              <p:cNvSpPr>
                <a:spLocks noChangeArrowheads="1"/>
              </p:cNvSpPr>
              <p:nvPr/>
            </p:nvSpPr>
            <p:spPr bwMode="auto">
              <a:xfrm>
                <a:off x="33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8" name="Rectangle 2187"/>
              <p:cNvSpPr>
                <a:spLocks noChangeArrowheads="1"/>
              </p:cNvSpPr>
              <p:nvPr/>
            </p:nvSpPr>
            <p:spPr bwMode="auto">
              <a:xfrm>
                <a:off x="33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79" name="Rectangle 2188"/>
              <p:cNvSpPr>
                <a:spLocks noChangeArrowheads="1"/>
              </p:cNvSpPr>
              <p:nvPr/>
            </p:nvSpPr>
            <p:spPr bwMode="auto">
              <a:xfrm>
                <a:off x="33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0" name="Rectangle 2189"/>
              <p:cNvSpPr>
                <a:spLocks noChangeArrowheads="1"/>
              </p:cNvSpPr>
              <p:nvPr/>
            </p:nvSpPr>
            <p:spPr bwMode="auto">
              <a:xfrm>
                <a:off x="33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1" name="Rectangle 2190"/>
              <p:cNvSpPr>
                <a:spLocks noChangeArrowheads="1"/>
              </p:cNvSpPr>
              <p:nvPr/>
            </p:nvSpPr>
            <p:spPr bwMode="auto">
              <a:xfrm>
                <a:off x="33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2" name="Rectangle 2191"/>
              <p:cNvSpPr>
                <a:spLocks noChangeArrowheads="1"/>
              </p:cNvSpPr>
              <p:nvPr/>
            </p:nvSpPr>
            <p:spPr bwMode="auto">
              <a:xfrm>
                <a:off x="33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3" name="Rectangle 2192"/>
              <p:cNvSpPr>
                <a:spLocks noChangeArrowheads="1"/>
              </p:cNvSpPr>
              <p:nvPr/>
            </p:nvSpPr>
            <p:spPr bwMode="auto">
              <a:xfrm>
                <a:off x="33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4" name="Rectangle 2193"/>
              <p:cNvSpPr>
                <a:spLocks noChangeArrowheads="1"/>
              </p:cNvSpPr>
              <p:nvPr/>
            </p:nvSpPr>
            <p:spPr bwMode="auto">
              <a:xfrm>
                <a:off x="338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5" name="Rectangle 2194"/>
              <p:cNvSpPr>
                <a:spLocks noChangeArrowheads="1"/>
              </p:cNvSpPr>
              <p:nvPr/>
            </p:nvSpPr>
            <p:spPr bwMode="auto">
              <a:xfrm>
                <a:off x="33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6" name="Rectangle 2195"/>
              <p:cNvSpPr>
                <a:spLocks noChangeArrowheads="1"/>
              </p:cNvSpPr>
              <p:nvPr/>
            </p:nvSpPr>
            <p:spPr bwMode="auto">
              <a:xfrm>
                <a:off x="33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7" name="Rectangle 2196"/>
              <p:cNvSpPr>
                <a:spLocks noChangeArrowheads="1"/>
              </p:cNvSpPr>
              <p:nvPr/>
            </p:nvSpPr>
            <p:spPr bwMode="auto">
              <a:xfrm>
                <a:off x="34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8" name="Rectangle 2197"/>
              <p:cNvSpPr>
                <a:spLocks noChangeArrowheads="1"/>
              </p:cNvSpPr>
              <p:nvPr/>
            </p:nvSpPr>
            <p:spPr bwMode="auto">
              <a:xfrm>
                <a:off x="34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89" name="Rectangle 2198"/>
              <p:cNvSpPr>
                <a:spLocks noChangeArrowheads="1"/>
              </p:cNvSpPr>
              <p:nvPr/>
            </p:nvSpPr>
            <p:spPr bwMode="auto">
              <a:xfrm>
                <a:off x="34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0" name="Rectangle 2199"/>
              <p:cNvSpPr>
                <a:spLocks noChangeArrowheads="1"/>
              </p:cNvSpPr>
              <p:nvPr/>
            </p:nvSpPr>
            <p:spPr bwMode="auto">
              <a:xfrm>
                <a:off x="34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1" name="Rectangle 2200"/>
              <p:cNvSpPr>
                <a:spLocks noChangeArrowheads="1"/>
              </p:cNvSpPr>
              <p:nvPr/>
            </p:nvSpPr>
            <p:spPr bwMode="auto">
              <a:xfrm>
                <a:off x="34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2" name="Rectangle 2201"/>
              <p:cNvSpPr>
                <a:spLocks noChangeArrowheads="1"/>
              </p:cNvSpPr>
              <p:nvPr/>
            </p:nvSpPr>
            <p:spPr bwMode="auto">
              <a:xfrm>
                <a:off x="34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3" name="Rectangle 2202"/>
              <p:cNvSpPr>
                <a:spLocks noChangeArrowheads="1"/>
              </p:cNvSpPr>
              <p:nvPr/>
            </p:nvSpPr>
            <p:spPr bwMode="auto">
              <a:xfrm>
                <a:off x="34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4" name="Rectangle 2203"/>
              <p:cNvSpPr>
                <a:spLocks noChangeArrowheads="1"/>
              </p:cNvSpPr>
              <p:nvPr/>
            </p:nvSpPr>
            <p:spPr bwMode="auto">
              <a:xfrm>
                <a:off x="34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5" name="Rectangle 2204"/>
              <p:cNvSpPr>
                <a:spLocks noChangeArrowheads="1"/>
              </p:cNvSpPr>
              <p:nvPr/>
            </p:nvSpPr>
            <p:spPr bwMode="auto">
              <a:xfrm>
                <a:off x="34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6" name="Rectangle 2205"/>
              <p:cNvSpPr>
                <a:spLocks noChangeArrowheads="1"/>
              </p:cNvSpPr>
              <p:nvPr/>
            </p:nvSpPr>
            <p:spPr bwMode="auto">
              <a:xfrm>
                <a:off x="34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7" name="Rectangle 2206"/>
              <p:cNvSpPr>
                <a:spLocks noChangeArrowheads="1"/>
              </p:cNvSpPr>
              <p:nvPr/>
            </p:nvSpPr>
            <p:spPr bwMode="auto">
              <a:xfrm>
                <a:off x="34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8" name="Rectangle 2207"/>
              <p:cNvSpPr>
                <a:spLocks noChangeArrowheads="1"/>
              </p:cNvSpPr>
              <p:nvPr/>
            </p:nvSpPr>
            <p:spPr bwMode="auto">
              <a:xfrm>
                <a:off x="34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99" name="Rectangle 2208"/>
              <p:cNvSpPr>
                <a:spLocks noChangeArrowheads="1"/>
              </p:cNvSpPr>
              <p:nvPr/>
            </p:nvSpPr>
            <p:spPr bwMode="auto">
              <a:xfrm>
                <a:off x="34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0" name="Rectangle 2209"/>
              <p:cNvSpPr>
                <a:spLocks noChangeArrowheads="1"/>
              </p:cNvSpPr>
              <p:nvPr/>
            </p:nvSpPr>
            <p:spPr bwMode="auto">
              <a:xfrm>
                <a:off x="34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1" name="Rectangle 2210"/>
              <p:cNvSpPr>
                <a:spLocks noChangeArrowheads="1"/>
              </p:cNvSpPr>
              <p:nvPr/>
            </p:nvSpPr>
            <p:spPr bwMode="auto">
              <a:xfrm>
                <a:off x="346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2" name="Rectangle 2211"/>
              <p:cNvSpPr>
                <a:spLocks noChangeArrowheads="1"/>
              </p:cNvSpPr>
              <p:nvPr/>
            </p:nvSpPr>
            <p:spPr bwMode="auto">
              <a:xfrm>
                <a:off x="34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3" name="Rectangle 2212"/>
              <p:cNvSpPr>
                <a:spLocks noChangeArrowheads="1"/>
              </p:cNvSpPr>
              <p:nvPr/>
            </p:nvSpPr>
            <p:spPr bwMode="auto">
              <a:xfrm>
                <a:off x="34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4" name="Rectangle 2213"/>
              <p:cNvSpPr>
                <a:spLocks noChangeArrowheads="1"/>
              </p:cNvSpPr>
              <p:nvPr/>
            </p:nvSpPr>
            <p:spPr bwMode="auto">
              <a:xfrm>
                <a:off x="34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5" name="Rectangle 2214"/>
              <p:cNvSpPr>
                <a:spLocks noChangeArrowheads="1"/>
              </p:cNvSpPr>
              <p:nvPr/>
            </p:nvSpPr>
            <p:spPr bwMode="auto">
              <a:xfrm>
                <a:off x="34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6" name="Rectangle 2215"/>
              <p:cNvSpPr>
                <a:spLocks noChangeArrowheads="1"/>
              </p:cNvSpPr>
              <p:nvPr/>
            </p:nvSpPr>
            <p:spPr bwMode="auto">
              <a:xfrm>
                <a:off x="34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7" name="Rectangle 2216"/>
              <p:cNvSpPr>
                <a:spLocks noChangeArrowheads="1"/>
              </p:cNvSpPr>
              <p:nvPr/>
            </p:nvSpPr>
            <p:spPr bwMode="auto">
              <a:xfrm>
                <a:off x="34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8" name="Rectangle 2217"/>
              <p:cNvSpPr>
                <a:spLocks noChangeArrowheads="1"/>
              </p:cNvSpPr>
              <p:nvPr/>
            </p:nvSpPr>
            <p:spPr bwMode="auto">
              <a:xfrm>
                <a:off x="34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09" name="Rectangle 2218"/>
              <p:cNvSpPr>
                <a:spLocks noChangeArrowheads="1"/>
              </p:cNvSpPr>
              <p:nvPr/>
            </p:nvSpPr>
            <p:spPr bwMode="auto">
              <a:xfrm>
                <a:off x="34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0" name="Rectangle 2219"/>
              <p:cNvSpPr>
                <a:spLocks noChangeArrowheads="1"/>
              </p:cNvSpPr>
              <p:nvPr/>
            </p:nvSpPr>
            <p:spPr bwMode="auto">
              <a:xfrm>
                <a:off x="34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1" name="Rectangle 2220"/>
              <p:cNvSpPr>
                <a:spLocks noChangeArrowheads="1"/>
              </p:cNvSpPr>
              <p:nvPr/>
            </p:nvSpPr>
            <p:spPr bwMode="auto">
              <a:xfrm>
                <a:off x="35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2" name="Rectangle 2221"/>
              <p:cNvSpPr>
                <a:spLocks noChangeArrowheads="1"/>
              </p:cNvSpPr>
              <p:nvPr/>
            </p:nvSpPr>
            <p:spPr bwMode="auto">
              <a:xfrm>
                <a:off x="35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3" name="Rectangle 2222"/>
              <p:cNvSpPr>
                <a:spLocks noChangeArrowheads="1"/>
              </p:cNvSpPr>
              <p:nvPr/>
            </p:nvSpPr>
            <p:spPr bwMode="auto">
              <a:xfrm>
                <a:off x="35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4" name="Rectangle 2223"/>
              <p:cNvSpPr>
                <a:spLocks noChangeArrowheads="1"/>
              </p:cNvSpPr>
              <p:nvPr/>
            </p:nvSpPr>
            <p:spPr bwMode="auto">
              <a:xfrm>
                <a:off x="35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5" name="Rectangle 2224"/>
              <p:cNvSpPr>
                <a:spLocks noChangeArrowheads="1"/>
              </p:cNvSpPr>
              <p:nvPr/>
            </p:nvSpPr>
            <p:spPr bwMode="auto">
              <a:xfrm>
                <a:off x="35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6" name="Rectangle 2225"/>
              <p:cNvSpPr>
                <a:spLocks noChangeArrowheads="1"/>
              </p:cNvSpPr>
              <p:nvPr/>
            </p:nvSpPr>
            <p:spPr bwMode="auto">
              <a:xfrm>
                <a:off x="35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7" name="Rectangle 2226"/>
              <p:cNvSpPr>
                <a:spLocks noChangeArrowheads="1"/>
              </p:cNvSpPr>
              <p:nvPr/>
            </p:nvSpPr>
            <p:spPr bwMode="auto">
              <a:xfrm>
                <a:off x="35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8" name="Rectangle 2227"/>
              <p:cNvSpPr>
                <a:spLocks noChangeArrowheads="1"/>
              </p:cNvSpPr>
              <p:nvPr/>
            </p:nvSpPr>
            <p:spPr bwMode="auto">
              <a:xfrm>
                <a:off x="353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19" name="Rectangle 2228"/>
              <p:cNvSpPr>
                <a:spLocks noChangeArrowheads="1"/>
              </p:cNvSpPr>
              <p:nvPr/>
            </p:nvSpPr>
            <p:spPr bwMode="auto">
              <a:xfrm>
                <a:off x="35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0" name="Rectangle 2229"/>
              <p:cNvSpPr>
                <a:spLocks noChangeArrowheads="1"/>
              </p:cNvSpPr>
              <p:nvPr/>
            </p:nvSpPr>
            <p:spPr bwMode="auto">
              <a:xfrm>
                <a:off x="35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1" name="Rectangle 2230"/>
              <p:cNvSpPr>
                <a:spLocks noChangeArrowheads="1"/>
              </p:cNvSpPr>
              <p:nvPr/>
            </p:nvSpPr>
            <p:spPr bwMode="auto">
              <a:xfrm>
                <a:off x="35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2" name="Rectangle 2231"/>
              <p:cNvSpPr>
                <a:spLocks noChangeArrowheads="1"/>
              </p:cNvSpPr>
              <p:nvPr/>
            </p:nvSpPr>
            <p:spPr bwMode="auto">
              <a:xfrm>
                <a:off x="35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3" name="Rectangle 2232"/>
              <p:cNvSpPr>
                <a:spLocks noChangeArrowheads="1"/>
              </p:cNvSpPr>
              <p:nvPr/>
            </p:nvSpPr>
            <p:spPr bwMode="auto">
              <a:xfrm>
                <a:off x="35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4" name="Rectangle 2233"/>
              <p:cNvSpPr>
                <a:spLocks noChangeArrowheads="1"/>
              </p:cNvSpPr>
              <p:nvPr/>
            </p:nvSpPr>
            <p:spPr bwMode="auto">
              <a:xfrm>
                <a:off x="35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525" name="Rectangle 2234"/>
              <p:cNvSpPr>
                <a:spLocks noChangeArrowheads="1"/>
              </p:cNvSpPr>
              <p:nvPr/>
            </p:nvSpPr>
            <p:spPr bwMode="auto">
              <a:xfrm>
                <a:off x="35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" name="Group 2436"/>
            <p:cNvGrpSpPr>
              <a:grpSpLocks/>
            </p:cNvGrpSpPr>
            <p:nvPr/>
          </p:nvGrpSpPr>
          <p:grpSpPr bwMode="auto">
            <a:xfrm>
              <a:off x="3564" y="2701"/>
              <a:ext cx="858" cy="36"/>
              <a:chOff x="3564" y="2701"/>
              <a:chExt cx="858" cy="36"/>
            </a:xfrm>
          </p:grpSpPr>
          <p:sp>
            <p:nvSpPr>
              <p:cNvPr id="50127" name="Rectangle 2236"/>
              <p:cNvSpPr>
                <a:spLocks noChangeArrowheads="1"/>
              </p:cNvSpPr>
              <p:nvPr/>
            </p:nvSpPr>
            <p:spPr bwMode="auto">
              <a:xfrm>
                <a:off x="35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8" name="Rectangle 2237"/>
              <p:cNvSpPr>
                <a:spLocks noChangeArrowheads="1"/>
              </p:cNvSpPr>
              <p:nvPr/>
            </p:nvSpPr>
            <p:spPr bwMode="auto">
              <a:xfrm>
                <a:off x="35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9" name="Rectangle 2238"/>
              <p:cNvSpPr>
                <a:spLocks noChangeArrowheads="1"/>
              </p:cNvSpPr>
              <p:nvPr/>
            </p:nvSpPr>
            <p:spPr bwMode="auto">
              <a:xfrm>
                <a:off x="35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0" name="Rectangle 2239"/>
              <p:cNvSpPr>
                <a:spLocks noChangeArrowheads="1"/>
              </p:cNvSpPr>
              <p:nvPr/>
            </p:nvSpPr>
            <p:spPr bwMode="auto">
              <a:xfrm>
                <a:off x="35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1" name="Rectangle 2240"/>
              <p:cNvSpPr>
                <a:spLocks noChangeArrowheads="1"/>
              </p:cNvSpPr>
              <p:nvPr/>
            </p:nvSpPr>
            <p:spPr bwMode="auto">
              <a:xfrm>
                <a:off x="35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2" name="Rectangle 2241"/>
              <p:cNvSpPr>
                <a:spLocks noChangeArrowheads="1"/>
              </p:cNvSpPr>
              <p:nvPr/>
            </p:nvSpPr>
            <p:spPr bwMode="auto">
              <a:xfrm>
                <a:off x="35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3" name="Rectangle 2242"/>
              <p:cNvSpPr>
                <a:spLocks noChangeArrowheads="1"/>
              </p:cNvSpPr>
              <p:nvPr/>
            </p:nvSpPr>
            <p:spPr bwMode="auto">
              <a:xfrm>
                <a:off x="35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4" name="Rectangle 2243"/>
              <p:cNvSpPr>
                <a:spLocks noChangeArrowheads="1"/>
              </p:cNvSpPr>
              <p:nvPr/>
            </p:nvSpPr>
            <p:spPr bwMode="auto">
              <a:xfrm>
                <a:off x="35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5" name="Rectangle 2244"/>
              <p:cNvSpPr>
                <a:spLocks noChangeArrowheads="1"/>
              </p:cNvSpPr>
              <p:nvPr/>
            </p:nvSpPr>
            <p:spPr bwMode="auto">
              <a:xfrm>
                <a:off x="36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6" name="Rectangle 2245"/>
              <p:cNvSpPr>
                <a:spLocks noChangeArrowheads="1"/>
              </p:cNvSpPr>
              <p:nvPr/>
            </p:nvSpPr>
            <p:spPr bwMode="auto">
              <a:xfrm>
                <a:off x="360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7" name="Rectangle 2246"/>
              <p:cNvSpPr>
                <a:spLocks noChangeArrowheads="1"/>
              </p:cNvSpPr>
              <p:nvPr/>
            </p:nvSpPr>
            <p:spPr bwMode="auto">
              <a:xfrm>
                <a:off x="36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8" name="Rectangle 2247"/>
              <p:cNvSpPr>
                <a:spLocks noChangeArrowheads="1"/>
              </p:cNvSpPr>
              <p:nvPr/>
            </p:nvSpPr>
            <p:spPr bwMode="auto">
              <a:xfrm>
                <a:off x="36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39" name="Rectangle 2248"/>
              <p:cNvSpPr>
                <a:spLocks noChangeArrowheads="1"/>
              </p:cNvSpPr>
              <p:nvPr/>
            </p:nvSpPr>
            <p:spPr bwMode="auto">
              <a:xfrm>
                <a:off x="36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0" name="Rectangle 2249"/>
              <p:cNvSpPr>
                <a:spLocks noChangeArrowheads="1"/>
              </p:cNvSpPr>
              <p:nvPr/>
            </p:nvSpPr>
            <p:spPr bwMode="auto">
              <a:xfrm>
                <a:off x="36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1" name="Rectangle 2250"/>
              <p:cNvSpPr>
                <a:spLocks noChangeArrowheads="1"/>
              </p:cNvSpPr>
              <p:nvPr/>
            </p:nvSpPr>
            <p:spPr bwMode="auto">
              <a:xfrm>
                <a:off x="36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2" name="Rectangle 2251"/>
              <p:cNvSpPr>
                <a:spLocks noChangeArrowheads="1"/>
              </p:cNvSpPr>
              <p:nvPr/>
            </p:nvSpPr>
            <p:spPr bwMode="auto">
              <a:xfrm>
                <a:off x="36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3" name="Rectangle 2252"/>
              <p:cNvSpPr>
                <a:spLocks noChangeArrowheads="1"/>
              </p:cNvSpPr>
              <p:nvPr/>
            </p:nvSpPr>
            <p:spPr bwMode="auto">
              <a:xfrm>
                <a:off x="36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4" name="Rectangle 2253"/>
              <p:cNvSpPr>
                <a:spLocks noChangeArrowheads="1"/>
              </p:cNvSpPr>
              <p:nvPr/>
            </p:nvSpPr>
            <p:spPr bwMode="auto">
              <a:xfrm>
                <a:off x="36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5" name="Rectangle 2254"/>
              <p:cNvSpPr>
                <a:spLocks noChangeArrowheads="1"/>
              </p:cNvSpPr>
              <p:nvPr/>
            </p:nvSpPr>
            <p:spPr bwMode="auto">
              <a:xfrm>
                <a:off x="36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6" name="Rectangle 2255"/>
              <p:cNvSpPr>
                <a:spLocks noChangeArrowheads="1"/>
              </p:cNvSpPr>
              <p:nvPr/>
            </p:nvSpPr>
            <p:spPr bwMode="auto">
              <a:xfrm>
                <a:off x="36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7" name="Rectangle 2256"/>
              <p:cNvSpPr>
                <a:spLocks noChangeArrowheads="1"/>
              </p:cNvSpPr>
              <p:nvPr/>
            </p:nvSpPr>
            <p:spPr bwMode="auto">
              <a:xfrm>
                <a:off x="36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8" name="Rectangle 2257"/>
              <p:cNvSpPr>
                <a:spLocks noChangeArrowheads="1"/>
              </p:cNvSpPr>
              <p:nvPr/>
            </p:nvSpPr>
            <p:spPr bwMode="auto">
              <a:xfrm>
                <a:off x="36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49" name="Rectangle 2258"/>
              <p:cNvSpPr>
                <a:spLocks noChangeArrowheads="1"/>
              </p:cNvSpPr>
              <p:nvPr/>
            </p:nvSpPr>
            <p:spPr bwMode="auto">
              <a:xfrm>
                <a:off x="36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0" name="Rectangle 2259"/>
              <p:cNvSpPr>
                <a:spLocks noChangeArrowheads="1"/>
              </p:cNvSpPr>
              <p:nvPr/>
            </p:nvSpPr>
            <p:spPr bwMode="auto">
              <a:xfrm>
                <a:off x="36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1" name="Rectangle 2260"/>
              <p:cNvSpPr>
                <a:spLocks noChangeArrowheads="1"/>
              </p:cNvSpPr>
              <p:nvPr/>
            </p:nvSpPr>
            <p:spPr bwMode="auto">
              <a:xfrm>
                <a:off x="36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2" name="Rectangle 2261"/>
              <p:cNvSpPr>
                <a:spLocks noChangeArrowheads="1"/>
              </p:cNvSpPr>
              <p:nvPr/>
            </p:nvSpPr>
            <p:spPr bwMode="auto">
              <a:xfrm>
                <a:off x="36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3" name="Rectangle 2262"/>
              <p:cNvSpPr>
                <a:spLocks noChangeArrowheads="1"/>
              </p:cNvSpPr>
              <p:nvPr/>
            </p:nvSpPr>
            <p:spPr bwMode="auto">
              <a:xfrm>
                <a:off x="3678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4" name="Rectangle 2263"/>
              <p:cNvSpPr>
                <a:spLocks noChangeArrowheads="1"/>
              </p:cNvSpPr>
              <p:nvPr/>
            </p:nvSpPr>
            <p:spPr bwMode="auto">
              <a:xfrm>
                <a:off x="36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5" name="Rectangle 2264"/>
              <p:cNvSpPr>
                <a:spLocks noChangeArrowheads="1"/>
              </p:cNvSpPr>
              <p:nvPr/>
            </p:nvSpPr>
            <p:spPr bwMode="auto">
              <a:xfrm>
                <a:off x="36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6" name="Rectangle 2265"/>
              <p:cNvSpPr>
                <a:spLocks noChangeArrowheads="1"/>
              </p:cNvSpPr>
              <p:nvPr/>
            </p:nvSpPr>
            <p:spPr bwMode="auto">
              <a:xfrm>
                <a:off x="36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7" name="Rectangle 2266"/>
              <p:cNvSpPr>
                <a:spLocks noChangeArrowheads="1"/>
              </p:cNvSpPr>
              <p:nvPr/>
            </p:nvSpPr>
            <p:spPr bwMode="auto">
              <a:xfrm>
                <a:off x="36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8" name="Rectangle 2267"/>
              <p:cNvSpPr>
                <a:spLocks noChangeArrowheads="1"/>
              </p:cNvSpPr>
              <p:nvPr/>
            </p:nvSpPr>
            <p:spPr bwMode="auto">
              <a:xfrm>
                <a:off x="36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59" name="Rectangle 2268"/>
              <p:cNvSpPr>
                <a:spLocks noChangeArrowheads="1"/>
              </p:cNvSpPr>
              <p:nvPr/>
            </p:nvSpPr>
            <p:spPr bwMode="auto">
              <a:xfrm>
                <a:off x="37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0" name="Rectangle 2269"/>
              <p:cNvSpPr>
                <a:spLocks noChangeArrowheads="1"/>
              </p:cNvSpPr>
              <p:nvPr/>
            </p:nvSpPr>
            <p:spPr bwMode="auto">
              <a:xfrm>
                <a:off x="37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1" name="Rectangle 2270"/>
              <p:cNvSpPr>
                <a:spLocks noChangeArrowheads="1"/>
              </p:cNvSpPr>
              <p:nvPr/>
            </p:nvSpPr>
            <p:spPr bwMode="auto">
              <a:xfrm>
                <a:off x="37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2" name="Rectangle 2271"/>
              <p:cNvSpPr>
                <a:spLocks noChangeArrowheads="1"/>
              </p:cNvSpPr>
              <p:nvPr/>
            </p:nvSpPr>
            <p:spPr bwMode="auto">
              <a:xfrm>
                <a:off x="37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3" name="Rectangle 2272"/>
              <p:cNvSpPr>
                <a:spLocks noChangeArrowheads="1"/>
              </p:cNvSpPr>
              <p:nvPr/>
            </p:nvSpPr>
            <p:spPr bwMode="auto">
              <a:xfrm>
                <a:off x="37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4" name="Rectangle 2273"/>
              <p:cNvSpPr>
                <a:spLocks noChangeArrowheads="1"/>
              </p:cNvSpPr>
              <p:nvPr/>
            </p:nvSpPr>
            <p:spPr bwMode="auto">
              <a:xfrm>
                <a:off x="37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5" name="Rectangle 2274"/>
              <p:cNvSpPr>
                <a:spLocks noChangeArrowheads="1"/>
              </p:cNvSpPr>
              <p:nvPr/>
            </p:nvSpPr>
            <p:spPr bwMode="auto">
              <a:xfrm>
                <a:off x="37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6" name="Rectangle 2275"/>
              <p:cNvSpPr>
                <a:spLocks noChangeArrowheads="1"/>
              </p:cNvSpPr>
              <p:nvPr/>
            </p:nvSpPr>
            <p:spPr bwMode="auto">
              <a:xfrm>
                <a:off x="37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7" name="Rectangle 2276"/>
              <p:cNvSpPr>
                <a:spLocks noChangeArrowheads="1"/>
              </p:cNvSpPr>
              <p:nvPr/>
            </p:nvSpPr>
            <p:spPr bwMode="auto">
              <a:xfrm>
                <a:off x="37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8" name="Rectangle 2277"/>
              <p:cNvSpPr>
                <a:spLocks noChangeArrowheads="1"/>
              </p:cNvSpPr>
              <p:nvPr/>
            </p:nvSpPr>
            <p:spPr bwMode="auto">
              <a:xfrm>
                <a:off x="37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69" name="Rectangle 2278"/>
              <p:cNvSpPr>
                <a:spLocks noChangeArrowheads="1"/>
              </p:cNvSpPr>
              <p:nvPr/>
            </p:nvSpPr>
            <p:spPr bwMode="auto">
              <a:xfrm>
                <a:off x="37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0" name="Rectangle 2279"/>
              <p:cNvSpPr>
                <a:spLocks noChangeArrowheads="1"/>
              </p:cNvSpPr>
              <p:nvPr/>
            </p:nvSpPr>
            <p:spPr bwMode="auto">
              <a:xfrm>
                <a:off x="3750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1" name="Rectangle 2280"/>
              <p:cNvSpPr>
                <a:spLocks noChangeArrowheads="1"/>
              </p:cNvSpPr>
              <p:nvPr/>
            </p:nvSpPr>
            <p:spPr bwMode="auto">
              <a:xfrm>
                <a:off x="37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2" name="Rectangle 2281"/>
              <p:cNvSpPr>
                <a:spLocks noChangeArrowheads="1"/>
              </p:cNvSpPr>
              <p:nvPr/>
            </p:nvSpPr>
            <p:spPr bwMode="auto">
              <a:xfrm>
                <a:off x="37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3" name="Rectangle 2282"/>
              <p:cNvSpPr>
                <a:spLocks noChangeArrowheads="1"/>
              </p:cNvSpPr>
              <p:nvPr/>
            </p:nvSpPr>
            <p:spPr bwMode="auto">
              <a:xfrm>
                <a:off x="37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4" name="Rectangle 2283"/>
              <p:cNvSpPr>
                <a:spLocks noChangeArrowheads="1"/>
              </p:cNvSpPr>
              <p:nvPr/>
            </p:nvSpPr>
            <p:spPr bwMode="auto">
              <a:xfrm>
                <a:off x="37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5" name="Rectangle 2284"/>
              <p:cNvSpPr>
                <a:spLocks noChangeArrowheads="1"/>
              </p:cNvSpPr>
              <p:nvPr/>
            </p:nvSpPr>
            <p:spPr bwMode="auto">
              <a:xfrm>
                <a:off x="37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6" name="Rectangle 2285"/>
              <p:cNvSpPr>
                <a:spLocks noChangeArrowheads="1"/>
              </p:cNvSpPr>
              <p:nvPr/>
            </p:nvSpPr>
            <p:spPr bwMode="auto">
              <a:xfrm>
                <a:off x="37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7" name="Rectangle 2286"/>
              <p:cNvSpPr>
                <a:spLocks noChangeArrowheads="1"/>
              </p:cNvSpPr>
              <p:nvPr/>
            </p:nvSpPr>
            <p:spPr bwMode="auto">
              <a:xfrm>
                <a:off x="37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8" name="Rectangle 2287"/>
              <p:cNvSpPr>
                <a:spLocks noChangeArrowheads="1"/>
              </p:cNvSpPr>
              <p:nvPr/>
            </p:nvSpPr>
            <p:spPr bwMode="auto">
              <a:xfrm>
                <a:off x="37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79" name="Rectangle 2288"/>
              <p:cNvSpPr>
                <a:spLocks noChangeArrowheads="1"/>
              </p:cNvSpPr>
              <p:nvPr/>
            </p:nvSpPr>
            <p:spPr bwMode="auto">
              <a:xfrm>
                <a:off x="37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0" name="Rectangle 2289"/>
              <p:cNvSpPr>
                <a:spLocks noChangeArrowheads="1"/>
              </p:cNvSpPr>
              <p:nvPr/>
            </p:nvSpPr>
            <p:spPr bwMode="auto">
              <a:xfrm>
                <a:off x="37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1" name="Rectangle 2290"/>
              <p:cNvSpPr>
                <a:spLocks noChangeArrowheads="1"/>
              </p:cNvSpPr>
              <p:nvPr/>
            </p:nvSpPr>
            <p:spPr bwMode="auto">
              <a:xfrm>
                <a:off x="37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2" name="Rectangle 2291"/>
              <p:cNvSpPr>
                <a:spLocks noChangeArrowheads="1"/>
              </p:cNvSpPr>
              <p:nvPr/>
            </p:nvSpPr>
            <p:spPr bwMode="auto">
              <a:xfrm>
                <a:off x="38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3" name="Rectangle 2292"/>
              <p:cNvSpPr>
                <a:spLocks noChangeArrowheads="1"/>
              </p:cNvSpPr>
              <p:nvPr/>
            </p:nvSpPr>
            <p:spPr bwMode="auto">
              <a:xfrm>
                <a:off x="38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4" name="Rectangle 2293"/>
              <p:cNvSpPr>
                <a:spLocks noChangeArrowheads="1"/>
              </p:cNvSpPr>
              <p:nvPr/>
            </p:nvSpPr>
            <p:spPr bwMode="auto">
              <a:xfrm>
                <a:off x="38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5" name="Rectangle 2294"/>
              <p:cNvSpPr>
                <a:spLocks noChangeArrowheads="1"/>
              </p:cNvSpPr>
              <p:nvPr/>
            </p:nvSpPr>
            <p:spPr bwMode="auto">
              <a:xfrm>
                <a:off x="38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6" name="Rectangle 2295"/>
              <p:cNvSpPr>
                <a:spLocks noChangeArrowheads="1"/>
              </p:cNvSpPr>
              <p:nvPr/>
            </p:nvSpPr>
            <p:spPr bwMode="auto">
              <a:xfrm>
                <a:off x="38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7" name="Rectangle 2296"/>
              <p:cNvSpPr>
                <a:spLocks noChangeArrowheads="1"/>
              </p:cNvSpPr>
              <p:nvPr/>
            </p:nvSpPr>
            <p:spPr bwMode="auto">
              <a:xfrm>
                <a:off x="382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8" name="Rectangle 2297"/>
              <p:cNvSpPr>
                <a:spLocks noChangeArrowheads="1"/>
              </p:cNvSpPr>
              <p:nvPr/>
            </p:nvSpPr>
            <p:spPr bwMode="auto">
              <a:xfrm>
                <a:off x="38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89" name="Rectangle 2298"/>
              <p:cNvSpPr>
                <a:spLocks noChangeArrowheads="1"/>
              </p:cNvSpPr>
              <p:nvPr/>
            </p:nvSpPr>
            <p:spPr bwMode="auto">
              <a:xfrm>
                <a:off x="38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0" name="Rectangle 2299"/>
              <p:cNvSpPr>
                <a:spLocks noChangeArrowheads="1"/>
              </p:cNvSpPr>
              <p:nvPr/>
            </p:nvSpPr>
            <p:spPr bwMode="auto">
              <a:xfrm>
                <a:off x="38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1" name="Rectangle 2300"/>
              <p:cNvSpPr>
                <a:spLocks noChangeArrowheads="1"/>
              </p:cNvSpPr>
              <p:nvPr/>
            </p:nvSpPr>
            <p:spPr bwMode="auto">
              <a:xfrm>
                <a:off x="38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2" name="Rectangle 2301"/>
              <p:cNvSpPr>
                <a:spLocks noChangeArrowheads="1"/>
              </p:cNvSpPr>
              <p:nvPr/>
            </p:nvSpPr>
            <p:spPr bwMode="auto">
              <a:xfrm>
                <a:off x="38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3" name="Rectangle 2302"/>
              <p:cNvSpPr>
                <a:spLocks noChangeArrowheads="1"/>
              </p:cNvSpPr>
              <p:nvPr/>
            </p:nvSpPr>
            <p:spPr bwMode="auto">
              <a:xfrm>
                <a:off x="38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4" name="Rectangle 2303"/>
              <p:cNvSpPr>
                <a:spLocks noChangeArrowheads="1"/>
              </p:cNvSpPr>
              <p:nvPr/>
            </p:nvSpPr>
            <p:spPr bwMode="auto">
              <a:xfrm>
                <a:off x="38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5" name="Rectangle 2304"/>
              <p:cNvSpPr>
                <a:spLocks noChangeArrowheads="1"/>
              </p:cNvSpPr>
              <p:nvPr/>
            </p:nvSpPr>
            <p:spPr bwMode="auto">
              <a:xfrm>
                <a:off x="38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6" name="Rectangle 2305"/>
              <p:cNvSpPr>
                <a:spLocks noChangeArrowheads="1"/>
              </p:cNvSpPr>
              <p:nvPr/>
            </p:nvSpPr>
            <p:spPr bwMode="auto">
              <a:xfrm>
                <a:off x="38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7" name="Rectangle 2306"/>
              <p:cNvSpPr>
                <a:spLocks noChangeArrowheads="1"/>
              </p:cNvSpPr>
              <p:nvPr/>
            </p:nvSpPr>
            <p:spPr bwMode="auto">
              <a:xfrm>
                <a:off x="38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8" name="Rectangle 2307"/>
              <p:cNvSpPr>
                <a:spLocks noChangeArrowheads="1"/>
              </p:cNvSpPr>
              <p:nvPr/>
            </p:nvSpPr>
            <p:spPr bwMode="auto">
              <a:xfrm>
                <a:off x="38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99" name="Rectangle 2308"/>
              <p:cNvSpPr>
                <a:spLocks noChangeArrowheads="1"/>
              </p:cNvSpPr>
              <p:nvPr/>
            </p:nvSpPr>
            <p:spPr bwMode="auto">
              <a:xfrm>
                <a:off x="38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0" name="Rectangle 2309"/>
              <p:cNvSpPr>
                <a:spLocks noChangeArrowheads="1"/>
              </p:cNvSpPr>
              <p:nvPr/>
            </p:nvSpPr>
            <p:spPr bwMode="auto">
              <a:xfrm>
                <a:off x="38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1" name="Rectangle 2310"/>
              <p:cNvSpPr>
                <a:spLocks noChangeArrowheads="1"/>
              </p:cNvSpPr>
              <p:nvPr/>
            </p:nvSpPr>
            <p:spPr bwMode="auto">
              <a:xfrm>
                <a:off x="38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2" name="Rectangle 2311"/>
              <p:cNvSpPr>
                <a:spLocks noChangeArrowheads="1"/>
              </p:cNvSpPr>
              <p:nvPr/>
            </p:nvSpPr>
            <p:spPr bwMode="auto">
              <a:xfrm>
                <a:off x="38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3" name="Rectangle 2312"/>
              <p:cNvSpPr>
                <a:spLocks noChangeArrowheads="1"/>
              </p:cNvSpPr>
              <p:nvPr/>
            </p:nvSpPr>
            <p:spPr bwMode="auto">
              <a:xfrm>
                <a:off x="38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4" name="Rectangle 2313"/>
              <p:cNvSpPr>
                <a:spLocks noChangeArrowheads="1"/>
              </p:cNvSpPr>
              <p:nvPr/>
            </p:nvSpPr>
            <p:spPr bwMode="auto">
              <a:xfrm>
                <a:off x="389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5" name="Rectangle 2314"/>
              <p:cNvSpPr>
                <a:spLocks noChangeArrowheads="1"/>
              </p:cNvSpPr>
              <p:nvPr/>
            </p:nvSpPr>
            <p:spPr bwMode="auto">
              <a:xfrm>
                <a:off x="39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6" name="Rectangle 2315"/>
              <p:cNvSpPr>
                <a:spLocks noChangeArrowheads="1"/>
              </p:cNvSpPr>
              <p:nvPr/>
            </p:nvSpPr>
            <p:spPr bwMode="auto">
              <a:xfrm>
                <a:off x="39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7" name="Rectangle 2316"/>
              <p:cNvSpPr>
                <a:spLocks noChangeArrowheads="1"/>
              </p:cNvSpPr>
              <p:nvPr/>
            </p:nvSpPr>
            <p:spPr bwMode="auto">
              <a:xfrm>
                <a:off x="39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8" name="Rectangle 2317"/>
              <p:cNvSpPr>
                <a:spLocks noChangeArrowheads="1"/>
              </p:cNvSpPr>
              <p:nvPr/>
            </p:nvSpPr>
            <p:spPr bwMode="auto">
              <a:xfrm>
                <a:off x="39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09" name="Rectangle 2318"/>
              <p:cNvSpPr>
                <a:spLocks noChangeArrowheads="1"/>
              </p:cNvSpPr>
              <p:nvPr/>
            </p:nvSpPr>
            <p:spPr bwMode="auto">
              <a:xfrm>
                <a:off x="39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0" name="Rectangle 2319"/>
              <p:cNvSpPr>
                <a:spLocks noChangeArrowheads="1"/>
              </p:cNvSpPr>
              <p:nvPr/>
            </p:nvSpPr>
            <p:spPr bwMode="auto">
              <a:xfrm>
                <a:off x="39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1" name="Rectangle 2320"/>
              <p:cNvSpPr>
                <a:spLocks noChangeArrowheads="1"/>
              </p:cNvSpPr>
              <p:nvPr/>
            </p:nvSpPr>
            <p:spPr bwMode="auto">
              <a:xfrm>
                <a:off x="39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2" name="Rectangle 2321"/>
              <p:cNvSpPr>
                <a:spLocks noChangeArrowheads="1"/>
              </p:cNvSpPr>
              <p:nvPr/>
            </p:nvSpPr>
            <p:spPr bwMode="auto">
              <a:xfrm>
                <a:off x="39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3" name="Rectangle 2322"/>
              <p:cNvSpPr>
                <a:spLocks noChangeArrowheads="1"/>
              </p:cNvSpPr>
              <p:nvPr/>
            </p:nvSpPr>
            <p:spPr bwMode="auto">
              <a:xfrm>
                <a:off x="39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4" name="Rectangle 2323"/>
              <p:cNvSpPr>
                <a:spLocks noChangeArrowheads="1"/>
              </p:cNvSpPr>
              <p:nvPr/>
            </p:nvSpPr>
            <p:spPr bwMode="auto">
              <a:xfrm>
                <a:off x="39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5" name="Rectangle 2324"/>
              <p:cNvSpPr>
                <a:spLocks noChangeArrowheads="1"/>
              </p:cNvSpPr>
              <p:nvPr/>
            </p:nvSpPr>
            <p:spPr bwMode="auto">
              <a:xfrm>
                <a:off x="39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6" name="Rectangle 2325"/>
              <p:cNvSpPr>
                <a:spLocks noChangeArrowheads="1"/>
              </p:cNvSpPr>
              <p:nvPr/>
            </p:nvSpPr>
            <p:spPr bwMode="auto">
              <a:xfrm>
                <a:off x="39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7" name="Rectangle 2326"/>
              <p:cNvSpPr>
                <a:spLocks noChangeArrowheads="1"/>
              </p:cNvSpPr>
              <p:nvPr/>
            </p:nvSpPr>
            <p:spPr bwMode="auto">
              <a:xfrm>
                <a:off x="39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8" name="Rectangle 2327"/>
              <p:cNvSpPr>
                <a:spLocks noChangeArrowheads="1"/>
              </p:cNvSpPr>
              <p:nvPr/>
            </p:nvSpPr>
            <p:spPr bwMode="auto">
              <a:xfrm>
                <a:off x="39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19" name="Rectangle 2328"/>
              <p:cNvSpPr>
                <a:spLocks noChangeArrowheads="1"/>
              </p:cNvSpPr>
              <p:nvPr/>
            </p:nvSpPr>
            <p:spPr bwMode="auto">
              <a:xfrm>
                <a:off x="39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0" name="Rectangle 2329"/>
              <p:cNvSpPr>
                <a:spLocks noChangeArrowheads="1"/>
              </p:cNvSpPr>
              <p:nvPr/>
            </p:nvSpPr>
            <p:spPr bwMode="auto">
              <a:xfrm>
                <a:off x="39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1" name="Rectangle 2330"/>
              <p:cNvSpPr>
                <a:spLocks noChangeArrowheads="1"/>
              </p:cNvSpPr>
              <p:nvPr/>
            </p:nvSpPr>
            <p:spPr bwMode="auto">
              <a:xfrm>
                <a:off x="396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2" name="Rectangle 2331"/>
              <p:cNvSpPr>
                <a:spLocks noChangeArrowheads="1"/>
              </p:cNvSpPr>
              <p:nvPr/>
            </p:nvSpPr>
            <p:spPr bwMode="auto">
              <a:xfrm>
                <a:off x="39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3" name="Rectangle 2332"/>
              <p:cNvSpPr>
                <a:spLocks noChangeArrowheads="1"/>
              </p:cNvSpPr>
              <p:nvPr/>
            </p:nvSpPr>
            <p:spPr bwMode="auto">
              <a:xfrm>
                <a:off x="39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4" name="Rectangle 2333"/>
              <p:cNvSpPr>
                <a:spLocks noChangeArrowheads="1"/>
              </p:cNvSpPr>
              <p:nvPr/>
            </p:nvSpPr>
            <p:spPr bwMode="auto">
              <a:xfrm>
                <a:off x="39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5" name="Rectangle 2334"/>
              <p:cNvSpPr>
                <a:spLocks noChangeArrowheads="1"/>
              </p:cNvSpPr>
              <p:nvPr/>
            </p:nvSpPr>
            <p:spPr bwMode="auto">
              <a:xfrm>
                <a:off x="39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6" name="Rectangle 2335"/>
              <p:cNvSpPr>
                <a:spLocks noChangeArrowheads="1"/>
              </p:cNvSpPr>
              <p:nvPr/>
            </p:nvSpPr>
            <p:spPr bwMode="auto">
              <a:xfrm>
                <a:off x="39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7" name="Rectangle 2336"/>
              <p:cNvSpPr>
                <a:spLocks noChangeArrowheads="1"/>
              </p:cNvSpPr>
              <p:nvPr/>
            </p:nvSpPr>
            <p:spPr bwMode="auto">
              <a:xfrm>
                <a:off x="39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8" name="Rectangle 2337"/>
              <p:cNvSpPr>
                <a:spLocks noChangeArrowheads="1"/>
              </p:cNvSpPr>
              <p:nvPr/>
            </p:nvSpPr>
            <p:spPr bwMode="auto">
              <a:xfrm>
                <a:off x="39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29" name="Rectangle 2338"/>
              <p:cNvSpPr>
                <a:spLocks noChangeArrowheads="1"/>
              </p:cNvSpPr>
              <p:nvPr/>
            </p:nvSpPr>
            <p:spPr bwMode="auto">
              <a:xfrm>
                <a:off x="40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0" name="Rectangle 2339"/>
              <p:cNvSpPr>
                <a:spLocks noChangeArrowheads="1"/>
              </p:cNvSpPr>
              <p:nvPr/>
            </p:nvSpPr>
            <p:spPr bwMode="auto">
              <a:xfrm>
                <a:off x="40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1" name="Rectangle 2340"/>
              <p:cNvSpPr>
                <a:spLocks noChangeArrowheads="1"/>
              </p:cNvSpPr>
              <p:nvPr/>
            </p:nvSpPr>
            <p:spPr bwMode="auto">
              <a:xfrm>
                <a:off x="40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2" name="Rectangle 2341"/>
              <p:cNvSpPr>
                <a:spLocks noChangeArrowheads="1"/>
              </p:cNvSpPr>
              <p:nvPr/>
            </p:nvSpPr>
            <p:spPr bwMode="auto">
              <a:xfrm>
                <a:off x="40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3" name="Rectangle 2342"/>
              <p:cNvSpPr>
                <a:spLocks noChangeArrowheads="1"/>
              </p:cNvSpPr>
              <p:nvPr/>
            </p:nvSpPr>
            <p:spPr bwMode="auto">
              <a:xfrm>
                <a:off x="40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4" name="Rectangle 2343"/>
              <p:cNvSpPr>
                <a:spLocks noChangeArrowheads="1"/>
              </p:cNvSpPr>
              <p:nvPr/>
            </p:nvSpPr>
            <p:spPr bwMode="auto">
              <a:xfrm>
                <a:off x="40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5" name="Rectangle 2344"/>
              <p:cNvSpPr>
                <a:spLocks noChangeArrowheads="1"/>
              </p:cNvSpPr>
              <p:nvPr/>
            </p:nvSpPr>
            <p:spPr bwMode="auto">
              <a:xfrm>
                <a:off x="40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6" name="Rectangle 2345"/>
              <p:cNvSpPr>
                <a:spLocks noChangeArrowheads="1"/>
              </p:cNvSpPr>
              <p:nvPr/>
            </p:nvSpPr>
            <p:spPr bwMode="auto">
              <a:xfrm>
                <a:off x="40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7" name="Rectangle 2346"/>
              <p:cNvSpPr>
                <a:spLocks noChangeArrowheads="1"/>
              </p:cNvSpPr>
              <p:nvPr/>
            </p:nvSpPr>
            <p:spPr bwMode="auto">
              <a:xfrm>
                <a:off x="40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8" name="Rectangle 2347"/>
              <p:cNvSpPr>
                <a:spLocks noChangeArrowheads="1"/>
              </p:cNvSpPr>
              <p:nvPr/>
            </p:nvSpPr>
            <p:spPr bwMode="auto">
              <a:xfrm>
                <a:off x="404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39" name="Rectangle 2348"/>
              <p:cNvSpPr>
                <a:spLocks noChangeArrowheads="1"/>
              </p:cNvSpPr>
              <p:nvPr/>
            </p:nvSpPr>
            <p:spPr bwMode="auto">
              <a:xfrm>
                <a:off x="40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0" name="Rectangle 2349"/>
              <p:cNvSpPr>
                <a:spLocks noChangeArrowheads="1"/>
              </p:cNvSpPr>
              <p:nvPr/>
            </p:nvSpPr>
            <p:spPr bwMode="auto">
              <a:xfrm>
                <a:off x="40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1" name="Rectangle 2350"/>
              <p:cNvSpPr>
                <a:spLocks noChangeArrowheads="1"/>
              </p:cNvSpPr>
              <p:nvPr/>
            </p:nvSpPr>
            <p:spPr bwMode="auto">
              <a:xfrm>
                <a:off x="40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2" name="Rectangle 2351"/>
              <p:cNvSpPr>
                <a:spLocks noChangeArrowheads="1"/>
              </p:cNvSpPr>
              <p:nvPr/>
            </p:nvSpPr>
            <p:spPr bwMode="auto">
              <a:xfrm>
                <a:off x="40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3" name="Rectangle 2352"/>
              <p:cNvSpPr>
                <a:spLocks noChangeArrowheads="1"/>
              </p:cNvSpPr>
              <p:nvPr/>
            </p:nvSpPr>
            <p:spPr bwMode="auto">
              <a:xfrm>
                <a:off x="40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4" name="Rectangle 2353"/>
              <p:cNvSpPr>
                <a:spLocks noChangeArrowheads="1"/>
              </p:cNvSpPr>
              <p:nvPr/>
            </p:nvSpPr>
            <p:spPr bwMode="auto">
              <a:xfrm>
                <a:off x="40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5" name="Rectangle 2354"/>
              <p:cNvSpPr>
                <a:spLocks noChangeArrowheads="1"/>
              </p:cNvSpPr>
              <p:nvPr/>
            </p:nvSpPr>
            <p:spPr bwMode="auto">
              <a:xfrm>
                <a:off x="40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6" name="Rectangle 2355"/>
              <p:cNvSpPr>
                <a:spLocks noChangeArrowheads="1"/>
              </p:cNvSpPr>
              <p:nvPr/>
            </p:nvSpPr>
            <p:spPr bwMode="auto">
              <a:xfrm>
                <a:off x="40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7" name="Rectangle 2356"/>
              <p:cNvSpPr>
                <a:spLocks noChangeArrowheads="1"/>
              </p:cNvSpPr>
              <p:nvPr/>
            </p:nvSpPr>
            <p:spPr bwMode="auto">
              <a:xfrm>
                <a:off x="40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8" name="Rectangle 2357"/>
              <p:cNvSpPr>
                <a:spLocks noChangeArrowheads="1"/>
              </p:cNvSpPr>
              <p:nvPr/>
            </p:nvSpPr>
            <p:spPr bwMode="auto">
              <a:xfrm>
                <a:off x="40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49" name="Rectangle 2358"/>
              <p:cNvSpPr>
                <a:spLocks noChangeArrowheads="1"/>
              </p:cNvSpPr>
              <p:nvPr/>
            </p:nvSpPr>
            <p:spPr bwMode="auto">
              <a:xfrm>
                <a:off x="40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0" name="Rectangle 2359"/>
              <p:cNvSpPr>
                <a:spLocks noChangeArrowheads="1"/>
              </p:cNvSpPr>
              <p:nvPr/>
            </p:nvSpPr>
            <p:spPr bwMode="auto">
              <a:xfrm>
                <a:off x="40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1" name="Rectangle 2360"/>
              <p:cNvSpPr>
                <a:spLocks noChangeArrowheads="1"/>
              </p:cNvSpPr>
              <p:nvPr/>
            </p:nvSpPr>
            <p:spPr bwMode="auto">
              <a:xfrm>
                <a:off x="40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2" name="Rectangle 2361"/>
              <p:cNvSpPr>
                <a:spLocks noChangeArrowheads="1"/>
              </p:cNvSpPr>
              <p:nvPr/>
            </p:nvSpPr>
            <p:spPr bwMode="auto">
              <a:xfrm>
                <a:off x="41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3" name="Rectangle 2362"/>
              <p:cNvSpPr>
                <a:spLocks noChangeArrowheads="1"/>
              </p:cNvSpPr>
              <p:nvPr/>
            </p:nvSpPr>
            <p:spPr bwMode="auto">
              <a:xfrm>
                <a:off x="41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4" name="Rectangle 2363"/>
              <p:cNvSpPr>
                <a:spLocks noChangeArrowheads="1"/>
              </p:cNvSpPr>
              <p:nvPr/>
            </p:nvSpPr>
            <p:spPr bwMode="auto">
              <a:xfrm>
                <a:off x="41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5" name="Rectangle 2364"/>
              <p:cNvSpPr>
                <a:spLocks noChangeArrowheads="1"/>
              </p:cNvSpPr>
              <p:nvPr/>
            </p:nvSpPr>
            <p:spPr bwMode="auto">
              <a:xfrm>
                <a:off x="411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6" name="Rectangle 2365"/>
              <p:cNvSpPr>
                <a:spLocks noChangeArrowheads="1"/>
              </p:cNvSpPr>
              <p:nvPr/>
            </p:nvSpPr>
            <p:spPr bwMode="auto">
              <a:xfrm>
                <a:off x="41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7" name="Rectangle 2366"/>
              <p:cNvSpPr>
                <a:spLocks noChangeArrowheads="1"/>
              </p:cNvSpPr>
              <p:nvPr/>
            </p:nvSpPr>
            <p:spPr bwMode="auto">
              <a:xfrm>
                <a:off x="41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8" name="Rectangle 2367"/>
              <p:cNvSpPr>
                <a:spLocks noChangeArrowheads="1"/>
              </p:cNvSpPr>
              <p:nvPr/>
            </p:nvSpPr>
            <p:spPr bwMode="auto">
              <a:xfrm>
                <a:off x="41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59" name="Rectangle 2368"/>
              <p:cNvSpPr>
                <a:spLocks noChangeArrowheads="1"/>
              </p:cNvSpPr>
              <p:nvPr/>
            </p:nvSpPr>
            <p:spPr bwMode="auto">
              <a:xfrm>
                <a:off x="41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0" name="Rectangle 2369"/>
              <p:cNvSpPr>
                <a:spLocks noChangeArrowheads="1"/>
              </p:cNvSpPr>
              <p:nvPr/>
            </p:nvSpPr>
            <p:spPr bwMode="auto">
              <a:xfrm>
                <a:off x="41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1" name="Rectangle 2370"/>
              <p:cNvSpPr>
                <a:spLocks noChangeArrowheads="1"/>
              </p:cNvSpPr>
              <p:nvPr/>
            </p:nvSpPr>
            <p:spPr bwMode="auto">
              <a:xfrm>
                <a:off x="41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2" name="Rectangle 2371"/>
              <p:cNvSpPr>
                <a:spLocks noChangeArrowheads="1"/>
              </p:cNvSpPr>
              <p:nvPr/>
            </p:nvSpPr>
            <p:spPr bwMode="auto">
              <a:xfrm>
                <a:off x="41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3" name="Rectangle 2372"/>
              <p:cNvSpPr>
                <a:spLocks noChangeArrowheads="1"/>
              </p:cNvSpPr>
              <p:nvPr/>
            </p:nvSpPr>
            <p:spPr bwMode="auto">
              <a:xfrm>
                <a:off x="41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4" name="Rectangle 2373"/>
              <p:cNvSpPr>
                <a:spLocks noChangeArrowheads="1"/>
              </p:cNvSpPr>
              <p:nvPr/>
            </p:nvSpPr>
            <p:spPr bwMode="auto">
              <a:xfrm>
                <a:off x="41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5" name="Rectangle 2374"/>
              <p:cNvSpPr>
                <a:spLocks noChangeArrowheads="1"/>
              </p:cNvSpPr>
              <p:nvPr/>
            </p:nvSpPr>
            <p:spPr bwMode="auto">
              <a:xfrm>
                <a:off x="41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6" name="Rectangle 2375"/>
              <p:cNvSpPr>
                <a:spLocks noChangeArrowheads="1"/>
              </p:cNvSpPr>
              <p:nvPr/>
            </p:nvSpPr>
            <p:spPr bwMode="auto">
              <a:xfrm>
                <a:off x="41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7" name="Rectangle 2376"/>
              <p:cNvSpPr>
                <a:spLocks noChangeArrowheads="1"/>
              </p:cNvSpPr>
              <p:nvPr/>
            </p:nvSpPr>
            <p:spPr bwMode="auto">
              <a:xfrm>
                <a:off x="41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8" name="Rectangle 2377"/>
              <p:cNvSpPr>
                <a:spLocks noChangeArrowheads="1"/>
              </p:cNvSpPr>
              <p:nvPr/>
            </p:nvSpPr>
            <p:spPr bwMode="auto">
              <a:xfrm>
                <a:off x="41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69" name="Rectangle 2378"/>
              <p:cNvSpPr>
                <a:spLocks noChangeArrowheads="1"/>
              </p:cNvSpPr>
              <p:nvPr/>
            </p:nvSpPr>
            <p:spPr bwMode="auto">
              <a:xfrm>
                <a:off x="41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0" name="Rectangle 2379"/>
              <p:cNvSpPr>
                <a:spLocks noChangeArrowheads="1"/>
              </p:cNvSpPr>
              <p:nvPr/>
            </p:nvSpPr>
            <p:spPr bwMode="auto">
              <a:xfrm>
                <a:off x="41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1" name="Rectangle 2380"/>
              <p:cNvSpPr>
                <a:spLocks noChangeArrowheads="1"/>
              </p:cNvSpPr>
              <p:nvPr/>
            </p:nvSpPr>
            <p:spPr bwMode="auto">
              <a:xfrm>
                <a:off x="41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2" name="Rectangle 2381"/>
              <p:cNvSpPr>
                <a:spLocks noChangeArrowheads="1"/>
              </p:cNvSpPr>
              <p:nvPr/>
            </p:nvSpPr>
            <p:spPr bwMode="auto">
              <a:xfrm>
                <a:off x="4188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3" name="Rectangle 2382"/>
              <p:cNvSpPr>
                <a:spLocks noChangeArrowheads="1"/>
              </p:cNvSpPr>
              <p:nvPr/>
            </p:nvSpPr>
            <p:spPr bwMode="auto">
              <a:xfrm>
                <a:off x="41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4" name="Rectangle 2383"/>
              <p:cNvSpPr>
                <a:spLocks noChangeArrowheads="1"/>
              </p:cNvSpPr>
              <p:nvPr/>
            </p:nvSpPr>
            <p:spPr bwMode="auto">
              <a:xfrm>
                <a:off x="41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5" name="Rectangle 2384"/>
              <p:cNvSpPr>
                <a:spLocks noChangeArrowheads="1"/>
              </p:cNvSpPr>
              <p:nvPr/>
            </p:nvSpPr>
            <p:spPr bwMode="auto">
              <a:xfrm>
                <a:off x="42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6" name="Rectangle 2385"/>
              <p:cNvSpPr>
                <a:spLocks noChangeArrowheads="1"/>
              </p:cNvSpPr>
              <p:nvPr/>
            </p:nvSpPr>
            <p:spPr bwMode="auto">
              <a:xfrm>
                <a:off x="42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7" name="Rectangle 2386"/>
              <p:cNvSpPr>
                <a:spLocks noChangeArrowheads="1"/>
              </p:cNvSpPr>
              <p:nvPr/>
            </p:nvSpPr>
            <p:spPr bwMode="auto">
              <a:xfrm>
                <a:off x="42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8" name="Rectangle 2387"/>
              <p:cNvSpPr>
                <a:spLocks noChangeArrowheads="1"/>
              </p:cNvSpPr>
              <p:nvPr/>
            </p:nvSpPr>
            <p:spPr bwMode="auto">
              <a:xfrm>
                <a:off x="42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79" name="Rectangle 2388"/>
              <p:cNvSpPr>
                <a:spLocks noChangeArrowheads="1"/>
              </p:cNvSpPr>
              <p:nvPr/>
            </p:nvSpPr>
            <p:spPr bwMode="auto">
              <a:xfrm>
                <a:off x="42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0" name="Rectangle 2389"/>
              <p:cNvSpPr>
                <a:spLocks noChangeArrowheads="1"/>
              </p:cNvSpPr>
              <p:nvPr/>
            </p:nvSpPr>
            <p:spPr bwMode="auto">
              <a:xfrm>
                <a:off x="42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1" name="Rectangle 2390"/>
              <p:cNvSpPr>
                <a:spLocks noChangeArrowheads="1"/>
              </p:cNvSpPr>
              <p:nvPr/>
            </p:nvSpPr>
            <p:spPr bwMode="auto">
              <a:xfrm>
                <a:off x="42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2" name="Rectangle 2391"/>
              <p:cNvSpPr>
                <a:spLocks noChangeArrowheads="1"/>
              </p:cNvSpPr>
              <p:nvPr/>
            </p:nvSpPr>
            <p:spPr bwMode="auto">
              <a:xfrm>
                <a:off x="42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3" name="Rectangle 2392"/>
              <p:cNvSpPr>
                <a:spLocks noChangeArrowheads="1"/>
              </p:cNvSpPr>
              <p:nvPr/>
            </p:nvSpPr>
            <p:spPr bwMode="auto">
              <a:xfrm>
                <a:off x="42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4" name="Rectangle 2393"/>
              <p:cNvSpPr>
                <a:spLocks noChangeArrowheads="1"/>
              </p:cNvSpPr>
              <p:nvPr/>
            </p:nvSpPr>
            <p:spPr bwMode="auto">
              <a:xfrm>
                <a:off x="42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5" name="Rectangle 2394"/>
              <p:cNvSpPr>
                <a:spLocks noChangeArrowheads="1"/>
              </p:cNvSpPr>
              <p:nvPr/>
            </p:nvSpPr>
            <p:spPr bwMode="auto">
              <a:xfrm>
                <a:off x="42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6" name="Rectangle 2395"/>
              <p:cNvSpPr>
                <a:spLocks noChangeArrowheads="1"/>
              </p:cNvSpPr>
              <p:nvPr/>
            </p:nvSpPr>
            <p:spPr bwMode="auto">
              <a:xfrm>
                <a:off x="42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7" name="Rectangle 2396"/>
              <p:cNvSpPr>
                <a:spLocks noChangeArrowheads="1"/>
              </p:cNvSpPr>
              <p:nvPr/>
            </p:nvSpPr>
            <p:spPr bwMode="auto">
              <a:xfrm>
                <a:off x="42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8" name="Rectangle 2397"/>
              <p:cNvSpPr>
                <a:spLocks noChangeArrowheads="1"/>
              </p:cNvSpPr>
              <p:nvPr/>
            </p:nvSpPr>
            <p:spPr bwMode="auto">
              <a:xfrm>
                <a:off x="42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89" name="Rectangle 2398"/>
              <p:cNvSpPr>
                <a:spLocks noChangeArrowheads="1"/>
              </p:cNvSpPr>
              <p:nvPr/>
            </p:nvSpPr>
            <p:spPr bwMode="auto">
              <a:xfrm>
                <a:off x="4260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0" name="Rectangle 2399"/>
              <p:cNvSpPr>
                <a:spLocks noChangeArrowheads="1"/>
              </p:cNvSpPr>
              <p:nvPr/>
            </p:nvSpPr>
            <p:spPr bwMode="auto">
              <a:xfrm>
                <a:off x="42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1" name="Rectangle 2400"/>
              <p:cNvSpPr>
                <a:spLocks noChangeArrowheads="1"/>
              </p:cNvSpPr>
              <p:nvPr/>
            </p:nvSpPr>
            <p:spPr bwMode="auto">
              <a:xfrm>
                <a:off x="42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2" name="Rectangle 2401"/>
              <p:cNvSpPr>
                <a:spLocks noChangeArrowheads="1"/>
              </p:cNvSpPr>
              <p:nvPr/>
            </p:nvSpPr>
            <p:spPr bwMode="auto">
              <a:xfrm>
                <a:off x="42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3" name="Rectangle 2402"/>
              <p:cNvSpPr>
                <a:spLocks noChangeArrowheads="1"/>
              </p:cNvSpPr>
              <p:nvPr/>
            </p:nvSpPr>
            <p:spPr bwMode="auto">
              <a:xfrm>
                <a:off x="42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4" name="Rectangle 2403"/>
              <p:cNvSpPr>
                <a:spLocks noChangeArrowheads="1"/>
              </p:cNvSpPr>
              <p:nvPr/>
            </p:nvSpPr>
            <p:spPr bwMode="auto">
              <a:xfrm>
                <a:off x="42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5" name="Rectangle 2404"/>
              <p:cNvSpPr>
                <a:spLocks noChangeArrowheads="1"/>
              </p:cNvSpPr>
              <p:nvPr/>
            </p:nvSpPr>
            <p:spPr bwMode="auto">
              <a:xfrm>
                <a:off x="42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6" name="Rectangle 2405"/>
              <p:cNvSpPr>
                <a:spLocks noChangeArrowheads="1"/>
              </p:cNvSpPr>
              <p:nvPr/>
            </p:nvSpPr>
            <p:spPr bwMode="auto">
              <a:xfrm>
                <a:off x="42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7" name="Rectangle 2406"/>
              <p:cNvSpPr>
                <a:spLocks noChangeArrowheads="1"/>
              </p:cNvSpPr>
              <p:nvPr/>
            </p:nvSpPr>
            <p:spPr bwMode="auto">
              <a:xfrm>
                <a:off x="42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8" name="Rectangle 2407"/>
              <p:cNvSpPr>
                <a:spLocks noChangeArrowheads="1"/>
              </p:cNvSpPr>
              <p:nvPr/>
            </p:nvSpPr>
            <p:spPr bwMode="auto">
              <a:xfrm>
                <a:off x="43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299" name="Rectangle 2408"/>
              <p:cNvSpPr>
                <a:spLocks noChangeArrowheads="1"/>
              </p:cNvSpPr>
              <p:nvPr/>
            </p:nvSpPr>
            <p:spPr bwMode="auto">
              <a:xfrm>
                <a:off x="43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0" name="Rectangle 2409"/>
              <p:cNvSpPr>
                <a:spLocks noChangeArrowheads="1"/>
              </p:cNvSpPr>
              <p:nvPr/>
            </p:nvSpPr>
            <p:spPr bwMode="auto">
              <a:xfrm>
                <a:off x="43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1" name="Rectangle 2410"/>
              <p:cNvSpPr>
                <a:spLocks noChangeArrowheads="1"/>
              </p:cNvSpPr>
              <p:nvPr/>
            </p:nvSpPr>
            <p:spPr bwMode="auto">
              <a:xfrm>
                <a:off x="43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2" name="Rectangle 2411"/>
              <p:cNvSpPr>
                <a:spLocks noChangeArrowheads="1"/>
              </p:cNvSpPr>
              <p:nvPr/>
            </p:nvSpPr>
            <p:spPr bwMode="auto">
              <a:xfrm>
                <a:off x="43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3" name="Rectangle 2412"/>
              <p:cNvSpPr>
                <a:spLocks noChangeArrowheads="1"/>
              </p:cNvSpPr>
              <p:nvPr/>
            </p:nvSpPr>
            <p:spPr bwMode="auto">
              <a:xfrm>
                <a:off x="43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4" name="Rectangle 2413"/>
              <p:cNvSpPr>
                <a:spLocks noChangeArrowheads="1"/>
              </p:cNvSpPr>
              <p:nvPr/>
            </p:nvSpPr>
            <p:spPr bwMode="auto">
              <a:xfrm>
                <a:off x="43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5" name="Rectangle 2414"/>
              <p:cNvSpPr>
                <a:spLocks noChangeArrowheads="1"/>
              </p:cNvSpPr>
              <p:nvPr/>
            </p:nvSpPr>
            <p:spPr bwMode="auto">
              <a:xfrm>
                <a:off x="43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6" name="Rectangle 2415"/>
              <p:cNvSpPr>
                <a:spLocks noChangeArrowheads="1"/>
              </p:cNvSpPr>
              <p:nvPr/>
            </p:nvSpPr>
            <p:spPr bwMode="auto">
              <a:xfrm>
                <a:off x="433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7" name="Rectangle 2416"/>
              <p:cNvSpPr>
                <a:spLocks noChangeArrowheads="1"/>
              </p:cNvSpPr>
              <p:nvPr/>
            </p:nvSpPr>
            <p:spPr bwMode="auto">
              <a:xfrm>
                <a:off x="43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8" name="Rectangle 2417"/>
              <p:cNvSpPr>
                <a:spLocks noChangeArrowheads="1"/>
              </p:cNvSpPr>
              <p:nvPr/>
            </p:nvSpPr>
            <p:spPr bwMode="auto">
              <a:xfrm>
                <a:off x="43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09" name="Rectangle 2418"/>
              <p:cNvSpPr>
                <a:spLocks noChangeArrowheads="1"/>
              </p:cNvSpPr>
              <p:nvPr/>
            </p:nvSpPr>
            <p:spPr bwMode="auto">
              <a:xfrm>
                <a:off x="43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0" name="Rectangle 2419"/>
              <p:cNvSpPr>
                <a:spLocks noChangeArrowheads="1"/>
              </p:cNvSpPr>
              <p:nvPr/>
            </p:nvSpPr>
            <p:spPr bwMode="auto">
              <a:xfrm>
                <a:off x="43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1" name="Rectangle 2420"/>
              <p:cNvSpPr>
                <a:spLocks noChangeArrowheads="1"/>
              </p:cNvSpPr>
              <p:nvPr/>
            </p:nvSpPr>
            <p:spPr bwMode="auto">
              <a:xfrm>
                <a:off x="43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2" name="Rectangle 2421"/>
              <p:cNvSpPr>
                <a:spLocks noChangeArrowheads="1"/>
              </p:cNvSpPr>
              <p:nvPr/>
            </p:nvSpPr>
            <p:spPr bwMode="auto">
              <a:xfrm>
                <a:off x="43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3" name="Rectangle 2422"/>
              <p:cNvSpPr>
                <a:spLocks noChangeArrowheads="1"/>
              </p:cNvSpPr>
              <p:nvPr/>
            </p:nvSpPr>
            <p:spPr bwMode="auto">
              <a:xfrm>
                <a:off x="43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4" name="Rectangle 2423"/>
              <p:cNvSpPr>
                <a:spLocks noChangeArrowheads="1"/>
              </p:cNvSpPr>
              <p:nvPr/>
            </p:nvSpPr>
            <p:spPr bwMode="auto">
              <a:xfrm>
                <a:off x="43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5" name="Rectangle 2424"/>
              <p:cNvSpPr>
                <a:spLocks noChangeArrowheads="1"/>
              </p:cNvSpPr>
              <p:nvPr/>
            </p:nvSpPr>
            <p:spPr bwMode="auto">
              <a:xfrm>
                <a:off x="43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6" name="Rectangle 2425"/>
              <p:cNvSpPr>
                <a:spLocks noChangeArrowheads="1"/>
              </p:cNvSpPr>
              <p:nvPr/>
            </p:nvSpPr>
            <p:spPr bwMode="auto">
              <a:xfrm>
                <a:off x="43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7" name="Rectangle 2426"/>
              <p:cNvSpPr>
                <a:spLocks noChangeArrowheads="1"/>
              </p:cNvSpPr>
              <p:nvPr/>
            </p:nvSpPr>
            <p:spPr bwMode="auto">
              <a:xfrm>
                <a:off x="43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8" name="Rectangle 2427"/>
              <p:cNvSpPr>
                <a:spLocks noChangeArrowheads="1"/>
              </p:cNvSpPr>
              <p:nvPr/>
            </p:nvSpPr>
            <p:spPr bwMode="auto">
              <a:xfrm>
                <a:off x="43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19" name="Rectangle 2428"/>
              <p:cNvSpPr>
                <a:spLocks noChangeArrowheads="1"/>
              </p:cNvSpPr>
              <p:nvPr/>
            </p:nvSpPr>
            <p:spPr bwMode="auto">
              <a:xfrm>
                <a:off x="43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0" name="Rectangle 2429"/>
              <p:cNvSpPr>
                <a:spLocks noChangeArrowheads="1"/>
              </p:cNvSpPr>
              <p:nvPr/>
            </p:nvSpPr>
            <p:spPr bwMode="auto">
              <a:xfrm>
                <a:off x="43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1" name="Rectangle 2430"/>
              <p:cNvSpPr>
                <a:spLocks noChangeArrowheads="1"/>
              </p:cNvSpPr>
              <p:nvPr/>
            </p:nvSpPr>
            <p:spPr bwMode="auto">
              <a:xfrm>
                <a:off x="43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2" name="Rectangle 2431"/>
              <p:cNvSpPr>
                <a:spLocks noChangeArrowheads="1"/>
              </p:cNvSpPr>
              <p:nvPr/>
            </p:nvSpPr>
            <p:spPr bwMode="auto">
              <a:xfrm>
                <a:off x="44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3" name="Rectangle 2432"/>
              <p:cNvSpPr>
                <a:spLocks noChangeArrowheads="1"/>
              </p:cNvSpPr>
              <p:nvPr/>
            </p:nvSpPr>
            <p:spPr bwMode="auto">
              <a:xfrm>
                <a:off x="440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4" name="Rectangle 2433"/>
              <p:cNvSpPr>
                <a:spLocks noChangeArrowheads="1"/>
              </p:cNvSpPr>
              <p:nvPr/>
            </p:nvSpPr>
            <p:spPr bwMode="auto">
              <a:xfrm>
                <a:off x="44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5" name="Rectangle 2434"/>
              <p:cNvSpPr>
                <a:spLocks noChangeArrowheads="1"/>
              </p:cNvSpPr>
              <p:nvPr/>
            </p:nvSpPr>
            <p:spPr bwMode="auto">
              <a:xfrm>
                <a:off x="44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26" name="Rectangle 2435"/>
              <p:cNvSpPr>
                <a:spLocks noChangeArrowheads="1"/>
              </p:cNvSpPr>
              <p:nvPr/>
            </p:nvSpPr>
            <p:spPr bwMode="auto">
              <a:xfrm>
                <a:off x="44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" name="Group 2637"/>
            <p:cNvGrpSpPr>
              <a:grpSpLocks/>
            </p:cNvGrpSpPr>
            <p:nvPr/>
          </p:nvGrpSpPr>
          <p:grpSpPr bwMode="auto">
            <a:xfrm>
              <a:off x="4422" y="2701"/>
              <a:ext cx="858" cy="36"/>
              <a:chOff x="4422" y="2701"/>
              <a:chExt cx="858" cy="36"/>
            </a:xfrm>
          </p:grpSpPr>
          <p:sp>
            <p:nvSpPr>
              <p:cNvPr id="49927" name="Rectangle 2437"/>
              <p:cNvSpPr>
                <a:spLocks noChangeArrowheads="1"/>
              </p:cNvSpPr>
              <p:nvPr/>
            </p:nvSpPr>
            <p:spPr bwMode="auto">
              <a:xfrm>
                <a:off x="44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28" name="Rectangle 2438"/>
              <p:cNvSpPr>
                <a:spLocks noChangeArrowheads="1"/>
              </p:cNvSpPr>
              <p:nvPr/>
            </p:nvSpPr>
            <p:spPr bwMode="auto">
              <a:xfrm>
                <a:off x="44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29" name="Rectangle 2439"/>
              <p:cNvSpPr>
                <a:spLocks noChangeArrowheads="1"/>
              </p:cNvSpPr>
              <p:nvPr/>
            </p:nvSpPr>
            <p:spPr bwMode="auto">
              <a:xfrm>
                <a:off x="44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0" name="Rectangle 2440"/>
              <p:cNvSpPr>
                <a:spLocks noChangeArrowheads="1"/>
              </p:cNvSpPr>
              <p:nvPr/>
            </p:nvSpPr>
            <p:spPr bwMode="auto">
              <a:xfrm>
                <a:off x="44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1" name="Rectangle 2441"/>
              <p:cNvSpPr>
                <a:spLocks noChangeArrowheads="1"/>
              </p:cNvSpPr>
              <p:nvPr/>
            </p:nvSpPr>
            <p:spPr bwMode="auto">
              <a:xfrm>
                <a:off x="44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2" name="Rectangle 2442"/>
              <p:cNvSpPr>
                <a:spLocks noChangeArrowheads="1"/>
              </p:cNvSpPr>
              <p:nvPr/>
            </p:nvSpPr>
            <p:spPr bwMode="auto">
              <a:xfrm>
                <a:off x="44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3" name="Rectangle 2443"/>
              <p:cNvSpPr>
                <a:spLocks noChangeArrowheads="1"/>
              </p:cNvSpPr>
              <p:nvPr/>
            </p:nvSpPr>
            <p:spPr bwMode="auto">
              <a:xfrm>
                <a:off x="44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4" name="Rectangle 2444"/>
              <p:cNvSpPr>
                <a:spLocks noChangeArrowheads="1"/>
              </p:cNvSpPr>
              <p:nvPr/>
            </p:nvSpPr>
            <p:spPr bwMode="auto">
              <a:xfrm>
                <a:off x="44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5" name="Rectangle 2445"/>
              <p:cNvSpPr>
                <a:spLocks noChangeArrowheads="1"/>
              </p:cNvSpPr>
              <p:nvPr/>
            </p:nvSpPr>
            <p:spPr bwMode="auto">
              <a:xfrm>
                <a:off x="44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6" name="Rectangle 2446"/>
              <p:cNvSpPr>
                <a:spLocks noChangeArrowheads="1"/>
              </p:cNvSpPr>
              <p:nvPr/>
            </p:nvSpPr>
            <p:spPr bwMode="auto">
              <a:xfrm>
                <a:off x="44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7" name="Rectangle 2447"/>
              <p:cNvSpPr>
                <a:spLocks noChangeArrowheads="1"/>
              </p:cNvSpPr>
              <p:nvPr/>
            </p:nvSpPr>
            <p:spPr bwMode="auto">
              <a:xfrm>
                <a:off x="44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8" name="Rectangle 2448"/>
              <p:cNvSpPr>
                <a:spLocks noChangeArrowheads="1"/>
              </p:cNvSpPr>
              <p:nvPr/>
            </p:nvSpPr>
            <p:spPr bwMode="auto">
              <a:xfrm>
                <a:off x="44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39" name="Rectangle 2449"/>
              <p:cNvSpPr>
                <a:spLocks noChangeArrowheads="1"/>
              </p:cNvSpPr>
              <p:nvPr/>
            </p:nvSpPr>
            <p:spPr bwMode="auto">
              <a:xfrm>
                <a:off x="44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0" name="Rectangle 2450"/>
              <p:cNvSpPr>
                <a:spLocks noChangeArrowheads="1"/>
              </p:cNvSpPr>
              <p:nvPr/>
            </p:nvSpPr>
            <p:spPr bwMode="auto">
              <a:xfrm>
                <a:off x="447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1" name="Rectangle 2451"/>
              <p:cNvSpPr>
                <a:spLocks noChangeArrowheads="1"/>
              </p:cNvSpPr>
              <p:nvPr/>
            </p:nvSpPr>
            <p:spPr bwMode="auto">
              <a:xfrm>
                <a:off x="44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2" name="Rectangle 2452"/>
              <p:cNvSpPr>
                <a:spLocks noChangeArrowheads="1"/>
              </p:cNvSpPr>
              <p:nvPr/>
            </p:nvSpPr>
            <p:spPr bwMode="auto">
              <a:xfrm>
                <a:off x="44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3" name="Rectangle 2453"/>
              <p:cNvSpPr>
                <a:spLocks noChangeArrowheads="1"/>
              </p:cNvSpPr>
              <p:nvPr/>
            </p:nvSpPr>
            <p:spPr bwMode="auto">
              <a:xfrm>
                <a:off x="44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4" name="Rectangle 2454"/>
              <p:cNvSpPr>
                <a:spLocks noChangeArrowheads="1"/>
              </p:cNvSpPr>
              <p:nvPr/>
            </p:nvSpPr>
            <p:spPr bwMode="auto">
              <a:xfrm>
                <a:off x="44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5" name="Rectangle 2455"/>
              <p:cNvSpPr>
                <a:spLocks noChangeArrowheads="1"/>
              </p:cNvSpPr>
              <p:nvPr/>
            </p:nvSpPr>
            <p:spPr bwMode="auto">
              <a:xfrm>
                <a:off x="45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6" name="Rectangle 2456"/>
              <p:cNvSpPr>
                <a:spLocks noChangeArrowheads="1"/>
              </p:cNvSpPr>
              <p:nvPr/>
            </p:nvSpPr>
            <p:spPr bwMode="auto">
              <a:xfrm>
                <a:off x="45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7" name="Rectangle 2457"/>
              <p:cNvSpPr>
                <a:spLocks noChangeArrowheads="1"/>
              </p:cNvSpPr>
              <p:nvPr/>
            </p:nvSpPr>
            <p:spPr bwMode="auto">
              <a:xfrm>
                <a:off x="45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8" name="Rectangle 2458"/>
              <p:cNvSpPr>
                <a:spLocks noChangeArrowheads="1"/>
              </p:cNvSpPr>
              <p:nvPr/>
            </p:nvSpPr>
            <p:spPr bwMode="auto">
              <a:xfrm>
                <a:off x="45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49" name="Rectangle 2459"/>
              <p:cNvSpPr>
                <a:spLocks noChangeArrowheads="1"/>
              </p:cNvSpPr>
              <p:nvPr/>
            </p:nvSpPr>
            <p:spPr bwMode="auto">
              <a:xfrm>
                <a:off x="45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0" name="Rectangle 2460"/>
              <p:cNvSpPr>
                <a:spLocks noChangeArrowheads="1"/>
              </p:cNvSpPr>
              <p:nvPr/>
            </p:nvSpPr>
            <p:spPr bwMode="auto">
              <a:xfrm>
                <a:off x="45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1" name="Rectangle 2461"/>
              <p:cNvSpPr>
                <a:spLocks noChangeArrowheads="1"/>
              </p:cNvSpPr>
              <p:nvPr/>
            </p:nvSpPr>
            <p:spPr bwMode="auto">
              <a:xfrm>
                <a:off x="45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2" name="Rectangle 2462"/>
              <p:cNvSpPr>
                <a:spLocks noChangeArrowheads="1"/>
              </p:cNvSpPr>
              <p:nvPr/>
            </p:nvSpPr>
            <p:spPr bwMode="auto">
              <a:xfrm>
                <a:off x="45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3" name="Rectangle 2463"/>
              <p:cNvSpPr>
                <a:spLocks noChangeArrowheads="1"/>
              </p:cNvSpPr>
              <p:nvPr/>
            </p:nvSpPr>
            <p:spPr bwMode="auto">
              <a:xfrm>
                <a:off x="45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4" name="Rectangle 2464"/>
              <p:cNvSpPr>
                <a:spLocks noChangeArrowheads="1"/>
              </p:cNvSpPr>
              <p:nvPr/>
            </p:nvSpPr>
            <p:spPr bwMode="auto">
              <a:xfrm>
                <a:off x="45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5" name="Rectangle 2465"/>
              <p:cNvSpPr>
                <a:spLocks noChangeArrowheads="1"/>
              </p:cNvSpPr>
              <p:nvPr/>
            </p:nvSpPr>
            <p:spPr bwMode="auto">
              <a:xfrm>
                <a:off x="45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6" name="Rectangle 2466"/>
              <p:cNvSpPr>
                <a:spLocks noChangeArrowheads="1"/>
              </p:cNvSpPr>
              <p:nvPr/>
            </p:nvSpPr>
            <p:spPr bwMode="auto">
              <a:xfrm>
                <a:off x="45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7" name="Rectangle 2467"/>
              <p:cNvSpPr>
                <a:spLocks noChangeArrowheads="1"/>
              </p:cNvSpPr>
              <p:nvPr/>
            </p:nvSpPr>
            <p:spPr bwMode="auto">
              <a:xfrm>
                <a:off x="455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8" name="Rectangle 2468"/>
              <p:cNvSpPr>
                <a:spLocks noChangeArrowheads="1"/>
              </p:cNvSpPr>
              <p:nvPr/>
            </p:nvSpPr>
            <p:spPr bwMode="auto">
              <a:xfrm>
                <a:off x="45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59" name="Rectangle 2469"/>
              <p:cNvSpPr>
                <a:spLocks noChangeArrowheads="1"/>
              </p:cNvSpPr>
              <p:nvPr/>
            </p:nvSpPr>
            <p:spPr bwMode="auto">
              <a:xfrm>
                <a:off x="45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0" name="Rectangle 2470"/>
              <p:cNvSpPr>
                <a:spLocks noChangeArrowheads="1"/>
              </p:cNvSpPr>
              <p:nvPr/>
            </p:nvSpPr>
            <p:spPr bwMode="auto">
              <a:xfrm>
                <a:off x="45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1" name="Rectangle 2471"/>
              <p:cNvSpPr>
                <a:spLocks noChangeArrowheads="1"/>
              </p:cNvSpPr>
              <p:nvPr/>
            </p:nvSpPr>
            <p:spPr bwMode="auto">
              <a:xfrm>
                <a:off x="45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2" name="Rectangle 2472"/>
              <p:cNvSpPr>
                <a:spLocks noChangeArrowheads="1"/>
              </p:cNvSpPr>
              <p:nvPr/>
            </p:nvSpPr>
            <p:spPr bwMode="auto">
              <a:xfrm>
                <a:off x="45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3" name="Rectangle 2473"/>
              <p:cNvSpPr>
                <a:spLocks noChangeArrowheads="1"/>
              </p:cNvSpPr>
              <p:nvPr/>
            </p:nvSpPr>
            <p:spPr bwMode="auto">
              <a:xfrm>
                <a:off x="45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4" name="Rectangle 2474"/>
              <p:cNvSpPr>
                <a:spLocks noChangeArrowheads="1"/>
              </p:cNvSpPr>
              <p:nvPr/>
            </p:nvSpPr>
            <p:spPr bwMode="auto">
              <a:xfrm>
                <a:off x="45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5" name="Rectangle 2475"/>
              <p:cNvSpPr>
                <a:spLocks noChangeArrowheads="1"/>
              </p:cNvSpPr>
              <p:nvPr/>
            </p:nvSpPr>
            <p:spPr bwMode="auto">
              <a:xfrm>
                <a:off x="45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6" name="Rectangle 2476"/>
              <p:cNvSpPr>
                <a:spLocks noChangeArrowheads="1"/>
              </p:cNvSpPr>
              <p:nvPr/>
            </p:nvSpPr>
            <p:spPr bwMode="auto">
              <a:xfrm>
                <a:off x="45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7" name="Rectangle 2477"/>
              <p:cNvSpPr>
                <a:spLocks noChangeArrowheads="1"/>
              </p:cNvSpPr>
              <p:nvPr/>
            </p:nvSpPr>
            <p:spPr bwMode="auto">
              <a:xfrm>
                <a:off x="45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8" name="Rectangle 2478"/>
              <p:cNvSpPr>
                <a:spLocks noChangeArrowheads="1"/>
              </p:cNvSpPr>
              <p:nvPr/>
            </p:nvSpPr>
            <p:spPr bwMode="auto">
              <a:xfrm>
                <a:off x="46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69" name="Rectangle 2479"/>
              <p:cNvSpPr>
                <a:spLocks noChangeArrowheads="1"/>
              </p:cNvSpPr>
              <p:nvPr/>
            </p:nvSpPr>
            <p:spPr bwMode="auto">
              <a:xfrm>
                <a:off x="46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0" name="Rectangle 2480"/>
              <p:cNvSpPr>
                <a:spLocks noChangeArrowheads="1"/>
              </p:cNvSpPr>
              <p:nvPr/>
            </p:nvSpPr>
            <p:spPr bwMode="auto">
              <a:xfrm>
                <a:off x="46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1" name="Rectangle 2481"/>
              <p:cNvSpPr>
                <a:spLocks noChangeArrowheads="1"/>
              </p:cNvSpPr>
              <p:nvPr/>
            </p:nvSpPr>
            <p:spPr bwMode="auto">
              <a:xfrm>
                <a:off x="46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2" name="Rectangle 2482"/>
              <p:cNvSpPr>
                <a:spLocks noChangeArrowheads="1"/>
              </p:cNvSpPr>
              <p:nvPr/>
            </p:nvSpPr>
            <p:spPr bwMode="auto">
              <a:xfrm>
                <a:off x="46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3" name="Rectangle 2483"/>
              <p:cNvSpPr>
                <a:spLocks noChangeArrowheads="1"/>
              </p:cNvSpPr>
              <p:nvPr/>
            </p:nvSpPr>
            <p:spPr bwMode="auto">
              <a:xfrm>
                <a:off x="46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4" name="Rectangle 2484"/>
              <p:cNvSpPr>
                <a:spLocks noChangeArrowheads="1"/>
              </p:cNvSpPr>
              <p:nvPr/>
            </p:nvSpPr>
            <p:spPr bwMode="auto">
              <a:xfrm>
                <a:off x="462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5" name="Rectangle 2485"/>
              <p:cNvSpPr>
                <a:spLocks noChangeArrowheads="1"/>
              </p:cNvSpPr>
              <p:nvPr/>
            </p:nvSpPr>
            <p:spPr bwMode="auto">
              <a:xfrm>
                <a:off x="46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6" name="Rectangle 2486"/>
              <p:cNvSpPr>
                <a:spLocks noChangeArrowheads="1"/>
              </p:cNvSpPr>
              <p:nvPr/>
            </p:nvSpPr>
            <p:spPr bwMode="auto">
              <a:xfrm>
                <a:off x="46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7" name="Rectangle 2487"/>
              <p:cNvSpPr>
                <a:spLocks noChangeArrowheads="1"/>
              </p:cNvSpPr>
              <p:nvPr/>
            </p:nvSpPr>
            <p:spPr bwMode="auto">
              <a:xfrm>
                <a:off x="46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8" name="Rectangle 2488"/>
              <p:cNvSpPr>
                <a:spLocks noChangeArrowheads="1"/>
              </p:cNvSpPr>
              <p:nvPr/>
            </p:nvSpPr>
            <p:spPr bwMode="auto">
              <a:xfrm>
                <a:off x="46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79" name="Rectangle 2489"/>
              <p:cNvSpPr>
                <a:spLocks noChangeArrowheads="1"/>
              </p:cNvSpPr>
              <p:nvPr/>
            </p:nvSpPr>
            <p:spPr bwMode="auto">
              <a:xfrm>
                <a:off x="46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0" name="Rectangle 2490"/>
              <p:cNvSpPr>
                <a:spLocks noChangeArrowheads="1"/>
              </p:cNvSpPr>
              <p:nvPr/>
            </p:nvSpPr>
            <p:spPr bwMode="auto">
              <a:xfrm>
                <a:off x="46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1" name="Rectangle 2491"/>
              <p:cNvSpPr>
                <a:spLocks noChangeArrowheads="1"/>
              </p:cNvSpPr>
              <p:nvPr/>
            </p:nvSpPr>
            <p:spPr bwMode="auto">
              <a:xfrm>
                <a:off x="46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2" name="Rectangle 2492"/>
              <p:cNvSpPr>
                <a:spLocks noChangeArrowheads="1"/>
              </p:cNvSpPr>
              <p:nvPr/>
            </p:nvSpPr>
            <p:spPr bwMode="auto">
              <a:xfrm>
                <a:off x="46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3" name="Rectangle 2493"/>
              <p:cNvSpPr>
                <a:spLocks noChangeArrowheads="1"/>
              </p:cNvSpPr>
              <p:nvPr/>
            </p:nvSpPr>
            <p:spPr bwMode="auto">
              <a:xfrm>
                <a:off x="46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4" name="Rectangle 2494"/>
              <p:cNvSpPr>
                <a:spLocks noChangeArrowheads="1"/>
              </p:cNvSpPr>
              <p:nvPr/>
            </p:nvSpPr>
            <p:spPr bwMode="auto">
              <a:xfrm>
                <a:off x="46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5" name="Rectangle 2495"/>
              <p:cNvSpPr>
                <a:spLocks noChangeArrowheads="1"/>
              </p:cNvSpPr>
              <p:nvPr/>
            </p:nvSpPr>
            <p:spPr bwMode="auto">
              <a:xfrm>
                <a:off x="46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6" name="Rectangle 2496"/>
              <p:cNvSpPr>
                <a:spLocks noChangeArrowheads="1"/>
              </p:cNvSpPr>
              <p:nvPr/>
            </p:nvSpPr>
            <p:spPr bwMode="auto">
              <a:xfrm>
                <a:off x="46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7" name="Rectangle 2497"/>
              <p:cNvSpPr>
                <a:spLocks noChangeArrowheads="1"/>
              </p:cNvSpPr>
              <p:nvPr/>
            </p:nvSpPr>
            <p:spPr bwMode="auto">
              <a:xfrm>
                <a:off x="46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8" name="Rectangle 2498"/>
              <p:cNvSpPr>
                <a:spLocks noChangeArrowheads="1"/>
              </p:cNvSpPr>
              <p:nvPr/>
            </p:nvSpPr>
            <p:spPr bwMode="auto">
              <a:xfrm>
                <a:off x="46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89" name="Rectangle 2499"/>
              <p:cNvSpPr>
                <a:spLocks noChangeArrowheads="1"/>
              </p:cNvSpPr>
              <p:nvPr/>
            </p:nvSpPr>
            <p:spPr bwMode="auto">
              <a:xfrm>
                <a:off x="46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0" name="Rectangle 2500"/>
              <p:cNvSpPr>
                <a:spLocks noChangeArrowheads="1"/>
              </p:cNvSpPr>
              <p:nvPr/>
            </p:nvSpPr>
            <p:spPr bwMode="auto">
              <a:xfrm>
                <a:off x="46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1" name="Rectangle 2501"/>
              <p:cNvSpPr>
                <a:spLocks noChangeArrowheads="1"/>
              </p:cNvSpPr>
              <p:nvPr/>
            </p:nvSpPr>
            <p:spPr bwMode="auto">
              <a:xfrm>
                <a:off x="4698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2" name="Rectangle 2502"/>
              <p:cNvSpPr>
                <a:spLocks noChangeArrowheads="1"/>
              </p:cNvSpPr>
              <p:nvPr/>
            </p:nvSpPr>
            <p:spPr bwMode="auto">
              <a:xfrm>
                <a:off x="47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3" name="Rectangle 2503"/>
              <p:cNvSpPr>
                <a:spLocks noChangeArrowheads="1"/>
              </p:cNvSpPr>
              <p:nvPr/>
            </p:nvSpPr>
            <p:spPr bwMode="auto">
              <a:xfrm>
                <a:off x="47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4" name="Rectangle 2504"/>
              <p:cNvSpPr>
                <a:spLocks noChangeArrowheads="1"/>
              </p:cNvSpPr>
              <p:nvPr/>
            </p:nvSpPr>
            <p:spPr bwMode="auto">
              <a:xfrm>
                <a:off x="47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5" name="Rectangle 2505"/>
              <p:cNvSpPr>
                <a:spLocks noChangeArrowheads="1"/>
              </p:cNvSpPr>
              <p:nvPr/>
            </p:nvSpPr>
            <p:spPr bwMode="auto">
              <a:xfrm>
                <a:off x="47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6" name="Rectangle 2506"/>
              <p:cNvSpPr>
                <a:spLocks noChangeArrowheads="1"/>
              </p:cNvSpPr>
              <p:nvPr/>
            </p:nvSpPr>
            <p:spPr bwMode="auto">
              <a:xfrm>
                <a:off x="47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7" name="Rectangle 2507"/>
              <p:cNvSpPr>
                <a:spLocks noChangeArrowheads="1"/>
              </p:cNvSpPr>
              <p:nvPr/>
            </p:nvSpPr>
            <p:spPr bwMode="auto">
              <a:xfrm>
                <a:off x="47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8" name="Rectangle 2508"/>
              <p:cNvSpPr>
                <a:spLocks noChangeArrowheads="1"/>
              </p:cNvSpPr>
              <p:nvPr/>
            </p:nvSpPr>
            <p:spPr bwMode="auto">
              <a:xfrm>
                <a:off x="47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999" name="Rectangle 2509"/>
              <p:cNvSpPr>
                <a:spLocks noChangeArrowheads="1"/>
              </p:cNvSpPr>
              <p:nvPr/>
            </p:nvSpPr>
            <p:spPr bwMode="auto">
              <a:xfrm>
                <a:off x="47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0" name="Rectangle 2510"/>
              <p:cNvSpPr>
                <a:spLocks noChangeArrowheads="1"/>
              </p:cNvSpPr>
              <p:nvPr/>
            </p:nvSpPr>
            <p:spPr bwMode="auto">
              <a:xfrm>
                <a:off x="47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1" name="Rectangle 2511"/>
              <p:cNvSpPr>
                <a:spLocks noChangeArrowheads="1"/>
              </p:cNvSpPr>
              <p:nvPr/>
            </p:nvSpPr>
            <p:spPr bwMode="auto">
              <a:xfrm>
                <a:off x="47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2" name="Rectangle 2512"/>
              <p:cNvSpPr>
                <a:spLocks noChangeArrowheads="1"/>
              </p:cNvSpPr>
              <p:nvPr/>
            </p:nvSpPr>
            <p:spPr bwMode="auto">
              <a:xfrm>
                <a:off x="47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3" name="Rectangle 2513"/>
              <p:cNvSpPr>
                <a:spLocks noChangeArrowheads="1"/>
              </p:cNvSpPr>
              <p:nvPr/>
            </p:nvSpPr>
            <p:spPr bwMode="auto">
              <a:xfrm>
                <a:off x="47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4" name="Rectangle 2514"/>
              <p:cNvSpPr>
                <a:spLocks noChangeArrowheads="1"/>
              </p:cNvSpPr>
              <p:nvPr/>
            </p:nvSpPr>
            <p:spPr bwMode="auto">
              <a:xfrm>
                <a:off x="47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5" name="Rectangle 2515"/>
              <p:cNvSpPr>
                <a:spLocks noChangeArrowheads="1"/>
              </p:cNvSpPr>
              <p:nvPr/>
            </p:nvSpPr>
            <p:spPr bwMode="auto">
              <a:xfrm>
                <a:off x="47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6" name="Rectangle 2516"/>
              <p:cNvSpPr>
                <a:spLocks noChangeArrowheads="1"/>
              </p:cNvSpPr>
              <p:nvPr/>
            </p:nvSpPr>
            <p:spPr bwMode="auto">
              <a:xfrm>
                <a:off x="47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7" name="Rectangle 2517"/>
              <p:cNvSpPr>
                <a:spLocks noChangeArrowheads="1"/>
              </p:cNvSpPr>
              <p:nvPr/>
            </p:nvSpPr>
            <p:spPr bwMode="auto">
              <a:xfrm>
                <a:off x="47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8" name="Rectangle 2518"/>
              <p:cNvSpPr>
                <a:spLocks noChangeArrowheads="1"/>
              </p:cNvSpPr>
              <p:nvPr/>
            </p:nvSpPr>
            <p:spPr bwMode="auto">
              <a:xfrm>
                <a:off x="4770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09" name="Rectangle 2519"/>
              <p:cNvSpPr>
                <a:spLocks noChangeArrowheads="1"/>
              </p:cNvSpPr>
              <p:nvPr/>
            </p:nvSpPr>
            <p:spPr bwMode="auto">
              <a:xfrm>
                <a:off x="47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0" name="Rectangle 2520"/>
              <p:cNvSpPr>
                <a:spLocks noChangeArrowheads="1"/>
              </p:cNvSpPr>
              <p:nvPr/>
            </p:nvSpPr>
            <p:spPr bwMode="auto">
              <a:xfrm>
                <a:off x="47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1" name="Rectangle 2521"/>
              <p:cNvSpPr>
                <a:spLocks noChangeArrowheads="1"/>
              </p:cNvSpPr>
              <p:nvPr/>
            </p:nvSpPr>
            <p:spPr bwMode="auto">
              <a:xfrm>
                <a:off x="47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2" name="Rectangle 2522"/>
              <p:cNvSpPr>
                <a:spLocks noChangeArrowheads="1"/>
              </p:cNvSpPr>
              <p:nvPr/>
            </p:nvSpPr>
            <p:spPr bwMode="auto">
              <a:xfrm>
                <a:off x="47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3" name="Rectangle 2523"/>
              <p:cNvSpPr>
                <a:spLocks noChangeArrowheads="1"/>
              </p:cNvSpPr>
              <p:nvPr/>
            </p:nvSpPr>
            <p:spPr bwMode="auto">
              <a:xfrm>
                <a:off x="47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4" name="Rectangle 2524"/>
              <p:cNvSpPr>
                <a:spLocks noChangeArrowheads="1"/>
              </p:cNvSpPr>
              <p:nvPr/>
            </p:nvSpPr>
            <p:spPr bwMode="auto">
              <a:xfrm>
                <a:off x="47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5" name="Rectangle 2525"/>
              <p:cNvSpPr>
                <a:spLocks noChangeArrowheads="1"/>
              </p:cNvSpPr>
              <p:nvPr/>
            </p:nvSpPr>
            <p:spPr bwMode="auto">
              <a:xfrm>
                <a:off x="48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6" name="Rectangle 2526"/>
              <p:cNvSpPr>
                <a:spLocks noChangeArrowheads="1"/>
              </p:cNvSpPr>
              <p:nvPr/>
            </p:nvSpPr>
            <p:spPr bwMode="auto">
              <a:xfrm>
                <a:off x="48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7" name="Rectangle 2527"/>
              <p:cNvSpPr>
                <a:spLocks noChangeArrowheads="1"/>
              </p:cNvSpPr>
              <p:nvPr/>
            </p:nvSpPr>
            <p:spPr bwMode="auto">
              <a:xfrm>
                <a:off x="48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8" name="Rectangle 2528"/>
              <p:cNvSpPr>
                <a:spLocks noChangeArrowheads="1"/>
              </p:cNvSpPr>
              <p:nvPr/>
            </p:nvSpPr>
            <p:spPr bwMode="auto">
              <a:xfrm>
                <a:off x="48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19" name="Rectangle 2529"/>
              <p:cNvSpPr>
                <a:spLocks noChangeArrowheads="1"/>
              </p:cNvSpPr>
              <p:nvPr/>
            </p:nvSpPr>
            <p:spPr bwMode="auto">
              <a:xfrm>
                <a:off x="48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0" name="Rectangle 2530"/>
              <p:cNvSpPr>
                <a:spLocks noChangeArrowheads="1"/>
              </p:cNvSpPr>
              <p:nvPr/>
            </p:nvSpPr>
            <p:spPr bwMode="auto">
              <a:xfrm>
                <a:off x="48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1" name="Rectangle 2531"/>
              <p:cNvSpPr>
                <a:spLocks noChangeArrowheads="1"/>
              </p:cNvSpPr>
              <p:nvPr/>
            </p:nvSpPr>
            <p:spPr bwMode="auto">
              <a:xfrm>
                <a:off x="48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2" name="Rectangle 2532"/>
              <p:cNvSpPr>
                <a:spLocks noChangeArrowheads="1"/>
              </p:cNvSpPr>
              <p:nvPr/>
            </p:nvSpPr>
            <p:spPr bwMode="auto">
              <a:xfrm>
                <a:off x="48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3" name="Rectangle 2533"/>
              <p:cNvSpPr>
                <a:spLocks noChangeArrowheads="1"/>
              </p:cNvSpPr>
              <p:nvPr/>
            </p:nvSpPr>
            <p:spPr bwMode="auto">
              <a:xfrm>
                <a:off x="48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4" name="Rectangle 2534"/>
              <p:cNvSpPr>
                <a:spLocks noChangeArrowheads="1"/>
              </p:cNvSpPr>
              <p:nvPr/>
            </p:nvSpPr>
            <p:spPr bwMode="auto">
              <a:xfrm>
                <a:off x="48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5" name="Rectangle 2535"/>
              <p:cNvSpPr>
                <a:spLocks noChangeArrowheads="1"/>
              </p:cNvSpPr>
              <p:nvPr/>
            </p:nvSpPr>
            <p:spPr bwMode="auto">
              <a:xfrm>
                <a:off x="4842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6" name="Rectangle 2536"/>
              <p:cNvSpPr>
                <a:spLocks noChangeArrowheads="1"/>
              </p:cNvSpPr>
              <p:nvPr/>
            </p:nvSpPr>
            <p:spPr bwMode="auto">
              <a:xfrm>
                <a:off x="48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7" name="Rectangle 2537"/>
              <p:cNvSpPr>
                <a:spLocks noChangeArrowheads="1"/>
              </p:cNvSpPr>
              <p:nvPr/>
            </p:nvSpPr>
            <p:spPr bwMode="auto">
              <a:xfrm>
                <a:off x="48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8" name="Rectangle 2538"/>
              <p:cNvSpPr>
                <a:spLocks noChangeArrowheads="1"/>
              </p:cNvSpPr>
              <p:nvPr/>
            </p:nvSpPr>
            <p:spPr bwMode="auto">
              <a:xfrm>
                <a:off x="48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29" name="Rectangle 2539"/>
              <p:cNvSpPr>
                <a:spLocks noChangeArrowheads="1"/>
              </p:cNvSpPr>
              <p:nvPr/>
            </p:nvSpPr>
            <p:spPr bwMode="auto">
              <a:xfrm>
                <a:off x="48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0" name="Rectangle 2540"/>
              <p:cNvSpPr>
                <a:spLocks noChangeArrowheads="1"/>
              </p:cNvSpPr>
              <p:nvPr/>
            </p:nvSpPr>
            <p:spPr bwMode="auto">
              <a:xfrm>
                <a:off x="48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1" name="Rectangle 2541"/>
              <p:cNvSpPr>
                <a:spLocks noChangeArrowheads="1"/>
              </p:cNvSpPr>
              <p:nvPr/>
            </p:nvSpPr>
            <p:spPr bwMode="auto">
              <a:xfrm>
                <a:off x="48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2" name="Rectangle 2542"/>
              <p:cNvSpPr>
                <a:spLocks noChangeArrowheads="1"/>
              </p:cNvSpPr>
              <p:nvPr/>
            </p:nvSpPr>
            <p:spPr bwMode="auto">
              <a:xfrm>
                <a:off x="48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3" name="Rectangle 2543"/>
              <p:cNvSpPr>
                <a:spLocks noChangeArrowheads="1"/>
              </p:cNvSpPr>
              <p:nvPr/>
            </p:nvSpPr>
            <p:spPr bwMode="auto">
              <a:xfrm>
                <a:off x="48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4" name="Rectangle 2544"/>
              <p:cNvSpPr>
                <a:spLocks noChangeArrowheads="1"/>
              </p:cNvSpPr>
              <p:nvPr/>
            </p:nvSpPr>
            <p:spPr bwMode="auto">
              <a:xfrm>
                <a:off x="48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5" name="Rectangle 2545"/>
              <p:cNvSpPr>
                <a:spLocks noChangeArrowheads="1"/>
              </p:cNvSpPr>
              <p:nvPr/>
            </p:nvSpPr>
            <p:spPr bwMode="auto">
              <a:xfrm>
                <a:off x="48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6" name="Rectangle 2546"/>
              <p:cNvSpPr>
                <a:spLocks noChangeArrowheads="1"/>
              </p:cNvSpPr>
              <p:nvPr/>
            </p:nvSpPr>
            <p:spPr bwMode="auto">
              <a:xfrm>
                <a:off x="48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7" name="Rectangle 2547"/>
              <p:cNvSpPr>
                <a:spLocks noChangeArrowheads="1"/>
              </p:cNvSpPr>
              <p:nvPr/>
            </p:nvSpPr>
            <p:spPr bwMode="auto">
              <a:xfrm>
                <a:off x="48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8" name="Rectangle 2548"/>
              <p:cNvSpPr>
                <a:spLocks noChangeArrowheads="1"/>
              </p:cNvSpPr>
              <p:nvPr/>
            </p:nvSpPr>
            <p:spPr bwMode="auto">
              <a:xfrm>
                <a:off x="48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39" name="Rectangle 2549"/>
              <p:cNvSpPr>
                <a:spLocks noChangeArrowheads="1"/>
              </p:cNvSpPr>
              <p:nvPr/>
            </p:nvSpPr>
            <p:spPr bwMode="auto">
              <a:xfrm>
                <a:off x="49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0" name="Rectangle 2550"/>
              <p:cNvSpPr>
                <a:spLocks noChangeArrowheads="1"/>
              </p:cNvSpPr>
              <p:nvPr/>
            </p:nvSpPr>
            <p:spPr bwMode="auto">
              <a:xfrm>
                <a:off x="490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1" name="Rectangle 2551"/>
              <p:cNvSpPr>
                <a:spLocks noChangeArrowheads="1"/>
              </p:cNvSpPr>
              <p:nvPr/>
            </p:nvSpPr>
            <p:spPr bwMode="auto">
              <a:xfrm>
                <a:off x="49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2" name="Rectangle 2552"/>
              <p:cNvSpPr>
                <a:spLocks noChangeArrowheads="1"/>
              </p:cNvSpPr>
              <p:nvPr/>
            </p:nvSpPr>
            <p:spPr bwMode="auto">
              <a:xfrm>
                <a:off x="491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3" name="Rectangle 2553"/>
              <p:cNvSpPr>
                <a:spLocks noChangeArrowheads="1"/>
              </p:cNvSpPr>
              <p:nvPr/>
            </p:nvSpPr>
            <p:spPr bwMode="auto">
              <a:xfrm>
                <a:off x="49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4" name="Rectangle 2554"/>
              <p:cNvSpPr>
                <a:spLocks noChangeArrowheads="1"/>
              </p:cNvSpPr>
              <p:nvPr/>
            </p:nvSpPr>
            <p:spPr bwMode="auto">
              <a:xfrm>
                <a:off x="49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5" name="Rectangle 2555"/>
              <p:cNvSpPr>
                <a:spLocks noChangeArrowheads="1"/>
              </p:cNvSpPr>
              <p:nvPr/>
            </p:nvSpPr>
            <p:spPr bwMode="auto">
              <a:xfrm>
                <a:off x="49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6" name="Rectangle 2556"/>
              <p:cNvSpPr>
                <a:spLocks noChangeArrowheads="1"/>
              </p:cNvSpPr>
              <p:nvPr/>
            </p:nvSpPr>
            <p:spPr bwMode="auto">
              <a:xfrm>
                <a:off x="49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7" name="Rectangle 2557"/>
              <p:cNvSpPr>
                <a:spLocks noChangeArrowheads="1"/>
              </p:cNvSpPr>
              <p:nvPr/>
            </p:nvSpPr>
            <p:spPr bwMode="auto">
              <a:xfrm>
                <a:off x="49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8" name="Rectangle 2558"/>
              <p:cNvSpPr>
                <a:spLocks noChangeArrowheads="1"/>
              </p:cNvSpPr>
              <p:nvPr/>
            </p:nvSpPr>
            <p:spPr bwMode="auto">
              <a:xfrm>
                <a:off x="49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49" name="Rectangle 2559"/>
              <p:cNvSpPr>
                <a:spLocks noChangeArrowheads="1"/>
              </p:cNvSpPr>
              <p:nvPr/>
            </p:nvSpPr>
            <p:spPr bwMode="auto">
              <a:xfrm>
                <a:off x="49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0" name="Rectangle 2560"/>
              <p:cNvSpPr>
                <a:spLocks noChangeArrowheads="1"/>
              </p:cNvSpPr>
              <p:nvPr/>
            </p:nvSpPr>
            <p:spPr bwMode="auto">
              <a:xfrm>
                <a:off x="49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1" name="Rectangle 2561"/>
              <p:cNvSpPr>
                <a:spLocks noChangeArrowheads="1"/>
              </p:cNvSpPr>
              <p:nvPr/>
            </p:nvSpPr>
            <p:spPr bwMode="auto">
              <a:xfrm>
                <a:off x="49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2" name="Rectangle 2562"/>
              <p:cNvSpPr>
                <a:spLocks noChangeArrowheads="1"/>
              </p:cNvSpPr>
              <p:nvPr/>
            </p:nvSpPr>
            <p:spPr bwMode="auto">
              <a:xfrm>
                <a:off x="49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3" name="Rectangle 2563"/>
              <p:cNvSpPr>
                <a:spLocks noChangeArrowheads="1"/>
              </p:cNvSpPr>
              <p:nvPr/>
            </p:nvSpPr>
            <p:spPr bwMode="auto">
              <a:xfrm>
                <a:off x="49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4" name="Rectangle 2564"/>
              <p:cNvSpPr>
                <a:spLocks noChangeArrowheads="1"/>
              </p:cNvSpPr>
              <p:nvPr/>
            </p:nvSpPr>
            <p:spPr bwMode="auto">
              <a:xfrm>
                <a:off x="49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5" name="Rectangle 2565"/>
              <p:cNvSpPr>
                <a:spLocks noChangeArrowheads="1"/>
              </p:cNvSpPr>
              <p:nvPr/>
            </p:nvSpPr>
            <p:spPr bwMode="auto">
              <a:xfrm>
                <a:off x="49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6" name="Rectangle 2566"/>
              <p:cNvSpPr>
                <a:spLocks noChangeArrowheads="1"/>
              </p:cNvSpPr>
              <p:nvPr/>
            </p:nvSpPr>
            <p:spPr bwMode="auto">
              <a:xfrm>
                <a:off x="49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7" name="Rectangle 2567"/>
              <p:cNvSpPr>
                <a:spLocks noChangeArrowheads="1"/>
              </p:cNvSpPr>
              <p:nvPr/>
            </p:nvSpPr>
            <p:spPr bwMode="auto">
              <a:xfrm>
                <a:off x="498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8" name="Rectangle 2568"/>
              <p:cNvSpPr>
                <a:spLocks noChangeArrowheads="1"/>
              </p:cNvSpPr>
              <p:nvPr/>
            </p:nvSpPr>
            <p:spPr bwMode="auto">
              <a:xfrm>
                <a:off x="498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59" name="Rectangle 2569"/>
              <p:cNvSpPr>
                <a:spLocks noChangeArrowheads="1"/>
              </p:cNvSpPr>
              <p:nvPr/>
            </p:nvSpPr>
            <p:spPr bwMode="auto">
              <a:xfrm>
                <a:off x="498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0" name="Rectangle 2570"/>
              <p:cNvSpPr>
                <a:spLocks noChangeArrowheads="1"/>
              </p:cNvSpPr>
              <p:nvPr/>
            </p:nvSpPr>
            <p:spPr bwMode="auto">
              <a:xfrm>
                <a:off x="499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1" name="Rectangle 2571"/>
              <p:cNvSpPr>
                <a:spLocks noChangeArrowheads="1"/>
              </p:cNvSpPr>
              <p:nvPr/>
            </p:nvSpPr>
            <p:spPr bwMode="auto">
              <a:xfrm>
                <a:off x="499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2" name="Rectangle 2572"/>
              <p:cNvSpPr>
                <a:spLocks noChangeArrowheads="1"/>
              </p:cNvSpPr>
              <p:nvPr/>
            </p:nvSpPr>
            <p:spPr bwMode="auto">
              <a:xfrm>
                <a:off x="50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3" name="Rectangle 2573"/>
              <p:cNvSpPr>
                <a:spLocks noChangeArrowheads="1"/>
              </p:cNvSpPr>
              <p:nvPr/>
            </p:nvSpPr>
            <p:spPr bwMode="auto">
              <a:xfrm>
                <a:off x="500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4" name="Rectangle 2574"/>
              <p:cNvSpPr>
                <a:spLocks noChangeArrowheads="1"/>
              </p:cNvSpPr>
              <p:nvPr/>
            </p:nvSpPr>
            <p:spPr bwMode="auto">
              <a:xfrm>
                <a:off x="501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5" name="Rectangle 2575"/>
              <p:cNvSpPr>
                <a:spLocks noChangeArrowheads="1"/>
              </p:cNvSpPr>
              <p:nvPr/>
            </p:nvSpPr>
            <p:spPr bwMode="auto">
              <a:xfrm>
                <a:off x="50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6" name="Rectangle 2576"/>
              <p:cNvSpPr>
                <a:spLocks noChangeArrowheads="1"/>
              </p:cNvSpPr>
              <p:nvPr/>
            </p:nvSpPr>
            <p:spPr bwMode="auto">
              <a:xfrm>
                <a:off x="501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7" name="Rectangle 2577"/>
              <p:cNvSpPr>
                <a:spLocks noChangeArrowheads="1"/>
              </p:cNvSpPr>
              <p:nvPr/>
            </p:nvSpPr>
            <p:spPr bwMode="auto">
              <a:xfrm>
                <a:off x="502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8" name="Rectangle 2578"/>
              <p:cNvSpPr>
                <a:spLocks noChangeArrowheads="1"/>
              </p:cNvSpPr>
              <p:nvPr/>
            </p:nvSpPr>
            <p:spPr bwMode="auto">
              <a:xfrm>
                <a:off x="502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69" name="Rectangle 2579"/>
              <p:cNvSpPr>
                <a:spLocks noChangeArrowheads="1"/>
              </p:cNvSpPr>
              <p:nvPr/>
            </p:nvSpPr>
            <p:spPr bwMode="auto">
              <a:xfrm>
                <a:off x="50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0" name="Rectangle 2580"/>
              <p:cNvSpPr>
                <a:spLocks noChangeArrowheads="1"/>
              </p:cNvSpPr>
              <p:nvPr/>
            </p:nvSpPr>
            <p:spPr bwMode="auto">
              <a:xfrm>
                <a:off x="503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1" name="Rectangle 2581"/>
              <p:cNvSpPr>
                <a:spLocks noChangeArrowheads="1"/>
              </p:cNvSpPr>
              <p:nvPr/>
            </p:nvSpPr>
            <p:spPr bwMode="auto">
              <a:xfrm>
                <a:off x="504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2" name="Rectangle 2582"/>
              <p:cNvSpPr>
                <a:spLocks noChangeArrowheads="1"/>
              </p:cNvSpPr>
              <p:nvPr/>
            </p:nvSpPr>
            <p:spPr bwMode="auto">
              <a:xfrm>
                <a:off x="50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3" name="Rectangle 2583"/>
              <p:cNvSpPr>
                <a:spLocks noChangeArrowheads="1"/>
              </p:cNvSpPr>
              <p:nvPr/>
            </p:nvSpPr>
            <p:spPr bwMode="auto">
              <a:xfrm>
                <a:off x="504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4" name="Rectangle 2584"/>
              <p:cNvSpPr>
                <a:spLocks noChangeArrowheads="1"/>
              </p:cNvSpPr>
              <p:nvPr/>
            </p:nvSpPr>
            <p:spPr bwMode="auto">
              <a:xfrm>
                <a:off x="505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5" name="Rectangle 2585"/>
              <p:cNvSpPr>
                <a:spLocks noChangeArrowheads="1"/>
              </p:cNvSpPr>
              <p:nvPr/>
            </p:nvSpPr>
            <p:spPr bwMode="auto">
              <a:xfrm>
                <a:off x="505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6" name="Rectangle 2586"/>
              <p:cNvSpPr>
                <a:spLocks noChangeArrowheads="1"/>
              </p:cNvSpPr>
              <p:nvPr/>
            </p:nvSpPr>
            <p:spPr bwMode="auto">
              <a:xfrm>
                <a:off x="5064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7" name="Rectangle 2587"/>
              <p:cNvSpPr>
                <a:spLocks noChangeArrowheads="1"/>
              </p:cNvSpPr>
              <p:nvPr/>
            </p:nvSpPr>
            <p:spPr bwMode="auto">
              <a:xfrm>
                <a:off x="506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8" name="Rectangle 2588"/>
              <p:cNvSpPr>
                <a:spLocks noChangeArrowheads="1"/>
              </p:cNvSpPr>
              <p:nvPr/>
            </p:nvSpPr>
            <p:spPr bwMode="auto">
              <a:xfrm>
                <a:off x="507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79" name="Rectangle 2589"/>
              <p:cNvSpPr>
                <a:spLocks noChangeArrowheads="1"/>
              </p:cNvSpPr>
              <p:nvPr/>
            </p:nvSpPr>
            <p:spPr bwMode="auto">
              <a:xfrm>
                <a:off x="50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0" name="Rectangle 2590"/>
              <p:cNvSpPr>
                <a:spLocks noChangeArrowheads="1"/>
              </p:cNvSpPr>
              <p:nvPr/>
            </p:nvSpPr>
            <p:spPr bwMode="auto">
              <a:xfrm>
                <a:off x="507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1" name="Rectangle 2591"/>
              <p:cNvSpPr>
                <a:spLocks noChangeArrowheads="1"/>
              </p:cNvSpPr>
              <p:nvPr/>
            </p:nvSpPr>
            <p:spPr bwMode="auto">
              <a:xfrm>
                <a:off x="508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2" name="Rectangle 2592"/>
              <p:cNvSpPr>
                <a:spLocks noChangeArrowheads="1"/>
              </p:cNvSpPr>
              <p:nvPr/>
            </p:nvSpPr>
            <p:spPr bwMode="auto">
              <a:xfrm>
                <a:off x="50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3" name="Rectangle 2593"/>
              <p:cNvSpPr>
                <a:spLocks noChangeArrowheads="1"/>
              </p:cNvSpPr>
              <p:nvPr/>
            </p:nvSpPr>
            <p:spPr bwMode="auto">
              <a:xfrm>
                <a:off x="508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4" name="Rectangle 2594"/>
              <p:cNvSpPr>
                <a:spLocks noChangeArrowheads="1"/>
              </p:cNvSpPr>
              <p:nvPr/>
            </p:nvSpPr>
            <p:spPr bwMode="auto">
              <a:xfrm>
                <a:off x="509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5" name="Rectangle 2595"/>
              <p:cNvSpPr>
                <a:spLocks noChangeArrowheads="1"/>
              </p:cNvSpPr>
              <p:nvPr/>
            </p:nvSpPr>
            <p:spPr bwMode="auto">
              <a:xfrm>
                <a:off x="510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6" name="Rectangle 2596"/>
              <p:cNvSpPr>
                <a:spLocks noChangeArrowheads="1"/>
              </p:cNvSpPr>
              <p:nvPr/>
            </p:nvSpPr>
            <p:spPr bwMode="auto">
              <a:xfrm>
                <a:off x="510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7" name="Rectangle 2597"/>
              <p:cNvSpPr>
                <a:spLocks noChangeArrowheads="1"/>
              </p:cNvSpPr>
              <p:nvPr/>
            </p:nvSpPr>
            <p:spPr bwMode="auto">
              <a:xfrm>
                <a:off x="51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8" name="Rectangle 2598"/>
              <p:cNvSpPr>
                <a:spLocks noChangeArrowheads="1"/>
              </p:cNvSpPr>
              <p:nvPr/>
            </p:nvSpPr>
            <p:spPr bwMode="auto">
              <a:xfrm>
                <a:off x="511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89" name="Rectangle 2599"/>
              <p:cNvSpPr>
                <a:spLocks noChangeArrowheads="1"/>
              </p:cNvSpPr>
              <p:nvPr/>
            </p:nvSpPr>
            <p:spPr bwMode="auto">
              <a:xfrm>
                <a:off x="511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0" name="Rectangle 2600"/>
              <p:cNvSpPr>
                <a:spLocks noChangeArrowheads="1"/>
              </p:cNvSpPr>
              <p:nvPr/>
            </p:nvSpPr>
            <p:spPr bwMode="auto">
              <a:xfrm>
                <a:off x="51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1" name="Rectangle 2601"/>
              <p:cNvSpPr>
                <a:spLocks noChangeArrowheads="1"/>
              </p:cNvSpPr>
              <p:nvPr/>
            </p:nvSpPr>
            <p:spPr bwMode="auto">
              <a:xfrm>
                <a:off x="512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2" name="Rectangle 2602"/>
              <p:cNvSpPr>
                <a:spLocks noChangeArrowheads="1"/>
              </p:cNvSpPr>
              <p:nvPr/>
            </p:nvSpPr>
            <p:spPr bwMode="auto">
              <a:xfrm>
                <a:off x="513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3" name="Rectangle 2603"/>
              <p:cNvSpPr>
                <a:spLocks noChangeArrowheads="1"/>
              </p:cNvSpPr>
              <p:nvPr/>
            </p:nvSpPr>
            <p:spPr bwMode="auto">
              <a:xfrm>
                <a:off x="5136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4" name="Rectangle 2604"/>
              <p:cNvSpPr>
                <a:spLocks noChangeArrowheads="1"/>
              </p:cNvSpPr>
              <p:nvPr/>
            </p:nvSpPr>
            <p:spPr bwMode="auto">
              <a:xfrm>
                <a:off x="513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5" name="Rectangle 2605"/>
              <p:cNvSpPr>
                <a:spLocks noChangeArrowheads="1"/>
              </p:cNvSpPr>
              <p:nvPr/>
            </p:nvSpPr>
            <p:spPr bwMode="auto">
              <a:xfrm>
                <a:off x="514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6" name="Rectangle 2606"/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7" name="Rectangle 2607"/>
              <p:cNvSpPr>
                <a:spLocks noChangeArrowheads="1"/>
              </p:cNvSpPr>
              <p:nvPr/>
            </p:nvSpPr>
            <p:spPr bwMode="auto">
              <a:xfrm>
                <a:off x="51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8" name="Rectangle 2608"/>
              <p:cNvSpPr>
                <a:spLocks noChangeArrowheads="1"/>
              </p:cNvSpPr>
              <p:nvPr/>
            </p:nvSpPr>
            <p:spPr bwMode="auto">
              <a:xfrm>
                <a:off x="515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099" name="Rectangle 2609"/>
              <p:cNvSpPr>
                <a:spLocks noChangeArrowheads="1"/>
              </p:cNvSpPr>
              <p:nvPr/>
            </p:nvSpPr>
            <p:spPr bwMode="auto">
              <a:xfrm>
                <a:off x="516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0" name="Rectangle 2610"/>
              <p:cNvSpPr>
                <a:spLocks noChangeArrowheads="1"/>
              </p:cNvSpPr>
              <p:nvPr/>
            </p:nvSpPr>
            <p:spPr bwMode="auto">
              <a:xfrm>
                <a:off x="51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1" name="Rectangle 2611"/>
              <p:cNvSpPr>
                <a:spLocks noChangeArrowheads="1"/>
              </p:cNvSpPr>
              <p:nvPr/>
            </p:nvSpPr>
            <p:spPr bwMode="auto">
              <a:xfrm>
                <a:off x="516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2" name="Rectangle 2612"/>
              <p:cNvSpPr>
                <a:spLocks noChangeArrowheads="1"/>
              </p:cNvSpPr>
              <p:nvPr/>
            </p:nvSpPr>
            <p:spPr bwMode="auto">
              <a:xfrm>
                <a:off x="517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3" name="Rectangle 2613"/>
              <p:cNvSpPr>
                <a:spLocks noChangeArrowheads="1"/>
              </p:cNvSpPr>
              <p:nvPr/>
            </p:nvSpPr>
            <p:spPr bwMode="auto">
              <a:xfrm>
                <a:off x="517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4" name="Rectangle 2614"/>
              <p:cNvSpPr>
                <a:spLocks noChangeArrowheads="1"/>
              </p:cNvSpPr>
              <p:nvPr/>
            </p:nvSpPr>
            <p:spPr bwMode="auto">
              <a:xfrm>
                <a:off x="51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5" name="Rectangle 2615"/>
              <p:cNvSpPr>
                <a:spLocks noChangeArrowheads="1"/>
              </p:cNvSpPr>
              <p:nvPr/>
            </p:nvSpPr>
            <p:spPr bwMode="auto">
              <a:xfrm>
                <a:off x="518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6" name="Rectangle 2616"/>
              <p:cNvSpPr>
                <a:spLocks noChangeArrowheads="1"/>
              </p:cNvSpPr>
              <p:nvPr/>
            </p:nvSpPr>
            <p:spPr bwMode="auto">
              <a:xfrm>
                <a:off x="519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7" name="Rectangle 2617"/>
              <p:cNvSpPr>
                <a:spLocks noChangeArrowheads="1"/>
              </p:cNvSpPr>
              <p:nvPr/>
            </p:nvSpPr>
            <p:spPr bwMode="auto">
              <a:xfrm>
                <a:off x="51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8" name="Rectangle 2618"/>
              <p:cNvSpPr>
                <a:spLocks noChangeArrowheads="1"/>
              </p:cNvSpPr>
              <p:nvPr/>
            </p:nvSpPr>
            <p:spPr bwMode="auto">
              <a:xfrm>
                <a:off x="519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09" name="Rectangle 2619"/>
              <p:cNvSpPr>
                <a:spLocks noChangeArrowheads="1"/>
              </p:cNvSpPr>
              <p:nvPr/>
            </p:nvSpPr>
            <p:spPr bwMode="auto">
              <a:xfrm>
                <a:off x="520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0" name="Rectangle 2620"/>
              <p:cNvSpPr>
                <a:spLocks noChangeArrowheads="1"/>
              </p:cNvSpPr>
              <p:nvPr/>
            </p:nvSpPr>
            <p:spPr bwMode="auto">
              <a:xfrm>
                <a:off x="5208" y="2701"/>
                <a:ext cx="6" cy="36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1" name="Rectangle 2621"/>
              <p:cNvSpPr>
                <a:spLocks noChangeArrowheads="1"/>
              </p:cNvSpPr>
              <p:nvPr/>
            </p:nvSpPr>
            <p:spPr bwMode="auto">
              <a:xfrm>
                <a:off x="52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2" name="Rectangle 2622"/>
              <p:cNvSpPr>
                <a:spLocks noChangeArrowheads="1"/>
              </p:cNvSpPr>
              <p:nvPr/>
            </p:nvSpPr>
            <p:spPr bwMode="auto">
              <a:xfrm>
                <a:off x="521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3" name="Rectangle 2623"/>
              <p:cNvSpPr>
                <a:spLocks noChangeArrowheads="1"/>
              </p:cNvSpPr>
              <p:nvPr/>
            </p:nvSpPr>
            <p:spPr bwMode="auto">
              <a:xfrm>
                <a:off x="522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4" name="Rectangle 2624"/>
              <p:cNvSpPr>
                <a:spLocks noChangeArrowheads="1"/>
              </p:cNvSpPr>
              <p:nvPr/>
            </p:nvSpPr>
            <p:spPr bwMode="auto">
              <a:xfrm>
                <a:off x="52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5" name="Rectangle 2625"/>
              <p:cNvSpPr>
                <a:spLocks noChangeArrowheads="1"/>
              </p:cNvSpPr>
              <p:nvPr/>
            </p:nvSpPr>
            <p:spPr bwMode="auto">
              <a:xfrm>
                <a:off x="522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6" name="Rectangle 2626"/>
              <p:cNvSpPr>
                <a:spLocks noChangeArrowheads="1"/>
              </p:cNvSpPr>
              <p:nvPr/>
            </p:nvSpPr>
            <p:spPr bwMode="auto">
              <a:xfrm>
                <a:off x="523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7" name="Rectangle 2627"/>
              <p:cNvSpPr>
                <a:spLocks noChangeArrowheads="1"/>
              </p:cNvSpPr>
              <p:nvPr/>
            </p:nvSpPr>
            <p:spPr bwMode="auto">
              <a:xfrm>
                <a:off x="52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8" name="Rectangle 2628"/>
              <p:cNvSpPr>
                <a:spLocks noChangeArrowheads="1"/>
              </p:cNvSpPr>
              <p:nvPr/>
            </p:nvSpPr>
            <p:spPr bwMode="auto">
              <a:xfrm>
                <a:off x="523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19" name="Rectangle 2629"/>
              <p:cNvSpPr>
                <a:spLocks noChangeArrowheads="1"/>
              </p:cNvSpPr>
              <p:nvPr/>
            </p:nvSpPr>
            <p:spPr bwMode="auto">
              <a:xfrm>
                <a:off x="524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0" name="Rectangle 2630"/>
              <p:cNvSpPr>
                <a:spLocks noChangeArrowheads="1"/>
              </p:cNvSpPr>
              <p:nvPr/>
            </p:nvSpPr>
            <p:spPr bwMode="auto">
              <a:xfrm>
                <a:off x="5250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1" name="Rectangle 2631"/>
              <p:cNvSpPr>
                <a:spLocks noChangeArrowheads="1"/>
              </p:cNvSpPr>
              <p:nvPr/>
            </p:nvSpPr>
            <p:spPr bwMode="auto">
              <a:xfrm>
                <a:off x="52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2" name="Rectangle 2632"/>
              <p:cNvSpPr>
                <a:spLocks noChangeArrowheads="1"/>
              </p:cNvSpPr>
              <p:nvPr/>
            </p:nvSpPr>
            <p:spPr bwMode="auto">
              <a:xfrm>
                <a:off x="5256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3" name="Rectangle 2633"/>
              <p:cNvSpPr>
                <a:spLocks noChangeArrowheads="1"/>
              </p:cNvSpPr>
              <p:nvPr/>
            </p:nvSpPr>
            <p:spPr bwMode="auto">
              <a:xfrm>
                <a:off x="5262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4" name="Rectangle 2634"/>
              <p:cNvSpPr>
                <a:spLocks noChangeArrowheads="1"/>
              </p:cNvSpPr>
              <p:nvPr/>
            </p:nvSpPr>
            <p:spPr bwMode="auto">
              <a:xfrm>
                <a:off x="5268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5" name="Rectangle 2635"/>
              <p:cNvSpPr>
                <a:spLocks noChangeArrowheads="1"/>
              </p:cNvSpPr>
              <p:nvPr/>
            </p:nvSpPr>
            <p:spPr bwMode="auto">
              <a:xfrm>
                <a:off x="52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126" name="Rectangle 2636"/>
              <p:cNvSpPr>
                <a:spLocks noChangeArrowheads="1"/>
              </p:cNvSpPr>
              <p:nvPr/>
            </p:nvSpPr>
            <p:spPr bwMode="auto">
              <a:xfrm>
                <a:off x="5274" y="2721"/>
                <a:ext cx="6" cy="16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9859" name="Rectangle 2638"/>
            <p:cNvSpPr>
              <a:spLocks noChangeArrowheads="1"/>
            </p:cNvSpPr>
            <p:nvPr/>
          </p:nvSpPr>
          <p:spPr bwMode="auto">
            <a:xfrm>
              <a:off x="5280" y="2701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0" name="Rectangle 2639"/>
            <p:cNvSpPr>
              <a:spLocks noChangeArrowheads="1"/>
            </p:cNvSpPr>
            <p:nvPr/>
          </p:nvSpPr>
          <p:spPr bwMode="auto">
            <a:xfrm>
              <a:off x="528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1" name="Rectangle 2640"/>
            <p:cNvSpPr>
              <a:spLocks noChangeArrowheads="1"/>
            </p:cNvSpPr>
            <p:nvPr/>
          </p:nvSpPr>
          <p:spPr bwMode="auto">
            <a:xfrm>
              <a:off x="528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2" name="Rectangle 2641"/>
            <p:cNvSpPr>
              <a:spLocks noChangeArrowheads="1"/>
            </p:cNvSpPr>
            <p:nvPr/>
          </p:nvSpPr>
          <p:spPr bwMode="auto">
            <a:xfrm>
              <a:off x="529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3" name="Rectangle 2642"/>
            <p:cNvSpPr>
              <a:spLocks noChangeArrowheads="1"/>
            </p:cNvSpPr>
            <p:nvPr/>
          </p:nvSpPr>
          <p:spPr bwMode="auto">
            <a:xfrm>
              <a:off x="529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4" name="Rectangle 2643"/>
            <p:cNvSpPr>
              <a:spLocks noChangeArrowheads="1"/>
            </p:cNvSpPr>
            <p:nvPr/>
          </p:nvSpPr>
          <p:spPr bwMode="auto">
            <a:xfrm>
              <a:off x="529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5" name="Rectangle 2644"/>
            <p:cNvSpPr>
              <a:spLocks noChangeArrowheads="1"/>
            </p:cNvSpPr>
            <p:nvPr/>
          </p:nvSpPr>
          <p:spPr bwMode="auto">
            <a:xfrm>
              <a:off x="530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6" name="Rectangle 2645"/>
            <p:cNvSpPr>
              <a:spLocks noChangeArrowheads="1"/>
            </p:cNvSpPr>
            <p:nvPr/>
          </p:nvSpPr>
          <p:spPr bwMode="auto">
            <a:xfrm>
              <a:off x="531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7" name="Rectangle 2646"/>
            <p:cNvSpPr>
              <a:spLocks noChangeArrowheads="1"/>
            </p:cNvSpPr>
            <p:nvPr/>
          </p:nvSpPr>
          <p:spPr bwMode="auto">
            <a:xfrm>
              <a:off x="531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8" name="Rectangle 2647"/>
            <p:cNvSpPr>
              <a:spLocks noChangeArrowheads="1"/>
            </p:cNvSpPr>
            <p:nvPr/>
          </p:nvSpPr>
          <p:spPr bwMode="auto">
            <a:xfrm>
              <a:off x="532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69" name="Rectangle 2648"/>
            <p:cNvSpPr>
              <a:spLocks noChangeArrowheads="1"/>
            </p:cNvSpPr>
            <p:nvPr/>
          </p:nvSpPr>
          <p:spPr bwMode="auto">
            <a:xfrm>
              <a:off x="532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0" name="Rectangle 2649"/>
            <p:cNvSpPr>
              <a:spLocks noChangeArrowheads="1"/>
            </p:cNvSpPr>
            <p:nvPr/>
          </p:nvSpPr>
          <p:spPr bwMode="auto">
            <a:xfrm>
              <a:off x="532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1" name="Rectangle 2650"/>
            <p:cNvSpPr>
              <a:spLocks noChangeArrowheads="1"/>
            </p:cNvSpPr>
            <p:nvPr/>
          </p:nvSpPr>
          <p:spPr bwMode="auto">
            <a:xfrm>
              <a:off x="533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2" name="Rectangle 2651"/>
            <p:cNvSpPr>
              <a:spLocks noChangeArrowheads="1"/>
            </p:cNvSpPr>
            <p:nvPr/>
          </p:nvSpPr>
          <p:spPr bwMode="auto">
            <a:xfrm>
              <a:off x="533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3" name="Rectangle 2652"/>
            <p:cNvSpPr>
              <a:spLocks noChangeArrowheads="1"/>
            </p:cNvSpPr>
            <p:nvPr/>
          </p:nvSpPr>
          <p:spPr bwMode="auto">
            <a:xfrm>
              <a:off x="534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4" name="Rectangle 2653"/>
            <p:cNvSpPr>
              <a:spLocks noChangeArrowheads="1"/>
            </p:cNvSpPr>
            <p:nvPr/>
          </p:nvSpPr>
          <p:spPr bwMode="auto">
            <a:xfrm>
              <a:off x="534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5" name="Rectangle 2654"/>
            <p:cNvSpPr>
              <a:spLocks noChangeArrowheads="1"/>
            </p:cNvSpPr>
            <p:nvPr/>
          </p:nvSpPr>
          <p:spPr bwMode="auto">
            <a:xfrm>
              <a:off x="534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6" name="Rectangle 2655"/>
            <p:cNvSpPr>
              <a:spLocks noChangeArrowheads="1"/>
            </p:cNvSpPr>
            <p:nvPr/>
          </p:nvSpPr>
          <p:spPr bwMode="auto">
            <a:xfrm>
              <a:off x="5352" y="2701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7" name="Rectangle 2656"/>
            <p:cNvSpPr>
              <a:spLocks noChangeArrowheads="1"/>
            </p:cNvSpPr>
            <p:nvPr/>
          </p:nvSpPr>
          <p:spPr bwMode="auto">
            <a:xfrm>
              <a:off x="535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8" name="Rectangle 2657"/>
            <p:cNvSpPr>
              <a:spLocks noChangeArrowheads="1"/>
            </p:cNvSpPr>
            <p:nvPr/>
          </p:nvSpPr>
          <p:spPr bwMode="auto">
            <a:xfrm>
              <a:off x="536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79" name="Rectangle 2658"/>
            <p:cNvSpPr>
              <a:spLocks noChangeArrowheads="1"/>
            </p:cNvSpPr>
            <p:nvPr/>
          </p:nvSpPr>
          <p:spPr bwMode="auto">
            <a:xfrm>
              <a:off x="536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0" name="Rectangle 2659"/>
            <p:cNvSpPr>
              <a:spLocks noChangeArrowheads="1"/>
            </p:cNvSpPr>
            <p:nvPr/>
          </p:nvSpPr>
          <p:spPr bwMode="auto">
            <a:xfrm>
              <a:off x="537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1" name="Rectangle 2660"/>
            <p:cNvSpPr>
              <a:spLocks noChangeArrowheads="1"/>
            </p:cNvSpPr>
            <p:nvPr/>
          </p:nvSpPr>
          <p:spPr bwMode="auto">
            <a:xfrm>
              <a:off x="537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2" name="Rectangle 2661"/>
            <p:cNvSpPr>
              <a:spLocks noChangeArrowheads="1"/>
            </p:cNvSpPr>
            <p:nvPr/>
          </p:nvSpPr>
          <p:spPr bwMode="auto">
            <a:xfrm>
              <a:off x="537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3" name="Rectangle 2662"/>
            <p:cNvSpPr>
              <a:spLocks noChangeArrowheads="1"/>
            </p:cNvSpPr>
            <p:nvPr/>
          </p:nvSpPr>
          <p:spPr bwMode="auto">
            <a:xfrm>
              <a:off x="538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4" name="Rectangle 2663"/>
            <p:cNvSpPr>
              <a:spLocks noChangeArrowheads="1"/>
            </p:cNvSpPr>
            <p:nvPr/>
          </p:nvSpPr>
          <p:spPr bwMode="auto">
            <a:xfrm>
              <a:off x="538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5" name="Rectangle 2664"/>
            <p:cNvSpPr>
              <a:spLocks noChangeArrowheads="1"/>
            </p:cNvSpPr>
            <p:nvPr/>
          </p:nvSpPr>
          <p:spPr bwMode="auto">
            <a:xfrm>
              <a:off x="539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6" name="Rectangle 2665"/>
            <p:cNvSpPr>
              <a:spLocks noChangeArrowheads="1"/>
            </p:cNvSpPr>
            <p:nvPr/>
          </p:nvSpPr>
          <p:spPr bwMode="auto">
            <a:xfrm>
              <a:off x="539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7" name="Rectangle 2666"/>
            <p:cNvSpPr>
              <a:spLocks noChangeArrowheads="1"/>
            </p:cNvSpPr>
            <p:nvPr/>
          </p:nvSpPr>
          <p:spPr bwMode="auto">
            <a:xfrm>
              <a:off x="540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8" name="Rectangle 2667"/>
            <p:cNvSpPr>
              <a:spLocks noChangeArrowheads="1"/>
            </p:cNvSpPr>
            <p:nvPr/>
          </p:nvSpPr>
          <p:spPr bwMode="auto">
            <a:xfrm>
              <a:off x="540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89" name="Rectangle 2668"/>
            <p:cNvSpPr>
              <a:spLocks noChangeArrowheads="1"/>
            </p:cNvSpPr>
            <p:nvPr/>
          </p:nvSpPr>
          <p:spPr bwMode="auto">
            <a:xfrm>
              <a:off x="540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0" name="Rectangle 2669"/>
            <p:cNvSpPr>
              <a:spLocks noChangeArrowheads="1"/>
            </p:cNvSpPr>
            <p:nvPr/>
          </p:nvSpPr>
          <p:spPr bwMode="auto">
            <a:xfrm>
              <a:off x="541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1" name="Rectangle 2670"/>
            <p:cNvSpPr>
              <a:spLocks noChangeArrowheads="1"/>
            </p:cNvSpPr>
            <p:nvPr/>
          </p:nvSpPr>
          <p:spPr bwMode="auto">
            <a:xfrm>
              <a:off x="541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2" name="Rectangle 2671"/>
            <p:cNvSpPr>
              <a:spLocks noChangeArrowheads="1"/>
            </p:cNvSpPr>
            <p:nvPr/>
          </p:nvSpPr>
          <p:spPr bwMode="auto">
            <a:xfrm>
              <a:off x="542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3" name="Rectangle 2672"/>
            <p:cNvSpPr>
              <a:spLocks noChangeArrowheads="1"/>
            </p:cNvSpPr>
            <p:nvPr/>
          </p:nvSpPr>
          <p:spPr bwMode="auto">
            <a:xfrm>
              <a:off x="5424" y="2701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4" name="Rectangle 2673"/>
            <p:cNvSpPr>
              <a:spLocks noChangeArrowheads="1"/>
            </p:cNvSpPr>
            <p:nvPr/>
          </p:nvSpPr>
          <p:spPr bwMode="auto">
            <a:xfrm>
              <a:off x="543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5" name="Rectangle 2674"/>
            <p:cNvSpPr>
              <a:spLocks noChangeArrowheads="1"/>
            </p:cNvSpPr>
            <p:nvPr/>
          </p:nvSpPr>
          <p:spPr bwMode="auto">
            <a:xfrm>
              <a:off x="543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6" name="Rectangle 2675"/>
            <p:cNvSpPr>
              <a:spLocks noChangeArrowheads="1"/>
            </p:cNvSpPr>
            <p:nvPr/>
          </p:nvSpPr>
          <p:spPr bwMode="auto">
            <a:xfrm>
              <a:off x="543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7" name="Rectangle 2676"/>
            <p:cNvSpPr>
              <a:spLocks noChangeArrowheads="1"/>
            </p:cNvSpPr>
            <p:nvPr/>
          </p:nvSpPr>
          <p:spPr bwMode="auto">
            <a:xfrm>
              <a:off x="544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8" name="Rectangle 2677"/>
            <p:cNvSpPr>
              <a:spLocks noChangeArrowheads="1"/>
            </p:cNvSpPr>
            <p:nvPr/>
          </p:nvSpPr>
          <p:spPr bwMode="auto">
            <a:xfrm>
              <a:off x="544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899" name="Rectangle 2678"/>
            <p:cNvSpPr>
              <a:spLocks noChangeArrowheads="1"/>
            </p:cNvSpPr>
            <p:nvPr/>
          </p:nvSpPr>
          <p:spPr bwMode="auto">
            <a:xfrm>
              <a:off x="544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0" name="Rectangle 2679"/>
            <p:cNvSpPr>
              <a:spLocks noChangeArrowheads="1"/>
            </p:cNvSpPr>
            <p:nvPr/>
          </p:nvSpPr>
          <p:spPr bwMode="auto">
            <a:xfrm>
              <a:off x="545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1" name="Rectangle 2680"/>
            <p:cNvSpPr>
              <a:spLocks noChangeArrowheads="1"/>
            </p:cNvSpPr>
            <p:nvPr/>
          </p:nvSpPr>
          <p:spPr bwMode="auto">
            <a:xfrm>
              <a:off x="546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2" name="Rectangle 2681"/>
            <p:cNvSpPr>
              <a:spLocks noChangeArrowheads="1"/>
            </p:cNvSpPr>
            <p:nvPr/>
          </p:nvSpPr>
          <p:spPr bwMode="auto">
            <a:xfrm>
              <a:off x="546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3" name="Rectangle 2682"/>
            <p:cNvSpPr>
              <a:spLocks noChangeArrowheads="1"/>
            </p:cNvSpPr>
            <p:nvPr/>
          </p:nvSpPr>
          <p:spPr bwMode="auto">
            <a:xfrm>
              <a:off x="547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4" name="Rectangle 2683"/>
            <p:cNvSpPr>
              <a:spLocks noChangeArrowheads="1"/>
            </p:cNvSpPr>
            <p:nvPr/>
          </p:nvSpPr>
          <p:spPr bwMode="auto">
            <a:xfrm>
              <a:off x="547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5" name="Rectangle 2684"/>
            <p:cNvSpPr>
              <a:spLocks noChangeArrowheads="1"/>
            </p:cNvSpPr>
            <p:nvPr/>
          </p:nvSpPr>
          <p:spPr bwMode="auto">
            <a:xfrm>
              <a:off x="547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6" name="Rectangle 2685"/>
            <p:cNvSpPr>
              <a:spLocks noChangeArrowheads="1"/>
            </p:cNvSpPr>
            <p:nvPr/>
          </p:nvSpPr>
          <p:spPr bwMode="auto">
            <a:xfrm>
              <a:off x="548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7" name="Rectangle 2686"/>
            <p:cNvSpPr>
              <a:spLocks noChangeArrowheads="1"/>
            </p:cNvSpPr>
            <p:nvPr/>
          </p:nvSpPr>
          <p:spPr bwMode="auto">
            <a:xfrm>
              <a:off x="548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8" name="Rectangle 2687"/>
            <p:cNvSpPr>
              <a:spLocks noChangeArrowheads="1"/>
            </p:cNvSpPr>
            <p:nvPr/>
          </p:nvSpPr>
          <p:spPr bwMode="auto">
            <a:xfrm>
              <a:off x="549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09" name="Rectangle 2688"/>
            <p:cNvSpPr>
              <a:spLocks noChangeArrowheads="1"/>
            </p:cNvSpPr>
            <p:nvPr/>
          </p:nvSpPr>
          <p:spPr bwMode="auto">
            <a:xfrm>
              <a:off x="549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0" name="Rectangle 2689"/>
            <p:cNvSpPr>
              <a:spLocks noChangeArrowheads="1"/>
            </p:cNvSpPr>
            <p:nvPr/>
          </p:nvSpPr>
          <p:spPr bwMode="auto">
            <a:xfrm>
              <a:off x="5496" y="2701"/>
              <a:ext cx="6" cy="36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1" name="Rectangle 2690"/>
            <p:cNvSpPr>
              <a:spLocks noChangeArrowheads="1"/>
            </p:cNvSpPr>
            <p:nvPr/>
          </p:nvSpPr>
          <p:spPr bwMode="auto">
            <a:xfrm>
              <a:off x="550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2" name="Rectangle 2691"/>
            <p:cNvSpPr>
              <a:spLocks noChangeArrowheads="1"/>
            </p:cNvSpPr>
            <p:nvPr/>
          </p:nvSpPr>
          <p:spPr bwMode="auto">
            <a:xfrm>
              <a:off x="550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3" name="Rectangle 2692"/>
            <p:cNvSpPr>
              <a:spLocks noChangeArrowheads="1"/>
            </p:cNvSpPr>
            <p:nvPr/>
          </p:nvSpPr>
          <p:spPr bwMode="auto">
            <a:xfrm>
              <a:off x="551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4" name="Rectangle 2693"/>
            <p:cNvSpPr>
              <a:spLocks noChangeArrowheads="1"/>
            </p:cNvSpPr>
            <p:nvPr/>
          </p:nvSpPr>
          <p:spPr bwMode="auto">
            <a:xfrm>
              <a:off x="551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5" name="Rectangle 2694"/>
            <p:cNvSpPr>
              <a:spLocks noChangeArrowheads="1"/>
            </p:cNvSpPr>
            <p:nvPr/>
          </p:nvSpPr>
          <p:spPr bwMode="auto">
            <a:xfrm>
              <a:off x="552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6" name="Rectangle 2695"/>
            <p:cNvSpPr>
              <a:spLocks noChangeArrowheads="1"/>
            </p:cNvSpPr>
            <p:nvPr/>
          </p:nvSpPr>
          <p:spPr bwMode="auto">
            <a:xfrm>
              <a:off x="552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7" name="Rectangle 2696"/>
            <p:cNvSpPr>
              <a:spLocks noChangeArrowheads="1"/>
            </p:cNvSpPr>
            <p:nvPr/>
          </p:nvSpPr>
          <p:spPr bwMode="auto">
            <a:xfrm>
              <a:off x="552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8" name="Rectangle 2697"/>
            <p:cNvSpPr>
              <a:spLocks noChangeArrowheads="1"/>
            </p:cNvSpPr>
            <p:nvPr/>
          </p:nvSpPr>
          <p:spPr bwMode="auto">
            <a:xfrm>
              <a:off x="553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19" name="Rectangle 2698"/>
            <p:cNvSpPr>
              <a:spLocks noChangeArrowheads="1"/>
            </p:cNvSpPr>
            <p:nvPr/>
          </p:nvSpPr>
          <p:spPr bwMode="auto">
            <a:xfrm>
              <a:off x="553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0" name="Rectangle 2699"/>
            <p:cNvSpPr>
              <a:spLocks noChangeArrowheads="1"/>
            </p:cNvSpPr>
            <p:nvPr/>
          </p:nvSpPr>
          <p:spPr bwMode="auto">
            <a:xfrm>
              <a:off x="554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1" name="Rectangle 2700"/>
            <p:cNvSpPr>
              <a:spLocks noChangeArrowheads="1"/>
            </p:cNvSpPr>
            <p:nvPr/>
          </p:nvSpPr>
          <p:spPr bwMode="auto">
            <a:xfrm>
              <a:off x="5544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2" name="Rectangle 2701"/>
            <p:cNvSpPr>
              <a:spLocks noChangeArrowheads="1"/>
            </p:cNvSpPr>
            <p:nvPr/>
          </p:nvSpPr>
          <p:spPr bwMode="auto">
            <a:xfrm>
              <a:off x="5550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3" name="Rectangle 2702"/>
            <p:cNvSpPr>
              <a:spLocks noChangeArrowheads="1"/>
            </p:cNvSpPr>
            <p:nvPr/>
          </p:nvSpPr>
          <p:spPr bwMode="auto">
            <a:xfrm>
              <a:off x="555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4" name="Rectangle 2703"/>
            <p:cNvSpPr>
              <a:spLocks noChangeArrowheads="1"/>
            </p:cNvSpPr>
            <p:nvPr/>
          </p:nvSpPr>
          <p:spPr bwMode="auto">
            <a:xfrm>
              <a:off x="5556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5" name="Rectangle 2704"/>
            <p:cNvSpPr>
              <a:spLocks noChangeArrowheads="1"/>
            </p:cNvSpPr>
            <p:nvPr/>
          </p:nvSpPr>
          <p:spPr bwMode="auto">
            <a:xfrm>
              <a:off x="5562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926" name="Rectangle 2705"/>
            <p:cNvSpPr>
              <a:spLocks noChangeArrowheads="1"/>
            </p:cNvSpPr>
            <p:nvPr/>
          </p:nvSpPr>
          <p:spPr bwMode="auto">
            <a:xfrm>
              <a:off x="5568" y="2721"/>
              <a:ext cx="6" cy="16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grpSp>
        <p:nvGrpSpPr>
          <p:cNvPr id="22" name="Group 3382"/>
          <p:cNvGrpSpPr>
            <a:grpSpLocks noChangeAspect="1"/>
          </p:cNvGrpSpPr>
          <p:nvPr/>
        </p:nvGrpSpPr>
        <p:grpSpPr bwMode="auto">
          <a:xfrm>
            <a:off x="4592638" y="4376744"/>
            <a:ext cx="4343400" cy="1779587"/>
            <a:chOff x="2893" y="2757"/>
            <a:chExt cx="2736" cy="1121"/>
          </a:xfrm>
        </p:grpSpPr>
        <p:sp>
          <p:nvSpPr>
            <p:cNvPr id="49184" name="AutoShape 3381"/>
            <p:cNvSpPr>
              <a:spLocks noChangeAspect="1" noChangeArrowheads="1" noTextEdit="1"/>
            </p:cNvSpPr>
            <p:nvPr/>
          </p:nvSpPr>
          <p:spPr bwMode="auto">
            <a:xfrm>
              <a:off x="2893" y="2757"/>
              <a:ext cx="2729" cy="1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 smtClean="0">
                <a:solidFill>
                  <a:srgbClr val="000000"/>
                </a:solidFill>
              </a:endParaRPr>
            </a:p>
          </p:txBody>
        </p:sp>
        <p:grpSp>
          <p:nvGrpSpPr>
            <p:cNvPr id="23" name="Group 3583"/>
            <p:cNvGrpSpPr>
              <a:grpSpLocks/>
            </p:cNvGrpSpPr>
            <p:nvPr/>
          </p:nvGrpSpPr>
          <p:grpSpPr bwMode="auto">
            <a:xfrm>
              <a:off x="2893" y="2757"/>
              <a:ext cx="2736" cy="1121"/>
              <a:chOff x="2893" y="2757"/>
              <a:chExt cx="2736" cy="1121"/>
            </a:xfrm>
          </p:grpSpPr>
          <p:sp>
            <p:nvSpPr>
              <p:cNvPr id="49656" name="Rectangle 3383"/>
              <p:cNvSpPr>
                <a:spLocks noChangeArrowheads="1"/>
              </p:cNvSpPr>
              <p:nvPr/>
            </p:nvSpPr>
            <p:spPr bwMode="auto">
              <a:xfrm>
                <a:off x="2893" y="2757"/>
                <a:ext cx="2729" cy="112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7" name="Rectangle 3384"/>
              <p:cNvSpPr>
                <a:spLocks noChangeArrowheads="1"/>
              </p:cNvSpPr>
              <p:nvPr/>
            </p:nvSpPr>
            <p:spPr bwMode="auto">
              <a:xfrm>
                <a:off x="2963" y="2878"/>
                <a:ext cx="2589" cy="874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8" name="Rectangle 3385"/>
              <p:cNvSpPr>
                <a:spLocks noChangeArrowheads="1"/>
              </p:cNvSpPr>
              <p:nvPr/>
            </p:nvSpPr>
            <p:spPr bwMode="auto">
              <a:xfrm>
                <a:off x="5411" y="3762"/>
                <a:ext cx="10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1008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9" name="Rectangle 3386"/>
              <p:cNvSpPr>
                <a:spLocks noChangeArrowheads="1"/>
              </p:cNvSpPr>
              <p:nvPr/>
            </p:nvSpPr>
            <p:spPr bwMode="auto">
              <a:xfrm>
                <a:off x="2963" y="3762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0" name="Rectangle 3388"/>
              <p:cNvSpPr>
                <a:spLocks noChangeArrowheads="1"/>
              </p:cNvSpPr>
              <p:nvPr/>
            </p:nvSpPr>
            <p:spPr bwMode="auto">
              <a:xfrm>
                <a:off x="3010" y="2823"/>
                <a:ext cx="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1" name="Rectangle 3389"/>
              <p:cNvSpPr>
                <a:spLocks noChangeArrowheads="1"/>
              </p:cNvSpPr>
              <p:nvPr/>
            </p:nvSpPr>
            <p:spPr bwMode="auto">
              <a:xfrm rot="16200000">
                <a:off x="2896" y="2860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800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2" name="Rectangle 3390"/>
              <p:cNvSpPr>
                <a:spLocks noChangeArrowheads="1"/>
              </p:cNvSpPr>
              <p:nvPr/>
            </p:nvSpPr>
            <p:spPr bwMode="auto">
              <a:xfrm rot="16200000">
                <a:off x="2923" y="369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3" name="Rectangle 3391"/>
              <p:cNvSpPr>
                <a:spLocks noChangeArrowheads="1"/>
              </p:cNvSpPr>
              <p:nvPr/>
            </p:nvSpPr>
            <p:spPr bwMode="auto">
              <a:xfrm rot="16200000">
                <a:off x="5566" y="2871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4" name="Rectangle 3392"/>
              <p:cNvSpPr>
                <a:spLocks noChangeArrowheads="1"/>
              </p:cNvSpPr>
              <p:nvPr/>
            </p:nvSpPr>
            <p:spPr bwMode="auto">
              <a:xfrm rot="16200000">
                <a:off x="5558" y="3648"/>
                <a:ext cx="8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-0.5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5" name="Rectangle 3393"/>
              <p:cNvSpPr>
                <a:spLocks noChangeArrowheads="1"/>
              </p:cNvSpPr>
              <p:nvPr/>
            </p:nvSpPr>
            <p:spPr bwMode="auto">
              <a:xfrm rot="16200000">
                <a:off x="2771" y="3187"/>
                <a:ext cx="330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6" name="Rectangle 3394"/>
              <p:cNvSpPr>
                <a:spLocks noChangeArrowheads="1"/>
              </p:cNvSpPr>
              <p:nvPr/>
            </p:nvSpPr>
            <p:spPr bwMode="auto">
              <a:xfrm rot="16200000">
                <a:off x="5442" y="3204"/>
                <a:ext cx="31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DISP_X&amp;Y[m]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7" name="Line 3395"/>
              <p:cNvSpPr>
                <a:spLocks noChangeShapeType="1"/>
              </p:cNvSpPr>
              <p:nvPr/>
            </p:nvSpPr>
            <p:spPr bwMode="auto">
              <a:xfrm flipH="1">
                <a:off x="5528" y="296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8" name="Line 3396"/>
              <p:cNvSpPr>
                <a:spLocks noChangeShapeType="1"/>
              </p:cNvSpPr>
              <p:nvPr/>
            </p:nvSpPr>
            <p:spPr bwMode="auto">
              <a:xfrm>
                <a:off x="2963" y="2964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69" name="Line 3397"/>
              <p:cNvSpPr>
                <a:spLocks noChangeShapeType="1"/>
              </p:cNvSpPr>
              <p:nvPr/>
            </p:nvSpPr>
            <p:spPr bwMode="auto">
              <a:xfrm flipV="1">
                <a:off x="3222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0" name="Line 3398"/>
              <p:cNvSpPr>
                <a:spLocks noChangeShapeType="1"/>
              </p:cNvSpPr>
              <p:nvPr/>
            </p:nvSpPr>
            <p:spPr bwMode="auto">
              <a:xfrm>
                <a:off x="3222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1" name="Line 3399"/>
              <p:cNvSpPr>
                <a:spLocks noChangeShapeType="1"/>
              </p:cNvSpPr>
              <p:nvPr/>
            </p:nvSpPr>
            <p:spPr bwMode="auto">
              <a:xfrm flipH="1">
                <a:off x="5528" y="305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2" name="Line 3400"/>
              <p:cNvSpPr>
                <a:spLocks noChangeShapeType="1"/>
              </p:cNvSpPr>
              <p:nvPr/>
            </p:nvSpPr>
            <p:spPr bwMode="auto">
              <a:xfrm>
                <a:off x="2963" y="305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3" name="Line 3401"/>
              <p:cNvSpPr>
                <a:spLocks noChangeShapeType="1"/>
              </p:cNvSpPr>
              <p:nvPr/>
            </p:nvSpPr>
            <p:spPr bwMode="auto">
              <a:xfrm flipV="1">
                <a:off x="3480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4" name="Line 3402"/>
              <p:cNvSpPr>
                <a:spLocks noChangeShapeType="1"/>
              </p:cNvSpPr>
              <p:nvPr/>
            </p:nvSpPr>
            <p:spPr bwMode="auto">
              <a:xfrm>
                <a:off x="3480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5" name="Line 3403"/>
              <p:cNvSpPr>
                <a:spLocks noChangeShapeType="1"/>
              </p:cNvSpPr>
              <p:nvPr/>
            </p:nvSpPr>
            <p:spPr bwMode="auto">
              <a:xfrm flipH="1">
                <a:off x="5528" y="31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6" name="Line 3404"/>
              <p:cNvSpPr>
                <a:spLocks noChangeShapeType="1"/>
              </p:cNvSpPr>
              <p:nvPr/>
            </p:nvSpPr>
            <p:spPr bwMode="auto">
              <a:xfrm>
                <a:off x="2963" y="3141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7" name="Line 3405"/>
              <p:cNvSpPr>
                <a:spLocks noChangeShapeType="1"/>
              </p:cNvSpPr>
              <p:nvPr/>
            </p:nvSpPr>
            <p:spPr bwMode="auto">
              <a:xfrm flipV="1">
                <a:off x="3738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8" name="Line 3406"/>
              <p:cNvSpPr>
                <a:spLocks noChangeShapeType="1"/>
              </p:cNvSpPr>
              <p:nvPr/>
            </p:nvSpPr>
            <p:spPr bwMode="auto">
              <a:xfrm>
                <a:off x="3738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79" name="Line 3407"/>
              <p:cNvSpPr>
                <a:spLocks noChangeShapeType="1"/>
              </p:cNvSpPr>
              <p:nvPr/>
            </p:nvSpPr>
            <p:spPr bwMode="auto">
              <a:xfrm flipH="1">
                <a:off x="5528" y="322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0" name="Line 3408"/>
              <p:cNvSpPr>
                <a:spLocks noChangeShapeType="1"/>
              </p:cNvSpPr>
              <p:nvPr/>
            </p:nvSpPr>
            <p:spPr bwMode="auto">
              <a:xfrm>
                <a:off x="2963" y="3227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1" name="Line 3409"/>
              <p:cNvSpPr>
                <a:spLocks noChangeShapeType="1"/>
              </p:cNvSpPr>
              <p:nvPr/>
            </p:nvSpPr>
            <p:spPr bwMode="auto">
              <a:xfrm flipV="1">
                <a:off x="3996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2" name="Line 3410"/>
              <p:cNvSpPr>
                <a:spLocks noChangeShapeType="1"/>
              </p:cNvSpPr>
              <p:nvPr/>
            </p:nvSpPr>
            <p:spPr bwMode="auto">
              <a:xfrm>
                <a:off x="3996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3" name="Line 3411"/>
              <p:cNvSpPr>
                <a:spLocks noChangeShapeType="1"/>
              </p:cNvSpPr>
              <p:nvPr/>
            </p:nvSpPr>
            <p:spPr bwMode="auto">
              <a:xfrm flipH="1">
                <a:off x="5528" y="331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4" name="Line 3412"/>
              <p:cNvSpPr>
                <a:spLocks noChangeShapeType="1"/>
              </p:cNvSpPr>
              <p:nvPr/>
            </p:nvSpPr>
            <p:spPr bwMode="auto">
              <a:xfrm>
                <a:off x="2963" y="3318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5" name="Line 3413"/>
              <p:cNvSpPr>
                <a:spLocks noChangeShapeType="1"/>
              </p:cNvSpPr>
              <p:nvPr/>
            </p:nvSpPr>
            <p:spPr bwMode="auto">
              <a:xfrm flipV="1">
                <a:off x="4255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6" name="Line 3414"/>
              <p:cNvSpPr>
                <a:spLocks noChangeShapeType="1"/>
              </p:cNvSpPr>
              <p:nvPr/>
            </p:nvSpPr>
            <p:spPr bwMode="auto">
              <a:xfrm>
                <a:off x="4255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7" name="Line 3415"/>
              <p:cNvSpPr>
                <a:spLocks noChangeShapeType="1"/>
              </p:cNvSpPr>
              <p:nvPr/>
            </p:nvSpPr>
            <p:spPr bwMode="auto">
              <a:xfrm flipH="1">
                <a:off x="5528" y="3403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8" name="Line 3416"/>
              <p:cNvSpPr>
                <a:spLocks noChangeShapeType="1"/>
              </p:cNvSpPr>
              <p:nvPr/>
            </p:nvSpPr>
            <p:spPr bwMode="auto">
              <a:xfrm>
                <a:off x="2963" y="3403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89" name="Line 3417"/>
              <p:cNvSpPr>
                <a:spLocks noChangeShapeType="1"/>
              </p:cNvSpPr>
              <p:nvPr/>
            </p:nvSpPr>
            <p:spPr bwMode="auto">
              <a:xfrm flipV="1">
                <a:off x="4513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0" name="Line 3418"/>
              <p:cNvSpPr>
                <a:spLocks noChangeShapeType="1"/>
              </p:cNvSpPr>
              <p:nvPr/>
            </p:nvSpPr>
            <p:spPr bwMode="auto">
              <a:xfrm>
                <a:off x="4513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1" name="Line 3419"/>
              <p:cNvSpPr>
                <a:spLocks noChangeShapeType="1"/>
              </p:cNvSpPr>
              <p:nvPr/>
            </p:nvSpPr>
            <p:spPr bwMode="auto">
              <a:xfrm flipH="1">
                <a:off x="5528" y="348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2" name="Line 3420"/>
              <p:cNvSpPr>
                <a:spLocks noChangeShapeType="1"/>
              </p:cNvSpPr>
              <p:nvPr/>
            </p:nvSpPr>
            <p:spPr bwMode="auto">
              <a:xfrm>
                <a:off x="2963" y="3489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3" name="Line 3421"/>
              <p:cNvSpPr>
                <a:spLocks noChangeShapeType="1"/>
              </p:cNvSpPr>
              <p:nvPr/>
            </p:nvSpPr>
            <p:spPr bwMode="auto">
              <a:xfrm flipV="1">
                <a:off x="4771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4" name="Line 3422"/>
              <p:cNvSpPr>
                <a:spLocks noChangeShapeType="1"/>
              </p:cNvSpPr>
              <p:nvPr/>
            </p:nvSpPr>
            <p:spPr bwMode="auto">
              <a:xfrm>
                <a:off x="4771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5" name="Line 3423"/>
              <p:cNvSpPr>
                <a:spLocks noChangeShapeType="1"/>
              </p:cNvSpPr>
              <p:nvPr/>
            </p:nvSpPr>
            <p:spPr bwMode="auto">
              <a:xfrm flipH="1">
                <a:off x="5528" y="358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6" name="Line 3424"/>
              <p:cNvSpPr>
                <a:spLocks noChangeShapeType="1"/>
              </p:cNvSpPr>
              <p:nvPr/>
            </p:nvSpPr>
            <p:spPr bwMode="auto">
              <a:xfrm>
                <a:off x="2963" y="3580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7" name="Line 3425"/>
              <p:cNvSpPr>
                <a:spLocks noChangeShapeType="1"/>
              </p:cNvSpPr>
              <p:nvPr/>
            </p:nvSpPr>
            <p:spPr bwMode="auto">
              <a:xfrm flipV="1">
                <a:off x="5029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8" name="Line 3426"/>
              <p:cNvSpPr>
                <a:spLocks noChangeShapeType="1"/>
              </p:cNvSpPr>
              <p:nvPr/>
            </p:nvSpPr>
            <p:spPr bwMode="auto">
              <a:xfrm>
                <a:off x="5029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99" name="Line 3427"/>
              <p:cNvSpPr>
                <a:spLocks noChangeShapeType="1"/>
              </p:cNvSpPr>
              <p:nvPr/>
            </p:nvSpPr>
            <p:spPr bwMode="auto">
              <a:xfrm flipH="1">
                <a:off x="5528" y="366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0" name="Line 3428"/>
              <p:cNvSpPr>
                <a:spLocks noChangeShapeType="1"/>
              </p:cNvSpPr>
              <p:nvPr/>
            </p:nvSpPr>
            <p:spPr bwMode="auto">
              <a:xfrm>
                <a:off x="2963" y="3666"/>
                <a:ext cx="1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1" name="Line 3429"/>
              <p:cNvSpPr>
                <a:spLocks noChangeShapeType="1"/>
              </p:cNvSpPr>
              <p:nvPr/>
            </p:nvSpPr>
            <p:spPr bwMode="auto">
              <a:xfrm flipV="1">
                <a:off x="5287" y="3737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2" name="Line 3430"/>
              <p:cNvSpPr>
                <a:spLocks noChangeShapeType="1"/>
              </p:cNvSpPr>
              <p:nvPr/>
            </p:nvSpPr>
            <p:spPr bwMode="auto">
              <a:xfrm>
                <a:off x="5287" y="2878"/>
                <a:ext cx="1" cy="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3" name="Freeform 3431"/>
              <p:cNvSpPr>
                <a:spLocks/>
              </p:cNvSpPr>
              <p:nvPr/>
            </p:nvSpPr>
            <p:spPr bwMode="auto">
              <a:xfrm>
                <a:off x="2963" y="3141"/>
                <a:ext cx="2589" cy="596"/>
              </a:xfrm>
              <a:custGeom>
                <a:avLst/>
                <a:gdLst>
                  <a:gd name="T0" fmla="*/ 36 w 2589"/>
                  <a:gd name="T1" fmla="*/ 45 h 596"/>
                  <a:gd name="T2" fmla="*/ 77 w 2589"/>
                  <a:gd name="T3" fmla="*/ 86 h 596"/>
                  <a:gd name="T4" fmla="*/ 118 w 2589"/>
                  <a:gd name="T5" fmla="*/ 96 h 596"/>
                  <a:gd name="T6" fmla="*/ 159 w 2589"/>
                  <a:gd name="T7" fmla="*/ 121 h 596"/>
                  <a:gd name="T8" fmla="*/ 206 w 2589"/>
                  <a:gd name="T9" fmla="*/ 182 h 596"/>
                  <a:gd name="T10" fmla="*/ 241 w 2589"/>
                  <a:gd name="T11" fmla="*/ 192 h 596"/>
                  <a:gd name="T12" fmla="*/ 288 w 2589"/>
                  <a:gd name="T13" fmla="*/ 187 h 596"/>
                  <a:gd name="T14" fmla="*/ 323 w 2589"/>
                  <a:gd name="T15" fmla="*/ 242 h 596"/>
                  <a:gd name="T16" fmla="*/ 364 w 2589"/>
                  <a:gd name="T17" fmla="*/ 288 h 596"/>
                  <a:gd name="T18" fmla="*/ 405 w 2589"/>
                  <a:gd name="T19" fmla="*/ 272 h 596"/>
                  <a:gd name="T20" fmla="*/ 446 w 2589"/>
                  <a:gd name="T21" fmla="*/ 293 h 596"/>
                  <a:gd name="T22" fmla="*/ 493 w 2589"/>
                  <a:gd name="T23" fmla="*/ 358 h 596"/>
                  <a:gd name="T24" fmla="*/ 529 w 2589"/>
                  <a:gd name="T25" fmla="*/ 363 h 596"/>
                  <a:gd name="T26" fmla="*/ 576 w 2589"/>
                  <a:gd name="T27" fmla="*/ 343 h 596"/>
                  <a:gd name="T28" fmla="*/ 611 w 2589"/>
                  <a:gd name="T29" fmla="*/ 399 h 596"/>
                  <a:gd name="T30" fmla="*/ 652 w 2589"/>
                  <a:gd name="T31" fmla="*/ 439 h 596"/>
                  <a:gd name="T32" fmla="*/ 693 w 2589"/>
                  <a:gd name="T33" fmla="*/ 424 h 596"/>
                  <a:gd name="T34" fmla="*/ 734 w 2589"/>
                  <a:gd name="T35" fmla="*/ 434 h 596"/>
                  <a:gd name="T36" fmla="*/ 781 w 2589"/>
                  <a:gd name="T37" fmla="*/ 485 h 596"/>
                  <a:gd name="T38" fmla="*/ 816 w 2589"/>
                  <a:gd name="T39" fmla="*/ 485 h 596"/>
                  <a:gd name="T40" fmla="*/ 863 w 2589"/>
                  <a:gd name="T41" fmla="*/ 464 h 596"/>
                  <a:gd name="T42" fmla="*/ 898 w 2589"/>
                  <a:gd name="T43" fmla="*/ 500 h 596"/>
                  <a:gd name="T44" fmla="*/ 939 w 2589"/>
                  <a:gd name="T45" fmla="*/ 520 h 596"/>
                  <a:gd name="T46" fmla="*/ 981 w 2589"/>
                  <a:gd name="T47" fmla="*/ 500 h 596"/>
                  <a:gd name="T48" fmla="*/ 1022 w 2589"/>
                  <a:gd name="T49" fmla="*/ 495 h 596"/>
                  <a:gd name="T50" fmla="*/ 1069 w 2589"/>
                  <a:gd name="T51" fmla="*/ 525 h 596"/>
                  <a:gd name="T52" fmla="*/ 1104 w 2589"/>
                  <a:gd name="T53" fmla="*/ 510 h 596"/>
                  <a:gd name="T54" fmla="*/ 1151 w 2589"/>
                  <a:gd name="T55" fmla="*/ 464 h 596"/>
                  <a:gd name="T56" fmla="*/ 1186 w 2589"/>
                  <a:gd name="T57" fmla="*/ 500 h 596"/>
                  <a:gd name="T58" fmla="*/ 1227 w 2589"/>
                  <a:gd name="T59" fmla="*/ 520 h 596"/>
                  <a:gd name="T60" fmla="*/ 1268 w 2589"/>
                  <a:gd name="T61" fmla="*/ 469 h 596"/>
                  <a:gd name="T62" fmla="*/ 1309 w 2589"/>
                  <a:gd name="T63" fmla="*/ 469 h 596"/>
                  <a:gd name="T64" fmla="*/ 1356 w 2589"/>
                  <a:gd name="T65" fmla="*/ 520 h 596"/>
                  <a:gd name="T66" fmla="*/ 1391 w 2589"/>
                  <a:gd name="T67" fmla="*/ 510 h 596"/>
                  <a:gd name="T68" fmla="*/ 1438 w 2589"/>
                  <a:gd name="T69" fmla="*/ 464 h 596"/>
                  <a:gd name="T70" fmla="*/ 1473 w 2589"/>
                  <a:gd name="T71" fmla="*/ 520 h 596"/>
                  <a:gd name="T72" fmla="*/ 1515 w 2589"/>
                  <a:gd name="T73" fmla="*/ 555 h 596"/>
                  <a:gd name="T74" fmla="*/ 1556 w 2589"/>
                  <a:gd name="T75" fmla="*/ 535 h 596"/>
                  <a:gd name="T76" fmla="*/ 1597 w 2589"/>
                  <a:gd name="T77" fmla="*/ 535 h 596"/>
                  <a:gd name="T78" fmla="*/ 1644 w 2589"/>
                  <a:gd name="T79" fmla="*/ 570 h 596"/>
                  <a:gd name="T80" fmla="*/ 1679 w 2589"/>
                  <a:gd name="T81" fmla="*/ 555 h 596"/>
                  <a:gd name="T82" fmla="*/ 1726 w 2589"/>
                  <a:gd name="T83" fmla="*/ 505 h 596"/>
                  <a:gd name="T84" fmla="*/ 1761 w 2589"/>
                  <a:gd name="T85" fmla="*/ 545 h 596"/>
                  <a:gd name="T86" fmla="*/ 1802 w 2589"/>
                  <a:gd name="T87" fmla="*/ 560 h 596"/>
                  <a:gd name="T88" fmla="*/ 1843 w 2589"/>
                  <a:gd name="T89" fmla="*/ 510 h 596"/>
                  <a:gd name="T90" fmla="*/ 1884 w 2589"/>
                  <a:gd name="T91" fmla="*/ 510 h 596"/>
                  <a:gd name="T92" fmla="*/ 1931 w 2589"/>
                  <a:gd name="T93" fmla="*/ 570 h 596"/>
                  <a:gd name="T94" fmla="*/ 1966 w 2589"/>
                  <a:gd name="T95" fmla="*/ 565 h 596"/>
                  <a:gd name="T96" fmla="*/ 2013 w 2589"/>
                  <a:gd name="T97" fmla="*/ 525 h 596"/>
                  <a:gd name="T98" fmla="*/ 2049 w 2589"/>
                  <a:gd name="T99" fmla="*/ 570 h 596"/>
                  <a:gd name="T100" fmla="*/ 2090 w 2589"/>
                  <a:gd name="T101" fmla="*/ 586 h 596"/>
                  <a:gd name="T102" fmla="*/ 2131 w 2589"/>
                  <a:gd name="T103" fmla="*/ 535 h 596"/>
                  <a:gd name="T104" fmla="*/ 2172 w 2589"/>
                  <a:gd name="T105" fmla="*/ 525 h 596"/>
                  <a:gd name="T106" fmla="*/ 2219 w 2589"/>
                  <a:gd name="T107" fmla="*/ 575 h 596"/>
                  <a:gd name="T108" fmla="*/ 2254 w 2589"/>
                  <a:gd name="T109" fmla="*/ 570 h 596"/>
                  <a:gd name="T110" fmla="*/ 2301 w 2589"/>
                  <a:gd name="T111" fmla="*/ 515 h 596"/>
                  <a:gd name="T112" fmla="*/ 2336 w 2589"/>
                  <a:gd name="T113" fmla="*/ 575 h 596"/>
                  <a:gd name="T114" fmla="*/ 2377 w 2589"/>
                  <a:gd name="T115" fmla="*/ 591 h 596"/>
                  <a:gd name="T116" fmla="*/ 2418 w 2589"/>
                  <a:gd name="T117" fmla="*/ 530 h 596"/>
                  <a:gd name="T118" fmla="*/ 2459 w 2589"/>
                  <a:gd name="T119" fmla="*/ 520 h 596"/>
                  <a:gd name="T120" fmla="*/ 2506 w 2589"/>
                  <a:gd name="T121" fmla="*/ 591 h 596"/>
                  <a:gd name="T122" fmla="*/ 2542 w 2589"/>
                  <a:gd name="T123" fmla="*/ 580 h 59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89"/>
                  <a:gd name="T187" fmla="*/ 0 h 596"/>
                  <a:gd name="T188" fmla="*/ 2589 w 2589"/>
                  <a:gd name="T189" fmla="*/ 596 h 59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89" h="596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6" y="10"/>
                    </a:lnTo>
                    <a:lnTo>
                      <a:pt x="12" y="10"/>
                    </a:lnTo>
                    <a:lnTo>
                      <a:pt x="12" y="15"/>
                    </a:lnTo>
                    <a:lnTo>
                      <a:pt x="12" y="20"/>
                    </a:lnTo>
                    <a:lnTo>
                      <a:pt x="18" y="20"/>
                    </a:lnTo>
                    <a:lnTo>
                      <a:pt x="18" y="25"/>
                    </a:lnTo>
                    <a:lnTo>
                      <a:pt x="24" y="25"/>
                    </a:lnTo>
                    <a:lnTo>
                      <a:pt x="24" y="30"/>
                    </a:lnTo>
                    <a:lnTo>
                      <a:pt x="24" y="35"/>
                    </a:lnTo>
                    <a:lnTo>
                      <a:pt x="30" y="35"/>
                    </a:lnTo>
                    <a:lnTo>
                      <a:pt x="30" y="40"/>
                    </a:lnTo>
                    <a:lnTo>
                      <a:pt x="36" y="40"/>
                    </a:lnTo>
                    <a:lnTo>
                      <a:pt x="36" y="45"/>
                    </a:lnTo>
                    <a:lnTo>
                      <a:pt x="42" y="50"/>
                    </a:lnTo>
                    <a:lnTo>
                      <a:pt x="42" y="55"/>
                    </a:lnTo>
                    <a:lnTo>
                      <a:pt x="47" y="55"/>
                    </a:lnTo>
                    <a:lnTo>
                      <a:pt x="47" y="60"/>
                    </a:lnTo>
                    <a:lnTo>
                      <a:pt x="53" y="65"/>
                    </a:lnTo>
                    <a:lnTo>
                      <a:pt x="53" y="70"/>
                    </a:lnTo>
                    <a:lnTo>
                      <a:pt x="59" y="70"/>
                    </a:lnTo>
                    <a:lnTo>
                      <a:pt x="59" y="76"/>
                    </a:lnTo>
                    <a:lnTo>
                      <a:pt x="65" y="76"/>
                    </a:lnTo>
                    <a:lnTo>
                      <a:pt x="65" y="81"/>
                    </a:lnTo>
                    <a:lnTo>
                      <a:pt x="71" y="86"/>
                    </a:lnTo>
                    <a:lnTo>
                      <a:pt x="77" y="86"/>
                    </a:lnTo>
                    <a:lnTo>
                      <a:pt x="83" y="86"/>
                    </a:lnTo>
                    <a:lnTo>
                      <a:pt x="83" y="91"/>
                    </a:lnTo>
                    <a:lnTo>
                      <a:pt x="88" y="91"/>
                    </a:lnTo>
                    <a:lnTo>
                      <a:pt x="94" y="91"/>
                    </a:lnTo>
                    <a:lnTo>
                      <a:pt x="100" y="91"/>
                    </a:lnTo>
                    <a:lnTo>
                      <a:pt x="106" y="91"/>
                    </a:lnTo>
                    <a:lnTo>
                      <a:pt x="112" y="91"/>
                    </a:lnTo>
                    <a:lnTo>
                      <a:pt x="118" y="96"/>
                    </a:lnTo>
                    <a:lnTo>
                      <a:pt x="124" y="96"/>
                    </a:lnTo>
                    <a:lnTo>
                      <a:pt x="130" y="96"/>
                    </a:lnTo>
                    <a:lnTo>
                      <a:pt x="135" y="96"/>
                    </a:lnTo>
                    <a:lnTo>
                      <a:pt x="141" y="96"/>
                    </a:lnTo>
                    <a:lnTo>
                      <a:pt x="141" y="101"/>
                    </a:lnTo>
                    <a:lnTo>
                      <a:pt x="147" y="101"/>
                    </a:lnTo>
                    <a:lnTo>
                      <a:pt x="147" y="106"/>
                    </a:lnTo>
                    <a:lnTo>
                      <a:pt x="153" y="111"/>
                    </a:lnTo>
                    <a:lnTo>
                      <a:pt x="153" y="116"/>
                    </a:lnTo>
                    <a:lnTo>
                      <a:pt x="159" y="116"/>
                    </a:lnTo>
                    <a:lnTo>
                      <a:pt x="159" y="121"/>
                    </a:lnTo>
                    <a:lnTo>
                      <a:pt x="159" y="126"/>
                    </a:lnTo>
                    <a:lnTo>
                      <a:pt x="165" y="126"/>
                    </a:lnTo>
                    <a:lnTo>
                      <a:pt x="165" y="131"/>
                    </a:lnTo>
                    <a:lnTo>
                      <a:pt x="171" y="136"/>
                    </a:lnTo>
                    <a:lnTo>
                      <a:pt x="171" y="141"/>
                    </a:lnTo>
                    <a:lnTo>
                      <a:pt x="176" y="141"/>
                    </a:lnTo>
                    <a:lnTo>
                      <a:pt x="176" y="146"/>
                    </a:lnTo>
                    <a:lnTo>
                      <a:pt x="176" y="151"/>
                    </a:lnTo>
                    <a:lnTo>
                      <a:pt x="182" y="151"/>
                    </a:lnTo>
                    <a:lnTo>
                      <a:pt x="182" y="156"/>
                    </a:lnTo>
                    <a:lnTo>
                      <a:pt x="188" y="161"/>
                    </a:lnTo>
                    <a:lnTo>
                      <a:pt x="188" y="166"/>
                    </a:lnTo>
                    <a:lnTo>
                      <a:pt x="194" y="166"/>
                    </a:lnTo>
                    <a:lnTo>
                      <a:pt x="194" y="171"/>
                    </a:lnTo>
                    <a:lnTo>
                      <a:pt x="200" y="177"/>
                    </a:lnTo>
                    <a:lnTo>
                      <a:pt x="206" y="182"/>
                    </a:lnTo>
                    <a:lnTo>
                      <a:pt x="206" y="187"/>
                    </a:lnTo>
                    <a:lnTo>
                      <a:pt x="212" y="187"/>
                    </a:lnTo>
                    <a:lnTo>
                      <a:pt x="212" y="192"/>
                    </a:lnTo>
                    <a:lnTo>
                      <a:pt x="212" y="197"/>
                    </a:lnTo>
                    <a:lnTo>
                      <a:pt x="218" y="197"/>
                    </a:lnTo>
                    <a:lnTo>
                      <a:pt x="223" y="197"/>
                    </a:lnTo>
                    <a:lnTo>
                      <a:pt x="229" y="197"/>
                    </a:lnTo>
                    <a:lnTo>
                      <a:pt x="229" y="192"/>
                    </a:lnTo>
                    <a:lnTo>
                      <a:pt x="235" y="192"/>
                    </a:lnTo>
                    <a:lnTo>
                      <a:pt x="241" y="192"/>
                    </a:lnTo>
                    <a:lnTo>
                      <a:pt x="247" y="192"/>
                    </a:lnTo>
                    <a:lnTo>
                      <a:pt x="253" y="192"/>
                    </a:lnTo>
                    <a:lnTo>
                      <a:pt x="259" y="192"/>
                    </a:lnTo>
                    <a:lnTo>
                      <a:pt x="265" y="187"/>
                    </a:lnTo>
                    <a:lnTo>
                      <a:pt x="270" y="187"/>
                    </a:lnTo>
                    <a:lnTo>
                      <a:pt x="276" y="187"/>
                    </a:lnTo>
                    <a:lnTo>
                      <a:pt x="282" y="187"/>
                    </a:lnTo>
                    <a:lnTo>
                      <a:pt x="288" y="187"/>
                    </a:lnTo>
                    <a:lnTo>
                      <a:pt x="288" y="192"/>
                    </a:lnTo>
                    <a:lnTo>
                      <a:pt x="294" y="192"/>
                    </a:lnTo>
                    <a:lnTo>
                      <a:pt x="294" y="197"/>
                    </a:lnTo>
                    <a:lnTo>
                      <a:pt x="294" y="202"/>
                    </a:lnTo>
                    <a:lnTo>
                      <a:pt x="300" y="202"/>
                    </a:lnTo>
                    <a:lnTo>
                      <a:pt x="300" y="207"/>
                    </a:lnTo>
                    <a:lnTo>
                      <a:pt x="306" y="212"/>
                    </a:lnTo>
                    <a:lnTo>
                      <a:pt x="306" y="217"/>
                    </a:lnTo>
                    <a:lnTo>
                      <a:pt x="311" y="217"/>
                    </a:lnTo>
                    <a:lnTo>
                      <a:pt x="311" y="222"/>
                    </a:lnTo>
                    <a:lnTo>
                      <a:pt x="311" y="227"/>
                    </a:lnTo>
                    <a:lnTo>
                      <a:pt x="317" y="232"/>
                    </a:lnTo>
                    <a:lnTo>
                      <a:pt x="323" y="237"/>
                    </a:lnTo>
                    <a:lnTo>
                      <a:pt x="323" y="242"/>
                    </a:lnTo>
                    <a:lnTo>
                      <a:pt x="329" y="247"/>
                    </a:lnTo>
                    <a:lnTo>
                      <a:pt x="329" y="252"/>
                    </a:lnTo>
                    <a:lnTo>
                      <a:pt x="335" y="252"/>
                    </a:lnTo>
                    <a:lnTo>
                      <a:pt x="335" y="257"/>
                    </a:lnTo>
                    <a:lnTo>
                      <a:pt x="341" y="262"/>
                    </a:lnTo>
                    <a:lnTo>
                      <a:pt x="341" y="267"/>
                    </a:lnTo>
                    <a:lnTo>
                      <a:pt x="347" y="272"/>
                    </a:lnTo>
                    <a:lnTo>
                      <a:pt x="347" y="277"/>
                    </a:lnTo>
                    <a:lnTo>
                      <a:pt x="353" y="277"/>
                    </a:lnTo>
                    <a:lnTo>
                      <a:pt x="353" y="283"/>
                    </a:lnTo>
                    <a:lnTo>
                      <a:pt x="353" y="288"/>
                    </a:lnTo>
                    <a:lnTo>
                      <a:pt x="358" y="288"/>
                    </a:lnTo>
                    <a:lnTo>
                      <a:pt x="364" y="288"/>
                    </a:lnTo>
                    <a:lnTo>
                      <a:pt x="370" y="288"/>
                    </a:lnTo>
                    <a:lnTo>
                      <a:pt x="376" y="288"/>
                    </a:lnTo>
                    <a:lnTo>
                      <a:pt x="376" y="283"/>
                    </a:lnTo>
                    <a:lnTo>
                      <a:pt x="382" y="283"/>
                    </a:lnTo>
                    <a:lnTo>
                      <a:pt x="388" y="283"/>
                    </a:lnTo>
                    <a:lnTo>
                      <a:pt x="388" y="277"/>
                    </a:lnTo>
                    <a:lnTo>
                      <a:pt x="394" y="277"/>
                    </a:lnTo>
                    <a:lnTo>
                      <a:pt x="400" y="277"/>
                    </a:lnTo>
                    <a:lnTo>
                      <a:pt x="405" y="277"/>
                    </a:lnTo>
                    <a:lnTo>
                      <a:pt x="405" y="272"/>
                    </a:lnTo>
                    <a:lnTo>
                      <a:pt x="411" y="272"/>
                    </a:lnTo>
                    <a:lnTo>
                      <a:pt x="417" y="272"/>
                    </a:lnTo>
                    <a:lnTo>
                      <a:pt x="423" y="267"/>
                    </a:lnTo>
                    <a:lnTo>
                      <a:pt x="429" y="267"/>
                    </a:lnTo>
                    <a:lnTo>
                      <a:pt x="435" y="267"/>
                    </a:lnTo>
                    <a:lnTo>
                      <a:pt x="435" y="272"/>
                    </a:lnTo>
                    <a:lnTo>
                      <a:pt x="435" y="277"/>
                    </a:lnTo>
                    <a:lnTo>
                      <a:pt x="441" y="283"/>
                    </a:lnTo>
                    <a:lnTo>
                      <a:pt x="446" y="288"/>
                    </a:lnTo>
                    <a:lnTo>
                      <a:pt x="446" y="293"/>
                    </a:lnTo>
                    <a:lnTo>
                      <a:pt x="446" y="298"/>
                    </a:lnTo>
                    <a:lnTo>
                      <a:pt x="452" y="298"/>
                    </a:lnTo>
                    <a:lnTo>
                      <a:pt x="452" y="303"/>
                    </a:lnTo>
                    <a:lnTo>
                      <a:pt x="458" y="308"/>
                    </a:lnTo>
                    <a:lnTo>
                      <a:pt x="458" y="313"/>
                    </a:lnTo>
                    <a:lnTo>
                      <a:pt x="464" y="313"/>
                    </a:lnTo>
                    <a:lnTo>
                      <a:pt x="464" y="318"/>
                    </a:lnTo>
                    <a:lnTo>
                      <a:pt x="464" y="323"/>
                    </a:lnTo>
                    <a:lnTo>
                      <a:pt x="470" y="323"/>
                    </a:lnTo>
                    <a:lnTo>
                      <a:pt x="470" y="328"/>
                    </a:lnTo>
                    <a:lnTo>
                      <a:pt x="476" y="333"/>
                    </a:lnTo>
                    <a:lnTo>
                      <a:pt x="476" y="338"/>
                    </a:lnTo>
                    <a:lnTo>
                      <a:pt x="482" y="338"/>
                    </a:lnTo>
                    <a:lnTo>
                      <a:pt x="482" y="343"/>
                    </a:lnTo>
                    <a:lnTo>
                      <a:pt x="482" y="348"/>
                    </a:lnTo>
                    <a:lnTo>
                      <a:pt x="488" y="348"/>
                    </a:lnTo>
                    <a:lnTo>
                      <a:pt x="488" y="353"/>
                    </a:lnTo>
                    <a:lnTo>
                      <a:pt x="493" y="353"/>
                    </a:lnTo>
                    <a:lnTo>
                      <a:pt x="493" y="358"/>
                    </a:lnTo>
                    <a:lnTo>
                      <a:pt x="493" y="363"/>
                    </a:lnTo>
                    <a:lnTo>
                      <a:pt x="499" y="363"/>
                    </a:lnTo>
                    <a:lnTo>
                      <a:pt x="499" y="368"/>
                    </a:lnTo>
                    <a:lnTo>
                      <a:pt x="505" y="368"/>
                    </a:lnTo>
                    <a:lnTo>
                      <a:pt x="511" y="368"/>
                    </a:lnTo>
                    <a:lnTo>
                      <a:pt x="517" y="363"/>
                    </a:lnTo>
                    <a:lnTo>
                      <a:pt x="523" y="363"/>
                    </a:lnTo>
                    <a:lnTo>
                      <a:pt x="529" y="363"/>
                    </a:lnTo>
                    <a:lnTo>
                      <a:pt x="534" y="358"/>
                    </a:lnTo>
                    <a:lnTo>
                      <a:pt x="540" y="358"/>
                    </a:lnTo>
                    <a:lnTo>
                      <a:pt x="546" y="358"/>
                    </a:lnTo>
                    <a:lnTo>
                      <a:pt x="546" y="353"/>
                    </a:lnTo>
                    <a:lnTo>
                      <a:pt x="552" y="353"/>
                    </a:lnTo>
                    <a:lnTo>
                      <a:pt x="558" y="353"/>
                    </a:lnTo>
                    <a:lnTo>
                      <a:pt x="558" y="348"/>
                    </a:lnTo>
                    <a:lnTo>
                      <a:pt x="564" y="348"/>
                    </a:lnTo>
                    <a:lnTo>
                      <a:pt x="570" y="348"/>
                    </a:lnTo>
                    <a:lnTo>
                      <a:pt x="570" y="343"/>
                    </a:lnTo>
                    <a:lnTo>
                      <a:pt x="576" y="343"/>
                    </a:lnTo>
                    <a:lnTo>
                      <a:pt x="576" y="348"/>
                    </a:lnTo>
                    <a:lnTo>
                      <a:pt x="581" y="353"/>
                    </a:lnTo>
                    <a:lnTo>
                      <a:pt x="581" y="358"/>
                    </a:lnTo>
                    <a:lnTo>
                      <a:pt x="587" y="358"/>
                    </a:lnTo>
                    <a:lnTo>
                      <a:pt x="587" y="363"/>
                    </a:lnTo>
                    <a:lnTo>
                      <a:pt x="587" y="368"/>
                    </a:lnTo>
                    <a:lnTo>
                      <a:pt x="593" y="368"/>
                    </a:lnTo>
                    <a:lnTo>
                      <a:pt x="593" y="373"/>
                    </a:lnTo>
                    <a:lnTo>
                      <a:pt x="599" y="378"/>
                    </a:lnTo>
                    <a:lnTo>
                      <a:pt x="599" y="384"/>
                    </a:lnTo>
                    <a:lnTo>
                      <a:pt x="605" y="389"/>
                    </a:lnTo>
                    <a:lnTo>
                      <a:pt x="611" y="394"/>
                    </a:lnTo>
                    <a:lnTo>
                      <a:pt x="611" y="399"/>
                    </a:lnTo>
                    <a:lnTo>
                      <a:pt x="617" y="399"/>
                    </a:lnTo>
                    <a:lnTo>
                      <a:pt x="617" y="404"/>
                    </a:lnTo>
                    <a:lnTo>
                      <a:pt x="617" y="409"/>
                    </a:lnTo>
                    <a:lnTo>
                      <a:pt x="623" y="409"/>
                    </a:lnTo>
                    <a:lnTo>
                      <a:pt x="623" y="414"/>
                    </a:lnTo>
                    <a:lnTo>
                      <a:pt x="628" y="419"/>
                    </a:lnTo>
                    <a:lnTo>
                      <a:pt x="628" y="424"/>
                    </a:lnTo>
                    <a:lnTo>
                      <a:pt x="634" y="424"/>
                    </a:lnTo>
                    <a:lnTo>
                      <a:pt x="634" y="429"/>
                    </a:lnTo>
                    <a:lnTo>
                      <a:pt x="640" y="434"/>
                    </a:lnTo>
                    <a:lnTo>
                      <a:pt x="646" y="439"/>
                    </a:lnTo>
                    <a:lnTo>
                      <a:pt x="652" y="439"/>
                    </a:lnTo>
                    <a:lnTo>
                      <a:pt x="658" y="439"/>
                    </a:lnTo>
                    <a:lnTo>
                      <a:pt x="658" y="434"/>
                    </a:lnTo>
                    <a:lnTo>
                      <a:pt x="664" y="434"/>
                    </a:lnTo>
                    <a:lnTo>
                      <a:pt x="669" y="434"/>
                    </a:lnTo>
                    <a:lnTo>
                      <a:pt x="669" y="429"/>
                    </a:lnTo>
                    <a:lnTo>
                      <a:pt x="675" y="429"/>
                    </a:lnTo>
                    <a:lnTo>
                      <a:pt x="681" y="429"/>
                    </a:lnTo>
                    <a:lnTo>
                      <a:pt x="687" y="424"/>
                    </a:lnTo>
                    <a:lnTo>
                      <a:pt x="693" y="424"/>
                    </a:lnTo>
                    <a:lnTo>
                      <a:pt x="699" y="424"/>
                    </a:lnTo>
                    <a:lnTo>
                      <a:pt x="699" y="419"/>
                    </a:lnTo>
                    <a:lnTo>
                      <a:pt x="705" y="419"/>
                    </a:lnTo>
                    <a:lnTo>
                      <a:pt x="711" y="419"/>
                    </a:lnTo>
                    <a:lnTo>
                      <a:pt x="711" y="414"/>
                    </a:lnTo>
                    <a:lnTo>
                      <a:pt x="716" y="414"/>
                    </a:lnTo>
                    <a:lnTo>
                      <a:pt x="722" y="414"/>
                    </a:lnTo>
                    <a:lnTo>
                      <a:pt x="722" y="419"/>
                    </a:lnTo>
                    <a:lnTo>
                      <a:pt x="722" y="424"/>
                    </a:lnTo>
                    <a:lnTo>
                      <a:pt x="728" y="424"/>
                    </a:lnTo>
                    <a:lnTo>
                      <a:pt x="728" y="429"/>
                    </a:lnTo>
                    <a:lnTo>
                      <a:pt x="734" y="429"/>
                    </a:lnTo>
                    <a:lnTo>
                      <a:pt x="734" y="434"/>
                    </a:lnTo>
                    <a:lnTo>
                      <a:pt x="734" y="439"/>
                    </a:lnTo>
                    <a:lnTo>
                      <a:pt x="740" y="439"/>
                    </a:lnTo>
                    <a:lnTo>
                      <a:pt x="740" y="444"/>
                    </a:lnTo>
                    <a:lnTo>
                      <a:pt x="746" y="444"/>
                    </a:lnTo>
                    <a:lnTo>
                      <a:pt x="746" y="449"/>
                    </a:lnTo>
                    <a:lnTo>
                      <a:pt x="752" y="449"/>
                    </a:lnTo>
                    <a:lnTo>
                      <a:pt x="752" y="454"/>
                    </a:lnTo>
                    <a:lnTo>
                      <a:pt x="752" y="459"/>
                    </a:lnTo>
                    <a:lnTo>
                      <a:pt x="758" y="459"/>
                    </a:lnTo>
                    <a:lnTo>
                      <a:pt x="758" y="464"/>
                    </a:lnTo>
                    <a:lnTo>
                      <a:pt x="763" y="464"/>
                    </a:lnTo>
                    <a:lnTo>
                      <a:pt x="763" y="469"/>
                    </a:lnTo>
                    <a:lnTo>
                      <a:pt x="769" y="469"/>
                    </a:lnTo>
                    <a:lnTo>
                      <a:pt x="769" y="474"/>
                    </a:lnTo>
                    <a:lnTo>
                      <a:pt x="775" y="479"/>
                    </a:lnTo>
                    <a:lnTo>
                      <a:pt x="781" y="485"/>
                    </a:lnTo>
                    <a:lnTo>
                      <a:pt x="781" y="490"/>
                    </a:lnTo>
                    <a:lnTo>
                      <a:pt x="787" y="490"/>
                    </a:lnTo>
                    <a:lnTo>
                      <a:pt x="787" y="495"/>
                    </a:lnTo>
                    <a:lnTo>
                      <a:pt x="793" y="495"/>
                    </a:lnTo>
                    <a:lnTo>
                      <a:pt x="799" y="490"/>
                    </a:lnTo>
                    <a:lnTo>
                      <a:pt x="804" y="490"/>
                    </a:lnTo>
                    <a:lnTo>
                      <a:pt x="810" y="490"/>
                    </a:lnTo>
                    <a:lnTo>
                      <a:pt x="810" y="485"/>
                    </a:lnTo>
                    <a:lnTo>
                      <a:pt x="816" y="485"/>
                    </a:lnTo>
                    <a:lnTo>
                      <a:pt x="822" y="485"/>
                    </a:lnTo>
                    <a:lnTo>
                      <a:pt x="822" y="479"/>
                    </a:lnTo>
                    <a:lnTo>
                      <a:pt x="828" y="479"/>
                    </a:lnTo>
                    <a:lnTo>
                      <a:pt x="834" y="479"/>
                    </a:lnTo>
                    <a:lnTo>
                      <a:pt x="834" y="474"/>
                    </a:lnTo>
                    <a:lnTo>
                      <a:pt x="840" y="474"/>
                    </a:lnTo>
                    <a:lnTo>
                      <a:pt x="846" y="474"/>
                    </a:lnTo>
                    <a:lnTo>
                      <a:pt x="846" y="469"/>
                    </a:lnTo>
                    <a:lnTo>
                      <a:pt x="851" y="469"/>
                    </a:lnTo>
                    <a:lnTo>
                      <a:pt x="857" y="469"/>
                    </a:lnTo>
                    <a:lnTo>
                      <a:pt x="857" y="464"/>
                    </a:lnTo>
                    <a:lnTo>
                      <a:pt x="863" y="464"/>
                    </a:lnTo>
                    <a:lnTo>
                      <a:pt x="863" y="469"/>
                    </a:lnTo>
                    <a:lnTo>
                      <a:pt x="869" y="469"/>
                    </a:lnTo>
                    <a:lnTo>
                      <a:pt x="869" y="474"/>
                    </a:lnTo>
                    <a:lnTo>
                      <a:pt x="875" y="474"/>
                    </a:lnTo>
                    <a:lnTo>
                      <a:pt x="875" y="479"/>
                    </a:lnTo>
                    <a:lnTo>
                      <a:pt x="881" y="485"/>
                    </a:lnTo>
                    <a:lnTo>
                      <a:pt x="887" y="485"/>
                    </a:lnTo>
                    <a:lnTo>
                      <a:pt x="887" y="490"/>
                    </a:lnTo>
                    <a:lnTo>
                      <a:pt x="892" y="495"/>
                    </a:lnTo>
                    <a:lnTo>
                      <a:pt x="898" y="500"/>
                    </a:lnTo>
                    <a:lnTo>
                      <a:pt x="904" y="500"/>
                    </a:lnTo>
                    <a:lnTo>
                      <a:pt x="904" y="505"/>
                    </a:lnTo>
                    <a:lnTo>
                      <a:pt x="910" y="505"/>
                    </a:lnTo>
                    <a:lnTo>
                      <a:pt x="910" y="510"/>
                    </a:lnTo>
                    <a:lnTo>
                      <a:pt x="916" y="510"/>
                    </a:lnTo>
                    <a:lnTo>
                      <a:pt x="916" y="515"/>
                    </a:lnTo>
                    <a:lnTo>
                      <a:pt x="922" y="515"/>
                    </a:lnTo>
                    <a:lnTo>
                      <a:pt x="922" y="520"/>
                    </a:lnTo>
                    <a:lnTo>
                      <a:pt x="928" y="520"/>
                    </a:lnTo>
                    <a:lnTo>
                      <a:pt x="928" y="525"/>
                    </a:lnTo>
                    <a:lnTo>
                      <a:pt x="934" y="525"/>
                    </a:lnTo>
                    <a:lnTo>
                      <a:pt x="939" y="525"/>
                    </a:lnTo>
                    <a:lnTo>
                      <a:pt x="939" y="520"/>
                    </a:lnTo>
                    <a:lnTo>
                      <a:pt x="945" y="520"/>
                    </a:lnTo>
                    <a:lnTo>
                      <a:pt x="951" y="520"/>
                    </a:lnTo>
                    <a:lnTo>
                      <a:pt x="951" y="515"/>
                    </a:lnTo>
                    <a:lnTo>
                      <a:pt x="957" y="515"/>
                    </a:lnTo>
                    <a:lnTo>
                      <a:pt x="957" y="510"/>
                    </a:lnTo>
                    <a:lnTo>
                      <a:pt x="963" y="510"/>
                    </a:lnTo>
                    <a:lnTo>
                      <a:pt x="969" y="510"/>
                    </a:lnTo>
                    <a:lnTo>
                      <a:pt x="969" y="505"/>
                    </a:lnTo>
                    <a:lnTo>
                      <a:pt x="975" y="505"/>
                    </a:lnTo>
                    <a:lnTo>
                      <a:pt x="981" y="500"/>
                    </a:lnTo>
                    <a:lnTo>
                      <a:pt x="986" y="500"/>
                    </a:lnTo>
                    <a:lnTo>
                      <a:pt x="986" y="495"/>
                    </a:lnTo>
                    <a:lnTo>
                      <a:pt x="992" y="495"/>
                    </a:lnTo>
                    <a:lnTo>
                      <a:pt x="992" y="490"/>
                    </a:lnTo>
                    <a:lnTo>
                      <a:pt x="998" y="490"/>
                    </a:lnTo>
                    <a:lnTo>
                      <a:pt x="998" y="485"/>
                    </a:lnTo>
                    <a:lnTo>
                      <a:pt x="1004" y="485"/>
                    </a:lnTo>
                    <a:lnTo>
                      <a:pt x="1004" y="479"/>
                    </a:lnTo>
                    <a:lnTo>
                      <a:pt x="1004" y="485"/>
                    </a:lnTo>
                    <a:lnTo>
                      <a:pt x="1010" y="485"/>
                    </a:lnTo>
                    <a:lnTo>
                      <a:pt x="1010" y="490"/>
                    </a:lnTo>
                    <a:lnTo>
                      <a:pt x="1016" y="490"/>
                    </a:lnTo>
                    <a:lnTo>
                      <a:pt x="1022" y="495"/>
                    </a:lnTo>
                    <a:lnTo>
                      <a:pt x="1027" y="495"/>
                    </a:lnTo>
                    <a:lnTo>
                      <a:pt x="1027" y="500"/>
                    </a:lnTo>
                    <a:lnTo>
                      <a:pt x="1033" y="505"/>
                    </a:lnTo>
                    <a:lnTo>
                      <a:pt x="1039" y="505"/>
                    </a:lnTo>
                    <a:lnTo>
                      <a:pt x="1039" y="510"/>
                    </a:lnTo>
                    <a:lnTo>
                      <a:pt x="1045" y="510"/>
                    </a:lnTo>
                    <a:lnTo>
                      <a:pt x="1045" y="515"/>
                    </a:lnTo>
                    <a:lnTo>
                      <a:pt x="1051" y="515"/>
                    </a:lnTo>
                    <a:lnTo>
                      <a:pt x="1051" y="520"/>
                    </a:lnTo>
                    <a:lnTo>
                      <a:pt x="1057" y="520"/>
                    </a:lnTo>
                    <a:lnTo>
                      <a:pt x="1063" y="520"/>
                    </a:lnTo>
                    <a:lnTo>
                      <a:pt x="1063" y="525"/>
                    </a:lnTo>
                    <a:lnTo>
                      <a:pt x="1069" y="525"/>
                    </a:lnTo>
                    <a:lnTo>
                      <a:pt x="1074" y="530"/>
                    </a:lnTo>
                    <a:lnTo>
                      <a:pt x="1080" y="530"/>
                    </a:lnTo>
                    <a:lnTo>
                      <a:pt x="1080" y="525"/>
                    </a:lnTo>
                    <a:lnTo>
                      <a:pt x="1086" y="525"/>
                    </a:lnTo>
                    <a:lnTo>
                      <a:pt x="1086" y="520"/>
                    </a:lnTo>
                    <a:lnTo>
                      <a:pt x="1092" y="520"/>
                    </a:lnTo>
                    <a:lnTo>
                      <a:pt x="1098" y="515"/>
                    </a:lnTo>
                    <a:lnTo>
                      <a:pt x="1104" y="515"/>
                    </a:lnTo>
                    <a:lnTo>
                      <a:pt x="1104" y="510"/>
                    </a:lnTo>
                    <a:lnTo>
                      <a:pt x="1110" y="505"/>
                    </a:lnTo>
                    <a:lnTo>
                      <a:pt x="1116" y="500"/>
                    </a:lnTo>
                    <a:lnTo>
                      <a:pt x="1116" y="495"/>
                    </a:lnTo>
                    <a:lnTo>
                      <a:pt x="1121" y="495"/>
                    </a:lnTo>
                    <a:lnTo>
                      <a:pt x="1121" y="490"/>
                    </a:lnTo>
                    <a:lnTo>
                      <a:pt x="1127" y="490"/>
                    </a:lnTo>
                    <a:lnTo>
                      <a:pt x="1127" y="485"/>
                    </a:lnTo>
                    <a:lnTo>
                      <a:pt x="1133" y="485"/>
                    </a:lnTo>
                    <a:lnTo>
                      <a:pt x="1133" y="479"/>
                    </a:lnTo>
                    <a:lnTo>
                      <a:pt x="1139" y="474"/>
                    </a:lnTo>
                    <a:lnTo>
                      <a:pt x="1145" y="469"/>
                    </a:lnTo>
                    <a:lnTo>
                      <a:pt x="1145" y="464"/>
                    </a:lnTo>
                    <a:lnTo>
                      <a:pt x="1151" y="464"/>
                    </a:lnTo>
                    <a:lnTo>
                      <a:pt x="1157" y="469"/>
                    </a:lnTo>
                    <a:lnTo>
                      <a:pt x="1157" y="474"/>
                    </a:lnTo>
                    <a:lnTo>
                      <a:pt x="1162" y="474"/>
                    </a:lnTo>
                    <a:lnTo>
                      <a:pt x="1162" y="479"/>
                    </a:lnTo>
                    <a:lnTo>
                      <a:pt x="1168" y="479"/>
                    </a:lnTo>
                    <a:lnTo>
                      <a:pt x="1168" y="485"/>
                    </a:lnTo>
                    <a:lnTo>
                      <a:pt x="1174" y="485"/>
                    </a:lnTo>
                    <a:lnTo>
                      <a:pt x="1174" y="490"/>
                    </a:lnTo>
                    <a:lnTo>
                      <a:pt x="1180" y="490"/>
                    </a:lnTo>
                    <a:lnTo>
                      <a:pt x="1180" y="495"/>
                    </a:lnTo>
                    <a:lnTo>
                      <a:pt x="1186" y="495"/>
                    </a:lnTo>
                    <a:lnTo>
                      <a:pt x="1186" y="500"/>
                    </a:lnTo>
                    <a:lnTo>
                      <a:pt x="1192" y="500"/>
                    </a:lnTo>
                    <a:lnTo>
                      <a:pt x="1192" y="505"/>
                    </a:lnTo>
                    <a:lnTo>
                      <a:pt x="1198" y="505"/>
                    </a:lnTo>
                    <a:lnTo>
                      <a:pt x="1198" y="510"/>
                    </a:lnTo>
                    <a:lnTo>
                      <a:pt x="1204" y="510"/>
                    </a:lnTo>
                    <a:lnTo>
                      <a:pt x="1204" y="515"/>
                    </a:lnTo>
                    <a:lnTo>
                      <a:pt x="1209" y="515"/>
                    </a:lnTo>
                    <a:lnTo>
                      <a:pt x="1215" y="520"/>
                    </a:lnTo>
                    <a:lnTo>
                      <a:pt x="1221" y="520"/>
                    </a:lnTo>
                    <a:lnTo>
                      <a:pt x="1221" y="525"/>
                    </a:lnTo>
                    <a:lnTo>
                      <a:pt x="1221" y="520"/>
                    </a:lnTo>
                    <a:lnTo>
                      <a:pt x="1227" y="520"/>
                    </a:lnTo>
                    <a:lnTo>
                      <a:pt x="1227" y="515"/>
                    </a:lnTo>
                    <a:lnTo>
                      <a:pt x="1233" y="515"/>
                    </a:lnTo>
                    <a:lnTo>
                      <a:pt x="1233" y="510"/>
                    </a:lnTo>
                    <a:lnTo>
                      <a:pt x="1239" y="510"/>
                    </a:lnTo>
                    <a:lnTo>
                      <a:pt x="1239" y="505"/>
                    </a:lnTo>
                    <a:lnTo>
                      <a:pt x="1245" y="505"/>
                    </a:lnTo>
                    <a:lnTo>
                      <a:pt x="1245" y="500"/>
                    </a:lnTo>
                    <a:lnTo>
                      <a:pt x="1250" y="500"/>
                    </a:lnTo>
                    <a:lnTo>
                      <a:pt x="1250" y="495"/>
                    </a:lnTo>
                    <a:lnTo>
                      <a:pt x="1250" y="490"/>
                    </a:lnTo>
                    <a:lnTo>
                      <a:pt x="1256" y="490"/>
                    </a:lnTo>
                    <a:lnTo>
                      <a:pt x="1256" y="485"/>
                    </a:lnTo>
                    <a:lnTo>
                      <a:pt x="1262" y="485"/>
                    </a:lnTo>
                    <a:lnTo>
                      <a:pt x="1262" y="479"/>
                    </a:lnTo>
                    <a:lnTo>
                      <a:pt x="1268" y="479"/>
                    </a:lnTo>
                    <a:lnTo>
                      <a:pt x="1268" y="474"/>
                    </a:lnTo>
                    <a:lnTo>
                      <a:pt x="1268" y="469"/>
                    </a:lnTo>
                    <a:lnTo>
                      <a:pt x="1274" y="469"/>
                    </a:lnTo>
                    <a:lnTo>
                      <a:pt x="1274" y="464"/>
                    </a:lnTo>
                    <a:lnTo>
                      <a:pt x="1280" y="464"/>
                    </a:lnTo>
                    <a:lnTo>
                      <a:pt x="1280" y="459"/>
                    </a:lnTo>
                    <a:lnTo>
                      <a:pt x="1280" y="454"/>
                    </a:lnTo>
                    <a:lnTo>
                      <a:pt x="1286" y="454"/>
                    </a:lnTo>
                    <a:lnTo>
                      <a:pt x="1286" y="449"/>
                    </a:lnTo>
                    <a:lnTo>
                      <a:pt x="1292" y="444"/>
                    </a:lnTo>
                    <a:lnTo>
                      <a:pt x="1297" y="444"/>
                    </a:lnTo>
                    <a:lnTo>
                      <a:pt x="1297" y="449"/>
                    </a:lnTo>
                    <a:lnTo>
                      <a:pt x="1297" y="454"/>
                    </a:lnTo>
                    <a:lnTo>
                      <a:pt x="1303" y="454"/>
                    </a:lnTo>
                    <a:lnTo>
                      <a:pt x="1303" y="459"/>
                    </a:lnTo>
                    <a:lnTo>
                      <a:pt x="1309" y="464"/>
                    </a:lnTo>
                    <a:lnTo>
                      <a:pt x="1309" y="469"/>
                    </a:lnTo>
                    <a:lnTo>
                      <a:pt x="1315" y="469"/>
                    </a:lnTo>
                    <a:lnTo>
                      <a:pt x="1315" y="474"/>
                    </a:lnTo>
                    <a:lnTo>
                      <a:pt x="1321" y="479"/>
                    </a:lnTo>
                    <a:lnTo>
                      <a:pt x="1321" y="485"/>
                    </a:lnTo>
                    <a:lnTo>
                      <a:pt x="1327" y="485"/>
                    </a:lnTo>
                    <a:lnTo>
                      <a:pt x="1327" y="490"/>
                    </a:lnTo>
                    <a:lnTo>
                      <a:pt x="1327" y="495"/>
                    </a:lnTo>
                    <a:lnTo>
                      <a:pt x="1333" y="495"/>
                    </a:lnTo>
                    <a:lnTo>
                      <a:pt x="1333" y="500"/>
                    </a:lnTo>
                    <a:lnTo>
                      <a:pt x="1339" y="500"/>
                    </a:lnTo>
                    <a:lnTo>
                      <a:pt x="1339" y="505"/>
                    </a:lnTo>
                    <a:lnTo>
                      <a:pt x="1344" y="505"/>
                    </a:lnTo>
                    <a:lnTo>
                      <a:pt x="1344" y="510"/>
                    </a:lnTo>
                    <a:lnTo>
                      <a:pt x="1350" y="515"/>
                    </a:lnTo>
                    <a:lnTo>
                      <a:pt x="1356" y="520"/>
                    </a:lnTo>
                    <a:lnTo>
                      <a:pt x="1356" y="525"/>
                    </a:lnTo>
                    <a:lnTo>
                      <a:pt x="1362" y="525"/>
                    </a:lnTo>
                    <a:lnTo>
                      <a:pt x="1362" y="530"/>
                    </a:lnTo>
                    <a:lnTo>
                      <a:pt x="1368" y="530"/>
                    </a:lnTo>
                    <a:lnTo>
                      <a:pt x="1368" y="525"/>
                    </a:lnTo>
                    <a:lnTo>
                      <a:pt x="1374" y="525"/>
                    </a:lnTo>
                    <a:lnTo>
                      <a:pt x="1374" y="520"/>
                    </a:lnTo>
                    <a:lnTo>
                      <a:pt x="1380" y="520"/>
                    </a:lnTo>
                    <a:lnTo>
                      <a:pt x="1385" y="515"/>
                    </a:lnTo>
                    <a:lnTo>
                      <a:pt x="1391" y="515"/>
                    </a:lnTo>
                    <a:lnTo>
                      <a:pt x="1391" y="510"/>
                    </a:lnTo>
                    <a:lnTo>
                      <a:pt x="1397" y="505"/>
                    </a:lnTo>
                    <a:lnTo>
                      <a:pt x="1403" y="505"/>
                    </a:lnTo>
                    <a:lnTo>
                      <a:pt x="1403" y="500"/>
                    </a:lnTo>
                    <a:lnTo>
                      <a:pt x="1409" y="500"/>
                    </a:lnTo>
                    <a:lnTo>
                      <a:pt x="1409" y="495"/>
                    </a:lnTo>
                    <a:lnTo>
                      <a:pt x="1415" y="490"/>
                    </a:lnTo>
                    <a:lnTo>
                      <a:pt x="1415" y="485"/>
                    </a:lnTo>
                    <a:lnTo>
                      <a:pt x="1421" y="485"/>
                    </a:lnTo>
                    <a:lnTo>
                      <a:pt x="1421" y="479"/>
                    </a:lnTo>
                    <a:lnTo>
                      <a:pt x="1427" y="479"/>
                    </a:lnTo>
                    <a:lnTo>
                      <a:pt x="1427" y="474"/>
                    </a:lnTo>
                    <a:lnTo>
                      <a:pt x="1432" y="474"/>
                    </a:lnTo>
                    <a:lnTo>
                      <a:pt x="1432" y="469"/>
                    </a:lnTo>
                    <a:lnTo>
                      <a:pt x="1438" y="464"/>
                    </a:lnTo>
                    <a:lnTo>
                      <a:pt x="1438" y="469"/>
                    </a:lnTo>
                    <a:lnTo>
                      <a:pt x="1444" y="474"/>
                    </a:lnTo>
                    <a:lnTo>
                      <a:pt x="1444" y="479"/>
                    </a:lnTo>
                    <a:lnTo>
                      <a:pt x="1450" y="485"/>
                    </a:lnTo>
                    <a:lnTo>
                      <a:pt x="1450" y="490"/>
                    </a:lnTo>
                    <a:lnTo>
                      <a:pt x="1456" y="495"/>
                    </a:lnTo>
                    <a:lnTo>
                      <a:pt x="1456" y="500"/>
                    </a:lnTo>
                    <a:lnTo>
                      <a:pt x="1462" y="500"/>
                    </a:lnTo>
                    <a:lnTo>
                      <a:pt x="1462" y="505"/>
                    </a:lnTo>
                    <a:lnTo>
                      <a:pt x="1462" y="510"/>
                    </a:lnTo>
                    <a:lnTo>
                      <a:pt x="1468" y="515"/>
                    </a:lnTo>
                    <a:lnTo>
                      <a:pt x="1473" y="520"/>
                    </a:lnTo>
                    <a:lnTo>
                      <a:pt x="1479" y="525"/>
                    </a:lnTo>
                    <a:lnTo>
                      <a:pt x="1479" y="530"/>
                    </a:lnTo>
                    <a:lnTo>
                      <a:pt x="1485" y="530"/>
                    </a:lnTo>
                    <a:lnTo>
                      <a:pt x="1485" y="535"/>
                    </a:lnTo>
                    <a:lnTo>
                      <a:pt x="1491" y="540"/>
                    </a:lnTo>
                    <a:lnTo>
                      <a:pt x="1491" y="545"/>
                    </a:lnTo>
                    <a:lnTo>
                      <a:pt x="1497" y="545"/>
                    </a:lnTo>
                    <a:lnTo>
                      <a:pt x="1497" y="550"/>
                    </a:lnTo>
                    <a:lnTo>
                      <a:pt x="1503" y="550"/>
                    </a:lnTo>
                    <a:lnTo>
                      <a:pt x="1503" y="555"/>
                    </a:lnTo>
                    <a:lnTo>
                      <a:pt x="1509" y="555"/>
                    </a:lnTo>
                    <a:lnTo>
                      <a:pt x="1509" y="560"/>
                    </a:lnTo>
                    <a:lnTo>
                      <a:pt x="1509" y="555"/>
                    </a:lnTo>
                    <a:lnTo>
                      <a:pt x="1515" y="555"/>
                    </a:lnTo>
                    <a:lnTo>
                      <a:pt x="1520" y="555"/>
                    </a:lnTo>
                    <a:lnTo>
                      <a:pt x="1526" y="555"/>
                    </a:lnTo>
                    <a:lnTo>
                      <a:pt x="1526" y="550"/>
                    </a:lnTo>
                    <a:lnTo>
                      <a:pt x="1532" y="550"/>
                    </a:lnTo>
                    <a:lnTo>
                      <a:pt x="1532" y="545"/>
                    </a:lnTo>
                    <a:lnTo>
                      <a:pt x="1538" y="545"/>
                    </a:lnTo>
                    <a:lnTo>
                      <a:pt x="1544" y="545"/>
                    </a:lnTo>
                    <a:lnTo>
                      <a:pt x="1544" y="540"/>
                    </a:lnTo>
                    <a:lnTo>
                      <a:pt x="1550" y="540"/>
                    </a:lnTo>
                    <a:lnTo>
                      <a:pt x="1556" y="535"/>
                    </a:lnTo>
                    <a:lnTo>
                      <a:pt x="1562" y="535"/>
                    </a:lnTo>
                    <a:lnTo>
                      <a:pt x="1562" y="530"/>
                    </a:lnTo>
                    <a:lnTo>
                      <a:pt x="1567" y="530"/>
                    </a:lnTo>
                    <a:lnTo>
                      <a:pt x="1567" y="525"/>
                    </a:lnTo>
                    <a:lnTo>
                      <a:pt x="1573" y="525"/>
                    </a:lnTo>
                    <a:lnTo>
                      <a:pt x="1573" y="520"/>
                    </a:lnTo>
                    <a:lnTo>
                      <a:pt x="1579" y="520"/>
                    </a:lnTo>
                    <a:lnTo>
                      <a:pt x="1579" y="515"/>
                    </a:lnTo>
                    <a:lnTo>
                      <a:pt x="1585" y="520"/>
                    </a:lnTo>
                    <a:lnTo>
                      <a:pt x="1585" y="525"/>
                    </a:lnTo>
                    <a:lnTo>
                      <a:pt x="1591" y="525"/>
                    </a:lnTo>
                    <a:lnTo>
                      <a:pt x="1591" y="530"/>
                    </a:lnTo>
                    <a:lnTo>
                      <a:pt x="1597" y="530"/>
                    </a:lnTo>
                    <a:lnTo>
                      <a:pt x="1597" y="535"/>
                    </a:lnTo>
                    <a:lnTo>
                      <a:pt x="1603" y="535"/>
                    </a:lnTo>
                    <a:lnTo>
                      <a:pt x="1603" y="540"/>
                    </a:lnTo>
                    <a:lnTo>
                      <a:pt x="1608" y="545"/>
                    </a:lnTo>
                    <a:lnTo>
                      <a:pt x="1608" y="550"/>
                    </a:lnTo>
                    <a:lnTo>
                      <a:pt x="1614" y="550"/>
                    </a:lnTo>
                    <a:lnTo>
                      <a:pt x="1614" y="555"/>
                    </a:lnTo>
                    <a:lnTo>
                      <a:pt x="1620" y="555"/>
                    </a:lnTo>
                    <a:lnTo>
                      <a:pt x="1626" y="560"/>
                    </a:lnTo>
                    <a:lnTo>
                      <a:pt x="1632" y="560"/>
                    </a:lnTo>
                    <a:lnTo>
                      <a:pt x="1632" y="565"/>
                    </a:lnTo>
                    <a:lnTo>
                      <a:pt x="1638" y="565"/>
                    </a:lnTo>
                    <a:lnTo>
                      <a:pt x="1638" y="570"/>
                    </a:lnTo>
                    <a:lnTo>
                      <a:pt x="1644" y="570"/>
                    </a:lnTo>
                    <a:lnTo>
                      <a:pt x="1650" y="570"/>
                    </a:lnTo>
                    <a:lnTo>
                      <a:pt x="1650" y="575"/>
                    </a:lnTo>
                    <a:lnTo>
                      <a:pt x="1655" y="575"/>
                    </a:lnTo>
                    <a:lnTo>
                      <a:pt x="1655" y="570"/>
                    </a:lnTo>
                    <a:lnTo>
                      <a:pt x="1661" y="570"/>
                    </a:lnTo>
                    <a:lnTo>
                      <a:pt x="1667" y="565"/>
                    </a:lnTo>
                    <a:lnTo>
                      <a:pt x="1673" y="565"/>
                    </a:lnTo>
                    <a:lnTo>
                      <a:pt x="1673" y="560"/>
                    </a:lnTo>
                    <a:lnTo>
                      <a:pt x="1679" y="560"/>
                    </a:lnTo>
                    <a:lnTo>
                      <a:pt x="1679" y="555"/>
                    </a:lnTo>
                    <a:lnTo>
                      <a:pt x="1685" y="555"/>
                    </a:lnTo>
                    <a:lnTo>
                      <a:pt x="1685" y="550"/>
                    </a:lnTo>
                    <a:lnTo>
                      <a:pt x="1691" y="550"/>
                    </a:lnTo>
                    <a:lnTo>
                      <a:pt x="1691" y="545"/>
                    </a:lnTo>
                    <a:lnTo>
                      <a:pt x="1697" y="545"/>
                    </a:lnTo>
                    <a:lnTo>
                      <a:pt x="1697" y="540"/>
                    </a:lnTo>
                    <a:lnTo>
                      <a:pt x="1702" y="535"/>
                    </a:lnTo>
                    <a:lnTo>
                      <a:pt x="1702" y="530"/>
                    </a:lnTo>
                    <a:lnTo>
                      <a:pt x="1708" y="530"/>
                    </a:lnTo>
                    <a:lnTo>
                      <a:pt x="1708" y="525"/>
                    </a:lnTo>
                    <a:lnTo>
                      <a:pt x="1714" y="520"/>
                    </a:lnTo>
                    <a:lnTo>
                      <a:pt x="1720" y="515"/>
                    </a:lnTo>
                    <a:lnTo>
                      <a:pt x="1720" y="510"/>
                    </a:lnTo>
                    <a:lnTo>
                      <a:pt x="1720" y="505"/>
                    </a:lnTo>
                    <a:lnTo>
                      <a:pt x="1726" y="505"/>
                    </a:lnTo>
                    <a:lnTo>
                      <a:pt x="1726" y="510"/>
                    </a:lnTo>
                    <a:lnTo>
                      <a:pt x="1732" y="510"/>
                    </a:lnTo>
                    <a:lnTo>
                      <a:pt x="1732" y="515"/>
                    </a:lnTo>
                    <a:lnTo>
                      <a:pt x="1738" y="515"/>
                    </a:lnTo>
                    <a:lnTo>
                      <a:pt x="1738" y="520"/>
                    </a:lnTo>
                    <a:lnTo>
                      <a:pt x="1743" y="525"/>
                    </a:lnTo>
                    <a:lnTo>
                      <a:pt x="1749" y="530"/>
                    </a:lnTo>
                    <a:lnTo>
                      <a:pt x="1749" y="535"/>
                    </a:lnTo>
                    <a:lnTo>
                      <a:pt x="1755" y="535"/>
                    </a:lnTo>
                    <a:lnTo>
                      <a:pt x="1755" y="540"/>
                    </a:lnTo>
                    <a:lnTo>
                      <a:pt x="1761" y="540"/>
                    </a:lnTo>
                    <a:lnTo>
                      <a:pt x="1761" y="545"/>
                    </a:lnTo>
                    <a:lnTo>
                      <a:pt x="1767" y="545"/>
                    </a:lnTo>
                    <a:lnTo>
                      <a:pt x="1767" y="550"/>
                    </a:lnTo>
                    <a:lnTo>
                      <a:pt x="1773" y="550"/>
                    </a:lnTo>
                    <a:lnTo>
                      <a:pt x="1779" y="555"/>
                    </a:lnTo>
                    <a:lnTo>
                      <a:pt x="1785" y="555"/>
                    </a:lnTo>
                    <a:lnTo>
                      <a:pt x="1785" y="560"/>
                    </a:lnTo>
                    <a:lnTo>
                      <a:pt x="1790" y="560"/>
                    </a:lnTo>
                    <a:lnTo>
                      <a:pt x="1790" y="565"/>
                    </a:lnTo>
                    <a:lnTo>
                      <a:pt x="1796" y="565"/>
                    </a:lnTo>
                    <a:lnTo>
                      <a:pt x="1802" y="565"/>
                    </a:lnTo>
                    <a:lnTo>
                      <a:pt x="1802" y="560"/>
                    </a:lnTo>
                    <a:lnTo>
                      <a:pt x="1808" y="555"/>
                    </a:lnTo>
                    <a:lnTo>
                      <a:pt x="1814" y="555"/>
                    </a:lnTo>
                    <a:lnTo>
                      <a:pt x="1814" y="550"/>
                    </a:lnTo>
                    <a:lnTo>
                      <a:pt x="1820" y="545"/>
                    </a:lnTo>
                    <a:lnTo>
                      <a:pt x="1820" y="540"/>
                    </a:lnTo>
                    <a:lnTo>
                      <a:pt x="1826" y="540"/>
                    </a:lnTo>
                    <a:lnTo>
                      <a:pt x="1826" y="535"/>
                    </a:lnTo>
                    <a:lnTo>
                      <a:pt x="1831" y="530"/>
                    </a:lnTo>
                    <a:lnTo>
                      <a:pt x="1831" y="525"/>
                    </a:lnTo>
                    <a:lnTo>
                      <a:pt x="1837" y="525"/>
                    </a:lnTo>
                    <a:lnTo>
                      <a:pt x="1837" y="520"/>
                    </a:lnTo>
                    <a:lnTo>
                      <a:pt x="1843" y="520"/>
                    </a:lnTo>
                    <a:lnTo>
                      <a:pt x="1843" y="515"/>
                    </a:lnTo>
                    <a:lnTo>
                      <a:pt x="1843" y="510"/>
                    </a:lnTo>
                    <a:lnTo>
                      <a:pt x="1849" y="510"/>
                    </a:lnTo>
                    <a:lnTo>
                      <a:pt x="1849" y="505"/>
                    </a:lnTo>
                    <a:lnTo>
                      <a:pt x="1855" y="500"/>
                    </a:lnTo>
                    <a:lnTo>
                      <a:pt x="1855" y="495"/>
                    </a:lnTo>
                    <a:lnTo>
                      <a:pt x="1861" y="490"/>
                    </a:lnTo>
                    <a:lnTo>
                      <a:pt x="1861" y="485"/>
                    </a:lnTo>
                    <a:lnTo>
                      <a:pt x="1867" y="479"/>
                    </a:lnTo>
                    <a:lnTo>
                      <a:pt x="1867" y="474"/>
                    </a:lnTo>
                    <a:lnTo>
                      <a:pt x="1873" y="479"/>
                    </a:lnTo>
                    <a:lnTo>
                      <a:pt x="1873" y="485"/>
                    </a:lnTo>
                    <a:lnTo>
                      <a:pt x="1873" y="490"/>
                    </a:lnTo>
                    <a:lnTo>
                      <a:pt x="1878" y="495"/>
                    </a:lnTo>
                    <a:lnTo>
                      <a:pt x="1884" y="500"/>
                    </a:lnTo>
                    <a:lnTo>
                      <a:pt x="1884" y="505"/>
                    </a:lnTo>
                    <a:lnTo>
                      <a:pt x="1884" y="510"/>
                    </a:lnTo>
                    <a:lnTo>
                      <a:pt x="1890" y="510"/>
                    </a:lnTo>
                    <a:lnTo>
                      <a:pt x="1890" y="515"/>
                    </a:lnTo>
                    <a:lnTo>
                      <a:pt x="1890" y="520"/>
                    </a:lnTo>
                    <a:lnTo>
                      <a:pt x="1896" y="525"/>
                    </a:lnTo>
                    <a:lnTo>
                      <a:pt x="1896" y="530"/>
                    </a:lnTo>
                    <a:lnTo>
                      <a:pt x="1902" y="530"/>
                    </a:lnTo>
                    <a:lnTo>
                      <a:pt x="1902" y="535"/>
                    </a:lnTo>
                    <a:lnTo>
                      <a:pt x="1902" y="540"/>
                    </a:lnTo>
                    <a:lnTo>
                      <a:pt x="1908" y="540"/>
                    </a:lnTo>
                    <a:lnTo>
                      <a:pt x="1908" y="545"/>
                    </a:lnTo>
                    <a:lnTo>
                      <a:pt x="1914" y="550"/>
                    </a:lnTo>
                    <a:lnTo>
                      <a:pt x="1914" y="555"/>
                    </a:lnTo>
                    <a:lnTo>
                      <a:pt x="1920" y="555"/>
                    </a:lnTo>
                    <a:lnTo>
                      <a:pt x="1920" y="560"/>
                    </a:lnTo>
                    <a:lnTo>
                      <a:pt x="1925" y="565"/>
                    </a:lnTo>
                    <a:lnTo>
                      <a:pt x="1931" y="570"/>
                    </a:lnTo>
                    <a:lnTo>
                      <a:pt x="1937" y="570"/>
                    </a:lnTo>
                    <a:lnTo>
                      <a:pt x="1937" y="575"/>
                    </a:lnTo>
                    <a:lnTo>
                      <a:pt x="1943" y="575"/>
                    </a:lnTo>
                    <a:lnTo>
                      <a:pt x="1949" y="575"/>
                    </a:lnTo>
                    <a:lnTo>
                      <a:pt x="1955" y="570"/>
                    </a:lnTo>
                    <a:lnTo>
                      <a:pt x="1961" y="570"/>
                    </a:lnTo>
                    <a:lnTo>
                      <a:pt x="1961" y="565"/>
                    </a:lnTo>
                    <a:lnTo>
                      <a:pt x="1966" y="565"/>
                    </a:lnTo>
                    <a:lnTo>
                      <a:pt x="1972" y="565"/>
                    </a:lnTo>
                    <a:lnTo>
                      <a:pt x="1972" y="560"/>
                    </a:lnTo>
                    <a:lnTo>
                      <a:pt x="1978" y="560"/>
                    </a:lnTo>
                    <a:lnTo>
                      <a:pt x="1978" y="555"/>
                    </a:lnTo>
                    <a:lnTo>
                      <a:pt x="1984" y="555"/>
                    </a:lnTo>
                    <a:lnTo>
                      <a:pt x="1984" y="550"/>
                    </a:lnTo>
                    <a:lnTo>
                      <a:pt x="1990" y="550"/>
                    </a:lnTo>
                    <a:lnTo>
                      <a:pt x="1990" y="545"/>
                    </a:lnTo>
                    <a:lnTo>
                      <a:pt x="1996" y="545"/>
                    </a:lnTo>
                    <a:lnTo>
                      <a:pt x="1996" y="540"/>
                    </a:lnTo>
                    <a:lnTo>
                      <a:pt x="2002" y="540"/>
                    </a:lnTo>
                    <a:lnTo>
                      <a:pt x="2002" y="535"/>
                    </a:lnTo>
                    <a:lnTo>
                      <a:pt x="2008" y="535"/>
                    </a:lnTo>
                    <a:lnTo>
                      <a:pt x="2008" y="530"/>
                    </a:lnTo>
                    <a:lnTo>
                      <a:pt x="2013" y="525"/>
                    </a:lnTo>
                    <a:lnTo>
                      <a:pt x="2013" y="530"/>
                    </a:lnTo>
                    <a:lnTo>
                      <a:pt x="2019" y="535"/>
                    </a:lnTo>
                    <a:lnTo>
                      <a:pt x="2019" y="540"/>
                    </a:lnTo>
                    <a:lnTo>
                      <a:pt x="2025" y="540"/>
                    </a:lnTo>
                    <a:lnTo>
                      <a:pt x="2025" y="545"/>
                    </a:lnTo>
                    <a:lnTo>
                      <a:pt x="2031" y="550"/>
                    </a:lnTo>
                    <a:lnTo>
                      <a:pt x="2037" y="555"/>
                    </a:lnTo>
                    <a:lnTo>
                      <a:pt x="2037" y="560"/>
                    </a:lnTo>
                    <a:lnTo>
                      <a:pt x="2043" y="565"/>
                    </a:lnTo>
                    <a:lnTo>
                      <a:pt x="2049" y="565"/>
                    </a:lnTo>
                    <a:lnTo>
                      <a:pt x="2049" y="570"/>
                    </a:lnTo>
                    <a:lnTo>
                      <a:pt x="2055" y="570"/>
                    </a:lnTo>
                    <a:lnTo>
                      <a:pt x="2055" y="575"/>
                    </a:lnTo>
                    <a:lnTo>
                      <a:pt x="2060" y="575"/>
                    </a:lnTo>
                    <a:lnTo>
                      <a:pt x="2060" y="580"/>
                    </a:lnTo>
                    <a:lnTo>
                      <a:pt x="2066" y="580"/>
                    </a:lnTo>
                    <a:lnTo>
                      <a:pt x="2066" y="586"/>
                    </a:lnTo>
                    <a:lnTo>
                      <a:pt x="2072" y="586"/>
                    </a:lnTo>
                    <a:lnTo>
                      <a:pt x="2078" y="586"/>
                    </a:lnTo>
                    <a:lnTo>
                      <a:pt x="2084" y="586"/>
                    </a:lnTo>
                    <a:lnTo>
                      <a:pt x="2090" y="586"/>
                    </a:lnTo>
                    <a:lnTo>
                      <a:pt x="2096" y="580"/>
                    </a:lnTo>
                    <a:lnTo>
                      <a:pt x="2101" y="575"/>
                    </a:lnTo>
                    <a:lnTo>
                      <a:pt x="2107" y="570"/>
                    </a:lnTo>
                    <a:lnTo>
                      <a:pt x="2107" y="565"/>
                    </a:lnTo>
                    <a:lnTo>
                      <a:pt x="2113" y="565"/>
                    </a:lnTo>
                    <a:lnTo>
                      <a:pt x="2113" y="560"/>
                    </a:lnTo>
                    <a:lnTo>
                      <a:pt x="2119" y="555"/>
                    </a:lnTo>
                    <a:lnTo>
                      <a:pt x="2119" y="550"/>
                    </a:lnTo>
                    <a:lnTo>
                      <a:pt x="2125" y="545"/>
                    </a:lnTo>
                    <a:lnTo>
                      <a:pt x="2131" y="540"/>
                    </a:lnTo>
                    <a:lnTo>
                      <a:pt x="2131" y="535"/>
                    </a:lnTo>
                    <a:lnTo>
                      <a:pt x="2137" y="530"/>
                    </a:lnTo>
                    <a:lnTo>
                      <a:pt x="2137" y="525"/>
                    </a:lnTo>
                    <a:lnTo>
                      <a:pt x="2143" y="520"/>
                    </a:lnTo>
                    <a:lnTo>
                      <a:pt x="2143" y="515"/>
                    </a:lnTo>
                    <a:lnTo>
                      <a:pt x="2143" y="510"/>
                    </a:lnTo>
                    <a:lnTo>
                      <a:pt x="2148" y="510"/>
                    </a:lnTo>
                    <a:lnTo>
                      <a:pt x="2148" y="505"/>
                    </a:lnTo>
                    <a:lnTo>
                      <a:pt x="2148" y="500"/>
                    </a:lnTo>
                    <a:lnTo>
                      <a:pt x="2154" y="495"/>
                    </a:lnTo>
                    <a:lnTo>
                      <a:pt x="2154" y="490"/>
                    </a:lnTo>
                    <a:lnTo>
                      <a:pt x="2160" y="490"/>
                    </a:lnTo>
                    <a:lnTo>
                      <a:pt x="2160" y="495"/>
                    </a:lnTo>
                    <a:lnTo>
                      <a:pt x="2160" y="500"/>
                    </a:lnTo>
                    <a:lnTo>
                      <a:pt x="2160" y="505"/>
                    </a:lnTo>
                    <a:lnTo>
                      <a:pt x="2166" y="510"/>
                    </a:lnTo>
                    <a:lnTo>
                      <a:pt x="2172" y="515"/>
                    </a:lnTo>
                    <a:lnTo>
                      <a:pt x="2172" y="520"/>
                    </a:lnTo>
                    <a:lnTo>
                      <a:pt x="2172" y="525"/>
                    </a:lnTo>
                    <a:lnTo>
                      <a:pt x="2178" y="525"/>
                    </a:lnTo>
                    <a:lnTo>
                      <a:pt x="2178" y="530"/>
                    </a:lnTo>
                    <a:lnTo>
                      <a:pt x="2184" y="535"/>
                    </a:lnTo>
                    <a:lnTo>
                      <a:pt x="2184" y="540"/>
                    </a:lnTo>
                    <a:lnTo>
                      <a:pt x="2189" y="545"/>
                    </a:lnTo>
                    <a:lnTo>
                      <a:pt x="2189" y="550"/>
                    </a:lnTo>
                    <a:lnTo>
                      <a:pt x="2195" y="550"/>
                    </a:lnTo>
                    <a:lnTo>
                      <a:pt x="2195" y="555"/>
                    </a:lnTo>
                    <a:lnTo>
                      <a:pt x="2195" y="560"/>
                    </a:lnTo>
                    <a:lnTo>
                      <a:pt x="2201" y="560"/>
                    </a:lnTo>
                    <a:lnTo>
                      <a:pt x="2201" y="565"/>
                    </a:lnTo>
                    <a:lnTo>
                      <a:pt x="2207" y="565"/>
                    </a:lnTo>
                    <a:lnTo>
                      <a:pt x="2207" y="570"/>
                    </a:lnTo>
                    <a:lnTo>
                      <a:pt x="2213" y="575"/>
                    </a:lnTo>
                    <a:lnTo>
                      <a:pt x="2219" y="575"/>
                    </a:lnTo>
                    <a:lnTo>
                      <a:pt x="2219" y="580"/>
                    </a:lnTo>
                    <a:lnTo>
                      <a:pt x="2225" y="580"/>
                    </a:lnTo>
                    <a:lnTo>
                      <a:pt x="2225" y="586"/>
                    </a:lnTo>
                    <a:lnTo>
                      <a:pt x="2231" y="586"/>
                    </a:lnTo>
                    <a:lnTo>
                      <a:pt x="2231" y="580"/>
                    </a:lnTo>
                    <a:lnTo>
                      <a:pt x="2236" y="580"/>
                    </a:lnTo>
                    <a:lnTo>
                      <a:pt x="2242" y="580"/>
                    </a:lnTo>
                    <a:lnTo>
                      <a:pt x="2242" y="575"/>
                    </a:lnTo>
                    <a:lnTo>
                      <a:pt x="2248" y="575"/>
                    </a:lnTo>
                    <a:lnTo>
                      <a:pt x="2248" y="570"/>
                    </a:lnTo>
                    <a:lnTo>
                      <a:pt x="2254" y="570"/>
                    </a:lnTo>
                    <a:lnTo>
                      <a:pt x="2260" y="565"/>
                    </a:lnTo>
                    <a:lnTo>
                      <a:pt x="2260" y="560"/>
                    </a:lnTo>
                    <a:lnTo>
                      <a:pt x="2266" y="560"/>
                    </a:lnTo>
                    <a:lnTo>
                      <a:pt x="2266" y="555"/>
                    </a:lnTo>
                    <a:lnTo>
                      <a:pt x="2272" y="555"/>
                    </a:lnTo>
                    <a:lnTo>
                      <a:pt x="2272" y="550"/>
                    </a:lnTo>
                    <a:lnTo>
                      <a:pt x="2278" y="545"/>
                    </a:lnTo>
                    <a:lnTo>
                      <a:pt x="2278" y="540"/>
                    </a:lnTo>
                    <a:lnTo>
                      <a:pt x="2283" y="540"/>
                    </a:lnTo>
                    <a:lnTo>
                      <a:pt x="2283" y="535"/>
                    </a:lnTo>
                    <a:lnTo>
                      <a:pt x="2289" y="530"/>
                    </a:lnTo>
                    <a:lnTo>
                      <a:pt x="2289" y="525"/>
                    </a:lnTo>
                    <a:lnTo>
                      <a:pt x="2295" y="525"/>
                    </a:lnTo>
                    <a:lnTo>
                      <a:pt x="2295" y="520"/>
                    </a:lnTo>
                    <a:lnTo>
                      <a:pt x="2295" y="515"/>
                    </a:lnTo>
                    <a:lnTo>
                      <a:pt x="2301" y="515"/>
                    </a:lnTo>
                    <a:lnTo>
                      <a:pt x="2301" y="520"/>
                    </a:lnTo>
                    <a:lnTo>
                      <a:pt x="2307" y="525"/>
                    </a:lnTo>
                    <a:lnTo>
                      <a:pt x="2307" y="535"/>
                    </a:lnTo>
                    <a:lnTo>
                      <a:pt x="2313" y="535"/>
                    </a:lnTo>
                    <a:lnTo>
                      <a:pt x="2313" y="540"/>
                    </a:lnTo>
                    <a:lnTo>
                      <a:pt x="2313" y="545"/>
                    </a:lnTo>
                    <a:lnTo>
                      <a:pt x="2319" y="550"/>
                    </a:lnTo>
                    <a:lnTo>
                      <a:pt x="2324" y="555"/>
                    </a:lnTo>
                    <a:lnTo>
                      <a:pt x="2324" y="560"/>
                    </a:lnTo>
                    <a:lnTo>
                      <a:pt x="2324" y="565"/>
                    </a:lnTo>
                    <a:lnTo>
                      <a:pt x="2330" y="565"/>
                    </a:lnTo>
                    <a:lnTo>
                      <a:pt x="2330" y="570"/>
                    </a:lnTo>
                    <a:lnTo>
                      <a:pt x="2336" y="570"/>
                    </a:lnTo>
                    <a:lnTo>
                      <a:pt x="2336" y="575"/>
                    </a:lnTo>
                    <a:lnTo>
                      <a:pt x="2342" y="580"/>
                    </a:lnTo>
                    <a:lnTo>
                      <a:pt x="2342" y="586"/>
                    </a:lnTo>
                    <a:lnTo>
                      <a:pt x="2348" y="586"/>
                    </a:lnTo>
                    <a:lnTo>
                      <a:pt x="2354" y="591"/>
                    </a:lnTo>
                    <a:lnTo>
                      <a:pt x="2360" y="591"/>
                    </a:lnTo>
                    <a:lnTo>
                      <a:pt x="2360" y="596"/>
                    </a:lnTo>
                    <a:lnTo>
                      <a:pt x="2366" y="596"/>
                    </a:lnTo>
                    <a:lnTo>
                      <a:pt x="2371" y="596"/>
                    </a:lnTo>
                    <a:lnTo>
                      <a:pt x="2377" y="596"/>
                    </a:lnTo>
                    <a:lnTo>
                      <a:pt x="2377" y="591"/>
                    </a:lnTo>
                    <a:lnTo>
                      <a:pt x="2383" y="591"/>
                    </a:lnTo>
                    <a:lnTo>
                      <a:pt x="2383" y="586"/>
                    </a:lnTo>
                    <a:lnTo>
                      <a:pt x="2389" y="586"/>
                    </a:lnTo>
                    <a:lnTo>
                      <a:pt x="2389" y="580"/>
                    </a:lnTo>
                    <a:lnTo>
                      <a:pt x="2395" y="575"/>
                    </a:lnTo>
                    <a:lnTo>
                      <a:pt x="2395" y="570"/>
                    </a:lnTo>
                    <a:lnTo>
                      <a:pt x="2401" y="570"/>
                    </a:lnTo>
                    <a:lnTo>
                      <a:pt x="2401" y="565"/>
                    </a:lnTo>
                    <a:lnTo>
                      <a:pt x="2401" y="560"/>
                    </a:lnTo>
                    <a:lnTo>
                      <a:pt x="2407" y="560"/>
                    </a:lnTo>
                    <a:lnTo>
                      <a:pt x="2407" y="555"/>
                    </a:lnTo>
                    <a:lnTo>
                      <a:pt x="2407" y="550"/>
                    </a:lnTo>
                    <a:lnTo>
                      <a:pt x="2413" y="545"/>
                    </a:lnTo>
                    <a:lnTo>
                      <a:pt x="2418" y="540"/>
                    </a:lnTo>
                    <a:lnTo>
                      <a:pt x="2418" y="535"/>
                    </a:lnTo>
                    <a:lnTo>
                      <a:pt x="2418" y="530"/>
                    </a:lnTo>
                    <a:lnTo>
                      <a:pt x="2424" y="525"/>
                    </a:lnTo>
                    <a:lnTo>
                      <a:pt x="2424" y="520"/>
                    </a:lnTo>
                    <a:lnTo>
                      <a:pt x="2424" y="515"/>
                    </a:lnTo>
                    <a:lnTo>
                      <a:pt x="2430" y="510"/>
                    </a:lnTo>
                    <a:lnTo>
                      <a:pt x="2430" y="505"/>
                    </a:lnTo>
                    <a:lnTo>
                      <a:pt x="2430" y="500"/>
                    </a:lnTo>
                    <a:lnTo>
                      <a:pt x="2430" y="495"/>
                    </a:lnTo>
                    <a:lnTo>
                      <a:pt x="2436" y="495"/>
                    </a:lnTo>
                    <a:lnTo>
                      <a:pt x="2436" y="485"/>
                    </a:lnTo>
                    <a:lnTo>
                      <a:pt x="2442" y="474"/>
                    </a:lnTo>
                    <a:lnTo>
                      <a:pt x="2442" y="469"/>
                    </a:lnTo>
                    <a:lnTo>
                      <a:pt x="2448" y="469"/>
                    </a:lnTo>
                    <a:lnTo>
                      <a:pt x="2448" y="474"/>
                    </a:lnTo>
                    <a:lnTo>
                      <a:pt x="2448" y="485"/>
                    </a:lnTo>
                    <a:lnTo>
                      <a:pt x="2448" y="490"/>
                    </a:lnTo>
                    <a:lnTo>
                      <a:pt x="2454" y="495"/>
                    </a:lnTo>
                    <a:lnTo>
                      <a:pt x="2454" y="500"/>
                    </a:lnTo>
                    <a:lnTo>
                      <a:pt x="2459" y="505"/>
                    </a:lnTo>
                    <a:lnTo>
                      <a:pt x="2459" y="510"/>
                    </a:lnTo>
                    <a:lnTo>
                      <a:pt x="2459" y="520"/>
                    </a:lnTo>
                    <a:lnTo>
                      <a:pt x="2465" y="520"/>
                    </a:lnTo>
                    <a:lnTo>
                      <a:pt x="2465" y="530"/>
                    </a:lnTo>
                    <a:lnTo>
                      <a:pt x="2471" y="535"/>
                    </a:lnTo>
                    <a:lnTo>
                      <a:pt x="2471" y="540"/>
                    </a:lnTo>
                    <a:lnTo>
                      <a:pt x="2471" y="545"/>
                    </a:lnTo>
                    <a:lnTo>
                      <a:pt x="2477" y="545"/>
                    </a:lnTo>
                    <a:lnTo>
                      <a:pt x="2477" y="550"/>
                    </a:lnTo>
                    <a:lnTo>
                      <a:pt x="2477" y="555"/>
                    </a:lnTo>
                    <a:lnTo>
                      <a:pt x="2477" y="560"/>
                    </a:lnTo>
                    <a:lnTo>
                      <a:pt x="2483" y="560"/>
                    </a:lnTo>
                    <a:lnTo>
                      <a:pt x="2483" y="565"/>
                    </a:lnTo>
                    <a:lnTo>
                      <a:pt x="2489" y="570"/>
                    </a:lnTo>
                    <a:lnTo>
                      <a:pt x="2489" y="575"/>
                    </a:lnTo>
                    <a:lnTo>
                      <a:pt x="2495" y="575"/>
                    </a:lnTo>
                    <a:lnTo>
                      <a:pt x="2495" y="580"/>
                    </a:lnTo>
                    <a:lnTo>
                      <a:pt x="2495" y="586"/>
                    </a:lnTo>
                    <a:lnTo>
                      <a:pt x="2501" y="586"/>
                    </a:lnTo>
                    <a:lnTo>
                      <a:pt x="2501" y="591"/>
                    </a:lnTo>
                    <a:lnTo>
                      <a:pt x="2506" y="591"/>
                    </a:lnTo>
                    <a:lnTo>
                      <a:pt x="2506" y="596"/>
                    </a:lnTo>
                    <a:lnTo>
                      <a:pt x="2512" y="596"/>
                    </a:lnTo>
                    <a:lnTo>
                      <a:pt x="2518" y="596"/>
                    </a:lnTo>
                    <a:lnTo>
                      <a:pt x="2524" y="596"/>
                    </a:lnTo>
                    <a:lnTo>
                      <a:pt x="2530" y="591"/>
                    </a:lnTo>
                    <a:lnTo>
                      <a:pt x="2536" y="591"/>
                    </a:lnTo>
                    <a:lnTo>
                      <a:pt x="2536" y="586"/>
                    </a:lnTo>
                    <a:lnTo>
                      <a:pt x="2542" y="586"/>
                    </a:lnTo>
                    <a:lnTo>
                      <a:pt x="2542" y="580"/>
                    </a:lnTo>
                    <a:lnTo>
                      <a:pt x="2547" y="575"/>
                    </a:lnTo>
                    <a:lnTo>
                      <a:pt x="2547" y="570"/>
                    </a:lnTo>
                    <a:lnTo>
                      <a:pt x="2553" y="570"/>
                    </a:lnTo>
                    <a:lnTo>
                      <a:pt x="2553" y="565"/>
                    </a:lnTo>
                    <a:lnTo>
                      <a:pt x="2559" y="560"/>
                    </a:lnTo>
                    <a:lnTo>
                      <a:pt x="2559" y="555"/>
                    </a:lnTo>
                    <a:lnTo>
                      <a:pt x="2565" y="550"/>
                    </a:lnTo>
                    <a:lnTo>
                      <a:pt x="2565" y="545"/>
                    </a:lnTo>
                    <a:lnTo>
                      <a:pt x="2571" y="540"/>
                    </a:lnTo>
                    <a:lnTo>
                      <a:pt x="2571" y="535"/>
                    </a:lnTo>
                    <a:lnTo>
                      <a:pt x="2571" y="530"/>
                    </a:lnTo>
                    <a:lnTo>
                      <a:pt x="2577" y="525"/>
                    </a:lnTo>
                    <a:lnTo>
                      <a:pt x="2577" y="520"/>
                    </a:lnTo>
                    <a:lnTo>
                      <a:pt x="2583" y="515"/>
                    </a:lnTo>
                    <a:lnTo>
                      <a:pt x="2583" y="510"/>
                    </a:lnTo>
                    <a:lnTo>
                      <a:pt x="2583" y="505"/>
                    </a:lnTo>
                    <a:lnTo>
                      <a:pt x="2589" y="500"/>
                    </a:lnTo>
                  </a:path>
                </a:pathLst>
              </a:custGeom>
              <a:noFill/>
              <a:ln w="6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4" name="Rectangle 3432"/>
              <p:cNvSpPr>
                <a:spLocks noChangeArrowheads="1"/>
              </p:cNvSpPr>
              <p:nvPr/>
            </p:nvSpPr>
            <p:spPr bwMode="auto">
              <a:xfrm>
                <a:off x="3186" y="3762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5" name="Freeform 3433"/>
              <p:cNvSpPr>
                <a:spLocks/>
              </p:cNvSpPr>
              <p:nvPr/>
            </p:nvSpPr>
            <p:spPr bwMode="auto">
              <a:xfrm>
                <a:off x="2963" y="3126"/>
                <a:ext cx="2589" cy="616"/>
              </a:xfrm>
              <a:custGeom>
                <a:avLst/>
                <a:gdLst>
                  <a:gd name="T0" fmla="*/ 36 w 2589"/>
                  <a:gd name="T1" fmla="*/ 20 h 616"/>
                  <a:gd name="T2" fmla="*/ 77 w 2589"/>
                  <a:gd name="T3" fmla="*/ 50 h 616"/>
                  <a:gd name="T4" fmla="*/ 118 w 2589"/>
                  <a:gd name="T5" fmla="*/ 116 h 616"/>
                  <a:gd name="T6" fmla="*/ 159 w 2589"/>
                  <a:gd name="T7" fmla="*/ 151 h 616"/>
                  <a:gd name="T8" fmla="*/ 206 w 2589"/>
                  <a:gd name="T9" fmla="*/ 156 h 616"/>
                  <a:gd name="T10" fmla="*/ 241 w 2589"/>
                  <a:gd name="T11" fmla="*/ 202 h 616"/>
                  <a:gd name="T12" fmla="*/ 288 w 2589"/>
                  <a:gd name="T13" fmla="*/ 262 h 616"/>
                  <a:gd name="T14" fmla="*/ 323 w 2589"/>
                  <a:gd name="T15" fmla="*/ 262 h 616"/>
                  <a:gd name="T16" fmla="*/ 364 w 2589"/>
                  <a:gd name="T17" fmla="*/ 267 h 616"/>
                  <a:gd name="T18" fmla="*/ 405 w 2589"/>
                  <a:gd name="T19" fmla="*/ 333 h 616"/>
                  <a:gd name="T20" fmla="*/ 446 w 2589"/>
                  <a:gd name="T21" fmla="*/ 358 h 616"/>
                  <a:gd name="T22" fmla="*/ 493 w 2589"/>
                  <a:gd name="T23" fmla="*/ 348 h 616"/>
                  <a:gd name="T24" fmla="*/ 529 w 2589"/>
                  <a:gd name="T25" fmla="*/ 383 h 616"/>
                  <a:gd name="T26" fmla="*/ 576 w 2589"/>
                  <a:gd name="T27" fmla="*/ 439 h 616"/>
                  <a:gd name="T28" fmla="*/ 611 w 2589"/>
                  <a:gd name="T29" fmla="*/ 434 h 616"/>
                  <a:gd name="T30" fmla="*/ 652 w 2589"/>
                  <a:gd name="T31" fmla="*/ 429 h 616"/>
                  <a:gd name="T32" fmla="*/ 693 w 2589"/>
                  <a:gd name="T33" fmla="*/ 479 h 616"/>
                  <a:gd name="T34" fmla="*/ 734 w 2589"/>
                  <a:gd name="T35" fmla="*/ 494 h 616"/>
                  <a:gd name="T36" fmla="*/ 781 w 2589"/>
                  <a:gd name="T37" fmla="*/ 479 h 616"/>
                  <a:gd name="T38" fmla="*/ 816 w 2589"/>
                  <a:gd name="T39" fmla="*/ 500 h 616"/>
                  <a:gd name="T40" fmla="*/ 863 w 2589"/>
                  <a:gd name="T41" fmla="*/ 535 h 616"/>
                  <a:gd name="T42" fmla="*/ 898 w 2589"/>
                  <a:gd name="T43" fmla="*/ 515 h 616"/>
                  <a:gd name="T44" fmla="*/ 939 w 2589"/>
                  <a:gd name="T45" fmla="*/ 500 h 616"/>
                  <a:gd name="T46" fmla="*/ 981 w 2589"/>
                  <a:gd name="T47" fmla="*/ 530 h 616"/>
                  <a:gd name="T48" fmla="*/ 1022 w 2589"/>
                  <a:gd name="T49" fmla="*/ 525 h 616"/>
                  <a:gd name="T50" fmla="*/ 1069 w 2589"/>
                  <a:gd name="T51" fmla="*/ 484 h 616"/>
                  <a:gd name="T52" fmla="*/ 1104 w 2589"/>
                  <a:gd name="T53" fmla="*/ 500 h 616"/>
                  <a:gd name="T54" fmla="*/ 1151 w 2589"/>
                  <a:gd name="T55" fmla="*/ 530 h 616"/>
                  <a:gd name="T56" fmla="*/ 1186 w 2589"/>
                  <a:gd name="T57" fmla="*/ 494 h 616"/>
                  <a:gd name="T58" fmla="*/ 1227 w 2589"/>
                  <a:gd name="T59" fmla="*/ 459 h 616"/>
                  <a:gd name="T60" fmla="*/ 1268 w 2589"/>
                  <a:gd name="T61" fmla="*/ 510 h 616"/>
                  <a:gd name="T62" fmla="*/ 1309 w 2589"/>
                  <a:gd name="T63" fmla="*/ 520 h 616"/>
                  <a:gd name="T64" fmla="*/ 1356 w 2589"/>
                  <a:gd name="T65" fmla="*/ 479 h 616"/>
                  <a:gd name="T66" fmla="*/ 1391 w 2589"/>
                  <a:gd name="T67" fmla="*/ 510 h 616"/>
                  <a:gd name="T68" fmla="*/ 1438 w 2589"/>
                  <a:gd name="T69" fmla="*/ 560 h 616"/>
                  <a:gd name="T70" fmla="*/ 1473 w 2589"/>
                  <a:gd name="T71" fmla="*/ 545 h 616"/>
                  <a:gd name="T72" fmla="*/ 1515 w 2589"/>
                  <a:gd name="T73" fmla="*/ 530 h 616"/>
                  <a:gd name="T74" fmla="*/ 1556 w 2589"/>
                  <a:gd name="T75" fmla="*/ 575 h 616"/>
                  <a:gd name="T76" fmla="*/ 1597 w 2589"/>
                  <a:gd name="T77" fmla="*/ 580 h 616"/>
                  <a:gd name="T78" fmla="*/ 1644 w 2589"/>
                  <a:gd name="T79" fmla="*/ 540 h 616"/>
                  <a:gd name="T80" fmla="*/ 1679 w 2589"/>
                  <a:gd name="T81" fmla="*/ 555 h 616"/>
                  <a:gd name="T82" fmla="*/ 1726 w 2589"/>
                  <a:gd name="T83" fmla="*/ 580 h 616"/>
                  <a:gd name="T84" fmla="*/ 1761 w 2589"/>
                  <a:gd name="T85" fmla="*/ 540 h 616"/>
                  <a:gd name="T86" fmla="*/ 1802 w 2589"/>
                  <a:gd name="T87" fmla="*/ 494 h 616"/>
                  <a:gd name="T88" fmla="*/ 1843 w 2589"/>
                  <a:gd name="T89" fmla="*/ 560 h 616"/>
                  <a:gd name="T90" fmla="*/ 1884 w 2589"/>
                  <a:gd name="T91" fmla="*/ 575 h 616"/>
                  <a:gd name="T92" fmla="*/ 1931 w 2589"/>
                  <a:gd name="T93" fmla="*/ 535 h 616"/>
                  <a:gd name="T94" fmla="*/ 1966 w 2589"/>
                  <a:gd name="T95" fmla="*/ 570 h 616"/>
                  <a:gd name="T96" fmla="*/ 2013 w 2589"/>
                  <a:gd name="T97" fmla="*/ 606 h 616"/>
                  <a:gd name="T98" fmla="*/ 2049 w 2589"/>
                  <a:gd name="T99" fmla="*/ 575 h 616"/>
                  <a:gd name="T100" fmla="*/ 2090 w 2589"/>
                  <a:gd name="T101" fmla="*/ 535 h 616"/>
                  <a:gd name="T102" fmla="*/ 2131 w 2589"/>
                  <a:gd name="T103" fmla="*/ 585 h 616"/>
                  <a:gd name="T104" fmla="*/ 2172 w 2589"/>
                  <a:gd name="T105" fmla="*/ 580 h 616"/>
                  <a:gd name="T106" fmla="*/ 2219 w 2589"/>
                  <a:gd name="T107" fmla="*/ 520 h 616"/>
                  <a:gd name="T108" fmla="*/ 2254 w 2589"/>
                  <a:gd name="T109" fmla="*/ 560 h 616"/>
                  <a:gd name="T110" fmla="*/ 2301 w 2589"/>
                  <a:gd name="T111" fmla="*/ 611 h 616"/>
                  <a:gd name="T112" fmla="*/ 2336 w 2589"/>
                  <a:gd name="T113" fmla="*/ 585 h 616"/>
                  <a:gd name="T114" fmla="*/ 2377 w 2589"/>
                  <a:gd name="T115" fmla="*/ 535 h 616"/>
                  <a:gd name="T116" fmla="*/ 2418 w 2589"/>
                  <a:gd name="T117" fmla="*/ 595 h 616"/>
                  <a:gd name="T118" fmla="*/ 2459 w 2589"/>
                  <a:gd name="T119" fmla="*/ 595 h 616"/>
                  <a:gd name="T120" fmla="*/ 2506 w 2589"/>
                  <a:gd name="T121" fmla="*/ 525 h 616"/>
                  <a:gd name="T122" fmla="*/ 2542 w 2589"/>
                  <a:gd name="T123" fmla="*/ 575 h 61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89"/>
                  <a:gd name="T187" fmla="*/ 0 h 616"/>
                  <a:gd name="T188" fmla="*/ 2589 w 2589"/>
                  <a:gd name="T189" fmla="*/ 616 h 61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89" h="616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2" y="5"/>
                    </a:lnTo>
                    <a:lnTo>
                      <a:pt x="12" y="10"/>
                    </a:lnTo>
                    <a:lnTo>
                      <a:pt x="18" y="10"/>
                    </a:lnTo>
                    <a:lnTo>
                      <a:pt x="24" y="15"/>
                    </a:lnTo>
                    <a:lnTo>
                      <a:pt x="30" y="20"/>
                    </a:lnTo>
                    <a:lnTo>
                      <a:pt x="36" y="20"/>
                    </a:lnTo>
                    <a:lnTo>
                      <a:pt x="42" y="25"/>
                    </a:lnTo>
                    <a:lnTo>
                      <a:pt x="47" y="25"/>
                    </a:lnTo>
                    <a:lnTo>
                      <a:pt x="47" y="30"/>
                    </a:lnTo>
                    <a:lnTo>
                      <a:pt x="53" y="30"/>
                    </a:lnTo>
                    <a:lnTo>
                      <a:pt x="59" y="30"/>
                    </a:lnTo>
                    <a:lnTo>
                      <a:pt x="59" y="35"/>
                    </a:lnTo>
                    <a:lnTo>
                      <a:pt x="65" y="35"/>
                    </a:lnTo>
                    <a:lnTo>
                      <a:pt x="65" y="40"/>
                    </a:lnTo>
                    <a:lnTo>
                      <a:pt x="71" y="40"/>
                    </a:lnTo>
                    <a:lnTo>
                      <a:pt x="71" y="45"/>
                    </a:lnTo>
                    <a:lnTo>
                      <a:pt x="77" y="45"/>
                    </a:lnTo>
                    <a:lnTo>
                      <a:pt x="77" y="50"/>
                    </a:lnTo>
                    <a:lnTo>
                      <a:pt x="83" y="55"/>
                    </a:lnTo>
                    <a:lnTo>
                      <a:pt x="83" y="60"/>
                    </a:lnTo>
                    <a:lnTo>
                      <a:pt x="88" y="65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94" y="80"/>
                    </a:lnTo>
                    <a:lnTo>
                      <a:pt x="100" y="80"/>
                    </a:lnTo>
                    <a:lnTo>
                      <a:pt x="100" y="85"/>
                    </a:lnTo>
                    <a:lnTo>
                      <a:pt x="100" y="91"/>
                    </a:lnTo>
                    <a:lnTo>
                      <a:pt x="106" y="91"/>
                    </a:lnTo>
                    <a:lnTo>
                      <a:pt x="106" y="96"/>
                    </a:lnTo>
                    <a:lnTo>
                      <a:pt x="112" y="101"/>
                    </a:lnTo>
                    <a:lnTo>
                      <a:pt x="112" y="106"/>
                    </a:lnTo>
                    <a:lnTo>
                      <a:pt x="118" y="106"/>
                    </a:lnTo>
                    <a:lnTo>
                      <a:pt x="118" y="111"/>
                    </a:lnTo>
                    <a:lnTo>
                      <a:pt x="118" y="116"/>
                    </a:lnTo>
                    <a:lnTo>
                      <a:pt x="124" y="116"/>
                    </a:lnTo>
                    <a:lnTo>
                      <a:pt x="124" y="121"/>
                    </a:lnTo>
                    <a:lnTo>
                      <a:pt x="130" y="126"/>
                    </a:lnTo>
                    <a:lnTo>
                      <a:pt x="130" y="131"/>
                    </a:lnTo>
                    <a:lnTo>
                      <a:pt x="135" y="131"/>
                    </a:lnTo>
                    <a:lnTo>
                      <a:pt x="135" y="136"/>
                    </a:lnTo>
                    <a:lnTo>
                      <a:pt x="135" y="141"/>
                    </a:lnTo>
                    <a:lnTo>
                      <a:pt x="141" y="141"/>
                    </a:lnTo>
                    <a:lnTo>
                      <a:pt x="141" y="146"/>
                    </a:lnTo>
                    <a:lnTo>
                      <a:pt x="147" y="146"/>
                    </a:lnTo>
                    <a:lnTo>
                      <a:pt x="153" y="146"/>
                    </a:lnTo>
                    <a:lnTo>
                      <a:pt x="159" y="151"/>
                    </a:lnTo>
                    <a:lnTo>
                      <a:pt x="165" y="151"/>
                    </a:lnTo>
                    <a:lnTo>
                      <a:pt x="171" y="151"/>
                    </a:lnTo>
                    <a:lnTo>
                      <a:pt x="176" y="151"/>
                    </a:lnTo>
                    <a:lnTo>
                      <a:pt x="182" y="151"/>
                    </a:lnTo>
                    <a:lnTo>
                      <a:pt x="188" y="151"/>
                    </a:lnTo>
                    <a:lnTo>
                      <a:pt x="194" y="151"/>
                    </a:lnTo>
                    <a:lnTo>
                      <a:pt x="200" y="151"/>
                    </a:lnTo>
                    <a:lnTo>
                      <a:pt x="206" y="156"/>
                    </a:lnTo>
                    <a:lnTo>
                      <a:pt x="212" y="156"/>
                    </a:lnTo>
                    <a:lnTo>
                      <a:pt x="218" y="156"/>
                    </a:lnTo>
                    <a:lnTo>
                      <a:pt x="218" y="161"/>
                    </a:lnTo>
                    <a:lnTo>
                      <a:pt x="218" y="166"/>
                    </a:lnTo>
                    <a:lnTo>
                      <a:pt x="223" y="166"/>
                    </a:lnTo>
                    <a:lnTo>
                      <a:pt x="223" y="171"/>
                    </a:lnTo>
                    <a:lnTo>
                      <a:pt x="229" y="176"/>
                    </a:lnTo>
                    <a:lnTo>
                      <a:pt x="229" y="181"/>
                    </a:lnTo>
                    <a:lnTo>
                      <a:pt x="235" y="186"/>
                    </a:lnTo>
                    <a:lnTo>
                      <a:pt x="235" y="192"/>
                    </a:lnTo>
                    <a:lnTo>
                      <a:pt x="241" y="192"/>
                    </a:lnTo>
                    <a:lnTo>
                      <a:pt x="241" y="197"/>
                    </a:lnTo>
                    <a:lnTo>
                      <a:pt x="241" y="202"/>
                    </a:lnTo>
                    <a:lnTo>
                      <a:pt x="247" y="202"/>
                    </a:lnTo>
                    <a:lnTo>
                      <a:pt x="247" y="207"/>
                    </a:lnTo>
                    <a:lnTo>
                      <a:pt x="247" y="212"/>
                    </a:lnTo>
                    <a:lnTo>
                      <a:pt x="253" y="212"/>
                    </a:lnTo>
                    <a:lnTo>
                      <a:pt x="253" y="217"/>
                    </a:lnTo>
                    <a:lnTo>
                      <a:pt x="253" y="222"/>
                    </a:lnTo>
                    <a:lnTo>
                      <a:pt x="259" y="222"/>
                    </a:lnTo>
                    <a:lnTo>
                      <a:pt x="259" y="227"/>
                    </a:lnTo>
                    <a:lnTo>
                      <a:pt x="265" y="232"/>
                    </a:lnTo>
                    <a:lnTo>
                      <a:pt x="265" y="237"/>
                    </a:lnTo>
                    <a:lnTo>
                      <a:pt x="270" y="237"/>
                    </a:lnTo>
                    <a:lnTo>
                      <a:pt x="270" y="242"/>
                    </a:lnTo>
                    <a:lnTo>
                      <a:pt x="270" y="247"/>
                    </a:lnTo>
                    <a:lnTo>
                      <a:pt x="276" y="247"/>
                    </a:lnTo>
                    <a:lnTo>
                      <a:pt x="276" y="252"/>
                    </a:lnTo>
                    <a:lnTo>
                      <a:pt x="282" y="257"/>
                    </a:lnTo>
                    <a:lnTo>
                      <a:pt x="282" y="262"/>
                    </a:lnTo>
                    <a:lnTo>
                      <a:pt x="288" y="262"/>
                    </a:lnTo>
                    <a:lnTo>
                      <a:pt x="288" y="267"/>
                    </a:lnTo>
                    <a:lnTo>
                      <a:pt x="294" y="262"/>
                    </a:lnTo>
                    <a:lnTo>
                      <a:pt x="300" y="262"/>
                    </a:lnTo>
                    <a:lnTo>
                      <a:pt x="306" y="262"/>
                    </a:lnTo>
                    <a:lnTo>
                      <a:pt x="311" y="262"/>
                    </a:lnTo>
                    <a:lnTo>
                      <a:pt x="317" y="262"/>
                    </a:lnTo>
                    <a:lnTo>
                      <a:pt x="323" y="262"/>
                    </a:lnTo>
                    <a:lnTo>
                      <a:pt x="329" y="262"/>
                    </a:lnTo>
                    <a:lnTo>
                      <a:pt x="329" y="257"/>
                    </a:lnTo>
                    <a:lnTo>
                      <a:pt x="335" y="257"/>
                    </a:lnTo>
                    <a:lnTo>
                      <a:pt x="341" y="257"/>
                    </a:lnTo>
                    <a:lnTo>
                      <a:pt x="347" y="257"/>
                    </a:lnTo>
                    <a:lnTo>
                      <a:pt x="353" y="257"/>
                    </a:lnTo>
                    <a:lnTo>
                      <a:pt x="358" y="257"/>
                    </a:lnTo>
                    <a:lnTo>
                      <a:pt x="364" y="262"/>
                    </a:lnTo>
                    <a:lnTo>
                      <a:pt x="364" y="267"/>
                    </a:lnTo>
                    <a:lnTo>
                      <a:pt x="370" y="272"/>
                    </a:lnTo>
                    <a:lnTo>
                      <a:pt x="370" y="277"/>
                    </a:lnTo>
                    <a:lnTo>
                      <a:pt x="376" y="277"/>
                    </a:lnTo>
                    <a:lnTo>
                      <a:pt x="376" y="282"/>
                    </a:lnTo>
                    <a:lnTo>
                      <a:pt x="376" y="287"/>
                    </a:lnTo>
                    <a:lnTo>
                      <a:pt x="382" y="292"/>
                    </a:lnTo>
                    <a:lnTo>
                      <a:pt x="382" y="298"/>
                    </a:lnTo>
                    <a:lnTo>
                      <a:pt x="388" y="298"/>
                    </a:lnTo>
                    <a:lnTo>
                      <a:pt x="388" y="303"/>
                    </a:lnTo>
                    <a:lnTo>
                      <a:pt x="388" y="308"/>
                    </a:lnTo>
                    <a:lnTo>
                      <a:pt x="394" y="308"/>
                    </a:lnTo>
                    <a:lnTo>
                      <a:pt x="394" y="313"/>
                    </a:lnTo>
                    <a:lnTo>
                      <a:pt x="400" y="318"/>
                    </a:lnTo>
                    <a:lnTo>
                      <a:pt x="405" y="323"/>
                    </a:lnTo>
                    <a:lnTo>
                      <a:pt x="405" y="328"/>
                    </a:lnTo>
                    <a:lnTo>
                      <a:pt x="405" y="333"/>
                    </a:lnTo>
                    <a:lnTo>
                      <a:pt x="411" y="333"/>
                    </a:lnTo>
                    <a:lnTo>
                      <a:pt x="411" y="338"/>
                    </a:lnTo>
                    <a:lnTo>
                      <a:pt x="417" y="343"/>
                    </a:lnTo>
                    <a:lnTo>
                      <a:pt x="417" y="348"/>
                    </a:lnTo>
                    <a:lnTo>
                      <a:pt x="423" y="348"/>
                    </a:lnTo>
                    <a:lnTo>
                      <a:pt x="423" y="353"/>
                    </a:lnTo>
                    <a:lnTo>
                      <a:pt x="429" y="358"/>
                    </a:lnTo>
                    <a:lnTo>
                      <a:pt x="429" y="363"/>
                    </a:lnTo>
                    <a:lnTo>
                      <a:pt x="435" y="363"/>
                    </a:lnTo>
                    <a:lnTo>
                      <a:pt x="441" y="358"/>
                    </a:lnTo>
                    <a:lnTo>
                      <a:pt x="446" y="358"/>
                    </a:lnTo>
                    <a:lnTo>
                      <a:pt x="452" y="358"/>
                    </a:lnTo>
                    <a:lnTo>
                      <a:pt x="458" y="358"/>
                    </a:lnTo>
                    <a:lnTo>
                      <a:pt x="464" y="353"/>
                    </a:lnTo>
                    <a:lnTo>
                      <a:pt x="470" y="353"/>
                    </a:lnTo>
                    <a:lnTo>
                      <a:pt x="476" y="353"/>
                    </a:lnTo>
                    <a:lnTo>
                      <a:pt x="482" y="353"/>
                    </a:lnTo>
                    <a:lnTo>
                      <a:pt x="482" y="348"/>
                    </a:lnTo>
                    <a:lnTo>
                      <a:pt x="488" y="348"/>
                    </a:lnTo>
                    <a:lnTo>
                      <a:pt x="493" y="348"/>
                    </a:lnTo>
                    <a:lnTo>
                      <a:pt x="499" y="348"/>
                    </a:lnTo>
                    <a:lnTo>
                      <a:pt x="499" y="343"/>
                    </a:lnTo>
                    <a:lnTo>
                      <a:pt x="505" y="343"/>
                    </a:lnTo>
                    <a:lnTo>
                      <a:pt x="505" y="348"/>
                    </a:lnTo>
                    <a:lnTo>
                      <a:pt x="505" y="353"/>
                    </a:lnTo>
                    <a:lnTo>
                      <a:pt x="511" y="353"/>
                    </a:lnTo>
                    <a:lnTo>
                      <a:pt x="511" y="358"/>
                    </a:lnTo>
                    <a:lnTo>
                      <a:pt x="511" y="363"/>
                    </a:lnTo>
                    <a:lnTo>
                      <a:pt x="517" y="363"/>
                    </a:lnTo>
                    <a:lnTo>
                      <a:pt x="517" y="368"/>
                    </a:lnTo>
                    <a:lnTo>
                      <a:pt x="523" y="373"/>
                    </a:lnTo>
                    <a:lnTo>
                      <a:pt x="523" y="378"/>
                    </a:lnTo>
                    <a:lnTo>
                      <a:pt x="529" y="378"/>
                    </a:lnTo>
                    <a:lnTo>
                      <a:pt x="529" y="383"/>
                    </a:lnTo>
                    <a:lnTo>
                      <a:pt x="534" y="388"/>
                    </a:lnTo>
                    <a:lnTo>
                      <a:pt x="534" y="393"/>
                    </a:lnTo>
                    <a:lnTo>
                      <a:pt x="540" y="399"/>
                    </a:lnTo>
                    <a:lnTo>
                      <a:pt x="540" y="404"/>
                    </a:lnTo>
                    <a:lnTo>
                      <a:pt x="546" y="404"/>
                    </a:lnTo>
                    <a:lnTo>
                      <a:pt x="546" y="409"/>
                    </a:lnTo>
                    <a:lnTo>
                      <a:pt x="552" y="414"/>
                    </a:lnTo>
                    <a:lnTo>
                      <a:pt x="552" y="419"/>
                    </a:lnTo>
                    <a:lnTo>
                      <a:pt x="558" y="419"/>
                    </a:lnTo>
                    <a:lnTo>
                      <a:pt x="558" y="424"/>
                    </a:lnTo>
                    <a:lnTo>
                      <a:pt x="564" y="429"/>
                    </a:lnTo>
                    <a:lnTo>
                      <a:pt x="570" y="434"/>
                    </a:lnTo>
                    <a:lnTo>
                      <a:pt x="570" y="439"/>
                    </a:lnTo>
                    <a:lnTo>
                      <a:pt x="576" y="439"/>
                    </a:lnTo>
                    <a:lnTo>
                      <a:pt x="576" y="444"/>
                    </a:lnTo>
                    <a:lnTo>
                      <a:pt x="576" y="439"/>
                    </a:lnTo>
                    <a:lnTo>
                      <a:pt x="581" y="439"/>
                    </a:lnTo>
                    <a:lnTo>
                      <a:pt x="587" y="439"/>
                    </a:lnTo>
                    <a:lnTo>
                      <a:pt x="593" y="439"/>
                    </a:lnTo>
                    <a:lnTo>
                      <a:pt x="599" y="439"/>
                    </a:lnTo>
                    <a:lnTo>
                      <a:pt x="599" y="434"/>
                    </a:lnTo>
                    <a:lnTo>
                      <a:pt x="605" y="434"/>
                    </a:lnTo>
                    <a:lnTo>
                      <a:pt x="611" y="434"/>
                    </a:lnTo>
                    <a:lnTo>
                      <a:pt x="617" y="429"/>
                    </a:lnTo>
                    <a:lnTo>
                      <a:pt x="623" y="429"/>
                    </a:lnTo>
                    <a:lnTo>
                      <a:pt x="628" y="429"/>
                    </a:lnTo>
                    <a:lnTo>
                      <a:pt x="628" y="424"/>
                    </a:lnTo>
                    <a:lnTo>
                      <a:pt x="634" y="424"/>
                    </a:lnTo>
                    <a:lnTo>
                      <a:pt x="640" y="424"/>
                    </a:lnTo>
                    <a:lnTo>
                      <a:pt x="646" y="424"/>
                    </a:lnTo>
                    <a:lnTo>
                      <a:pt x="646" y="419"/>
                    </a:lnTo>
                    <a:lnTo>
                      <a:pt x="646" y="424"/>
                    </a:lnTo>
                    <a:lnTo>
                      <a:pt x="652" y="424"/>
                    </a:lnTo>
                    <a:lnTo>
                      <a:pt x="652" y="429"/>
                    </a:lnTo>
                    <a:lnTo>
                      <a:pt x="658" y="434"/>
                    </a:lnTo>
                    <a:lnTo>
                      <a:pt x="658" y="439"/>
                    </a:lnTo>
                    <a:lnTo>
                      <a:pt x="664" y="439"/>
                    </a:lnTo>
                    <a:lnTo>
                      <a:pt x="664" y="444"/>
                    </a:lnTo>
                    <a:lnTo>
                      <a:pt x="669" y="449"/>
                    </a:lnTo>
                    <a:lnTo>
                      <a:pt x="669" y="454"/>
                    </a:lnTo>
                    <a:lnTo>
                      <a:pt x="675" y="454"/>
                    </a:lnTo>
                    <a:lnTo>
                      <a:pt x="675" y="459"/>
                    </a:lnTo>
                    <a:lnTo>
                      <a:pt x="681" y="464"/>
                    </a:lnTo>
                    <a:lnTo>
                      <a:pt x="687" y="469"/>
                    </a:lnTo>
                    <a:lnTo>
                      <a:pt x="693" y="474"/>
                    </a:lnTo>
                    <a:lnTo>
                      <a:pt x="693" y="479"/>
                    </a:lnTo>
                    <a:lnTo>
                      <a:pt x="699" y="479"/>
                    </a:lnTo>
                    <a:lnTo>
                      <a:pt x="699" y="484"/>
                    </a:lnTo>
                    <a:lnTo>
                      <a:pt x="705" y="484"/>
                    </a:lnTo>
                    <a:lnTo>
                      <a:pt x="705" y="489"/>
                    </a:lnTo>
                    <a:lnTo>
                      <a:pt x="711" y="489"/>
                    </a:lnTo>
                    <a:lnTo>
                      <a:pt x="711" y="494"/>
                    </a:lnTo>
                    <a:lnTo>
                      <a:pt x="716" y="500"/>
                    </a:lnTo>
                    <a:lnTo>
                      <a:pt x="722" y="500"/>
                    </a:lnTo>
                    <a:lnTo>
                      <a:pt x="728" y="500"/>
                    </a:lnTo>
                    <a:lnTo>
                      <a:pt x="734" y="500"/>
                    </a:lnTo>
                    <a:lnTo>
                      <a:pt x="734" y="494"/>
                    </a:lnTo>
                    <a:lnTo>
                      <a:pt x="740" y="494"/>
                    </a:lnTo>
                    <a:lnTo>
                      <a:pt x="746" y="494"/>
                    </a:lnTo>
                    <a:lnTo>
                      <a:pt x="746" y="489"/>
                    </a:lnTo>
                    <a:lnTo>
                      <a:pt x="752" y="489"/>
                    </a:lnTo>
                    <a:lnTo>
                      <a:pt x="758" y="489"/>
                    </a:lnTo>
                    <a:lnTo>
                      <a:pt x="763" y="484"/>
                    </a:lnTo>
                    <a:lnTo>
                      <a:pt x="769" y="484"/>
                    </a:lnTo>
                    <a:lnTo>
                      <a:pt x="775" y="479"/>
                    </a:lnTo>
                    <a:lnTo>
                      <a:pt x="781" y="479"/>
                    </a:lnTo>
                    <a:lnTo>
                      <a:pt x="787" y="474"/>
                    </a:lnTo>
                    <a:lnTo>
                      <a:pt x="793" y="474"/>
                    </a:lnTo>
                    <a:lnTo>
                      <a:pt x="793" y="479"/>
                    </a:lnTo>
                    <a:lnTo>
                      <a:pt x="799" y="479"/>
                    </a:lnTo>
                    <a:lnTo>
                      <a:pt x="799" y="484"/>
                    </a:lnTo>
                    <a:lnTo>
                      <a:pt x="804" y="489"/>
                    </a:lnTo>
                    <a:lnTo>
                      <a:pt x="810" y="494"/>
                    </a:lnTo>
                    <a:lnTo>
                      <a:pt x="816" y="500"/>
                    </a:lnTo>
                    <a:lnTo>
                      <a:pt x="822" y="505"/>
                    </a:lnTo>
                    <a:lnTo>
                      <a:pt x="828" y="510"/>
                    </a:lnTo>
                    <a:lnTo>
                      <a:pt x="834" y="515"/>
                    </a:lnTo>
                    <a:lnTo>
                      <a:pt x="840" y="520"/>
                    </a:lnTo>
                    <a:lnTo>
                      <a:pt x="846" y="520"/>
                    </a:lnTo>
                    <a:lnTo>
                      <a:pt x="846" y="525"/>
                    </a:lnTo>
                    <a:lnTo>
                      <a:pt x="851" y="525"/>
                    </a:lnTo>
                    <a:lnTo>
                      <a:pt x="851" y="530"/>
                    </a:lnTo>
                    <a:lnTo>
                      <a:pt x="857" y="530"/>
                    </a:lnTo>
                    <a:lnTo>
                      <a:pt x="857" y="535"/>
                    </a:lnTo>
                    <a:lnTo>
                      <a:pt x="863" y="535"/>
                    </a:lnTo>
                    <a:lnTo>
                      <a:pt x="869" y="530"/>
                    </a:lnTo>
                    <a:lnTo>
                      <a:pt x="875" y="530"/>
                    </a:lnTo>
                    <a:lnTo>
                      <a:pt x="875" y="525"/>
                    </a:lnTo>
                    <a:lnTo>
                      <a:pt x="881" y="525"/>
                    </a:lnTo>
                    <a:lnTo>
                      <a:pt x="887" y="525"/>
                    </a:lnTo>
                    <a:lnTo>
                      <a:pt x="887" y="520"/>
                    </a:lnTo>
                    <a:lnTo>
                      <a:pt x="892" y="520"/>
                    </a:lnTo>
                    <a:lnTo>
                      <a:pt x="898" y="515"/>
                    </a:lnTo>
                    <a:lnTo>
                      <a:pt x="904" y="515"/>
                    </a:lnTo>
                    <a:lnTo>
                      <a:pt x="904" y="510"/>
                    </a:lnTo>
                    <a:lnTo>
                      <a:pt x="910" y="510"/>
                    </a:lnTo>
                    <a:lnTo>
                      <a:pt x="916" y="505"/>
                    </a:lnTo>
                    <a:lnTo>
                      <a:pt x="922" y="505"/>
                    </a:lnTo>
                    <a:lnTo>
                      <a:pt x="922" y="500"/>
                    </a:lnTo>
                    <a:lnTo>
                      <a:pt x="928" y="500"/>
                    </a:lnTo>
                    <a:lnTo>
                      <a:pt x="928" y="494"/>
                    </a:lnTo>
                    <a:lnTo>
                      <a:pt x="934" y="494"/>
                    </a:lnTo>
                    <a:lnTo>
                      <a:pt x="939" y="494"/>
                    </a:lnTo>
                    <a:lnTo>
                      <a:pt x="939" y="500"/>
                    </a:lnTo>
                    <a:lnTo>
                      <a:pt x="945" y="500"/>
                    </a:lnTo>
                    <a:lnTo>
                      <a:pt x="945" y="505"/>
                    </a:lnTo>
                    <a:lnTo>
                      <a:pt x="951" y="505"/>
                    </a:lnTo>
                    <a:lnTo>
                      <a:pt x="951" y="510"/>
                    </a:lnTo>
                    <a:lnTo>
                      <a:pt x="957" y="510"/>
                    </a:lnTo>
                    <a:lnTo>
                      <a:pt x="957" y="515"/>
                    </a:lnTo>
                    <a:lnTo>
                      <a:pt x="963" y="515"/>
                    </a:lnTo>
                    <a:lnTo>
                      <a:pt x="969" y="520"/>
                    </a:lnTo>
                    <a:lnTo>
                      <a:pt x="975" y="520"/>
                    </a:lnTo>
                    <a:lnTo>
                      <a:pt x="975" y="525"/>
                    </a:lnTo>
                    <a:lnTo>
                      <a:pt x="981" y="525"/>
                    </a:lnTo>
                    <a:lnTo>
                      <a:pt x="981" y="530"/>
                    </a:lnTo>
                    <a:lnTo>
                      <a:pt x="986" y="530"/>
                    </a:lnTo>
                    <a:lnTo>
                      <a:pt x="992" y="530"/>
                    </a:lnTo>
                    <a:lnTo>
                      <a:pt x="992" y="535"/>
                    </a:lnTo>
                    <a:lnTo>
                      <a:pt x="998" y="535"/>
                    </a:lnTo>
                    <a:lnTo>
                      <a:pt x="1004" y="540"/>
                    </a:lnTo>
                    <a:lnTo>
                      <a:pt x="1010" y="540"/>
                    </a:lnTo>
                    <a:lnTo>
                      <a:pt x="1010" y="535"/>
                    </a:lnTo>
                    <a:lnTo>
                      <a:pt x="1016" y="535"/>
                    </a:lnTo>
                    <a:lnTo>
                      <a:pt x="1016" y="530"/>
                    </a:lnTo>
                    <a:lnTo>
                      <a:pt x="1022" y="530"/>
                    </a:lnTo>
                    <a:lnTo>
                      <a:pt x="1022" y="525"/>
                    </a:lnTo>
                    <a:lnTo>
                      <a:pt x="1027" y="525"/>
                    </a:lnTo>
                    <a:lnTo>
                      <a:pt x="1027" y="520"/>
                    </a:lnTo>
                    <a:lnTo>
                      <a:pt x="1033" y="520"/>
                    </a:lnTo>
                    <a:lnTo>
                      <a:pt x="1033" y="515"/>
                    </a:lnTo>
                    <a:lnTo>
                      <a:pt x="1039" y="515"/>
                    </a:lnTo>
                    <a:lnTo>
                      <a:pt x="1039" y="510"/>
                    </a:lnTo>
                    <a:lnTo>
                      <a:pt x="1045" y="510"/>
                    </a:lnTo>
                    <a:lnTo>
                      <a:pt x="1045" y="505"/>
                    </a:lnTo>
                    <a:lnTo>
                      <a:pt x="1051" y="505"/>
                    </a:lnTo>
                    <a:lnTo>
                      <a:pt x="1051" y="500"/>
                    </a:lnTo>
                    <a:lnTo>
                      <a:pt x="1057" y="500"/>
                    </a:lnTo>
                    <a:lnTo>
                      <a:pt x="1057" y="494"/>
                    </a:lnTo>
                    <a:lnTo>
                      <a:pt x="1063" y="489"/>
                    </a:lnTo>
                    <a:lnTo>
                      <a:pt x="1069" y="484"/>
                    </a:lnTo>
                    <a:lnTo>
                      <a:pt x="1069" y="479"/>
                    </a:lnTo>
                    <a:lnTo>
                      <a:pt x="1074" y="479"/>
                    </a:lnTo>
                    <a:lnTo>
                      <a:pt x="1074" y="474"/>
                    </a:lnTo>
                    <a:lnTo>
                      <a:pt x="1080" y="474"/>
                    </a:lnTo>
                    <a:lnTo>
                      <a:pt x="1080" y="479"/>
                    </a:lnTo>
                    <a:lnTo>
                      <a:pt x="1086" y="479"/>
                    </a:lnTo>
                    <a:lnTo>
                      <a:pt x="1086" y="484"/>
                    </a:lnTo>
                    <a:lnTo>
                      <a:pt x="1092" y="484"/>
                    </a:lnTo>
                    <a:lnTo>
                      <a:pt x="1092" y="489"/>
                    </a:lnTo>
                    <a:lnTo>
                      <a:pt x="1098" y="489"/>
                    </a:lnTo>
                    <a:lnTo>
                      <a:pt x="1098" y="494"/>
                    </a:lnTo>
                    <a:lnTo>
                      <a:pt x="1104" y="494"/>
                    </a:lnTo>
                    <a:lnTo>
                      <a:pt x="1104" y="500"/>
                    </a:lnTo>
                    <a:lnTo>
                      <a:pt x="1110" y="500"/>
                    </a:lnTo>
                    <a:lnTo>
                      <a:pt x="1110" y="505"/>
                    </a:lnTo>
                    <a:lnTo>
                      <a:pt x="1116" y="505"/>
                    </a:lnTo>
                    <a:lnTo>
                      <a:pt x="1116" y="510"/>
                    </a:lnTo>
                    <a:lnTo>
                      <a:pt x="1121" y="510"/>
                    </a:lnTo>
                    <a:lnTo>
                      <a:pt x="1121" y="515"/>
                    </a:lnTo>
                    <a:lnTo>
                      <a:pt x="1127" y="515"/>
                    </a:lnTo>
                    <a:lnTo>
                      <a:pt x="1127" y="520"/>
                    </a:lnTo>
                    <a:lnTo>
                      <a:pt x="1133" y="520"/>
                    </a:lnTo>
                    <a:lnTo>
                      <a:pt x="1139" y="525"/>
                    </a:lnTo>
                    <a:lnTo>
                      <a:pt x="1145" y="525"/>
                    </a:lnTo>
                    <a:lnTo>
                      <a:pt x="1145" y="530"/>
                    </a:lnTo>
                    <a:lnTo>
                      <a:pt x="1151" y="530"/>
                    </a:lnTo>
                    <a:lnTo>
                      <a:pt x="1157" y="525"/>
                    </a:lnTo>
                    <a:lnTo>
                      <a:pt x="1157" y="520"/>
                    </a:lnTo>
                    <a:lnTo>
                      <a:pt x="1162" y="520"/>
                    </a:lnTo>
                    <a:lnTo>
                      <a:pt x="1162" y="515"/>
                    </a:lnTo>
                    <a:lnTo>
                      <a:pt x="1168" y="515"/>
                    </a:lnTo>
                    <a:lnTo>
                      <a:pt x="1174" y="510"/>
                    </a:lnTo>
                    <a:lnTo>
                      <a:pt x="1174" y="505"/>
                    </a:lnTo>
                    <a:lnTo>
                      <a:pt x="1180" y="500"/>
                    </a:lnTo>
                    <a:lnTo>
                      <a:pt x="1186" y="494"/>
                    </a:lnTo>
                    <a:lnTo>
                      <a:pt x="1192" y="489"/>
                    </a:lnTo>
                    <a:lnTo>
                      <a:pt x="1192" y="484"/>
                    </a:lnTo>
                    <a:lnTo>
                      <a:pt x="1198" y="484"/>
                    </a:lnTo>
                    <a:lnTo>
                      <a:pt x="1198" y="479"/>
                    </a:lnTo>
                    <a:lnTo>
                      <a:pt x="1204" y="474"/>
                    </a:lnTo>
                    <a:lnTo>
                      <a:pt x="1204" y="469"/>
                    </a:lnTo>
                    <a:lnTo>
                      <a:pt x="1209" y="469"/>
                    </a:lnTo>
                    <a:lnTo>
                      <a:pt x="1209" y="464"/>
                    </a:lnTo>
                    <a:lnTo>
                      <a:pt x="1209" y="459"/>
                    </a:lnTo>
                    <a:lnTo>
                      <a:pt x="1215" y="459"/>
                    </a:lnTo>
                    <a:lnTo>
                      <a:pt x="1215" y="454"/>
                    </a:lnTo>
                    <a:lnTo>
                      <a:pt x="1221" y="449"/>
                    </a:lnTo>
                    <a:lnTo>
                      <a:pt x="1227" y="454"/>
                    </a:lnTo>
                    <a:lnTo>
                      <a:pt x="1227" y="459"/>
                    </a:lnTo>
                    <a:lnTo>
                      <a:pt x="1233" y="464"/>
                    </a:lnTo>
                    <a:lnTo>
                      <a:pt x="1233" y="469"/>
                    </a:lnTo>
                    <a:lnTo>
                      <a:pt x="1239" y="469"/>
                    </a:lnTo>
                    <a:lnTo>
                      <a:pt x="1239" y="474"/>
                    </a:lnTo>
                    <a:lnTo>
                      <a:pt x="1245" y="479"/>
                    </a:lnTo>
                    <a:lnTo>
                      <a:pt x="1245" y="484"/>
                    </a:lnTo>
                    <a:lnTo>
                      <a:pt x="1250" y="484"/>
                    </a:lnTo>
                    <a:lnTo>
                      <a:pt x="1250" y="489"/>
                    </a:lnTo>
                    <a:lnTo>
                      <a:pt x="1256" y="494"/>
                    </a:lnTo>
                    <a:lnTo>
                      <a:pt x="1256" y="500"/>
                    </a:lnTo>
                    <a:lnTo>
                      <a:pt x="1262" y="500"/>
                    </a:lnTo>
                    <a:lnTo>
                      <a:pt x="1262" y="505"/>
                    </a:lnTo>
                    <a:lnTo>
                      <a:pt x="1268" y="505"/>
                    </a:lnTo>
                    <a:lnTo>
                      <a:pt x="1268" y="510"/>
                    </a:lnTo>
                    <a:lnTo>
                      <a:pt x="1274" y="515"/>
                    </a:lnTo>
                    <a:lnTo>
                      <a:pt x="1280" y="520"/>
                    </a:lnTo>
                    <a:lnTo>
                      <a:pt x="1280" y="525"/>
                    </a:lnTo>
                    <a:lnTo>
                      <a:pt x="1286" y="525"/>
                    </a:lnTo>
                    <a:lnTo>
                      <a:pt x="1286" y="530"/>
                    </a:lnTo>
                    <a:lnTo>
                      <a:pt x="1292" y="530"/>
                    </a:lnTo>
                    <a:lnTo>
                      <a:pt x="1292" y="535"/>
                    </a:lnTo>
                    <a:lnTo>
                      <a:pt x="1297" y="535"/>
                    </a:lnTo>
                    <a:lnTo>
                      <a:pt x="1297" y="530"/>
                    </a:lnTo>
                    <a:lnTo>
                      <a:pt x="1303" y="525"/>
                    </a:lnTo>
                    <a:lnTo>
                      <a:pt x="1309" y="525"/>
                    </a:lnTo>
                    <a:lnTo>
                      <a:pt x="1309" y="520"/>
                    </a:lnTo>
                    <a:lnTo>
                      <a:pt x="1315" y="520"/>
                    </a:lnTo>
                    <a:lnTo>
                      <a:pt x="1315" y="515"/>
                    </a:lnTo>
                    <a:lnTo>
                      <a:pt x="1321" y="515"/>
                    </a:lnTo>
                    <a:lnTo>
                      <a:pt x="1321" y="510"/>
                    </a:lnTo>
                    <a:lnTo>
                      <a:pt x="1327" y="510"/>
                    </a:lnTo>
                    <a:lnTo>
                      <a:pt x="1327" y="505"/>
                    </a:lnTo>
                    <a:lnTo>
                      <a:pt x="1333" y="505"/>
                    </a:lnTo>
                    <a:lnTo>
                      <a:pt x="1333" y="500"/>
                    </a:lnTo>
                    <a:lnTo>
                      <a:pt x="1339" y="494"/>
                    </a:lnTo>
                    <a:lnTo>
                      <a:pt x="1339" y="489"/>
                    </a:lnTo>
                    <a:lnTo>
                      <a:pt x="1344" y="489"/>
                    </a:lnTo>
                    <a:lnTo>
                      <a:pt x="1344" y="484"/>
                    </a:lnTo>
                    <a:lnTo>
                      <a:pt x="1350" y="484"/>
                    </a:lnTo>
                    <a:lnTo>
                      <a:pt x="1350" y="479"/>
                    </a:lnTo>
                    <a:lnTo>
                      <a:pt x="1356" y="479"/>
                    </a:lnTo>
                    <a:lnTo>
                      <a:pt x="1356" y="474"/>
                    </a:lnTo>
                    <a:lnTo>
                      <a:pt x="1356" y="469"/>
                    </a:lnTo>
                    <a:lnTo>
                      <a:pt x="1362" y="469"/>
                    </a:lnTo>
                    <a:lnTo>
                      <a:pt x="1362" y="464"/>
                    </a:lnTo>
                    <a:lnTo>
                      <a:pt x="1368" y="464"/>
                    </a:lnTo>
                    <a:lnTo>
                      <a:pt x="1368" y="469"/>
                    </a:lnTo>
                    <a:lnTo>
                      <a:pt x="1368" y="474"/>
                    </a:lnTo>
                    <a:lnTo>
                      <a:pt x="1374" y="474"/>
                    </a:lnTo>
                    <a:lnTo>
                      <a:pt x="1374" y="479"/>
                    </a:lnTo>
                    <a:lnTo>
                      <a:pt x="1374" y="484"/>
                    </a:lnTo>
                    <a:lnTo>
                      <a:pt x="1380" y="489"/>
                    </a:lnTo>
                    <a:lnTo>
                      <a:pt x="1385" y="494"/>
                    </a:lnTo>
                    <a:lnTo>
                      <a:pt x="1385" y="500"/>
                    </a:lnTo>
                    <a:lnTo>
                      <a:pt x="1385" y="505"/>
                    </a:lnTo>
                    <a:lnTo>
                      <a:pt x="1391" y="505"/>
                    </a:lnTo>
                    <a:lnTo>
                      <a:pt x="1391" y="510"/>
                    </a:lnTo>
                    <a:lnTo>
                      <a:pt x="1397" y="515"/>
                    </a:lnTo>
                    <a:lnTo>
                      <a:pt x="1397" y="520"/>
                    </a:lnTo>
                    <a:lnTo>
                      <a:pt x="1403" y="520"/>
                    </a:lnTo>
                    <a:lnTo>
                      <a:pt x="1403" y="525"/>
                    </a:lnTo>
                    <a:lnTo>
                      <a:pt x="1403" y="530"/>
                    </a:lnTo>
                    <a:lnTo>
                      <a:pt x="1409" y="530"/>
                    </a:lnTo>
                    <a:lnTo>
                      <a:pt x="1409" y="535"/>
                    </a:lnTo>
                    <a:lnTo>
                      <a:pt x="1415" y="540"/>
                    </a:lnTo>
                    <a:lnTo>
                      <a:pt x="1415" y="545"/>
                    </a:lnTo>
                    <a:lnTo>
                      <a:pt x="1421" y="545"/>
                    </a:lnTo>
                    <a:lnTo>
                      <a:pt x="1421" y="550"/>
                    </a:lnTo>
                    <a:lnTo>
                      <a:pt x="1427" y="550"/>
                    </a:lnTo>
                    <a:lnTo>
                      <a:pt x="1427" y="555"/>
                    </a:lnTo>
                    <a:lnTo>
                      <a:pt x="1432" y="555"/>
                    </a:lnTo>
                    <a:lnTo>
                      <a:pt x="1432" y="560"/>
                    </a:lnTo>
                    <a:lnTo>
                      <a:pt x="1438" y="560"/>
                    </a:lnTo>
                    <a:lnTo>
                      <a:pt x="1438" y="565"/>
                    </a:lnTo>
                    <a:lnTo>
                      <a:pt x="1438" y="560"/>
                    </a:lnTo>
                    <a:lnTo>
                      <a:pt x="1444" y="560"/>
                    </a:lnTo>
                    <a:lnTo>
                      <a:pt x="1450" y="560"/>
                    </a:lnTo>
                    <a:lnTo>
                      <a:pt x="1450" y="555"/>
                    </a:lnTo>
                    <a:lnTo>
                      <a:pt x="1456" y="555"/>
                    </a:lnTo>
                    <a:lnTo>
                      <a:pt x="1462" y="555"/>
                    </a:lnTo>
                    <a:lnTo>
                      <a:pt x="1462" y="550"/>
                    </a:lnTo>
                    <a:lnTo>
                      <a:pt x="1468" y="550"/>
                    </a:lnTo>
                    <a:lnTo>
                      <a:pt x="1473" y="550"/>
                    </a:lnTo>
                    <a:lnTo>
                      <a:pt x="1473" y="545"/>
                    </a:lnTo>
                    <a:lnTo>
                      <a:pt x="1479" y="545"/>
                    </a:lnTo>
                    <a:lnTo>
                      <a:pt x="1479" y="540"/>
                    </a:lnTo>
                    <a:lnTo>
                      <a:pt x="1485" y="540"/>
                    </a:lnTo>
                    <a:lnTo>
                      <a:pt x="1491" y="535"/>
                    </a:lnTo>
                    <a:lnTo>
                      <a:pt x="1497" y="535"/>
                    </a:lnTo>
                    <a:lnTo>
                      <a:pt x="1497" y="530"/>
                    </a:lnTo>
                    <a:lnTo>
                      <a:pt x="1503" y="525"/>
                    </a:lnTo>
                    <a:lnTo>
                      <a:pt x="1509" y="525"/>
                    </a:lnTo>
                    <a:lnTo>
                      <a:pt x="1509" y="520"/>
                    </a:lnTo>
                    <a:lnTo>
                      <a:pt x="1509" y="525"/>
                    </a:lnTo>
                    <a:lnTo>
                      <a:pt x="1515" y="525"/>
                    </a:lnTo>
                    <a:lnTo>
                      <a:pt x="1515" y="530"/>
                    </a:lnTo>
                    <a:lnTo>
                      <a:pt x="1520" y="535"/>
                    </a:lnTo>
                    <a:lnTo>
                      <a:pt x="1520" y="540"/>
                    </a:lnTo>
                    <a:lnTo>
                      <a:pt x="1526" y="540"/>
                    </a:lnTo>
                    <a:lnTo>
                      <a:pt x="1526" y="545"/>
                    </a:lnTo>
                    <a:lnTo>
                      <a:pt x="1532" y="550"/>
                    </a:lnTo>
                    <a:lnTo>
                      <a:pt x="1532" y="555"/>
                    </a:lnTo>
                    <a:lnTo>
                      <a:pt x="1538" y="555"/>
                    </a:lnTo>
                    <a:lnTo>
                      <a:pt x="1538" y="560"/>
                    </a:lnTo>
                    <a:lnTo>
                      <a:pt x="1544" y="560"/>
                    </a:lnTo>
                    <a:lnTo>
                      <a:pt x="1544" y="565"/>
                    </a:lnTo>
                    <a:lnTo>
                      <a:pt x="1550" y="565"/>
                    </a:lnTo>
                    <a:lnTo>
                      <a:pt x="1550" y="570"/>
                    </a:lnTo>
                    <a:lnTo>
                      <a:pt x="1556" y="570"/>
                    </a:lnTo>
                    <a:lnTo>
                      <a:pt x="1556" y="575"/>
                    </a:lnTo>
                    <a:lnTo>
                      <a:pt x="1562" y="575"/>
                    </a:lnTo>
                    <a:lnTo>
                      <a:pt x="1567" y="580"/>
                    </a:lnTo>
                    <a:lnTo>
                      <a:pt x="1573" y="580"/>
                    </a:lnTo>
                    <a:lnTo>
                      <a:pt x="1573" y="585"/>
                    </a:lnTo>
                    <a:lnTo>
                      <a:pt x="1579" y="585"/>
                    </a:lnTo>
                    <a:lnTo>
                      <a:pt x="1585" y="585"/>
                    </a:lnTo>
                    <a:lnTo>
                      <a:pt x="1591" y="585"/>
                    </a:lnTo>
                    <a:lnTo>
                      <a:pt x="1597" y="580"/>
                    </a:lnTo>
                    <a:lnTo>
                      <a:pt x="1603" y="580"/>
                    </a:lnTo>
                    <a:lnTo>
                      <a:pt x="1603" y="575"/>
                    </a:lnTo>
                    <a:lnTo>
                      <a:pt x="1608" y="575"/>
                    </a:lnTo>
                    <a:lnTo>
                      <a:pt x="1608" y="570"/>
                    </a:lnTo>
                    <a:lnTo>
                      <a:pt x="1614" y="570"/>
                    </a:lnTo>
                    <a:lnTo>
                      <a:pt x="1614" y="565"/>
                    </a:lnTo>
                    <a:lnTo>
                      <a:pt x="1620" y="565"/>
                    </a:lnTo>
                    <a:lnTo>
                      <a:pt x="1620" y="560"/>
                    </a:lnTo>
                    <a:lnTo>
                      <a:pt x="1626" y="560"/>
                    </a:lnTo>
                    <a:lnTo>
                      <a:pt x="1626" y="555"/>
                    </a:lnTo>
                    <a:lnTo>
                      <a:pt x="1632" y="555"/>
                    </a:lnTo>
                    <a:lnTo>
                      <a:pt x="1632" y="550"/>
                    </a:lnTo>
                    <a:lnTo>
                      <a:pt x="1638" y="545"/>
                    </a:lnTo>
                    <a:lnTo>
                      <a:pt x="1644" y="545"/>
                    </a:lnTo>
                    <a:lnTo>
                      <a:pt x="1644" y="540"/>
                    </a:lnTo>
                    <a:lnTo>
                      <a:pt x="1644" y="535"/>
                    </a:lnTo>
                    <a:lnTo>
                      <a:pt x="1650" y="535"/>
                    </a:lnTo>
                    <a:lnTo>
                      <a:pt x="1650" y="530"/>
                    </a:lnTo>
                    <a:lnTo>
                      <a:pt x="1655" y="530"/>
                    </a:lnTo>
                    <a:lnTo>
                      <a:pt x="1655" y="535"/>
                    </a:lnTo>
                    <a:lnTo>
                      <a:pt x="1661" y="535"/>
                    </a:lnTo>
                    <a:lnTo>
                      <a:pt x="1661" y="540"/>
                    </a:lnTo>
                    <a:lnTo>
                      <a:pt x="1667" y="545"/>
                    </a:lnTo>
                    <a:lnTo>
                      <a:pt x="1673" y="545"/>
                    </a:lnTo>
                    <a:lnTo>
                      <a:pt x="1673" y="550"/>
                    </a:lnTo>
                    <a:lnTo>
                      <a:pt x="1679" y="550"/>
                    </a:lnTo>
                    <a:lnTo>
                      <a:pt x="1679" y="555"/>
                    </a:lnTo>
                    <a:lnTo>
                      <a:pt x="1685" y="555"/>
                    </a:lnTo>
                    <a:lnTo>
                      <a:pt x="1685" y="560"/>
                    </a:lnTo>
                    <a:lnTo>
                      <a:pt x="1691" y="560"/>
                    </a:lnTo>
                    <a:lnTo>
                      <a:pt x="1691" y="565"/>
                    </a:lnTo>
                    <a:lnTo>
                      <a:pt x="1697" y="565"/>
                    </a:lnTo>
                    <a:lnTo>
                      <a:pt x="1697" y="570"/>
                    </a:lnTo>
                    <a:lnTo>
                      <a:pt x="1702" y="570"/>
                    </a:lnTo>
                    <a:lnTo>
                      <a:pt x="1708" y="570"/>
                    </a:lnTo>
                    <a:lnTo>
                      <a:pt x="1708" y="575"/>
                    </a:lnTo>
                    <a:lnTo>
                      <a:pt x="1714" y="575"/>
                    </a:lnTo>
                    <a:lnTo>
                      <a:pt x="1720" y="575"/>
                    </a:lnTo>
                    <a:lnTo>
                      <a:pt x="1720" y="580"/>
                    </a:lnTo>
                    <a:lnTo>
                      <a:pt x="1726" y="580"/>
                    </a:lnTo>
                    <a:lnTo>
                      <a:pt x="1732" y="575"/>
                    </a:lnTo>
                    <a:lnTo>
                      <a:pt x="1732" y="570"/>
                    </a:lnTo>
                    <a:lnTo>
                      <a:pt x="1738" y="570"/>
                    </a:lnTo>
                    <a:lnTo>
                      <a:pt x="1738" y="565"/>
                    </a:lnTo>
                    <a:lnTo>
                      <a:pt x="1743" y="565"/>
                    </a:lnTo>
                    <a:lnTo>
                      <a:pt x="1743" y="560"/>
                    </a:lnTo>
                    <a:lnTo>
                      <a:pt x="1749" y="560"/>
                    </a:lnTo>
                    <a:lnTo>
                      <a:pt x="1749" y="555"/>
                    </a:lnTo>
                    <a:lnTo>
                      <a:pt x="1755" y="550"/>
                    </a:lnTo>
                    <a:lnTo>
                      <a:pt x="1761" y="545"/>
                    </a:lnTo>
                    <a:lnTo>
                      <a:pt x="1761" y="540"/>
                    </a:lnTo>
                    <a:lnTo>
                      <a:pt x="1767" y="535"/>
                    </a:lnTo>
                    <a:lnTo>
                      <a:pt x="1767" y="530"/>
                    </a:lnTo>
                    <a:lnTo>
                      <a:pt x="1773" y="530"/>
                    </a:lnTo>
                    <a:lnTo>
                      <a:pt x="1773" y="525"/>
                    </a:lnTo>
                    <a:lnTo>
                      <a:pt x="1779" y="520"/>
                    </a:lnTo>
                    <a:lnTo>
                      <a:pt x="1779" y="515"/>
                    </a:lnTo>
                    <a:lnTo>
                      <a:pt x="1779" y="510"/>
                    </a:lnTo>
                    <a:lnTo>
                      <a:pt x="1785" y="510"/>
                    </a:lnTo>
                    <a:lnTo>
                      <a:pt x="1785" y="505"/>
                    </a:lnTo>
                    <a:lnTo>
                      <a:pt x="1785" y="500"/>
                    </a:lnTo>
                    <a:lnTo>
                      <a:pt x="1790" y="500"/>
                    </a:lnTo>
                    <a:lnTo>
                      <a:pt x="1790" y="494"/>
                    </a:lnTo>
                    <a:lnTo>
                      <a:pt x="1790" y="489"/>
                    </a:lnTo>
                    <a:lnTo>
                      <a:pt x="1796" y="489"/>
                    </a:lnTo>
                    <a:lnTo>
                      <a:pt x="1796" y="484"/>
                    </a:lnTo>
                    <a:lnTo>
                      <a:pt x="1796" y="489"/>
                    </a:lnTo>
                    <a:lnTo>
                      <a:pt x="1802" y="489"/>
                    </a:lnTo>
                    <a:lnTo>
                      <a:pt x="1802" y="494"/>
                    </a:lnTo>
                    <a:lnTo>
                      <a:pt x="1802" y="500"/>
                    </a:lnTo>
                    <a:lnTo>
                      <a:pt x="1808" y="505"/>
                    </a:lnTo>
                    <a:lnTo>
                      <a:pt x="1808" y="510"/>
                    </a:lnTo>
                    <a:lnTo>
                      <a:pt x="1814" y="510"/>
                    </a:lnTo>
                    <a:lnTo>
                      <a:pt x="1814" y="515"/>
                    </a:lnTo>
                    <a:lnTo>
                      <a:pt x="1814" y="520"/>
                    </a:lnTo>
                    <a:lnTo>
                      <a:pt x="1820" y="525"/>
                    </a:lnTo>
                    <a:lnTo>
                      <a:pt x="1820" y="530"/>
                    </a:lnTo>
                    <a:lnTo>
                      <a:pt x="1826" y="530"/>
                    </a:lnTo>
                    <a:lnTo>
                      <a:pt x="1826" y="535"/>
                    </a:lnTo>
                    <a:lnTo>
                      <a:pt x="1826" y="540"/>
                    </a:lnTo>
                    <a:lnTo>
                      <a:pt x="1831" y="540"/>
                    </a:lnTo>
                    <a:lnTo>
                      <a:pt x="1831" y="545"/>
                    </a:lnTo>
                    <a:lnTo>
                      <a:pt x="1837" y="550"/>
                    </a:lnTo>
                    <a:lnTo>
                      <a:pt x="1843" y="555"/>
                    </a:lnTo>
                    <a:lnTo>
                      <a:pt x="1843" y="560"/>
                    </a:lnTo>
                    <a:lnTo>
                      <a:pt x="1849" y="560"/>
                    </a:lnTo>
                    <a:lnTo>
                      <a:pt x="1849" y="565"/>
                    </a:lnTo>
                    <a:lnTo>
                      <a:pt x="1855" y="570"/>
                    </a:lnTo>
                    <a:lnTo>
                      <a:pt x="1855" y="575"/>
                    </a:lnTo>
                    <a:lnTo>
                      <a:pt x="1861" y="575"/>
                    </a:lnTo>
                    <a:lnTo>
                      <a:pt x="1861" y="580"/>
                    </a:lnTo>
                    <a:lnTo>
                      <a:pt x="1867" y="580"/>
                    </a:lnTo>
                    <a:lnTo>
                      <a:pt x="1873" y="580"/>
                    </a:lnTo>
                    <a:lnTo>
                      <a:pt x="1878" y="580"/>
                    </a:lnTo>
                    <a:lnTo>
                      <a:pt x="1878" y="575"/>
                    </a:lnTo>
                    <a:lnTo>
                      <a:pt x="1884" y="575"/>
                    </a:lnTo>
                    <a:lnTo>
                      <a:pt x="1890" y="575"/>
                    </a:lnTo>
                    <a:lnTo>
                      <a:pt x="1890" y="570"/>
                    </a:lnTo>
                    <a:lnTo>
                      <a:pt x="1896" y="570"/>
                    </a:lnTo>
                    <a:lnTo>
                      <a:pt x="1896" y="565"/>
                    </a:lnTo>
                    <a:lnTo>
                      <a:pt x="1902" y="565"/>
                    </a:lnTo>
                    <a:lnTo>
                      <a:pt x="1902" y="560"/>
                    </a:lnTo>
                    <a:lnTo>
                      <a:pt x="1908" y="560"/>
                    </a:lnTo>
                    <a:lnTo>
                      <a:pt x="1908" y="555"/>
                    </a:lnTo>
                    <a:lnTo>
                      <a:pt x="1914" y="555"/>
                    </a:lnTo>
                    <a:lnTo>
                      <a:pt x="1914" y="550"/>
                    </a:lnTo>
                    <a:lnTo>
                      <a:pt x="1920" y="550"/>
                    </a:lnTo>
                    <a:lnTo>
                      <a:pt x="1920" y="545"/>
                    </a:lnTo>
                    <a:lnTo>
                      <a:pt x="1925" y="540"/>
                    </a:lnTo>
                    <a:lnTo>
                      <a:pt x="1931" y="535"/>
                    </a:lnTo>
                    <a:lnTo>
                      <a:pt x="1931" y="530"/>
                    </a:lnTo>
                    <a:lnTo>
                      <a:pt x="1937" y="530"/>
                    </a:lnTo>
                    <a:lnTo>
                      <a:pt x="1937" y="525"/>
                    </a:lnTo>
                    <a:lnTo>
                      <a:pt x="1943" y="525"/>
                    </a:lnTo>
                    <a:lnTo>
                      <a:pt x="1943" y="530"/>
                    </a:lnTo>
                    <a:lnTo>
                      <a:pt x="1943" y="535"/>
                    </a:lnTo>
                    <a:lnTo>
                      <a:pt x="1949" y="535"/>
                    </a:lnTo>
                    <a:lnTo>
                      <a:pt x="1949" y="540"/>
                    </a:lnTo>
                    <a:lnTo>
                      <a:pt x="1949" y="545"/>
                    </a:lnTo>
                    <a:lnTo>
                      <a:pt x="1955" y="550"/>
                    </a:lnTo>
                    <a:lnTo>
                      <a:pt x="1961" y="555"/>
                    </a:lnTo>
                    <a:lnTo>
                      <a:pt x="1961" y="560"/>
                    </a:lnTo>
                    <a:lnTo>
                      <a:pt x="1966" y="560"/>
                    </a:lnTo>
                    <a:lnTo>
                      <a:pt x="1966" y="565"/>
                    </a:lnTo>
                    <a:lnTo>
                      <a:pt x="1966" y="570"/>
                    </a:lnTo>
                    <a:lnTo>
                      <a:pt x="1972" y="570"/>
                    </a:lnTo>
                    <a:lnTo>
                      <a:pt x="1972" y="575"/>
                    </a:lnTo>
                    <a:lnTo>
                      <a:pt x="1978" y="575"/>
                    </a:lnTo>
                    <a:lnTo>
                      <a:pt x="1978" y="580"/>
                    </a:lnTo>
                    <a:lnTo>
                      <a:pt x="1984" y="585"/>
                    </a:lnTo>
                    <a:lnTo>
                      <a:pt x="1990" y="590"/>
                    </a:lnTo>
                    <a:lnTo>
                      <a:pt x="1996" y="595"/>
                    </a:lnTo>
                    <a:lnTo>
                      <a:pt x="2002" y="601"/>
                    </a:lnTo>
                    <a:lnTo>
                      <a:pt x="2008" y="601"/>
                    </a:lnTo>
                    <a:lnTo>
                      <a:pt x="2013" y="601"/>
                    </a:lnTo>
                    <a:lnTo>
                      <a:pt x="2013" y="606"/>
                    </a:lnTo>
                    <a:lnTo>
                      <a:pt x="2013" y="601"/>
                    </a:lnTo>
                    <a:lnTo>
                      <a:pt x="2019" y="601"/>
                    </a:lnTo>
                    <a:lnTo>
                      <a:pt x="2025" y="601"/>
                    </a:lnTo>
                    <a:lnTo>
                      <a:pt x="2025" y="595"/>
                    </a:lnTo>
                    <a:lnTo>
                      <a:pt x="2031" y="595"/>
                    </a:lnTo>
                    <a:lnTo>
                      <a:pt x="2037" y="590"/>
                    </a:lnTo>
                    <a:lnTo>
                      <a:pt x="2037" y="585"/>
                    </a:lnTo>
                    <a:lnTo>
                      <a:pt x="2043" y="585"/>
                    </a:lnTo>
                    <a:lnTo>
                      <a:pt x="2043" y="580"/>
                    </a:lnTo>
                    <a:lnTo>
                      <a:pt x="2049" y="580"/>
                    </a:lnTo>
                    <a:lnTo>
                      <a:pt x="2049" y="575"/>
                    </a:lnTo>
                    <a:lnTo>
                      <a:pt x="2055" y="575"/>
                    </a:lnTo>
                    <a:lnTo>
                      <a:pt x="2055" y="570"/>
                    </a:lnTo>
                    <a:lnTo>
                      <a:pt x="2055" y="565"/>
                    </a:lnTo>
                    <a:lnTo>
                      <a:pt x="2060" y="565"/>
                    </a:lnTo>
                    <a:lnTo>
                      <a:pt x="2060" y="560"/>
                    </a:lnTo>
                    <a:lnTo>
                      <a:pt x="2066" y="560"/>
                    </a:lnTo>
                    <a:lnTo>
                      <a:pt x="2066" y="555"/>
                    </a:lnTo>
                    <a:lnTo>
                      <a:pt x="2066" y="550"/>
                    </a:lnTo>
                    <a:lnTo>
                      <a:pt x="2072" y="550"/>
                    </a:lnTo>
                    <a:lnTo>
                      <a:pt x="2072" y="545"/>
                    </a:lnTo>
                    <a:lnTo>
                      <a:pt x="2078" y="540"/>
                    </a:lnTo>
                    <a:lnTo>
                      <a:pt x="2078" y="535"/>
                    </a:lnTo>
                    <a:lnTo>
                      <a:pt x="2078" y="530"/>
                    </a:lnTo>
                    <a:lnTo>
                      <a:pt x="2084" y="530"/>
                    </a:lnTo>
                    <a:lnTo>
                      <a:pt x="2090" y="530"/>
                    </a:lnTo>
                    <a:lnTo>
                      <a:pt x="2090" y="535"/>
                    </a:lnTo>
                    <a:lnTo>
                      <a:pt x="2096" y="540"/>
                    </a:lnTo>
                    <a:lnTo>
                      <a:pt x="2096" y="545"/>
                    </a:lnTo>
                    <a:lnTo>
                      <a:pt x="2101" y="550"/>
                    </a:lnTo>
                    <a:lnTo>
                      <a:pt x="2101" y="555"/>
                    </a:lnTo>
                    <a:lnTo>
                      <a:pt x="2107" y="555"/>
                    </a:lnTo>
                    <a:lnTo>
                      <a:pt x="2107" y="560"/>
                    </a:lnTo>
                    <a:lnTo>
                      <a:pt x="2113" y="560"/>
                    </a:lnTo>
                    <a:lnTo>
                      <a:pt x="2113" y="565"/>
                    </a:lnTo>
                    <a:lnTo>
                      <a:pt x="2119" y="570"/>
                    </a:lnTo>
                    <a:lnTo>
                      <a:pt x="2119" y="575"/>
                    </a:lnTo>
                    <a:lnTo>
                      <a:pt x="2125" y="575"/>
                    </a:lnTo>
                    <a:lnTo>
                      <a:pt x="2131" y="580"/>
                    </a:lnTo>
                    <a:lnTo>
                      <a:pt x="2131" y="585"/>
                    </a:lnTo>
                    <a:lnTo>
                      <a:pt x="2137" y="585"/>
                    </a:lnTo>
                    <a:lnTo>
                      <a:pt x="2143" y="590"/>
                    </a:lnTo>
                    <a:lnTo>
                      <a:pt x="2148" y="590"/>
                    </a:lnTo>
                    <a:lnTo>
                      <a:pt x="2148" y="595"/>
                    </a:lnTo>
                    <a:lnTo>
                      <a:pt x="2154" y="595"/>
                    </a:lnTo>
                    <a:lnTo>
                      <a:pt x="2160" y="595"/>
                    </a:lnTo>
                    <a:lnTo>
                      <a:pt x="2160" y="590"/>
                    </a:lnTo>
                    <a:lnTo>
                      <a:pt x="2166" y="590"/>
                    </a:lnTo>
                    <a:lnTo>
                      <a:pt x="2166" y="585"/>
                    </a:lnTo>
                    <a:lnTo>
                      <a:pt x="2172" y="585"/>
                    </a:lnTo>
                    <a:lnTo>
                      <a:pt x="2172" y="580"/>
                    </a:lnTo>
                    <a:lnTo>
                      <a:pt x="2178" y="580"/>
                    </a:lnTo>
                    <a:lnTo>
                      <a:pt x="2178" y="575"/>
                    </a:lnTo>
                    <a:lnTo>
                      <a:pt x="2184" y="570"/>
                    </a:lnTo>
                    <a:lnTo>
                      <a:pt x="2184" y="565"/>
                    </a:lnTo>
                    <a:lnTo>
                      <a:pt x="2189" y="565"/>
                    </a:lnTo>
                    <a:lnTo>
                      <a:pt x="2189" y="560"/>
                    </a:lnTo>
                    <a:lnTo>
                      <a:pt x="2195" y="560"/>
                    </a:lnTo>
                    <a:lnTo>
                      <a:pt x="2195" y="555"/>
                    </a:lnTo>
                    <a:lnTo>
                      <a:pt x="2195" y="550"/>
                    </a:lnTo>
                    <a:lnTo>
                      <a:pt x="2201" y="550"/>
                    </a:lnTo>
                    <a:lnTo>
                      <a:pt x="2201" y="545"/>
                    </a:lnTo>
                    <a:lnTo>
                      <a:pt x="2201" y="540"/>
                    </a:lnTo>
                    <a:lnTo>
                      <a:pt x="2207" y="540"/>
                    </a:lnTo>
                    <a:lnTo>
                      <a:pt x="2207" y="535"/>
                    </a:lnTo>
                    <a:lnTo>
                      <a:pt x="2213" y="530"/>
                    </a:lnTo>
                    <a:lnTo>
                      <a:pt x="2213" y="525"/>
                    </a:lnTo>
                    <a:lnTo>
                      <a:pt x="2219" y="520"/>
                    </a:lnTo>
                    <a:lnTo>
                      <a:pt x="2219" y="515"/>
                    </a:lnTo>
                    <a:lnTo>
                      <a:pt x="2219" y="510"/>
                    </a:lnTo>
                    <a:lnTo>
                      <a:pt x="2225" y="510"/>
                    </a:lnTo>
                    <a:lnTo>
                      <a:pt x="2225" y="505"/>
                    </a:lnTo>
                    <a:lnTo>
                      <a:pt x="2225" y="500"/>
                    </a:lnTo>
                    <a:lnTo>
                      <a:pt x="2231" y="500"/>
                    </a:lnTo>
                    <a:lnTo>
                      <a:pt x="2231" y="505"/>
                    </a:lnTo>
                    <a:lnTo>
                      <a:pt x="2231" y="515"/>
                    </a:lnTo>
                    <a:lnTo>
                      <a:pt x="2236" y="515"/>
                    </a:lnTo>
                    <a:lnTo>
                      <a:pt x="2236" y="525"/>
                    </a:lnTo>
                    <a:lnTo>
                      <a:pt x="2242" y="535"/>
                    </a:lnTo>
                    <a:lnTo>
                      <a:pt x="2248" y="540"/>
                    </a:lnTo>
                    <a:lnTo>
                      <a:pt x="2248" y="545"/>
                    </a:lnTo>
                    <a:lnTo>
                      <a:pt x="2248" y="550"/>
                    </a:lnTo>
                    <a:lnTo>
                      <a:pt x="2248" y="555"/>
                    </a:lnTo>
                    <a:lnTo>
                      <a:pt x="2254" y="555"/>
                    </a:lnTo>
                    <a:lnTo>
                      <a:pt x="2254" y="560"/>
                    </a:lnTo>
                    <a:lnTo>
                      <a:pt x="2260" y="565"/>
                    </a:lnTo>
                    <a:lnTo>
                      <a:pt x="2260" y="570"/>
                    </a:lnTo>
                    <a:lnTo>
                      <a:pt x="2260" y="575"/>
                    </a:lnTo>
                    <a:lnTo>
                      <a:pt x="2266" y="575"/>
                    </a:lnTo>
                    <a:lnTo>
                      <a:pt x="2266" y="580"/>
                    </a:lnTo>
                    <a:lnTo>
                      <a:pt x="2272" y="585"/>
                    </a:lnTo>
                    <a:lnTo>
                      <a:pt x="2272" y="590"/>
                    </a:lnTo>
                    <a:lnTo>
                      <a:pt x="2278" y="590"/>
                    </a:lnTo>
                    <a:lnTo>
                      <a:pt x="2278" y="595"/>
                    </a:lnTo>
                    <a:lnTo>
                      <a:pt x="2283" y="595"/>
                    </a:lnTo>
                    <a:lnTo>
                      <a:pt x="2283" y="601"/>
                    </a:lnTo>
                    <a:lnTo>
                      <a:pt x="2289" y="606"/>
                    </a:lnTo>
                    <a:lnTo>
                      <a:pt x="2295" y="606"/>
                    </a:lnTo>
                    <a:lnTo>
                      <a:pt x="2295" y="611"/>
                    </a:lnTo>
                    <a:lnTo>
                      <a:pt x="2301" y="611"/>
                    </a:lnTo>
                    <a:lnTo>
                      <a:pt x="2307" y="611"/>
                    </a:lnTo>
                    <a:lnTo>
                      <a:pt x="2307" y="606"/>
                    </a:lnTo>
                    <a:lnTo>
                      <a:pt x="2313" y="606"/>
                    </a:lnTo>
                    <a:lnTo>
                      <a:pt x="2319" y="601"/>
                    </a:lnTo>
                    <a:lnTo>
                      <a:pt x="2324" y="601"/>
                    </a:lnTo>
                    <a:lnTo>
                      <a:pt x="2324" y="595"/>
                    </a:lnTo>
                    <a:lnTo>
                      <a:pt x="2330" y="590"/>
                    </a:lnTo>
                    <a:lnTo>
                      <a:pt x="2336" y="585"/>
                    </a:lnTo>
                    <a:lnTo>
                      <a:pt x="2342" y="580"/>
                    </a:lnTo>
                    <a:lnTo>
                      <a:pt x="2342" y="575"/>
                    </a:lnTo>
                    <a:lnTo>
                      <a:pt x="2348" y="570"/>
                    </a:lnTo>
                    <a:lnTo>
                      <a:pt x="2348" y="565"/>
                    </a:lnTo>
                    <a:lnTo>
                      <a:pt x="2354" y="560"/>
                    </a:lnTo>
                    <a:lnTo>
                      <a:pt x="2354" y="555"/>
                    </a:lnTo>
                    <a:lnTo>
                      <a:pt x="2360" y="550"/>
                    </a:lnTo>
                    <a:lnTo>
                      <a:pt x="2360" y="545"/>
                    </a:lnTo>
                    <a:lnTo>
                      <a:pt x="2366" y="540"/>
                    </a:lnTo>
                    <a:lnTo>
                      <a:pt x="2366" y="535"/>
                    </a:lnTo>
                    <a:lnTo>
                      <a:pt x="2366" y="530"/>
                    </a:lnTo>
                    <a:lnTo>
                      <a:pt x="2371" y="530"/>
                    </a:lnTo>
                    <a:lnTo>
                      <a:pt x="2371" y="525"/>
                    </a:lnTo>
                    <a:lnTo>
                      <a:pt x="2371" y="530"/>
                    </a:lnTo>
                    <a:lnTo>
                      <a:pt x="2377" y="530"/>
                    </a:lnTo>
                    <a:lnTo>
                      <a:pt x="2377" y="535"/>
                    </a:lnTo>
                    <a:lnTo>
                      <a:pt x="2383" y="540"/>
                    </a:lnTo>
                    <a:lnTo>
                      <a:pt x="2383" y="545"/>
                    </a:lnTo>
                    <a:lnTo>
                      <a:pt x="2383" y="550"/>
                    </a:lnTo>
                    <a:lnTo>
                      <a:pt x="2389" y="550"/>
                    </a:lnTo>
                    <a:lnTo>
                      <a:pt x="2389" y="555"/>
                    </a:lnTo>
                    <a:lnTo>
                      <a:pt x="2389" y="560"/>
                    </a:lnTo>
                    <a:lnTo>
                      <a:pt x="2395" y="560"/>
                    </a:lnTo>
                    <a:lnTo>
                      <a:pt x="2395" y="565"/>
                    </a:lnTo>
                    <a:lnTo>
                      <a:pt x="2395" y="570"/>
                    </a:lnTo>
                    <a:lnTo>
                      <a:pt x="2401" y="570"/>
                    </a:lnTo>
                    <a:lnTo>
                      <a:pt x="2401" y="575"/>
                    </a:lnTo>
                    <a:lnTo>
                      <a:pt x="2407" y="580"/>
                    </a:lnTo>
                    <a:lnTo>
                      <a:pt x="2413" y="585"/>
                    </a:lnTo>
                    <a:lnTo>
                      <a:pt x="2418" y="590"/>
                    </a:lnTo>
                    <a:lnTo>
                      <a:pt x="2418" y="595"/>
                    </a:lnTo>
                    <a:lnTo>
                      <a:pt x="2424" y="595"/>
                    </a:lnTo>
                    <a:lnTo>
                      <a:pt x="2424" y="601"/>
                    </a:lnTo>
                    <a:lnTo>
                      <a:pt x="2430" y="601"/>
                    </a:lnTo>
                    <a:lnTo>
                      <a:pt x="2436" y="601"/>
                    </a:lnTo>
                    <a:lnTo>
                      <a:pt x="2436" y="606"/>
                    </a:lnTo>
                    <a:lnTo>
                      <a:pt x="2442" y="606"/>
                    </a:lnTo>
                    <a:lnTo>
                      <a:pt x="2448" y="606"/>
                    </a:lnTo>
                    <a:lnTo>
                      <a:pt x="2448" y="601"/>
                    </a:lnTo>
                    <a:lnTo>
                      <a:pt x="2454" y="601"/>
                    </a:lnTo>
                    <a:lnTo>
                      <a:pt x="2459" y="595"/>
                    </a:lnTo>
                    <a:lnTo>
                      <a:pt x="2465" y="595"/>
                    </a:lnTo>
                    <a:lnTo>
                      <a:pt x="2465" y="590"/>
                    </a:lnTo>
                    <a:lnTo>
                      <a:pt x="2471" y="585"/>
                    </a:lnTo>
                    <a:lnTo>
                      <a:pt x="2471" y="580"/>
                    </a:lnTo>
                    <a:lnTo>
                      <a:pt x="2477" y="580"/>
                    </a:lnTo>
                    <a:lnTo>
                      <a:pt x="2477" y="575"/>
                    </a:lnTo>
                    <a:lnTo>
                      <a:pt x="2477" y="570"/>
                    </a:lnTo>
                    <a:lnTo>
                      <a:pt x="2483" y="570"/>
                    </a:lnTo>
                    <a:lnTo>
                      <a:pt x="2483" y="565"/>
                    </a:lnTo>
                    <a:lnTo>
                      <a:pt x="2483" y="560"/>
                    </a:lnTo>
                    <a:lnTo>
                      <a:pt x="2489" y="560"/>
                    </a:lnTo>
                    <a:lnTo>
                      <a:pt x="2489" y="555"/>
                    </a:lnTo>
                    <a:lnTo>
                      <a:pt x="2489" y="550"/>
                    </a:lnTo>
                    <a:lnTo>
                      <a:pt x="2495" y="550"/>
                    </a:lnTo>
                    <a:lnTo>
                      <a:pt x="2495" y="545"/>
                    </a:lnTo>
                    <a:lnTo>
                      <a:pt x="2495" y="540"/>
                    </a:lnTo>
                    <a:lnTo>
                      <a:pt x="2501" y="535"/>
                    </a:lnTo>
                    <a:lnTo>
                      <a:pt x="2501" y="530"/>
                    </a:lnTo>
                    <a:lnTo>
                      <a:pt x="2506" y="525"/>
                    </a:lnTo>
                    <a:lnTo>
                      <a:pt x="2506" y="520"/>
                    </a:lnTo>
                    <a:lnTo>
                      <a:pt x="2506" y="515"/>
                    </a:lnTo>
                    <a:lnTo>
                      <a:pt x="2512" y="510"/>
                    </a:lnTo>
                    <a:lnTo>
                      <a:pt x="2512" y="505"/>
                    </a:lnTo>
                    <a:lnTo>
                      <a:pt x="2512" y="500"/>
                    </a:lnTo>
                    <a:lnTo>
                      <a:pt x="2518" y="500"/>
                    </a:lnTo>
                    <a:lnTo>
                      <a:pt x="2518" y="505"/>
                    </a:lnTo>
                    <a:lnTo>
                      <a:pt x="2518" y="510"/>
                    </a:lnTo>
                    <a:lnTo>
                      <a:pt x="2518" y="515"/>
                    </a:lnTo>
                    <a:lnTo>
                      <a:pt x="2524" y="520"/>
                    </a:lnTo>
                    <a:lnTo>
                      <a:pt x="2524" y="530"/>
                    </a:lnTo>
                    <a:lnTo>
                      <a:pt x="2524" y="535"/>
                    </a:lnTo>
                    <a:lnTo>
                      <a:pt x="2530" y="540"/>
                    </a:lnTo>
                    <a:lnTo>
                      <a:pt x="2530" y="545"/>
                    </a:lnTo>
                    <a:lnTo>
                      <a:pt x="2536" y="550"/>
                    </a:lnTo>
                    <a:lnTo>
                      <a:pt x="2536" y="555"/>
                    </a:lnTo>
                    <a:lnTo>
                      <a:pt x="2536" y="560"/>
                    </a:lnTo>
                    <a:lnTo>
                      <a:pt x="2536" y="565"/>
                    </a:lnTo>
                    <a:lnTo>
                      <a:pt x="2542" y="565"/>
                    </a:lnTo>
                    <a:lnTo>
                      <a:pt x="2542" y="570"/>
                    </a:lnTo>
                    <a:lnTo>
                      <a:pt x="2542" y="575"/>
                    </a:lnTo>
                    <a:lnTo>
                      <a:pt x="2547" y="580"/>
                    </a:lnTo>
                    <a:lnTo>
                      <a:pt x="2547" y="585"/>
                    </a:lnTo>
                    <a:lnTo>
                      <a:pt x="2553" y="590"/>
                    </a:lnTo>
                    <a:lnTo>
                      <a:pt x="2553" y="595"/>
                    </a:lnTo>
                    <a:lnTo>
                      <a:pt x="2559" y="595"/>
                    </a:lnTo>
                    <a:lnTo>
                      <a:pt x="2559" y="601"/>
                    </a:lnTo>
                    <a:lnTo>
                      <a:pt x="2565" y="606"/>
                    </a:lnTo>
                    <a:lnTo>
                      <a:pt x="2565" y="611"/>
                    </a:lnTo>
                    <a:lnTo>
                      <a:pt x="2571" y="611"/>
                    </a:lnTo>
                    <a:lnTo>
                      <a:pt x="2577" y="616"/>
                    </a:lnTo>
                    <a:lnTo>
                      <a:pt x="2583" y="616"/>
                    </a:lnTo>
                    <a:lnTo>
                      <a:pt x="2589" y="616"/>
                    </a:lnTo>
                  </a:path>
                </a:pathLst>
              </a:custGeom>
              <a:noFill/>
              <a:ln w="6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6" name="Rectangle 3434"/>
              <p:cNvSpPr>
                <a:spLocks noChangeArrowheads="1"/>
              </p:cNvSpPr>
              <p:nvPr/>
            </p:nvSpPr>
            <p:spPr bwMode="auto">
              <a:xfrm>
                <a:off x="3597" y="3762"/>
                <a:ext cx="188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7" name="Freeform 3435"/>
              <p:cNvSpPr>
                <a:spLocks/>
              </p:cNvSpPr>
              <p:nvPr/>
            </p:nvSpPr>
            <p:spPr bwMode="auto">
              <a:xfrm>
                <a:off x="2963" y="3312"/>
                <a:ext cx="2589" cy="1"/>
              </a:xfrm>
              <a:custGeom>
                <a:avLst/>
                <a:gdLst>
                  <a:gd name="T0" fmla="*/ 36 w 2589"/>
                  <a:gd name="T1" fmla="*/ 0 h 1"/>
                  <a:gd name="T2" fmla="*/ 77 w 2589"/>
                  <a:gd name="T3" fmla="*/ 0 h 1"/>
                  <a:gd name="T4" fmla="*/ 118 w 2589"/>
                  <a:gd name="T5" fmla="*/ 0 h 1"/>
                  <a:gd name="T6" fmla="*/ 159 w 2589"/>
                  <a:gd name="T7" fmla="*/ 0 h 1"/>
                  <a:gd name="T8" fmla="*/ 206 w 2589"/>
                  <a:gd name="T9" fmla="*/ 0 h 1"/>
                  <a:gd name="T10" fmla="*/ 241 w 2589"/>
                  <a:gd name="T11" fmla="*/ 0 h 1"/>
                  <a:gd name="T12" fmla="*/ 288 w 2589"/>
                  <a:gd name="T13" fmla="*/ 0 h 1"/>
                  <a:gd name="T14" fmla="*/ 323 w 2589"/>
                  <a:gd name="T15" fmla="*/ 0 h 1"/>
                  <a:gd name="T16" fmla="*/ 364 w 2589"/>
                  <a:gd name="T17" fmla="*/ 0 h 1"/>
                  <a:gd name="T18" fmla="*/ 405 w 2589"/>
                  <a:gd name="T19" fmla="*/ 0 h 1"/>
                  <a:gd name="T20" fmla="*/ 446 w 2589"/>
                  <a:gd name="T21" fmla="*/ 0 h 1"/>
                  <a:gd name="T22" fmla="*/ 493 w 2589"/>
                  <a:gd name="T23" fmla="*/ 0 h 1"/>
                  <a:gd name="T24" fmla="*/ 529 w 2589"/>
                  <a:gd name="T25" fmla="*/ 0 h 1"/>
                  <a:gd name="T26" fmla="*/ 576 w 2589"/>
                  <a:gd name="T27" fmla="*/ 0 h 1"/>
                  <a:gd name="T28" fmla="*/ 611 w 2589"/>
                  <a:gd name="T29" fmla="*/ 0 h 1"/>
                  <a:gd name="T30" fmla="*/ 652 w 2589"/>
                  <a:gd name="T31" fmla="*/ 0 h 1"/>
                  <a:gd name="T32" fmla="*/ 693 w 2589"/>
                  <a:gd name="T33" fmla="*/ 0 h 1"/>
                  <a:gd name="T34" fmla="*/ 734 w 2589"/>
                  <a:gd name="T35" fmla="*/ 0 h 1"/>
                  <a:gd name="T36" fmla="*/ 781 w 2589"/>
                  <a:gd name="T37" fmla="*/ 0 h 1"/>
                  <a:gd name="T38" fmla="*/ 816 w 2589"/>
                  <a:gd name="T39" fmla="*/ 0 h 1"/>
                  <a:gd name="T40" fmla="*/ 863 w 2589"/>
                  <a:gd name="T41" fmla="*/ 0 h 1"/>
                  <a:gd name="T42" fmla="*/ 898 w 2589"/>
                  <a:gd name="T43" fmla="*/ 0 h 1"/>
                  <a:gd name="T44" fmla="*/ 939 w 2589"/>
                  <a:gd name="T45" fmla="*/ 0 h 1"/>
                  <a:gd name="T46" fmla="*/ 981 w 2589"/>
                  <a:gd name="T47" fmla="*/ 0 h 1"/>
                  <a:gd name="T48" fmla="*/ 1022 w 2589"/>
                  <a:gd name="T49" fmla="*/ 0 h 1"/>
                  <a:gd name="T50" fmla="*/ 1069 w 2589"/>
                  <a:gd name="T51" fmla="*/ 0 h 1"/>
                  <a:gd name="T52" fmla="*/ 1104 w 2589"/>
                  <a:gd name="T53" fmla="*/ 0 h 1"/>
                  <a:gd name="T54" fmla="*/ 1151 w 2589"/>
                  <a:gd name="T55" fmla="*/ 0 h 1"/>
                  <a:gd name="T56" fmla="*/ 1186 w 2589"/>
                  <a:gd name="T57" fmla="*/ 0 h 1"/>
                  <a:gd name="T58" fmla="*/ 1227 w 2589"/>
                  <a:gd name="T59" fmla="*/ 0 h 1"/>
                  <a:gd name="T60" fmla="*/ 1268 w 2589"/>
                  <a:gd name="T61" fmla="*/ 0 h 1"/>
                  <a:gd name="T62" fmla="*/ 1309 w 2589"/>
                  <a:gd name="T63" fmla="*/ 0 h 1"/>
                  <a:gd name="T64" fmla="*/ 1356 w 2589"/>
                  <a:gd name="T65" fmla="*/ 0 h 1"/>
                  <a:gd name="T66" fmla="*/ 1391 w 2589"/>
                  <a:gd name="T67" fmla="*/ 0 h 1"/>
                  <a:gd name="T68" fmla="*/ 1438 w 2589"/>
                  <a:gd name="T69" fmla="*/ 0 h 1"/>
                  <a:gd name="T70" fmla="*/ 1473 w 2589"/>
                  <a:gd name="T71" fmla="*/ 0 h 1"/>
                  <a:gd name="T72" fmla="*/ 1515 w 2589"/>
                  <a:gd name="T73" fmla="*/ 0 h 1"/>
                  <a:gd name="T74" fmla="*/ 1556 w 2589"/>
                  <a:gd name="T75" fmla="*/ 0 h 1"/>
                  <a:gd name="T76" fmla="*/ 1597 w 2589"/>
                  <a:gd name="T77" fmla="*/ 0 h 1"/>
                  <a:gd name="T78" fmla="*/ 1644 w 2589"/>
                  <a:gd name="T79" fmla="*/ 0 h 1"/>
                  <a:gd name="T80" fmla="*/ 1679 w 2589"/>
                  <a:gd name="T81" fmla="*/ 0 h 1"/>
                  <a:gd name="T82" fmla="*/ 1726 w 2589"/>
                  <a:gd name="T83" fmla="*/ 0 h 1"/>
                  <a:gd name="T84" fmla="*/ 1761 w 2589"/>
                  <a:gd name="T85" fmla="*/ 0 h 1"/>
                  <a:gd name="T86" fmla="*/ 1802 w 2589"/>
                  <a:gd name="T87" fmla="*/ 0 h 1"/>
                  <a:gd name="T88" fmla="*/ 1843 w 2589"/>
                  <a:gd name="T89" fmla="*/ 0 h 1"/>
                  <a:gd name="T90" fmla="*/ 1884 w 2589"/>
                  <a:gd name="T91" fmla="*/ 0 h 1"/>
                  <a:gd name="T92" fmla="*/ 1931 w 2589"/>
                  <a:gd name="T93" fmla="*/ 0 h 1"/>
                  <a:gd name="T94" fmla="*/ 1966 w 2589"/>
                  <a:gd name="T95" fmla="*/ 0 h 1"/>
                  <a:gd name="T96" fmla="*/ 2013 w 2589"/>
                  <a:gd name="T97" fmla="*/ 0 h 1"/>
                  <a:gd name="T98" fmla="*/ 2049 w 2589"/>
                  <a:gd name="T99" fmla="*/ 0 h 1"/>
                  <a:gd name="T100" fmla="*/ 2090 w 2589"/>
                  <a:gd name="T101" fmla="*/ 0 h 1"/>
                  <a:gd name="T102" fmla="*/ 2131 w 2589"/>
                  <a:gd name="T103" fmla="*/ 0 h 1"/>
                  <a:gd name="T104" fmla="*/ 2172 w 2589"/>
                  <a:gd name="T105" fmla="*/ 0 h 1"/>
                  <a:gd name="T106" fmla="*/ 2219 w 2589"/>
                  <a:gd name="T107" fmla="*/ 0 h 1"/>
                  <a:gd name="T108" fmla="*/ 2254 w 2589"/>
                  <a:gd name="T109" fmla="*/ 0 h 1"/>
                  <a:gd name="T110" fmla="*/ 2301 w 2589"/>
                  <a:gd name="T111" fmla="*/ 0 h 1"/>
                  <a:gd name="T112" fmla="*/ 2336 w 2589"/>
                  <a:gd name="T113" fmla="*/ 0 h 1"/>
                  <a:gd name="T114" fmla="*/ 2377 w 2589"/>
                  <a:gd name="T115" fmla="*/ 0 h 1"/>
                  <a:gd name="T116" fmla="*/ 2418 w 2589"/>
                  <a:gd name="T117" fmla="*/ 0 h 1"/>
                  <a:gd name="T118" fmla="*/ 2459 w 2589"/>
                  <a:gd name="T119" fmla="*/ 0 h 1"/>
                  <a:gd name="T120" fmla="*/ 2506 w 2589"/>
                  <a:gd name="T121" fmla="*/ 0 h 1"/>
                  <a:gd name="T122" fmla="*/ 2542 w 2589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89"/>
                  <a:gd name="T187" fmla="*/ 0 h 1"/>
                  <a:gd name="T188" fmla="*/ 2589 w 2589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89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9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7" y="0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4" y="0"/>
                    </a:lnTo>
                    <a:lnTo>
                      <a:pt x="100" y="0"/>
                    </a:lnTo>
                    <a:lnTo>
                      <a:pt x="106" y="0"/>
                    </a:lnTo>
                    <a:lnTo>
                      <a:pt x="112" y="0"/>
                    </a:lnTo>
                    <a:lnTo>
                      <a:pt x="118" y="0"/>
                    </a:lnTo>
                    <a:lnTo>
                      <a:pt x="124" y="0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7" y="0"/>
                    </a:lnTo>
                    <a:lnTo>
                      <a:pt x="153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1" y="0"/>
                    </a:lnTo>
                    <a:lnTo>
                      <a:pt x="176" y="0"/>
                    </a:lnTo>
                    <a:lnTo>
                      <a:pt x="182" y="0"/>
                    </a:lnTo>
                    <a:lnTo>
                      <a:pt x="188" y="0"/>
                    </a:lnTo>
                    <a:lnTo>
                      <a:pt x="194" y="0"/>
                    </a:lnTo>
                    <a:lnTo>
                      <a:pt x="200" y="0"/>
                    </a:lnTo>
                    <a:lnTo>
                      <a:pt x="206" y="0"/>
                    </a:lnTo>
                    <a:lnTo>
                      <a:pt x="212" y="0"/>
                    </a:lnTo>
                    <a:lnTo>
                      <a:pt x="218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1" y="0"/>
                    </a:lnTo>
                    <a:lnTo>
                      <a:pt x="247" y="0"/>
                    </a:lnTo>
                    <a:lnTo>
                      <a:pt x="253" y="0"/>
                    </a:lnTo>
                    <a:lnTo>
                      <a:pt x="259" y="0"/>
                    </a:lnTo>
                    <a:lnTo>
                      <a:pt x="265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1" y="0"/>
                    </a:lnTo>
                    <a:lnTo>
                      <a:pt x="317" y="0"/>
                    </a:lnTo>
                    <a:lnTo>
                      <a:pt x="323" y="0"/>
                    </a:lnTo>
                    <a:lnTo>
                      <a:pt x="329" y="0"/>
                    </a:lnTo>
                    <a:lnTo>
                      <a:pt x="335" y="0"/>
                    </a:lnTo>
                    <a:lnTo>
                      <a:pt x="341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58" y="0"/>
                    </a:lnTo>
                    <a:lnTo>
                      <a:pt x="364" y="0"/>
                    </a:lnTo>
                    <a:lnTo>
                      <a:pt x="370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0" y="0"/>
                    </a:lnTo>
                    <a:lnTo>
                      <a:pt x="405" y="0"/>
                    </a:lnTo>
                    <a:lnTo>
                      <a:pt x="411" y="0"/>
                    </a:lnTo>
                    <a:lnTo>
                      <a:pt x="417" y="0"/>
                    </a:lnTo>
                    <a:lnTo>
                      <a:pt x="423" y="0"/>
                    </a:lnTo>
                    <a:lnTo>
                      <a:pt x="429" y="0"/>
                    </a:lnTo>
                    <a:lnTo>
                      <a:pt x="435" y="0"/>
                    </a:lnTo>
                    <a:lnTo>
                      <a:pt x="441" y="0"/>
                    </a:lnTo>
                    <a:lnTo>
                      <a:pt x="446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0"/>
                    </a:lnTo>
                    <a:lnTo>
                      <a:pt x="482" y="0"/>
                    </a:lnTo>
                    <a:lnTo>
                      <a:pt x="488" y="0"/>
                    </a:lnTo>
                    <a:lnTo>
                      <a:pt x="493" y="0"/>
                    </a:lnTo>
                    <a:lnTo>
                      <a:pt x="499" y="0"/>
                    </a:lnTo>
                    <a:lnTo>
                      <a:pt x="505" y="0"/>
                    </a:lnTo>
                    <a:lnTo>
                      <a:pt x="511" y="0"/>
                    </a:lnTo>
                    <a:lnTo>
                      <a:pt x="517" y="0"/>
                    </a:lnTo>
                    <a:lnTo>
                      <a:pt x="523" y="0"/>
                    </a:lnTo>
                    <a:lnTo>
                      <a:pt x="529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1" y="0"/>
                    </a:lnTo>
                    <a:lnTo>
                      <a:pt x="587" y="0"/>
                    </a:lnTo>
                    <a:lnTo>
                      <a:pt x="593" y="0"/>
                    </a:lnTo>
                    <a:lnTo>
                      <a:pt x="599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3" y="0"/>
                    </a:lnTo>
                    <a:lnTo>
                      <a:pt x="628" y="0"/>
                    </a:lnTo>
                    <a:lnTo>
                      <a:pt x="634" y="0"/>
                    </a:lnTo>
                    <a:lnTo>
                      <a:pt x="640" y="0"/>
                    </a:lnTo>
                    <a:lnTo>
                      <a:pt x="646" y="0"/>
                    </a:lnTo>
                    <a:lnTo>
                      <a:pt x="652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69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3" y="0"/>
                    </a:lnTo>
                    <a:lnTo>
                      <a:pt x="699" y="0"/>
                    </a:lnTo>
                    <a:lnTo>
                      <a:pt x="705" y="0"/>
                    </a:lnTo>
                    <a:lnTo>
                      <a:pt x="711" y="0"/>
                    </a:lnTo>
                    <a:lnTo>
                      <a:pt x="716" y="0"/>
                    </a:lnTo>
                    <a:lnTo>
                      <a:pt x="722" y="0"/>
                    </a:lnTo>
                    <a:lnTo>
                      <a:pt x="728" y="0"/>
                    </a:lnTo>
                    <a:lnTo>
                      <a:pt x="734" y="0"/>
                    </a:lnTo>
                    <a:lnTo>
                      <a:pt x="740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8" y="0"/>
                    </a:lnTo>
                    <a:lnTo>
                      <a:pt x="763" y="0"/>
                    </a:lnTo>
                    <a:lnTo>
                      <a:pt x="769" y="0"/>
                    </a:lnTo>
                    <a:lnTo>
                      <a:pt x="775" y="0"/>
                    </a:lnTo>
                    <a:lnTo>
                      <a:pt x="781" y="0"/>
                    </a:lnTo>
                    <a:lnTo>
                      <a:pt x="787" y="0"/>
                    </a:lnTo>
                    <a:lnTo>
                      <a:pt x="793" y="0"/>
                    </a:lnTo>
                    <a:lnTo>
                      <a:pt x="799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1" y="0"/>
                    </a:lnTo>
                    <a:lnTo>
                      <a:pt x="857" y="0"/>
                    </a:lnTo>
                    <a:lnTo>
                      <a:pt x="863" y="0"/>
                    </a:lnTo>
                    <a:lnTo>
                      <a:pt x="869" y="0"/>
                    </a:lnTo>
                    <a:lnTo>
                      <a:pt x="875" y="0"/>
                    </a:lnTo>
                    <a:lnTo>
                      <a:pt x="881" y="0"/>
                    </a:lnTo>
                    <a:lnTo>
                      <a:pt x="887" y="0"/>
                    </a:lnTo>
                    <a:lnTo>
                      <a:pt x="892" y="0"/>
                    </a:lnTo>
                    <a:lnTo>
                      <a:pt x="898" y="0"/>
                    </a:lnTo>
                    <a:lnTo>
                      <a:pt x="904" y="0"/>
                    </a:lnTo>
                    <a:lnTo>
                      <a:pt x="910" y="0"/>
                    </a:lnTo>
                    <a:lnTo>
                      <a:pt x="916" y="0"/>
                    </a:lnTo>
                    <a:lnTo>
                      <a:pt x="922" y="0"/>
                    </a:lnTo>
                    <a:lnTo>
                      <a:pt x="928" y="0"/>
                    </a:lnTo>
                    <a:lnTo>
                      <a:pt x="934" y="0"/>
                    </a:lnTo>
                    <a:lnTo>
                      <a:pt x="939" y="0"/>
                    </a:lnTo>
                    <a:lnTo>
                      <a:pt x="945" y="0"/>
                    </a:lnTo>
                    <a:lnTo>
                      <a:pt x="951" y="0"/>
                    </a:lnTo>
                    <a:lnTo>
                      <a:pt x="957" y="0"/>
                    </a:lnTo>
                    <a:lnTo>
                      <a:pt x="963" y="0"/>
                    </a:lnTo>
                    <a:lnTo>
                      <a:pt x="969" y="0"/>
                    </a:lnTo>
                    <a:lnTo>
                      <a:pt x="975" y="0"/>
                    </a:lnTo>
                    <a:lnTo>
                      <a:pt x="981" y="0"/>
                    </a:lnTo>
                    <a:lnTo>
                      <a:pt x="986" y="0"/>
                    </a:lnTo>
                    <a:lnTo>
                      <a:pt x="992" y="0"/>
                    </a:lnTo>
                    <a:lnTo>
                      <a:pt x="998" y="0"/>
                    </a:lnTo>
                    <a:lnTo>
                      <a:pt x="1004" y="0"/>
                    </a:lnTo>
                    <a:lnTo>
                      <a:pt x="1010" y="0"/>
                    </a:lnTo>
                    <a:lnTo>
                      <a:pt x="1016" y="0"/>
                    </a:lnTo>
                    <a:lnTo>
                      <a:pt x="1022" y="0"/>
                    </a:lnTo>
                    <a:lnTo>
                      <a:pt x="1027" y="0"/>
                    </a:lnTo>
                    <a:lnTo>
                      <a:pt x="1033" y="0"/>
                    </a:lnTo>
                    <a:lnTo>
                      <a:pt x="1039" y="0"/>
                    </a:lnTo>
                    <a:lnTo>
                      <a:pt x="1045" y="0"/>
                    </a:lnTo>
                    <a:lnTo>
                      <a:pt x="1051" y="0"/>
                    </a:lnTo>
                    <a:lnTo>
                      <a:pt x="1057" y="0"/>
                    </a:lnTo>
                    <a:lnTo>
                      <a:pt x="1063" y="0"/>
                    </a:lnTo>
                    <a:lnTo>
                      <a:pt x="1069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1" y="0"/>
                    </a:lnTo>
                    <a:lnTo>
                      <a:pt x="1127" y="0"/>
                    </a:lnTo>
                    <a:lnTo>
                      <a:pt x="1133" y="0"/>
                    </a:lnTo>
                    <a:lnTo>
                      <a:pt x="1139" y="0"/>
                    </a:lnTo>
                    <a:lnTo>
                      <a:pt x="1145" y="0"/>
                    </a:lnTo>
                    <a:lnTo>
                      <a:pt x="1151" y="0"/>
                    </a:lnTo>
                    <a:lnTo>
                      <a:pt x="1157" y="0"/>
                    </a:lnTo>
                    <a:lnTo>
                      <a:pt x="1162" y="0"/>
                    </a:lnTo>
                    <a:lnTo>
                      <a:pt x="1168" y="0"/>
                    </a:lnTo>
                    <a:lnTo>
                      <a:pt x="1174" y="0"/>
                    </a:lnTo>
                    <a:lnTo>
                      <a:pt x="1180" y="0"/>
                    </a:lnTo>
                    <a:lnTo>
                      <a:pt x="1186" y="0"/>
                    </a:lnTo>
                    <a:lnTo>
                      <a:pt x="1192" y="0"/>
                    </a:lnTo>
                    <a:lnTo>
                      <a:pt x="1198" y="0"/>
                    </a:lnTo>
                    <a:lnTo>
                      <a:pt x="1204" y="0"/>
                    </a:lnTo>
                    <a:lnTo>
                      <a:pt x="1209" y="0"/>
                    </a:lnTo>
                    <a:lnTo>
                      <a:pt x="1215" y="0"/>
                    </a:lnTo>
                    <a:lnTo>
                      <a:pt x="1221" y="0"/>
                    </a:lnTo>
                    <a:lnTo>
                      <a:pt x="1227" y="0"/>
                    </a:lnTo>
                    <a:lnTo>
                      <a:pt x="1233" y="0"/>
                    </a:lnTo>
                    <a:lnTo>
                      <a:pt x="1239" y="0"/>
                    </a:lnTo>
                    <a:lnTo>
                      <a:pt x="1245" y="0"/>
                    </a:lnTo>
                    <a:lnTo>
                      <a:pt x="1250" y="0"/>
                    </a:lnTo>
                    <a:lnTo>
                      <a:pt x="1256" y="0"/>
                    </a:lnTo>
                    <a:lnTo>
                      <a:pt x="1262" y="0"/>
                    </a:lnTo>
                    <a:lnTo>
                      <a:pt x="1268" y="0"/>
                    </a:lnTo>
                    <a:lnTo>
                      <a:pt x="1274" y="0"/>
                    </a:lnTo>
                    <a:lnTo>
                      <a:pt x="1280" y="0"/>
                    </a:lnTo>
                    <a:lnTo>
                      <a:pt x="1286" y="0"/>
                    </a:lnTo>
                    <a:lnTo>
                      <a:pt x="1292" y="0"/>
                    </a:lnTo>
                    <a:lnTo>
                      <a:pt x="1297" y="0"/>
                    </a:lnTo>
                    <a:lnTo>
                      <a:pt x="1303" y="0"/>
                    </a:lnTo>
                    <a:lnTo>
                      <a:pt x="1309" y="0"/>
                    </a:lnTo>
                    <a:lnTo>
                      <a:pt x="1315" y="0"/>
                    </a:lnTo>
                    <a:lnTo>
                      <a:pt x="1321" y="0"/>
                    </a:lnTo>
                    <a:lnTo>
                      <a:pt x="1327" y="0"/>
                    </a:lnTo>
                    <a:lnTo>
                      <a:pt x="1333" y="0"/>
                    </a:lnTo>
                    <a:lnTo>
                      <a:pt x="1339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5" y="0"/>
                    </a:lnTo>
                    <a:lnTo>
                      <a:pt x="1391" y="0"/>
                    </a:lnTo>
                    <a:lnTo>
                      <a:pt x="1397" y="0"/>
                    </a:lnTo>
                    <a:lnTo>
                      <a:pt x="1403" y="0"/>
                    </a:lnTo>
                    <a:lnTo>
                      <a:pt x="1409" y="0"/>
                    </a:lnTo>
                    <a:lnTo>
                      <a:pt x="1415" y="0"/>
                    </a:lnTo>
                    <a:lnTo>
                      <a:pt x="1421" y="0"/>
                    </a:lnTo>
                    <a:lnTo>
                      <a:pt x="1427" y="0"/>
                    </a:lnTo>
                    <a:lnTo>
                      <a:pt x="1432" y="0"/>
                    </a:lnTo>
                    <a:lnTo>
                      <a:pt x="1438" y="0"/>
                    </a:lnTo>
                    <a:lnTo>
                      <a:pt x="1444" y="0"/>
                    </a:lnTo>
                    <a:lnTo>
                      <a:pt x="1450" y="0"/>
                    </a:lnTo>
                    <a:lnTo>
                      <a:pt x="1456" y="0"/>
                    </a:lnTo>
                    <a:lnTo>
                      <a:pt x="1462" y="0"/>
                    </a:lnTo>
                    <a:lnTo>
                      <a:pt x="1468" y="0"/>
                    </a:lnTo>
                    <a:lnTo>
                      <a:pt x="1473" y="0"/>
                    </a:lnTo>
                    <a:lnTo>
                      <a:pt x="1479" y="0"/>
                    </a:lnTo>
                    <a:lnTo>
                      <a:pt x="1485" y="0"/>
                    </a:lnTo>
                    <a:lnTo>
                      <a:pt x="1491" y="0"/>
                    </a:lnTo>
                    <a:lnTo>
                      <a:pt x="1497" y="0"/>
                    </a:lnTo>
                    <a:lnTo>
                      <a:pt x="1503" y="0"/>
                    </a:lnTo>
                    <a:lnTo>
                      <a:pt x="1509" y="0"/>
                    </a:lnTo>
                    <a:lnTo>
                      <a:pt x="1515" y="0"/>
                    </a:lnTo>
                    <a:lnTo>
                      <a:pt x="1520" y="0"/>
                    </a:lnTo>
                    <a:lnTo>
                      <a:pt x="1526" y="0"/>
                    </a:lnTo>
                    <a:lnTo>
                      <a:pt x="1532" y="0"/>
                    </a:lnTo>
                    <a:lnTo>
                      <a:pt x="1538" y="0"/>
                    </a:lnTo>
                    <a:lnTo>
                      <a:pt x="1544" y="0"/>
                    </a:lnTo>
                    <a:lnTo>
                      <a:pt x="1550" y="0"/>
                    </a:lnTo>
                    <a:lnTo>
                      <a:pt x="1556" y="0"/>
                    </a:lnTo>
                    <a:lnTo>
                      <a:pt x="1562" y="0"/>
                    </a:lnTo>
                    <a:lnTo>
                      <a:pt x="1567" y="0"/>
                    </a:lnTo>
                    <a:lnTo>
                      <a:pt x="1573" y="0"/>
                    </a:lnTo>
                    <a:lnTo>
                      <a:pt x="1579" y="0"/>
                    </a:lnTo>
                    <a:lnTo>
                      <a:pt x="1585" y="0"/>
                    </a:lnTo>
                    <a:lnTo>
                      <a:pt x="1591" y="0"/>
                    </a:lnTo>
                    <a:lnTo>
                      <a:pt x="1597" y="0"/>
                    </a:lnTo>
                    <a:lnTo>
                      <a:pt x="1603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5" y="0"/>
                    </a:lnTo>
                    <a:lnTo>
                      <a:pt x="1661" y="0"/>
                    </a:lnTo>
                    <a:lnTo>
                      <a:pt x="1667" y="0"/>
                    </a:lnTo>
                    <a:lnTo>
                      <a:pt x="1673" y="0"/>
                    </a:lnTo>
                    <a:lnTo>
                      <a:pt x="1679" y="0"/>
                    </a:lnTo>
                    <a:lnTo>
                      <a:pt x="1685" y="0"/>
                    </a:lnTo>
                    <a:lnTo>
                      <a:pt x="1691" y="0"/>
                    </a:lnTo>
                    <a:lnTo>
                      <a:pt x="1697" y="0"/>
                    </a:lnTo>
                    <a:lnTo>
                      <a:pt x="1702" y="0"/>
                    </a:lnTo>
                    <a:lnTo>
                      <a:pt x="1708" y="0"/>
                    </a:lnTo>
                    <a:lnTo>
                      <a:pt x="1714" y="0"/>
                    </a:lnTo>
                    <a:lnTo>
                      <a:pt x="1720" y="0"/>
                    </a:lnTo>
                    <a:lnTo>
                      <a:pt x="1726" y="0"/>
                    </a:lnTo>
                    <a:lnTo>
                      <a:pt x="1732" y="0"/>
                    </a:lnTo>
                    <a:lnTo>
                      <a:pt x="1738" y="0"/>
                    </a:lnTo>
                    <a:lnTo>
                      <a:pt x="1743" y="0"/>
                    </a:lnTo>
                    <a:lnTo>
                      <a:pt x="1749" y="0"/>
                    </a:lnTo>
                    <a:lnTo>
                      <a:pt x="1755" y="0"/>
                    </a:lnTo>
                    <a:lnTo>
                      <a:pt x="1761" y="0"/>
                    </a:lnTo>
                    <a:lnTo>
                      <a:pt x="1767" y="0"/>
                    </a:lnTo>
                    <a:lnTo>
                      <a:pt x="1773" y="0"/>
                    </a:lnTo>
                    <a:lnTo>
                      <a:pt x="1779" y="0"/>
                    </a:lnTo>
                    <a:lnTo>
                      <a:pt x="1785" y="0"/>
                    </a:lnTo>
                    <a:lnTo>
                      <a:pt x="1790" y="0"/>
                    </a:lnTo>
                    <a:lnTo>
                      <a:pt x="1796" y="0"/>
                    </a:lnTo>
                    <a:lnTo>
                      <a:pt x="1802" y="0"/>
                    </a:lnTo>
                    <a:lnTo>
                      <a:pt x="1808" y="0"/>
                    </a:lnTo>
                    <a:lnTo>
                      <a:pt x="1814" y="0"/>
                    </a:lnTo>
                    <a:lnTo>
                      <a:pt x="1820" y="0"/>
                    </a:lnTo>
                    <a:lnTo>
                      <a:pt x="1826" y="0"/>
                    </a:lnTo>
                    <a:lnTo>
                      <a:pt x="1831" y="0"/>
                    </a:lnTo>
                    <a:lnTo>
                      <a:pt x="1837" y="0"/>
                    </a:lnTo>
                    <a:lnTo>
                      <a:pt x="1843" y="0"/>
                    </a:lnTo>
                    <a:lnTo>
                      <a:pt x="1849" y="0"/>
                    </a:lnTo>
                    <a:lnTo>
                      <a:pt x="1855" y="0"/>
                    </a:lnTo>
                    <a:lnTo>
                      <a:pt x="1861" y="0"/>
                    </a:lnTo>
                    <a:lnTo>
                      <a:pt x="1867" y="0"/>
                    </a:lnTo>
                    <a:lnTo>
                      <a:pt x="1873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0"/>
                    </a:lnTo>
                    <a:lnTo>
                      <a:pt x="1937" y="0"/>
                    </a:lnTo>
                    <a:lnTo>
                      <a:pt x="1943" y="0"/>
                    </a:lnTo>
                    <a:lnTo>
                      <a:pt x="1949" y="0"/>
                    </a:lnTo>
                    <a:lnTo>
                      <a:pt x="1955" y="0"/>
                    </a:lnTo>
                    <a:lnTo>
                      <a:pt x="1961" y="0"/>
                    </a:lnTo>
                    <a:lnTo>
                      <a:pt x="1966" y="0"/>
                    </a:lnTo>
                    <a:lnTo>
                      <a:pt x="1972" y="0"/>
                    </a:lnTo>
                    <a:lnTo>
                      <a:pt x="1978" y="0"/>
                    </a:lnTo>
                    <a:lnTo>
                      <a:pt x="1984" y="0"/>
                    </a:lnTo>
                    <a:lnTo>
                      <a:pt x="1990" y="0"/>
                    </a:lnTo>
                    <a:lnTo>
                      <a:pt x="1996" y="0"/>
                    </a:lnTo>
                    <a:lnTo>
                      <a:pt x="2002" y="0"/>
                    </a:lnTo>
                    <a:lnTo>
                      <a:pt x="2008" y="0"/>
                    </a:lnTo>
                    <a:lnTo>
                      <a:pt x="2013" y="0"/>
                    </a:lnTo>
                    <a:lnTo>
                      <a:pt x="2019" y="0"/>
                    </a:lnTo>
                    <a:lnTo>
                      <a:pt x="2025" y="0"/>
                    </a:lnTo>
                    <a:lnTo>
                      <a:pt x="2031" y="0"/>
                    </a:lnTo>
                    <a:lnTo>
                      <a:pt x="2037" y="0"/>
                    </a:lnTo>
                    <a:lnTo>
                      <a:pt x="2043" y="0"/>
                    </a:lnTo>
                    <a:lnTo>
                      <a:pt x="2049" y="0"/>
                    </a:lnTo>
                    <a:lnTo>
                      <a:pt x="2055" y="0"/>
                    </a:lnTo>
                    <a:lnTo>
                      <a:pt x="2060" y="0"/>
                    </a:lnTo>
                    <a:lnTo>
                      <a:pt x="2066" y="0"/>
                    </a:lnTo>
                    <a:lnTo>
                      <a:pt x="2072" y="0"/>
                    </a:lnTo>
                    <a:lnTo>
                      <a:pt x="2078" y="0"/>
                    </a:lnTo>
                    <a:lnTo>
                      <a:pt x="2084" y="0"/>
                    </a:lnTo>
                    <a:lnTo>
                      <a:pt x="2090" y="0"/>
                    </a:lnTo>
                    <a:lnTo>
                      <a:pt x="2096" y="0"/>
                    </a:lnTo>
                    <a:lnTo>
                      <a:pt x="2101" y="0"/>
                    </a:lnTo>
                    <a:lnTo>
                      <a:pt x="2107" y="0"/>
                    </a:lnTo>
                    <a:lnTo>
                      <a:pt x="2113" y="0"/>
                    </a:lnTo>
                    <a:lnTo>
                      <a:pt x="2119" y="0"/>
                    </a:lnTo>
                    <a:lnTo>
                      <a:pt x="2125" y="0"/>
                    </a:lnTo>
                    <a:lnTo>
                      <a:pt x="2131" y="0"/>
                    </a:lnTo>
                    <a:lnTo>
                      <a:pt x="2137" y="0"/>
                    </a:lnTo>
                    <a:lnTo>
                      <a:pt x="2143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89" y="0"/>
                    </a:lnTo>
                    <a:lnTo>
                      <a:pt x="2195" y="0"/>
                    </a:lnTo>
                    <a:lnTo>
                      <a:pt x="2201" y="0"/>
                    </a:lnTo>
                    <a:lnTo>
                      <a:pt x="2207" y="0"/>
                    </a:lnTo>
                    <a:lnTo>
                      <a:pt x="2213" y="0"/>
                    </a:lnTo>
                    <a:lnTo>
                      <a:pt x="2219" y="0"/>
                    </a:lnTo>
                    <a:lnTo>
                      <a:pt x="2225" y="0"/>
                    </a:lnTo>
                    <a:lnTo>
                      <a:pt x="2231" y="0"/>
                    </a:lnTo>
                    <a:lnTo>
                      <a:pt x="2236" y="0"/>
                    </a:lnTo>
                    <a:lnTo>
                      <a:pt x="2242" y="0"/>
                    </a:lnTo>
                    <a:lnTo>
                      <a:pt x="2248" y="0"/>
                    </a:lnTo>
                    <a:lnTo>
                      <a:pt x="2254" y="0"/>
                    </a:lnTo>
                    <a:lnTo>
                      <a:pt x="2260" y="0"/>
                    </a:lnTo>
                    <a:lnTo>
                      <a:pt x="2266" y="0"/>
                    </a:lnTo>
                    <a:lnTo>
                      <a:pt x="2272" y="0"/>
                    </a:lnTo>
                    <a:lnTo>
                      <a:pt x="2278" y="0"/>
                    </a:lnTo>
                    <a:lnTo>
                      <a:pt x="2283" y="0"/>
                    </a:lnTo>
                    <a:lnTo>
                      <a:pt x="2289" y="0"/>
                    </a:lnTo>
                    <a:lnTo>
                      <a:pt x="2295" y="0"/>
                    </a:lnTo>
                    <a:lnTo>
                      <a:pt x="2301" y="0"/>
                    </a:lnTo>
                    <a:lnTo>
                      <a:pt x="2307" y="0"/>
                    </a:lnTo>
                    <a:lnTo>
                      <a:pt x="2313" y="0"/>
                    </a:lnTo>
                    <a:lnTo>
                      <a:pt x="2319" y="0"/>
                    </a:lnTo>
                    <a:lnTo>
                      <a:pt x="2324" y="0"/>
                    </a:lnTo>
                    <a:lnTo>
                      <a:pt x="2330" y="0"/>
                    </a:lnTo>
                    <a:lnTo>
                      <a:pt x="2336" y="0"/>
                    </a:lnTo>
                    <a:lnTo>
                      <a:pt x="2342" y="0"/>
                    </a:lnTo>
                    <a:lnTo>
                      <a:pt x="2348" y="0"/>
                    </a:lnTo>
                    <a:lnTo>
                      <a:pt x="2354" y="0"/>
                    </a:lnTo>
                    <a:lnTo>
                      <a:pt x="2360" y="0"/>
                    </a:lnTo>
                    <a:lnTo>
                      <a:pt x="2366" y="0"/>
                    </a:lnTo>
                    <a:lnTo>
                      <a:pt x="2371" y="0"/>
                    </a:lnTo>
                    <a:lnTo>
                      <a:pt x="2377" y="0"/>
                    </a:lnTo>
                    <a:lnTo>
                      <a:pt x="2383" y="0"/>
                    </a:lnTo>
                    <a:lnTo>
                      <a:pt x="2389" y="0"/>
                    </a:lnTo>
                    <a:lnTo>
                      <a:pt x="2395" y="0"/>
                    </a:lnTo>
                    <a:lnTo>
                      <a:pt x="2401" y="0"/>
                    </a:lnTo>
                    <a:lnTo>
                      <a:pt x="2407" y="0"/>
                    </a:lnTo>
                    <a:lnTo>
                      <a:pt x="2413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59" y="0"/>
                    </a:lnTo>
                    <a:lnTo>
                      <a:pt x="2465" y="0"/>
                    </a:lnTo>
                    <a:lnTo>
                      <a:pt x="2471" y="0"/>
                    </a:lnTo>
                    <a:lnTo>
                      <a:pt x="2477" y="0"/>
                    </a:lnTo>
                    <a:lnTo>
                      <a:pt x="2483" y="0"/>
                    </a:lnTo>
                    <a:lnTo>
                      <a:pt x="2489" y="0"/>
                    </a:lnTo>
                    <a:lnTo>
                      <a:pt x="2495" y="0"/>
                    </a:lnTo>
                    <a:lnTo>
                      <a:pt x="2501" y="0"/>
                    </a:lnTo>
                    <a:lnTo>
                      <a:pt x="2506" y="0"/>
                    </a:lnTo>
                    <a:lnTo>
                      <a:pt x="2512" y="0"/>
                    </a:lnTo>
                    <a:lnTo>
                      <a:pt x="2518" y="0"/>
                    </a:lnTo>
                    <a:lnTo>
                      <a:pt x="2524" y="0"/>
                    </a:lnTo>
                    <a:lnTo>
                      <a:pt x="2530" y="0"/>
                    </a:lnTo>
                    <a:lnTo>
                      <a:pt x="2536" y="0"/>
                    </a:lnTo>
                    <a:lnTo>
                      <a:pt x="2542" y="0"/>
                    </a:lnTo>
                    <a:lnTo>
                      <a:pt x="2547" y="0"/>
                    </a:lnTo>
                    <a:lnTo>
                      <a:pt x="2553" y="0"/>
                    </a:lnTo>
                    <a:lnTo>
                      <a:pt x="2559" y="0"/>
                    </a:lnTo>
                    <a:lnTo>
                      <a:pt x="2565" y="0"/>
                    </a:lnTo>
                    <a:lnTo>
                      <a:pt x="2571" y="0"/>
                    </a:lnTo>
                    <a:lnTo>
                      <a:pt x="2577" y="0"/>
                    </a:lnTo>
                    <a:lnTo>
                      <a:pt x="2583" y="0"/>
                    </a:lnTo>
                    <a:lnTo>
                      <a:pt x="2589" y="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8" name="Rectangle 3436"/>
              <p:cNvSpPr>
                <a:spLocks noChangeArrowheads="1"/>
              </p:cNvSpPr>
              <p:nvPr/>
            </p:nvSpPr>
            <p:spPr bwMode="auto">
              <a:xfrm>
                <a:off x="4008" y="3762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09" name="Freeform 3437"/>
              <p:cNvSpPr>
                <a:spLocks/>
              </p:cNvSpPr>
              <p:nvPr/>
            </p:nvSpPr>
            <p:spPr bwMode="auto">
              <a:xfrm>
                <a:off x="2963" y="3312"/>
                <a:ext cx="2589" cy="1"/>
              </a:xfrm>
              <a:custGeom>
                <a:avLst/>
                <a:gdLst>
                  <a:gd name="T0" fmla="*/ 36 w 2589"/>
                  <a:gd name="T1" fmla="*/ 0 h 1"/>
                  <a:gd name="T2" fmla="*/ 77 w 2589"/>
                  <a:gd name="T3" fmla="*/ 0 h 1"/>
                  <a:gd name="T4" fmla="*/ 118 w 2589"/>
                  <a:gd name="T5" fmla="*/ 0 h 1"/>
                  <a:gd name="T6" fmla="*/ 159 w 2589"/>
                  <a:gd name="T7" fmla="*/ 0 h 1"/>
                  <a:gd name="T8" fmla="*/ 206 w 2589"/>
                  <a:gd name="T9" fmla="*/ 0 h 1"/>
                  <a:gd name="T10" fmla="*/ 241 w 2589"/>
                  <a:gd name="T11" fmla="*/ 0 h 1"/>
                  <a:gd name="T12" fmla="*/ 288 w 2589"/>
                  <a:gd name="T13" fmla="*/ 0 h 1"/>
                  <a:gd name="T14" fmla="*/ 323 w 2589"/>
                  <a:gd name="T15" fmla="*/ 0 h 1"/>
                  <a:gd name="T16" fmla="*/ 364 w 2589"/>
                  <a:gd name="T17" fmla="*/ 0 h 1"/>
                  <a:gd name="T18" fmla="*/ 405 w 2589"/>
                  <a:gd name="T19" fmla="*/ 0 h 1"/>
                  <a:gd name="T20" fmla="*/ 446 w 2589"/>
                  <a:gd name="T21" fmla="*/ 0 h 1"/>
                  <a:gd name="T22" fmla="*/ 493 w 2589"/>
                  <a:gd name="T23" fmla="*/ 0 h 1"/>
                  <a:gd name="T24" fmla="*/ 529 w 2589"/>
                  <a:gd name="T25" fmla="*/ 0 h 1"/>
                  <a:gd name="T26" fmla="*/ 576 w 2589"/>
                  <a:gd name="T27" fmla="*/ 0 h 1"/>
                  <a:gd name="T28" fmla="*/ 611 w 2589"/>
                  <a:gd name="T29" fmla="*/ 0 h 1"/>
                  <a:gd name="T30" fmla="*/ 652 w 2589"/>
                  <a:gd name="T31" fmla="*/ 0 h 1"/>
                  <a:gd name="T32" fmla="*/ 693 w 2589"/>
                  <a:gd name="T33" fmla="*/ 0 h 1"/>
                  <a:gd name="T34" fmla="*/ 734 w 2589"/>
                  <a:gd name="T35" fmla="*/ 0 h 1"/>
                  <a:gd name="T36" fmla="*/ 781 w 2589"/>
                  <a:gd name="T37" fmla="*/ 0 h 1"/>
                  <a:gd name="T38" fmla="*/ 816 w 2589"/>
                  <a:gd name="T39" fmla="*/ 0 h 1"/>
                  <a:gd name="T40" fmla="*/ 863 w 2589"/>
                  <a:gd name="T41" fmla="*/ 0 h 1"/>
                  <a:gd name="T42" fmla="*/ 898 w 2589"/>
                  <a:gd name="T43" fmla="*/ 0 h 1"/>
                  <a:gd name="T44" fmla="*/ 939 w 2589"/>
                  <a:gd name="T45" fmla="*/ 0 h 1"/>
                  <a:gd name="T46" fmla="*/ 981 w 2589"/>
                  <a:gd name="T47" fmla="*/ 0 h 1"/>
                  <a:gd name="T48" fmla="*/ 1022 w 2589"/>
                  <a:gd name="T49" fmla="*/ 0 h 1"/>
                  <a:gd name="T50" fmla="*/ 1069 w 2589"/>
                  <a:gd name="T51" fmla="*/ 0 h 1"/>
                  <a:gd name="T52" fmla="*/ 1104 w 2589"/>
                  <a:gd name="T53" fmla="*/ 0 h 1"/>
                  <a:gd name="T54" fmla="*/ 1151 w 2589"/>
                  <a:gd name="T55" fmla="*/ 0 h 1"/>
                  <a:gd name="T56" fmla="*/ 1186 w 2589"/>
                  <a:gd name="T57" fmla="*/ 0 h 1"/>
                  <a:gd name="T58" fmla="*/ 1227 w 2589"/>
                  <a:gd name="T59" fmla="*/ 0 h 1"/>
                  <a:gd name="T60" fmla="*/ 1268 w 2589"/>
                  <a:gd name="T61" fmla="*/ 0 h 1"/>
                  <a:gd name="T62" fmla="*/ 1309 w 2589"/>
                  <a:gd name="T63" fmla="*/ 0 h 1"/>
                  <a:gd name="T64" fmla="*/ 1356 w 2589"/>
                  <a:gd name="T65" fmla="*/ 0 h 1"/>
                  <a:gd name="T66" fmla="*/ 1391 w 2589"/>
                  <a:gd name="T67" fmla="*/ 0 h 1"/>
                  <a:gd name="T68" fmla="*/ 1438 w 2589"/>
                  <a:gd name="T69" fmla="*/ 0 h 1"/>
                  <a:gd name="T70" fmla="*/ 1473 w 2589"/>
                  <a:gd name="T71" fmla="*/ 0 h 1"/>
                  <a:gd name="T72" fmla="*/ 1515 w 2589"/>
                  <a:gd name="T73" fmla="*/ 0 h 1"/>
                  <a:gd name="T74" fmla="*/ 1556 w 2589"/>
                  <a:gd name="T75" fmla="*/ 0 h 1"/>
                  <a:gd name="T76" fmla="*/ 1597 w 2589"/>
                  <a:gd name="T77" fmla="*/ 0 h 1"/>
                  <a:gd name="T78" fmla="*/ 1644 w 2589"/>
                  <a:gd name="T79" fmla="*/ 0 h 1"/>
                  <a:gd name="T80" fmla="*/ 1679 w 2589"/>
                  <a:gd name="T81" fmla="*/ 0 h 1"/>
                  <a:gd name="T82" fmla="*/ 1726 w 2589"/>
                  <a:gd name="T83" fmla="*/ 0 h 1"/>
                  <a:gd name="T84" fmla="*/ 1761 w 2589"/>
                  <a:gd name="T85" fmla="*/ 0 h 1"/>
                  <a:gd name="T86" fmla="*/ 1802 w 2589"/>
                  <a:gd name="T87" fmla="*/ 0 h 1"/>
                  <a:gd name="T88" fmla="*/ 1843 w 2589"/>
                  <a:gd name="T89" fmla="*/ 0 h 1"/>
                  <a:gd name="T90" fmla="*/ 1884 w 2589"/>
                  <a:gd name="T91" fmla="*/ 0 h 1"/>
                  <a:gd name="T92" fmla="*/ 1931 w 2589"/>
                  <a:gd name="T93" fmla="*/ 0 h 1"/>
                  <a:gd name="T94" fmla="*/ 1966 w 2589"/>
                  <a:gd name="T95" fmla="*/ 0 h 1"/>
                  <a:gd name="T96" fmla="*/ 2013 w 2589"/>
                  <a:gd name="T97" fmla="*/ 0 h 1"/>
                  <a:gd name="T98" fmla="*/ 2049 w 2589"/>
                  <a:gd name="T99" fmla="*/ 0 h 1"/>
                  <a:gd name="T100" fmla="*/ 2090 w 2589"/>
                  <a:gd name="T101" fmla="*/ 0 h 1"/>
                  <a:gd name="T102" fmla="*/ 2131 w 2589"/>
                  <a:gd name="T103" fmla="*/ 0 h 1"/>
                  <a:gd name="T104" fmla="*/ 2172 w 2589"/>
                  <a:gd name="T105" fmla="*/ 0 h 1"/>
                  <a:gd name="T106" fmla="*/ 2219 w 2589"/>
                  <a:gd name="T107" fmla="*/ 0 h 1"/>
                  <a:gd name="T108" fmla="*/ 2254 w 2589"/>
                  <a:gd name="T109" fmla="*/ 0 h 1"/>
                  <a:gd name="T110" fmla="*/ 2301 w 2589"/>
                  <a:gd name="T111" fmla="*/ 0 h 1"/>
                  <a:gd name="T112" fmla="*/ 2336 w 2589"/>
                  <a:gd name="T113" fmla="*/ 0 h 1"/>
                  <a:gd name="T114" fmla="*/ 2377 w 2589"/>
                  <a:gd name="T115" fmla="*/ 0 h 1"/>
                  <a:gd name="T116" fmla="*/ 2418 w 2589"/>
                  <a:gd name="T117" fmla="*/ 0 h 1"/>
                  <a:gd name="T118" fmla="*/ 2459 w 2589"/>
                  <a:gd name="T119" fmla="*/ 0 h 1"/>
                  <a:gd name="T120" fmla="*/ 2506 w 2589"/>
                  <a:gd name="T121" fmla="*/ 0 h 1"/>
                  <a:gd name="T122" fmla="*/ 2542 w 2589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589"/>
                  <a:gd name="T187" fmla="*/ 0 h 1"/>
                  <a:gd name="T188" fmla="*/ 2589 w 2589"/>
                  <a:gd name="T189" fmla="*/ 1 h 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589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9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7" y="0"/>
                    </a:lnTo>
                    <a:lnTo>
                      <a:pt x="83" y="0"/>
                    </a:lnTo>
                    <a:lnTo>
                      <a:pt x="88" y="0"/>
                    </a:lnTo>
                    <a:lnTo>
                      <a:pt x="94" y="0"/>
                    </a:lnTo>
                    <a:lnTo>
                      <a:pt x="100" y="0"/>
                    </a:lnTo>
                    <a:lnTo>
                      <a:pt x="106" y="0"/>
                    </a:lnTo>
                    <a:lnTo>
                      <a:pt x="112" y="0"/>
                    </a:lnTo>
                    <a:lnTo>
                      <a:pt x="118" y="0"/>
                    </a:lnTo>
                    <a:lnTo>
                      <a:pt x="124" y="0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7" y="0"/>
                    </a:lnTo>
                    <a:lnTo>
                      <a:pt x="153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1" y="0"/>
                    </a:lnTo>
                    <a:lnTo>
                      <a:pt x="176" y="0"/>
                    </a:lnTo>
                    <a:lnTo>
                      <a:pt x="182" y="0"/>
                    </a:lnTo>
                    <a:lnTo>
                      <a:pt x="188" y="0"/>
                    </a:lnTo>
                    <a:lnTo>
                      <a:pt x="194" y="0"/>
                    </a:lnTo>
                    <a:lnTo>
                      <a:pt x="200" y="0"/>
                    </a:lnTo>
                    <a:lnTo>
                      <a:pt x="206" y="0"/>
                    </a:lnTo>
                    <a:lnTo>
                      <a:pt x="212" y="0"/>
                    </a:lnTo>
                    <a:lnTo>
                      <a:pt x="218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1" y="0"/>
                    </a:lnTo>
                    <a:lnTo>
                      <a:pt x="247" y="0"/>
                    </a:lnTo>
                    <a:lnTo>
                      <a:pt x="253" y="0"/>
                    </a:lnTo>
                    <a:lnTo>
                      <a:pt x="259" y="0"/>
                    </a:lnTo>
                    <a:lnTo>
                      <a:pt x="265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1" y="0"/>
                    </a:lnTo>
                    <a:lnTo>
                      <a:pt x="317" y="0"/>
                    </a:lnTo>
                    <a:lnTo>
                      <a:pt x="323" y="0"/>
                    </a:lnTo>
                    <a:lnTo>
                      <a:pt x="329" y="0"/>
                    </a:lnTo>
                    <a:lnTo>
                      <a:pt x="335" y="0"/>
                    </a:lnTo>
                    <a:lnTo>
                      <a:pt x="341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58" y="0"/>
                    </a:lnTo>
                    <a:lnTo>
                      <a:pt x="364" y="0"/>
                    </a:lnTo>
                    <a:lnTo>
                      <a:pt x="370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0" y="0"/>
                    </a:lnTo>
                    <a:lnTo>
                      <a:pt x="405" y="0"/>
                    </a:lnTo>
                    <a:lnTo>
                      <a:pt x="411" y="0"/>
                    </a:lnTo>
                    <a:lnTo>
                      <a:pt x="417" y="0"/>
                    </a:lnTo>
                    <a:lnTo>
                      <a:pt x="423" y="0"/>
                    </a:lnTo>
                    <a:lnTo>
                      <a:pt x="429" y="0"/>
                    </a:lnTo>
                    <a:lnTo>
                      <a:pt x="435" y="0"/>
                    </a:lnTo>
                    <a:lnTo>
                      <a:pt x="441" y="0"/>
                    </a:lnTo>
                    <a:lnTo>
                      <a:pt x="446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0"/>
                    </a:lnTo>
                    <a:lnTo>
                      <a:pt x="482" y="0"/>
                    </a:lnTo>
                    <a:lnTo>
                      <a:pt x="488" y="0"/>
                    </a:lnTo>
                    <a:lnTo>
                      <a:pt x="493" y="0"/>
                    </a:lnTo>
                    <a:lnTo>
                      <a:pt x="499" y="0"/>
                    </a:lnTo>
                    <a:lnTo>
                      <a:pt x="505" y="0"/>
                    </a:lnTo>
                    <a:lnTo>
                      <a:pt x="511" y="0"/>
                    </a:lnTo>
                    <a:lnTo>
                      <a:pt x="517" y="0"/>
                    </a:lnTo>
                    <a:lnTo>
                      <a:pt x="523" y="0"/>
                    </a:lnTo>
                    <a:lnTo>
                      <a:pt x="529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1" y="0"/>
                    </a:lnTo>
                    <a:lnTo>
                      <a:pt x="587" y="0"/>
                    </a:lnTo>
                    <a:lnTo>
                      <a:pt x="593" y="0"/>
                    </a:lnTo>
                    <a:lnTo>
                      <a:pt x="599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3" y="0"/>
                    </a:lnTo>
                    <a:lnTo>
                      <a:pt x="628" y="0"/>
                    </a:lnTo>
                    <a:lnTo>
                      <a:pt x="634" y="0"/>
                    </a:lnTo>
                    <a:lnTo>
                      <a:pt x="640" y="0"/>
                    </a:lnTo>
                    <a:lnTo>
                      <a:pt x="646" y="0"/>
                    </a:lnTo>
                    <a:lnTo>
                      <a:pt x="652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69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3" y="0"/>
                    </a:lnTo>
                    <a:lnTo>
                      <a:pt x="699" y="0"/>
                    </a:lnTo>
                    <a:lnTo>
                      <a:pt x="705" y="0"/>
                    </a:lnTo>
                    <a:lnTo>
                      <a:pt x="711" y="0"/>
                    </a:lnTo>
                    <a:lnTo>
                      <a:pt x="716" y="0"/>
                    </a:lnTo>
                    <a:lnTo>
                      <a:pt x="722" y="0"/>
                    </a:lnTo>
                    <a:lnTo>
                      <a:pt x="728" y="0"/>
                    </a:lnTo>
                    <a:lnTo>
                      <a:pt x="734" y="0"/>
                    </a:lnTo>
                    <a:lnTo>
                      <a:pt x="740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8" y="0"/>
                    </a:lnTo>
                    <a:lnTo>
                      <a:pt x="763" y="0"/>
                    </a:lnTo>
                    <a:lnTo>
                      <a:pt x="769" y="0"/>
                    </a:lnTo>
                    <a:lnTo>
                      <a:pt x="775" y="0"/>
                    </a:lnTo>
                    <a:lnTo>
                      <a:pt x="781" y="0"/>
                    </a:lnTo>
                    <a:lnTo>
                      <a:pt x="787" y="0"/>
                    </a:lnTo>
                    <a:lnTo>
                      <a:pt x="793" y="0"/>
                    </a:lnTo>
                    <a:lnTo>
                      <a:pt x="799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1" y="0"/>
                    </a:lnTo>
                    <a:lnTo>
                      <a:pt x="857" y="0"/>
                    </a:lnTo>
                    <a:lnTo>
                      <a:pt x="863" y="0"/>
                    </a:lnTo>
                    <a:lnTo>
                      <a:pt x="869" y="0"/>
                    </a:lnTo>
                    <a:lnTo>
                      <a:pt x="875" y="0"/>
                    </a:lnTo>
                    <a:lnTo>
                      <a:pt x="881" y="0"/>
                    </a:lnTo>
                    <a:lnTo>
                      <a:pt x="887" y="0"/>
                    </a:lnTo>
                    <a:lnTo>
                      <a:pt x="892" y="0"/>
                    </a:lnTo>
                    <a:lnTo>
                      <a:pt x="898" y="0"/>
                    </a:lnTo>
                    <a:lnTo>
                      <a:pt x="904" y="0"/>
                    </a:lnTo>
                    <a:lnTo>
                      <a:pt x="910" y="0"/>
                    </a:lnTo>
                    <a:lnTo>
                      <a:pt x="916" y="0"/>
                    </a:lnTo>
                    <a:lnTo>
                      <a:pt x="922" y="0"/>
                    </a:lnTo>
                    <a:lnTo>
                      <a:pt x="928" y="0"/>
                    </a:lnTo>
                    <a:lnTo>
                      <a:pt x="934" y="0"/>
                    </a:lnTo>
                    <a:lnTo>
                      <a:pt x="939" y="0"/>
                    </a:lnTo>
                    <a:lnTo>
                      <a:pt x="945" y="0"/>
                    </a:lnTo>
                    <a:lnTo>
                      <a:pt x="951" y="0"/>
                    </a:lnTo>
                    <a:lnTo>
                      <a:pt x="957" y="0"/>
                    </a:lnTo>
                    <a:lnTo>
                      <a:pt x="963" y="0"/>
                    </a:lnTo>
                    <a:lnTo>
                      <a:pt x="969" y="0"/>
                    </a:lnTo>
                    <a:lnTo>
                      <a:pt x="975" y="0"/>
                    </a:lnTo>
                    <a:lnTo>
                      <a:pt x="981" y="0"/>
                    </a:lnTo>
                    <a:lnTo>
                      <a:pt x="986" y="0"/>
                    </a:lnTo>
                    <a:lnTo>
                      <a:pt x="992" y="0"/>
                    </a:lnTo>
                    <a:lnTo>
                      <a:pt x="998" y="0"/>
                    </a:lnTo>
                    <a:lnTo>
                      <a:pt x="1004" y="0"/>
                    </a:lnTo>
                    <a:lnTo>
                      <a:pt x="1010" y="0"/>
                    </a:lnTo>
                    <a:lnTo>
                      <a:pt x="1016" y="0"/>
                    </a:lnTo>
                    <a:lnTo>
                      <a:pt x="1022" y="0"/>
                    </a:lnTo>
                    <a:lnTo>
                      <a:pt x="1027" y="0"/>
                    </a:lnTo>
                    <a:lnTo>
                      <a:pt x="1033" y="0"/>
                    </a:lnTo>
                    <a:lnTo>
                      <a:pt x="1039" y="0"/>
                    </a:lnTo>
                    <a:lnTo>
                      <a:pt x="1045" y="0"/>
                    </a:lnTo>
                    <a:lnTo>
                      <a:pt x="1051" y="0"/>
                    </a:lnTo>
                    <a:lnTo>
                      <a:pt x="1057" y="0"/>
                    </a:lnTo>
                    <a:lnTo>
                      <a:pt x="1063" y="0"/>
                    </a:lnTo>
                    <a:lnTo>
                      <a:pt x="1069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16" y="0"/>
                    </a:lnTo>
                    <a:lnTo>
                      <a:pt x="1121" y="0"/>
                    </a:lnTo>
                    <a:lnTo>
                      <a:pt x="1127" y="0"/>
                    </a:lnTo>
                    <a:lnTo>
                      <a:pt x="1133" y="0"/>
                    </a:lnTo>
                    <a:lnTo>
                      <a:pt x="1139" y="0"/>
                    </a:lnTo>
                    <a:lnTo>
                      <a:pt x="1145" y="0"/>
                    </a:lnTo>
                    <a:lnTo>
                      <a:pt x="1151" y="0"/>
                    </a:lnTo>
                    <a:lnTo>
                      <a:pt x="1157" y="0"/>
                    </a:lnTo>
                    <a:lnTo>
                      <a:pt x="1162" y="0"/>
                    </a:lnTo>
                    <a:lnTo>
                      <a:pt x="1168" y="0"/>
                    </a:lnTo>
                    <a:lnTo>
                      <a:pt x="1174" y="0"/>
                    </a:lnTo>
                    <a:lnTo>
                      <a:pt x="1180" y="0"/>
                    </a:lnTo>
                    <a:lnTo>
                      <a:pt x="1186" y="0"/>
                    </a:lnTo>
                    <a:lnTo>
                      <a:pt x="1192" y="0"/>
                    </a:lnTo>
                    <a:lnTo>
                      <a:pt x="1198" y="0"/>
                    </a:lnTo>
                    <a:lnTo>
                      <a:pt x="1204" y="0"/>
                    </a:lnTo>
                    <a:lnTo>
                      <a:pt x="1209" y="0"/>
                    </a:lnTo>
                    <a:lnTo>
                      <a:pt x="1215" y="0"/>
                    </a:lnTo>
                    <a:lnTo>
                      <a:pt x="1221" y="0"/>
                    </a:lnTo>
                    <a:lnTo>
                      <a:pt x="1227" y="0"/>
                    </a:lnTo>
                    <a:lnTo>
                      <a:pt x="1233" y="0"/>
                    </a:lnTo>
                    <a:lnTo>
                      <a:pt x="1239" y="0"/>
                    </a:lnTo>
                    <a:lnTo>
                      <a:pt x="1245" y="0"/>
                    </a:lnTo>
                    <a:lnTo>
                      <a:pt x="1250" y="0"/>
                    </a:lnTo>
                    <a:lnTo>
                      <a:pt x="1256" y="0"/>
                    </a:lnTo>
                    <a:lnTo>
                      <a:pt x="1262" y="0"/>
                    </a:lnTo>
                    <a:lnTo>
                      <a:pt x="1268" y="0"/>
                    </a:lnTo>
                    <a:lnTo>
                      <a:pt x="1274" y="0"/>
                    </a:lnTo>
                    <a:lnTo>
                      <a:pt x="1280" y="0"/>
                    </a:lnTo>
                    <a:lnTo>
                      <a:pt x="1286" y="0"/>
                    </a:lnTo>
                    <a:lnTo>
                      <a:pt x="1292" y="0"/>
                    </a:lnTo>
                    <a:lnTo>
                      <a:pt x="1297" y="0"/>
                    </a:lnTo>
                    <a:lnTo>
                      <a:pt x="1303" y="0"/>
                    </a:lnTo>
                    <a:lnTo>
                      <a:pt x="1309" y="0"/>
                    </a:lnTo>
                    <a:lnTo>
                      <a:pt x="1315" y="0"/>
                    </a:lnTo>
                    <a:lnTo>
                      <a:pt x="1321" y="0"/>
                    </a:lnTo>
                    <a:lnTo>
                      <a:pt x="1327" y="0"/>
                    </a:lnTo>
                    <a:lnTo>
                      <a:pt x="1333" y="0"/>
                    </a:lnTo>
                    <a:lnTo>
                      <a:pt x="1339" y="0"/>
                    </a:lnTo>
                    <a:lnTo>
                      <a:pt x="1344" y="0"/>
                    </a:lnTo>
                    <a:lnTo>
                      <a:pt x="1350" y="0"/>
                    </a:lnTo>
                    <a:lnTo>
                      <a:pt x="1356" y="0"/>
                    </a:lnTo>
                    <a:lnTo>
                      <a:pt x="1362" y="0"/>
                    </a:lnTo>
                    <a:lnTo>
                      <a:pt x="1368" y="0"/>
                    </a:lnTo>
                    <a:lnTo>
                      <a:pt x="1374" y="0"/>
                    </a:lnTo>
                    <a:lnTo>
                      <a:pt x="1380" y="0"/>
                    </a:lnTo>
                    <a:lnTo>
                      <a:pt x="1385" y="0"/>
                    </a:lnTo>
                    <a:lnTo>
                      <a:pt x="1391" y="0"/>
                    </a:lnTo>
                    <a:lnTo>
                      <a:pt x="1397" y="0"/>
                    </a:lnTo>
                    <a:lnTo>
                      <a:pt x="1403" y="0"/>
                    </a:lnTo>
                    <a:lnTo>
                      <a:pt x="1409" y="0"/>
                    </a:lnTo>
                    <a:lnTo>
                      <a:pt x="1415" y="0"/>
                    </a:lnTo>
                    <a:lnTo>
                      <a:pt x="1421" y="0"/>
                    </a:lnTo>
                    <a:lnTo>
                      <a:pt x="1427" y="0"/>
                    </a:lnTo>
                    <a:lnTo>
                      <a:pt x="1432" y="0"/>
                    </a:lnTo>
                    <a:lnTo>
                      <a:pt x="1438" y="0"/>
                    </a:lnTo>
                    <a:lnTo>
                      <a:pt x="1444" y="0"/>
                    </a:lnTo>
                    <a:lnTo>
                      <a:pt x="1450" y="0"/>
                    </a:lnTo>
                    <a:lnTo>
                      <a:pt x="1456" y="0"/>
                    </a:lnTo>
                    <a:lnTo>
                      <a:pt x="1462" y="0"/>
                    </a:lnTo>
                    <a:lnTo>
                      <a:pt x="1468" y="0"/>
                    </a:lnTo>
                    <a:lnTo>
                      <a:pt x="1473" y="0"/>
                    </a:lnTo>
                    <a:lnTo>
                      <a:pt x="1479" y="0"/>
                    </a:lnTo>
                    <a:lnTo>
                      <a:pt x="1485" y="0"/>
                    </a:lnTo>
                    <a:lnTo>
                      <a:pt x="1491" y="0"/>
                    </a:lnTo>
                    <a:lnTo>
                      <a:pt x="1497" y="0"/>
                    </a:lnTo>
                    <a:lnTo>
                      <a:pt x="1503" y="0"/>
                    </a:lnTo>
                    <a:lnTo>
                      <a:pt x="1509" y="0"/>
                    </a:lnTo>
                    <a:lnTo>
                      <a:pt x="1515" y="0"/>
                    </a:lnTo>
                    <a:lnTo>
                      <a:pt x="1520" y="0"/>
                    </a:lnTo>
                    <a:lnTo>
                      <a:pt x="1526" y="0"/>
                    </a:lnTo>
                    <a:lnTo>
                      <a:pt x="1532" y="0"/>
                    </a:lnTo>
                    <a:lnTo>
                      <a:pt x="1538" y="0"/>
                    </a:lnTo>
                    <a:lnTo>
                      <a:pt x="1544" y="0"/>
                    </a:lnTo>
                    <a:lnTo>
                      <a:pt x="1550" y="0"/>
                    </a:lnTo>
                    <a:lnTo>
                      <a:pt x="1556" y="0"/>
                    </a:lnTo>
                    <a:lnTo>
                      <a:pt x="1562" y="0"/>
                    </a:lnTo>
                    <a:lnTo>
                      <a:pt x="1567" y="0"/>
                    </a:lnTo>
                    <a:lnTo>
                      <a:pt x="1573" y="0"/>
                    </a:lnTo>
                    <a:lnTo>
                      <a:pt x="1579" y="0"/>
                    </a:lnTo>
                    <a:lnTo>
                      <a:pt x="1585" y="0"/>
                    </a:lnTo>
                    <a:lnTo>
                      <a:pt x="1591" y="0"/>
                    </a:lnTo>
                    <a:lnTo>
                      <a:pt x="1597" y="0"/>
                    </a:lnTo>
                    <a:lnTo>
                      <a:pt x="1603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5" y="0"/>
                    </a:lnTo>
                    <a:lnTo>
                      <a:pt x="1661" y="0"/>
                    </a:lnTo>
                    <a:lnTo>
                      <a:pt x="1667" y="0"/>
                    </a:lnTo>
                    <a:lnTo>
                      <a:pt x="1673" y="0"/>
                    </a:lnTo>
                    <a:lnTo>
                      <a:pt x="1679" y="0"/>
                    </a:lnTo>
                    <a:lnTo>
                      <a:pt x="1685" y="0"/>
                    </a:lnTo>
                    <a:lnTo>
                      <a:pt x="1691" y="0"/>
                    </a:lnTo>
                    <a:lnTo>
                      <a:pt x="1697" y="0"/>
                    </a:lnTo>
                    <a:lnTo>
                      <a:pt x="1702" y="0"/>
                    </a:lnTo>
                    <a:lnTo>
                      <a:pt x="1708" y="0"/>
                    </a:lnTo>
                    <a:lnTo>
                      <a:pt x="1714" y="0"/>
                    </a:lnTo>
                    <a:lnTo>
                      <a:pt x="1720" y="0"/>
                    </a:lnTo>
                    <a:lnTo>
                      <a:pt x="1726" y="0"/>
                    </a:lnTo>
                    <a:lnTo>
                      <a:pt x="1732" y="0"/>
                    </a:lnTo>
                    <a:lnTo>
                      <a:pt x="1738" y="0"/>
                    </a:lnTo>
                    <a:lnTo>
                      <a:pt x="1743" y="0"/>
                    </a:lnTo>
                    <a:lnTo>
                      <a:pt x="1749" y="0"/>
                    </a:lnTo>
                    <a:lnTo>
                      <a:pt x="1755" y="0"/>
                    </a:lnTo>
                    <a:lnTo>
                      <a:pt x="1761" y="0"/>
                    </a:lnTo>
                    <a:lnTo>
                      <a:pt x="1767" y="0"/>
                    </a:lnTo>
                    <a:lnTo>
                      <a:pt x="1773" y="0"/>
                    </a:lnTo>
                    <a:lnTo>
                      <a:pt x="1779" y="0"/>
                    </a:lnTo>
                    <a:lnTo>
                      <a:pt x="1785" y="0"/>
                    </a:lnTo>
                    <a:lnTo>
                      <a:pt x="1790" y="0"/>
                    </a:lnTo>
                    <a:lnTo>
                      <a:pt x="1796" y="0"/>
                    </a:lnTo>
                    <a:lnTo>
                      <a:pt x="1802" y="0"/>
                    </a:lnTo>
                    <a:lnTo>
                      <a:pt x="1808" y="0"/>
                    </a:lnTo>
                    <a:lnTo>
                      <a:pt x="1814" y="0"/>
                    </a:lnTo>
                    <a:lnTo>
                      <a:pt x="1820" y="0"/>
                    </a:lnTo>
                    <a:lnTo>
                      <a:pt x="1826" y="0"/>
                    </a:lnTo>
                    <a:lnTo>
                      <a:pt x="1831" y="0"/>
                    </a:lnTo>
                    <a:lnTo>
                      <a:pt x="1837" y="0"/>
                    </a:lnTo>
                    <a:lnTo>
                      <a:pt x="1843" y="0"/>
                    </a:lnTo>
                    <a:lnTo>
                      <a:pt x="1849" y="0"/>
                    </a:lnTo>
                    <a:lnTo>
                      <a:pt x="1855" y="0"/>
                    </a:lnTo>
                    <a:lnTo>
                      <a:pt x="1861" y="0"/>
                    </a:lnTo>
                    <a:lnTo>
                      <a:pt x="1867" y="0"/>
                    </a:lnTo>
                    <a:lnTo>
                      <a:pt x="1873" y="0"/>
                    </a:lnTo>
                    <a:lnTo>
                      <a:pt x="1878" y="0"/>
                    </a:lnTo>
                    <a:lnTo>
                      <a:pt x="1884" y="0"/>
                    </a:lnTo>
                    <a:lnTo>
                      <a:pt x="1890" y="0"/>
                    </a:lnTo>
                    <a:lnTo>
                      <a:pt x="1896" y="0"/>
                    </a:lnTo>
                    <a:lnTo>
                      <a:pt x="1902" y="0"/>
                    </a:lnTo>
                    <a:lnTo>
                      <a:pt x="1908" y="0"/>
                    </a:lnTo>
                    <a:lnTo>
                      <a:pt x="1914" y="0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0"/>
                    </a:lnTo>
                    <a:lnTo>
                      <a:pt x="1937" y="0"/>
                    </a:lnTo>
                    <a:lnTo>
                      <a:pt x="1943" y="0"/>
                    </a:lnTo>
                    <a:lnTo>
                      <a:pt x="1949" y="0"/>
                    </a:lnTo>
                    <a:lnTo>
                      <a:pt x="1955" y="0"/>
                    </a:lnTo>
                    <a:lnTo>
                      <a:pt x="1961" y="0"/>
                    </a:lnTo>
                    <a:lnTo>
                      <a:pt x="1966" y="0"/>
                    </a:lnTo>
                    <a:lnTo>
                      <a:pt x="1972" y="0"/>
                    </a:lnTo>
                    <a:lnTo>
                      <a:pt x="1978" y="0"/>
                    </a:lnTo>
                    <a:lnTo>
                      <a:pt x="1984" y="0"/>
                    </a:lnTo>
                    <a:lnTo>
                      <a:pt x="1990" y="0"/>
                    </a:lnTo>
                    <a:lnTo>
                      <a:pt x="1996" y="0"/>
                    </a:lnTo>
                    <a:lnTo>
                      <a:pt x="2002" y="0"/>
                    </a:lnTo>
                    <a:lnTo>
                      <a:pt x="2008" y="0"/>
                    </a:lnTo>
                    <a:lnTo>
                      <a:pt x="2013" y="0"/>
                    </a:lnTo>
                    <a:lnTo>
                      <a:pt x="2019" y="0"/>
                    </a:lnTo>
                    <a:lnTo>
                      <a:pt x="2025" y="0"/>
                    </a:lnTo>
                    <a:lnTo>
                      <a:pt x="2031" y="0"/>
                    </a:lnTo>
                    <a:lnTo>
                      <a:pt x="2037" y="0"/>
                    </a:lnTo>
                    <a:lnTo>
                      <a:pt x="2043" y="0"/>
                    </a:lnTo>
                    <a:lnTo>
                      <a:pt x="2049" y="0"/>
                    </a:lnTo>
                    <a:lnTo>
                      <a:pt x="2055" y="0"/>
                    </a:lnTo>
                    <a:lnTo>
                      <a:pt x="2060" y="0"/>
                    </a:lnTo>
                    <a:lnTo>
                      <a:pt x="2066" y="0"/>
                    </a:lnTo>
                    <a:lnTo>
                      <a:pt x="2072" y="0"/>
                    </a:lnTo>
                    <a:lnTo>
                      <a:pt x="2078" y="0"/>
                    </a:lnTo>
                    <a:lnTo>
                      <a:pt x="2084" y="0"/>
                    </a:lnTo>
                    <a:lnTo>
                      <a:pt x="2090" y="0"/>
                    </a:lnTo>
                    <a:lnTo>
                      <a:pt x="2096" y="0"/>
                    </a:lnTo>
                    <a:lnTo>
                      <a:pt x="2101" y="0"/>
                    </a:lnTo>
                    <a:lnTo>
                      <a:pt x="2107" y="0"/>
                    </a:lnTo>
                    <a:lnTo>
                      <a:pt x="2113" y="0"/>
                    </a:lnTo>
                    <a:lnTo>
                      <a:pt x="2119" y="0"/>
                    </a:lnTo>
                    <a:lnTo>
                      <a:pt x="2125" y="0"/>
                    </a:lnTo>
                    <a:lnTo>
                      <a:pt x="2131" y="0"/>
                    </a:lnTo>
                    <a:lnTo>
                      <a:pt x="2137" y="0"/>
                    </a:lnTo>
                    <a:lnTo>
                      <a:pt x="2143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89" y="0"/>
                    </a:lnTo>
                    <a:lnTo>
                      <a:pt x="2195" y="0"/>
                    </a:lnTo>
                    <a:lnTo>
                      <a:pt x="2201" y="0"/>
                    </a:lnTo>
                    <a:lnTo>
                      <a:pt x="2207" y="0"/>
                    </a:lnTo>
                    <a:lnTo>
                      <a:pt x="2213" y="0"/>
                    </a:lnTo>
                    <a:lnTo>
                      <a:pt x="2219" y="0"/>
                    </a:lnTo>
                    <a:lnTo>
                      <a:pt x="2225" y="0"/>
                    </a:lnTo>
                    <a:lnTo>
                      <a:pt x="2231" y="0"/>
                    </a:lnTo>
                    <a:lnTo>
                      <a:pt x="2236" y="0"/>
                    </a:lnTo>
                    <a:lnTo>
                      <a:pt x="2242" y="0"/>
                    </a:lnTo>
                    <a:lnTo>
                      <a:pt x="2248" y="0"/>
                    </a:lnTo>
                    <a:lnTo>
                      <a:pt x="2254" y="0"/>
                    </a:lnTo>
                    <a:lnTo>
                      <a:pt x="2260" y="0"/>
                    </a:lnTo>
                    <a:lnTo>
                      <a:pt x="2266" y="0"/>
                    </a:lnTo>
                    <a:lnTo>
                      <a:pt x="2272" y="0"/>
                    </a:lnTo>
                    <a:lnTo>
                      <a:pt x="2278" y="0"/>
                    </a:lnTo>
                    <a:lnTo>
                      <a:pt x="2283" y="0"/>
                    </a:lnTo>
                    <a:lnTo>
                      <a:pt x="2289" y="0"/>
                    </a:lnTo>
                    <a:lnTo>
                      <a:pt x="2295" y="0"/>
                    </a:lnTo>
                    <a:lnTo>
                      <a:pt x="2301" y="0"/>
                    </a:lnTo>
                    <a:lnTo>
                      <a:pt x="2307" y="0"/>
                    </a:lnTo>
                    <a:lnTo>
                      <a:pt x="2313" y="0"/>
                    </a:lnTo>
                    <a:lnTo>
                      <a:pt x="2319" y="0"/>
                    </a:lnTo>
                    <a:lnTo>
                      <a:pt x="2324" y="0"/>
                    </a:lnTo>
                    <a:lnTo>
                      <a:pt x="2330" y="0"/>
                    </a:lnTo>
                    <a:lnTo>
                      <a:pt x="2336" y="0"/>
                    </a:lnTo>
                    <a:lnTo>
                      <a:pt x="2342" y="0"/>
                    </a:lnTo>
                    <a:lnTo>
                      <a:pt x="2348" y="0"/>
                    </a:lnTo>
                    <a:lnTo>
                      <a:pt x="2354" y="0"/>
                    </a:lnTo>
                    <a:lnTo>
                      <a:pt x="2360" y="0"/>
                    </a:lnTo>
                    <a:lnTo>
                      <a:pt x="2366" y="0"/>
                    </a:lnTo>
                    <a:lnTo>
                      <a:pt x="2371" y="0"/>
                    </a:lnTo>
                    <a:lnTo>
                      <a:pt x="2377" y="0"/>
                    </a:lnTo>
                    <a:lnTo>
                      <a:pt x="2383" y="0"/>
                    </a:lnTo>
                    <a:lnTo>
                      <a:pt x="2389" y="0"/>
                    </a:lnTo>
                    <a:lnTo>
                      <a:pt x="2395" y="0"/>
                    </a:lnTo>
                    <a:lnTo>
                      <a:pt x="2401" y="0"/>
                    </a:lnTo>
                    <a:lnTo>
                      <a:pt x="2407" y="0"/>
                    </a:lnTo>
                    <a:lnTo>
                      <a:pt x="2413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59" y="0"/>
                    </a:lnTo>
                    <a:lnTo>
                      <a:pt x="2465" y="0"/>
                    </a:lnTo>
                    <a:lnTo>
                      <a:pt x="2471" y="0"/>
                    </a:lnTo>
                    <a:lnTo>
                      <a:pt x="2477" y="0"/>
                    </a:lnTo>
                    <a:lnTo>
                      <a:pt x="2483" y="0"/>
                    </a:lnTo>
                    <a:lnTo>
                      <a:pt x="2489" y="0"/>
                    </a:lnTo>
                    <a:lnTo>
                      <a:pt x="2495" y="0"/>
                    </a:lnTo>
                    <a:lnTo>
                      <a:pt x="2501" y="0"/>
                    </a:lnTo>
                    <a:lnTo>
                      <a:pt x="2506" y="0"/>
                    </a:lnTo>
                    <a:lnTo>
                      <a:pt x="2512" y="0"/>
                    </a:lnTo>
                    <a:lnTo>
                      <a:pt x="2518" y="0"/>
                    </a:lnTo>
                    <a:lnTo>
                      <a:pt x="2524" y="0"/>
                    </a:lnTo>
                    <a:lnTo>
                      <a:pt x="2530" y="0"/>
                    </a:lnTo>
                    <a:lnTo>
                      <a:pt x="2536" y="0"/>
                    </a:lnTo>
                    <a:lnTo>
                      <a:pt x="2542" y="0"/>
                    </a:lnTo>
                    <a:lnTo>
                      <a:pt x="2547" y="0"/>
                    </a:lnTo>
                    <a:lnTo>
                      <a:pt x="2553" y="0"/>
                    </a:lnTo>
                    <a:lnTo>
                      <a:pt x="2559" y="0"/>
                    </a:lnTo>
                    <a:lnTo>
                      <a:pt x="2565" y="0"/>
                    </a:lnTo>
                    <a:lnTo>
                      <a:pt x="2571" y="0"/>
                    </a:lnTo>
                    <a:lnTo>
                      <a:pt x="2577" y="0"/>
                    </a:lnTo>
                    <a:lnTo>
                      <a:pt x="2583" y="0"/>
                    </a:lnTo>
                    <a:lnTo>
                      <a:pt x="258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0" name="Rectangle 3438"/>
              <p:cNvSpPr>
                <a:spLocks noChangeArrowheads="1"/>
              </p:cNvSpPr>
              <p:nvPr/>
            </p:nvSpPr>
            <p:spPr bwMode="auto">
              <a:xfrm>
                <a:off x="4419" y="3762"/>
                <a:ext cx="17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1" name="Rectangle 3439"/>
              <p:cNvSpPr>
                <a:spLocks noChangeArrowheads="1"/>
              </p:cNvSpPr>
              <p:nvPr/>
            </p:nvSpPr>
            <p:spPr bwMode="auto">
              <a:xfrm>
                <a:off x="2963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2" name="Rectangle 3440"/>
              <p:cNvSpPr>
                <a:spLocks noChangeArrowheads="1"/>
              </p:cNvSpPr>
              <p:nvPr/>
            </p:nvSpPr>
            <p:spPr bwMode="auto">
              <a:xfrm>
                <a:off x="29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3" name="Rectangle 3441"/>
              <p:cNvSpPr>
                <a:spLocks noChangeArrowheads="1"/>
              </p:cNvSpPr>
              <p:nvPr/>
            </p:nvSpPr>
            <p:spPr bwMode="auto">
              <a:xfrm>
                <a:off x="296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4" name="Rectangle 3442"/>
              <p:cNvSpPr>
                <a:spLocks noChangeArrowheads="1"/>
              </p:cNvSpPr>
              <p:nvPr/>
            </p:nvSpPr>
            <p:spPr bwMode="auto">
              <a:xfrm>
                <a:off x="297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5" name="Rectangle 3443"/>
              <p:cNvSpPr>
                <a:spLocks noChangeArrowheads="1"/>
              </p:cNvSpPr>
              <p:nvPr/>
            </p:nvSpPr>
            <p:spPr bwMode="auto">
              <a:xfrm>
                <a:off x="297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6" name="Rectangle 3444"/>
              <p:cNvSpPr>
                <a:spLocks noChangeArrowheads="1"/>
              </p:cNvSpPr>
              <p:nvPr/>
            </p:nvSpPr>
            <p:spPr bwMode="auto">
              <a:xfrm>
                <a:off x="298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7" name="Rectangle 3445"/>
              <p:cNvSpPr>
                <a:spLocks noChangeArrowheads="1"/>
              </p:cNvSpPr>
              <p:nvPr/>
            </p:nvSpPr>
            <p:spPr bwMode="auto">
              <a:xfrm>
                <a:off x="298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8" name="Rectangle 3446"/>
              <p:cNvSpPr>
                <a:spLocks noChangeArrowheads="1"/>
              </p:cNvSpPr>
              <p:nvPr/>
            </p:nvSpPr>
            <p:spPr bwMode="auto">
              <a:xfrm>
                <a:off x="298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19" name="Rectangle 3447"/>
              <p:cNvSpPr>
                <a:spLocks noChangeArrowheads="1"/>
              </p:cNvSpPr>
              <p:nvPr/>
            </p:nvSpPr>
            <p:spPr bwMode="auto">
              <a:xfrm>
                <a:off x="299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0" name="Rectangle 3448"/>
              <p:cNvSpPr>
                <a:spLocks noChangeArrowheads="1"/>
              </p:cNvSpPr>
              <p:nvPr/>
            </p:nvSpPr>
            <p:spPr bwMode="auto">
              <a:xfrm>
                <a:off x="299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1" name="Rectangle 3449"/>
              <p:cNvSpPr>
                <a:spLocks noChangeArrowheads="1"/>
              </p:cNvSpPr>
              <p:nvPr/>
            </p:nvSpPr>
            <p:spPr bwMode="auto">
              <a:xfrm>
                <a:off x="3005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2" name="Rectangle 3450"/>
              <p:cNvSpPr>
                <a:spLocks noChangeArrowheads="1"/>
              </p:cNvSpPr>
              <p:nvPr/>
            </p:nvSpPr>
            <p:spPr bwMode="auto">
              <a:xfrm>
                <a:off x="30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3" name="Rectangle 3451"/>
              <p:cNvSpPr>
                <a:spLocks noChangeArrowheads="1"/>
              </p:cNvSpPr>
              <p:nvPr/>
            </p:nvSpPr>
            <p:spPr bwMode="auto">
              <a:xfrm>
                <a:off x="30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4" name="Rectangle 3452"/>
              <p:cNvSpPr>
                <a:spLocks noChangeArrowheads="1"/>
              </p:cNvSpPr>
              <p:nvPr/>
            </p:nvSpPr>
            <p:spPr bwMode="auto">
              <a:xfrm>
                <a:off x="301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5" name="Rectangle 3453"/>
              <p:cNvSpPr>
                <a:spLocks noChangeArrowheads="1"/>
              </p:cNvSpPr>
              <p:nvPr/>
            </p:nvSpPr>
            <p:spPr bwMode="auto">
              <a:xfrm>
                <a:off x="302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6" name="Rectangle 3454"/>
              <p:cNvSpPr>
                <a:spLocks noChangeArrowheads="1"/>
              </p:cNvSpPr>
              <p:nvPr/>
            </p:nvSpPr>
            <p:spPr bwMode="auto">
              <a:xfrm>
                <a:off x="302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7" name="Rectangle 3455"/>
              <p:cNvSpPr>
                <a:spLocks noChangeArrowheads="1"/>
              </p:cNvSpPr>
              <p:nvPr/>
            </p:nvSpPr>
            <p:spPr bwMode="auto">
              <a:xfrm>
                <a:off x="302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8" name="Rectangle 3456"/>
              <p:cNvSpPr>
                <a:spLocks noChangeArrowheads="1"/>
              </p:cNvSpPr>
              <p:nvPr/>
            </p:nvSpPr>
            <p:spPr bwMode="auto">
              <a:xfrm>
                <a:off x="3034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29" name="Rectangle 3457"/>
              <p:cNvSpPr>
                <a:spLocks noChangeArrowheads="1"/>
              </p:cNvSpPr>
              <p:nvPr/>
            </p:nvSpPr>
            <p:spPr bwMode="auto">
              <a:xfrm>
                <a:off x="304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0" name="Rectangle 3458"/>
              <p:cNvSpPr>
                <a:spLocks noChangeArrowheads="1"/>
              </p:cNvSpPr>
              <p:nvPr/>
            </p:nvSpPr>
            <p:spPr bwMode="auto">
              <a:xfrm>
                <a:off x="304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1" name="Rectangle 3459"/>
              <p:cNvSpPr>
                <a:spLocks noChangeArrowheads="1"/>
              </p:cNvSpPr>
              <p:nvPr/>
            </p:nvSpPr>
            <p:spPr bwMode="auto">
              <a:xfrm>
                <a:off x="304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2" name="Rectangle 3460"/>
              <p:cNvSpPr>
                <a:spLocks noChangeArrowheads="1"/>
              </p:cNvSpPr>
              <p:nvPr/>
            </p:nvSpPr>
            <p:spPr bwMode="auto">
              <a:xfrm>
                <a:off x="30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3" name="Rectangle 3461"/>
              <p:cNvSpPr>
                <a:spLocks noChangeArrowheads="1"/>
              </p:cNvSpPr>
              <p:nvPr/>
            </p:nvSpPr>
            <p:spPr bwMode="auto">
              <a:xfrm>
                <a:off x="30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4" name="Rectangle 3462"/>
              <p:cNvSpPr>
                <a:spLocks noChangeArrowheads="1"/>
              </p:cNvSpPr>
              <p:nvPr/>
            </p:nvSpPr>
            <p:spPr bwMode="auto">
              <a:xfrm>
                <a:off x="305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5" name="Rectangle 3463"/>
              <p:cNvSpPr>
                <a:spLocks noChangeArrowheads="1"/>
              </p:cNvSpPr>
              <p:nvPr/>
            </p:nvSpPr>
            <p:spPr bwMode="auto">
              <a:xfrm>
                <a:off x="30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6" name="Rectangle 3464"/>
              <p:cNvSpPr>
                <a:spLocks noChangeArrowheads="1"/>
              </p:cNvSpPr>
              <p:nvPr/>
            </p:nvSpPr>
            <p:spPr bwMode="auto">
              <a:xfrm>
                <a:off x="30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7" name="Rectangle 3465"/>
              <p:cNvSpPr>
                <a:spLocks noChangeArrowheads="1"/>
              </p:cNvSpPr>
              <p:nvPr/>
            </p:nvSpPr>
            <p:spPr bwMode="auto">
              <a:xfrm>
                <a:off x="306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8" name="Rectangle 3466"/>
              <p:cNvSpPr>
                <a:spLocks noChangeArrowheads="1"/>
              </p:cNvSpPr>
              <p:nvPr/>
            </p:nvSpPr>
            <p:spPr bwMode="auto">
              <a:xfrm>
                <a:off x="307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39" name="Rectangle 3467"/>
              <p:cNvSpPr>
                <a:spLocks noChangeArrowheads="1"/>
              </p:cNvSpPr>
              <p:nvPr/>
            </p:nvSpPr>
            <p:spPr bwMode="auto">
              <a:xfrm>
                <a:off x="308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0" name="Rectangle 3468"/>
              <p:cNvSpPr>
                <a:spLocks noChangeArrowheads="1"/>
              </p:cNvSpPr>
              <p:nvPr/>
            </p:nvSpPr>
            <p:spPr bwMode="auto">
              <a:xfrm>
                <a:off x="308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1" name="Rectangle 3469"/>
              <p:cNvSpPr>
                <a:spLocks noChangeArrowheads="1"/>
              </p:cNvSpPr>
              <p:nvPr/>
            </p:nvSpPr>
            <p:spPr bwMode="auto">
              <a:xfrm>
                <a:off x="308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2" name="Rectangle 3470"/>
              <p:cNvSpPr>
                <a:spLocks noChangeArrowheads="1"/>
              </p:cNvSpPr>
              <p:nvPr/>
            </p:nvSpPr>
            <p:spPr bwMode="auto">
              <a:xfrm>
                <a:off x="309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3" name="Rectangle 3471"/>
              <p:cNvSpPr>
                <a:spLocks noChangeArrowheads="1"/>
              </p:cNvSpPr>
              <p:nvPr/>
            </p:nvSpPr>
            <p:spPr bwMode="auto">
              <a:xfrm>
                <a:off x="30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4" name="Rectangle 3472"/>
              <p:cNvSpPr>
                <a:spLocks noChangeArrowheads="1"/>
              </p:cNvSpPr>
              <p:nvPr/>
            </p:nvSpPr>
            <p:spPr bwMode="auto">
              <a:xfrm>
                <a:off x="30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5" name="Rectangle 3473"/>
              <p:cNvSpPr>
                <a:spLocks noChangeArrowheads="1"/>
              </p:cNvSpPr>
              <p:nvPr/>
            </p:nvSpPr>
            <p:spPr bwMode="auto">
              <a:xfrm>
                <a:off x="3104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6" name="Rectangle 3474"/>
              <p:cNvSpPr>
                <a:spLocks noChangeArrowheads="1"/>
              </p:cNvSpPr>
              <p:nvPr/>
            </p:nvSpPr>
            <p:spPr bwMode="auto">
              <a:xfrm>
                <a:off x="31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7" name="Rectangle 3475"/>
              <p:cNvSpPr>
                <a:spLocks noChangeArrowheads="1"/>
              </p:cNvSpPr>
              <p:nvPr/>
            </p:nvSpPr>
            <p:spPr bwMode="auto">
              <a:xfrm>
                <a:off x="31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8" name="Rectangle 3476"/>
              <p:cNvSpPr>
                <a:spLocks noChangeArrowheads="1"/>
              </p:cNvSpPr>
              <p:nvPr/>
            </p:nvSpPr>
            <p:spPr bwMode="auto">
              <a:xfrm>
                <a:off x="311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49" name="Rectangle 3477"/>
              <p:cNvSpPr>
                <a:spLocks noChangeArrowheads="1"/>
              </p:cNvSpPr>
              <p:nvPr/>
            </p:nvSpPr>
            <p:spPr bwMode="auto">
              <a:xfrm>
                <a:off x="312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0" name="Rectangle 3478"/>
              <p:cNvSpPr>
                <a:spLocks noChangeArrowheads="1"/>
              </p:cNvSpPr>
              <p:nvPr/>
            </p:nvSpPr>
            <p:spPr bwMode="auto">
              <a:xfrm>
                <a:off x="312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1" name="Rectangle 3479"/>
              <p:cNvSpPr>
                <a:spLocks noChangeArrowheads="1"/>
              </p:cNvSpPr>
              <p:nvPr/>
            </p:nvSpPr>
            <p:spPr bwMode="auto">
              <a:xfrm>
                <a:off x="312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2" name="Rectangle 3480"/>
              <p:cNvSpPr>
                <a:spLocks noChangeArrowheads="1"/>
              </p:cNvSpPr>
              <p:nvPr/>
            </p:nvSpPr>
            <p:spPr bwMode="auto">
              <a:xfrm>
                <a:off x="313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3" name="Rectangle 3481"/>
              <p:cNvSpPr>
                <a:spLocks noChangeArrowheads="1"/>
              </p:cNvSpPr>
              <p:nvPr/>
            </p:nvSpPr>
            <p:spPr bwMode="auto">
              <a:xfrm>
                <a:off x="313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4" name="Rectangle 3482"/>
              <p:cNvSpPr>
                <a:spLocks noChangeArrowheads="1"/>
              </p:cNvSpPr>
              <p:nvPr/>
            </p:nvSpPr>
            <p:spPr bwMode="auto">
              <a:xfrm>
                <a:off x="31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5" name="Rectangle 3483"/>
              <p:cNvSpPr>
                <a:spLocks noChangeArrowheads="1"/>
              </p:cNvSpPr>
              <p:nvPr/>
            </p:nvSpPr>
            <p:spPr bwMode="auto">
              <a:xfrm>
                <a:off x="31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6" name="Rectangle 3484"/>
              <p:cNvSpPr>
                <a:spLocks noChangeArrowheads="1"/>
              </p:cNvSpPr>
              <p:nvPr/>
            </p:nvSpPr>
            <p:spPr bwMode="auto">
              <a:xfrm>
                <a:off x="31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7" name="Rectangle 3485"/>
              <p:cNvSpPr>
                <a:spLocks noChangeArrowheads="1"/>
              </p:cNvSpPr>
              <p:nvPr/>
            </p:nvSpPr>
            <p:spPr bwMode="auto">
              <a:xfrm>
                <a:off x="315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8" name="Rectangle 3486"/>
              <p:cNvSpPr>
                <a:spLocks noChangeArrowheads="1"/>
              </p:cNvSpPr>
              <p:nvPr/>
            </p:nvSpPr>
            <p:spPr bwMode="auto">
              <a:xfrm>
                <a:off x="315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59" name="Rectangle 3487"/>
              <p:cNvSpPr>
                <a:spLocks noChangeArrowheads="1"/>
              </p:cNvSpPr>
              <p:nvPr/>
            </p:nvSpPr>
            <p:spPr bwMode="auto">
              <a:xfrm>
                <a:off x="31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0" name="Rectangle 3488"/>
              <p:cNvSpPr>
                <a:spLocks noChangeArrowheads="1"/>
              </p:cNvSpPr>
              <p:nvPr/>
            </p:nvSpPr>
            <p:spPr bwMode="auto">
              <a:xfrm>
                <a:off x="316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1" name="Rectangle 3489"/>
              <p:cNvSpPr>
                <a:spLocks noChangeArrowheads="1"/>
              </p:cNvSpPr>
              <p:nvPr/>
            </p:nvSpPr>
            <p:spPr bwMode="auto">
              <a:xfrm>
                <a:off x="317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2" name="Rectangle 3490"/>
              <p:cNvSpPr>
                <a:spLocks noChangeArrowheads="1"/>
              </p:cNvSpPr>
              <p:nvPr/>
            </p:nvSpPr>
            <p:spPr bwMode="auto">
              <a:xfrm>
                <a:off x="3175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3" name="Rectangle 3491"/>
              <p:cNvSpPr>
                <a:spLocks noChangeArrowheads="1"/>
              </p:cNvSpPr>
              <p:nvPr/>
            </p:nvSpPr>
            <p:spPr bwMode="auto">
              <a:xfrm>
                <a:off x="318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4" name="Rectangle 3492"/>
              <p:cNvSpPr>
                <a:spLocks noChangeArrowheads="1"/>
              </p:cNvSpPr>
              <p:nvPr/>
            </p:nvSpPr>
            <p:spPr bwMode="auto">
              <a:xfrm>
                <a:off x="31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5" name="Rectangle 3493"/>
              <p:cNvSpPr>
                <a:spLocks noChangeArrowheads="1"/>
              </p:cNvSpPr>
              <p:nvPr/>
            </p:nvSpPr>
            <p:spPr bwMode="auto">
              <a:xfrm>
                <a:off x="31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6" name="Rectangle 3494"/>
              <p:cNvSpPr>
                <a:spLocks noChangeArrowheads="1"/>
              </p:cNvSpPr>
              <p:nvPr/>
            </p:nvSpPr>
            <p:spPr bwMode="auto">
              <a:xfrm>
                <a:off x="319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7" name="Rectangle 3495"/>
              <p:cNvSpPr>
                <a:spLocks noChangeArrowheads="1"/>
              </p:cNvSpPr>
              <p:nvPr/>
            </p:nvSpPr>
            <p:spPr bwMode="auto">
              <a:xfrm>
                <a:off x="31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8" name="Rectangle 3496"/>
              <p:cNvSpPr>
                <a:spLocks noChangeArrowheads="1"/>
              </p:cNvSpPr>
              <p:nvPr/>
            </p:nvSpPr>
            <p:spPr bwMode="auto">
              <a:xfrm>
                <a:off x="320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69" name="Rectangle 3497"/>
              <p:cNvSpPr>
                <a:spLocks noChangeArrowheads="1"/>
              </p:cNvSpPr>
              <p:nvPr/>
            </p:nvSpPr>
            <p:spPr bwMode="auto">
              <a:xfrm>
                <a:off x="320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0" name="Rectangle 3498"/>
              <p:cNvSpPr>
                <a:spLocks noChangeArrowheads="1"/>
              </p:cNvSpPr>
              <p:nvPr/>
            </p:nvSpPr>
            <p:spPr bwMode="auto">
              <a:xfrm>
                <a:off x="32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1" name="Rectangle 3499"/>
              <p:cNvSpPr>
                <a:spLocks noChangeArrowheads="1"/>
              </p:cNvSpPr>
              <p:nvPr/>
            </p:nvSpPr>
            <p:spPr bwMode="auto">
              <a:xfrm>
                <a:off x="321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2" name="Rectangle 3500"/>
              <p:cNvSpPr>
                <a:spLocks noChangeArrowheads="1"/>
              </p:cNvSpPr>
              <p:nvPr/>
            </p:nvSpPr>
            <p:spPr bwMode="auto">
              <a:xfrm>
                <a:off x="322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3" name="Rectangle 3501"/>
              <p:cNvSpPr>
                <a:spLocks noChangeArrowheads="1"/>
              </p:cNvSpPr>
              <p:nvPr/>
            </p:nvSpPr>
            <p:spPr bwMode="auto">
              <a:xfrm>
                <a:off x="322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4" name="Rectangle 3502"/>
              <p:cNvSpPr>
                <a:spLocks noChangeArrowheads="1"/>
              </p:cNvSpPr>
              <p:nvPr/>
            </p:nvSpPr>
            <p:spPr bwMode="auto">
              <a:xfrm>
                <a:off x="322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5" name="Rectangle 3503"/>
              <p:cNvSpPr>
                <a:spLocks noChangeArrowheads="1"/>
              </p:cNvSpPr>
              <p:nvPr/>
            </p:nvSpPr>
            <p:spPr bwMode="auto">
              <a:xfrm>
                <a:off x="32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6" name="Rectangle 3504"/>
              <p:cNvSpPr>
                <a:spLocks noChangeArrowheads="1"/>
              </p:cNvSpPr>
              <p:nvPr/>
            </p:nvSpPr>
            <p:spPr bwMode="auto">
              <a:xfrm>
                <a:off x="32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7" name="Rectangle 3505"/>
              <p:cNvSpPr>
                <a:spLocks noChangeArrowheads="1"/>
              </p:cNvSpPr>
              <p:nvPr/>
            </p:nvSpPr>
            <p:spPr bwMode="auto">
              <a:xfrm>
                <a:off x="323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8" name="Rectangle 3506"/>
              <p:cNvSpPr>
                <a:spLocks noChangeArrowheads="1"/>
              </p:cNvSpPr>
              <p:nvPr/>
            </p:nvSpPr>
            <p:spPr bwMode="auto">
              <a:xfrm>
                <a:off x="32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79" name="Rectangle 3507"/>
              <p:cNvSpPr>
                <a:spLocks noChangeArrowheads="1"/>
              </p:cNvSpPr>
              <p:nvPr/>
            </p:nvSpPr>
            <p:spPr bwMode="auto">
              <a:xfrm>
                <a:off x="3251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0" name="Rectangle 3508"/>
              <p:cNvSpPr>
                <a:spLocks noChangeArrowheads="1"/>
              </p:cNvSpPr>
              <p:nvPr/>
            </p:nvSpPr>
            <p:spPr bwMode="auto">
              <a:xfrm>
                <a:off x="32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1" name="Rectangle 3509"/>
              <p:cNvSpPr>
                <a:spLocks noChangeArrowheads="1"/>
              </p:cNvSpPr>
              <p:nvPr/>
            </p:nvSpPr>
            <p:spPr bwMode="auto">
              <a:xfrm>
                <a:off x="325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2" name="Rectangle 3510"/>
              <p:cNvSpPr>
                <a:spLocks noChangeArrowheads="1"/>
              </p:cNvSpPr>
              <p:nvPr/>
            </p:nvSpPr>
            <p:spPr bwMode="auto">
              <a:xfrm>
                <a:off x="32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3" name="Rectangle 3511"/>
              <p:cNvSpPr>
                <a:spLocks noChangeArrowheads="1"/>
              </p:cNvSpPr>
              <p:nvPr/>
            </p:nvSpPr>
            <p:spPr bwMode="auto">
              <a:xfrm>
                <a:off x="326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4" name="Rectangle 3512"/>
              <p:cNvSpPr>
                <a:spLocks noChangeArrowheads="1"/>
              </p:cNvSpPr>
              <p:nvPr/>
            </p:nvSpPr>
            <p:spPr bwMode="auto">
              <a:xfrm>
                <a:off x="326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5" name="Rectangle 3513"/>
              <p:cNvSpPr>
                <a:spLocks noChangeArrowheads="1"/>
              </p:cNvSpPr>
              <p:nvPr/>
            </p:nvSpPr>
            <p:spPr bwMode="auto">
              <a:xfrm>
                <a:off x="32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6" name="Rectangle 3514"/>
              <p:cNvSpPr>
                <a:spLocks noChangeArrowheads="1"/>
              </p:cNvSpPr>
              <p:nvPr/>
            </p:nvSpPr>
            <p:spPr bwMode="auto">
              <a:xfrm>
                <a:off x="32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7" name="Rectangle 3515"/>
              <p:cNvSpPr>
                <a:spLocks noChangeArrowheads="1"/>
              </p:cNvSpPr>
              <p:nvPr/>
            </p:nvSpPr>
            <p:spPr bwMode="auto">
              <a:xfrm>
                <a:off x="328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8" name="Rectangle 3516"/>
              <p:cNvSpPr>
                <a:spLocks noChangeArrowheads="1"/>
              </p:cNvSpPr>
              <p:nvPr/>
            </p:nvSpPr>
            <p:spPr bwMode="auto">
              <a:xfrm>
                <a:off x="32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89" name="Rectangle 3517"/>
              <p:cNvSpPr>
                <a:spLocks noChangeArrowheads="1"/>
              </p:cNvSpPr>
              <p:nvPr/>
            </p:nvSpPr>
            <p:spPr bwMode="auto">
              <a:xfrm>
                <a:off x="329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0" name="Rectangle 3518"/>
              <p:cNvSpPr>
                <a:spLocks noChangeArrowheads="1"/>
              </p:cNvSpPr>
              <p:nvPr/>
            </p:nvSpPr>
            <p:spPr bwMode="auto">
              <a:xfrm>
                <a:off x="32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1" name="Rectangle 3519"/>
              <p:cNvSpPr>
                <a:spLocks noChangeArrowheads="1"/>
              </p:cNvSpPr>
              <p:nvPr/>
            </p:nvSpPr>
            <p:spPr bwMode="auto">
              <a:xfrm>
                <a:off x="32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2" name="Rectangle 3520"/>
              <p:cNvSpPr>
                <a:spLocks noChangeArrowheads="1"/>
              </p:cNvSpPr>
              <p:nvPr/>
            </p:nvSpPr>
            <p:spPr bwMode="auto">
              <a:xfrm>
                <a:off x="330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3" name="Rectangle 3521"/>
              <p:cNvSpPr>
                <a:spLocks noChangeArrowheads="1"/>
              </p:cNvSpPr>
              <p:nvPr/>
            </p:nvSpPr>
            <p:spPr bwMode="auto">
              <a:xfrm>
                <a:off x="33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4" name="Rectangle 3522"/>
              <p:cNvSpPr>
                <a:spLocks noChangeArrowheads="1"/>
              </p:cNvSpPr>
              <p:nvPr/>
            </p:nvSpPr>
            <p:spPr bwMode="auto">
              <a:xfrm>
                <a:off x="331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5" name="Rectangle 3523"/>
              <p:cNvSpPr>
                <a:spLocks noChangeArrowheads="1"/>
              </p:cNvSpPr>
              <p:nvPr/>
            </p:nvSpPr>
            <p:spPr bwMode="auto">
              <a:xfrm>
                <a:off x="331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6" name="Rectangle 3524"/>
              <p:cNvSpPr>
                <a:spLocks noChangeArrowheads="1"/>
              </p:cNvSpPr>
              <p:nvPr/>
            </p:nvSpPr>
            <p:spPr bwMode="auto">
              <a:xfrm>
                <a:off x="3321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7" name="Rectangle 3525"/>
              <p:cNvSpPr>
                <a:spLocks noChangeArrowheads="1"/>
              </p:cNvSpPr>
              <p:nvPr/>
            </p:nvSpPr>
            <p:spPr bwMode="auto">
              <a:xfrm>
                <a:off x="332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8" name="Rectangle 3526"/>
              <p:cNvSpPr>
                <a:spLocks noChangeArrowheads="1"/>
              </p:cNvSpPr>
              <p:nvPr/>
            </p:nvSpPr>
            <p:spPr bwMode="auto">
              <a:xfrm>
                <a:off x="332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799" name="Rectangle 3527"/>
              <p:cNvSpPr>
                <a:spLocks noChangeArrowheads="1"/>
              </p:cNvSpPr>
              <p:nvPr/>
            </p:nvSpPr>
            <p:spPr bwMode="auto">
              <a:xfrm>
                <a:off x="33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0" name="Rectangle 3528"/>
              <p:cNvSpPr>
                <a:spLocks noChangeArrowheads="1"/>
              </p:cNvSpPr>
              <p:nvPr/>
            </p:nvSpPr>
            <p:spPr bwMode="auto">
              <a:xfrm>
                <a:off x="333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1" name="Rectangle 3529"/>
              <p:cNvSpPr>
                <a:spLocks noChangeArrowheads="1"/>
              </p:cNvSpPr>
              <p:nvPr/>
            </p:nvSpPr>
            <p:spPr bwMode="auto">
              <a:xfrm>
                <a:off x="333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2" name="Rectangle 3530"/>
              <p:cNvSpPr>
                <a:spLocks noChangeArrowheads="1"/>
              </p:cNvSpPr>
              <p:nvPr/>
            </p:nvSpPr>
            <p:spPr bwMode="auto">
              <a:xfrm>
                <a:off x="33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3" name="Rectangle 3531"/>
              <p:cNvSpPr>
                <a:spLocks noChangeArrowheads="1"/>
              </p:cNvSpPr>
              <p:nvPr/>
            </p:nvSpPr>
            <p:spPr bwMode="auto">
              <a:xfrm>
                <a:off x="33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4" name="Rectangle 3532"/>
              <p:cNvSpPr>
                <a:spLocks noChangeArrowheads="1"/>
              </p:cNvSpPr>
              <p:nvPr/>
            </p:nvSpPr>
            <p:spPr bwMode="auto">
              <a:xfrm>
                <a:off x="335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5" name="Rectangle 3533"/>
              <p:cNvSpPr>
                <a:spLocks noChangeArrowheads="1"/>
              </p:cNvSpPr>
              <p:nvPr/>
            </p:nvSpPr>
            <p:spPr bwMode="auto">
              <a:xfrm>
                <a:off x="335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6" name="Rectangle 3534"/>
              <p:cNvSpPr>
                <a:spLocks noChangeArrowheads="1"/>
              </p:cNvSpPr>
              <p:nvPr/>
            </p:nvSpPr>
            <p:spPr bwMode="auto">
              <a:xfrm>
                <a:off x="336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7" name="Rectangle 3535"/>
              <p:cNvSpPr>
                <a:spLocks noChangeArrowheads="1"/>
              </p:cNvSpPr>
              <p:nvPr/>
            </p:nvSpPr>
            <p:spPr bwMode="auto">
              <a:xfrm>
                <a:off x="336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8" name="Rectangle 3536"/>
              <p:cNvSpPr>
                <a:spLocks noChangeArrowheads="1"/>
              </p:cNvSpPr>
              <p:nvPr/>
            </p:nvSpPr>
            <p:spPr bwMode="auto">
              <a:xfrm>
                <a:off x="33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09" name="Rectangle 3537"/>
              <p:cNvSpPr>
                <a:spLocks noChangeArrowheads="1"/>
              </p:cNvSpPr>
              <p:nvPr/>
            </p:nvSpPr>
            <p:spPr bwMode="auto">
              <a:xfrm>
                <a:off x="33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0" name="Rectangle 3538"/>
              <p:cNvSpPr>
                <a:spLocks noChangeArrowheads="1"/>
              </p:cNvSpPr>
              <p:nvPr/>
            </p:nvSpPr>
            <p:spPr bwMode="auto">
              <a:xfrm>
                <a:off x="338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1" name="Rectangle 3539"/>
              <p:cNvSpPr>
                <a:spLocks noChangeArrowheads="1"/>
              </p:cNvSpPr>
              <p:nvPr/>
            </p:nvSpPr>
            <p:spPr bwMode="auto">
              <a:xfrm>
                <a:off x="33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2" name="Rectangle 3540"/>
              <p:cNvSpPr>
                <a:spLocks noChangeArrowheads="1"/>
              </p:cNvSpPr>
              <p:nvPr/>
            </p:nvSpPr>
            <p:spPr bwMode="auto">
              <a:xfrm>
                <a:off x="33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3" name="Rectangle 3541"/>
              <p:cNvSpPr>
                <a:spLocks noChangeArrowheads="1"/>
              </p:cNvSpPr>
              <p:nvPr/>
            </p:nvSpPr>
            <p:spPr bwMode="auto">
              <a:xfrm>
                <a:off x="3392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4" name="Rectangle 3542"/>
              <p:cNvSpPr>
                <a:spLocks noChangeArrowheads="1"/>
              </p:cNvSpPr>
              <p:nvPr/>
            </p:nvSpPr>
            <p:spPr bwMode="auto">
              <a:xfrm>
                <a:off x="33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5" name="Rectangle 3543"/>
              <p:cNvSpPr>
                <a:spLocks noChangeArrowheads="1"/>
              </p:cNvSpPr>
              <p:nvPr/>
            </p:nvSpPr>
            <p:spPr bwMode="auto">
              <a:xfrm>
                <a:off x="339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6" name="Rectangle 3544"/>
              <p:cNvSpPr>
                <a:spLocks noChangeArrowheads="1"/>
              </p:cNvSpPr>
              <p:nvPr/>
            </p:nvSpPr>
            <p:spPr bwMode="auto">
              <a:xfrm>
                <a:off x="340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7" name="Rectangle 3545"/>
              <p:cNvSpPr>
                <a:spLocks noChangeArrowheads="1"/>
              </p:cNvSpPr>
              <p:nvPr/>
            </p:nvSpPr>
            <p:spPr bwMode="auto">
              <a:xfrm>
                <a:off x="340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8" name="Rectangle 3546"/>
              <p:cNvSpPr>
                <a:spLocks noChangeArrowheads="1"/>
              </p:cNvSpPr>
              <p:nvPr/>
            </p:nvSpPr>
            <p:spPr bwMode="auto">
              <a:xfrm>
                <a:off x="34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19" name="Rectangle 3547"/>
              <p:cNvSpPr>
                <a:spLocks noChangeArrowheads="1"/>
              </p:cNvSpPr>
              <p:nvPr/>
            </p:nvSpPr>
            <p:spPr bwMode="auto">
              <a:xfrm>
                <a:off x="34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0" name="Rectangle 3548"/>
              <p:cNvSpPr>
                <a:spLocks noChangeArrowheads="1"/>
              </p:cNvSpPr>
              <p:nvPr/>
            </p:nvSpPr>
            <p:spPr bwMode="auto">
              <a:xfrm>
                <a:off x="342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1" name="Rectangle 3549"/>
              <p:cNvSpPr>
                <a:spLocks noChangeArrowheads="1"/>
              </p:cNvSpPr>
              <p:nvPr/>
            </p:nvSpPr>
            <p:spPr bwMode="auto">
              <a:xfrm>
                <a:off x="342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2" name="Rectangle 3550"/>
              <p:cNvSpPr>
                <a:spLocks noChangeArrowheads="1"/>
              </p:cNvSpPr>
              <p:nvPr/>
            </p:nvSpPr>
            <p:spPr bwMode="auto">
              <a:xfrm>
                <a:off x="34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3" name="Rectangle 3551"/>
              <p:cNvSpPr>
                <a:spLocks noChangeArrowheads="1"/>
              </p:cNvSpPr>
              <p:nvPr/>
            </p:nvSpPr>
            <p:spPr bwMode="auto">
              <a:xfrm>
                <a:off x="34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4" name="Rectangle 3552"/>
              <p:cNvSpPr>
                <a:spLocks noChangeArrowheads="1"/>
              </p:cNvSpPr>
              <p:nvPr/>
            </p:nvSpPr>
            <p:spPr bwMode="auto">
              <a:xfrm>
                <a:off x="343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5" name="Rectangle 3553"/>
              <p:cNvSpPr>
                <a:spLocks noChangeArrowheads="1"/>
              </p:cNvSpPr>
              <p:nvPr/>
            </p:nvSpPr>
            <p:spPr bwMode="auto">
              <a:xfrm>
                <a:off x="34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6" name="Rectangle 3554"/>
              <p:cNvSpPr>
                <a:spLocks noChangeArrowheads="1"/>
              </p:cNvSpPr>
              <p:nvPr/>
            </p:nvSpPr>
            <p:spPr bwMode="auto">
              <a:xfrm>
                <a:off x="344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7" name="Rectangle 3555"/>
              <p:cNvSpPr>
                <a:spLocks noChangeArrowheads="1"/>
              </p:cNvSpPr>
              <p:nvPr/>
            </p:nvSpPr>
            <p:spPr bwMode="auto">
              <a:xfrm>
                <a:off x="345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8" name="Rectangle 3556"/>
              <p:cNvSpPr>
                <a:spLocks noChangeArrowheads="1"/>
              </p:cNvSpPr>
              <p:nvPr/>
            </p:nvSpPr>
            <p:spPr bwMode="auto">
              <a:xfrm>
                <a:off x="345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29" name="Rectangle 3557"/>
              <p:cNvSpPr>
                <a:spLocks noChangeArrowheads="1"/>
              </p:cNvSpPr>
              <p:nvPr/>
            </p:nvSpPr>
            <p:spPr bwMode="auto">
              <a:xfrm>
                <a:off x="346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0" name="Rectangle 3558"/>
              <p:cNvSpPr>
                <a:spLocks noChangeArrowheads="1"/>
              </p:cNvSpPr>
              <p:nvPr/>
            </p:nvSpPr>
            <p:spPr bwMode="auto">
              <a:xfrm>
                <a:off x="3462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1" name="Rectangle 3559"/>
              <p:cNvSpPr>
                <a:spLocks noChangeArrowheads="1"/>
              </p:cNvSpPr>
              <p:nvPr/>
            </p:nvSpPr>
            <p:spPr bwMode="auto">
              <a:xfrm>
                <a:off x="346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2" name="Rectangle 3560"/>
              <p:cNvSpPr>
                <a:spLocks noChangeArrowheads="1"/>
              </p:cNvSpPr>
              <p:nvPr/>
            </p:nvSpPr>
            <p:spPr bwMode="auto">
              <a:xfrm>
                <a:off x="34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3" name="Rectangle 3561"/>
              <p:cNvSpPr>
                <a:spLocks noChangeArrowheads="1"/>
              </p:cNvSpPr>
              <p:nvPr/>
            </p:nvSpPr>
            <p:spPr bwMode="auto">
              <a:xfrm>
                <a:off x="34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4" name="Rectangle 3562"/>
              <p:cNvSpPr>
                <a:spLocks noChangeArrowheads="1"/>
              </p:cNvSpPr>
              <p:nvPr/>
            </p:nvSpPr>
            <p:spPr bwMode="auto">
              <a:xfrm>
                <a:off x="348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5" name="Rectangle 3563"/>
              <p:cNvSpPr>
                <a:spLocks noChangeArrowheads="1"/>
              </p:cNvSpPr>
              <p:nvPr/>
            </p:nvSpPr>
            <p:spPr bwMode="auto">
              <a:xfrm>
                <a:off x="348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6" name="Rectangle 3564"/>
              <p:cNvSpPr>
                <a:spLocks noChangeArrowheads="1"/>
              </p:cNvSpPr>
              <p:nvPr/>
            </p:nvSpPr>
            <p:spPr bwMode="auto">
              <a:xfrm>
                <a:off x="349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7" name="Rectangle 3565"/>
              <p:cNvSpPr>
                <a:spLocks noChangeArrowheads="1"/>
              </p:cNvSpPr>
              <p:nvPr/>
            </p:nvSpPr>
            <p:spPr bwMode="auto">
              <a:xfrm>
                <a:off x="349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8" name="Rectangle 3566"/>
              <p:cNvSpPr>
                <a:spLocks noChangeArrowheads="1"/>
              </p:cNvSpPr>
              <p:nvPr/>
            </p:nvSpPr>
            <p:spPr bwMode="auto">
              <a:xfrm>
                <a:off x="34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39" name="Rectangle 3567"/>
              <p:cNvSpPr>
                <a:spLocks noChangeArrowheads="1"/>
              </p:cNvSpPr>
              <p:nvPr/>
            </p:nvSpPr>
            <p:spPr bwMode="auto">
              <a:xfrm>
                <a:off x="350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0" name="Rectangle 3568"/>
              <p:cNvSpPr>
                <a:spLocks noChangeArrowheads="1"/>
              </p:cNvSpPr>
              <p:nvPr/>
            </p:nvSpPr>
            <p:spPr bwMode="auto">
              <a:xfrm>
                <a:off x="350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1" name="Rectangle 3569"/>
              <p:cNvSpPr>
                <a:spLocks noChangeArrowheads="1"/>
              </p:cNvSpPr>
              <p:nvPr/>
            </p:nvSpPr>
            <p:spPr bwMode="auto">
              <a:xfrm>
                <a:off x="350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2" name="Rectangle 3570"/>
              <p:cNvSpPr>
                <a:spLocks noChangeArrowheads="1"/>
              </p:cNvSpPr>
              <p:nvPr/>
            </p:nvSpPr>
            <p:spPr bwMode="auto">
              <a:xfrm>
                <a:off x="35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3" name="Rectangle 3571"/>
              <p:cNvSpPr>
                <a:spLocks noChangeArrowheads="1"/>
              </p:cNvSpPr>
              <p:nvPr/>
            </p:nvSpPr>
            <p:spPr bwMode="auto">
              <a:xfrm>
                <a:off x="352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4" name="Rectangle 3572"/>
              <p:cNvSpPr>
                <a:spLocks noChangeArrowheads="1"/>
              </p:cNvSpPr>
              <p:nvPr/>
            </p:nvSpPr>
            <p:spPr bwMode="auto">
              <a:xfrm>
                <a:off x="352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5" name="Rectangle 3573"/>
              <p:cNvSpPr>
                <a:spLocks noChangeArrowheads="1"/>
              </p:cNvSpPr>
              <p:nvPr/>
            </p:nvSpPr>
            <p:spPr bwMode="auto">
              <a:xfrm>
                <a:off x="352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6" name="Rectangle 3574"/>
              <p:cNvSpPr>
                <a:spLocks noChangeArrowheads="1"/>
              </p:cNvSpPr>
              <p:nvPr/>
            </p:nvSpPr>
            <p:spPr bwMode="auto">
              <a:xfrm>
                <a:off x="353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7" name="Rectangle 3575"/>
              <p:cNvSpPr>
                <a:spLocks noChangeArrowheads="1"/>
              </p:cNvSpPr>
              <p:nvPr/>
            </p:nvSpPr>
            <p:spPr bwMode="auto">
              <a:xfrm>
                <a:off x="3539" y="3838"/>
                <a:ext cx="5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8" name="Rectangle 3576"/>
              <p:cNvSpPr>
                <a:spLocks noChangeArrowheads="1"/>
              </p:cNvSpPr>
              <p:nvPr/>
            </p:nvSpPr>
            <p:spPr bwMode="auto">
              <a:xfrm>
                <a:off x="353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49" name="Rectangle 3577"/>
              <p:cNvSpPr>
                <a:spLocks noChangeArrowheads="1"/>
              </p:cNvSpPr>
              <p:nvPr/>
            </p:nvSpPr>
            <p:spPr bwMode="auto">
              <a:xfrm>
                <a:off x="354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50" name="Rectangle 3578"/>
              <p:cNvSpPr>
                <a:spLocks noChangeArrowheads="1"/>
              </p:cNvSpPr>
              <p:nvPr/>
            </p:nvSpPr>
            <p:spPr bwMode="auto">
              <a:xfrm>
                <a:off x="355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51" name="Rectangle 3579"/>
              <p:cNvSpPr>
                <a:spLocks noChangeArrowheads="1"/>
              </p:cNvSpPr>
              <p:nvPr/>
            </p:nvSpPr>
            <p:spPr bwMode="auto">
              <a:xfrm>
                <a:off x="355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52" name="Rectangle 3580"/>
              <p:cNvSpPr>
                <a:spLocks noChangeArrowheads="1"/>
              </p:cNvSpPr>
              <p:nvPr/>
            </p:nvSpPr>
            <p:spPr bwMode="auto">
              <a:xfrm>
                <a:off x="355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53" name="Rectangle 3581"/>
              <p:cNvSpPr>
                <a:spLocks noChangeArrowheads="1"/>
              </p:cNvSpPr>
              <p:nvPr/>
            </p:nvSpPr>
            <p:spPr bwMode="auto">
              <a:xfrm>
                <a:off x="356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854" name="Rectangle 3582"/>
              <p:cNvSpPr>
                <a:spLocks noChangeArrowheads="1"/>
              </p:cNvSpPr>
              <p:nvPr/>
            </p:nvSpPr>
            <p:spPr bwMode="auto">
              <a:xfrm>
                <a:off x="356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4" name="Group 3784"/>
            <p:cNvGrpSpPr>
              <a:grpSpLocks/>
            </p:cNvGrpSpPr>
            <p:nvPr/>
          </p:nvGrpSpPr>
          <p:grpSpPr bwMode="auto">
            <a:xfrm>
              <a:off x="3568" y="3838"/>
              <a:ext cx="851" cy="35"/>
              <a:chOff x="3568" y="3838"/>
              <a:chExt cx="851" cy="35"/>
            </a:xfrm>
          </p:grpSpPr>
          <p:sp>
            <p:nvSpPr>
              <p:cNvPr id="49456" name="Rectangle 3584"/>
              <p:cNvSpPr>
                <a:spLocks noChangeArrowheads="1"/>
              </p:cNvSpPr>
              <p:nvPr/>
            </p:nvSpPr>
            <p:spPr bwMode="auto">
              <a:xfrm>
                <a:off x="356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7" name="Rectangle 3585"/>
              <p:cNvSpPr>
                <a:spLocks noChangeArrowheads="1"/>
              </p:cNvSpPr>
              <p:nvPr/>
            </p:nvSpPr>
            <p:spPr bwMode="auto">
              <a:xfrm>
                <a:off x="357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8" name="Rectangle 3586"/>
              <p:cNvSpPr>
                <a:spLocks noChangeArrowheads="1"/>
              </p:cNvSpPr>
              <p:nvPr/>
            </p:nvSpPr>
            <p:spPr bwMode="auto">
              <a:xfrm>
                <a:off x="358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9" name="Rectangle 3587"/>
              <p:cNvSpPr>
                <a:spLocks noChangeArrowheads="1"/>
              </p:cNvSpPr>
              <p:nvPr/>
            </p:nvSpPr>
            <p:spPr bwMode="auto">
              <a:xfrm>
                <a:off x="358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0" name="Rectangle 3588"/>
              <p:cNvSpPr>
                <a:spLocks noChangeArrowheads="1"/>
              </p:cNvSpPr>
              <p:nvPr/>
            </p:nvSpPr>
            <p:spPr bwMode="auto">
              <a:xfrm>
                <a:off x="358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1" name="Rectangle 3589"/>
              <p:cNvSpPr>
                <a:spLocks noChangeArrowheads="1"/>
              </p:cNvSpPr>
              <p:nvPr/>
            </p:nvSpPr>
            <p:spPr bwMode="auto">
              <a:xfrm>
                <a:off x="359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2" name="Rectangle 3590"/>
              <p:cNvSpPr>
                <a:spLocks noChangeArrowheads="1"/>
              </p:cNvSpPr>
              <p:nvPr/>
            </p:nvSpPr>
            <p:spPr bwMode="auto">
              <a:xfrm>
                <a:off x="35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3" name="Rectangle 3591"/>
              <p:cNvSpPr>
                <a:spLocks noChangeArrowheads="1"/>
              </p:cNvSpPr>
              <p:nvPr/>
            </p:nvSpPr>
            <p:spPr bwMode="auto">
              <a:xfrm>
                <a:off x="35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4" name="Rectangle 3592"/>
              <p:cNvSpPr>
                <a:spLocks noChangeArrowheads="1"/>
              </p:cNvSpPr>
              <p:nvPr/>
            </p:nvSpPr>
            <p:spPr bwMode="auto">
              <a:xfrm>
                <a:off x="360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5" name="Rectangle 3593"/>
              <p:cNvSpPr>
                <a:spLocks noChangeArrowheads="1"/>
              </p:cNvSpPr>
              <p:nvPr/>
            </p:nvSpPr>
            <p:spPr bwMode="auto">
              <a:xfrm>
                <a:off x="3609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6" name="Rectangle 3594"/>
              <p:cNvSpPr>
                <a:spLocks noChangeArrowheads="1"/>
              </p:cNvSpPr>
              <p:nvPr/>
            </p:nvSpPr>
            <p:spPr bwMode="auto">
              <a:xfrm>
                <a:off x="36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7" name="Rectangle 3595"/>
              <p:cNvSpPr>
                <a:spLocks noChangeArrowheads="1"/>
              </p:cNvSpPr>
              <p:nvPr/>
            </p:nvSpPr>
            <p:spPr bwMode="auto">
              <a:xfrm>
                <a:off x="36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8" name="Rectangle 3596"/>
              <p:cNvSpPr>
                <a:spLocks noChangeArrowheads="1"/>
              </p:cNvSpPr>
              <p:nvPr/>
            </p:nvSpPr>
            <p:spPr bwMode="auto">
              <a:xfrm>
                <a:off x="362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69" name="Rectangle 3597"/>
              <p:cNvSpPr>
                <a:spLocks noChangeArrowheads="1"/>
              </p:cNvSpPr>
              <p:nvPr/>
            </p:nvSpPr>
            <p:spPr bwMode="auto">
              <a:xfrm>
                <a:off x="3627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0" name="Rectangle 3598"/>
              <p:cNvSpPr>
                <a:spLocks noChangeArrowheads="1"/>
              </p:cNvSpPr>
              <p:nvPr/>
            </p:nvSpPr>
            <p:spPr bwMode="auto">
              <a:xfrm>
                <a:off x="3627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1" name="Rectangle 3599"/>
              <p:cNvSpPr>
                <a:spLocks noChangeArrowheads="1"/>
              </p:cNvSpPr>
              <p:nvPr/>
            </p:nvSpPr>
            <p:spPr bwMode="auto">
              <a:xfrm>
                <a:off x="363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2" name="Rectangle 3600"/>
              <p:cNvSpPr>
                <a:spLocks noChangeArrowheads="1"/>
              </p:cNvSpPr>
              <p:nvPr/>
            </p:nvSpPr>
            <p:spPr bwMode="auto">
              <a:xfrm>
                <a:off x="36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3" name="Rectangle 3601"/>
              <p:cNvSpPr>
                <a:spLocks noChangeArrowheads="1"/>
              </p:cNvSpPr>
              <p:nvPr/>
            </p:nvSpPr>
            <p:spPr bwMode="auto">
              <a:xfrm>
                <a:off x="36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4" name="Rectangle 3602"/>
              <p:cNvSpPr>
                <a:spLocks noChangeArrowheads="1"/>
              </p:cNvSpPr>
              <p:nvPr/>
            </p:nvSpPr>
            <p:spPr bwMode="auto">
              <a:xfrm>
                <a:off x="364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5" name="Rectangle 3603"/>
              <p:cNvSpPr>
                <a:spLocks noChangeArrowheads="1"/>
              </p:cNvSpPr>
              <p:nvPr/>
            </p:nvSpPr>
            <p:spPr bwMode="auto">
              <a:xfrm>
                <a:off x="365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6" name="Rectangle 3604"/>
              <p:cNvSpPr>
                <a:spLocks noChangeArrowheads="1"/>
              </p:cNvSpPr>
              <p:nvPr/>
            </p:nvSpPr>
            <p:spPr bwMode="auto">
              <a:xfrm>
                <a:off x="365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7" name="Rectangle 3605"/>
              <p:cNvSpPr>
                <a:spLocks noChangeArrowheads="1"/>
              </p:cNvSpPr>
              <p:nvPr/>
            </p:nvSpPr>
            <p:spPr bwMode="auto">
              <a:xfrm>
                <a:off x="366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8" name="Rectangle 3606"/>
              <p:cNvSpPr>
                <a:spLocks noChangeArrowheads="1"/>
              </p:cNvSpPr>
              <p:nvPr/>
            </p:nvSpPr>
            <p:spPr bwMode="auto">
              <a:xfrm>
                <a:off x="366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79" name="Rectangle 3607"/>
              <p:cNvSpPr>
                <a:spLocks noChangeArrowheads="1"/>
              </p:cNvSpPr>
              <p:nvPr/>
            </p:nvSpPr>
            <p:spPr bwMode="auto">
              <a:xfrm>
                <a:off x="366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0" name="Rectangle 3608"/>
              <p:cNvSpPr>
                <a:spLocks noChangeArrowheads="1"/>
              </p:cNvSpPr>
              <p:nvPr/>
            </p:nvSpPr>
            <p:spPr bwMode="auto">
              <a:xfrm>
                <a:off x="367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1" name="Rectangle 3609"/>
              <p:cNvSpPr>
                <a:spLocks noChangeArrowheads="1"/>
              </p:cNvSpPr>
              <p:nvPr/>
            </p:nvSpPr>
            <p:spPr bwMode="auto">
              <a:xfrm>
                <a:off x="367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2" name="Rectangle 3610"/>
              <p:cNvSpPr>
                <a:spLocks noChangeArrowheads="1"/>
              </p:cNvSpPr>
              <p:nvPr/>
            </p:nvSpPr>
            <p:spPr bwMode="auto">
              <a:xfrm>
                <a:off x="3679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3" name="Rectangle 3611"/>
              <p:cNvSpPr>
                <a:spLocks noChangeArrowheads="1"/>
              </p:cNvSpPr>
              <p:nvPr/>
            </p:nvSpPr>
            <p:spPr bwMode="auto">
              <a:xfrm>
                <a:off x="368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4" name="Rectangle 3612"/>
              <p:cNvSpPr>
                <a:spLocks noChangeArrowheads="1"/>
              </p:cNvSpPr>
              <p:nvPr/>
            </p:nvSpPr>
            <p:spPr bwMode="auto">
              <a:xfrm>
                <a:off x="368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5" name="Rectangle 3613"/>
              <p:cNvSpPr>
                <a:spLocks noChangeArrowheads="1"/>
              </p:cNvSpPr>
              <p:nvPr/>
            </p:nvSpPr>
            <p:spPr bwMode="auto">
              <a:xfrm>
                <a:off x="369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6" name="Rectangle 3614"/>
              <p:cNvSpPr>
                <a:spLocks noChangeArrowheads="1"/>
              </p:cNvSpPr>
              <p:nvPr/>
            </p:nvSpPr>
            <p:spPr bwMode="auto">
              <a:xfrm>
                <a:off x="36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7" name="Rectangle 3615"/>
              <p:cNvSpPr>
                <a:spLocks noChangeArrowheads="1"/>
              </p:cNvSpPr>
              <p:nvPr/>
            </p:nvSpPr>
            <p:spPr bwMode="auto">
              <a:xfrm>
                <a:off x="370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8" name="Rectangle 3616"/>
              <p:cNvSpPr>
                <a:spLocks noChangeArrowheads="1"/>
              </p:cNvSpPr>
              <p:nvPr/>
            </p:nvSpPr>
            <p:spPr bwMode="auto">
              <a:xfrm>
                <a:off x="370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89" name="Rectangle 3617"/>
              <p:cNvSpPr>
                <a:spLocks noChangeArrowheads="1"/>
              </p:cNvSpPr>
              <p:nvPr/>
            </p:nvSpPr>
            <p:spPr bwMode="auto">
              <a:xfrm>
                <a:off x="370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0" name="Rectangle 3618"/>
              <p:cNvSpPr>
                <a:spLocks noChangeArrowheads="1"/>
              </p:cNvSpPr>
              <p:nvPr/>
            </p:nvSpPr>
            <p:spPr bwMode="auto">
              <a:xfrm>
                <a:off x="371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1" name="Rectangle 3619"/>
              <p:cNvSpPr>
                <a:spLocks noChangeArrowheads="1"/>
              </p:cNvSpPr>
              <p:nvPr/>
            </p:nvSpPr>
            <p:spPr bwMode="auto">
              <a:xfrm>
                <a:off x="372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2" name="Rectangle 3620"/>
              <p:cNvSpPr>
                <a:spLocks noChangeArrowheads="1"/>
              </p:cNvSpPr>
              <p:nvPr/>
            </p:nvSpPr>
            <p:spPr bwMode="auto">
              <a:xfrm>
                <a:off x="372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3" name="Rectangle 3621"/>
              <p:cNvSpPr>
                <a:spLocks noChangeArrowheads="1"/>
              </p:cNvSpPr>
              <p:nvPr/>
            </p:nvSpPr>
            <p:spPr bwMode="auto">
              <a:xfrm>
                <a:off x="372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4" name="Rectangle 3622"/>
              <p:cNvSpPr>
                <a:spLocks noChangeArrowheads="1"/>
              </p:cNvSpPr>
              <p:nvPr/>
            </p:nvSpPr>
            <p:spPr bwMode="auto">
              <a:xfrm>
                <a:off x="373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5" name="Rectangle 3623"/>
              <p:cNvSpPr>
                <a:spLocks noChangeArrowheads="1"/>
              </p:cNvSpPr>
              <p:nvPr/>
            </p:nvSpPr>
            <p:spPr bwMode="auto">
              <a:xfrm>
                <a:off x="373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6" name="Rectangle 3624"/>
              <p:cNvSpPr>
                <a:spLocks noChangeArrowheads="1"/>
              </p:cNvSpPr>
              <p:nvPr/>
            </p:nvSpPr>
            <p:spPr bwMode="auto">
              <a:xfrm>
                <a:off x="37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7" name="Rectangle 3625"/>
              <p:cNvSpPr>
                <a:spLocks noChangeArrowheads="1"/>
              </p:cNvSpPr>
              <p:nvPr/>
            </p:nvSpPr>
            <p:spPr bwMode="auto">
              <a:xfrm>
                <a:off x="374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8" name="Rectangle 3626"/>
              <p:cNvSpPr>
                <a:spLocks noChangeArrowheads="1"/>
              </p:cNvSpPr>
              <p:nvPr/>
            </p:nvSpPr>
            <p:spPr bwMode="auto">
              <a:xfrm>
                <a:off x="375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99" name="Rectangle 3627"/>
              <p:cNvSpPr>
                <a:spLocks noChangeArrowheads="1"/>
              </p:cNvSpPr>
              <p:nvPr/>
            </p:nvSpPr>
            <p:spPr bwMode="auto">
              <a:xfrm>
                <a:off x="3750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0" name="Rectangle 3628"/>
              <p:cNvSpPr>
                <a:spLocks noChangeArrowheads="1"/>
              </p:cNvSpPr>
              <p:nvPr/>
            </p:nvSpPr>
            <p:spPr bwMode="auto">
              <a:xfrm>
                <a:off x="375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1" name="Rectangle 3629"/>
              <p:cNvSpPr>
                <a:spLocks noChangeArrowheads="1"/>
              </p:cNvSpPr>
              <p:nvPr/>
            </p:nvSpPr>
            <p:spPr bwMode="auto">
              <a:xfrm>
                <a:off x="376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2" name="Rectangle 3630"/>
              <p:cNvSpPr>
                <a:spLocks noChangeArrowheads="1"/>
              </p:cNvSpPr>
              <p:nvPr/>
            </p:nvSpPr>
            <p:spPr bwMode="auto">
              <a:xfrm>
                <a:off x="376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3" name="Rectangle 3631"/>
              <p:cNvSpPr>
                <a:spLocks noChangeArrowheads="1"/>
              </p:cNvSpPr>
              <p:nvPr/>
            </p:nvSpPr>
            <p:spPr bwMode="auto">
              <a:xfrm>
                <a:off x="376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4" name="Rectangle 3632"/>
              <p:cNvSpPr>
                <a:spLocks noChangeArrowheads="1"/>
              </p:cNvSpPr>
              <p:nvPr/>
            </p:nvSpPr>
            <p:spPr bwMode="auto">
              <a:xfrm>
                <a:off x="37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5" name="Rectangle 3633"/>
              <p:cNvSpPr>
                <a:spLocks noChangeArrowheads="1"/>
              </p:cNvSpPr>
              <p:nvPr/>
            </p:nvSpPr>
            <p:spPr bwMode="auto">
              <a:xfrm>
                <a:off x="377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6" name="Rectangle 3634"/>
              <p:cNvSpPr>
                <a:spLocks noChangeArrowheads="1"/>
              </p:cNvSpPr>
              <p:nvPr/>
            </p:nvSpPr>
            <p:spPr bwMode="auto">
              <a:xfrm>
                <a:off x="377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7" name="Rectangle 3635"/>
              <p:cNvSpPr>
                <a:spLocks noChangeArrowheads="1"/>
              </p:cNvSpPr>
              <p:nvPr/>
            </p:nvSpPr>
            <p:spPr bwMode="auto">
              <a:xfrm>
                <a:off x="378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8" name="Rectangle 3636"/>
              <p:cNvSpPr>
                <a:spLocks noChangeArrowheads="1"/>
              </p:cNvSpPr>
              <p:nvPr/>
            </p:nvSpPr>
            <p:spPr bwMode="auto">
              <a:xfrm>
                <a:off x="379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09" name="Rectangle 3637"/>
              <p:cNvSpPr>
                <a:spLocks noChangeArrowheads="1"/>
              </p:cNvSpPr>
              <p:nvPr/>
            </p:nvSpPr>
            <p:spPr bwMode="auto">
              <a:xfrm>
                <a:off x="37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0" name="Rectangle 3638"/>
              <p:cNvSpPr>
                <a:spLocks noChangeArrowheads="1"/>
              </p:cNvSpPr>
              <p:nvPr/>
            </p:nvSpPr>
            <p:spPr bwMode="auto">
              <a:xfrm>
                <a:off x="379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1" name="Rectangle 3639"/>
              <p:cNvSpPr>
                <a:spLocks noChangeArrowheads="1"/>
              </p:cNvSpPr>
              <p:nvPr/>
            </p:nvSpPr>
            <p:spPr bwMode="auto">
              <a:xfrm>
                <a:off x="380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2" name="Rectangle 3640"/>
              <p:cNvSpPr>
                <a:spLocks noChangeArrowheads="1"/>
              </p:cNvSpPr>
              <p:nvPr/>
            </p:nvSpPr>
            <p:spPr bwMode="auto">
              <a:xfrm>
                <a:off x="380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3" name="Rectangle 3641"/>
              <p:cNvSpPr>
                <a:spLocks noChangeArrowheads="1"/>
              </p:cNvSpPr>
              <p:nvPr/>
            </p:nvSpPr>
            <p:spPr bwMode="auto">
              <a:xfrm>
                <a:off x="380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4" name="Rectangle 3642"/>
              <p:cNvSpPr>
                <a:spLocks noChangeArrowheads="1"/>
              </p:cNvSpPr>
              <p:nvPr/>
            </p:nvSpPr>
            <p:spPr bwMode="auto">
              <a:xfrm>
                <a:off x="381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5" name="Rectangle 3643"/>
              <p:cNvSpPr>
                <a:spLocks noChangeArrowheads="1"/>
              </p:cNvSpPr>
              <p:nvPr/>
            </p:nvSpPr>
            <p:spPr bwMode="auto">
              <a:xfrm>
                <a:off x="382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6" name="Rectangle 3644"/>
              <p:cNvSpPr>
                <a:spLocks noChangeArrowheads="1"/>
              </p:cNvSpPr>
              <p:nvPr/>
            </p:nvSpPr>
            <p:spPr bwMode="auto">
              <a:xfrm>
                <a:off x="3826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7" name="Rectangle 3645"/>
              <p:cNvSpPr>
                <a:spLocks noChangeArrowheads="1"/>
              </p:cNvSpPr>
              <p:nvPr/>
            </p:nvSpPr>
            <p:spPr bwMode="auto">
              <a:xfrm>
                <a:off x="382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8" name="Rectangle 3646"/>
              <p:cNvSpPr>
                <a:spLocks noChangeArrowheads="1"/>
              </p:cNvSpPr>
              <p:nvPr/>
            </p:nvSpPr>
            <p:spPr bwMode="auto">
              <a:xfrm>
                <a:off x="383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19" name="Rectangle 3647"/>
              <p:cNvSpPr>
                <a:spLocks noChangeArrowheads="1"/>
              </p:cNvSpPr>
              <p:nvPr/>
            </p:nvSpPr>
            <p:spPr bwMode="auto">
              <a:xfrm>
                <a:off x="38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0" name="Rectangle 3648"/>
              <p:cNvSpPr>
                <a:spLocks noChangeArrowheads="1"/>
              </p:cNvSpPr>
              <p:nvPr/>
            </p:nvSpPr>
            <p:spPr bwMode="auto">
              <a:xfrm>
                <a:off x="38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1" name="Rectangle 3649"/>
              <p:cNvSpPr>
                <a:spLocks noChangeArrowheads="1"/>
              </p:cNvSpPr>
              <p:nvPr/>
            </p:nvSpPr>
            <p:spPr bwMode="auto">
              <a:xfrm>
                <a:off x="384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2" name="Rectangle 3650"/>
              <p:cNvSpPr>
                <a:spLocks noChangeArrowheads="1"/>
              </p:cNvSpPr>
              <p:nvPr/>
            </p:nvSpPr>
            <p:spPr bwMode="auto">
              <a:xfrm>
                <a:off x="385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3" name="Rectangle 3651"/>
              <p:cNvSpPr>
                <a:spLocks noChangeArrowheads="1"/>
              </p:cNvSpPr>
              <p:nvPr/>
            </p:nvSpPr>
            <p:spPr bwMode="auto">
              <a:xfrm>
                <a:off x="385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4" name="Rectangle 3652"/>
              <p:cNvSpPr>
                <a:spLocks noChangeArrowheads="1"/>
              </p:cNvSpPr>
              <p:nvPr/>
            </p:nvSpPr>
            <p:spPr bwMode="auto">
              <a:xfrm>
                <a:off x="385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5" name="Rectangle 3653"/>
              <p:cNvSpPr>
                <a:spLocks noChangeArrowheads="1"/>
              </p:cNvSpPr>
              <p:nvPr/>
            </p:nvSpPr>
            <p:spPr bwMode="auto">
              <a:xfrm>
                <a:off x="38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6" name="Rectangle 3654"/>
              <p:cNvSpPr>
                <a:spLocks noChangeArrowheads="1"/>
              </p:cNvSpPr>
              <p:nvPr/>
            </p:nvSpPr>
            <p:spPr bwMode="auto">
              <a:xfrm>
                <a:off x="386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7" name="Rectangle 3655"/>
              <p:cNvSpPr>
                <a:spLocks noChangeArrowheads="1"/>
              </p:cNvSpPr>
              <p:nvPr/>
            </p:nvSpPr>
            <p:spPr bwMode="auto">
              <a:xfrm>
                <a:off x="38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8" name="Rectangle 3656"/>
              <p:cNvSpPr>
                <a:spLocks noChangeArrowheads="1"/>
              </p:cNvSpPr>
              <p:nvPr/>
            </p:nvSpPr>
            <p:spPr bwMode="auto">
              <a:xfrm>
                <a:off x="38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29" name="Rectangle 3657"/>
              <p:cNvSpPr>
                <a:spLocks noChangeArrowheads="1"/>
              </p:cNvSpPr>
              <p:nvPr/>
            </p:nvSpPr>
            <p:spPr bwMode="auto">
              <a:xfrm>
                <a:off x="387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0" name="Rectangle 3658"/>
              <p:cNvSpPr>
                <a:spLocks noChangeArrowheads="1"/>
              </p:cNvSpPr>
              <p:nvPr/>
            </p:nvSpPr>
            <p:spPr bwMode="auto">
              <a:xfrm>
                <a:off x="388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1" name="Rectangle 3659"/>
              <p:cNvSpPr>
                <a:spLocks noChangeArrowheads="1"/>
              </p:cNvSpPr>
              <p:nvPr/>
            </p:nvSpPr>
            <p:spPr bwMode="auto">
              <a:xfrm>
                <a:off x="388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2" name="Rectangle 3660"/>
              <p:cNvSpPr>
                <a:spLocks noChangeArrowheads="1"/>
              </p:cNvSpPr>
              <p:nvPr/>
            </p:nvSpPr>
            <p:spPr bwMode="auto">
              <a:xfrm>
                <a:off x="389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3" name="Rectangle 3661"/>
              <p:cNvSpPr>
                <a:spLocks noChangeArrowheads="1"/>
              </p:cNvSpPr>
              <p:nvPr/>
            </p:nvSpPr>
            <p:spPr bwMode="auto">
              <a:xfrm>
                <a:off x="3897" y="3838"/>
                <a:ext cx="5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4" name="Rectangle 3662"/>
              <p:cNvSpPr>
                <a:spLocks noChangeArrowheads="1"/>
              </p:cNvSpPr>
              <p:nvPr/>
            </p:nvSpPr>
            <p:spPr bwMode="auto">
              <a:xfrm>
                <a:off x="39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5" name="Rectangle 3663"/>
              <p:cNvSpPr>
                <a:spLocks noChangeArrowheads="1"/>
              </p:cNvSpPr>
              <p:nvPr/>
            </p:nvSpPr>
            <p:spPr bwMode="auto">
              <a:xfrm>
                <a:off x="39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6" name="Rectangle 3664"/>
              <p:cNvSpPr>
                <a:spLocks noChangeArrowheads="1"/>
              </p:cNvSpPr>
              <p:nvPr/>
            </p:nvSpPr>
            <p:spPr bwMode="auto">
              <a:xfrm>
                <a:off x="390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7" name="Rectangle 3665"/>
              <p:cNvSpPr>
                <a:spLocks noChangeArrowheads="1"/>
              </p:cNvSpPr>
              <p:nvPr/>
            </p:nvSpPr>
            <p:spPr bwMode="auto">
              <a:xfrm>
                <a:off x="391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8" name="Rectangle 3666"/>
              <p:cNvSpPr>
                <a:spLocks noChangeArrowheads="1"/>
              </p:cNvSpPr>
              <p:nvPr/>
            </p:nvSpPr>
            <p:spPr bwMode="auto">
              <a:xfrm>
                <a:off x="391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39" name="Rectangle 3667"/>
              <p:cNvSpPr>
                <a:spLocks noChangeArrowheads="1"/>
              </p:cNvSpPr>
              <p:nvPr/>
            </p:nvSpPr>
            <p:spPr bwMode="auto">
              <a:xfrm>
                <a:off x="392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0" name="Rectangle 3668"/>
              <p:cNvSpPr>
                <a:spLocks noChangeArrowheads="1"/>
              </p:cNvSpPr>
              <p:nvPr/>
            </p:nvSpPr>
            <p:spPr bwMode="auto">
              <a:xfrm>
                <a:off x="392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1" name="Rectangle 3669"/>
              <p:cNvSpPr>
                <a:spLocks noChangeArrowheads="1"/>
              </p:cNvSpPr>
              <p:nvPr/>
            </p:nvSpPr>
            <p:spPr bwMode="auto">
              <a:xfrm>
                <a:off x="392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2" name="Rectangle 3670"/>
              <p:cNvSpPr>
                <a:spLocks noChangeArrowheads="1"/>
              </p:cNvSpPr>
              <p:nvPr/>
            </p:nvSpPr>
            <p:spPr bwMode="auto">
              <a:xfrm>
                <a:off x="393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3" name="Rectangle 3671"/>
              <p:cNvSpPr>
                <a:spLocks noChangeArrowheads="1"/>
              </p:cNvSpPr>
              <p:nvPr/>
            </p:nvSpPr>
            <p:spPr bwMode="auto">
              <a:xfrm>
                <a:off x="393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4" name="Rectangle 3672"/>
              <p:cNvSpPr>
                <a:spLocks noChangeArrowheads="1"/>
              </p:cNvSpPr>
              <p:nvPr/>
            </p:nvSpPr>
            <p:spPr bwMode="auto">
              <a:xfrm>
                <a:off x="394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5" name="Rectangle 3673"/>
              <p:cNvSpPr>
                <a:spLocks noChangeArrowheads="1"/>
              </p:cNvSpPr>
              <p:nvPr/>
            </p:nvSpPr>
            <p:spPr bwMode="auto">
              <a:xfrm>
                <a:off x="39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6" name="Rectangle 3674"/>
              <p:cNvSpPr>
                <a:spLocks noChangeArrowheads="1"/>
              </p:cNvSpPr>
              <p:nvPr/>
            </p:nvSpPr>
            <p:spPr bwMode="auto">
              <a:xfrm>
                <a:off x="39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7" name="Rectangle 3675"/>
              <p:cNvSpPr>
                <a:spLocks noChangeArrowheads="1"/>
              </p:cNvSpPr>
              <p:nvPr/>
            </p:nvSpPr>
            <p:spPr bwMode="auto">
              <a:xfrm>
                <a:off x="395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8" name="Rectangle 3676"/>
              <p:cNvSpPr>
                <a:spLocks noChangeArrowheads="1"/>
              </p:cNvSpPr>
              <p:nvPr/>
            </p:nvSpPr>
            <p:spPr bwMode="auto">
              <a:xfrm>
                <a:off x="39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49" name="Rectangle 3677"/>
              <p:cNvSpPr>
                <a:spLocks noChangeArrowheads="1"/>
              </p:cNvSpPr>
              <p:nvPr/>
            </p:nvSpPr>
            <p:spPr bwMode="auto">
              <a:xfrm>
                <a:off x="39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0" name="Rectangle 3678"/>
              <p:cNvSpPr>
                <a:spLocks noChangeArrowheads="1"/>
              </p:cNvSpPr>
              <p:nvPr/>
            </p:nvSpPr>
            <p:spPr bwMode="auto">
              <a:xfrm>
                <a:off x="3967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1" name="Rectangle 3679"/>
              <p:cNvSpPr>
                <a:spLocks noChangeArrowheads="1"/>
              </p:cNvSpPr>
              <p:nvPr/>
            </p:nvSpPr>
            <p:spPr bwMode="auto">
              <a:xfrm>
                <a:off x="39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2" name="Rectangle 3680"/>
              <p:cNvSpPr>
                <a:spLocks noChangeArrowheads="1"/>
              </p:cNvSpPr>
              <p:nvPr/>
            </p:nvSpPr>
            <p:spPr bwMode="auto">
              <a:xfrm>
                <a:off x="39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3" name="Rectangle 3681"/>
              <p:cNvSpPr>
                <a:spLocks noChangeArrowheads="1"/>
              </p:cNvSpPr>
              <p:nvPr/>
            </p:nvSpPr>
            <p:spPr bwMode="auto">
              <a:xfrm>
                <a:off x="397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4" name="Rectangle 3682"/>
              <p:cNvSpPr>
                <a:spLocks noChangeArrowheads="1"/>
              </p:cNvSpPr>
              <p:nvPr/>
            </p:nvSpPr>
            <p:spPr bwMode="auto">
              <a:xfrm>
                <a:off x="3985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5" name="Rectangle 3683"/>
              <p:cNvSpPr>
                <a:spLocks noChangeArrowheads="1"/>
              </p:cNvSpPr>
              <p:nvPr/>
            </p:nvSpPr>
            <p:spPr bwMode="auto">
              <a:xfrm>
                <a:off x="39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6" name="Rectangle 3684"/>
              <p:cNvSpPr>
                <a:spLocks noChangeArrowheads="1"/>
              </p:cNvSpPr>
              <p:nvPr/>
            </p:nvSpPr>
            <p:spPr bwMode="auto">
              <a:xfrm>
                <a:off x="39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7" name="Rectangle 3685"/>
              <p:cNvSpPr>
                <a:spLocks noChangeArrowheads="1"/>
              </p:cNvSpPr>
              <p:nvPr/>
            </p:nvSpPr>
            <p:spPr bwMode="auto">
              <a:xfrm>
                <a:off x="39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8" name="Rectangle 3686"/>
              <p:cNvSpPr>
                <a:spLocks noChangeArrowheads="1"/>
              </p:cNvSpPr>
              <p:nvPr/>
            </p:nvSpPr>
            <p:spPr bwMode="auto">
              <a:xfrm>
                <a:off x="40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59" name="Rectangle 3687"/>
              <p:cNvSpPr>
                <a:spLocks noChangeArrowheads="1"/>
              </p:cNvSpPr>
              <p:nvPr/>
            </p:nvSpPr>
            <p:spPr bwMode="auto">
              <a:xfrm>
                <a:off x="400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0" name="Rectangle 3688"/>
              <p:cNvSpPr>
                <a:spLocks noChangeArrowheads="1"/>
              </p:cNvSpPr>
              <p:nvPr/>
            </p:nvSpPr>
            <p:spPr bwMode="auto">
              <a:xfrm>
                <a:off x="400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1" name="Rectangle 3689"/>
              <p:cNvSpPr>
                <a:spLocks noChangeArrowheads="1"/>
              </p:cNvSpPr>
              <p:nvPr/>
            </p:nvSpPr>
            <p:spPr bwMode="auto">
              <a:xfrm>
                <a:off x="401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2" name="Rectangle 3690"/>
              <p:cNvSpPr>
                <a:spLocks noChangeArrowheads="1"/>
              </p:cNvSpPr>
              <p:nvPr/>
            </p:nvSpPr>
            <p:spPr bwMode="auto">
              <a:xfrm>
                <a:off x="402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3" name="Rectangle 3691"/>
              <p:cNvSpPr>
                <a:spLocks noChangeArrowheads="1"/>
              </p:cNvSpPr>
              <p:nvPr/>
            </p:nvSpPr>
            <p:spPr bwMode="auto">
              <a:xfrm>
                <a:off x="402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4" name="Rectangle 3692"/>
              <p:cNvSpPr>
                <a:spLocks noChangeArrowheads="1"/>
              </p:cNvSpPr>
              <p:nvPr/>
            </p:nvSpPr>
            <p:spPr bwMode="auto">
              <a:xfrm>
                <a:off x="402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5" name="Rectangle 3693"/>
              <p:cNvSpPr>
                <a:spLocks noChangeArrowheads="1"/>
              </p:cNvSpPr>
              <p:nvPr/>
            </p:nvSpPr>
            <p:spPr bwMode="auto">
              <a:xfrm>
                <a:off x="403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6" name="Rectangle 3694"/>
              <p:cNvSpPr>
                <a:spLocks noChangeArrowheads="1"/>
              </p:cNvSpPr>
              <p:nvPr/>
            </p:nvSpPr>
            <p:spPr bwMode="auto">
              <a:xfrm>
                <a:off x="40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7" name="Rectangle 3695"/>
              <p:cNvSpPr>
                <a:spLocks noChangeArrowheads="1"/>
              </p:cNvSpPr>
              <p:nvPr/>
            </p:nvSpPr>
            <p:spPr bwMode="auto">
              <a:xfrm>
                <a:off x="4037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8" name="Rectangle 3696"/>
              <p:cNvSpPr>
                <a:spLocks noChangeArrowheads="1"/>
              </p:cNvSpPr>
              <p:nvPr/>
            </p:nvSpPr>
            <p:spPr bwMode="auto">
              <a:xfrm>
                <a:off x="404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69" name="Rectangle 3697"/>
              <p:cNvSpPr>
                <a:spLocks noChangeArrowheads="1"/>
              </p:cNvSpPr>
              <p:nvPr/>
            </p:nvSpPr>
            <p:spPr bwMode="auto">
              <a:xfrm>
                <a:off x="40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0" name="Rectangle 3698"/>
              <p:cNvSpPr>
                <a:spLocks noChangeArrowheads="1"/>
              </p:cNvSpPr>
              <p:nvPr/>
            </p:nvSpPr>
            <p:spPr bwMode="auto">
              <a:xfrm>
                <a:off x="40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1" name="Rectangle 3699"/>
              <p:cNvSpPr>
                <a:spLocks noChangeArrowheads="1"/>
              </p:cNvSpPr>
              <p:nvPr/>
            </p:nvSpPr>
            <p:spPr bwMode="auto">
              <a:xfrm>
                <a:off x="405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2" name="Rectangle 3700"/>
              <p:cNvSpPr>
                <a:spLocks noChangeArrowheads="1"/>
              </p:cNvSpPr>
              <p:nvPr/>
            </p:nvSpPr>
            <p:spPr bwMode="auto">
              <a:xfrm>
                <a:off x="40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3" name="Rectangle 3701"/>
              <p:cNvSpPr>
                <a:spLocks noChangeArrowheads="1"/>
              </p:cNvSpPr>
              <p:nvPr/>
            </p:nvSpPr>
            <p:spPr bwMode="auto">
              <a:xfrm>
                <a:off x="406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4" name="Rectangle 3702"/>
              <p:cNvSpPr>
                <a:spLocks noChangeArrowheads="1"/>
              </p:cNvSpPr>
              <p:nvPr/>
            </p:nvSpPr>
            <p:spPr bwMode="auto">
              <a:xfrm>
                <a:off x="406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5" name="Rectangle 3703"/>
              <p:cNvSpPr>
                <a:spLocks noChangeArrowheads="1"/>
              </p:cNvSpPr>
              <p:nvPr/>
            </p:nvSpPr>
            <p:spPr bwMode="auto">
              <a:xfrm>
                <a:off x="407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6" name="Rectangle 3704"/>
              <p:cNvSpPr>
                <a:spLocks noChangeArrowheads="1"/>
              </p:cNvSpPr>
              <p:nvPr/>
            </p:nvSpPr>
            <p:spPr bwMode="auto">
              <a:xfrm>
                <a:off x="407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7" name="Rectangle 3705"/>
              <p:cNvSpPr>
                <a:spLocks noChangeArrowheads="1"/>
              </p:cNvSpPr>
              <p:nvPr/>
            </p:nvSpPr>
            <p:spPr bwMode="auto">
              <a:xfrm>
                <a:off x="408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8" name="Rectangle 3706"/>
              <p:cNvSpPr>
                <a:spLocks noChangeArrowheads="1"/>
              </p:cNvSpPr>
              <p:nvPr/>
            </p:nvSpPr>
            <p:spPr bwMode="auto">
              <a:xfrm>
                <a:off x="408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79" name="Rectangle 3707"/>
              <p:cNvSpPr>
                <a:spLocks noChangeArrowheads="1"/>
              </p:cNvSpPr>
              <p:nvPr/>
            </p:nvSpPr>
            <p:spPr bwMode="auto">
              <a:xfrm>
                <a:off x="40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0" name="Rectangle 3708"/>
              <p:cNvSpPr>
                <a:spLocks noChangeArrowheads="1"/>
              </p:cNvSpPr>
              <p:nvPr/>
            </p:nvSpPr>
            <p:spPr bwMode="auto">
              <a:xfrm>
                <a:off x="40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1" name="Rectangle 3709"/>
              <p:cNvSpPr>
                <a:spLocks noChangeArrowheads="1"/>
              </p:cNvSpPr>
              <p:nvPr/>
            </p:nvSpPr>
            <p:spPr bwMode="auto">
              <a:xfrm>
                <a:off x="40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2" name="Rectangle 3710"/>
              <p:cNvSpPr>
                <a:spLocks noChangeArrowheads="1"/>
              </p:cNvSpPr>
              <p:nvPr/>
            </p:nvSpPr>
            <p:spPr bwMode="auto">
              <a:xfrm>
                <a:off x="41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3" name="Rectangle 3711"/>
              <p:cNvSpPr>
                <a:spLocks noChangeArrowheads="1"/>
              </p:cNvSpPr>
              <p:nvPr/>
            </p:nvSpPr>
            <p:spPr bwMode="auto">
              <a:xfrm>
                <a:off x="410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4" name="Rectangle 3712"/>
              <p:cNvSpPr>
                <a:spLocks noChangeArrowheads="1"/>
              </p:cNvSpPr>
              <p:nvPr/>
            </p:nvSpPr>
            <p:spPr bwMode="auto">
              <a:xfrm>
                <a:off x="4114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5" name="Rectangle 3713"/>
              <p:cNvSpPr>
                <a:spLocks noChangeArrowheads="1"/>
              </p:cNvSpPr>
              <p:nvPr/>
            </p:nvSpPr>
            <p:spPr bwMode="auto">
              <a:xfrm>
                <a:off x="411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6" name="Rectangle 3714"/>
              <p:cNvSpPr>
                <a:spLocks noChangeArrowheads="1"/>
              </p:cNvSpPr>
              <p:nvPr/>
            </p:nvSpPr>
            <p:spPr bwMode="auto">
              <a:xfrm>
                <a:off x="412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7" name="Rectangle 3715"/>
              <p:cNvSpPr>
                <a:spLocks noChangeArrowheads="1"/>
              </p:cNvSpPr>
              <p:nvPr/>
            </p:nvSpPr>
            <p:spPr bwMode="auto">
              <a:xfrm>
                <a:off x="41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8" name="Rectangle 3716"/>
              <p:cNvSpPr>
                <a:spLocks noChangeArrowheads="1"/>
              </p:cNvSpPr>
              <p:nvPr/>
            </p:nvSpPr>
            <p:spPr bwMode="auto">
              <a:xfrm>
                <a:off x="41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89" name="Rectangle 3717"/>
              <p:cNvSpPr>
                <a:spLocks noChangeArrowheads="1"/>
              </p:cNvSpPr>
              <p:nvPr/>
            </p:nvSpPr>
            <p:spPr bwMode="auto">
              <a:xfrm>
                <a:off x="413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0" name="Rectangle 3718"/>
              <p:cNvSpPr>
                <a:spLocks noChangeArrowheads="1"/>
              </p:cNvSpPr>
              <p:nvPr/>
            </p:nvSpPr>
            <p:spPr bwMode="auto">
              <a:xfrm>
                <a:off x="41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1" name="Rectangle 3719"/>
              <p:cNvSpPr>
                <a:spLocks noChangeArrowheads="1"/>
              </p:cNvSpPr>
              <p:nvPr/>
            </p:nvSpPr>
            <p:spPr bwMode="auto">
              <a:xfrm>
                <a:off x="41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2" name="Rectangle 3720"/>
              <p:cNvSpPr>
                <a:spLocks noChangeArrowheads="1"/>
              </p:cNvSpPr>
              <p:nvPr/>
            </p:nvSpPr>
            <p:spPr bwMode="auto">
              <a:xfrm>
                <a:off x="414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3" name="Rectangle 3721"/>
              <p:cNvSpPr>
                <a:spLocks noChangeArrowheads="1"/>
              </p:cNvSpPr>
              <p:nvPr/>
            </p:nvSpPr>
            <p:spPr bwMode="auto">
              <a:xfrm>
                <a:off x="41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4" name="Rectangle 3722"/>
              <p:cNvSpPr>
                <a:spLocks noChangeArrowheads="1"/>
              </p:cNvSpPr>
              <p:nvPr/>
            </p:nvSpPr>
            <p:spPr bwMode="auto">
              <a:xfrm>
                <a:off x="415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5" name="Rectangle 3723"/>
              <p:cNvSpPr>
                <a:spLocks noChangeArrowheads="1"/>
              </p:cNvSpPr>
              <p:nvPr/>
            </p:nvSpPr>
            <p:spPr bwMode="auto">
              <a:xfrm>
                <a:off x="41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6" name="Rectangle 3724"/>
              <p:cNvSpPr>
                <a:spLocks noChangeArrowheads="1"/>
              </p:cNvSpPr>
              <p:nvPr/>
            </p:nvSpPr>
            <p:spPr bwMode="auto">
              <a:xfrm>
                <a:off x="416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7" name="Rectangle 3725"/>
              <p:cNvSpPr>
                <a:spLocks noChangeArrowheads="1"/>
              </p:cNvSpPr>
              <p:nvPr/>
            </p:nvSpPr>
            <p:spPr bwMode="auto">
              <a:xfrm>
                <a:off x="4167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8" name="Rectangle 3726"/>
              <p:cNvSpPr>
                <a:spLocks noChangeArrowheads="1"/>
              </p:cNvSpPr>
              <p:nvPr/>
            </p:nvSpPr>
            <p:spPr bwMode="auto">
              <a:xfrm>
                <a:off x="417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599" name="Rectangle 3727"/>
              <p:cNvSpPr>
                <a:spLocks noChangeArrowheads="1"/>
              </p:cNvSpPr>
              <p:nvPr/>
            </p:nvSpPr>
            <p:spPr bwMode="auto">
              <a:xfrm>
                <a:off x="417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0" name="Rectangle 3728"/>
              <p:cNvSpPr>
                <a:spLocks noChangeArrowheads="1"/>
              </p:cNvSpPr>
              <p:nvPr/>
            </p:nvSpPr>
            <p:spPr bwMode="auto">
              <a:xfrm>
                <a:off x="417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1" name="Rectangle 3729"/>
              <p:cNvSpPr>
                <a:spLocks noChangeArrowheads="1"/>
              </p:cNvSpPr>
              <p:nvPr/>
            </p:nvSpPr>
            <p:spPr bwMode="auto">
              <a:xfrm>
                <a:off x="4184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2" name="Rectangle 3730"/>
              <p:cNvSpPr>
                <a:spLocks noChangeArrowheads="1"/>
              </p:cNvSpPr>
              <p:nvPr/>
            </p:nvSpPr>
            <p:spPr bwMode="auto">
              <a:xfrm>
                <a:off x="41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3" name="Rectangle 3731"/>
              <p:cNvSpPr>
                <a:spLocks noChangeArrowheads="1"/>
              </p:cNvSpPr>
              <p:nvPr/>
            </p:nvSpPr>
            <p:spPr bwMode="auto">
              <a:xfrm>
                <a:off x="41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4" name="Rectangle 3732"/>
              <p:cNvSpPr>
                <a:spLocks noChangeArrowheads="1"/>
              </p:cNvSpPr>
              <p:nvPr/>
            </p:nvSpPr>
            <p:spPr bwMode="auto">
              <a:xfrm>
                <a:off x="41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5" name="Rectangle 3733"/>
              <p:cNvSpPr>
                <a:spLocks noChangeArrowheads="1"/>
              </p:cNvSpPr>
              <p:nvPr/>
            </p:nvSpPr>
            <p:spPr bwMode="auto">
              <a:xfrm>
                <a:off x="42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6" name="Rectangle 3734"/>
              <p:cNvSpPr>
                <a:spLocks noChangeArrowheads="1"/>
              </p:cNvSpPr>
              <p:nvPr/>
            </p:nvSpPr>
            <p:spPr bwMode="auto">
              <a:xfrm>
                <a:off x="420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7" name="Rectangle 3735"/>
              <p:cNvSpPr>
                <a:spLocks noChangeArrowheads="1"/>
              </p:cNvSpPr>
              <p:nvPr/>
            </p:nvSpPr>
            <p:spPr bwMode="auto">
              <a:xfrm>
                <a:off x="420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8" name="Rectangle 3736"/>
              <p:cNvSpPr>
                <a:spLocks noChangeArrowheads="1"/>
              </p:cNvSpPr>
              <p:nvPr/>
            </p:nvSpPr>
            <p:spPr bwMode="auto">
              <a:xfrm>
                <a:off x="42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09" name="Rectangle 3737"/>
              <p:cNvSpPr>
                <a:spLocks noChangeArrowheads="1"/>
              </p:cNvSpPr>
              <p:nvPr/>
            </p:nvSpPr>
            <p:spPr bwMode="auto">
              <a:xfrm>
                <a:off x="42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0" name="Rectangle 3738"/>
              <p:cNvSpPr>
                <a:spLocks noChangeArrowheads="1"/>
              </p:cNvSpPr>
              <p:nvPr/>
            </p:nvSpPr>
            <p:spPr bwMode="auto">
              <a:xfrm>
                <a:off x="421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1" name="Rectangle 3739"/>
              <p:cNvSpPr>
                <a:spLocks noChangeArrowheads="1"/>
              </p:cNvSpPr>
              <p:nvPr/>
            </p:nvSpPr>
            <p:spPr bwMode="auto">
              <a:xfrm>
                <a:off x="42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2" name="Rectangle 3740"/>
              <p:cNvSpPr>
                <a:spLocks noChangeArrowheads="1"/>
              </p:cNvSpPr>
              <p:nvPr/>
            </p:nvSpPr>
            <p:spPr bwMode="auto">
              <a:xfrm>
                <a:off x="423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3" name="Rectangle 3741"/>
              <p:cNvSpPr>
                <a:spLocks noChangeArrowheads="1"/>
              </p:cNvSpPr>
              <p:nvPr/>
            </p:nvSpPr>
            <p:spPr bwMode="auto">
              <a:xfrm>
                <a:off x="42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4" name="Rectangle 3742"/>
              <p:cNvSpPr>
                <a:spLocks noChangeArrowheads="1"/>
              </p:cNvSpPr>
              <p:nvPr/>
            </p:nvSpPr>
            <p:spPr bwMode="auto">
              <a:xfrm>
                <a:off x="42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5" name="Rectangle 3743"/>
              <p:cNvSpPr>
                <a:spLocks noChangeArrowheads="1"/>
              </p:cNvSpPr>
              <p:nvPr/>
            </p:nvSpPr>
            <p:spPr bwMode="auto">
              <a:xfrm>
                <a:off x="424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6" name="Rectangle 3744"/>
              <p:cNvSpPr>
                <a:spLocks noChangeArrowheads="1"/>
              </p:cNvSpPr>
              <p:nvPr/>
            </p:nvSpPr>
            <p:spPr bwMode="auto">
              <a:xfrm>
                <a:off x="42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7" name="Rectangle 3745"/>
              <p:cNvSpPr>
                <a:spLocks noChangeArrowheads="1"/>
              </p:cNvSpPr>
              <p:nvPr/>
            </p:nvSpPr>
            <p:spPr bwMode="auto">
              <a:xfrm>
                <a:off x="424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8" name="Rectangle 3746"/>
              <p:cNvSpPr>
                <a:spLocks noChangeArrowheads="1"/>
              </p:cNvSpPr>
              <p:nvPr/>
            </p:nvSpPr>
            <p:spPr bwMode="auto">
              <a:xfrm>
                <a:off x="4255" y="3838"/>
                <a:ext cx="5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19" name="Rectangle 3747"/>
              <p:cNvSpPr>
                <a:spLocks noChangeArrowheads="1"/>
              </p:cNvSpPr>
              <p:nvPr/>
            </p:nvSpPr>
            <p:spPr bwMode="auto">
              <a:xfrm>
                <a:off x="42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0" name="Rectangle 3748"/>
              <p:cNvSpPr>
                <a:spLocks noChangeArrowheads="1"/>
              </p:cNvSpPr>
              <p:nvPr/>
            </p:nvSpPr>
            <p:spPr bwMode="auto">
              <a:xfrm>
                <a:off x="42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1" name="Rectangle 3749"/>
              <p:cNvSpPr>
                <a:spLocks noChangeArrowheads="1"/>
              </p:cNvSpPr>
              <p:nvPr/>
            </p:nvSpPr>
            <p:spPr bwMode="auto">
              <a:xfrm>
                <a:off x="426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2" name="Rectangle 3750"/>
              <p:cNvSpPr>
                <a:spLocks noChangeArrowheads="1"/>
              </p:cNvSpPr>
              <p:nvPr/>
            </p:nvSpPr>
            <p:spPr bwMode="auto">
              <a:xfrm>
                <a:off x="427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3" name="Rectangle 3751"/>
              <p:cNvSpPr>
                <a:spLocks noChangeArrowheads="1"/>
              </p:cNvSpPr>
              <p:nvPr/>
            </p:nvSpPr>
            <p:spPr bwMode="auto">
              <a:xfrm>
                <a:off x="427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4" name="Rectangle 3752"/>
              <p:cNvSpPr>
                <a:spLocks noChangeArrowheads="1"/>
              </p:cNvSpPr>
              <p:nvPr/>
            </p:nvSpPr>
            <p:spPr bwMode="auto">
              <a:xfrm>
                <a:off x="427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5" name="Rectangle 3753"/>
              <p:cNvSpPr>
                <a:spLocks noChangeArrowheads="1"/>
              </p:cNvSpPr>
              <p:nvPr/>
            </p:nvSpPr>
            <p:spPr bwMode="auto">
              <a:xfrm>
                <a:off x="428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6" name="Rectangle 3754"/>
              <p:cNvSpPr>
                <a:spLocks noChangeArrowheads="1"/>
              </p:cNvSpPr>
              <p:nvPr/>
            </p:nvSpPr>
            <p:spPr bwMode="auto">
              <a:xfrm>
                <a:off x="429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7" name="Rectangle 3755"/>
              <p:cNvSpPr>
                <a:spLocks noChangeArrowheads="1"/>
              </p:cNvSpPr>
              <p:nvPr/>
            </p:nvSpPr>
            <p:spPr bwMode="auto">
              <a:xfrm>
                <a:off x="42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8" name="Rectangle 3756"/>
              <p:cNvSpPr>
                <a:spLocks noChangeArrowheads="1"/>
              </p:cNvSpPr>
              <p:nvPr/>
            </p:nvSpPr>
            <p:spPr bwMode="auto">
              <a:xfrm>
                <a:off x="429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29" name="Rectangle 3757"/>
              <p:cNvSpPr>
                <a:spLocks noChangeArrowheads="1"/>
              </p:cNvSpPr>
              <p:nvPr/>
            </p:nvSpPr>
            <p:spPr bwMode="auto">
              <a:xfrm>
                <a:off x="4302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0" name="Rectangle 3758"/>
              <p:cNvSpPr>
                <a:spLocks noChangeArrowheads="1"/>
              </p:cNvSpPr>
              <p:nvPr/>
            </p:nvSpPr>
            <p:spPr bwMode="auto">
              <a:xfrm>
                <a:off x="430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1" name="Rectangle 3759"/>
              <p:cNvSpPr>
                <a:spLocks noChangeArrowheads="1"/>
              </p:cNvSpPr>
              <p:nvPr/>
            </p:nvSpPr>
            <p:spPr bwMode="auto">
              <a:xfrm>
                <a:off x="430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2" name="Rectangle 3760"/>
              <p:cNvSpPr>
                <a:spLocks noChangeArrowheads="1"/>
              </p:cNvSpPr>
              <p:nvPr/>
            </p:nvSpPr>
            <p:spPr bwMode="auto">
              <a:xfrm>
                <a:off x="43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3" name="Rectangle 3761"/>
              <p:cNvSpPr>
                <a:spLocks noChangeArrowheads="1"/>
              </p:cNvSpPr>
              <p:nvPr/>
            </p:nvSpPr>
            <p:spPr bwMode="auto">
              <a:xfrm>
                <a:off x="431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4" name="Rectangle 3762"/>
              <p:cNvSpPr>
                <a:spLocks noChangeArrowheads="1"/>
              </p:cNvSpPr>
              <p:nvPr/>
            </p:nvSpPr>
            <p:spPr bwMode="auto">
              <a:xfrm>
                <a:off x="43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5" name="Rectangle 3763"/>
              <p:cNvSpPr>
                <a:spLocks noChangeArrowheads="1"/>
              </p:cNvSpPr>
              <p:nvPr/>
            </p:nvSpPr>
            <p:spPr bwMode="auto">
              <a:xfrm>
                <a:off x="4325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6" name="Rectangle 3764"/>
              <p:cNvSpPr>
                <a:spLocks noChangeArrowheads="1"/>
              </p:cNvSpPr>
              <p:nvPr/>
            </p:nvSpPr>
            <p:spPr bwMode="auto">
              <a:xfrm>
                <a:off x="433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7" name="Rectangle 3765"/>
              <p:cNvSpPr>
                <a:spLocks noChangeArrowheads="1"/>
              </p:cNvSpPr>
              <p:nvPr/>
            </p:nvSpPr>
            <p:spPr bwMode="auto">
              <a:xfrm>
                <a:off x="43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8" name="Rectangle 3766"/>
              <p:cNvSpPr>
                <a:spLocks noChangeArrowheads="1"/>
              </p:cNvSpPr>
              <p:nvPr/>
            </p:nvSpPr>
            <p:spPr bwMode="auto">
              <a:xfrm>
                <a:off x="433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39" name="Rectangle 3767"/>
              <p:cNvSpPr>
                <a:spLocks noChangeArrowheads="1"/>
              </p:cNvSpPr>
              <p:nvPr/>
            </p:nvSpPr>
            <p:spPr bwMode="auto">
              <a:xfrm>
                <a:off x="434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0" name="Rectangle 3768"/>
              <p:cNvSpPr>
                <a:spLocks noChangeArrowheads="1"/>
              </p:cNvSpPr>
              <p:nvPr/>
            </p:nvSpPr>
            <p:spPr bwMode="auto">
              <a:xfrm>
                <a:off x="43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1" name="Rectangle 3769"/>
              <p:cNvSpPr>
                <a:spLocks noChangeArrowheads="1"/>
              </p:cNvSpPr>
              <p:nvPr/>
            </p:nvSpPr>
            <p:spPr bwMode="auto">
              <a:xfrm>
                <a:off x="435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2" name="Rectangle 3770"/>
              <p:cNvSpPr>
                <a:spLocks noChangeArrowheads="1"/>
              </p:cNvSpPr>
              <p:nvPr/>
            </p:nvSpPr>
            <p:spPr bwMode="auto">
              <a:xfrm>
                <a:off x="435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3" name="Rectangle 3771"/>
              <p:cNvSpPr>
                <a:spLocks noChangeArrowheads="1"/>
              </p:cNvSpPr>
              <p:nvPr/>
            </p:nvSpPr>
            <p:spPr bwMode="auto">
              <a:xfrm>
                <a:off x="43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4" name="Rectangle 3772"/>
              <p:cNvSpPr>
                <a:spLocks noChangeArrowheads="1"/>
              </p:cNvSpPr>
              <p:nvPr/>
            </p:nvSpPr>
            <p:spPr bwMode="auto">
              <a:xfrm>
                <a:off x="436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5" name="Rectangle 3773"/>
              <p:cNvSpPr>
                <a:spLocks noChangeArrowheads="1"/>
              </p:cNvSpPr>
              <p:nvPr/>
            </p:nvSpPr>
            <p:spPr bwMode="auto">
              <a:xfrm>
                <a:off x="437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6" name="Rectangle 3774"/>
              <p:cNvSpPr>
                <a:spLocks noChangeArrowheads="1"/>
              </p:cNvSpPr>
              <p:nvPr/>
            </p:nvSpPr>
            <p:spPr bwMode="auto">
              <a:xfrm>
                <a:off x="437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7" name="Rectangle 3775"/>
              <p:cNvSpPr>
                <a:spLocks noChangeArrowheads="1"/>
              </p:cNvSpPr>
              <p:nvPr/>
            </p:nvSpPr>
            <p:spPr bwMode="auto">
              <a:xfrm>
                <a:off x="437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8" name="Rectangle 3776"/>
              <p:cNvSpPr>
                <a:spLocks noChangeArrowheads="1"/>
              </p:cNvSpPr>
              <p:nvPr/>
            </p:nvSpPr>
            <p:spPr bwMode="auto">
              <a:xfrm>
                <a:off x="438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49" name="Rectangle 3777"/>
              <p:cNvSpPr>
                <a:spLocks noChangeArrowheads="1"/>
              </p:cNvSpPr>
              <p:nvPr/>
            </p:nvSpPr>
            <p:spPr bwMode="auto">
              <a:xfrm>
                <a:off x="438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0" name="Rectangle 3778"/>
              <p:cNvSpPr>
                <a:spLocks noChangeArrowheads="1"/>
              </p:cNvSpPr>
              <p:nvPr/>
            </p:nvSpPr>
            <p:spPr bwMode="auto">
              <a:xfrm>
                <a:off x="439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1" name="Rectangle 3779"/>
              <p:cNvSpPr>
                <a:spLocks noChangeArrowheads="1"/>
              </p:cNvSpPr>
              <p:nvPr/>
            </p:nvSpPr>
            <p:spPr bwMode="auto">
              <a:xfrm>
                <a:off x="439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2" name="Rectangle 3780"/>
              <p:cNvSpPr>
                <a:spLocks noChangeArrowheads="1"/>
              </p:cNvSpPr>
              <p:nvPr/>
            </p:nvSpPr>
            <p:spPr bwMode="auto">
              <a:xfrm>
                <a:off x="4401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3" name="Rectangle 3781"/>
              <p:cNvSpPr>
                <a:spLocks noChangeArrowheads="1"/>
              </p:cNvSpPr>
              <p:nvPr/>
            </p:nvSpPr>
            <p:spPr bwMode="auto">
              <a:xfrm>
                <a:off x="440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4" name="Rectangle 3782"/>
              <p:cNvSpPr>
                <a:spLocks noChangeArrowheads="1"/>
              </p:cNvSpPr>
              <p:nvPr/>
            </p:nvSpPr>
            <p:spPr bwMode="auto">
              <a:xfrm>
                <a:off x="440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655" name="Rectangle 3783"/>
              <p:cNvSpPr>
                <a:spLocks noChangeArrowheads="1"/>
              </p:cNvSpPr>
              <p:nvPr/>
            </p:nvSpPr>
            <p:spPr bwMode="auto">
              <a:xfrm>
                <a:off x="44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5" name="Group 3985"/>
            <p:cNvGrpSpPr>
              <a:grpSpLocks/>
            </p:cNvGrpSpPr>
            <p:nvPr/>
          </p:nvGrpSpPr>
          <p:grpSpPr bwMode="auto">
            <a:xfrm>
              <a:off x="4413" y="3838"/>
              <a:ext cx="851" cy="35"/>
              <a:chOff x="4413" y="3838"/>
              <a:chExt cx="851" cy="35"/>
            </a:xfrm>
          </p:grpSpPr>
          <p:sp>
            <p:nvSpPr>
              <p:cNvPr id="49256" name="Rectangle 3785"/>
              <p:cNvSpPr>
                <a:spLocks noChangeArrowheads="1"/>
              </p:cNvSpPr>
              <p:nvPr/>
            </p:nvSpPr>
            <p:spPr bwMode="auto">
              <a:xfrm>
                <a:off x="44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57" name="Rectangle 3786"/>
              <p:cNvSpPr>
                <a:spLocks noChangeArrowheads="1"/>
              </p:cNvSpPr>
              <p:nvPr/>
            </p:nvSpPr>
            <p:spPr bwMode="auto">
              <a:xfrm>
                <a:off x="441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58" name="Rectangle 3787"/>
              <p:cNvSpPr>
                <a:spLocks noChangeArrowheads="1"/>
              </p:cNvSpPr>
              <p:nvPr/>
            </p:nvSpPr>
            <p:spPr bwMode="auto">
              <a:xfrm>
                <a:off x="44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59" name="Rectangle 3788"/>
              <p:cNvSpPr>
                <a:spLocks noChangeArrowheads="1"/>
              </p:cNvSpPr>
              <p:nvPr/>
            </p:nvSpPr>
            <p:spPr bwMode="auto">
              <a:xfrm>
                <a:off x="442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0" name="Rectangle 3789"/>
              <p:cNvSpPr>
                <a:spLocks noChangeArrowheads="1"/>
              </p:cNvSpPr>
              <p:nvPr/>
            </p:nvSpPr>
            <p:spPr bwMode="auto">
              <a:xfrm>
                <a:off x="443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1" name="Rectangle 3790"/>
              <p:cNvSpPr>
                <a:spLocks noChangeArrowheads="1"/>
              </p:cNvSpPr>
              <p:nvPr/>
            </p:nvSpPr>
            <p:spPr bwMode="auto">
              <a:xfrm>
                <a:off x="44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2" name="Rectangle 3791"/>
              <p:cNvSpPr>
                <a:spLocks noChangeArrowheads="1"/>
              </p:cNvSpPr>
              <p:nvPr/>
            </p:nvSpPr>
            <p:spPr bwMode="auto">
              <a:xfrm>
                <a:off x="444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3" name="Rectangle 3792"/>
              <p:cNvSpPr>
                <a:spLocks noChangeArrowheads="1"/>
              </p:cNvSpPr>
              <p:nvPr/>
            </p:nvSpPr>
            <p:spPr bwMode="auto">
              <a:xfrm>
                <a:off x="44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4" name="Rectangle 3793"/>
              <p:cNvSpPr>
                <a:spLocks noChangeArrowheads="1"/>
              </p:cNvSpPr>
              <p:nvPr/>
            </p:nvSpPr>
            <p:spPr bwMode="auto">
              <a:xfrm>
                <a:off x="44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5" name="Rectangle 3794"/>
              <p:cNvSpPr>
                <a:spLocks noChangeArrowheads="1"/>
              </p:cNvSpPr>
              <p:nvPr/>
            </p:nvSpPr>
            <p:spPr bwMode="auto">
              <a:xfrm>
                <a:off x="445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6" name="Rectangle 3795"/>
              <p:cNvSpPr>
                <a:spLocks noChangeArrowheads="1"/>
              </p:cNvSpPr>
              <p:nvPr/>
            </p:nvSpPr>
            <p:spPr bwMode="auto">
              <a:xfrm>
                <a:off x="44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7" name="Rectangle 3796"/>
              <p:cNvSpPr>
                <a:spLocks noChangeArrowheads="1"/>
              </p:cNvSpPr>
              <p:nvPr/>
            </p:nvSpPr>
            <p:spPr bwMode="auto">
              <a:xfrm>
                <a:off x="44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8" name="Rectangle 3797"/>
              <p:cNvSpPr>
                <a:spLocks noChangeArrowheads="1"/>
              </p:cNvSpPr>
              <p:nvPr/>
            </p:nvSpPr>
            <p:spPr bwMode="auto">
              <a:xfrm>
                <a:off x="446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69" name="Rectangle 3798"/>
              <p:cNvSpPr>
                <a:spLocks noChangeArrowheads="1"/>
              </p:cNvSpPr>
              <p:nvPr/>
            </p:nvSpPr>
            <p:spPr bwMode="auto">
              <a:xfrm>
                <a:off x="4472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0" name="Rectangle 3799"/>
              <p:cNvSpPr>
                <a:spLocks noChangeArrowheads="1"/>
              </p:cNvSpPr>
              <p:nvPr/>
            </p:nvSpPr>
            <p:spPr bwMode="auto">
              <a:xfrm>
                <a:off x="447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1" name="Rectangle 3800"/>
              <p:cNvSpPr>
                <a:spLocks noChangeArrowheads="1"/>
              </p:cNvSpPr>
              <p:nvPr/>
            </p:nvSpPr>
            <p:spPr bwMode="auto">
              <a:xfrm>
                <a:off x="447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2" name="Rectangle 3801"/>
              <p:cNvSpPr>
                <a:spLocks noChangeArrowheads="1"/>
              </p:cNvSpPr>
              <p:nvPr/>
            </p:nvSpPr>
            <p:spPr bwMode="auto">
              <a:xfrm>
                <a:off x="448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3" name="Rectangle 3802"/>
              <p:cNvSpPr>
                <a:spLocks noChangeArrowheads="1"/>
              </p:cNvSpPr>
              <p:nvPr/>
            </p:nvSpPr>
            <p:spPr bwMode="auto">
              <a:xfrm>
                <a:off x="448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4" name="Rectangle 3803"/>
              <p:cNvSpPr>
                <a:spLocks noChangeArrowheads="1"/>
              </p:cNvSpPr>
              <p:nvPr/>
            </p:nvSpPr>
            <p:spPr bwMode="auto">
              <a:xfrm>
                <a:off x="448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5" name="Rectangle 3804"/>
              <p:cNvSpPr>
                <a:spLocks noChangeArrowheads="1"/>
              </p:cNvSpPr>
              <p:nvPr/>
            </p:nvSpPr>
            <p:spPr bwMode="auto">
              <a:xfrm>
                <a:off x="449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6" name="Rectangle 3805"/>
              <p:cNvSpPr>
                <a:spLocks noChangeArrowheads="1"/>
              </p:cNvSpPr>
              <p:nvPr/>
            </p:nvSpPr>
            <p:spPr bwMode="auto">
              <a:xfrm>
                <a:off x="450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7" name="Rectangle 3806"/>
              <p:cNvSpPr>
                <a:spLocks noChangeArrowheads="1"/>
              </p:cNvSpPr>
              <p:nvPr/>
            </p:nvSpPr>
            <p:spPr bwMode="auto">
              <a:xfrm>
                <a:off x="450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8" name="Rectangle 3807"/>
              <p:cNvSpPr>
                <a:spLocks noChangeArrowheads="1"/>
              </p:cNvSpPr>
              <p:nvPr/>
            </p:nvSpPr>
            <p:spPr bwMode="auto">
              <a:xfrm>
                <a:off x="450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79" name="Rectangle 3808"/>
              <p:cNvSpPr>
                <a:spLocks noChangeArrowheads="1"/>
              </p:cNvSpPr>
              <p:nvPr/>
            </p:nvSpPr>
            <p:spPr bwMode="auto">
              <a:xfrm>
                <a:off x="451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0" name="Rectangle 3809"/>
              <p:cNvSpPr>
                <a:spLocks noChangeArrowheads="1"/>
              </p:cNvSpPr>
              <p:nvPr/>
            </p:nvSpPr>
            <p:spPr bwMode="auto">
              <a:xfrm>
                <a:off x="451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1" name="Rectangle 3810"/>
              <p:cNvSpPr>
                <a:spLocks noChangeArrowheads="1"/>
              </p:cNvSpPr>
              <p:nvPr/>
            </p:nvSpPr>
            <p:spPr bwMode="auto">
              <a:xfrm>
                <a:off x="4525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2" name="Rectangle 3811"/>
              <p:cNvSpPr>
                <a:spLocks noChangeArrowheads="1"/>
              </p:cNvSpPr>
              <p:nvPr/>
            </p:nvSpPr>
            <p:spPr bwMode="auto">
              <a:xfrm>
                <a:off x="4525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3" name="Rectangle 3812"/>
              <p:cNvSpPr>
                <a:spLocks noChangeArrowheads="1"/>
              </p:cNvSpPr>
              <p:nvPr/>
            </p:nvSpPr>
            <p:spPr bwMode="auto">
              <a:xfrm>
                <a:off x="453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4" name="Rectangle 3813"/>
              <p:cNvSpPr>
                <a:spLocks noChangeArrowheads="1"/>
              </p:cNvSpPr>
              <p:nvPr/>
            </p:nvSpPr>
            <p:spPr bwMode="auto">
              <a:xfrm>
                <a:off x="45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5" name="Rectangle 3814"/>
              <p:cNvSpPr>
                <a:spLocks noChangeArrowheads="1"/>
              </p:cNvSpPr>
              <p:nvPr/>
            </p:nvSpPr>
            <p:spPr bwMode="auto">
              <a:xfrm>
                <a:off x="45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6" name="Rectangle 3815"/>
              <p:cNvSpPr>
                <a:spLocks noChangeArrowheads="1"/>
              </p:cNvSpPr>
              <p:nvPr/>
            </p:nvSpPr>
            <p:spPr bwMode="auto">
              <a:xfrm>
                <a:off x="4542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7" name="Rectangle 3816"/>
              <p:cNvSpPr>
                <a:spLocks noChangeArrowheads="1"/>
              </p:cNvSpPr>
              <p:nvPr/>
            </p:nvSpPr>
            <p:spPr bwMode="auto">
              <a:xfrm>
                <a:off x="45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8" name="Rectangle 3817"/>
              <p:cNvSpPr>
                <a:spLocks noChangeArrowheads="1"/>
              </p:cNvSpPr>
              <p:nvPr/>
            </p:nvSpPr>
            <p:spPr bwMode="auto">
              <a:xfrm>
                <a:off x="45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89" name="Rectangle 3818"/>
              <p:cNvSpPr>
                <a:spLocks noChangeArrowheads="1"/>
              </p:cNvSpPr>
              <p:nvPr/>
            </p:nvSpPr>
            <p:spPr bwMode="auto">
              <a:xfrm>
                <a:off x="455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0" name="Rectangle 3819"/>
              <p:cNvSpPr>
                <a:spLocks noChangeArrowheads="1"/>
              </p:cNvSpPr>
              <p:nvPr/>
            </p:nvSpPr>
            <p:spPr bwMode="auto">
              <a:xfrm>
                <a:off x="456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1" name="Rectangle 3820"/>
              <p:cNvSpPr>
                <a:spLocks noChangeArrowheads="1"/>
              </p:cNvSpPr>
              <p:nvPr/>
            </p:nvSpPr>
            <p:spPr bwMode="auto">
              <a:xfrm>
                <a:off x="456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2" name="Rectangle 3821"/>
              <p:cNvSpPr>
                <a:spLocks noChangeArrowheads="1"/>
              </p:cNvSpPr>
              <p:nvPr/>
            </p:nvSpPr>
            <p:spPr bwMode="auto">
              <a:xfrm>
                <a:off x="456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3" name="Rectangle 3822"/>
              <p:cNvSpPr>
                <a:spLocks noChangeArrowheads="1"/>
              </p:cNvSpPr>
              <p:nvPr/>
            </p:nvSpPr>
            <p:spPr bwMode="auto">
              <a:xfrm>
                <a:off x="45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4" name="Rectangle 3823"/>
              <p:cNvSpPr>
                <a:spLocks noChangeArrowheads="1"/>
              </p:cNvSpPr>
              <p:nvPr/>
            </p:nvSpPr>
            <p:spPr bwMode="auto">
              <a:xfrm>
                <a:off x="457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5" name="Rectangle 3824"/>
              <p:cNvSpPr>
                <a:spLocks noChangeArrowheads="1"/>
              </p:cNvSpPr>
              <p:nvPr/>
            </p:nvSpPr>
            <p:spPr bwMode="auto">
              <a:xfrm>
                <a:off x="458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6" name="Rectangle 3825"/>
              <p:cNvSpPr>
                <a:spLocks noChangeArrowheads="1"/>
              </p:cNvSpPr>
              <p:nvPr/>
            </p:nvSpPr>
            <p:spPr bwMode="auto">
              <a:xfrm>
                <a:off x="458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7" name="Rectangle 3826"/>
              <p:cNvSpPr>
                <a:spLocks noChangeArrowheads="1"/>
              </p:cNvSpPr>
              <p:nvPr/>
            </p:nvSpPr>
            <p:spPr bwMode="auto">
              <a:xfrm>
                <a:off x="458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8" name="Rectangle 3827"/>
              <p:cNvSpPr>
                <a:spLocks noChangeArrowheads="1"/>
              </p:cNvSpPr>
              <p:nvPr/>
            </p:nvSpPr>
            <p:spPr bwMode="auto">
              <a:xfrm>
                <a:off x="459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99" name="Rectangle 3828"/>
              <p:cNvSpPr>
                <a:spLocks noChangeArrowheads="1"/>
              </p:cNvSpPr>
              <p:nvPr/>
            </p:nvSpPr>
            <p:spPr bwMode="auto">
              <a:xfrm>
                <a:off x="459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0" name="Rectangle 3829"/>
              <p:cNvSpPr>
                <a:spLocks noChangeArrowheads="1"/>
              </p:cNvSpPr>
              <p:nvPr/>
            </p:nvSpPr>
            <p:spPr bwMode="auto">
              <a:xfrm>
                <a:off x="460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1" name="Rectangle 3830"/>
              <p:cNvSpPr>
                <a:spLocks noChangeArrowheads="1"/>
              </p:cNvSpPr>
              <p:nvPr/>
            </p:nvSpPr>
            <p:spPr bwMode="auto">
              <a:xfrm>
                <a:off x="460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2" name="Rectangle 3831"/>
              <p:cNvSpPr>
                <a:spLocks noChangeArrowheads="1"/>
              </p:cNvSpPr>
              <p:nvPr/>
            </p:nvSpPr>
            <p:spPr bwMode="auto">
              <a:xfrm>
                <a:off x="461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3" name="Rectangle 3832"/>
              <p:cNvSpPr>
                <a:spLocks noChangeArrowheads="1"/>
              </p:cNvSpPr>
              <p:nvPr/>
            </p:nvSpPr>
            <p:spPr bwMode="auto">
              <a:xfrm>
                <a:off x="4613" y="3838"/>
                <a:ext cx="5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4" name="Rectangle 3833"/>
              <p:cNvSpPr>
                <a:spLocks noChangeArrowheads="1"/>
              </p:cNvSpPr>
              <p:nvPr/>
            </p:nvSpPr>
            <p:spPr bwMode="auto">
              <a:xfrm>
                <a:off x="461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5" name="Rectangle 3834"/>
              <p:cNvSpPr>
                <a:spLocks noChangeArrowheads="1"/>
              </p:cNvSpPr>
              <p:nvPr/>
            </p:nvSpPr>
            <p:spPr bwMode="auto">
              <a:xfrm>
                <a:off x="462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6" name="Rectangle 3835"/>
              <p:cNvSpPr>
                <a:spLocks noChangeArrowheads="1"/>
              </p:cNvSpPr>
              <p:nvPr/>
            </p:nvSpPr>
            <p:spPr bwMode="auto">
              <a:xfrm>
                <a:off x="462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7" name="Rectangle 3836"/>
              <p:cNvSpPr>
                <a:spLocks noChangeArrowheads="1"/>
              </p:cNvSpPr>
              <p:nvPr/>
            </p:nvSpPr>
            <p:spPr bwMode="auto">
              <a:xfrm>
                <a:off x="463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8" name="Rectangle 3837"/>
              <p:cNvSpPr>
                <a:spLocks noChangeArrowheads="1"/>
              </p:cNvSpPr>
              <p:nvPr/>
            </p:nvSpPr>
            <p:spPr bwMode="auto">
              <a:xfrm>
                <a:off x="46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09" name="Rectangle 3838"/>
              <p:cNvSpPr>
                <a:spLocks noChangeArrowheads="1"/>
              </p:cNvSpPr>
              <p:nvPr/>
            </p:nvSpPr>
            <p:spPr bwMode="auto">
              <a:xfrm>
                <a:off x="464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0" name="Rectangle 3839"/>
              <p:cNvSpPr>
                <a:spLocks noChangeArrowheads="1"/>
              </p:cNvSpPr>
              <p:nvPr/>
            </p:nvSpPr>
            <p:spPr bwMode="auto">
              <a:xfrm>
                <a:off x="464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1" name="Rectangle 3840"/>
              <p:cNvSpPr>
                <a:spLocks noChangeArrowheads="1"/>
              </p:cNvSpPr>
              <p:nvPr/>
            </p:nvSpPr>
            <p:spPr bwMode="auto">
              <a:xfrm>
                <a:off x="464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2" name="Rectangle 3841"/>
              <p:cNvSpPr>
                <a:spLocks noChangeArrowheads="1"/>
              </p:cNvSpPr>
              <p:nvPr/>
            </p:nvSpPr>
            <p:spPr bwMode="auto">
              <a:xfrm>
                <a:off x="465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3" name="Rectangle 3842"/>
              <p:cNvSpPr>
                <a:spLocks noChangeArrowheads="1"/>
              </p:cNvSpPr>
              <p:nvPr/>
            </p:nvSpPr>
            <p:spPr bwMode="auto">
              <a:xfrm>
                <a:off x="466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4" name="Rectangle 3843"/>
              <p:cNvSpPr>
                <a:spLocks noChangeArrowheads="1"/>
              </p:cNvSpPr>
              <p:nvPr/>
            </p:nvSpPr>
            <p:spPr bwMode="auto">
              <a:xfrm>
                <a:off x="4660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5" name="Rectangle 3844"/>
              <p:cNvSpPr>
                <a:spLocks noChangeArrowheads="1"/>
              </p:cNvSpPr>
              <p:nvPr/>
            </p:nvSpPr>
            <p:spPr bwMode="auto">
              <a:xfrm>
                <a:off x="466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6" name="Rectangle 3845"/>
              <p:cNvSpPr>
                <a:spLocks noChangeArrowheads="1"/>
              </p:cNvSpPr>
              <p:nvPr/>
            </p:nvSpPr>
            <p:spPr bwMode="auto">
              <a:xfrm>
                <a:off x="46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7" name="Rectangle 3846"/>
              <p:cNvSpPr>
                <a:spLocks noChangeArrowheads="1"/>
              </p:cNvSpPr>
              <p:nvPr/>
            </p:nvSpPr>
            <p:spPr bwMode="auto">
              <a:xfrm>
                <a:off x="46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8" name="Rectangle 3847"/>
              <p:cNvSpPr>
                <a:spLocks noChangeArrowheads="1"/>
              </p:cNvSpPr>
              <p:nvPr/>
            </p:nvSpPr>
            <p:spPr bwMode="auto">
              <a:xfrm>
                <a:off x="467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19" name="Rectangle 3848"/>
              <p:cNvSpPr>
                <a:spLocks noChangeArrowheads="1"/>
              </p:cNvSpPr>
              <p:nvPr/>
            </p:nvSpPr>
            <p:spPr bwMode="auto">
              <a:xfrm>
                <a:off x="468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0" name="Rectangle 3849"/>
              <p:cNvSpPr>
                <a:spLocks noChangeArrowheads="1"/>
              </p:cNvSpPr>
              <p:nvPr/>
            </p:nvSpPr>
            <p:spPr bwMode="auto">
              <a:xfrm>
                <a:off x="4689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1" name="Rectangle 3850"/>
              <p:cNvSpPr>
                <a:spLocks noChangeArrowheads="1"/>
              </p:cNvSpPr>
              <p:nvPr/>
            </p:nvSpPr>
            <p:spPr bwMode="auto">
              <a:xfrm>
                <a:off x="468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2" name="Rectangle 3851"/>
              <p:cNvSpPr>
                <a:spLocks noChangeArrowheads="1"/>
              </p:cNvSpPr>
              <p:nvPr/>
            </p:nvSpPr>
            <p:spPr bwMode="auto">
              <a:xfrm>
                <a:off x="469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3" name="Rectangle 3852"/>
              <p:cNvSpPr>
                <a:spLocks noChangeArrowheads="1"/>
              </p:cNvSpPr>
              <p:nvPr/>
            </p:nvSpPr>
            <p:spPr bwMode="auto">
              <a:xfrm>
                <a:off x="470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4" name="Rectangle 3853"/>
              <p:cNvSpPr>
                <a:spLocks noChangeArrowheads="1"/>
              </p:cNvSpPr>
              <p:nvPr/>
            </p:nvSpPr>
            <p:spPr bwMode="auto">
              <a:xfrm>
                <a:off x="470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5" name="Rectangle 3854"/>
              <p:cNvSpPr>
                <a:spLocks noChangeArrowheads="1"/>
              </p:cNvSpPr>
              <p:nvPr/>
            </p:nvSpPr>
            <p:spPr bwMode="auto">
              <a:xfrm>
                <a:off x="470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6" name="Rectangle 3855"/>
              <p:cNvSpPr>
                <a:spLocks noChangeArrowheads="1"/>
              </p:cNvSpPr>
              <p:nvPr/>
            </p:nvSpPr>
            <p:spPr bwMode="auto">
              <a:xfrm>
                <a:off x="47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7" name="Rectangle 3856"/>
              <p:cNvSpPr>
                <a:spLocks noChangeArrowheads="1"/>
              </p:cNvSpPr>
              <p:nvPr/>
            </p:nvSpPr>
            <p:spPr bwMode="auto">
              <a:xfrm>
                <a:off x="47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8" name="Rectangle 3857"/>
              <p:cNvSpPr>
                <a:spLocks noChangeArrowheads="1"/>
              </p:cNvSpPr>
              <p:nvPr/>
            </p:nvSpPr>
            <p:spPr bwMode="auto">
              <a:xfrm>
                <a:off x="471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29" name="Rectangle 3858"/>
              <p:cNvSpPr>
                <a:spLocks noChangeArrowheads="1"/>
              </p:cNvSpPr>
              <p:nvPr/>
            </p:nvSpPr>
            <p:spPr bwMode="auto">
              <a:xfrm>
                <a:off x="472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0" name="Rectangle 3859"/>
              <p:cNvSpPr>
                <a:spLocks noChangeArrowheads="1"/>
              </p:cNvSpPr>
              <p:nvPr/>
            </p:nvSpPr>
            <p:spPr bwMode="auto">
              <a:xfrm>
                <a:off x="473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1" name="Rectangle 3860"/>
              <p:cNvSpPr>
                <a:spLocks noChangeArrowheads="1"/>
              </p:cNvSpPr>
              <p:nvPr/>
            </p:nvSpPr>
            <p:spPr bwMode="auto">
              <a:xfrm>
                <a:off x="47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2" name="Rectangle 3861"/>
              <p:cNvSpPr>
                <a:spLocks noChangeArrowheads="1"/>
              </p:cNvSpPr>
              <p:nvPr/>
            </p:nvSpPr>
            <p:spPr bwMode="auto">
              <a:xfrm>
                <a:off x="473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3" name="Rectangle 3862"/>
              <p:cNvSpPr>
                <a:spLocks noChangeArrowheads="1"/>
              </p:cNvSpPr>
              <p:nvPr/>
            </p:nvSpPr>
            <p:spPr bwMode="auto">
              <a:xfrm>
                <a:off x="474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4" name="Rectangle 3863"/>
              <p:cNvSpPr>
                <a:spLocks noChangeArrowheads="1"/>
              </p:cNvSpPr>
              <p:nvPr/>
            </p:nvSpPr>
            <p:spPr bwMode="auto">
              <a:xfrm>
                <a:off x="474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5" name="Rectangle 3864"/>
              <p:cNvSpPr>
                <a:spLocks noChangeArrowheads="1"/>
              </p:cNvSpPr>
              <p:nvPr/>
            </p:nvSpPr>
            <p:spPr bwMode="auto">
              <a:xfrm>
                <a:off x="474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6" name="Rectangle 3865"/>
              <p:cNvSpPr>
                <a:spLocks noChangeArrowheads="1"/>
              </p:cNvSpPr>
              <p:nvPr/>
            </p:nvSpPr>
            <p:spPr bwMode="auto">
              <a:xfrm>
                <a:off x="47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7" name="Rectangle 3866"/>
              <p:cNvSpPr>
                <a:spLocks noChangeArrowheads="1"/>
              </p:cNvSpPr>
              <p:nvPr/>
            </p:nvSpPr>
            <p:spPr bwMode="auto">
              <a:xfrm>
                <a:off x="4759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8" name="Rectangle 3867"/>
              <p:cNvSpPr>
                <a:spLocks noChangeArrowheads="1"/>
              </p:cNvSpPr>
              <p:nvPr/>
            </p:nvSpPr>
            <p:spPr bwMode="auto">
              <a:xfrm>
                <a:off x="476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39" name="Rectangle 3868"/>
              <p:cNvSpPr>
                <a:spLocks noChangeArrowheads="1"/>
              </p:cNvSpPr>
              <p:nvPr/>
            </p:nvSpPr>
            <p:spPr bwMode="auto">
              <a:xfrm>
                <a:off x="476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0" name="Rectangle 3869"/>
              <p:cNvSpPr>
                <a:spLocks noChangeArrowheads="1"/>
              </p:cNvSpPr>
              <p:nvPr/>
            </p:nvSpPr>
            <p:spPr bwMode="auto">
              <a:xfrm>
                <a:off x="47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1" name="Rectangle 3870"/>
              <p:cNvSpPr>
                <a:spLocks noChangeArrowheads="1"/>
              </p:cNvSpPr>
              <p:nvPr/>
            </p:nvSpPr>
            <p:spPr bwMode="auto">
              <a:xfrm>
                <a:off x="477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2" name="Rectangle 3871"/>
              <p:cNvSpPr>
                <a:spLocks noChangeArrowheads="1"/>
              </p:cNvSpPr>
              <p:nvPr/>
            </p:nvSpPr>
            <p:spPr bwMode="auto">
              <a:xfrm>
                <a:off x="477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3" name="Rectangle 3872"/>
              <p:cNvSpPr>
                <a:spLocks noChangeArrowheads="1"/>
              </p:cNvSpPr>
              <p:nvPr/>
            </p:nvSpPr>
            <p:spPr bwMode="auto">
              <a:xfrm>
                <a:off x="478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4" name="Rectangle 3873"/>
              <p:cNvSpPr>
                <a:spLocks noChangeArrowheads="1"/>
              </p:cNvSpPr>
              <p:nvPr/>
            </p:nvSpPr>
            <p:spPr bwMode="auto">
              <a:xfrm>
                <a:off x="478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5" name="Rectangle 3874"/>
              <p:cNvSpPr>
                <a:spLocks noChangeArrowheads="1"/>
              </p:cNvSpPr>
              <p:nvPr/>
            </p:nvSpPr>
            <p:spPr bwMode="auto">
              <a:xfrm>
                <a:off x="478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6" name="Rectangle 3875"/>
              <p:cNvSpPr>
                <a:spLocks noChangeArrowheads="1"/>
              </p:cNvSpPr>
              <p:nvPr/>
            </p:nvSpPr>
            <p:spPr bwMode="auto">
              <a:xfrm>
                <a:off x="479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7" name="Rectangle 3876"/>
              <p:cNvSpPr>
                <a:spLocks noChangeArrowheads="1"/>
              </p:cNvSpPr>
              <p:nvPr/>
            </p:nvSpPr>
            <p:spPr bwMode="auto">
              <a:xfrm>
                <a:off x="48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8" name="Rectangle 3877"/>
              <p:cNvSpPr>
                <a:spLocks noChangeArrowheads="1"/>
              </p:cNvSpPr>
              <p:nvPr/>
            </p:nvSpPr>
            <p:spPr bwMode="auto">
              <a:xfrm>
                <a:off x="480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49" name="Rectangle 3878"/>
              <p:cNvSpPr>
                <a:spLocks noChangeArrowheads="1"/>
              </p:cNvSpPr>
              <p:nvPr/>
            </p:nvSpPr>
            <p:spPr bwMode="auto">
              <a:xfrm>
                <a:off x="48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0" name="Rectangle 3879"/>
              <p:cNvSpPr>
                <a:spLocks noChangeArrowheads="1"/>
              </p:cNvSpPr>
              <p:nvPr/>
            </p:nvSpPr>
            <p:spPr bwMode="auto">
              <a:xfrm>
                <a:off x="48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1" name="Rectangle 3880"/>
              <p:cNvSpPr>
                <a:spLocks noChangeArrowheads="1"/>
              </p:cNvSpPr>
              <p:nvPr/>
            </p:nvSpPr>
            <p:spPr bwMode="auto">
              <a:xfrm>
                <a:off x="481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2" name="Rectangle 3881"/>
              <p:cNvSpPr>
                <a:spLocks noChangeArrowheads="1"/>
              </p:cNvSpPr>
              <p:nvPr/>
            </p:nvSpPr>
            <p:spPr bwMode="auto">
              <a:xfrm>
                <a:off x="482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3" name="Rectangle 3882"/>
              <p:cNvSpPr>
                <a:spLocks noChangeArrowheads="1"/>
              </p:cNvSpPr>
              <p:nvPr/>
            </p:nvSpPr>
            <p:spPr bwMode="auto">
              <a:xfrm>
                <a:off x="482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4" name="Rectangle 3883"/>
              <p:cNvSpPr>
                <a:spLocks noChangeArrowheads="1"/>
              </p:cNvSpPr>
              <p:nvPr/>
            </p:nvSpPr>
            <p:spPr bwMode="auto">
              <a:xfrm>
                <a:off x="4830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5" name="Rectangle 3884"/>
              <p:cNvSpPr>
                <a:spLocks noChangeArrowheads="1"/>
              </p:cNvSpPr>
              <p:nvPr/>
            </p:nvSpPr>
            <p:spPr bwMode="auto">
              <a:xfrm>
                <a:off x="483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6" name="Rectangle 3885"/>
              <p:cNvSpPr>
                <a:spLocks noChangeArrowheads="1"/>
              </p:cNvSpPr>
              <p:nvPr/>
            </p:nvSpPr>
            <p:spPr bwMode="auto">
              <a:xfrm>
                <a:off x="483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7" name="Rectangle 3886"/>
              <p:cNvSpPr>
                <a:spLocks noChangeArrowheads="1"/>
              </p:cNvSpPr>
              <p:nvPr/>
            </p:nvSpPr>
            <p:spPr bwMode="auto">
              <a:xfrm>
                <a:off x="484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8" name="Rectangle 3887"/>
              <p:cNvSpPr>
                <a:spLocks noChangeArrowheads="1"/>
              </p:cNvSpPr>
              <p:nvPr/>
            </p:nvSpPr>
            <p:spPr bwMode="auto">
              <a:xfrm>
                <a:off x="484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59" name="Rectangle 3888"/>
              <p:cNvSpPr>
                <a:spLocks noChangeArrowheads="1"/>
              </p:cNvSpPr>
              <p:nvPr/>
            </p:nvSpPr>
            <p:spPr bwMode="auto">
              <a:xfrm>
                <a:off x="48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0" name="Rectangle 3889"/>
              <p:cNvSpPr>
                <a:spLocks noChangeArrowheads="1"/>
              </p:cNvSpPr>
              <p:nvPr/>
            </p:nvSpPr>
            <p:spPr bwMode="auto">
              <a:xfrm>
                <a:off x="48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1" name="Rectangle 3890"/>
              <p:cNvSpPr>
                <a:spLocks noChangeArrowheads="1"/>
              </p:cNvSpPr>
              <p:nvPr/>
            </p:nvSpPr>
            <p:spPr bwMode="auto">
              <a:xfrm>
                <a:off x="485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2" name="Rectangle 3891"/>
              <p:cNvSpPr>
                <a:spLocks noChangeArrowheads="1"/>
              </p:cNvSpPr>
              <p:nvPr/>
            </p:nvSpPr>
            <p:spPr bwMode="auto">
              <a:xfrm>
                <a:off x="486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3" name="Rectangle 3892"/>
              <p:cNvSpPr>
                <a:spLocks noChangeArrowheads="1"/>
              </p:cNvSpPr>
              <p:nvPr/>
            </p:nvSpPr>
            <p:spPr bwMode="auto">
              <a:xfrm>
                <a:off x="48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4" name="Rectangle 3893"/>
              <p:cNvSpPr>
                <a:spLocks noChangeArrowheads="1"/>
              </p:cNvSpPr>
              <p:nvPr/>
            </p:nvSpPr>
            <p:spPr bwMode="auto">
              <a:xfrm>
                <a:off x="487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5" name="Rectangle 3894"/>
              <p:cNvSpPr>
                <a:spLocks noChangeArrowheads="1"/>
              </p:cNvSpPr>
              <p:nvPr/>
            </p:nvSpPr>
            <p:spPr bwMode="auto">
              <a:xfrm>
                <a:off x="487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6" name="Rectangle 3895"/>
              <p:cNvSpPr>
                <a:spLocks noChangeArrowheads="1"/>
              </p:cNvSpPr>
              <p:nvPr/>
            </p:nvSpPr>
            <p:spPr bwMode="auto">
              <a:xfrm>
                <a:off x="488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7" name="Rectangle 3896"/>
              <p:cNvSpPr>
                <a:spLocks noChangeArrowheads="1"/>
              </p:cNvSpPr>
              <p:nvPr/>
            </p:nvSpPr>
            <p:spPr bwMode="auto">
              <a:xfrm>
                <a:off x="4883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8" name="Rectangle 3897"/>
              <p:cNvSpPr>
                <a:spLocks noChangeArrowheads="1"/>
              </p:cNvSpPr>
              <p:nvPr/>
            </p:nvSpPr>
            <p:spPr bwMode="auto">
              <a:xfrm>
                <a:off x="488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69" name="Rectangle 3898"/>
              <p:cNvSpPr>
                <a:spLocks noChangeArrowheads="1"/>
              </p:cNvSpPr>
              <p:nvPr/>
            </p:nvSpPr>
            <p:spPr bwMode="auto">
              <a:xfrm>
                <a:off x="489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0" name="Rectangle 3899"/>
              <p:cNvSpPr>
                <a:spLocks noChangeArrowheads="1"/>
              </p:cNvSpPr>
              <p:nvPr/>
            </p:nvSpPr>
            <p:spPr bwMode="auto">
              <a:xfrm>
                <a:off x="49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1" name="Rectangle 3900"/>
              <p:cNvSpPr>
                <a:spLocks noChangeArrowheads="1"/>
              </p:cNvSpPr>
              <p:nvPr/>
            </p:nvSpPr>
            <p:spPr bwMode="auto">
              <a:xfrm>
                <a:off x="4900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2" name="Rectangle 3901"/>
              <p:cNvSpPr>
                <a:spLocks noChangeArrowheads="1"/>
              </p:cNvSpPr>
              <p:nvPr/>
            </p:nvSpPr>
            <p:spPr bwMode="auto">
              <a:xfrm>
                <a:off x="490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3" name="Rectangle 3902"/>
              <p:cNvSpPr>
                <a:spLocks noChangeArrowheads="1"/>
              </p:cNvSpPr>
              <p:nvPr/>
            </p:nvSpPr>
            <p:spPr bwMode="auto">
              <a:xfrm>
                <a:off x="49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4" name="Rectangle 3903"/>
              <p:cNvSpPr>
                <a:spLocks noChangeArrowheads="1"/>
              </p:cNvSpPr>
              <p:nvPr/>
            </p:nvSpPr>
            <p:spPr bwMode="auto">
              <a:xfrm>
                <a:off x="49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5" name="Rectangle 3904"/>
              <p:cNvSpPr>
                <a:spLocks noChangeArrowheads="1"/>
              </p:cNvSpPr>
              <p:nvPr/>
            </p:nvSpPr>
            <p:spPr bwMode="auto">
              <a:xfrm>
                <a:off x="491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6" name="Rectangle 3905"/>
              <p:cNvSpPr>
                <a:spLocks noChangeArrowheads="1"/>
              </p:cNvSpPr>
              <p:nvPr/>
            </p:nvSpPr>
            <p:spPr bwMode="auto">
              <a:xfrm>
                <a:off x="492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7" name="Rectangle 3906"/>
              <p:cNvSpPr>
                <a:spLocks noChangeArrowheads="1"/>
              </p:cNvSpPr>
              <p:nvPr/>
            </p:nvSpPr>
            <p:spPr bwMode="auto">
              <a:xfrm>
                <a:off x="492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8" name="Rectangle 3907"/>
              <p:cNvSpPr>
                <a:spLocks noChangeArrowheads="1"/>
              </p:cNvSpPr>
              <p:nvPr/>
            </p:nvSpPr>
            <p:spPr bwMode="auto">
              <a:xfrm>
                <a:off x="492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79" name="Rectangle 3908"/>
              <p:cNvSpPr>
                <a:spLocks noChangeArrowheads="1"/>
              </p:cNvSpPr>
              <p:nvPr/>
            </p:nvSpPr>
            <p:spPr bwMode="auto">
              <a:xfrm>
                <a:off x="49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0" name="Rectangle 3909"/>
              <p:cNvSpPr>
                <a:spLocks noChangeArrowheads="1"/>
              </p:cNvSpPr>
              <p:nvPr/>
            </p:nvSpPr>
            <p:spPr bwMode="auto">
              <a:xfrm>
                <a:off x="494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1" name="Rectangle 3910"/>
              <p:cNvSpPr>
                <a:spLocks noChangeArrowheads="1"/>
              </p:cNvSpPr>
              <p:nvPr/>
            </p:nvSpPr>
            <p:spPr bwMode="auto">
              <a:xfrm>
                <a:off x="494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2" name="Rectangle 3911"/>
              <p:cNvSpPr>
                <a:spLocks noChangeArrowheads="1"/>
              </p:cNvSpPr>
              <p:nvPr/>
            </p:nvSpPr>
            <p:spPr bwMode="auto">
              <a:xfrm>
                <a:off x="494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3" name="Rectangle 3912"/>
              <p:cNvSpPr>
                <a:spLocks noChangeArrowheads="1"/>
              </p:cNvSpPr>
              <p:nvPr/>
            </p:nvSpPr>
            <p:spPr bwMode="auto">
              <a:xfrm>
                <a:off x="49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4" name="Rectangle 3913"/>
              <p:cNvSpPr>
                <a:spLocks noChangeArrowheads="1"/>
              </p:cNvSpPr>
              <p:nvPr/>
            </p:nvSpPr>
            <p:spPr bwMode="auto">
              <a:xfrm>
                <a:off x="495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5" name="Rectangle 3914"/>
              <p:cNvSpPr>
                <a:spLocks noChangeArrowheads="1"/>
              </p:cNvSpPr>
              <p:nvPr/>
            </p:nvSpPr>
            <p:spPr bwMode="auto">
              <a:xfrm>
                <a:off x="495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6" name="Rectangle 3915"/>
              <p:cNvSpPr>
                <a:spLocks noChangeArrowheads="1"/>
              </p:cNvSpPr>
              <p:nvPr/>
            </p:nvSpPr>
            <p:spPr bwMode="auto">
              <a:xfrm>
                <a:off x="496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7" name="Rectangle 3916"/>
              <p:cNvSpPr>
                <a:spLocks noChangeArrowheads="1"/>
              </p:cNvSpPr>
              <p:nvPr/>
            </p:nvSpPr>
            <p:spPr bwMode="auto">
              <a:xfrm>
                <a:off x="497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8" name="Rectangle 3917"/>
              <p:cNvSpPr>
                <a:spLocks noChangeArrowheads="1"/>
              </p:cNvSpPr>
              <p:nvPr/>
            </p:nvSpPr>
            <p:spPr bwMode="auto">
              <a:xfrm>
                <a:off x="4976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89" name="Rectangle 3918"/>
              <p:cNvSpPr>
                <a:spLocks noChangeArrowheads="1"/>
              </p:cNvSpPr>
              <p:nvPr/>
            </p:nvSpPr>
            <p:spPr bwMode="auto">
              <a:xfrm>
                <a:off x="497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0" name="Rectangle 3919"/>
              <p:cNvSpPr>
                <a:spLocks noChangeArrowheads="1"/>
              </p:cNvSpPr>
              <p:nvPr/>
            </p:nvSpPr>
            <p:spPr bwMode="auto">
              <a:xfrm>
                <a:off x="498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1" name="Rectangle 3920"/>
              <p:cNvSpPr>
                <a:spLocks noChangeArrowheads="1"/>
              </p:cNvSpPr>
              <p:nvPr/>
            </p:nvSpPr>
            <p:spPr bwMode="auto">
              <a:xfrm>
                <a:off x="498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2" name="Rectangle 3921"/>
              <p:cNvSpPr>
                <a:spLocks noChangeArrowheads="1"/>
              </p:cNvSpPr>
              <p:nvPr/>
            </p:nvSpPr>
            <p:spPr bwMode="auto">
              <a:xfrm>
                <a:off x="498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3" name="Rectangle 3922"/>
              <p:cNvSpPr>
                <a:spLocks noChangeArrowheads="1"/>
              </p:cNvSpPr>
              <p:nvPr/>
            </p:nvSpPr>
            <p:spPr bwMode="auto">
              <a:xfrm>
                <a:off x="499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4" name="Rectangle 3923"/>
              <p:cNvSpPr>
                <a:spLocks noChangeArrowheads="1"/>
              </p:cNvSpPr>
              <p:nvPr/>
            </p:nvSpPr>
            <p:spPr bwMode="auto">
              <a:xfrm>
                <a:off x="50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5" name="Rectangle 3924"/>
              <p:cNvSpPr>
                <a:spLocks noChangeArrowheads="1"/>
              </p:cNvSpPr>
              <p:nvPr/>
            </p:nvSpPr>
            <p:spPr bwMode="auto">
              <a:xfrm>
                <a:off x="50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6" name="Rectangle 3925"/>
              <p:cNvSpPr>
                <a:spLocks noChangeArrowheads="1"/>
              </p:cNvSpPr>
              <p:nvPr/>
            </p:nvSpPr>
            <p:spPr bwMode="auto">
              <a:xfrm>
                <a:off x="500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7" name="Rectangle 3926"/>
              <p:cNvSpPr>
                <a:spLocks noChangeArrowheads="1"/>
              </p:cNvSpPr>
              <p:nvPr/>
            </p:nvSpPr>
            <p:spPr bwMode="auto">
              <a:xfrm>
                <a:off x="501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8" name="Rectangle 3927"/>
              <p:cNvSpPr>
                <a:spLocks noChangeArrowheads="1"/>
              </p:cNvSpPr>
              <p:nvPr/>
            </p:nvSpPr>
            <p:spPr bwMode="auto">
              <a:xfrm>
                <a:off x="5018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99" name="Rectangle 3928"/>
              <p:cNvSpPr>
                <a:spLocks noChangeArrowheads="1"/>
              </p:cNvSpPr>
              <p:nvPr/>
            </p:nvSpPr>
            <p:spPr bwMode="auto">
              <a:xfrm>
                <a:off x="502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0" name="Rectangle 3929"/>
              <p:cNvSpPr>
                <a:spLocks noChangeArrowheads="1"/>
              </p:cNvSpPr>
              <p:nvPr/>
            </p:nvSpPr>
            <p:spPr bwMode="auto">
              <a:xfrm>
                <a:off x="502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1" name="Rectangle 3930"/>
              <p:cNvSpPr>
                <a:spLocks noChangeArrowheads="1"/>
              </p:cNvSpPr>
              <p:nvPr/>
            </p:nvSpPr>
            <p:spPr bwMode="auto">
              <a:xfrm>
                <a:off x="502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2" name="Rectangle 3931"/>
              <p:cNvSpPr>
                <a:spLocks noChangeArrowheads="1"/>
              </p:cNvSpPr>
              <p:nvPr/>
            </p:nvSpPr>
            <p:spPr bwMode="auto">
              <a:xfrm>
                <a:off x="50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3" name="Rectangle 3932"/>
              <p:cNvSpPr>
                <a:spLocks noChangeArrowheads="1"/>
              </p:cNvSpPr>
              <p:nvPr/>
            </p:nvSpPr>
            <p:spPr bwMode="auto">
              <a:xfrm>
                <a:off x="50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4" name="Rectangle 3933"/>
              <p:cNvSpPr>
                <a:spLocks noChangeArrowheads="1"/>
              </p:cNvSpPr>
              <p:nvPr/>
            </p:nvSpPr>
            <p:spPr bwMode="auto">
              <a:xfrm>
                <a:off x="504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5" name="Rectangle 3934"/>
              <p:cNvSpPr>
                <a:spLocks noChangeArrowheads="1"/>
              </p:cNvSpPr>
              <p:nvPr/>
            </p:nvSpPr>
            <p:spPr bwMode="auto">
              <a:xfrm>
                <a:off x="5047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6" name="Rectangle 3935"/>
              <p:cNvSpPr>
                <a:spLocks noChangeArrowheads="1"/>
              </p:cNvSpPr>
              <p:nvPr/>
            </p:nvSpPr>
            <p:spPr bwMode="auto">
              <a:xfrm>
                <a:off x="50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7" name="Rectangle 3936"/>
              <p:cNvSpPr>
                <a:spLocks noChangeArrowheads="1"/>
              </p:cNvSpPr>
              <p:nvPr/>
            </p:nvSpPr>
            <p:spPr bwMode="auto">
              <a:xfrm>
                <a:off x="505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8" name="Rectangle 3937"/>
              <p:cNvSpPr>
                <a:spLocks noChangeArrowheads="1"/>
              </p:cNvSpPr>
              <p:nvPr/>
            </p:nvSpPr>
            <p:spPr bwMode="auto">
              <a:xfrm>
                <a:off x="5059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09" name="Rectangle 3938"/>
              <p:cNvSpPr>
                <a:spLocks noChangeArrowheads="1"/>
              </p:cNvSpPr>
              <p:nvPr/>
            </p:nvSpPr>
            <p:spPr bwMode="auto">
              <a:xfrm>
                <a:off x="506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0" name="Rectangle 3939"/>
              <p:cNvSpPr>
                <a:spLocks noChangeArrowheads="1"/>
              </p:cNvSpPr>
              <p:nvPr/>
            </p:nvSpPr>
            <p:spPr bwMode="auto">
              <a:xfrm>
                <a:off x="506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1" name="Rectangle 3940"/>
              <p:cNvSpPr>
                <a:spLocks noChangeArrowheads="1"/>
              </p:cNvSpPr>
              <p:nvPr/>
            </p:nvSpPr>
            <p:spPr bwMode="auto">
              <a:xfrm>
                <a:off x="507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2" name="Rectangle 3941"/>
              <p:cNvSpPr>
                <a:spLocks noChangeArrowheads="1"/>
              </p:cNvSpPr>
              <p:nvPr/>
            </p:nvSpPr>
            <p:spPr bwMode="auto">
              <a:xfrm>
                <a:off x="507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3" name="Rectangle 3942"/>
              <p:cNvSpPr>
                <a:spLocks noChangeArrowheads="1"/>
              </p:cNvSpPr>
              <p:nvPr/>
            </p:nvSpPr>
            <p:spPr bwMode="auto">
              <a:xfrm>
                <a:off x="507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4" name="Rectangle 3943"/>
              <p:cNvSpPr>
                <a:spLocks noChangeArrowheads="1"/>
              </p:cNvSpPr>
              <p:nvPr/>
            </p:nvSpPr>
            <p:spPr bwMode="auto">
              <a:xfrm>
                <a:off x="508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5" name="Rectangle 3944"/>
              <p:cNvSpPr>
                <a:spLocks noChangeArrowheads="1"/>
              </p:cNvSpPr>
              <p:nvPr/>
            </p:nvSpPr>
            <p:spPr bwMode="auto">
              <a:xfrm>
                <a:off x="508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6" name="Rectangle 3945"/>
              <p:cNvSpPr>
                <a:spLocks noChangeArrowheads="1"/>
              </p:cNvSpPr>
              <p:nvPr/>
            </p:nvSpPr>
            <p:spPr bwMode="auto">
              <a:xfrm>
                <a:off x="509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7" name="Rectangle 3946"/>
              <p:cNvSpPr>
                <a:spLocks noChangeArrowheads="1"/>
              </p:cNvSpPr>
              <p:nvPr/>
            </p:nvSpPr>
            <p:spPr bwMode="auto">
              <a:xfrm>
                <a:off x="51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8" name="Rectangle 3947"/>
              <p:cNvSpPr>
                <a:spLocks noChangeArrowheads="1"/>
              </p:cNvSpPr>
              <p:nvPr/>
            </p:nvSpPr>
            <p:spPr bwMode="auto">
              <a:xfrm>
                <a:off x="510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19" name="Rectangle 3948"/>
              <p:cNvSpPr>
                <a:spLocks noChangeArrowheads="1"/>
              </p:cNvSpPr>
              <p:nvPr/>
            </p:nvSpPr>
            <p:spPr bwMode="auto">
              <a:xfrm>
                <a:off x="5106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0" name="Rectangle 3949"/>
              <p:cNvSpPr>
                <a:spLocks noChangeArrowheads="1"/>
              </p:cNvSpPr>
              <p:nvPr/>
            </p:nvSpPr>
            <p:spPr bwMode="auto">
              <a:xfrm>
                <a:off x="511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1" name="Rectangle 3950"/>
              <p:cNvSpPr>
                <a:spLocks noChangeArrowheads="1"/>
              </p:cNvSpPr>
              <p:nvPr/>
            </p:nvSpPr>
            <p:spPr bwMode="auto">
              <a:xfrm>
                <a:off x="511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2" name="Rectangle 3951"/>
              <p:cNvSpPr>
                <a:spLocks noChangeArrowheads="1"/>
              </p:cNvSpPr>
              <p:nvPr/>
            </p:nvSpPr>
            <p:spPr bwMode="auto">
              <a:xfrm>
                <a:off x="5117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3" name="Rectangle 3952"/>
              <p:cNvSpPr>
                <a:spLocks noChangeArrowheads="1"/>
              </p:cNvSpPr>
              <p:nvPr/>
            </p:nvSpPr>
            <p:spPr bwMode="auto">
              <a:xfrm>
                <a:off x="512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4" name="Rectangle 3953"/>
              <p:cNvSpPr>
                <a:spLocks noChangeArrowheads="1"/>
              </p:cNvSpPr>
              <p:nvPr/>
            </p:nvSpPr>
            <p:spPr bwMode="auto">
              <a:xfrm>
                <a:off x="512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5" name="Rectangle 3954"/>
              <p:cNvSpPr>
                <a:spLocks noChangeArrowheads="1"/>
              </p:cNvSpPr>
              <p:nvPr/>
            </p:nvSpPr>
            <p:spPr bwMode="auto">
              <a:xfrm>
                <a:off x="512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6" name="Rectangle 3955"/>
              <p:cNvSpPr>
                <a:spLocks noChangeArrowheads="1"/>
              </p:cNvSpPr>
              <p:nvPr/>
            </p:nvSpPr>
            <p:spPr bwMode="auto">
              <a:xfrm>
                <a:off x="51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7" name="Rectangle 3956"/>
              <p:cNvSpPr>
                <a:spLocks noChangeArrowheads="1"/>
              </p:cNvSpPr>
              <p:nvPr/>
            </p:nvSpPr>
            <p:spPr bwMode="auto">
              <a:xfrm>
                <a:off x="514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8" name="Rectangle 3957"/>
              <p:cNvSpPr>
                <a:spLocks noChangeArrowheads="1"/>
              </p:cNvSpPr>
              <p:nvPr/>
            </p:nvSpPr>
            <p:spPr bwMode="auto">
              <a:xfrm>
                <a:off x="514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29" name="Rectangle 3958"/>
              <p:cNvSpPr>
                <a:spLocks noChangeArrowheads="1"/>
              </p:cNvSpPr>
              <p:nvPr/>
            </p:nvSpPr>
            <p:spPr bwMode="auto">
              <a:xfrm>
                <a:off x="5147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0" name="Rectangle 3959"/>
              <p:cNvSpPr>
                <a:spLocks noChangeArrowheads="1"/>
              </p:cNvSpPr>
              <p:nvPr/>
            </p:nvSpPr>
            <p:spPr bwMode="auto">
              <a:xfrm>
                <a:off x="515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1" name="Rectangle 3960"/>
              <p:cNvSpPr>
                <a:spLocks noChangeArrowheads="1"/>
              </p:cNvSpPr>
              <p:nvPr/>
            </p:nvSpPr>
            <p:spPr bwMode="auto">
              <a:xfrm>
                <a:off x="515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2" name="Rectangle 3961"/>
              <p:cNvSpPr>
                <a:spLocks noChangeArrowheads="1"/>
              </p:cNvSpPr>
              <p:nvPr/>
            </p:nvSpPr>
            <p:spPr bwMode="auto">
              <a:xfrm>
                <a:off x="515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3" name="Rectangle 3962"/>
              <p:cNvSpPr>
                <a:spLocks noChangeArrowheads="1"/>
              </p:cNvSpPr>
              <p:nvPr/>
            </p:nvSpPr>
            <p:spPr bwMode="auto">
              <a:xfrm>
                <a:off x="5164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4" name="Rectangle 3963"/>
              <p:cNvSpPr>
                <a:spLocks noChangeArrowheads="1"/>
              </p:cNvSpPr>
              <p:nvPr/>
            </p:nvSpPr>
            <p:spPr bwMode="auto">
              <a:xfrm>
                <a:off x="517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5" name="Rectangle 3964"/>
              <p:cNvSpPr>
                <a:spLocks noChangeArrowheads="1"/>
              </p:cNvSpPr>
              <p:nvPr/>
            </p:nvSpPr>
            <p:spPr bwMode="auto">
              <a:xfrm>
                <a:off x="5170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6" name="Rectangle 3965"/>
              <p:cNvSpPr>
                <a:spLocks noChangeArrowheads="1"/>
              </p:cNvSpPr>
              <p:nvPr/>
            </p:nvSpPr>
            <p:spPr bwMode="auto">
              <a:xfrm>
                <a:off x="517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7" name="Rectangle 3966"/>
              <p:cNvSpPr>
                <a:spLocks noChangeArrowheads="1"/>
              </p:cNvSpPr>
              <p:nvPr/>
            </p:nvSpPr>
            <p:spPr bwMode="auto">
              <a:xfrm>
                <a:off x="518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8" name="Rectangle 3967"/>
              <p:cNvSpPr>
                <a:spLocks noChangeArrowheads="1"/>
              </p:cNvSpPr>
              <p:nvPr/>
            </p:nvSpPr>
            <p:spPr bwMode="auto">
              <a:xfrm>
                <a:off x="518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39" name="Rectangle 3968"/>
              <p:cNvSpPr>
                <a:spLocks noChangeArrowheads="1"/>
              </p:cNvSpPr>
              <p:nvPr/>
            </p:nvSpPr>
            <p:spPr bwMode="auto">
              <a:xfrm>
                <a:off x="5188" y="3838"/>
                <a:ext cx="6" cy="35"/>
              </a:xfrm>
              <a:prstGeom prst="rect">
                <a:avLst/>
              </a:prstGeom>
              <a:solidFill>
                <a:srgbClr val="FF0000"/>
              </a:solidFill>
              <a:ln w="6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0" name="Rectangle 3969"/>
              <p:cNvSpPr>
                <a:spLocks noChangeArrowheads="1"/>
              </p:cNvSpPr>
              <p:nvPr/>
            </p:nvSpPr>
            <p:spPr bwMode="auto">
              <a:xfrm>
                <a:off x="5194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1" name="Rectangle 3970"/>
              <p:cNvSpPr>
                <a:spLocks noChangeArrowheads="1"/>
              </p:cNvSpPr>
              <p:nvPr/>
            </p:nvSpPr>
            <p:spPr bwMode="auto">
              <a:xfrm>
                <a:off x="519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2" name="Rectangle 3971"/>
              <p:cNvSpPr>
                <a:spLocks noChangeArrowheads="1"/>
              </p:cNvSpPr>
              <p:nvPr/>
            </p:nvSpPr>
            <p:spPr bwMode="auto">
              <a:xfrm>
                <a:off x="519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3" name="Rectangle 3972"/>
              <p:cNvSpPr>
                <a:spLocks noChangeArrowheads="1"/>
              </p:cNvSpPr>
              <p:nvPr/>
            </p:nvSpPr>
            <p:spPr bwMode="auto">
              <a:xfrm>
                <a:off x="520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4" name="Rectangle 3973"/>
              <p:cNvSpPr>
                <a:spLocks noChangeArrowheads="1"/>
              </p:cNvSpPr>
              <p:nvPr/>
            </p:nvSpPr>
            <p:spPr bwMode="auto">
              <a:xfrm>
                <a:off x="5211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5" name="Rectangle 3974"/>
              <p:cNvSpPr>
                <a:spLocks noChangeArrowheads="1"/>
              </p:cNvSpPr>
              <p:nvPr/>
            </p:nvSpPr>
            <p:spPr bwMode="auto">
              <a:xfrm>
                <a:off x="521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6" name="Rectangle 3975"/>
              <p:cNvSpPr>
                <a:spLocks noChangeArrowheads="1"/>
              </p:cNvSpPr>
              <p:nvPr/>
            </p:nvSpPr>
            <p:spPr bwMode="auto">
              <a:xfrm>
                <a:off x="5217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7" name="Rectangle 3976"/>
              <p:cNvSpPr>
                <a:spLocks noChangeArrowheads="1"/>
              </p:cNvSpPr>
              <p:nvPr/>
            </p:nvSpPr>
            <p:spPr bwMode="auto">
              <a:xfrm>
                <a:off x="5223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8" name="Rectangle 3977"/>
              <p:cNvSpPr>
                <a:spLocks noChangeArrowheads="1"/>
              </p:cNvSpPr>
              <p:nvPr/>
            </p:nvSpPr>
            <p:spPr bwMode="auto">
              <a:xfrm>
                <a:off x="5229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49" name="Rectangle 3978"/>
              <p:cNvSpPr>
                <a:spLocks noChangeArrowheads="1"/>
              </p:cNvSpPr>
              <p:nvPr/>
            </p:nvSpPr>
            <p:spPr bwMode="auto">
              <a:xfrm>
                <a:off x="52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0" name="Rectangle 3979"/>
              <p:cNvSpPr>
                <a:spLocks noChangeArrowheads="1"/>
              </p:cNvSpPr>
              <p:nvPr/>
            </p:nvSpPr>
            <p:spPr bwMode="auto">
              <a:xfrm>
                <a:off x="5235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1" name="Rectangle 3980"/>
              <p:cNvSpPr>
                <a:spLocks noChangeArrowheads="1"/>
              </p:cNvSpPr>
              <p:nvPr/>
            </p:nvSpPr>
            <p:spPr bwMode="auto">
              <a:xfrm>
                <a:off x="5241" y="3858"/>
                <a:ext cx="5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2" name="Rectangle 3981"/>
              <p:cNvSpPr>
                <a:spLocks noChangeArrowheads="1"/>
              </p:cNvSpPr>
              <p:nvPr/>
            </p:nvSpPr>
            <p:spPr bwMode="auto">
              <a:xfrm>
                <a:off x="524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3" name="Rectangle 3982"/>
              <p:cNvSpPr>
                <a:spLocks noChangeArrowheads="1"/>
              </p:cNvSpPr>
              <p:nvPr/>
            </p:nvSpPr>
            <p:spPr bwMode="auto">
              <a:xfrm>
                <a:off x="5246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4" name="Rectangle 3983"/>
              <p:cNvSpPr>
                <a:spLocks noChangeArrowheads="1"/>
              </p:cNvSpPr>
              <p:nvPr/>
            </p:nvSpPr>
            <p:spPr bwMode="auto">
              <a:xfrm>
                <a:off x="5252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455" name="Rectangle 3984"/>
              <p:cNvSpPr>
                <a:spLocks noChangeArrowheads="1"/>
              </p:cNvSpPr>
              <p:nvPr/>
            </p:nvSpPr>
            <p:spPr bwMode="auto">
              <a:xfrm>
                <a:off x="5258" y="3858"/>
                <a:ext cx="6" cy="15"/>
              </a:xfrm>
              <a:prstGeom prst="rect">
                <a:avLst/>
              </a:prstGeom>
              <a:solidFill>
                <a:srgbClr val="008080"/>
              </a:solidFill>
              <a:ln w="6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DE" sz="1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9188" name="Rectangle 3986"/>
            <p:cNvSpPr>
              <a:spLocks noChangeArrowheads="1"/>
            </p:cNvSpPr>
            <p:nvPr/>
          </p:nvSpPr>
          <p:spPr bwMode="auto">
            <a:xfrm>
              <a:off x="5264" y="3838"/>
              <a:ext cx="6" cy="35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89" name="Rectangle 3987"/>
            <p:cNvSpPr>
              <a:spLocks noChangeArrowheads="1"/>
            </p:cNvSpPr>
            <p:nvPr/>
          </p:nvSpPr>
          <p:spPr bwMode="auto">
            <a:xfrm>
              <a:off x="526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0" name="Rectangle 3988"/>
            <p:cNvSpPr>
              <a:spLocks noChangeArrowheads="1"/>
            </p:cNvSpPr>
            <p:nvPr/>
          </p:nvSpPr>
          <p:spPr bwMode="auto">
            <a:xfrm>
              <a:off x="527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1" name="Rectangle 3989"/>
            <p:cNvSpPr>
              <a:spLocks noChangeArrowheads="1"/>
            </p:cNvSpPr>
            <p:nvPr/>
          </p:nvSpPr>
          <p:spPr bwMode="auto">
            <a:xfrm>
              <a:off x="527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2" name="Rectangle 3990"/>
            <p:cNvSpPr>
              <a:spLocks noChangeArrowheads="1"/>
            </p:cNvSpPr>
            <p:nvPr/>
          </p:nvSpPr>
          <p:spPr bwMode="auto">
            <a:xfrm>
              <a:off x="527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3" name="Rectangle 3991"/>
            <p:cNvSpPr>
              <a:spLocks noChangeArrowheads="1"/>
            </p:cNvSpPr>
            <p:nvPr/>
          </p:nvSpPr>
          <p:spPr bwMode="auto">
            <a:xfrm>
              <a:off x="5282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4" name="Rectangle 3992"/>
            <p:cNvSpPr>
              <a:spLocks noChangeArrowheads="1"/>
            </p:cNvSpPr>
            <p:nvPr/>
          </p:nvSpPr>
          <p:spPr bwMode="auto">
            <a:xfrm>
              <a:off x="52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5" name="Rectangle 3993"/>
            <p:cNvSpPr>
              <a:spLocks noChangeArrowheads="1"/>
            </p:cNvSpPr>
            <p:nvPr/>
          </p:nvSpPr>
          <p:spPr bwMode="auto">
            <a:xfrm>
              <a:off x="52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6" name="Rectangle 3994"/>
            <p:cNvSpPr>
              <a:spLocks noChangeArrowheads="1"/>
            </p:cNvSpPr>
            <p:nvPr/>
          </p:nvSpPr>
          <p:spPr bwMode="auto">
            <a:xfrm>
              <a:off x="5293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7" name="Rectangle 3995"/>
            <p:cNvSpPr>
              <a:spLocks noChangeArrowheads="1"/>
            </p:cNvSpPr>
            <p:nvPr/>
          </p:nvSpPr>
          <p:spPr bwMode="auto">
            <a:xfrm>
              <a:off x="5299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8" name="Rectangle 3996"/>
            <p:cNvSpPr>
              <a:spLocks noChangeArrowheads="1"/>
            </p:cNvSpPr>
            <p:nvPr/>
          </p:nvSpPr>
          <p:spPr bwMode="auto">
            <a:xfrm>
              <a:off x="5305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199" name="Rectangle 3997"/>
            <p:cNvSpPr>
              <a:spLocks noChangeArrowheads="1"/>
            </p:cNvSpPr>
            <p:nvPr/>
          </p:nvSpPr>
          <p:spPr bwMode="auto">
            <a:xfrm>
              <a:off x="531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0" name="Rectangle 3998"/>
            <p:cNvSpPr>
              <a:spLocks noChangeArrowheads="1"/>
            </p:cNvSpPr>
            <p:nvPr/>
          </p:nvSpPr>
          <p:spPr bwMode="auto">
            <a:xfrm>
              <a:off x="531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1" name="Rectangle 3999"/>
            <p:cNvSpPr>
              <a:spLocks noChangeArrowheads="1"/>
            </p:cNvSpPr>
            <p:nvPr/>
          </p:nvSpPr>
          <p:spPr bwMode="auto">
            <a:xfrm>
              <a:off x="531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2" name="Rectangle 4000"/>
            <p:cNvSpPr>
              <a:spLocks noChangeArrowheads="1"/>
            </p:cNvSpPr>
            <p:nvPr/>
          </p:nvSpPr>
          <p:spPr bwMode="auto">
            <a:xfrm>
              <a:off x="5323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3" name="Rectangle 4001"/>
            <p:cNvSpPr>
              <a:spLocks noChangeArrowheads="1"/>
            </p:cNvSpPr>
            <p:nvPr/>
          </p:nvSpPr>
          <p:spPr bwMode="auto">
            <a:xfrm>
              <a:off x="5323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4" name="Rectangle 4002"/>
            <p:cNvSpPr>
              <a:spLocks noChangeArrowheads="1"/>
            </p:cNvSpPr>
            <p:nvPr/>
          </p:nvSpPr>
          <p:spPr bwMode="auto">
            <a:xfrm>
              <a:off x="5329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5" name="Rectangle 4003"/>
            <p:cNvSpPr>
              <a:spLocks noChangeArrowheads="1"/>
            </p:cNvSpPr>
            <p:nvPr/>
          </p:nvSpPr>
          <p:spPr bwMode="auto">
            <a:xfrm>
              <a:off x="5334" y="3838"/>
              <a:ext cx="6" cy="35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6" name="Rectangle 4004"/>
            <p:cNvSpPr>
              <a:spLocks noChangeArrowheads="1"/>
            </p:cNvSpPr>
            <p:nvPr/>
          </p:nvSpPr>
          <p:spPr bwMode="auto">
            <a:xfrm>
              <a:off x="534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7" name="Rectangle 4005"/>
            <p:cNvSpPr>
              <a:spLocks noChangeArrowheads="1"/>
            </p:cNvSpPr>
            <p:nvPr/>
          </p:nvSpPr>
          <p:spPr bwMode="auto">
            <a:xfrm>
              <a:off x="534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8" name="Rectangle 4006"/>
            <p:cNvSpPr>
              <a:spLocks noChangeArrowheads="1"/>
            </p:cNvSpPr>
            <p:nvPr/>
          </p:nvSpPr>
          <p:spPr bwMode="auto">
            <a:xfrm>
              <a:off x="534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09" name="Rectangle 4007"/>
            <p:cNvSpPr>
              <a:spLocks noChangeArrowheads="1"/>
            </p:cNvSpPr>
            <p:nvPr/>
          </p:nvSpPr>
          <p:spPr bwMode="auto">
            <a:xfrm>
              <a:off x="535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0" name="Rectangle 4008"/>
            <p:cNvSpPr>
              <a:spLocks noChangeArrowheads="1"/>
            </p:cNvSpPr>
            <p:nvPr/>
          </p:nvSpPr>
          <p:spPr bwMode="auto">
            <a:xfrm>
              <a:off x="535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1" name="Rectangle 4009"/>
            <p:cNvSpPr>
              <a:spLocks noChangeArrowheads="1"/>
            </p:cNvSpPr>
            <p:nvPr/>
          </p:nvSpPr>
          <p:spPr bwMode="auto">
            <a:xfrm>
              <a:off x="535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2" name="Rectangle 4010"/>
            <p:cNvSpPr>
              <a:spLocks noChangeArrowheads="1"/>
            </p:cNvSpPr>
            <p:nvPr/>
          </p:nvSpPr>
          <p:spPr bwMode="auto">
            <a:xfrm>
              <a:off x="536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3" name="Rectangle 4011"/>
            <p:cNvSpPr>
              <a:spLocks noChangeArrowheads="1"/>
            </p:cNvSpPr>
            <p:nvPr/>
          </p:nvSpPr>
          <p:spPr bwMode="auto">
            <a:xfrm>
              <a:off x="536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4" name="Rectangle 4012"/>
            <p:cNvSpPr>
              <a:spLocks noChangeArrowheads="1"/>
            </p:cNvSpPr>
            <p:nvPr/>
          </p:nvSpPr>
          <p:spPr bwMode="auto">
            <a:xfrm>
              <a:off x="537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5" name="Rectangle 4013"/>
            <p:cNvSpPr>
              <a:spLocks noChangeArrowheads="1"/>
            </p:cNvSpPr>
            <p:nvPr/>
          </p:nvSpPr>
          <p:spPr bwMode="auto">
            <a:xfrm>
              <a:off x="5376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6" name="Rectangle 4014"/>
            <p:cNvSpPr>
              <a:spLocks noChangeArrowheads="1"/>
            </p:cNvSpPr>
            <p:nvPr/>
          </p:nvSpPr>
          <p:spPr bwMode="auto">
            <a:xfrm>
              <a:off x="538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7" name="Rectangle 4015"/>
            <p:cNvSpPr>
              <a:spLocks noChangeArrowheads="1"/>
            </p:cNvSpPr>
            <p:nvPr/>
          </p:nvSpPr>
          <p:spPr bwMode="auto">
            <a:xfrm>
              <a:off x="53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8" name="Rectangle 4016"/>
            <p:cNvSpPr>
              <a:spLocks noChangeArrowheads="1"/>
            </p:cNvSpPr>
            <p:nvPr/>
          </p:nvSpPr>
          <p:spPr bwMode="auto">
            <a:xfrm>
              <a:off x="53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19" name="Rectangle 4017"/>
            <p:cNvSpPr>
              <a:spLocks noChangeArrowheads="1"/>
            </p:cNvSpPr>
            <p:nvPr/>
          </p:nvSpPr>
          <p:spPr bwMode="auto">
            <a:xfrm>
              <a:off x="5393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0" name="Rectangle 4018"/>
            <p:cNvSpPr>
              <a:spLocks noChangeArrowheads="1"/>
            </p:cNvSpPr>
            <p:nvPr/>
          </p:nvSpPr>
          <p:spPr bwMode="auto">
            <a:xfrm>
              <a:off x="5399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1" name="Rectangle 4019"/>
            <p:cNvSpPr>
              <a:spLocks noChangeArrowheads="1"/>
            </p:cNvSpPr>
            <p:nvPr/>
          </p:nvSpPr>
          <p:spPr bwMode="auto">
            <a:xfrm>
              <a:off x="5399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2" name="Rectangle 4020"/>
            <p:cNvSpPr>
              <a:spLocks noChangeArrowheads="1"/>
            </p:cNvSpPr>
            <p:nvPr/>
          </p:nvSpPr>
          <p:spPr bwMode="auto">
            <a:xfrm>
              <a:off x="5405" y="3838"/>
              <a:ext cx="6" cy="35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3" name="Rectangle 4021"/>
            <p:cNvSpPr>
              <a:spLocks noChangeArrowheads="1"/>
            </p:cNvSpPr>
            <p:nvPr/>
          </p:nvSpPr>
          <p:spPr bwMode="auto">
            <a:xfrm>
              <a:off x="541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4" name="Rectangle 4022"/>
            <p:cNvSpPr>
              <a:spLocks noChangeArrowheads="1"/>
            </p:cNvSpPr>
            <p:nvPr/>
          </p:nvSpPr>
          <p:spPr bwMode="auto">
            <a:xfrm>
              <a:off x="541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5" name="Rectangle 4023"/>
            <p:cNvSpPr>
              <a:spLocks noChangeArrowheads="1"/>
            </p:cNvSpPr>
            <p:nvPr/>
          </p:nvSpPr>
          <p:spPr bwMode="auto">
            <a:xfrm>
              <a:off x="5417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6" name="Rectangle 4024"/>
            <p:cNvSpPr>
              <a:spLocks noChangeArrowheads="1"/>
            </p:cNvSpPr>
            <p:nvPr/>
          </p:nvSpPr>
          <p:spPr bwMode="auto">
            <a:xfrm>
              <a:off x="542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7" name="Rectangle 4025"/>
            <p:cNvSpPr>
              <a:spLocks noChangeArrowheads="1"/>
            </p:cNvSpPr>
            <p:nvPr/>
          </p:nvSpPr>
          <p:spPr bwMode="auto">
            <a:xfrm>
              <a:off x="542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8" name="Rectangle 4026"/>
            <p:cNvSpPr>
              <a:spLocks noChangeArrowheads="1"/>
            </p:cNvSpPr>
            <p:nvPr/>
          </p:nvSpPr>
          <p:spPr bwMode="auto">
            <a:xfrm>
              <a:off x="542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29" name="Rectangle 4027"/>
            <p:cNvSpPr>
              <a:spLocks noChangeArrowheads="1"/>
            </p:cNvSpPr>
            <p:nvPr/>
          </p:nvSpPr>
          <p:spPr bwMode="auto">
            <a:xfrm>
              <a:off x="543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0" name="Rectangle 4028"/>
            <p:cNvSpPr>
              <a:spLocks noChangeArrowheads="1"/>
            </p:cNvSpPr>
            <p:nvPr/>
          </p:nvSpPr>
          <p:spPr bwMode="auto">
            <a:xfrm>
              <a:off x="544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1" name="Rectangle 4029"/>
            <p:cNvSpPr>
              <a:spLocks noChangeArrowheads="1"/>
            </p:cNvSpPr>
            <p:nvPr/>
          </p:nvSpPr>
          <p:spPr bwMode="auto">
            <a:xfrm>
              <a:off x="544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2" name="Rectangle 4030"/>
            <p:cNvSpPr>
              <a:spLocks noChangeArrowheads="1"/>
            </p:cNvSpPr>
            <p:nvPr/>
          </p:nvSpPr>
          <p:spPr bwMode="auto">
            <a:xfrm>
              <a:off x="544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3" name="Rectangle 4031"/>
            <p:cNvSpPr>
              <a:spLocks noChangeArrowheads="1"/>
            </p:cNvSpPr>
            <p:nvPr/>
          </p:nvSpPr>
          <p:spPr bwMode="auto">
            <a:xfrm>
              <a:off x="545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4" name="Rectangle 4032"/>
            <p:cNvSpPr>
              <a:spLocks noChangeArrowheads="1"/>
            </p:cNvSpPr>
            <p:nvPr/>
          </p:nvSpPr>
          <p:spPr bwMode="auto">
            <a:xfrm>
              <a:off x="545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5" name="Rectangle 4033"/>
            <p:cNvSpPr>
              <a:spLocks noChangeArrowheads="1"/>
            </p:cNvSpPr>
            <p:nvPr/>
          </p:nvSpPr>
          <p:spPr bwMode="auto">
            <a:xfrm>
              <a:off x="545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6" name="Rectangle 4034"/>
            <p:cNvSpPr>
              <a:spLocks noChangeArrowheads="1"/>
            </p:cNvSpPr>
            <p:nvPr/>
          </p:nvSpPr>
          <p:spPr bwMode="auto">
            <a:xfrm>
              <a:off x="5464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7" name="Rectangle 4035"/>
            <p:cNvSpPr>
              <a:spLocks noChangeArrowheads="1"/>
            </p:cNvSpPr>
            <p:nvPr/>
          </p:nvSpPr>
          <p:spPr bwMode="auto">
            <a:xfrm>
              <a:off x="5469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8" name="Rectangle 4036"/>
            <p:cNvSpPr>
              <a:spLocks noChangeArrowheads="1"/>
            </p:cNvSpPr>
            <p:nvPr/>
          </p:nvSpPr>
          <p:spPr bwMode="auto">
            <a:xfrm>
              <a:off x="5475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39" name="Rectangle 4037"/>
            <p:cNvSpPr>
              <a:spLocks noChangeArrowheads="1"/>
            </p:cNvSpPr>
            <p:nvPr/>
          </p:nvSpPr>
          <p:spPr bwMode="auto">
            <a:xfrm>
              <a:off x="5475" y="3838"/>
              <a:ext cx="6" cy="35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0" name="Rectangle 4038"/>
            <p:cNvSpPr>
              <a:spLocks noChangeArrowheads="1"/>
            </p:cNvSpPr>
            <p:nvPr/>
          </p:nvSpPr>
          <p:spPr bwMode="auto">
            <a:xfrm>
              <a:off x="5481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1" name="Rectangle 4039"/>
            <p:cNvSpPr>
              <a:spLocks noChangeArrowheads="1"/>
            </p:cNvSpPr>
            <p:nvPr/>
          </p:nvSpPr>
          <p:spPr bwMode="auto">
            <a:xfrm>
              <a:off x="54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2" name="Rectangle 4040"/>
            <p:cNvSpPr>
              <a:spLocks noChangeArrowheads="1"/>
            </p:cNvSpPr>
            <p:nvPr/>
          </p:nvSpPr>
          <p:spPr bwMode="auto">
            <a:xfrm>
              <a:off x="5487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3" name="Rectangle 4041"/>
            <p:cNvSpPr>
              <a:spLocks noChangeArrowheads="1"/>
            </p:cNvSpPr>
            <p:nvPr/>
          </p:nvSpPr>
          <p:spPr bwMode="auto">
            <a:xfrm>
              <a:off x="5493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4" name="Rectangle 4042"/>
            <p:cNvSpPr>
              <a:spLocks noChangeArrowheads="1"/>
            </p:cNvSpPr>
            <p:nvPr/>
          </p:nvSpPr>
          <p:spPr bwMode="auto">
            <a:xfrm>
              <a:off x="5499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5" name="Rectangle 4043"/>
            <p:cNvSpPr>
              <a:spLocks noChangeArrowheads="1"/>
            </p:cNvSpPr>
            <p:nvPr/>
          </p:nvSpPr>
          <p:spPr bwMode="auto">
            <a:xfrm>
              <a:off x="5505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6" name="Rectangle 4044"/>
            <p:cNvSpPr>
              <a:spLocks noChangeArrowheads="1"/>
            </p:cNvSpPr>
            <p:nvPr/>
          </p:nvSpPr>
          <p:spPr bwMode="auto">
            <a:xfrm>
              <a:off x="5505" y="3858"/>
              <a:ext cx="5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7" name="Rectangle 4045"/>
            <p:cNvSpPr>
              <a:spLocks noChangeArrowheads="1"/>
            </p:cNvSpPr>
            <p:nvPr/>
          </p:nvSpPr>
          <p:spPr bwMode="auto">
            <a:xfrm>
              <a:off x="551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8" name="Rectangle 4046"/>
            <p:cNvSpPr>
              <a:spLocks noChangeArrowheads="1"/>
            </p:cNvSpPr>
            <p:nvPr/>
          </p:nvSpPr>
          <p:spPr bwMode="auto">
            <a:xfrm>
              <a:off x="551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49" name="Rectangle 4047"/>
            <p:cNvSpPr>
              <a:spLocks noChangeArrowheads="1"/>
            </p:cNvSpPr>
            <p:nvPr/>
          </p:nvSpPr>
          <p:spPr bwMode="auto">
            <a:xfrm>
              <a:off x="552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0" name="Rectangle 4048"/>
            <p:cNvSpPr>
              <a:spLocks noChangeArrowheads="1"/>
            </p:cNvSpPr>
            <p:nvPr/>
          </p:nvSpPr>
          <p:spPr bwMode="auto">
            <a:xfrm>
              <a:off x="5522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1" name="Rectangle 4049"/>
            <p:cNvSpPr>
              <a:spLocks noChangeArrowheads="1"/>
            </p:cNvSpPr>
            <p:nvPr/>
          </p:nvSpPr>
          <p:spPr bwMode="auto">
            <a:xfrm>
              <a:off x="5528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2" name="Rectangle 4050"/>
            <p:cNvSpPr>
              <a:spLocks noChangeArrowheads="1"/>
            </p:cNvSpPr>
            <p:nvPr/>
          </p:nvSpPr>
          <p:spPr bwMode="auto">
            <a:xfrm>
              <a:off x="553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3" name="Rectangle 4051"/>
            <p:cNvSpPr>
              <a:spLocks noChangeArrowheads="1"/>
            </p:cNvSpPr>
            <p:nvPr/>
          </p:nvSpPr>
          <p:spPr bwMode="auto">
            <a:xfrm>
              <a:off x="5534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4" name="Rectangle 4052"/>
            <p:cNvSpPr>
              <a:spLocks noChangeArrowheads="1"/>
            </p:cNvSpPr>
            <p:nvPr/>
          </p:nvSpPr>
          <p:spPr bwMode="auto">
            <a:xfrm>
              <a:off x="5540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  <p:sp>
          <p:nvSpPr>
            <p:cNvPr id="49255" name="Rectangle 4053"/>
            <p:cNvSpPr>
              <a:spLocks noChangeArrowheads="1"/>
            </p:cNvSpPr>
            <p:nvPr/>
          </p:nvSpPr>
          <p:spPr bwMode="auto">
            <a:xfrm>
              <a:off x="5546" y="3858"/>
              <a:ext cx="6" cy="15"/>
            </a:xfrm>
            <a:prstGeom prst="rect">
              <a:avLst/>
            </a:prstGeom>
            <a:solidFill>
              <a:srgbClr val="008080"/>
            </a:solidFill>
            <a:ln w="6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000">
                <a:solidFill>
                  <a:srgbClr val="000000"/>
                </a:solidFill>
              </a:endParaRPr>
            </a:p>
          </p:txBody>
        </p:sp>
      </p:grp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400425" y="2854325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30.5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2" name="Text Box 9"/>
          <p:cNvSpPr txBox="1">
            <a:spLocks noChangeArrowheads="1"/>
          </p:cNvSpPr>
          <p:nvPr/>
        </p:nvSpPr>
        <p:spPr bwMode="auto">
          <a:xfrm>
            <a:off x="273050" y="4554538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40.5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8613" y="2841625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20.5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4" name="Text Box 9"/>
          <p:cNvSpPr txBox="1">
            <a:spLocks noChangeArrowheads="1"/>
          </p:cNvSpPr>
          <p:nvPr/>
        </p:nvSpPr>
        <p:spPr bwMode="auto">
          <a:xfrm>
            <a:off x="3357563" y="1128713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10.5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5" name="Text Box 9"/>
          <p:cNvSpPr txBox="1">
            <a:spLocks noChangeArrowheads="1"/>
          </p:cNvSpPr>
          <p:nvPr/>
        </p:nvSpPr>
        <p:spPr bwMode="auto">
          <a:xfrm>
            <a:off x="303213" y="1135063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6" name="Text Box 9"/>
          <p:cNvSpPr txBox="1">
            <a:spLocks noChangeArrowheads="1"/>
          </p:cNvSpPr>
          <p:nvPr/>
        </p:nvSpPr>
        <p:spPr bwMode="auto">
          <a:xfrm>
            <a:off x="7862888" y="4584700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10.5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7" name="Text Box 9"/>
          <p:cNvSpPr txBox="1">
            <a:spLocks noChangeArrowheads="1"/>
          </p:cNvSpPr>
          <p:nvPr/>
        </p:nvSpPr>
        <p:spPr bwMode="auto">
          <a:xfrm>
            <a:off x="7893050" y="2811463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30.5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8" name="Text Box 9"/>
          <p:cNvSpPr txBox="1">
            <a:spLocks noChangeArrowheads="1"/>
          </p:cNvSpPr>
          <p:nvPr/>
        </p:nvSpPr>
        <p:spPr bwMode="auto">
          <a:xfrm>
            <a:off x="4705350" y="2828925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40.5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69" name="Text Box 9"/>
          <p:cNvSpPr txBox="1">
            <a:spLocks noChangeArrowheads="1"/>
          </p:cNvSpPr>
          <p:nvPr/>
        </p:nvSpPr>
        <p:spPr bwMode="auto">
          <a:xfrm>
            <a:off x="7905750" y="1092200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50.5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70" name="Text Box 9"/>
          <p:cNvSpPr txBox="1">
            <a:spLocks noChangeArrowheads="1"/>
          </p:cNvSpPr>
          <p:nvPr/>
        </p:nvSpPr>
        <p:spPr bwMode="auto">
          <a:xfrm>
            <a:off x="4729163" y="1135063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60.5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71" name="Text Box 9"/>
          <p:cNvSpPr txBox="1">
            <a:spLocks noChangeArrowheads="1"/>
          </p:cNvSpPr>
          <p:nvPr/>
        </p:nvSpPr>
        <p:spPr bwMode="auto">
          <a:xfrm>
            <a:off x="3443288" y="4591050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50.5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49172" name="Text Box 9"/>
          <p:cNvSpPr txBox="1">
            <a:spLocks noChangeArrowheads="1"/>
          </p:cNvSpPr>
          <p:nvPr/>
        </p:nvSpPr>
        <p:spPr bwMode="auto">
          <a:xfrm>
            <a:off x="4735513" y="4591050"/>
            <a:ext cx="946150" cy="3048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800080"/>
                </a:solidFill>
                <a:latin typeface="Arial" charset="0"/>
                <a:ea typeface="Arial" charset="0"/>
                <a:cs typeface="Arial" charset="0"/>
              </a:rPr>
              <a:t>20.5 </a:t>
            </a:r>
            <a:r>
              <a:rPr lang="en-US" sz="1400">
                <a:solidFill>
                  <a:srgbClr val="800080"/>
                </a:solidFill>
                <a:ea typeface="Arial" charset="0"/>
                <a:cs typeface="Arial" charset="0"/>
              </a:rPr>
              <a:t>GeV</a:t>
            </a:r>
          </a:p>
        </p:txBody>
      </p:sp>
      <p:sp>
        <p:nvSpPr>
          <p:cNvPr id="5407" name="Oval 5406"/>
          <p:cNvSpPr>
            <a:spLocks noChangeArrowheads="1"/>
          </p:cNvSpPr>
          <p:nvPr/>
        </p:nvSpPr>
        <p:spPr bwMode="auto">
          <a:xfrm>
            <a:off x="3303591" y="1096963"/>
            <a:ext cx="1012825" cy="3302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08" name="Oval 5407"/>
          <p:cNvSpPr>
            <a:spLocks noChangeArrowheads="1"/>
          </p:cNvSpPr>
          <p:nvPr/>
        </p:nvSpPr>
        <p:spPr bwMode="auto">
          <a:xfrm>
            <a:off x="7785100" y="4565650"/>
            <a:ext cx="1011238" cy="3302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09" name="Oval 5408"/>
          <p:cNvSpPr>
            <a:spLocks noChangeArrowheads="1"/>
          </p:cNvSpPr>
          <p:nvPr/>
        </p:nvSpPr>
        <p:spPr bwMode="auto">
          <a:xfrm>
            <a:off x="4700591" y="4541838"/>
            <a:ext cx="1011237" cy="328612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0" name="Oval 5409"/>
          <p:cNvSpPr>
            <a:spLocks noChangeArrowheads="1"/>
          </p:cNvSpPr>
          <p:nvPr/>
        </p:nvSpPr>
        <p:spPr bwMode="auto">
          <a:xfrm>
            <a:off x="268291" y="2803525"/>
            <a:ext cx="1011237" cy="3302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1" name="Oval 5410"/>
          <p:cNvSpPr>
            <a:spLocks noChangeArrowheads="1"/>
          </p:cNvSpPr>
          <p:nvPr/>
        </p:nvSpPr>
        <p:spPr bwMode="auto">
          <a:xfrm>
            <a:off x="249241" y="4516438"/>
            <a:ext cx="1012825" cy="3302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2" name="Oval 5411"/>
          <p:cNvSpPr>
            <a:spLocks noChangeArrowheads="1"/>
          </p:cNvSpPr>
          <p:nvPr/>
        </p:nvSpPr>
        <p:spPr bwMode="auto">
          <a:xfrm>
            <a:off x="4681541" y="2803525"/>
            <a:ext cx="1012825" cy="330200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3" name="Oval 5412"/>
          <p:cNvSpPr>
            <a:spLocks noChangeArrowheads="1"/>
          </p:cNvSpPr>
          <p:nvPr/>
        </p:nvSpPr>
        <p:spPr bwMode="auto">
          <a:xfrm>
            <a:off x="3309941" y="2798763"/>
            <a:ext cx="1012825" cy="328612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4" name="Oval 5413"/>
          <p:cNvSpPr>
            <a:spLocks noChangeArrowheads="1"/>
          </p:cNvSpPr>
          <p:nvPr/>
        </p:nvSpPr>
        <p:spPr bwMode="auto">
          <a:xfrm>
            <a:off x="7864475" y="2779713"/>
            <a:ext cx="1011238" cy="328612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5" name="Oval 5414"/>
          <p:cNvSpPr>
            <a:spLocks noChangeArrowheads="1"/>
          </p:cNvSpPr>
          <p:nvPr/>
        </p:nvSpPr>
        <p:spPr bwMode="auto">
          <a:xfrm>
            <a:off x="7821616" y="1079506"/>
            <a:ext cx="1011237" cy="328613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5416" name="Oval 5415"/>
          <p:cNvSpPr>
            <a:spLocks noChangeArrowheads="1"/>
          </p:cNvSpPr>
          <p:nvPr/>
        </p:nvSpPr>
        <p:spPr bwMode="auto">
          <a:xfrm>
            <a:off x="3365500" y="4572006"/>
            <a:ext cx="1011238" cy="328613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000">
              <a:solidFill>
                <a:srgbClr val="000000"/>
              </a:solidFill>
            </a:endParaRPr>
          </a:p>
        </p:txBody>
      </p:sp>
      <p:sp>
        <p:nvSpPr>
          <p:cNvPr id="49183" name="Footer Placeholder 3"/>
          <p:cNvSpPr>
            <a:spLocks noGrp="1"/>
          </p:cNvSpPr>
          <p:nvPr>
            <p:ph type="ftr" sz="quarter" idx="10"/>
          </p:nvPr>
        </p:nvSpPr>
        <p:spPr bwMode="auto">
          <a:xfrm>
            <a:off x="5595941" y="6589719"/>
            <a:ext cx="2962275" cy="268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7030A0"/>
                </a:solidFill>
                <a:latin typeface="Arial Unicode MS" charset="0"/>
              </a:rPr>
              <a:t>Accelerator Seminar, CERN, Oct. 7, 2010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7" grpId="0" animBg="1"/>
      <p:bldP spid="5407" grpId="1" animBg="1"/>
      <p:bldP spid="5408" grpId="0" animBg="1"/>
      <p:bldP spid="5408" grpId="1" animBg="1"/>
      <p:bldP spid="5409" grpId="0" animBg="1"/>
      <p:bldP spid="5409" grpId="1" animBg="1"/>
      <p:bldP spid="5410" grpId="0" animBg="1"/>
      <p:bldP spid="5410" grpId="1" animBg="1"/>
      <p:bldP spid="5411" grpId="0" animBg="1"/>
      <p:bldP spid="5411" grpId="1" animBg="1"/>
      <p:bldP spid="5412" grpId="0" animBg="1"/>
      <p:bldP spid="5412" grpId="1" animBg="1"/>
      <p:bldP spid="5413" grpId="0" animBg="1"/>
      <p:bldP spid="5413" grpId="1" animBg="1"/>
      <p:bldP spid="5414" grpId="0" animBg="1"/>
      <p:bldP spid="5414" grpId="1" animBg="1"/>
      <p:bldP spid="5415" grpId="0" animBg="1"/>
      <p:bldP spid="5415" grpId="1" animBg="1"/>
      <p:bldP spid="5416" grpId="0" animBg="1"/>
      <p:bldP spid="541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273636"/>
            <a:ext cx="8228160" cy="1144921"/>
          </a:xfrm>
          <a:ln/>
        </p:spPr>
        <p:txBody>
          <a:bodyPr tIns="35199"/>
          <a:lstStyle/>
          <a:p>
            <a:pPr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err="1"/>
              <a:t>Linac</a:t>
            </a:r>
            <a:r>
              <a:rPr lang="en-US" dirty="0"/>
              <a:t>-Ring FF layout and </a:t>
            </a:r>
            <a:r>
              <a:rPr lang="en-US" dirty="0" err="1"/>
              <a:t>p</a:t>
            </a:r>
            <a:r>
              <a:rPr lang="en-US" dirty="0"/>
              <a:t> optics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200" y="1263013"/>
            <a:ext cx="4986720" cy="41303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3360" y="1245731"/>
            <a:ext cx="4561920" cy="39402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49633" y="5936046"/>
            <a:ext cx="170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Rogelio Tomas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99660"/>
          </a:xfrm>
          <a:solidFill>
            <a:srgbClr val="D1B039">
              <a:alpha val="27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Two Options </a:t>
            </a:r>
            <a:endParaRPr lang="en-US" sz="2800" b="1" dirty="0">
              <a:solidFill>
                <a:srgbClr val="1F497D"/>
              </a:solidFill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687818" y="3975652"/>
          <a:ext cx="3887788" cy="1985962"/>
        </p:xfrm>
        <a:graphic>
          <a:graphicData uri="http://schemas.openxmlformats.org/presentationml/2006/ole">
            <p:oleObj spid="_x0000_s17410" name="Equation" r:id="rId3" imgW="3162300" imgH="16129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942975" y="1356628"/>
          <a:ext cx="3898900" cy="2078037"/>
        </p:xfrm>
        <a:graphic>
          <a:graphicData uri="http://schemas.openxmlformats.org/presentationml/2006/ole">
            <p:oleObj spid="_x0000_s17411" name="Equation" r:id="rId4" imgW="3175000" imgH="16891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36399" y="1356628"/>
            <a:ext cx="3313728" cy="206210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1F497D"/>
                </a:solidFill>
              </a:rPr>
              <a:t>Ring-Ring</a:t>
            </a:r>
          </a:p>
          <a:p>
            <a:r>
              <a:rPr lang="en-US" dirty="0" smtClean="0"/>
              <a:t>Power Limit of 100 MW wall plug</a:t>
            </a:r>
          </a:p>
          <a:p>
            <a:r>
              <a:rPr lang="en-US" dirty="0" smtClean="0"/>
              <a:t>“ultimate” LHC proton beam</a:t>
            </a:r>
          </a:p>
          <a:p>
            <a:r>
              <a:rPr lang="en-US" b="1" dirty="0" smtClean="0"/>
              <a:t>60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dirty="0" err="1" smtClean="0"/>
              <a:t>e</a:t>
            </a:r>
            <a:r>
              <a:rPr lang="en-US" baseline="30000" dirty="0" smtClean="0"/>
              <a:t>± </a:t>
            </a:r>
            <a:r>
              <a:rPr lang="en-US" dirty="0" smtClean="0"/>
              <a:t>beam</a:t>
            </a:r>
            <a:endParaRPr lang="en-US" baseline="30000" dirty="0" smtClean="0"/>
          </a:p>
          <a:p>
            <a:endParaRPr lang="en-US" dirty="0" smtClean="0"/>
          </a:p>
          <a:p>
            <a:pPr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L = 2 10</a:t>
            </a:r>
            <a:r>
              <a:rPr lang="en-US" baseline="30000" dirty="0" smtClean="0">
                <a:sym typeface="Wingdings"/>
              </a:rPr>
              <a:t>33</a:t>
            </a:r>
            <a:r>
              <a:rPr lang="en-US" dirty="0" smtClean="0">
                <a:sym typeface="Wingdings"/>
              </a:rPr>
              <a:t> cm</a:t>
            </a:r>
            <a:r>
              <a:rPr lang="en-US" baseline="30000" dirty="0" smtClean="0">
                <a:sym typeface="Wingdings"/>
              </a:rPr>
              <a:t>-2</a:t>
            </a:r>
            <a:r>
              <a:rPr lang="en-US" dirty="0" smtClean="0">
                <a:sym typeface="Wingdings"/>
              </a:rPr>
              <a:t>s</a:t>
            </a:r>
            <a:r>
              <a:rPr lang="en-US" baseline="30000" dirty="0" smtClean="0">
                <a:sym typeface="Wingdings"/>
              </a:rPr>
              <a:t>-1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O(100) fb</a:t>
            </a:r>
            <a:r>
              <a:rPr lang="en-US" baseline="30000" dirty="0" smtClean="0">
                <a:sym typeface="Wingdings"/>
              </a:rPr>
              <a:t>-1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2978" y="3821049"/>
            <a:ext cx="2980303" cy="2431435"/>
          </a:xfrm>
          <a:prstGeom prst="rect">
            <a:avLst/>
          </a:prstGeom>
          <a:noFill/>
          <a:ln>
            <a:solidFill>
              <a:srgbClr val="C9A12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D1B039"/>
                </a:solidFill>
              </a:rPr>
              <a:t>LINAC Ring </a:t>
            </a:r>
          </a:p>
          <a:p>
            <a:r>
              <a:rPr lang="en-US" dirty="0" smtClean="0"/>
              <a:t>Pulsed</a:t>
            </a:r>
            <a:r>
              <a:rPr lang="en-US" b="1" dirty="0" smtClean="0"/>
              <a:t>, 60 </a:t>
            </a:r>
            <a:r>
              <a:rPr lang="en-US" b="1" dirty="0" err="1" smtClean="0"/>
              <a:t>GeV</a:t>
            </a:r>
            <a:r>
              <a:rPr lang="en-US" dirty="0" smtClean="0"/>
              <a:t>: ~10</a:t>
            </a:r>
            <a:r>
              <a:rPr lang="en-US" baseline="30000" dirty="0" smtClean="0"/>
              <a:t>32</a:t>
            </a:r>
            <a:endParaRPr lang="en-US" dirty="0" smtClean="0"/>
          </a:p>
          <a:p>
            <a:r>
              <a:rPr lang="en-US" dirty="0" smtClean="0"/>
              <a:t>High luminosity:</a:t>
            </a:r>
          </a:p>
          <a:p>
            <a:r>
              <a:rPr lang="en-US" b="1" dirty="0" smtClean="0"/>
              <a:t>Energy recovery</a:t>
            </a:r>
            <a:r>
              <a:rPr lang="en-US" dirty="0" smtClean="0"/>
              <a:t>: P=P</a:t>
            </a:r>
            <a:r>
              <a:rPr lang="en-US" baseline="-25000" dirty="0" smtClean="0"/>
              <a:t>0</a:t>
            </a:r>
            <a:r>
              <a:rPr lang="en-US" dirty="0" smtClean="0"/>
              <a:t>/(1-η)</a:t>
            </a:r>
          </a:p>
          <a:p>
            <a:r>
              <a:rPr lang="en-US" dirty="0" err="1" smtClean="0"/>
              <a:t>β</a:t>
            </a:r>
            <a:r>
              <a:rPr lang="en-US" dirty="0" smtClean="0"/>
              <a:t>*=0.1m</a:t>
            </a:r>
          </a:p>
          <a:p>
            <a:r>
              <a:rPr lang="en-US" sz="1400" dirty="0" smtClean="0"/>
              <a:t>[5 times smaller than LHC by</a:t>
            </a:r>
          </a:p>
          <a:p>
            <a:r>
              <a:rPr lang="en-US" sz="1400" dirty="0" smtClean="0"/>
              <a:t> reduced </a:t>
            </a:r>
            <a:r>
              <a:rPr lang="en-US" sz="1400" dirty="0" err="1" smtClean="0"/>
              <a:t>l</a:t>
            </a:r>
            <a:r>
              <a:rPr lang="en-US" sz="1400" dirty="0" smtClean="0"/>
              <a:t>*, only one </a:t>
            </a:r>
            <a:r>
              <a:rPr lang="en-US" sz="1400" dirty="0" err="1" smtClean="0"/>
              <a:t>p</a:t>
            </a:r>
            <a:r>
              <a:rPr lang="en-US" sz="1400" dirty="0" smtClean="0"/>
              <a:t> squeezed</a:t>
            </a:r>
          </a:p>
          <a:p>
            <a:r>
              <a:rPr lang="en-US" sz="1400" dirty="0" smtClean="0"/>
              <a:t> and IR quads as for HL-LHC]</a:t>
            </a:r>
          </a:p>
          <a:p>
            <a:r>
              <a:rPr lang="en-US" dirty="0" smtClean="0">
                <a:sym typeface="Wingdings"/>
              </a:rPr>
              <a:t>L =  10</a:t>
            </a:r>
            <a:r>
              <a:rPr lang="en-US" baseline="30000" dirty="0" smtClean="0">
                <a:sym typeface="Wingdings"/>
              </a:rPr>
              <a:t>33</a:t>
            </a:r>
            <a:r>
              <a:rPr lang="en-US" dirty="0" smtClean="0">
                <a:sym typeface="Wingdings"/>
              </a:rPr>
              <a:t> cm</a:t>
            </a:r>
            <a:r>
              <a:rPr lang="en-US" baseline="30000" dirty="0" smtClean="0">
                <a:sym typeface="Wingdings"/>
              </a:rPr>
              <a:t>-2</a:t>
            </a:r>
            <a:r>
              <a:rPr lang="en-US" dirty="0" smtClean="0">
                <a:sym typeface="Wingdings"/>
              </a:rPr>
              <a:t>s</a:t>
            </a:r>
            <a:r>
              <a:rPr lang="en-US" baseline="30000" dirty="0" smtClean="0">
                <a:sym typeface="Wingdings"/>
              </a:rPr>
              <a:t>-1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O(100) fb</a:t>
            </a:r>
            <a:r>
              <a:rPr lang="en-US" baseline="30000" dirty="0" smtClean="0">
                <a:sym typeface="Wingdings"/>
              </a:rPr>
              <a:t>-1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79785" y="6221699"/>
            <a:ext cx="4249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F497D"/>
                </a:solidFill>
              </a:rPr>
              <a:t>Synchronous </a:t>
            </a:r>
            <a:r>
              <a:rPr lang="en-US" sz="1400" b="1" dirty="0" err="1" smtClean="0">
                <a:solidFill>
                  <a:srgbClr val="1F497D"/>
                </a:solidFill>
              </a:rPr>
              <a:t>ep</a:t>
            </a:r>
            <a:r>
              <a:rPr lang="en-US" sz="1400" b="1" dirty="0" smtClean="0">
                <a:solidFill>
                  <a:srgbClr val="1F497D"/>
                </a:solidFill>
              </a:rPr>
              <a:t> and pp operation (small </a:t>
            </a:r>
            <a:r>
              <a:rPr lang="en-US" sz="1400" b="1" dirty="0" err="1" smtClean="0">
                <a:solidFill>
                  <a:srgbClr val="1F497D"/>
                </a:solidFill>
              </a:rPr>
              <a:t>ep</a:t>
            </a:r>
            <a:r>
              <a:rPr lang="en-US" sz="1400" b="1" dirty="0" smtClean="0">
                <a:solidFill>
                  <a:srgbClr val="1F497D"/>
                </a:solidFill>
              </a:rPr>
              <a:t> </a:t>
            </a:r>
            <a:r>
              <a:rPr lang="en-US" sz="1400" b="1" dirty="0" err="1" smtClean="0">
                <a:solidFill>
                  <a:srgbClr val="1F497D"/>
                </a:solidFill>
              </a:rPr>
              <a:t>tuneshifts</a:t>
            </a:r>
            <a:r>
              <a:rPr lang="en-US" sz="1400" b="1" dirty="0" smtClean="0">
                <a:solidFill>
                  <a:srgbClr val="1F497D"/>
                </a:solidFill>
              </a:rPr>
              <a:t>)</a:t>
            </a:r>
          </a:p>
          <a:p>
            <a:r>
              <a:rPr lang="en-US" sz="1400" b="1" dirty="0" smtClean="0">
                <a:solidFill>
                  <a:srgbClr val="1F497D"/>
                </a:solidFill>
              </a:rPr>
              <a:t>The LHC </a:t>
            </a:r>
            <a:r>
              <a:rPr lang="en-US" sz="1400" b="1" dirty="0" err="1" smtClean="0">
                <a:solidFill>
                  <a:srgbClr val="1F497D"/>
                </a:solidFill>
              </a:rPr>
              <a:t>p</a:t>
            </a:r>
            <a:r>
              <a:rPr lang="en-US" sz="1400" b="1" dirty="0" smtClean="0">
                <a:solidFill>
                  <a:srgbClr val="1F497D"/>
                </a:solidFill>
              </a:rPr>
              <a:t> beams provide 100 times </a:t>
            </a:r>
            <a:r>
              <a:rPr lang="en-US" sz="1400" b="1" dirty="0" err="1" smtClean="0">
                <a:solidFill>
                  <a:srgbClr val="1F497D"/>
                </a:solidFill>
              </a:rPr>
              <a:t>HERA’s</a:t>
            </a:r>
            <a:r>
              <a:rPr lang="en-US" sz="1400" b="1" dirty="0" smtClean="0">
                <a:solidFill>
                  <a:srgbClr val="1F497D"/>
                </a:solidFill>
              </a:rPr>
              <a:t> luminosity</a:t>
            </a:r>
            <a:endParaRPr lang="en-US" sz="1400" b="1" dirty="0">
              <a:solidFill>
                <a:srgbClr val="1F497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626" y="80270"/>
            <a:ext cx="1544983" cy="1038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4910"/>
            <a:ext cx="8229600" cy="533449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Relative energy spread at interaction point</a:t>
            </a:r>
          </a:p>
          <a:p>
            <a:pPr lvl="1"/>
            <a:r>
              <a:rPr lang="en-US" dirty="0" smtClean="0"/>
              <a:t>Synchrotron radiation in arcs 3.3x10</a:t>
            </a:r>
            <a:r>
              <a:rPr lang="en-US" baseline="30000" dirty="0" smtClean="0"/>
              <a:t>-4</a:t>
            </a:r>
          </a:p>
          <a:p>
            <a:pPr lvl="1"/>
            <a:r>
              <a:rPr lang="en-US" dirty="0" smtClean="0"/>
              <a:t> Single bunch </a:t>
            </a:r>
            <a:r>
              <a:rPr lang="en-US" dirty="0" err="1" smtClean="0"/>
              <a:t>wakefields</a:t>
            </a:r>
            <a:r>
              <a:rPr lang="en-US" dirty="0" smtClean="0"/>
              <a:t> in </a:t>
            </a:r>
            <a:r>
              <a:rPr lang="en-US" dirty="0" err="1" smtClean="0"/>
              <a:t>linacs</a:t>
            </a:r>
            <a:r>
              <a:rPr lang="en-US" dirty="0" smtClean="0"/>
              <a:t> &lt;2x10</a:t>
            </a:r>
            <a:r>
              <a:rPr lang="en-US" baseline="30000" dirty="0" smtClean="0"/>
              <a:t>-4</a:t>
            </a:r>
          </a:p>
          <a:p>
            <a:pPr lvl="1"/>
            <a:endParaRPr lang="en-US" baseline="30000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</a:p>
          <a:p>
            <a:pPr lvl="1"/>
            <a:r>
              <a:rPr lang="en-US" dirty="0" smtClean="0"/>
              <a:t>Synchrotron radiation in arcs</a:t>
            </a:r>
          </a:p>
          <a:p>
            <a:pPr lvl="2"/>
            <a:r>
              <a:rPr lang="en-US" dirty="0" smtClean="0"/>
              <a:t>7μm from injection to IP</a:t>
            </a:r>
          </a:p>
          <a:p>
            <a:pPr lvl="2"/>
            <a:r>
              <a:rPr lang="en-US" dirty="0" smtClean="0"/>
              <a:t>26μm from injection to dump</a:t>
            </a:r>
          </a:p>
          <a:p>
            <a:pPr lvl="1"/>
            <a:r>
              <a:rPr lang="en-US" dirty="0" smtClean="0"/>
              <a:t>From static imperfections in </a:t>
            </a:r>
            <a:r>
              <a:rPr lang="en-US" dirty="0" err="1" smtClean="0"/>
              <a:t>linacs</a:t>
            </a:r>
            <a:r>
              <a:rPr lang="en-US" dirty="0" smtClean="0"/>
              <a:t> (e.g. misalignment)</a:t>
            </a:r>
          </a:p>
          <a:p>
            <a:pPr lvl="2"/>
            <a:r>
              <a:rPr lang="en-US" dirty="0" smtClean="0"/>
              <a:t>Expected to be very small (</a:t>
            </a:r>
            <a:r>
              <a:rPr lang="en-US" dirty="0" err="1" smtClean="0"/>
              <a:t>emittance</a:t>
            </a:r>
            <a:r>
              <a:rPr lang="en-US" dirty="0" smtClean="0"/>
              <a:t> in </a:t>
            </a:r>
            <a:r>
              <a:rPr lang="en-US" dirty="0" err="1" smtClean="0"/>
              <a:t>LHeC</a:t>
            </a:r>
            <a:r>
              <a:rPr lang="en-US" dirty="0" smtClean="0"/>
              <a:t> is 10</a:t>
            </a:r>
            <a:r>
              <a:rPr lang="en-US" baseline="30000" dirty="0" smtClean="0"/>
              <a:t>3</a:t>
            </a:r>
            <a:r>
              <a:rPr lang="en-US" dirty="0" smtClean="0"/>
              <a:t> times larger than in ILC)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Wakefield induced beam break-up</a:t>
            </a:r>
          </a:p>
          <a:p>
            <a:pPr lvl="1"/>
            <a:r>
              <a:rPr lang="en-US" dirty="0" smtClean="0"/>
              <a:t>Simulations are performed taking into account all six turns</a:t>
            </a:r>
          </a:p>
          <a:p>
            <a:pPr lvl="1"/>
            <a:r>
              <a:rPr lang="en-US" dirty="0" smtClean="0"/>
              <a:t>Beam-beam effect is neglected, arcs are replaced by transfer matrix</a:t>
            </a:r>
          </a:p>
          <a:p>
            <a:pPr lvl="1"/>
            <a:r>
              <a:rPr lang="en-US" dirty="0" smtClean="0"/>
              <a:t>Amplification of incoming beam jitter is studied</a:t>
            </a:r>
          </a:p>
          <a:p>
            <a:pPr lvl="2"/>
            <a:r>
              <a:rPr lang="en-US" dirty="0" smtClean="0"/>
              <a:t>Single bunch effect in </a:t>
            </a:r>
            <a:r>
              <a:rPr lang="en-US" dirty="0" err="1" smtClean="0"/>
              <a:t>linac</a:t>
            </a:r>
            <a:r>
              <a:rPr lang="en-US" dirty="0" smtClean="0"/>
              <a:t> is OK</a:t>
            </a:r>
          </a:p>
          <a:p>
            <a:pPr lvl="2"/>
            <a:r>
              <a:rPr lang="en-US" dirty="0" smtClean="0"/>
              <a:t>Multi-bunch transverse is OK (tested with a new code)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018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en-US" sz="3200" b="1" dirty="0" err="1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LINAC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: Beam Dynamic Issues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11952"/>
            <a:ext cx="8119810" cy="183896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Has been studied for the </a:t>
            </a:r>
            <a:r>
              <a:rPr lang="en-US" dirty="0" err="1" smtClean="0"/>
              <a:t>linacs</a:t>
            </a:r>
            <a:r>
              <a:rPr lang="en-US" dirty="0" smtClean="0"/>
              <a:t> only</a:t>
            </a:r>
          </a:p>
          <a:p>
            <a:pPr lvl="1"/>
            <a:r>
              <a:rPr lang="en-US" dirty="0" smtClean="0"/>
              <a:t>Arcs need to be included</a:t>
            </a:r>
          </a:p>
          <a:p>
            <a:pPr lvl="1"/>
            <a:r>
              <a:rPr lang="en-US" dirty="0" smtClean="0"/>
              <a:t>Only analytics estimates used</a:t>
            </a:r>
          </a:p>
          <a:p>
            <a:r>
              <a:rPr lang="en-US" dirty="0"/>
              <a:t>C</a:t>
            </a:r>
            <a:r>
              <a:rPr lang="en-US" dirty="0" smtClean="0"/>
              <a:t>ontinuous beam would trap ions in the </a:t>
            </a:r>
            <a:r>
              <a:rPr lang="en-US" dirty="0" err="1" smtClean="0"/>
              <a:t>linacs</a:t>
            </a:r>
            <a:endParaRPr lang="en-US" dirty="0" smtClean="0"/>
          </a:p>
          <a:p>
            <a:pPr lvl="1"/>
            <a:r>
              <a:rPr lang="en-US" dirty="0" smtClean="0"/>
              <a:t>This would lead to unstable beam</a:t>
            </a:r>
          </a:p>
          <a:p>
            <a:r>
              <a:rPr lang="en-US" dirty="0" smtClean="0"/>
              <a:t>One 10μs long gap in beam prevents long-term tracking</a:t>
            </a:r>
          </a:p>
          <a:p>
            <a:pPr lvl="1"/>
            <a:r>
              <a:rPr lang="en-US" dirty="0" smtClean="0"/>
              <a:t>Rise time of instability during the train between gaps seems to be acceptable (10 turns)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146" y="3397566"/>
            <a:ext cx="3160711" cy="224304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</a:rPr>
              <a:t>Full study needed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Arcs will make instability worse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Ions are not completely lost during one passage of the gap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But the frequency of the induced instability varies along the machine, which helps</a:t>
            </a:r>
          </a:p>
        </p:txBody>
      </p:sp>
      <p:pic>
        <p:nvPicPr>
          <p:cNvPr id="5" name="Picture 4" descr="ion_new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14800" y="3090515"/>
            <a:ext cx="4572000" cy="32004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-1018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en-US" sz="3200" b="1" dirty="0" err="1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LINAC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: Beam Dynamics Open Issues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"/>
            <a:ext cx="9144000" cy="695739"/>
          </a:xfrm>
          <a:solidFill>
            <a:srgbClr val="D1B039">
              <a:alpha val="27000"/>
            </a:srgbClr>
          </a:solidFill>
          <a:ln w="3175">
            <a:noFill/>
          </a:ln>
        </p:spPr>
        <p:txBody>
          <a:bodyPr>
            <a:normAutofit/>
          </a:bodyPr>
          <a:lstStyle/>
          <a:p>
            <a:r>
              <a:rPr lang="de-CH" sz="2800" b="1" dirty="0" err="1" smtClean="0">
                <a:solidFill>
                  <a:srgbClr val="1F497D"/>
                </a:solidFill>
              </a:rPr>
              <a:t>Linac-Ring</a:t>
            </a:r>
            <a:r>
              <a:rPr lang="de-CH" sz="2800" b="1" dirty="0" smtClean="0">
                <a:solidFill>
                  <a:srgbClr val="1F497D"/>
                </a:solidFill>
              </a:rPr>
              <a:t> </a:t>
            </a:r>
            <a:r>
              <a:rPr lang="de-CH" sz="2800" b="1" dirty="0" err="1" smtClean="0">
                <a:solidFill>
                  <a:srgbClr val="1F497D"/>
                </a:solidFill>
              </a:rPr>
              <a:t>Cryogenics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4221094"/>
            <a:ext cx="3672408" cy="43088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Cooling requirements dominated by dynamic losses at 2 K</a:t>
            </a:r>
          </a:p>
          <a:p>
            <a:r>
              <a:rPr lang="de-CH" sz="1100" dirty="0" smtClean="0"/>
              <a:t>(other loads neglected here for simplicity)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7707" y="1700808"/>
            <a:ext cx="3168352" cy="144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07707" y="2564904"/>
            <a:ext cx="31683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23928" y="234888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1 km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2555779" y="14847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699794" y="14847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39952" y="14847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83971" y="14847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07707" y="2780928"/>
            <a:ext cx="3168352" cy="144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555779" y="299695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699794" y="299695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131571" y="299695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283971" y="299695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67744" y="256491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string of cryomodules</a:t>
            </a:r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915818" y="1628806"/>
            <a:ext cx="576064" cy="15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499995" y="1628806"/>
            <a:ext cx="576064" cy="15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1907704" y="1628798"/>
            <a:ext cx="648072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3563891" y="1627212"/>
            <a:ext cx="57606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907707" y="2059260"/>
            <a:ext cx="7920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35698" y="184482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Sector 250 m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11563" y="1980135"/>
            <a:ext cx="792088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3200" b="1" dirty="0" smtClean="0"/>
              <a:t>ERL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63688" y="1279799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Cryo supply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87627" y="3152007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u="sng" dirty="0" smtClean="0"/>
              <a:t>2 Cryoplant units</a:t>
            </a:r>
            <a:endParaRPr lang="en-US" sz="1200" u="sng" dirty="0"/>
          </a:p>
        </p:txBody>
      </p:sp>
      <p:cxnSp>
        <p:nvCxnSpPr>
          <p:cNvPr id="42" name="Straight Arrow Connector 41"/>
          <p:cNvCxnSpPr>
            <a:endCxn id="14" idx="3"/>
          </p:cNvCxnSpPr>
          <p:nvPr/>
        </p:nvCxnSpPr>
        <p:spPr>
          <a:xfrm flipV="1">
            <a:off x="2348139" y="3119883"/>
            <a:ext cx="228731" cy="93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555779" y="220487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/>
              <a:t>Picture not to scale</a:t>
            </a:r>
            <a:endParaRPr lang="en-US" sz="1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91" y="4365110"/>
            <a:ext cx="1584176" cy="198022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3" name="Rectangle 52"/>
          <p:cNvSpPr/>
          <p:nvPr/>
        </p:nvSpPr>
        <p:spPr>
          <a:xfrm>
            <a:off x="2267746" y="4221088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rot="5400000">
            <a:off x="1367644" y="504918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95736" y="5661248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rot="10800000">
            <a:off x="1979714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>
            <a:off x="1979712" y="566124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331640" y="5877272"/>
            <a:ext cx="648072" cy="21602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1187627" y="614556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Distribution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2123728" y="616531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Cryo supply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979712" y="6093296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10800000">
            <a:off x="755578" y="6091708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0800000">
            <a:off x="1979712" y="587727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979712" y="472515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Split cold boxes (see LEP2, LHC)</a:t>
            </a:r>
            <a:endParaRPr lang="en-US" sz="1200" dirty="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3059834" y="4437112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915816" y="408811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On surface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2915818" y="577565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Underground cavern</a:t>
            </a:r>
            <a:endParaRPr lang="en-US" sz="1200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2987827" y="5805264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5400000" flipH="1" flipV="1">
            <a:off x="2375756" y="4545127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H="1">
            <a:off x="2267744" y="5229200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1007604" y="5049180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835696" y="42210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2267746" y="3933056"/>
            <a:ext cx="576064" cy="144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Connector 105"/>
          <p:cNvCxnSpPr>
            <a:stCxn id="104" idx="2"/>
            <a:endCxn id="53" idx="0"/>
          </p:cNvCxnSpPr>
          <p:nvPr/>
        </p:nvCxnSpPr>
        <p:spPr>
          <a:xfrm rot="5400000">
            <a:off x="2483768" y="4149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051722" y="371703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Compressor s</a:t>
            </a:r>
            <a:endParaRPr lang="en-US" sz="1200" dirty="0"/>
          </a:p>
        </p:txBody>
      </p:sp>
      <p:sp>
        <p:nvSpPr>
          <p:cNvPr id="108" name="Rectangle 107"/>
          <p:cNvSpPr/>
          <p:nvPr/>
        </p:nvSpPr>
        <p:spPr>
          <a:xfrm>
            <a:off x="539554" y="4221088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 rot="5400000">
            <a:off x="719572" y="504918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539554" y="5661248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/>
          <p:nvPr/>
        </p:nvCxnSpPr>
        <p:spPr>
          <a:xfrm rot="10800000">
            <a:off x="1115616" y="443711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>
            <a:off x="1115615" y="566124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>
            <a:off x="1115615" y="587727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 flipH="1" flipV="1">
            <a:off x="647564" y="5049180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115616" y="422108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539554" y="3933056"/>
            <a:ext cx="576064" cy="144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>
            <a:stCxn id="121" idx="2"/>
            <a:endCxn id="108" idx="0"/>
          </p:cNvCxnSpPr>
          <p:nvPr/>
        </p:nvCxnSpPr>
        <p:spPr>
          <a:xfrm rot="5400000">
            <a:off x="755576" y="4149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5400000">
            <a:off x="1475656" y="3429000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40" idx="2"/>
          </p:cNvCxnSpPr>
          <p:nvPr/>
        </p:nvCxnSpPr>
        <p:spPr>
          <a:xfrm rot="16200000" flipH="1">
            <a:off x="1853698" y="3447002"/>
            <a:ext cx="216024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58" idx="0"/>
            <a:endCxn id="58" idx="2"/>
          </p:cNvCxnSpPr>
          <p:nvPr/>
        </p:nvCxnSpPr>
        <p:spPr>
          <a:xfrm rot="16200000" flipH="1">
            <a:off x="1547664" y="5985284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4" y="1340768"/>
            <a:ext cx="3744416" cy="129614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38" name="TextBox 137"/>
          <p:cNvSpPr txBox="1"/>
          <p:nvPr/>
        </p:nvSpPr>
        <p:spPr>
          <a:xfrm>
            <a:off x="5292080" y="2733308"/>
            <a:ext cx="3672408" cy="1415772"/>
          </a:xfrm>
          <a:prstGeom prst="rect">
            <a:avLst/>
          </a:prstGeom>
          <a:solidFill>
            <a:srgbClr val="D1B039">
              <a:alpha val="28000"/>
            </a:srgbClr>
          </a:solidFill>
          <a:ln w="63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CW operation, 18 MV/m</a:t>
            </a:r>
          </a:p>
          <a:p>
            <a:r>
              <a:rPr lang="de-CH" dirty="0" smtClean="0"/>
              <a:t>2 K thermal load: 37 W/m </a:t>
            </a:r>
            <a:r>
              <a:rPr lang="de-CH" sz="1100" dirty="0" smtClean="0"/>
              <a:t>(for active length)</a:t>
            </a:r>
            <a:endParaRPr lang="de-CH" dirty="0" smtClean="0"/>
          </a:p>
          <a:p>
            <a:r>
              <a:rPr lang="de-CH" dirty="0" smtClean="0"/>
              <a:t>2 K total therma l load: 42 kW @ 2 K</a:t>
            </a:r>
          </a:p>
          <a:p>
            <a:r>
              <a:rPr lang="de-CH" dirty="0" smtClean="0"/>
              <a:t>Electric power: 30 MW</a:t>
            </a:r>
          </a:p>
          <a:p>
            <a:r>
              <a:rPr lang="de-CH" sz="1400" dirty="0" smtClean="0"/>
              <a:t>(with a COP of 700)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292080" y="4725144"/>
            <a:ext cx="3672408" cy="16004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Lay-out is based on LHC cryogenic principles with split cold boxes (surface cold box and underground cold box with cold compressors).</a:t>
            </a:r>
          </a:p>
          <a:p>
            <a:endParaRPr lang="de-CH" sz="1400" dirty="0" smtClean="0"/>
          </a:p>
          <a:p>
            <a:r>
              <a:rPr lang="de-CH" sz="1400" dirty="0" smtClean="0"/>
              <a:t>Refrigerator units of approx. 5 kW @ 2 K assumed. To be designed. Technology and experience: LHC, CEBAF (JLAB).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-Ring 60 </a:t>
            </a:r>
            <a:r>
              <a:rPr lang="en-US" dirty="0" err="1" smtClean="0"/>
              <a:t>GeV</a:t>
            </a:r>
            <a:r>
              <a:rPr lang="en-US" dirty="0" smtClean="0"/>
              <a:t>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Nominal dump: 0.5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 3 MW</a:t>
            </a:r>
          </a:p>
          <a:p>
            <a:endParaRPr lang="en-US" sz="2400" dirty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Same design as for 140 </a:t>
            </a:r>
            <a:r>
              <a:rPr lang="en-US" sz="2400" dirty="0" err="1" smtClean="0">
                <a:sym typeface="Wingdings" pitchFamily="2" charset="2"/>
              </a:rPr>
              <a:t>GeV</a:t>
            </a:r>
            <a:r>
              <a:rPr lang="en-US" sz="2400" dirty="0" smtClean="0">
                <a:sym typeface="Wingdings" pitchFamily="2" charset="2"/>
              </a:rPr>
              <a:t> Dump: 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000" dirty="0" smtClean="0"/>
              <a:t>Volume:</a:t>
            </a:r>
            <a:r>
              <a:rPr lang="en-US" sz="2000" dirty="0" smtClean="0">
                <a:sym typeface="Wingdings" pitchFamily="-109" charset="2"/>
              </a:rPr>
              <a:t> 3</a:t>
            </a:r>
            <a:r>
              <a:rPr lang="en-GB" sz="2000" dirty="0" smtClean="0"/>
              <a:t> 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of water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000" dirty="0" smtClean="0"/>
              <a:t>0.5 m diameter, 8 m length with 3 m </a:t>
            </a:r>
            <a:r>
              <a:rPr lang="en-US" sz="2000" dirty="0" smtClean="0"/>
              <a:t>× 3 m ×10 m long shielding 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US" sz="2400" dirty="0" smtClean="0"/>
              <a:t>Beam dump line</a:t>
            </a: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None/>
            </a:pPr>
            <a:endParaRPr lang="en-GB" sz="20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GB" sz="20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400" dirty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4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400" dirty="0"/>
          </a:p>
          <a:p>
            <a:pPr>
              <a:lnSpc>
                <a:spcPct val="80000"/>
              </a:lnSpc>
              <a:buClr>
                <a:srgbClr val="404040"/>
              </a:buCl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966034"/>
            <a:ext cx="5257800" cy="323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1666"/>
            <a:ext cx="8229600" cy="533449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Lattices</a:t>
            </a:r>
            <a:endParaRPr lang="en-US" dirty="0" smtClean="0"/>
          </a:p>
          <a:p>
            <a:pPr lvl="1"/>
            <a:r>
              <a:rPr lang="en-US" dirty="0" smtClean="0"/>
              <a:t>Full integrated lattice remains to be done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Fast beam-ion instability needs to be studied in more detail</a:t>
            </a:r>
          </a:p>
          <a:p>
            <a:r>
              <a:rPr lang="en-US" dirty="0" smtClean="0"/>
              <a:t>More detailed integrated performance studies should be carried out</a:t>
            </a:r>
          </a:p>
          <a:p>
            <a:pPr lvl="1"/>
            <a:r>
              <a:rPr lang="en-US" dirty="0" smtClean="0"/>
              <a:t>Including beam-beam effect</a:t>
            </a:r>
          </a:p>
          <a:p>
            <a:pPr lvl="1"/>
            <a:r>
              <a:rPr lang="en-US" dirty="0" smtClean="0"/>
              <a:t>Full lattices and </a:t>
            </a:r>
            <a:r>
              <a:rPr lang="en-US" dirty="0" smtClean="0"/>
              <a:t>imperfections</a:t>
            </a:r>
            <a:endParaRPr lang="en-US" dirty="0" smtClean="0"/>
          </a:p>
          <a:p>
            <a:r>
              <a:rPr lang="en-US" dirty="0" smtClean="0"/>
              <a:t>Beam-Beam</a:t>
            </a:r>
          </a:p>
          <a:p>
            <a:r>
              <a:rPr lang="en-US" dirty="0" smtClean="0"/>
              <a:t>Spin tracking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1018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en-US" sz="3200" b="1" dirty="0" err="1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LINAC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: Beam Physics </a:t>
            </a:r>
            <a:r>
              <a:rPr lang="en-US" sz="3200" b="1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Future Work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96348"/>
          </a:xfrm>
          <a:solidFill>
            <a:srgbClr val="C9A122">
              <a:alpha val="26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Interaction </a:t>
            </a:r>
            <a:r>
              <a:rPr lang="en-US" sz="2800" b="1" dirty="0" err="1" smtClean="0">
                <a:solidFill>
                  <a:srgbClr val="1F497D"/>
                </a:solidFill>
              </a:rPr>
              <a:t>Region(s</a:t>
            </a:r>
            <a:r>
              <a:rPr lang="en-US" sz="2800" b="1" dirty="0" smtClean="0">
                <a:solidFill>
                  <a:srgbClr val="1F497D"/>
                </a:solidFill>
              </a:rPr>
              <a:t>)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048027"/>
            <a:ext cx="76797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 -Small crossing angle ~1mrad (25ns) to avoid first parasitic crossing  (L </a:t>
            </a:r>
            <a:r>
              <a:rPr lang="en-US" dirty="0" err="1" smtClean="0"/>
              <a:t>x</a:t>
            </a:r>
            <a:r>
              <a:rPr lang="en-US" dirty="0" smtClean="0"/>
              <a:t> 0.77)</a:t>
            </a:r>
          </a:p>
          <a:p>
            <a:r>
              <a:rPr lang="en-US" dirty="0" smtClean="0"/>
              <a:t>LR – Head on collisions, dipole in detector to separate beams</a:t>
            </a:r>
          </a:p>
          <a:p>
            <a:r>
              <a:rPr lang="en-US" dirty="0" smtClean="0"/>
              <a:t>Synchrotron radiation –direct and back, absorption simulated (GEANT4) ..</a:t>
            </a:r>
          </a:p>
        </p:txBody>
      </p:sp>
      <p:pic>
        <p:nvPicPr>
          <p:cNvPr id="5" name="Picture 4" descr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6471" y="2362865"/>
            <a:ext cx="2089478" cy="2657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84119" y="5979779"/>
            <a:ext cx="36876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quad: 3 beams in horizontal plane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eparation 8.5cm, MQY cables, 7600 A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57067" y="5687391"/>
            <a:ext cx="37112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sc half quad (focus and deflect)</a:t>
            </a:r>
          </a:p>
          <a:p>
            <a:r>
              <a:rPr lang="en-US" sz="1400" dirty="0" smtClean="0"/>
              <a:t> separation 5cm, </a:t>
            </a:r>
            <a:r>
              <a:rPr lang="en-US" sz="1400" dirty="0" err="1" smtClean="0"/>
              <a:t>g</a:t>
            </a:r>
            <a:r>
              <a:rPr lang="en-US" sz="1400" dirty="0" smtClean="0"/>
              <a:t>=127T/m, MQY cables, 4600 A </a:t>
            </a:r>
            <a:endParaRPr lang="en-US" sz="1400" dirty="0"/>
          </a:p>
        </p:txBody>
      </p:sp>
      <p:pic>
        <p:nvPicPr>
          <p:cNvPr id="9" name="Picture 4" descr="Ring-ring_2in1_half.pdf"/>
          <p:cNvPicPr>
            <a:picLocks noChangeAspect="1" noChangeArrowheads="1"/>
          </p:cNvPicPr>
          <p:nvPr/>
        </p:nvPicPr>
        <p:blipFill>
          <a:blip r:embed="rId4"/>
          <a:srcRect t="30334" b="16853"/>
          <a:stretch>
            <a:fillRect/>
          </a:stretch>
        </p:blipFill>
        <p:spPr bwMode="auto">
          <a:xfrm>
            <a:off x="4348159" y="3548328"/>
            <a:ext cx="2863232" cy="213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31574" y="2727739"/>
          <a:ext cx="4936217" cy="2634946"/>
        </p:xfrm>
        <a:graphic>
          <a:graphicData uri="http://schemas.openxmlformats.org/presentationml/2006/ole">
            <p:oleObj spid="_x0000_s21506" name="Photo Editor Photo" r:id="rId5" imgW="5695238" imgH="4420217" progId="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rot="5400000" flipH="1" flipV="1">
            <a:off x="2876826" y="4897786"/>
            <a:ext cx="1303130" cy="27608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390350" y="5020337"/>
            <a:ext cx="1811131" cy="6670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4594088" y="3290962"/>
            <a:ext cx="2212381" cy="8834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22885" y="5362691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[July 2010]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6609"/>
          </a:xfrm>
          <a:solidFill>
            <a:srgbClr val="D1B039">
              <a:alpha val="20000"/>
            </a:srgbClr>
          </a:solidFill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solidFill>
                  <a:srgbClr val="1F497D"/>
                </a:solidFill>
              </a:rPr>
              <a:t>Design Parameters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" y="1179513"/>
          <a:ext cx="5638799" cy="5362956"/>
        </p:xfrm>
        <a:graphic>
          <a:graphicData uri="http://schemas.openxmlformats.org/drawingml/2006/table">
            <a:tbl>
              <a:tblPr/>
              <a:tblGrid>
                <a:gridCol w="2590800"/>
                <a:gridCol w="1066800"/>
                <a:gridCol w="710483"/>
                <a:gridCol w="1270716"/>
              </a:tblGrid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electron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beam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energy 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at IP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luminosity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800" b="1" baseline="30000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polarization [%]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population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bunch length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interval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transv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emit. 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0.58, 0.29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IP beam 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30, 16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IP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beta 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funct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+mn-lt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[m]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0.18, 0.10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full crossing angle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mrad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0.93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geometric reduction </a:t>
                      </a:r>
                      <a:r>
                        <a:rPr lang="en-US" sz="18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hg</a:t>
                      </a:r>
                      <a:endParaRPr lang="en-US" sz="1800" b="1" baseline="-25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0.77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repetition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rate [Hz]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beam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pulse length [ms]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ER efficiency 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94%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average current 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131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tot. wall plug power[MW]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15003" y="1219200"/>
          <a:ext cx="3429001" cy="1892808"/>
        </p:xfrm>
        <a:graphic>
          <a:graphicData uri="http://schemas.openxmlformats.org/drawingml/2006/table">
            <a:tbl>
              <a:tblPr/>
              <a:tblGrid>
                <a:gridCol w="1877786"/>
                <a:gridCol w="734785"/>
                <a:gridCol w="816430"/>
              </a:tblGrid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proton beam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pop.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tr.</a:t>
                      </a:r>
                      <a:r>
                        <a:rPr lang="en-US" sz="18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emit.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baseline="0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spot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30, 16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[m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1.8,0.5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1800" b="1" baseline="30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spacing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1391" y="5198573"/>
            <a:ext cx="132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</a:rPr>
              <a:t>RR</a:t>
            </a:r>
            <a:r>
              <a:rPr lang="en-US" sz="1400" dirty="0" smtClean="0">
                <a:solidFill>
                  <a:prstClr val="black"/>
                </a:solidFill>
              </a:rPr>
              <a:t>= Ring – Ring</a:t>
            </a:r>
          </a:p>
          <a:p>
            <a:r>
              <a:rPr lang="en-US" sz="1400" b="1" dirty="0" smtClean="0">
                <a:solidFill>
                  <a:prstClr val="black"/>
                </a:solidFill>
              </a:rPr>
              <a:t>LR</a:t>
            </a:r>
            <a:r>
              <a:rPr lang="en-US" sz="1400" dirty="0" smtClean="0">
                <a:solidFill>
                  <a:prstClr val="black"/>
                </a:solidFill>
              </a:rPr>
              <a:t> =</a:t>
            </a:r>
            <a:r>
              <a:rPr lang="en-US" sz="1400" dirty="0" err="1" smtClean="0">
                <a:solidFill>
                  <a:prstClr val="black"/>
                </a:solidFill>
              </a:rPr>
              <a:t>Linac</a:t>
            </a:r>
            <a:r>
              <a:rPr lang="en-US" sz="1400" dirty="0" smtClean="0">
                <a:solidFill>
                  <a:prstClr val="black"/>
                </a:solidFill>
              </a:rPr>
              <a:t> –Ring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1391" y="5985301"/>
            <a:ext cx="2725438" cy="738664"/>
          </a:xfrm>
          <a:prstGeom prst="rect">
            <a:avLst/>
          </a:prstGeom>
          <a:solidFill>
            <a:srgbClr val="D1B039">
              <a:alpha val="1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Parameters from  8.7.2010</a:t>
            </a:r>
          </a:p>
          <a:p>
            <a:r>
              <a:rPr lang="en-US" sz="1400" b="1" dirty="0" smtClean="0">
                <a:solidFill>
                  <a:srgbClr val="1F497D"/>
                </a:solidFill>
              </a:rPr>
              <a:t>New: Ring: use 1</a:t>
            </a:r>
            <a:r>
              <a:rPr lang="en-US" sz="1400" b="1" baseline="30000" dirty="0" smtClean="0">
                <a:solidFill>
                  <a:srgbClr val="1F497D"/>
                </a:solidFill>
              </a:rPr>
              <a:t>o</a:t>
            </a:r>
            <a:r>
              <a:rPr lang="en-US" sz="1400" b="1" dirty="0" smtClean="0">
                <a:solidFill>
                  <a:srgbClr val="1F497D"/>
                </a:solidFill>
              </a:rPr>
              <a:t> as baseline : L/2</a:t>
            </a:r>
          </a:p>
          <a:p>
            <a:r>
              <a:rPr lang="en-US" sz="1400" b="1" dirty="0" smtClean="0">
                <a:solidFill>
                  <a:srgbClr val="1F497D"/>
                </a:solidFill>
              </a:rPr>
              <a:t>           </a:t>
            </a:r>
            <a:r>
              <a:rPr lang="en-US" sz="1400" b="1" dirty="0" err="1" smtClean="0">
                <a:solidFill>
                  <a:srgbClr val="1F497D"/>
                </a:solidFill>
              </a:rPr>
              <a:t>Linac</a:t>
            </a:r>
            <a:r>
              <a:rPr lang="en-US" sz="1400" b="1" dirty="0" smtClean="0">
                <a:solidFill>
                  <a:srgbClr val="1F497D"/>
                </a:solidFill>
              </a:rPr>
              <a:t>: clearing gap: L*2/3</a:t>
            </a:r>
            <a:endParaRPr lang="en-US" sz="1400" b="1" dirty="0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1391" y="3469813"/>
            <a:ext cx="25949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“ultimate </a:t>
            </a:r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dirty="0" smtClean="0">
                <a:solidFill>
                  <a:prstClr val="black"/>
                </a:solidFill>
              </a:rPr>
              <a:t> beam”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1.7 probably conservative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Design also for deuterons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(new) and lead (exists)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578351"/>
          </a:xfrm>
          <a:solidFill>
            <a:srgbClr val="C9A122">
              <a:alpha val="29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Summary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41" y="750871"/>
            <a:ext cx="9121495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-Two options on the table with parameter </a:t>
            </a:r>
            <a:r>
              <a:rPr lang="en-US" dirty="0" smtClean="0">
                <a:solidFill>
                  <a:srgbClr val="000090"/>
                </a:solidFill>
              </a:rPr>
              <a:t>sets that could satisfy physics needs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-Each option has it’s own distinct advantages and challenges: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Rin</a:t>
            </a:r>
            <a:r>
              <a:rPr lang="en-US" dirty="0" smtClean="0">
                <a:solidFill>
                  <a:srgbClr val="000090"/>
                </a:solidFill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-Ring:    </a:t>
            </a:r>
            <a:r>
              <a:rPr lang="en-US" dirty="0" smtClean="0">
                <a:solidFill>
                  <a:srgbClr val="FF0000"/>
                </a:solidFill>
              </a:rPr>
              <a:t>integration			</a:t>
            </a:r>
            <a:r>
              <a:rPr lang="en-US" dirty="0" smtClean="0">
                <a:solidFill>
                  <a:srgbClr val="008000"/>
                </a:solidFill>
              </a:rPr>
              <a:t>positron operation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bypasses (R2E)		</a:t>
            </a:r>
            <a:r>
              <a:rPr lang="en-US" dirty="0" smtClean="0">
                <a:solidFill>
                  <a:srgbClr val="008000"/>
                </a:solidFill>
              </a:rPr>
              <a:t>straightforward trading between </a:t>
            </a:r>
            <a:r>
              <a:rPr lang="en-US" dirty="0" err="1" smtClean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 and 	</a:t>
            </a:r>
            <a:r>
              <a:rPr lang="en-US" dirty="0" err="1" smtClean="0">
                <a:solidFill>
                  <a:srgbClr val="008000"/>
                </a:solidFill>
              </a:rPr>
              <a:t>E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   		    injector			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polarization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	</a:t>
            </a:r>
            <a:r>
              <a:rPr lang="en-US" dirty="0" err="1" smtClean="0">
                <a:solidFill>
                  <a:srgbClr val="000090"/>
                </a:solidFill>
              </a:rPr>
              <a:t>Linac</a:t>
            </a:r>
            <a:r>
              <a:rPr lang="en-US" dirty="0" smtClean="0">
                <a:solidFill>
                  <a:srgbClr val="000090"/>
                </a:solidFill>
              </a:rPr>
              <a:t>-Ring:  </a:t>
            </a:r>
            <a:r>
              <a:rPr lang="en-US" dirty="0" smtClean="0">
                <a:solidFill>
                  <a:srgbClr val="FF0000"/>
                </a:solidFill>
              </a:rPr>
              <a:t>positron operation	</a:t>
            </a:r>
            <a:r>
              <a:rPr lang="en-US" dirty="0" smtClean="0">
                <a:solidFill>
                  <a:srgbClr val="008000"/>
                </a:solidFill>
              </a:rPr>
              <a:t>integration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</a:t>
            </a:r>
            <a:r>
              <a:rPr lang="en-US" dirty="0" err="1" smtClean="0">
                <a:solidFill>
                  <a:srgbClr val="FF0000"/>
                </a:solidFill>
              </a:rPr>
              <a:t>RF</a:t>
            </a:r>
            <a:r>
              <a:rPr lang="en-US" dirty="0" smtClean="0">
                <a:solidFill>
                  <a:srgbClr val="FF0000"/>
                </a:solidFill>
              </a:rPr>
              <a:t> technology (</a:t>
            </a:r>
            <a:r>
              <a:rPr lang="en-US" dirty="0" err="1" smtClean="0">
                <a:solidFill>
                  <a:srgbClr val="FF0000"/>
                </a:solidFill>
              </a:rPr>
              <a:t>Q</a:t>
            </a:r>
            <a:r>
              <a:rPr lang="en-US" dirty="0" smtClean="0">
                <a:solidFill>
                  <a:srgbClr val="FF0000"/>
                </a:solidFill>
              </a:rPr>
              <a:t>!!)	</a:t>
            </a:r>
            <a:r>
              <a:rPr lang="en-US" dirty="0" smtClean="0">
                <a:solidFill>
                  <a:srgbClr val="008000"/>
                </a:solidFill>
              </a:rPr>
              <a:t>polarization (</a:t>
            </a:r>
            <a:r>
              <a:rPr lang="en-US" dirty="0" smtClean="0">
                <a:solidFill>
                  <a:schemeClr val="tx2"/>
                </a:solidFill>
              </a:rPr>
              <a:t>sources require R&amp;D</a:t>
            </a:r>
            <a:r>
              <a:rPr lang="en-US" dirty="0" smtClean="0">
                <a:solidFill>
                  <a:srgbClr val="008000"/>
                </a:solidFill>
              </a:rPr>
              <a:t>: </a:t>
            </a:r>
            <a:r>
              <a:rPr lang="en-US" dirty="0" err="1" smtClean="0">
                <a:solidFill>
                  <a:srgbClr val="008000"/>
                </a:solidFill>
              </a:rPr>
              <a:t>e</a:t>
            </a:r>
            <a:r>
              <a:rPr lang="en-US" baseline="30000" dirty="0" smtClean="0">
                <a:solidFill>
                  <a:srgbClr val="008000"/>
                </a:solidFill>
              </a:rPr>
              <a:t>- </a:t>
            </a:r>
            <a:r>
              <a:rPr lang="en-US" dirty="0" smtClean="0">
                <a:solidFill>
                  <a:srgbClr val="008000"/>
                </a:solidFill>
              </a:rPr>
              <a:t>source –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source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cryogenics			</a:t>
            </a:r>
            <a:r>
              <a:rPr lang="en-US" dirty="0" smtClean="0">
                <a:solidFill>
                  <a:srgbClr val="008000"/>
                </a:solidFill>
              </a:rPr>
              <a:t>potential for other future projects (e.g. </a:t>
            </a:r>
            <a:r>
              <a:rPr lang="en-US" dirty="0" err="1" smtClean="0">
                <a:solidFill>
                  <a:srgbClr val="008000"/>
                </a:solidFill>
              </a:rPr>
              <a:t>ELFE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beam stability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    interference </a:t>
            </a:r>
            <a:r>
              <a:rPr lang="en-US" dirty="0" smtClean="0">
                <a:solidFill>
                  <a:srgbClr val="FF0000"/>
                </a:solidFill>
              </a:rPr>
              <a:t>with local communes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 -Common challenges and open issues: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Superconducting magnet design and R&amp;D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Superconducting </a:t>
            </a:r>
            <a:r>
              <a:rPr lang="en-US" dirty="0" err="1" smtClean="0">
                <a:solidFill>
                  <a:schemeClr val="tx2"/>
                </a:solidFill>
              </a:rPr>
              <a:t>RF</a:t>
            </a:r>
            <a:r>
              <a:rPr lang="en-US" dirty="0" smtClean="0">
                <a:solidFill>
                  <a:schemeClr val="tx2"/>
                </a:solidFill>
              </a:rPr>
              <a:t> design</a:t>
            </a:r>
            <a:r>
              <a:rPr lang="en-US" dirty="0" smtClean="0">
                <a:solidFill>
                  <a:schemeClr val="tx2"/>
                </a:solidFill>
              </a:rPr>
              <a:t> (synergy with </a:t>
            </a:r>
            <a:r>
              <a:rPr lang="en-US" dirty="0" err="1" smtClean="0">
                <a:solidFill>
                  <a:schemeClr val="tx2"/>
                </a:solidFill>
              </a:rPr>
              <a:t>SPL</a:t>
            </a:r>
            <a:r>
              <a:rPr lang="en-US" dirty="0" smtClean="0">
                <a:solidFill>
                  <a:schemeClr val="tx2"/>
                </a:solidFill>
              </a:rPr>
              <a:t> and </a:t>
            </a:r>
            <a:r>
              <a:rPr lang="en-US" dirty="0" err="1" smtClean="0">
                <a:solidFill>
                  <a:schemeClr val="tx2"/>
                </a:solidFill>
              </a:rPr>
              <a:t>ESS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Synchrotron light absorption in the detector region and protection of SC magnets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Both options require significant civil engineering (ca. 8km for </a:t>
            </a:r>
            <a:r>
              <a:rPr lang="en-US" dirty="0" err="1" smtClean="0">
                <a:solidFill>
                  <a:schemeClr val="tx2"/>
                </a:solidFill>
              </a:rPr>
              <a:t>LR</a:t>
            </a:r>
            <a:r>
              <a:rPr lang="en-US" dirty="0" smtClean="0">
                <a:solidFill>
                  <a:schemeClr val="tx2"/>
                </a:solidFill>
              </a:rPr>
              <a:t> and ca 3km for RR)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Production of large number of components (ca. </a:t>
            </a:r>
            <a:r>
              <a:rPr lang="en-US" dirty="0" smtClean="0">
                <a:solidFill>
                  <a:schemeClr val="tx2"/>
                </a:solidFill>
              </a:rPr>
              <a:t>4</a:t>
            </a:r>
            <a:r>
              <a:rPr lang="en-US" dirty="0" smtClean="0">
                <a:solidFill>
                  <a:schemeClr val="tx2"/>
                </a:solidFill>
              </a:rPr>
              <a:t>000 warm magnets &amp; 1000 structure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									[2*80 modules of 6 700 MHz 5 cell structures])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743" y="87661"/>
            <a:ext cx="986385" cy="66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81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Future Planning?</a:t>
            </a:r>
            <a:endParaRPr lang="en-US" sz="3600" u="sng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" y="1066806"/>
            <a:ext cx="9056688" cy="1754188"/>
            <a:chOff x="288" y="2160"/>
            <a:chExt cx="5705" cy="1105"/>
          </a:xfrm>
        </p:grpSpPr>
        <p:sp>
          <p:nvSpPr>
            <p:cNvPr id="44041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4042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319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000" dirty="0" err="1">
                  <a:solidFill>
                    <a:srgbClr val="3333CC"/>
                  </a:solidFill>
                </a:rPr>
                <a:t>LHeC</a:t>
              </a:r>
              <a:r>
                <a:rPr lang="en-US" sz="2000" dirty="0">
                  <a:solidFill>
                    <a:srgbClr val="3333CC"/>
                  </a:solidFill>
                </a:rPr>
                <a:t> installation should be compatible with 5-10 years operation:</a:t>
              </a:r>
              <a:endParaRPr lang="en-US" sz="2000" dirty="0">
                <a:solidFill>
                  <a:srgbClr val="000000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assume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LHC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end of lifetime reached in 2030-2035 (radiation damage)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LHeC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operation start required by 2025 (at latest)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start production of key components (magnets &amp;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RF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) by 2015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prototype development (magnets &amp;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RF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) launched by 2013±1 </a:t>
              </a:r>
            </a:p>
          </p:txBody>
        </p:sp>
      </p:grp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E9BFB1B1-0293-3647-AEB0-178463C75AEB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28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0" y="6556375"/>
            <a:ext cx="67056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3</a:t>
            </a:r>
            <a:r>
              <a:rPr lang="en-US" sz="1500" baseline="30000" dirty="0">
                <a:solidFill>
                  <a:srgbClr val="006633"/>
                </a:solidFill>
                <a:latin typeface="Comic Sans MS" charset="0"/>
              </a:rPr>
              <a:t>rd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CERN-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ECFA-NuPECC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workshop on the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LHeC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, 12-13 November 2010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6203" y="3289307"/>
            <a:ext cx="8915403" cy="3108327"/>
            <a:chOff x="288" y="2160"/>
            <a:chExt cx="5616" cy="1958"/>
          </a:xfrm>
        </p:grpSpPr>
        <p:sp>
          <p:nvSpPr>
            <p:cNvPr id="44039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4040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230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000" dirty="0" err="1">
                  <a:solidFill>
                    <a:srgbClr val="3333CC"/>
                  </a:solidFill>
                </a:rPr>
                <a:t>LHeC</a:t>
              </a:r>
              <a:r>
                <a:rPr lang="en-US" sz="2000" dirty="0">
                  <a:solidFill>
                    <a:srgbClr val="3333CC"/>
                  </a:solidFill>
                </a:rPr>
                <a:t> installation time:</a:t>
              </a:r>
              <a:endParaRPr lang="en-US" sz="2000" dirty="0">
                <a:solidFill>
                  <a:srgbClr val="000000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Magnet installation for Ring-Ring option only possible during long</a:t>
              </a:r>
            </a:p>
            <a:p>
              <a:pPr algn="l" eaLnBrk="1" hangingPunct="1"/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   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LHC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shutdown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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2016, 2020, (2025?) </a:t>
              </a:r>
            </a:p>
            <a:p>
              <a:pPr algn="l" eaLnBrk="1" hangingPunct="1"/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   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LEP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installation into empty tunnel took ca. 1 year!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Only one scheduled long shutdown if </a:t>
              </a:r>
              <a:r>
                <a:rPr lang="en-US" sz="2200" dirty="0" err="1">
                  <a:solidFill>
                    <a:srgbClr val="800000"/>
                  </a:solidFill>
                  <a:sym typeface="Wingdings" charset="2"/>
                </a:rPr>
                <a:t>LHeC</a:t>
              </a:r>
              <a:r>
                <a:rPr lang="en-US" sz="2200" dirty="0">
                  <a:solidFill>
                    <a:srgbClr val="800000"/>
                  </a:solidFill>
                  <a:sym typeface="Wingdings" charset="2"/>
                </a:rPr>
                <a:t> can not profit from </a:t>
              </a: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2016 </a:t>
              </a:r>
            </a:p>
            <a:p>
              <a:pPr algn="l" eaLnBrk="1" hangingPunct="1"/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    shutdown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Civil engineering might require substantial lead time</a:t>
              </a:r>
            </a:p>
            <a:p>
              <a:pPr algn="l" eaLnBrk="1" hangingPunct="1"/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    (e.g. negotiation with communes)</a:t>
              </a:r>
            </a:p>
            <a:p>
              <a:pPr algn="l" eaLnBrk="1" hangingPunct="1"/>
              <a:endParaRPr lang="en-US" sz="2200" dirty="0">
                <a:solidFill>
                  <a:srgbClr val="800000"/>
                </a:solidFill>
                <a:sym typeface="Wingdings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"/>
            <a:ext cx="9144000" cy="720725"/>
          </a:xfrm>
          <a:solidFill>
            <a:schemeClr val="bg1">
              <a:lumMod val="85000"/>
              <a:alpha val="28000"/>
            </a:schemeClr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en-US" sz="2800" b="1" dirty="0" err="1" smtClean="0">
                <a:solidFill>
                  <a:srgbClr val="1F497D"/>
                </a:solidFill>
              </a:rPr>
              <a:t>LHeC</a:t>
            </a:r>
            <a:r>
              <a:rPr lang="en-US" sz="2800" b="1" u="sng" dirty="0" smtClean="0">
                <a:solidFill>
                  <a:srgbClr val="1F497D"/>
                </a:solidFill>
              </a:rPr>
              <a:t>  </a:t>
            </a:r>
            <a:r>
              <a:rPr lang="en-US" sz="2800" b="1" dirty="0" smtClean="0">
                <a:solidFill>
                  <a:srgbClr val="1F497D"/>
                </a:solidFill>
              </a:rPr>
              <a:t>DRAFT</a:t>
            </a:r>
            <a:r>
              <a:rPr lang="en-US" sz="2800" b="1" u="sng" dirty="0" smtClean="0">
                <a:solidFill>
                  <a:srgbClr val="1F497D"/>
                </a:solidFill>
              </a:rPr>
              <a:t>  </a:t>
            </a:r>
            <a:r>
              <a:rPr lang="en-US" sz="2800" b="1" dirty="0" smtClean="0">
                <a:solidFill>
                  <a:srgbClr val="1F497D"/>
                </a:solidFill>
              </a:rPr>
              <a:t>Timeline</a:t>
            </a: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endParaRPr lang="en-US" sz="1500" b="1" dirty="0">
              <a:solidFill>
                <a:srgbClr val="006633"/>
              </a:solidFill>
              <a:latin typeface="Garamond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28600" y="1593540"/>
          <a:ext cx="8610600" cy="269747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  <a:gridCol w="717550"/>
              </a:tblGrid>
              <a:tr h="49509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104"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DE" sz="1800" dirty="0" err="1" smtClean="0">
                          <a:solidFill>
                            <a:srgbClr val="000000"/>
                          </a:solidFill>
                        </a:rPr>
                        <a:t>Prototyping-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</a:rPr>
                        <a:t>testing</a:t>
                      </a:r>
                      <a:r>
                        <a:rPr lang="de-DE" sz="18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de-DE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4544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rgbClr val="000000"/>
                          </a:solidFill>
                        </a:rPr>
                        <a:t>Production</a:t>
                      </a:r>
                      <a:r>
                        <a:rPr lang="de-DE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000000"/>
                          </a:solidFill>
                        </a:rPr>
                        <a:t>main</a:t>
                      </a:r>
                      <a:r>
                        <a:rPr lang="de-DE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000000"/>
                          </a:solidFill>
                        </a:rPr>
                        <a:t>components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66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89732"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0000"/>
                          </a:solidFill>
                        </a:rPr>
                        <a:t>Civil </a:t>
                      </a:r>
                      <a:r>
                        <a:rPr lang="de-DE" dirty="0" err="1" smtClean="0">
                          <a:solidFill>
                            <a:srgbClr val="000000"/>
                          </a:solidFill>
                        </a:rPr>
                        <a:t>engineering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1172"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0000"/>
                          </a:solidFill>
                        </a:rPr>
                        <a:t>Installation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00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9612"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0000"/>
                          </a:solidFill>
                        </a:rPr>
                        <a:t>Operation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2755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624" name="Text Box 14"/>
          <p:cNvSpPr txBox="1">
            <a:spLocks noChangeArrowheads="1"/>
          </p:cNvSpPr>
          <p:nvPr/>
        </p:nvSpPr>
        <p:spPr bwMode="auto">
          <a:xfrm>
            <a:off x="612777" y="4291018"/>
            <a:ext cx="8122593" cy="218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Variations on timeline:</a:t>
            </a:r>
            <a:endParaRPr lang="en-US" sz="2200" dirty="0">
              <a:solidFill>
                <a:srgbClr val="800000"/>
              </a:solidFill>
              <a:sym typeface="Wingdings" charset="2"/>
            </a:endParaRPr>
          </a:p>
          <a:p>
            <a:pPr algn="l" eaLnBrk="1" hangingPunct="1">
              <a:buFont typeface="Wingdings" charset="2"/>
              <a:buChar char="è"/>
            </a:pPr>
            <a:r>
              <a:rPr lang="en-US" sz="2200" dirty="0">
                <a:solidFill>
                  <a:srgbClr val="800000"/>
                </a:solidFill>
                <a:sym typeface="Wingdings" charset="2"/>
              </a:rPr>
              <a:t> production of main components can overlap with civil engineering</a:t>
            </a:r>
          </a:p>
          <a:p>
            <a:pPr algn="l" eaLnBrk="1" hangingPunct="1">
              <a:buFont typeface="Wingdings" charset="2"/>
              <a:buChar char="è"/>
            </a:pPr>
            <a:r>
              <a:rPr lang="en-US" sz="2200" dirty="0">
                <a:solidFill>
                  <a:srgbClr val="800000"/>
                </a:solidFill>
                <a:sym typeface="Wingdings" charset="2"/>
              </a:rPr>
              <a:t> Installation can overlap with civil engineering</a:t>
            </a:r>
          </a:p>
          <a:p>
            <a:pPr algn="l" eaLnBrk="1" hangingPunct="1">
              <a:buFont typeface="Wingdings" charset="2"/>
              <a:buChar char="è"/>
            </a:pPr>
            <a:r>
              <a:rPr lang="en-US" sz="2200" dirty="0">
                <a:solidFill>
                  <a:srgbClr val="27551F"/>
                </a:solidFill>
                <a:sym typeface="Wingdings" charset="2"/>
              </a:rPr>
              <a:t> Additional constraints from LHC operation not considered 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here</a:t>
            </a:r>
            <a:endParaRPr lang="en-US" sz="1800" dirty="0" smtClean="0">
              <a:solidFill>
                <a:srgbClr val="27551F"/>
              </a:solidFill>
              <a:sym typeface="Wingdings" charset="2"/>
            </a:endParaRPr>
          </a:p>
          <a:p>
            <a:pPr algn="l" eaLnBrk="1" hangingPunct="1">
              <a:buFont typeface="Wingdings" charset="2"/>
              <a:buChar char="è"/>
            </a:pPr>
            <a:r>
              <a:rPr lang="en-US" sz="2200" dirty="0">
                <a:solidFill>
                  <a:srgbClr val="27551F"/>
                </a:solidFill>
                <a:sym typeface="Wingdings" charset="2"/>
              </a:rPr>
              <a:t> in any variation, a start by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 2020 </a:t>
            </a:r>
            <a:r>
              <a:rPr lang="en-US" sz="2200" dirty="0">
                <a:solidFill>
                  <a:srgbClr val="27551F"/>
                </a:solidFill>
                <a:sym typeface="Wingdings" charset="2"/>
              </a:rPr>
              <a:t>requires launch of prototyping of </a:t>
            </a:r>
          </a:p>
          <a:p>
            <a:pPr algn="l" eaLnBrk="1" hangingPunct="1"/>
            <a:r>
              <a:rPr lang="en-US" sz="2200" dirty="0">
                <a:solidFill>
                  <a:srgbClr val="27551F"/>
                </a:solidFill>
                <a:sym typeface="Wingdings" charset="2"/>
              </a:rPr>
              <a:t>     key components by 2012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534" y="963856"/>
            <a:ext cx="796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LHC constraints, </a:t>
            </a:r>
            <a:r>
              <a:rPr lang="en-US" dirty="0" err="1" smtClean="0"/>
              <a:t>ep</a:t>
            </a:r>
            <a:r>
              <a:rPr lang="en-US" dirty="0" smtClean="0"/>
              <a:t>/A </a:t>
            </a:r>
            <a:r>
              <a:rPr lang="en-US" dirty="0" err="1" smtClean="0"/>
              <a:t>programme</a:t>
            </a:r>
            <a:r>
              <a:rPr lang="en-US" dirty="0" smtClean="0"/>
              <a:t>, series production, civil engineering etc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03073" y="6371709"/>
            <a:ext cx="4267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[shown to ECFA 11/2010: mandate to 2012]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177" y="1334676"/>
            <a:ext cx="868234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Luminosity </a:t>
            </a:r>
            <a:r>
              <a:rPr lang="en-US" sz="2400" dirty="0" smtClean="0">
                <a:solidFill>
                  <a:srgbClr val="000090"/>
                </a:solidFill>
              </a:rPr>
              <a:t>10</a:t>
            </a:r>
            <a:r>
              <a:rPr lang="en-US" sz="2400" baseline="30000" dirty="0" smtClean="0">
                <a:solidFill>
                  <a:srgbClr val="000090"/>
                </a:solidFill>
              </a:rPr>
              <a:t>33</a:t>
            </a:r>
            <a:r>
              <a:rPr lang="en-US" sz="2400" dirty="0" smtClean="0">
                <a:solidFill>
                  <a:srgbClr val="000090"/>
                </a:solidFill>
              </a:rPr>
              <a:t>cm</a:t>
            </a:r>
            <a:r>
              <a:rPr lang="en-US" sz="2400" baseline="30000" dirty="0" smtClean="0">
                <a:solidFill>
                  <a:srgbClr val="000090"/>
                </a:solidFill>
              </a:rPr>
              <a:t>-2</a:t>
            </a:r>
            <a:r>
              <a:rPr lang="en-US" sz="2400" dirty="0" smtClean="0">
                <a:solidFill>
                  <a:srgbClr val="000090"/>
                </a:solidFill>
              </a:rPr>
              <a:t>s</a:t>
            </a:r>
            <a:r>
              <a:rPr lang="en-US" sz="2400" baseline="30000" dirty="0" smtClean="0">
                <a:solidFill>
                  <a:srgbClr val="000090"/>
                </a:solidFill>
              </a:rPr>
              <a:t>-1</a:t>
            </a:r>
            <a:r>
              <a:rPr lang="en-US" sz="2400" dirty="0" smtClean="0">
                <a:solidFill>
                  <a:srgbClr val="000090"/>
                </a:solidFill>
              </a:rPr>
              <a:t> ‘straight forward’ </a:t>
            </a:r>
            <a:r>
              <a:rPr lang="en-US" sz="2400" dirty="0" smtClean="0">
                <a:solidFill>
                  <a:srgbClr val="000090"/>
                </a:solidFill>
              </a:rPr>
              <a:t>to achieve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Electrons </a:t>
            </a:r>
            <a:r>
              <a:rPr lang="en-US" sz="2400" dirty="0" smtClean="0">
                <a:solidFill>
                  <a:srgbClr val="000090"/>
                </a:solidFill>
              </a:rPr>
              <a:t>and </a:t>
            </a:r>
            <a:r>
              <a:rPr lang="en-US" sz="2400" dirty="0" smtClean="0">
                <a:solidFill>
                  <a:srgbClr val="000090"/>
                </a:solidFill>
              </a:rPr>
              <a:t>Positrons possible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Energy </a:t>
            </a:r>
            <a:r>
              <a:rPr lang="en-US" sz="2400" dirty="0" smtClean="0">
                <a:solidFill>
                  <a:srgbClr val="000090"/>
                </a:solidFill>
              </a:rPr>
              <a:t>limited by synchrotron radiation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Polarisation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perhaps 40</a:t>
            </a:r>
            <a:r>
              <a:rPr lang="en-US" sz="2400" dirty="0" smtClean="0">
                <a:solidFill>
                  <a:srgbClr val="000090"/>
                </a:solidFill>
              </a:rPr>
              <a:t>%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Magnets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</a:rPr>
              <a:t>Cryosystem</a:t>
            </a:r>
            <a:r>
              <a:rPr lang="en-US" sz="2400" dirty="0" smtClean="0">
                <a:solidFill>
                  <a:srgbClr val="000090"/>
                </a:solidFill>
              </a:rPr>
              <a:t>  no major R+D, just </a:t>
            </a:r>
            <a:r>
              <a:rPr lang="en-US" sz="2400" dirty="0" err="1" smtClean="0">
                <a:solidFill>
                  <a:srgbClr val="000090"/>
                </a:solidFill>
              </a:rPr>
              <a:t>D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Fully </a:t>
            </a:r>
            <a:r>
              <a:rPr lang="en-US" sz="2400" dirty="0" smtClean="0">
                <a:solidFill>
                  <a:srgbClr val="000090"/>
                </a:solidFill>
              </a:rPr>
              <a:t>on CERN </a:t>
            </a:r>
            <a:r>
              <a:rPr lang="en-US" sz="2400" dirty="0" smtClean="0">
                <a:solidFill>
                  <a:srgbClr val="000090"/>
                </a:solidFill>
              </a:rPr>
              <a:t>territory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Injector </a:t>
            </a:r>
            <a:r>
              <a:rPr lang="en-US" sz="2400" dirty="0" smtClean="0">
                <a:solidFill>
                  <a:srgbClr val="000090"/>
                </a:solidFill>
              </a:rPr>
              <a:t>using </a:t>
            </a:r>
            <a:r>
              <a:rPr lang="en-US" sz="2400" dirty="0" err="1" smtClean="0">
                <a:solidFill>
                  <a:srgbClr val="000090"/>
                </a:solidFill>
              </a:rPr>
              <a:t>ILC</a:t>
            </a:r>
            <a:r>
              <a:rPr lang="en-US" sz="2400" dirty="0" smtClean="0">
                <a:solidFill>
                  <a:srgbClr val="000090"/>
                </a:solidFill>
              </a:rPr>
              <a:t> or </a:t>
            </a:r>
            <a:r>
              <a:rPr lang="en-US" sz="2400" dirty="0" err="1" smtClean="0">
                <a:solidFill>
                  <a:srgbClr val="000090"/>
                </a:solidFill>
              </a:rPr>
              <a:t>ESS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type </a:t>
            </a:r>
            <a:r>
              <a:rPr lang="en-US" sz="2400" dirty="0" smtClean="0">
                <a:solidFill>
                  <a:srgbClr val="000090"/>
                </a:solidFill>
              </a:rPr>
              <a:t>cavities (scaled down </a:t>
            </a:r>
            <a:r>
              <a:rPr lang="en-US" sz="2400" dirty="0" err="1" smtClean="0">
                <a:solidFill>
                  <a:srgbClr val="000090"/>
                </a:solidFill>
              </a:rPr>
              <a:t>ELFE</a:t>
            </a:r>
            <a:r>
              <a:rPr lang="en-US" sz="2400" dirty="0" smtClean="0">
                <a:solidFill>
                  <a:srgbClr val="000090"/>
                </a:solidFill>
              </a:rPr>
              <a:t> or ER test)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Interference </a:t>
            </a:r>
            <a:r>
              <a:rPr lang="en-US" sz="2400" dirty="0" smtClean="0">
                <a:solidFill>
                  <a:srgbClr val="000090"/>
                </a:solidFill>
              </a:rPr>
              <a:t>with the proton machine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Bypasses </a:t>
            </a:r>
            <a:r>
              <a:rPr lang="en-US" sz="2400" dirty="0" smtClean="0">
                <a:solidFill>
                  <a:srgbClr val="000090"/>
                </a:solidFill>
              </a:rPr>
              <a:t>for LHC experiments (~3km tunnel)</a:t>
            </a:r>
            <a:endParaRPr lang="en-US" sz="24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 Cost still needs </a:t>
            </a:r>
            <a:r>
              <a:rPr lang="en-US" sz="2400" dirty="0" smtClean="0">
                <a:solidFill>
                  <a:srgbClr val="000090"/>
                </a:solidFill>
              </a:rPr>
              <a:t>to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be estimated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…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6174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Ring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1310"/>
            <a:ext cx="7772400" cy="974035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Additional Transparencies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3385040" y="0"/>
            <a:ext cx="2955681" cy="457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FF"/>
                </a:solidFill>
                <a:latin typeface="Arial" charset="0"/>
              </a:rPr>
              <a:t>LHeC Sources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873134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CCFF"/>
                </a:solidFill>
                <a:latin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CCFF"/>
                </a:solidFill>
                <a:latin typeface="Times New Roman" pitchFamily="18" charset="0"/>
              </a:rPr>
              <a:t>-</a:t>
            </a:r>
            <a:r>
              <a:rPr lang="en-US" sz="2000" b="1" dirty="0">
                <a:solidFill>
                  <a:srgbClr val="00CCFF"/>
                </a:solidFill>
                <a:latin typeface="Times New Roman" pitchFamily="18" charset="0"/>
              </a:rPr>
              <a:t> and e</a:t>
            </a:r>
            <a:r>
              <a:rPr lang="en-US" sz="2000" b="1" baseline="30000" dirty="0">
                <a:solidFill>
                  <a:srgbClr val="00CCFF"/>
                </a:solidFill>
                <a:latin typeface="Times New Roman" pitchFamily="18" charset="0"/>
              </a:rPr>
              <a:t>+</a:t>
            </a:r>
            <a:r>
              <a:rPr lang="en-US" sz="2000" b="1" dirty="0">
                <a:solidFill>
                  <a:srgbClr val="00CCFF"/>
                </a:solidFill>
                <a:latin typeface="Times New Roman" pitchFamily="18" charset="0"/>
              </a:rPr>
              <a:t> : </a:t>
            </a:r>
          </a:p>
          <a:p>
            <a:pPr marL="457200" indent="-457200" defTabSz="914400" eaLnBrk="0" fontAlgn="base" hangingPunct="0">
              <a:spcAft>
                <a:spcPct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1) No need of polarized beams  (polarization obtained in the ring)</a:t>
            </a:r>
          </a:p>
          <a:p>
            <a:pPr marL="457200" indent="-457200" defTabSz="914400" eaLnBrk="0" fontAlgn="base" hangingPunct="0">
              <a:spcAft>
                <a:spcPct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2) Former and existing machines have already demonstrated the requested performance</a:t>
            </a:r>
          </a:p>
          <a:p>
            <a:pPr marL="457200" indent="-457200" defTabSz="914400" eaLnBrk="0" fontAlgn="base" hangingPunct="0">
              <a:spcAft>
                <a:spcPct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3) Detailed design would improve the results. </a:t>
            </a:r>
          </a:p>
        </p:txBody>
      </p: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0" y="463550"/>
            <a:ext cx="2507274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u="sng">
                <a:solidFill>
                  <a:srgbClr val="190EFF"/>
                </a:solidFill>
                <a:latin typeface="Times New Roman" charset="0"/>
              </a:rPr>
              <a:t>Ring-Ring option</a:t>
            </a:r>
          </a:p>
        </p:txBody>
      </p: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0" y="2744797"/>
            <a:ext cx="2507274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u="sng">
                <a:solidFill>
                  <a:srgbClr val="190EFF"/>
                </a:solidFill>
                <a:latin typeface="Times New Roman" charset="0"/>
              </a:rPr>
              <a:t>Linac-Ring option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" y="3170242"/>
            <a:ext cx="8956431" cy="739775"/>
            <a:chOff x="0" y="3170450"/>
            <a:chExt cx="9703558" cy="739029"/>
          </a:xfrm>
        </p:grpSpPr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0" y="3509369"/>
              <a:ext cx="9703558" cy="40011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The source, with</a:t>
              </a:r>
              <a:r>
                <a:rPr lang="en-US" sz="2000">
                  <a:solidFill>
                    <a:srgbClr val="FF0000"/>
                  </a:solidFill>
                  <a:latin typeface="Times New Roman" charset="0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expected performance, is feasible but requires R&amp;D.</a:t>
              </a:r>
            </a:p>
          </p:txBody>
        </p:sp>
        <p:sp>
          <p:nvSpPr>
            <p:cNvPr id="2062" name="Rectangle 6"/>
            <p:cNvSpPr>
              <a:spLocks noChangeArrowheads="1"/>
            </p:cNvSpPr>
            <p:nvPr/>
          </p:nvSpPr>
          <p:spPr bwMode="auto">
            <a:xfrm>
              <a:off x="0" y="3170450"/>
              <a:ext cx="5813946" cy="40011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 b="1">
                  <a:solidFill>
                    <a:srgbClr val="00CCFF"/>
                  </a:solidFill>
                  <a:latin typeface="Times New Roman" charset="0"/>
                </a:rPr>
                <a:t>Polarized e</a:t>
              </a:r>
              <a:r>
                <a:rPr lang="en-US" sz="2000" b="1" baseline="30000">
                  <a:solidFill>
                    <a:srgbClr val="00CCFF"/>
                  </a:solidFill>
                  <a:latin typeface="Times New Roman" charset="0"/>
                </a:rPr>
                <a:t>-</a:t>
              </a:r>
              <a:r>
                <a:rPr lang="en-US" sz="2000" b="1">
                  <a:solidFill>
                    <a:srgbClr val="00CCFF"/>
                  </a:solidFill>
                  <a:latin typeface="Times New Roman" charset="0"/>
                </a:rPr>
                <a:t> beam: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" y="4292600"/>
            <a:ext cx="8956431" cy="1060450"/>
            <a:chOff x="0" y="4291841"/>
            <a:chExt cx="9703558" cy="1060452"/>
          </a:xfrm>
        </p:grpSpPr>
        <p:sp>
          <p:nvSpPr>
            <p:cNvPr id="2059" name="Rectangle 6"/>
            <p:cNvSpPr>
              <a:spLocks noChangeArrowheads="1"/>
            </p:cNvSpPr>
            <p:nvPr/>
          </p:nvSpPr>
          <p:spPr bwMode="auto">
            <a:xfrm>
              <a:off x="0" y="4291841"/>
              <a:ext cx="5813946" cy="40011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 b="1">
                  <a:solidFill>
                    <a:srgbClr val="CC0066"/>
                  </a:solidFill>
                  <a:latin typeface="Times New Roman" charset="0"/>
                </a:rPr>
                <a:t>Unpolarized e</a:t>
              </a:r>
              <a:r>
                <a:rPr lang="en-US" sz="2000" b="1" baseline="30000">
                  <a:solidFill>
                    <a:srgbClr val="CC0066"/>
                  </a:solidFill>
                  <a:latin typeface="Times New Roman" charset="0"/>
                </a:rPr>
                <a:t>+</a:t>
              </a:r>
              <a:r>
                <a:rPr lang="en-US" sz="2000" b="1">
                  <a:solidFill>
                    <a:srgbClr val="CC0066"/>
                  </a:solidFill>
                  <a:latin typeface="Times New Roman" charset="0"/>
                </a:rPr>
                <a:t> beam</a:t>
              </a:r>
            </a:p>
          </p:txBody>
        </p:sp>
        <p:sp>
          <p:nvSpPr>
            <p:cNvPr id="2060" name="Rectangle 6"/>
            <p:cNvSpPr>
              <a:spLocks noChangeArrowheads="1"/>
            </p:cNvSpPr>
            <p:nvPr/>
          </p:nvSpPr>
          <p:spPr bwMode="auto">
            <a:xfrm>
              <a:off x="0" y="4644407"/>
              <a:ext cx="9703558" cy="7078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A preliminary design is proposed (for p-140 GeV). It is challenging and needs further studies with an important R&amp;D.</a:t>
              </a: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" y="5603875"/>
            <a:ext cx="8956431" cy="698500"/>
            <a:chOff x="0" y="5604301"/>
            <a:chExt cx="9703558" cy="697840"/>
          </a:xfrm>
        </p:grpSpPr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0" y="5604301"/>
              <a:ext cx="5813946" cy="40011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 b="1">
                  <a:solidFill>
                    <a:srgbClr val="FF0000"/>
                  </a:solidFill>
                  <a:latin typeface="Times New Roman" charset="0"/>
                </a:rPr>
                <a:t>Polarized e</a:t>
              </a:r>
              <a:r>
                <a:rPr lang="en-US" sz="2000" b="1" baseline="30000">
                  <a:solidFill>
                    <a:srgbClr val="FF0000"/>
                  </a:solidFill>
                  <a:latin typeface="Times New Roman" charset="0"/>
                </a:rPr>
                <a:t>+</a:t>
              </a:r>
              <a:r>
                <a:rPr lang="en-US" sz="2000" b="1">
                  <a:solidFill>
                    <a:srgbClr val="FF0000"/>
                  </a:solidFill>
                  <a:latin typeface="Times New Roman" charset="0"/>
                </a:rPr>
                <a:t> beam</a:t>
              </a:r>
            </a:p>
          </p:txBody>
        </p:sp>
        <p:sp>
          <p:nvSpPr>
            <p:cNvPr id="2058" name="Rectangle 6"/>
            <p:cNvSpPr>
              <a:spLocks noChangeArrowheads="1"/>
            </p:cNvSpPr>
            <p:nvPr/>
          </p:nvSpPr>
          <p:spPr bwMode="auto">
            <a:xfrm>
              <a:off x="0" y="5902275"/>
              <a:ext cx="9703558" cy="39986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0000"/>
                </a:buClr>
              </a:pPr>
              <a:r>
                <a:rPr lang="en-US" sz="2000">
                  <a:solidFill>
                    <a:srgbClr val="000000"/>
                  </a:solidFill>
                  <a:latin typeface="Times New Roman" charset="0"/>
                </a:rPr>
                <a:t>The design is extremely demanding and requires studies with a very strong R&amp;D.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2" y="2170113"/>
            <a:ext cx="840251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2) Ten e</a:t>
            </a:r>
            <a:r>
              <a:rPr lang="en-US" sz="2000" baseline="30000">
                <a:solidFill>
                  <a:srgbClr val="000000"/>
                </a:solidFill>
                <a:latin typeface="Times New Roman" charset="0"/>
              </a:rPr>
              <a:t>+</a:t>
            </a:r>
            <a:r>
              <a:rPr lang="en-US" sz="2000">
                <a:solidFill>
                  <a:srgbClr val="000000"/>
                </a:solidFill>
                <a:latin typeface="Times New Roman" charset="0"/>
              </a:rPr>
              <a:t> target stations in parallel (radiation issues, shielding, etc…):</a:t>
            </a: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0" y="1611313"/>
            <a:ext cx="82134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1) RF deflectors to split e</a:t>
            </a:r>
            <a:r>
              <a:rPr lang="en-US" sz="2000" baseline="30000">
                <a:solidFill>
                  <a:srgbClr val="000000"/>
                </a:solidFill>
                <a:latin typeface="Times New Roman" charset="0"/>
              </a:rPr>
              <a:t>-</a:t>
            </a:r>
            <a:r>
              <a:rPr lang="en-US" sz="2000">
                <a:solidFill>
                  <a:srgbClr val="000000"/>
                </a:solidFill>
                <a:latin typeface="Times New Roman" charset="0"/>
              </a:rPr>
              <a:t> beam and recombine  e</a:t>
            </a:r>
            <a:r>
              <a:rPr lang="en-US" sz="2000" baseline="30000">
                <a:solidFill>
                  <a:srgbClr val="000000"/>
                </a:solidFill>
                <a:latin typeface="Times New Roman" charset="0"/>
              </a:rPr>
              <a:t>+</a:t>
            </a:r>
            <a:r>
              <a:rPr lang="en-US" sz="2000">
                <a:solidFill>
                  <a:srgbClr val="000000"/>
                </a:solidFill>
                <a:latin typeface="Times New Roman" charset="0"/>
              </a:rPr>
              <a:t> beams with 10 lines in parallel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0" y="2665415"/>
            <a:ext cx="821348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3) Pre-Injector Linacs ( 200 MeV):</a:t>
            </a:r>
          </a:p>
          <a:p>
            <a:pPr defTabSz="914400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	- Bunch length (20 to 100 ps) =&gt; bunch compressor</a:t>
            </a:r>
          </a:p>
          <a:p>
            <a:pPr defTabSz="914400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	- Normalized rms emittances ( 6000 to 10000 mm.mrad) =&gt; Damping Ring </a:t>
            </a:r>
          </a:p>
        </p:txBody>
      </p:sp>
      <p:sp>
        <p:nvSpPr>
          <p:cNvPr id="7173" name="Rectangle 2"/>
          <p:cNvSpPr txBox="1">
            <a:spLocks noChangeArrowheads="1"/>
          </p:cNvSpPr>
          <p:nvPr/>
        </p:nvSpPr>
        <p:spPr bwMode="auto">
          <a:xfrm>
            <a:off x="2" y="3"/>
            <a:ext cx="8761535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57263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500" b="1">
                <a:solidFill>
                  <a:srgbClr val="0000FF"/>
                </a:solidFill>
                <a:latin typeface="Garamond" charset="0"/>
              </a:rPr>
              <a:t>Key points for the LHeC e</a:t>
            </a:r>
            <a:r>
              <a:rPr lang="en-US" sz="3500" b="1" baseline="30000">
                <a:solidFill>
                  <a:srgbClr val="0000FF"/>
                </a:solidFill>
                <a:latin typeface="Garamond" charset="0"/>
              </a:rPr>
              <a:t>+</a:t>
            </a:r>
            <a:r>
              <a:rPr lang="en-US" sz="3500" b="1">
                <a:solidFill>
                  <a:srgbClr val="0000FF"/>
                </a:solidFill>
                <a:latin typeface="Garamond" charset="0"/>
              </a:rPr>
              <a:t> source</a:t>
            </a:r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0" y="965201"/>
            <a:ext cx="4889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0000FF"/>
                </a:solidFill>
                <a:latin typeface="Garamond" charset="0"/>
              </a:rPr>
              <a:t>Unpolarized e</a:t>
            </a:r>
            <a:r>
              <a:rPr lang="en-US" sz="2800" b="1" baseline="30000">
                <a:solidFill>
                  <a:srgbClr val="0000FF"/>
                </a:solidFill>
                <a:latin typeface="Garamond" charset="0"/>
              </a:rPr>
              <a:t>+</a:t>
            </a:r>
            <a:r>
              <a:rPr lang="en-US" sz="2800" b="1">
                <a:solidFill>
                  <a:srgbClr val="0000FF"/>
                </a:solidFill>
                <a:latin typeface="Garamond" charset="0"/>
              </a:rPr>
              <a:t> for (p-140 GeV)</a:t>
            </a:r>
            <a:endParaRPr lang="en-US" sz="28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2" y="4570415"/>
            <a:ext cx="37053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FF"/>
                </a:solidFill>
                <a:latin typeface="Garamond" charset="0"/>
              </a:rPr>
              <a:t>Polarized e</a:t>
            </a:r>
            <a:r>
              <a:rPr lang="en-US" sz="2400" b="1" baseline="30000">
                <a:solidFill>
                  <a:srgbClr val="0000FF"/>
                </a:solidFill>
                <a:latin typeface="Garamond" charset="0"/>
              </a:rPr>
              <a:t>+</a:t>
            </a:r>
            <a:r>
              <a:rPr lang="en-US" sz="2400" b="1">
                <a:solidFill>
                  <a:srgbClr val="0000FF"/>
                </a:solidFill>
                <a:latin typeface="Garamond" charset="0"/>
              </a:rPr>
              <a:t> for (p-60 GeV)</a:t>
            </a:r>
            <a:endParaRPr 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176" name="TextBox 3"/>
          <p:cNvSpPr txBox="1">
            <a:spLocks noChangeArrowheads="1"/>
          </p:cNvSpPr>
          <p:nvPr/>
        </p:nvSpPr>
        <p:spPr bwMode="auto">
          <a:xfrm>
            <a:off x="0" y="5094288"/>
            <a:ext cx="8213481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charset="0"/>
              </a:rPr>
              <a:t>Compton Linac could be one approach with </a:t>
            </a:r>
            <a:r>
              <a:rPr lang="en-US" sz="2000">
                <a:solidFill>
                  <a:srgbClr val="FF0000"/>
                </a:solidFill>
                <a:latin typeface="Times New Roman" charset="0"/>
              </a:rPr>
              <a:t>many issues </a:t>
            </a:r>
            <a:r>
              <a:rPr lang="en-US" sz="2000">
                <a:solidFill>
                  <a:srgbClr val="000000"/>
                </a:solidFill>
                <a:latin typeface="Times New Roman" charset="0"/>
              </a:rPr>
              <a:t>to be studied.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4156270" y="794808"/>
            <a:ext cx="1999115" cy="57861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Accelerator Design [RR and LR]</a:t>
            </a:r>
            <a:endParaRPr lang="en-US" sz="1000" dirty="0"/>
          </a:p>
          <a:p>
            <a:pPr>
              <a:spcBef>
                <a:spcPct val="50000"/>
              </a:spcBef>
            </a:pPr>
            <a:r>
              <a:rPr lang="en-US" sz="1000" dirty="0"/>
              <a:t>Oliver </a:t>
            </a:r>
            <a:r>
              <a:rPr lang="en-US" sz="1000" dirty="0" err="1"/>
              <a:t>Bruening</a:t>
            </a:r>
            <a:r>
              <a:rPr lang="en-US" sz="1000" dirty="0"/>
              <a:t> (CERN), </a:t>
            </a:r>
          </a:p>
          <a:p>
            <a:pPr>
              <a:spcBef>
                <a:spcPct val="50000"/>
              </a:spcBef>
            </a:pPr>
            <a:r>
              <a:rPr lang="en-US" sz="1000" dirty="0"/>
              <a:t>John </a:t>
            </a:r>
            <a:r>
              <a:rPr lang="en-US" sz="1000" dirty="0" err="1"/>
              <a:t>Dainton</a:t>
            </a:r>
            <a:r>
              <a:rPr lang="en-US" sz="1000" dirty="0"/>
              <a:t> (CI/Liverpool)</a:t>
            </a:r>
          </a:p>
          <a:p>
            <a:pPr>
              <a:spcBef>
                <a:spcPct val="50000"/>
              </a:spcBef>
            </a:pPr>
            <a:r>
              <a:rPr lang="en-US" sz="1000" b="1" dirty="0"/>
              <a:t>Interaction Region and Fwd/</a:t>
            </a:r>
            <a:r>
              <a:rPr lang="en-US" sz="1000" b="1" dirty="0" err="1"/>
              <a:t>Bwd</a:t>
            </a:r>
            <a:r>
              <a:rPr lang="en-US" sz="1000" b="1" dirty="0"/>
              <a:t> </a:t>
            </a:r>
            <a:endParaRPr lang="en-US" sz="1000" dirty="0"/>
          </a:p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Bernhard </a:t>
            </a:r>
            <a:r>
              <a:rPr lang="en-US" sz="1000" dirty="0" err="1">
                <a:solidFill>
                  <a:srgbClr val="000000"/>
                </a:solidFill>
              </a:rPr>
              <a:t>Holzer</a:t>
            </a:r>
            <a:r>
              <a:rPr lang="en-US" sz="1000" dirty="0">
                <a:solidFill>
                  <a:srgbClr val="000000"/>
                </a:solidFill>
              </a:rPr>
              <a:t> (DESY), </a:t>
            </a:r>
          </a:p>
          <a:p>
            <a:pPr>
              <a:spcBef>
                <a:spcPct val="50000"/>
              </a:spcBef>
            </a:pPr>
            <a:r>
              <a:rPr lang="en-US" sz="1000" dirty="0" err="1">
                <a:solidFill>
                  <a:srgbClr val="000000"/>
                </a:solidFill>
              </a:rPr>
              <a:t>Uwe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err="1">
                <a:solidFill>
                  <a:srgbClr val="000000"/>
                </a:solidFill>
              </a:rPr>
              <a:t>Schneeekloth</a:t>
            </a:r>
            <a:r>
              <a:rPr lang="en-US" sz="1000" dirty="0">
                <a:solidFill>
                  <a:srgbClr val="000000"/>
                </a:solidFill>
              </a:rPr>
              <a:t> (DESY),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Pierre van </a:t>
            </a:r>
            <a:r>
              <a:rPr lang="en-US" sz="1000" dirty="0" err="1">
                <a:solidFill>
                  <a:srgbClr val="000000"/>
                </a:solidFill>
              </a:rPr>
              <a:t>Mechelen</a:t>
            </a:r>
            <a:r>
              <a:rPr lang="en-US" sz="1000" dirty="0">
                <a:solidFill>
                  <a:srgbClr val="000000"/>
                </a:solidFill>
              </a:rPr>
              <a:t> (</a:t>
            </a:r>
            <a:r>
              <a:rPr lang="en-US" sz="1000" dirty="0" err="1">
                <a:solidFill>
                  <a:srgbClr val="000000"/>
                </a:solidFill>
              </a:rPr>
              <a:t>Antwerpen</a:t>
            </a:r>
            <a:r>
              <a:rPr lang="en-US" sz="1000" dirty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000" b="1" dirty="0"/>
              <a:t>Detector Design 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Peter </a:t>
            </a:r>
            <a:r>
              <a:rPr lang="en-US" sz="1000" dirty="0" err="1">
                <a:solidFill>
                  <a:srgbClr val="000000"/>
                </a:solidFill>
              </a:rPr>
              <a:t>Kostka</a:t>
            </a:r>
            <a:r>
              <a:rPr lang="en-US" sz="1000" dirty="0">
                <a:solidFill>
                  <a:srgbClr val="000000"/>
                </a:solidFill>
              </a:rPr>
              <a:t> (DESY), 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Rainer </a:t>
            </a:r>
            <a:r>
              <a:rPr lang="en-US" sz="1000" dirty="0" err="1">
                <a:solidFill>
                  <a:srgbClr val="000000"/>
                </a:solidFill>
              </a:rPr>
              <a:t>Wallny</a:t>
            </a:r>
            <a:r>
              <a:rPr lang="en-US" sz="1000" dirty="0">
                <a:solidFill>
                  <a:srgbClr val="000000"/>
                </a:solidFill>
              </a:rPr>
              <a:t> (</a:t>
            </a:r>
            <a:r>
              <a:rPr lang="en-US" sz="1000" dirty="0" smtClean="0">
                <a:solidFill>
                  <a:srgbClr val="000000"/>
                </a:solidFill>
              </a:rPr>
              <a:t>U Zurich)</a:t>
            </a:r>
            <a:r>
              <a:rPr lang="en-US" sz="1000" dirty="0">
                <a:solidFill>
                  <a:srgbClr val="000000"/>
                </a:solidFill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Alessandro </a:t>
            </a:r>
            <a:r>
              <a:rPr lang="en-US" sz="1000" dirty="0" err="1">
                <a:solidFill>
                  <a:srgbClr val="000000"/>
                </a:solidFill>
              </a:rPr>
              <a:t>Polini</a:t>
            </a:r>
            <a:r>
              <a:rPr lang="en-US" sz="1000" dirty="0">
                <a:solidFill>
                  <a:srgbClr val="000000"/>
                </a:solidFill>
              </a:rPr>
              <a:t> (Bologna</a:t>
            </a:r>
            <a:r>
              <a:rPr lang="en-US" sz="1000" dirty="0" smtClean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000" b="1" dirty="0" smtClean="0"/>
              <a:t>New Physics at Large Scales</a:t>
            </a:r>
            <a:r>
              <a:rPr lang="en-US" sz="10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George </a:t>
            </a:r>
            <a:r>
              <a:rPr lang="en-US" sz="1000" dirty="0" err="1" smtClean="0">
                <a:solidFill>
                  <a:srgbClr val="000000"/>
                </a:solidFill>
              </a:rPr>
              <a:t>Azuelos</a:t>
            </a:r>
            <a:r>
              <a:rPr lang="en-US" sz="1000" dirty="0" smtClean="0">
                <a:solidFill>
                  <a:srgbClr val="000000"/>
                </a:solidFill>
              </a:rPr>
              <a:t> (Montreal)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Emmanuelle Perez (CERN),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Georg </a:t>
            </a:r>
            <a:r>
              <a:rPr lang="en-US" sz="1000" dirty="0" err="1" smtClean="0">
                <a:solidFill>
                  <a:srgbClr val="000000"/>
                </a:solidFill>
              </a:rPr>
              <a:t>Weiglein</a:t>
            </a:r>
            <a:r>
              <a:rPr lang="en-US" sz="1000" dirty="0" smtClean="0">
                <a:solidFill>
                  <a:srgbClr val="000000"/>
                </a:solidFill>
              </a:rPr>
              <a:t> (Durham)</a:t>
            </a:r>
          </a:p>
          <a:p>
            <a:pPr>
              <a:spcBef>
                <a:spcPct val="50000"/>
              </a:spcBef>
            </a:pPr>
            <a:r>
              <a:rPr lang="en-US" sz="1000" b="1" dirty="0" smtClean="0"/>
              <a:t>Precision QCD and Electroweak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Olaf </a:t>
            </a:r>
            <a:r>
              <a:rPr lang="en-US" sz="1000" dirty="0" err="1" smtClean="0">
                <a:solidFill>
                  <a:srgbClr val="000000"/>
                </a:solidFill>
              </a:rPr>
              <a:t>Behnke</a:t>
            </a:r>
            <a:r>
              <a:rPr lang="en-US" sz="1000" dirty="0" smtClean="0">
                <a:solidFill>
                  <a:srgbClr val="000000"/>
                </a:solidFill>
              </a:rPr>
              <a:t> (DESY),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Paolo </a:t>
            </a:r>
            <a:r>
              <a:rPr lang="en-US" sz="1000" dirty="0" err="1" smtClean="0">
                <a:solidFill>
                  <a:srgbClr val="000000"/>
                </a:solidFill>
              </a:rPr>
              <a:t>Gambino</a:t>
            </a:r>
            <a:r>
              <a:rPr lang="en-US" sz="1000" dirty="0" smtClean="0">
                <a:solidFill>
                  <a:srgbClr val="000000"/>
                </a:solidFill>
              </a:rPr>
              <a:t> (Torino),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Thomas </a:t>
            </a:r>
            <a:r>
              <a:rPr lang="en-US" sz="1000" dirty="0" err="1" smtClean="0">
                <a:solidFill>
                  <a:srgbClr val="000000"/>
                </a:solidFill>
              </a:rPr>
              <a:t>Gehrmann</a:t>
            </a:r>
            <a:r>
              <a:rPr lang="en-US" sz="1000" dirty="0" smtClean="0">
                <a:solidFill>
                  <a:srgbClr val="000000"/>
                </a:solidFill>
              </a:rPr>
              <a:t> (</a:t>
            </a:r>
            <a:r>
              <a:rPr lang="en-US" sz="1000" dirty="0" err="1" smtClean="0">
                <a:solidFill>
                  <a:srgbClr val="000000"/>
                </a:solidFill>
              </a:rPr>
              <a:t>Zuerich</a:t>
            </a:r>
            <a:r>
              <a:rPr lang="en-US" sz="1000" dirty="0" smtClean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Claire </a:t>
            </a:r>
            <a:r>
              <a:rPr lang="en-US" sz="1000" dirty="0" err="1" smtClean="0">
                <a:solidFill>
                  <a:srgbClr val="000000"/>
                </a:solidFill>
              </a:rPr>
              <a:t>Gwenlan</a:t>
            </a:r>
            <a:r>
              <a:rPr lang="en-US" sz="1000" dirty="0" smtClean="0">
                <a:solidFill>
                  <a:srgbClr val="000000"/>
                </a:solidFill>
              </a:rPr>
              <a:t> (Oxford)</a:t>
            </a:r>
          </a:p>
          <a:p>
            <a:pPr>
              <a:spcBef>
                <a:spcPct val="50000"/>
              </a:spcBef>
            </a:pPr>
            <a:r>
              <a:rPr lang="en-US" sz="1000" b="1" dirty="0" smtClean="0"/>
              <a:t>Physics at High Parton Densities </a:t>
            </a:r>
            <a:endParaRPr lang="en-US" sz="1000" dirty="0" smtClean="0"/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Nestor </a:t>
            </a:r>
            <a:r>
              <a:rPr lang="en-US" sz="1000" dirty="0" err="1" smtClean="0">
                <a:solidFill>
                  <a:srgbClr val="000000"/>
                </a:solidFill>
              </a:rPr>
              <a:t>Armesto</a:t>
            </a:r>
            <a:r>
              <a:rPr lang="en-US" sz="1000" dirty="0" smtClean="0">
                <a:solidFill>
                  <a:srgbClr val="000000"/>
                </a:solidFill>
              </a:rPr>
              <a:t> (Santiago),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Brian Cole (Columbia),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Paul Newman (Birmingham), </a:t>
            </a:r>
          </a:p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Anna </a:t>
            </a:r>
            <a:r>
              <a:rPr lang="en-US" sz="1000" dirty="0" err="1" smtClean="0">
                <a:solidFill>
                  <a:srgbClr val="000000"/>
                </a:solidFill>
              </a:rPr>
              <a:t>Stasto</a:t>
            </a:r>
            <a:r>
              <a:rPr lang="en-US" sz="1000" dirty="0" smtClean="0">
                <a:solidFill>
                  <a:srgbClr val="000000"/>
                </a:solidFill>
              </a:rPr>
              <a:t> (MSU)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296903" y="4059730"/>
            <a:ext cx="1838076" cy="2092881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Oliver </a:t>
            </a:r>
            <a:r>
              <a:rPr lang="en-US" sz="1000" dirty="0" err="1"/>
              <a:t>Bruening</a:t>
            </a:r>
            <a:r>
              <a:rPr lang="en-US" sz="1000" dirty="0"/>
              <a:t>          (CERN)</a:t>
            </a:r>
          </a:p>
          <a:p>
            <a:r>
              <a:rPr lang="en-US" sz="1000" dirty="0"/>
              <a:t>John </a:t>
            </a:r>
            <a:r>
              <a:rPr lang="en-US" sz="1000" dirty="0" err="1"/>
              <a:t>Dainton</a:t>
            </a:r>
            <a:r>
              <a:rPr lang="en-US" sz="1000" dirty="0"/>
              <a:t>          (Cockcroft)</a:t>
            </a:r>
          </a:p>
          <a:p>
            <a:r>
              <a:rPr lang="en-US" sz="1000" dirty="0"/>
              <a:t>Albert </a:t>
            </a:r>
            <a:r>
              <a:rPr lang="en-US" sz="1000" dirty="0" err="1"/>
              <a:t>DeRoeck</a:t>
            </a:r>
            <a:r>
              <a:rPr lang="en-US" sz="1000" dirty="0"/>
              <a:t>          (CERN)</a:t>
            </a:r>
          </a:p>
          <a:p>
            <a:r>
              <a:rPr lang="en-US" sz="1000" dirty="0"/>
              <a:t>Stefano Forte             (Milano)</a:t>
            </a:r>
          </a:p>
          <a:p>
            <a:r>
              <a:rPr lang="en-US" sz="1000" dirty="0"/>
              <a:t>Max Klein - chair    (Liverpool</a:t>
            </a:r>
            <a:r>
              <a:rPr lang="en-US" sz="1000" dirty="0" smtClean="0"/>
              <a:t>)</a:t>
            </a:r>
          </a:p>
          <a:p>
            <a:r>
              <a:rPr lang="en-US" sz="1000" dirty="0" smtClean="0"/>
              <a:t>Paul </a:t>
            </a:r>
            <a:r>
              <a:rPr lang="en-US" sz="1000" dirty="0" err="1" smtClean="0"/>
              <a:t>Laycock</a:t>
            </a:r>
            <a:r>
              <a:rPr lang="en-US" sz="1000" dirty="0" smtClean="0"/>
              <a:t> (secretary) (</a:t>
            </a:r>
            <a:r>
              <a:rPr lang="en-US" sz="1000" dirty="0" err="1" smtClean="0"/>
              <a:t>L’pool</a:t>
            </a:r>
            <a:r>
              <a:rPr lang="en-US" sz="1000" dirty="0" smtClean="0"/>
              <a:t>)</a:t>
            </a:r>
          </a:p>
          <a:p>
            <a:r>
              <a:rPr lang="en-US" sz="1000" dirty="0"/>
              <a:t>Paul Newman    (Birmingham)</a:t>
            </a:r>
          </a:p>
          <a:p>
            <a:r>
              <a:rPr lang="en-US" sz="1000" dirty="0"/>
              <a:t>Emmanuelle Perez     (CERN)</a:t>
            </a:r>
          </a:p>
          <a:p>
            <a:r>
              <a:rPr lang="en-US" sz="1000" dirty="0"/>
              <a:t>Wesley Smith       (Wisconsin)</a:t>
            </a:r>
          </a:p>
          <a:p>
            <a:r>
              <a:rPr lang="en-US" sz="1000" dirty="0"/>
              <a:t>Bernd </a:t>
            </a:r>
            <a:r>
              <a:rPr lang="en-US" sz="1000" dirty="0" err="1"/>
              <a:t>Surrow</a:t>
            </a:r>
            <a:r>
              <a:rPr lang="en-US" sz="1000" dirty="0"/>
              <a:t>                 (MIT)</a:t>
            </a:r>
          </a:p>
          <a:p>
            <a:r>
              <a:rPr lang="en-US" sz="1000" dirty="0" err="1"/>
              <a:t>Katsuo</a:t>
            </a:r>
            <a:r>
              <a:rPr lang="en-US" sz="1000" dirty="0"/>
              <a:t> </a:t>
            </a:r>
            <a:r>
              <a:rPr lang="en-US" sz="1000" dirty="0" err="1"/>
              <a:t>Tokushuku</a:t>
            </a:r>
            <a:r>
              <a:rPr lang="en-US" sz="1000" dirty="0"/>
              <a:t>        (KEK)</a:t>
            </a:r>
          </a:p>
          <a:p>
            <a:r>
              <a:rPr lang="en-US" sz="1000" dirty="0" err="1"/>
              <a:t>Urs</a:t>
            </a:r>
            <a:r>
              <a:rPr lang="en-US" sz="1000" dirty="0"/>
              <a:t> </a:t>
            </a:r>
            <a:r>
              <a:rPr lang="en-US" sz="1000" dirty="0" err="1"/>
              <a:t>Wiedemann</a:t>
            </a:r>
            <a:r>
              <a:rPr lang="en-US" sz="1000" dirty="0"/>
              <a:t>          (CERN)</a:t>
            </a:r>
            <a:r>
              <a:rPr lang="en-US" sz="10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000" dirty="0" smtClean="0"/>
              <a:t>Frank Zimmermann (CERN)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4247" y="1932609"/>
            <a:ext cx="2082659" cy="393954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Guido </a:t>
            </a:r>
            <a:r>
              <a:rPr lang="en-US" sz="1000" dirty="0" err="1"/>
              <a:t>Altarelli</a:t>
            </a:r>
            <a:r>
              <a:rPr lang="en-US" sz="1000" dirty="0"/>
              <a:t> (Rome</a:t>
            </a:r>
            <a:r>
              <a:rPr lang="en-US" sz="1000" dirty="0" smtClean="0"/>
              <a:t>)</a:t>
            </a:r>
          </a:p>
          <a:p>
            <a:r>
              <a:rPr lang="en-US" sz="1000" dirty="0" smtClean="0"/>
              <a:t>Sergio </a:t>
            </a:r>
            <a:r>
              <a:rPr lang="en-US" sz="1000" dirty="0" err="1" smtClean="0"/>
              <a:t>Bertolucci</a:t>
            </a:r>
            <a:r>
              <a:rPr lang="en-US" sz="1000" dirty="0" smtClean="0"/>
              <a:t> (CERN)</a:t>
            </a:r>
          </a:p>
          <a:p>
            <a:r>
              <a:rPr lang="en-US" sz="1000" dirty="0"/>
              <a:t>Stan Brodsky (SLAC)</a:t>
            </a:r>
          </a:p>
          <a:p>
            <a:r>
              <a:rPr lang="en-US" sz="1000" dirty="0"/>
              <a:t>Allen Caldwell -chair  (MPI Munich)</a:t>
            </a:r>
          </a:p>
          <a:p>
            <a:r>
              <a:rPr lang="en-US" sz="1000" dirty="0" err="1"/>
              <a:t>Swapan</a:t>
            </a:r>
            <a:r>
              <a:rPr lang="en-US" sz="1000" dirty="0"/>
              <a:t> </a:t>
            </a:r>
            <a:r>
              <a:rPr lang="en-US" sz="1000" dirty="0" err="1"/>
              <a:t>Chattopadhyay</a:t>
            </a:r>
            <a:r>
              <a:rPr lang="en-US" sz="1000" dirty="0"/>
              <a:t> (Cockcroft)</a:t>
            </a:r>
          </a:p>
          <a:p>
            <a:r>
              <a:rPr lang="en-US" sz="1000" dirty="0"/>
              <a:t>John </a:t>
            </a:r>
            <a:r>
              <a:rPr lang="en-US" sz="1000" dirty="0" err="1"/>
              <a:t>Dainton</a:t>
            </a:r>
            <a:r>
              <a:rPr lang="en-US" sz="1000" dirty="0"/>
              <a:t> (Liverpool)</a:t>
            </a:r>
          </a:p>
          <a:p>
            <a:r>
              <a:rPr lang="en-US" sz="1000" dirty="0"/>
              <a:t>John Ellis (CERN)</a:t>
            </a:r>
          </a:p>
          <a:p>
            <a:r>
              <a:rPr lang="en-US" sz="1000" dirty="0" err="1"/>
              <a:t>Jos</a:t>
            </a:r>
            <a:r>
              <a:rPr lang="en-US" sz="1000" dirty="0"/>
              <a:t> </a:t>
            </a:r>
            <a:r>
              <a:rPr lang="en-US" sz="1000" dirty="0" err="1"/>
              <a:t>Engelen</a:t>
            </a:r>
            <a:r>
              <a:rPr lang="en-US" sz="1000" dirty="0"/>
              <a:t> (CERN)</a:t>
            </a:r>
          </a:p>
          <a:p>
            <a:r>
              <a:rPr lang="en-US" sz="1000" dirty="0"/>
              <a:t>Joel </a:t>
            </a:r>
            <a:r>
              <a:rPr lang="en-US" sz="1000" dirty="0" err="1"/>
              <a:t>Feltesse</a:t>
            </a:r>
            <a:r>
              <a:rPr lang="en-US" sz="1000" dirty="0"/>
              <a:t> (</a:t>
            </a:r>
            <a:r>
              <a:rPr lang="en-US" sz="1000" dirty="0" err="1"/>
              <a:t>Saclay</a:t>
            </a:r>
            <a:r>
              <a:rPr lang="en-US" sz="1000" dirty="0"/>
              <a:t>)</a:t>
            </a:r>
          </a:p>
          <a:p>
            <a:r>
              <a:rPr lang="en-US" sz="1000" dirty="0"/>
              <a:t>Lev </a:t>
            </a:r>
            <a:r>
              <a:rPr lang="en-US" sz="1000" dirty="0" err="1"/>
              <a:t>Lipatov</a:t>
            </a:r>
            <a:r>
              <a:rPr lang="en-US" sz="1000" dirty="0"/>
              <a:t> (</a:t>
            </a:r>
            <a:r>
              <a:rPr lang="en-US" sz="1000" dirty="0" err="1"/>
              <a:t>St.Petersburg</a:t>
            </a:r>
            <a:r>
              <a:rPr lang="en-US" sz="1000" dirty="0"/>
              <a:t>)</a:t>
            </a:r>
          </a:p>
          <a:p>
            <a:r>
              <a:rPr lang="en-US" sz="1000" dirty="0"/>
              <a:t>Roland </a:t>
            </a:r>
            <a:r>
              <a:rPr lang="en-US" sz="1000" dirty="0" err="1"/>
              <a:t>Garoby</a:t>
            </a:r>
            <a:r>
              <a:rPr lang="en-US" sz="1000" dirty="0"/>
              <a:t> (CERN</a:t>
            </a:r>
            <a:r>
              <a:rPr lang="en-US" sz="1000" dirty="0" smtClean="0"/>
              <a:t>)</a:t>
            </a:r>
          </a:p>
          <a:p>
            <a:r>
              <a:rPr lang="en-US" sz="1000" dirty="0"/>
              <a:t>Roland </a:t>
            </a:r>
            <a:r>
              <a:rPr lang="en-US" sz="1000" dirty="0" err="1"/>
              <a:t>Horisberger</a:t>
            </a:r>
            <a:r>
              <a:rPr lang="en-US" sz="1000" dirty="0"/>
              <a:t> (PSI)</a:t>
            </a:r>
          </a:p>
          <a:p>
            <a:r>
              <a:rPr lang="en-US" sz="1000" dirty="0"/>
              <a:t>Young-</a:t>
            </a:r>
            <a:r>
              <a:rPr lang="en-US" sz="1000" dirty="0" err="1"/>
              <a:t>Kee</a:t>
            </a:r>
            <a:r>
              <a:rPr lang="en-US" sz="1000" dirty="0"/>
              <a:t> Kim (</a:t>
            </a:r>
            <a:r>
              <a:rPr lang="en-US" sz="1000" dirty="0" err="1"/>
              <a:t>Fermilab</a:t>
            </a:r>
            <a:r>
              <a:rPr lang="en-US" sz="1000" dirty="0"/>
              <a:t>)</a:t>
            </a:r>
          </a:p>
          <a:p>
            <a:r>
              <a:rPr lang="en-US" sz="1000" dirty="0" err="1"/>
              <a:t>Aharon</a:t>
            </a:r>
            <a:r>
              <a:rPr lang="en-US" sz="1000" dirty="0"/>
              <a:t> Levy (Tel Aviv)</a:t>
            </a:r>
          </a:p>
          <a:p>
            <a:r>
              <a:rPr lang="en-US" sz="1000" dirty="0" err="1"/>
              <a:t>Karlheinz</a:t>
            </a:r>
            <a:r>
              <a:rPr lang="en-US" sz="1000" dirty="0"/>
              <a:t> Meier (</a:t>
            </a:r>
            <a:r>
              <a:rPr lang="en-US" sz="1000" dirty="0" smtClean="0"/>
              <a:t>Heidelberg)</a:t>
            </a:r>
            <a:endParaRPr lang="en-US" sz="1000" dirty="0"/>
          </a:p>
          <a:p>
            <a:r>
              <a:rPr lang="en-US" sz="1000" dirty="0"/>
              <a:t>Richard Milner (Bates</a:t>
            </a:r>
            <a:r>
              <a:rPr lang="en-US" sz="1000" dirty="0" smtClean="0"/>
              <a:t>)</a:t>
            </a:r>
          </a:p>
          <a:p>
            <a:r>
              <a:rPr lang="en-US" sz="1000" dirty="0" smtClean="0"/>
              <a:t>Joachim </a:t>
            </a:r>
            <a:r>
              <a:rPr lang="en-US" sz="1000" dirty="0" err="1" smtClean="0"/>
              <a:t>Mnich</a:t>
            </a:r>
            <a:r>
              <a:rPr lang="en-US" sz="1000" dirty="0" smtClean="0"/>
              <a:t> (DESY)</a:t>
            </a:r>
          </a:p>
          <a:p>
            <a:r>
              <a:rPr lang="en-US" sz="1000" dirty="0"/>
              <a:t>Steven Myers, (CERN</a:t>
            </a:r>
            <a:r>
              <a:rPr lang="en-US" sz="1000" dirty="0" smtClean="0"/>
              <a:t>)</a:t>
            </a:r>
          </a:p>
          <a:p>
            <a:r>
              <a:rPr lang="en-US" sz="1000" dirty="0" smtClean="0"/>
              <a:t>Tatsuya </a:t>
            </a:r>
            <a:r>
              <a:rPr lang="en-US" sz="1000" dirty="0" err="1" smtClean="0"/>
              <a:t>Nakada</a:t>
            </a:r>
            <a:r>
              <a:rPr lang="en-US" sz="1000" dirty="0" smtClean="0"/>
              <a:t> (Lausanne, ECFA)</a:t>
            </a:r>
          </a:p>
          <a:p>
            <a:r>
              <a:rPr lang="en-US" sz="1000" dirty="0" smtClean="0"/>
              <a:t>Guenther </a:t>
            </a:r>
            <a:r>
              <a:rPr lang="en-US" sz="1000" dirty="0" err="1"/>
              <a:t>Rosner</a:t>
            </a:r>
            <a:r>
              <a:rPr lang="en-US" sz="1000" dirty="0"/>
              <a:t> (Glasgow, </a:t>
            </a:r>
            <a:r>
              <a:rPr lang="en-US" sz="1000" dirty="0" err="1"/>
              <a:t>NuPECC</a:t>
            </a:r>
            <a:r>
              <a:rPr lang="en-US" sz="1000" dirty="0"/>
              <a:t>)</a:t>
            </a:r>
          </a:p>
          <a:p>
            <a:r>
              <a:rPr lang="en-US" sz="1000" dirty="0"/>
              <a:t>Alexander </a:t>
            </a:r>
            <a:r>
              <a:rPr lang="en-US" sz="1000" dirty="0" err="1"/>
              <a:t>Skrinsky</a:t>
            </a:r>
            <a:r>
              <a:rPr lang="en-US" sz="1000" dirty="0"/>
              <a:t> (Novosibirsk)</a:t>
            </a:r>
          </a:p>
          <a:p>
            <a:r>
              <a:rPr lang="en-US" sz="1000" dirty="0"/>
              <a:t>Anthony Thomas (</a:t>
            </a:r>
            <a:r>
              <a:rPr lang="en-US" sz="1000" dirty="0" err="1"/>
              <a:t>Jlab</a:t>
            </a:r>
            <a:r>
              <a:rPr lang="en-US" sz="1000" dirty="0"/>
              <a:t>)</a:t>
            </a:r>
          </a:p>
          <a:p>
            <a:r>
              <a:rPr lang="en-US" sz="1000" dirty="0"/>
              <a:t>Steven </a:t>
            </a:r>
            <a:r>
              <a:rPr lang="en-US" sz="1000" dirty="0" err="1"/>
              <a:t>Vigdor</a:t>
            </a:r>
            <a:r>
              <a:rPr lang="en-US" sz="1000" dirty="0"/>
              <a:t> (BNL)</a:t>
            </a:r>
          </a:p>
          <a:p>
            <a:r>
              <a:rPr lang="en-US" sz="1000" dirty="0"/>
              <a:t>Frank </a:t>
            </a:r>
            <a:r>
              <a:rPr lang="en-US" sz="1000" dirty="0" err="1"/>
              <a:t>Wilczek</a:t>
            </a:r>
            <a:r>
              <a:rPr lang="en-US" sz="1000" dirty="0"/>
              <a:t> (MIT)</a:t>
            </a:r>
          </a:p>
          <a:p>
            <a:r>
              <a:rPr lang="en-US" sz="1000" dirty="0"/>
              <a:t>Ferdinand </a:t>
            </a:r>
            <a:r>
              <a:rPr lang="en-US" sz="1000" dirty="0" err="1"/>
              <a:t>Willeke</a:t>
            </a:r>
            <a:r>
              <a:rPr lang="en-US" sz="1000" dirty="0"/>
              <a:t> (BNL)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971" y="1368677"/>
            <a:ext cx="2416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F497D"/>
                </a:solidFill>
              </a:rPr>
              <a:t>Scientific Advisory Committee</a:t>
            </a:r>
            <a:endParaRPr lang="en-US" sz="1400" b="1" dirty="0">
              <a:solidFill>
                <a:srgbClr val="1F497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96907" y="3478702"/>
            <a:ext cx="167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F497D"/>
                </a:solidFill>
              </a:rPr>
              <a:t>Steering Committee</a:t>
            </a:r>
            <a:endParaRPr lang="en-US" sz="1400" b="1" dirty="0">
              <a:solidFill>
                <a:srgbClr val="1F497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6270" y="6581007"/>
            <a:ext cx="185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1F497D"/>
                </a:solidFill>
              </a:rPr>
              <a:t>Working Group</a:t>
            </a:r>
            <a:r>
              <a:rPr lang="en-US" sz="1200" b="1" dirty="0" smtClean="0">
                <a:solidFill>
                  <a:srgbClr val="1F497D"/>
                </a:solidFill>
              </a:rPr>
              <a:t> Conveners</a:t>
            </a:r>
            <a:endParaRPr lang="en-US" sz="1200" b="1" dirty="0">
              <a:solidFill>
                <a:srgbClr val="1F497D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2609"/>
          </a:xfrm>
          <a:solidFill>
            <a:srgbClr val="D1B039">
              <a:alpha val="25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Organization </a:t>
            </a:r>
            <a:r>
              <a:rPr lang="en-US" sz="2800" b="1" dirty="0" smtClean="0">
                <a:solidFill>
                  <a:srgbClr val="1F497D"/>
                </a:solidFill>
              </a:rPr>
              <a:t>+ Status for the CDR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27691" y="1214788"/>
            <a:ext cx="1466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1F497D"/>
                </a:solidFill>
              </a:rPr>
              <a:t>Referees of CERN</a:t>
            </a:r>
            <a:endParaRPr lang="en-US" sz="1400" b="1" dirty="0">
              <a:solidFill>
                <a:srgbClr val="1F497D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388" y="1949726"/>
            <a:ext cx="2962179" cy="4219996"/>
          </a:xfrm>
          <a:prstGeom prst="rect">
            <a:avLst/>
          </a:prstGeom>
          <a:ln w="25400">
            <a:solidFill>
              <a:srgbClr val="1F497D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493567" y="794802"/>
            <a:ext cx="239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Today: writing … for the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7357" y="6396335"/>
            <a:ext cx="2624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Expect CDR in spring 2011</a:t>
            </a:r>
            <a:endParaRPr lang="en-US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Ring-Ring Dump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943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Internal dump LEP-like: 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unch intensity ×20 lower than LEP</a:t>
            </a:r>
          </a:p>
          <a:p>
            <a:pPr lvl="1"/>
            <a:r>
              <a:rPr lang="en-US" dirty="0" smtClean="0"/>
              <a:t>Beam size  ×2 higher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than LEP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Lower energy (60 </a:t>
            </a:r>
            <a:r>
              <a:rPr lang="en-US" dirty="0" err="1" smtClean="0"/>
              <a:t>GeV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More bunches: 2808</a:t>
            </a:r>
          </a:p>
          <a:p>
            <a:pPr lvl="1">
              <a:buNone/>
            </a:pPr>
            <a:endParaRPr lang="en-US" dirty="0"/>
          </a:p>
          <a:p>
            <a:r>
              <a:rPr lang="en-US" dirty="0" smtClean="0"/>
              <a:t>Combination of horizontal and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vertical kicker magnets used as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an active dilution system to paint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the beam on the absorbing block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and increase the effective sweep length</a:t>
            </a:r>
          </a:p>
          <a:p>
            <a:endParaRPr lang="en-US" dirty="0" smtClean="0"/>
          </a:p>
          <a:p>
            <a:r>
              <a:rPr lang="en-US" dirty="0" smtClean="0"/>
              <a:t>Carbon-composite used for absorbing block </a:t>
            </a:r>
          </a:p>
          <a:p>
            <a:endParaRPr lang="en-US" dirty="0" smtClean="0"/>
          </a:p>
          <a:p>
            <a:r>
              <a:rPr lang="en-US" dirty="0" smtClean="0"/>
              <a:t>Kickers + absorbing block installed in the bypass around CMS in a dispersion free region</a:t>
            </a:r>
          </a:p>
          <a:p>
            <a:endParaRPr lang="en-US" dirty="0" smtClean="0"/>
          </a:p>
          <a:p>
            <a:r>
              <a:rPr lang="en-US" dirty="0" smtClean="0"/>
              <a:t>Vacuum containment, shielding and water cooling have to be incorporated.</a:t>
            </a:r>
          </a:p>
          <a:p>
            <a:endParaRPr lang="en-US" dirty="0" smtClean="0"/>
          </a:p>
          <a:p>
            <a:r>
              <a:rPr lang="en-US" dirty="0" smtClean="0"/>
              <a:t>Beam profile monitor in front of absorber to observe correct functioning of the system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95400"/>
            <a:ext cx="360576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-Ring 140 </a:t>
            </a:r>
            <a:r>
              <a:rPr lang="en-US" dirty="0" err="1" smtClean="0"/>
              <a:t>GeV</a:t>
            </a:r>
            <a:r>
              <a:rPr lang="en-US" dirty="0" smtClean="0"/>
              <a:t>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post collision line has to be designed taking care of </a:t>
            </a:r>
            <a:r>
              <a:rPr lang="en-US" sz="2000" dirty="0" err="1" smtClean="0"/>
              <a:t>minimising</a:t>
            </a:r>
            <a:r>
              <a:rPr lang="en-US" sz="2000" dirty="0" smtClean="0"/>
              <a:t> losses and irradiation.</a:t>
            </a:r>
          </a:p>
          <a:p>
            <a:endParaRPr lang="en-US" sz="18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US" sz="2000" dirty="0" smtClean="0"/>
              <a:t>“</a:t>
            </a:r>
            <a:r>
              <a:rPr lang="en-US" sz="2000" dirty="0" err="1" smtClean="0"/>
              <a:t>EcoDump</a:t>
            </a:r>
            <a:r>
              <a:rPr lang="en-US" sz="2000" dirty="0" smtClean="0"/>
              <a:t>” – power recovery and reuse should be investigate (50 MW = average energy consumption of 69’000 Europeans)</a:t>
            </a:r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US" sz="2000" dirty="0" smtClean="0"/>
              <a:t>ILC-like water dump: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1800" dirty="0" smtClean="0"/>
              <a:t>Volume:</a:t>
            </a:r>
            <a:r>
              <a:rPr lang="en-US" sz="1800" dirty="0" smtClean="0">
                <a:sym typeface="Wingdings" pitchFamily="-109" charset="2"/>
              </a:rPr>
              <a:t> 36</a:t>
            </a:r>
            <a:r>
              <a:rPr lang="en-GB" sz="1800" dirty="0" smtClean="0"/>
              <a:t> m</a:t>
            </a:r>
            <a:r>
              <a:rPr lang="en-GB" sz="1800" baseline="30000" dirty="0" smtClean="0"/>
              <a:t>3</a:t>
            </a:r>
            <a:r>
              <a:rPr lang="en-GB" sz="1800" dirty="0" smtClean="0"/>
              <a:t> of water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1800" dirty="0" smtClean="0"/>
              <a:t>Max </a:t>
            </a:r>
            <a:r>
              <a:rPr lang="en-GB" sz="1800" dirty="0" smtClean="0">
                <a:latin typeface="Symbol" pitchFamily="-109" charset="2"/>
              </a:rPr>
              <a:t>D</a:t>
            </a:r>
            <a:r>
              <a:rPr lang="en-GB" sz="1800" dirty="0" smtClean="0"/>
              <a:t>T in water: 90</a:t>
            </a:r>
            <a:r>
              <a:rPr lang="en-GB" sz="1800" baseline="30000" dirty="0" smtClean="0"/>
              <a:t>o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1800" dirty="0" smtClean="0"/>
              <a:t>Max T in water:  215</a:t>
            </a:r>
            <a:r>
              <a:rPr lang="en-GB" sz="1800" baseline="30000" dirty="0" smtClean="0"/>
              <a:t>o </a:t>
            </a:r>
            <a:r>
              <a:rPr lang="en-US" sz="1800" dirty="0" smtClean="0">
                <a:sym typeface="Wingdings" pitchFamily="-109" charset="2"/>
              </a:rPr>
              <a:t> higher pressure needed: ~ 35 bar (to keep 25</a:t>
            </a:r>
            <a:r>
              <a:rPr lang="en-GB" sz="1800" baseline="30000" dirty="0" smtClean="0"/>
              <a:t>o </a:t>
            </a:r>
            <a:r>
              <a:rPr lang="en-GB" sz="1800" dirty="0" smtClean="0"/>
              <a:t>margin from boiling point)</a:t>
            </a:r>
            <a:r>
              <a:rPr lang="en-US" sz="1800" dirty="0" smtClean="0">
                <a:sym typeface="Wingdings" pitchFamily="-109" charset="2"/>
              </a:rPr>
              <a:t> .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1800" dirty="0" smtClean="0"/>
              <a:t>Size (including shielding):  36 m longitudinally, 21 m transversely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1800" dirty="0" smtClean="0"/>
              <a:t>Thin titanium alloy window to minimise energy deposition 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GB" sz="18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400" dirty="0" smtClean="0"/>
              <a:t>Challenges: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000" dirty="0" smtClean="0"/>
              <a:t>Pressure wave formation and propagation into the water vessel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000" dirty="0" smtClean="0"/>
              <a:t>Remotely operable window exchange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r>
              <a:rPr lang="en-GB" sz="2000" dirty="0" smtClean="0"/>
              <a:t>Handling of tritium gas and </a:t>
            </a:r>
            <a:r>
              <a:rPr lang="en-GB" sz="2000" dirty="0" err="1" smtClean="0"/>
              <a:t>tritiated</a:t>
            </a:r>
            <a:r>
              <a:rPr lang="en-GB" sz="2000" dirty="0" smtClean="0"/>
              <a:t> water</a:t>
            </a:r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GB" sz="18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GB" sz="18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1800" dirty="0" smtClean="0"/>
          </a:p>
          <a:p>
            <a:pPr lvl="1"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18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 smtClean="0"/>
          </a:p>
          <a:p>
            <a:pPr>
              <a:lnSpc>
                <a:spcPct val="80000"/>
              </a:lnSpc>
              <a:buClr>
                <a:srgbClr val="404040"/>
              </a:buClr>
              <a:buFont typeface="Arial" charset="0"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Clr>
                <a:srgbClr val="404040"/>
              </a:buClr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520" y="5550451"/>
            <a:ext cx="5844761" cy="1168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"/>
            <a:ext cx="9144000" cy="461665"/>
          </a:xfrm>
          <a:prstGeom prst="rect">
            <a:avLst/>
          </a:prstGeom>
          <a:solidFill>
            <a:srgbClr val="D1B039">
              <a:alpha val="2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                          A 60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 Ring with 10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 LINAC Injector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0684" y="5897223"/>
            <a:ext cx="1366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5min filling time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16" y="662614"/>
            <a:ext cx="7690261" cy="507193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6174"/>
          </a:xfrm>
          <a:prstGeom prst="rect">
            <a:avLst/>
          </a:prstGeom>
          <a:solidFill>
            <a:srgbClr val="E7DCBB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>Bypassing CMS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6174"/>
            <a:ext cx="9144000" cy="5978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17" y="3920435"/>
            <a:ext cx="2743926" cy="2671606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872450" y="498397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GS-SE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-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</a:rPr>
              <a:t>Civil Engineering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159782"/>
            <a:ext cx="9143999" cy="503387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6174"/>
          </a:xfrm>
          <a:prstGeom prst="rect">
            <a:avLst/>
          </a:prstGeom>
          <a:solidFill>
            <a:srgbClr val="626539">
              <a:alpha val="28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Bypassing ATLAS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10" y="3308297"/>
            <a:ext cx="3734098" cy="340765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02584" y="5510542"/>
            <a:ext cx="22242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</a:rPr>
              <a:t>For the CDR the bypass concepts</a:t>
            </a:r>
          </a:p>
          <a:p>
            <a:r>
              <a:rPr lang="en-US" sz="1200" dirty="0" smtClean="0">
                <a:solidFill>
                  <a:srgbClr val="3366FF"/>
                </a:solidFill>
              </a:rPr>
              <a:t>were decided to be confined to</a:t>
            </a:r>
          </a:p>
          <a:p>
            <a:r>
              <a:rPr lang="en-US" sz="1200" dirty="0" smtClean="0">
                <a:solidFill>
                  <a:srgbClr val="3366FF"/>
                </a:solidFill>
              </a:rPr>
              <a:t>ATLAS and CMS which is no </a:t>
            </a:r>
          </a:p>
          <a:p>
            <a:r>
              <a:rPr lang="en-US" sz="1200" dirty="0" smtClean="0">
                <a:solidFill>
                  <a:srgbClr val="3366FF"/>
                </a:solidFill>
              </a:rPr>
              <a:t>statement about LHCB or ALICE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72450" y="394733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GS-SE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-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</a:rPr>
              <a:t>Civil Engineering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Ring Installation Study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71" y="862061"/>
            <a:ext cx="8134294" cy="505754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30068" y="6225783"/>
            <a:ext cx="6796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</a:rPr>
              <a:t>This is the big question for the ring option (interference, activation,..)</a:t>
            </a:r>
            <a:endParaRPr lang="en-US" b="1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"/>
            <a:ext cx="9144000" cy="663851"/>
          </a:xfrm>
          <a:solidFill>
            <a:srgbClr val="D1B039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</a:rPr>
              <a:t>Ring Installation </a:t>
            </a:r>
            <a:r>
              <a:rPr lang="en-US" sz="2800" b="1" dirty="0" smtClean="0">
                <a:solidFill>
                  <a:srgbClr val="1F497D"/>
                </a:solidFill>
              </a:rPr>
              <a:t>Study: Preparation for 3-d Integration</a:t>
            </a:r>
            <a:endParaRPr lang="en-US" sz="2800" b="1" dirty="0">
              <a:solidFill>
                <a:srgbClr val="1F497D"/>
              </a:solidFill>
            </a:endParaRPr>
          </a:p>
        </p:txBody>
      </p:sp>
      <p:pic>
        <p:nvPicPr>
          <p:cNvPr id="6" name="Picture 5" descr="3d integration-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274763"/>
            <a:ext cx="4064000" cy="3048000"/>
          </a:xfrm>
          <a:prstGeom prst="rect">
            <a:avLst/>
          </a:prstGeom>
        </p:spPr>
      </p:pic>
      <p:pic>
        <p:nvPicPr>
          <p:cNvPr id="8" name="Picture 7" descr="3d integration-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703" y="3284558"/>
            <a:ext cx="4064000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74393" y="848263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GS-SE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-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</a:rPr>
              <a:t>Civil Engineering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Ring-Ring Injection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943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Transfer line connecting 10 </a:t>
            </a:r>
            <a:r>
              <a:rPr lang="en-US" dirty="0" err="1" smtClean="0"/>
              <a:t>GeV</a:t>
            </a:r>
            <a:r>
              <a:rPr lang="en-US" dirty="0" smtClean="0"/>
              <a:t> recirculating </a:t>
            </a:r>
            <a:r>
              <a:rPr lang="en-US" dirty="0" err="1" smtClean="0"/>
              <a:t>Linac</a:t>
            </a:r>
            <a:r>
              <a:rPr lang="en-US" dirty="0" smtClean="0"/>
              <a:t> (on surface or underground) to </a:t>
            </a:r>
            <a:r>
              <a:rPr lang="en-US" dirty="0" err="1" smtClean="0"/>
              <a:t>LHeC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Purely horizontal injection in the bypass around ATLAS, in a dispersion free region</a:t>
            </a:r>
          </a:p>
          <a:p>
            <a:endParaRPr lang="en-US" dirty="0" smtClean="0"/>
          </a:p>
          <a:p>
            <a:r>
              <a:rPr lang="en-US" dirty="0" smtClean="0"/>
              <a:t>Bunch-to bucket injection is planned and two options are considered:</a:t>
            </a:r>
          </a:p>
          <a:p>
            <a:pPr lvl="1"/>
            <a:r>
              <a:rPr lang="en-US" dirty="0" smtClean="0"/>
              <a:t>Simple septum and kicker where single bunch or short trains are injected directly onto the closed orbit </a:t>
            </a:r>
            <a:r>
              <a:rPr lang="en-US" dirty="0" smtClean="0">
                <a:sym typeface="Wingdings" pitchFamily="2" charset="2"/>
              </a:rPr>
              <a:t> fast kickers: rise-fall time of ~ 23 ns</a:t>
            </a:r>
            <a:endParaRPr lang="en-US" dirty="0" smtClean="0"/>
          </a:p>
          <a:p>
            <a:pPr lvl="1"/>
            <a:r>
              <a:rPr lang="en-US" dirty="0" smtClean="0"/>
              <a:t>Mismatched injection  where bunches are </a:t>
            </a:r>
          </a:p>
          <a:p>
            <a:pPr lvl="1">
              <a:buNone/>
            </a:pPr>
            <a:r>
              <a:rPr lang="en-US" dirty="0" smtClean="0"/>
              <a:t>injected with either a </a:t>
            </a:r>
            <a:r>
              <a:rPr lang="en-US" dirty="0" err="1" smtClean="0"/>
              <a:t>betatron</a:t>
            </a:r>
            <a:r>
              <a:rPr lang="en-US" dirty="0" smtClean="0"/>
              <a:t> or dispersion </a:t>
            </a:r>
          </a:p>
          <a:p>
            <a:pPr lvl="1">
              <a:buNone/>
            </a:pPr>
            <a:r>
              <a:rPr lang="en-US" dirty="0" smtClean="0"/>
              <a:t>offset (dispersion ≠ 0 is needed for this last case). </a:t>
            </a:r>
          </a:p>
          <a:p>
            <a:pPr lvl="1">
              <a:buNone/>
            </a:pPr>
            <a:r>
              <a:rPr lang="en-US" dirty="0" smtClean="0"/>
              <a:t>Three kickers are used to generate a closed orbit</a:t>
            </a:r>
          </a:p>
          <a:p>
            <a:pPr lvl="1">
              <a:buNone/>
            </a:pPr>
            <a:r>
              <a:rPr lang="en-US" dirty="0" smtClean="0"/>
              <a:t>bump that brings the circulating beam close to the</a:t>
            </a:r>
          </a:p>
          <a:p>
            <a:pPr lvl="1">
              <a:buNone/>
            </a:pPr>
            <a:r>
              <a:rPr lang="en-US" dirty="0" smtClean="0"/>
              <a:t>injected beam. The bump has to be switched off before </a:t>
            </a:r>
          </a:p>
          <a:p>
            <a:pPr lvl="1">
              <a:buNone/>
            </a:pPr>
            <a:r>
              <a:rPr lang="en-US" dirty="0" smtClean="0"/>
              <a:t>the next circulating bunch arrives </a:t>
            </a:r>
            <a:r>
              <a:rPr lang="en-US" dirty="0" smtClean="0">
                <a:sym typeface="Wingdings" pitchFamily="2" charset="2"/>
              </a:rPr>
              <a:t> slow kickers: 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rise-fall time ~ 80 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err="1" smtClean="0">
                <a:sym typeface="Wingdings" pitchFamily="2" charset="2"/>
              </a:rPr>
              <a:t>s.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A damping wiggler is needed to reduce the damping 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time from 3 s to 0.2 s (period between injections).  </a:t>
            </a:r>
            <a:endParaRPr lang="en-US" dirty="0">
              <a:sym typeface="Wingdings" pitchFamily="2" charset="2"/>
            </a:endParaRP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sym typeface="Wingdings" pitchFamily="2" charset="2"/>
              </a:rPr>
              <a:t>Injection transfer line: 97.5 deg phase advance FODO cell, 4 QUADs and 2 RBEND for matching (Max </a:t>
            </a:r>
            <a:r>
              <a:rPr lang="en-US" dirty="0" err="1" smtClean="0">
                <a:sym typeface="Wingdings" pitchFamily="2" charset="2"/>
              </a:rPr>
              <a:t>Dx</a:t>
            </a:r>
            <a:r>
              <a:rPr lang="en-US" dirty="0" smtClean="0">
                <a:sym typeface="Wingdings" pitchFamily="2" charset="2"/>
              </a:rPr>
              <a:t> = -2.3 m)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124200"/>
            <a:ext cx="3505200" cy="207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LGC Sans"/>
        <a:cs typeface="DejaVu LGC Sans"/>
      </a:majorFont>
      <a:minorFont>
        <a:latin typeface="Arial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8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84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8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84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9300</TotalTime>
  <Words>4022</Words>
  <Application>Microsoft Macintosh PowerPoint</Application>
  <PresentationFormat>On-screen Show (4:3)</PresentationFormat>
  <Paragraphs>642</Paragraphs>
  <Slides>35</Slides>
  <Notes>6</Notes>
  <HiddenSlides>0</HiddenSlides>
  <MMClips>0</MMClips>
  <ScaleCrop>false</ScaleCrop>
  <HeadingPairs>
    <vt:vector size="8" baseType="variant">
      <vt:variant>
        <vt:lpstr>Design Template</vt:lpstr>
      </vt:variant>
      <vt:variant>
        <vt:i4>7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Office Theme</vt:lpstr>
      <vt:lpstr>1_Office Theme</vt:lpstr>
      <vt:lpstr>2_Office Theme</vt:lpstr>
      <vt:lpstr>SPring-8_seminar</vt:lpstr>
      <vt:lpstr>3_Office Theme</vt:lpstr>
      <vt:lpstr>Dbllinec</vt:lpstr>
      <vt:lpstr>1_Dbllinec</vt:lpstr>
      <vt:lpstr>???</vt:lpstr>
      <vt:lpstr>Equation</vt:lpstr>
      <vt:lpstr>Photo Editor Photo</vt:lpstr>
      <vt:lpstr>Acrobat Document</vt:lpstr>
      <vt:lpstr>Status of Accelerator Studies</vt:lpstr>
      <vt:lpstr>Two Options </vt:lpstr>
      <vt:lpstr>Slide 3</vt:lpstr>
      <vt:lpstr>Slide 4</vt:lpstr>
      <vt:lpstr>Slide 5</vt:lpstr>
      <vt:lpstr>Slide 6</vt:lpstr>
      <vt:lpstr>Ring Installation Study</vt:lpstr>
      <vt:lpstr>Ring Installation Study: Preparation for 3-d Integration</vt:lpstr>
      <vt:lpstr>Ring-Ring Injection </vt:lpstr>
      <vt:lpstr>Ring - Arc Optics and matched IR</vt:lpstr>
      <vt:lpstr>IR Design: Synchrotron Light Absorber</vt:lpstr>
      <vt:lpstr>Ring Dipole Magnets</vt:lpstr>
      <vt:lpstr>e-Ring RF system at 721.4 MHz    60 GeV 100 mA</vt:lpstr>
      <vt:lpstr>Slide 14</vt:lpstr>
      <vt:lpstr>Slide 15</vt:lpstr>
      <vt:lpstr>LINACs</vt:lpstr>
      <vt:lpstr>3 – Pass ERL RF system at 721 MHz</vt:lpstr>
      <vt:lpstr>Linac 1 - multi-pass + ER Optics</vt:lpstr>
      <vt:lpstr>Linac-Ring FF layout and p optics</vt:lpstr>
      <vt:lpstr>Slide 20</vt:lpstr>
      <vt:lpstr>Slide 21</vt:lpstr>
      <vt:lpstr>Linac-Ring Cryogenics</vt:lpstr>
      <vt:lpstr>Linac-Ring 60 GeV Dump</vt:lpstr>
      <vt:lpstr>Slide 24</vt:lpstr>
      <vt:lpstr>Interaction Region(s)</vt:lpstr>
      <vt:lpstr>Design Parameters</vt:lpstr>
      <vt:lpstr>Summary</vt:lpstr>
      <vt:lpstr>LHeC Future Planning?</vt:lpstr>
      <vt:lpstr>LHeC  DRAFT  Timeline</vt:lpstr>
      <vt:lpstr>Additional Transparencies</vt:lpstr>
      <vt:lpstr>Slide 31</vt:lpstr>
      <vt:lpstr>Slide 32</vt:lpstr>
      <vt:lpstr>Organization + Status for the CDR</vt:lpstr>
      <vt:lpstr>Ring-Ring Dump </vt:lpstr>
      <vt:lpstr>Linac-Ring 140 GeV Dump</vt:lpstr>
    </vt:vector>
  </TitlesOfParts>
  <Company>Liverpool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</dc:title>
  <dc:creator>max klein</dc:creator>
  <cp:lastModifiedBy>Oliver Bruning</cp:lastModifiedBy>
  <cp:revision>69</cp:revision>
  <cp:lastPrinted>2011-02-04T12:42:31Z</cp:lastPrinted>
  <dcterms:created xsi:type="dcterms:W3CDTF">2011-02-10T12:50:30Z</dcterms:created>
  <dcterms:modified xsi:type="dcterms:W3CDTF">2011-02-15T09:58:40Z</dcterms:modified>
</cp:coreProperties>
</file>