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353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ED30-02DA-D53E-B266-1E7681699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F63C78-C862-D725-2026-C586FD2E80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1630D-0FE6-2F9D-5BA5-676877936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31D82-33B1-80CE-DE13-CF673EC88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6D654-A071-AE2D-2710-5540D6A75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694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9EDB2-2F59-ABD4-6007-85638809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2F4116-6D26-EDD0-BF6E-FC340BFD17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670E1-871E-BDCD-360F-4944886B7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A9D7D-E1CF-513D-C481-4601A17B3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A3BA2-8EEA-5D7F-2DBE-154432A2D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35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BBD088-0869-DDBD-55E5-11CE2387AF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871CF-AEC4-F81A-7AEC-39310D0D8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86CF5-FD3E-8846-AA42-31D5CB808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15B45-AF53-350B-FD97-02AF3B06F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2B3E1-0D99-0469-EE37-B641ECDA1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69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7B593-0907-CA31-89B7-4FBD0B338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5A39A-92B8-00C0-72EB-2514CE717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F1C0B-2FF5-CD30-4A6E-EC2D03BE6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6FB4F9-CEBB-1640-7EEE-1F1C384D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85719-696B-946E-D73A-1E53383B5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3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CC8AA-D137-412E-96F4-1949D4507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A5EEC7-EAA4-4928-37B2-28E3A9A5D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20E8F-8462-6F5B-D84D-6C13B3F28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4BB12-4419-3A8A-5DC4-714BD75D2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A33EA-B464-B038-05E4-AEE77594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48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13128-8B53-861E-DC18-9A84FA7C9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4EA4D-F5AA-A0DC-F431-68EF4B6E77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162AB2-784F-3816-487E-CD07B0EDA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0A09E-CA11-242B-06B7-9CE88F4D1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7A523-2EC9-02A9-ABCE-97DB99DF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31AADC-93D5-E600-2E18-CE644F4B3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12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13109-4445-F59D-2A9A-2F50508FA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0CFE6-B990-ACEB-E01B-943C905A6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B38BF-6C96-9EF2-9A0E-8811B8256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56926B-F0A4-95ED-FB17-ED9C949AB6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052190-8085-7A1D-A711-AD286EF030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410060-AAB5-DE86-B811-1EA5CEB52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0E3E53-E55D-03B6-ED44-E8EA7BEE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D8A98-830C-80C8-B400-567A4522C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613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C3CD-D83B-7F81-4807-0E792188A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A5B697-D888-ECB8-8E67-BBC767C29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A71C17-15A2-0FE6-B7B4-88A3412A5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0CED0-7083-B8C9-FC66-A380F06EF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79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B5D235-288B-81AF-E0CB-C6FE48954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14A068-6A95-25C5-D389-BA3FA04D4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D5E8F8-2A7A-483B-30D1-43C3A46E1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83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2537A-D854-3C73-6D77-A51D9DE75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9ACA2-1996-960F-FA3D-7E7109466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A2A2ED-6888-05ED-CB15-A5C4EAD88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DB2146-62D7-FE50-9227-A117E69E8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B6920-2B8D-7E34-0CDD-B1030E783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CB32F-35E7-2986-818E-61FACC0C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10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B69DD-13BD-3266-2B16-CAF178CDE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61363D-12C2-7814-CBDE-E4B4A21362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D6951-8439-1211-0DE8-0C634969C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2FA38-8D53-53B4-EE57-F8306F2F2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23AA2C-0005-C5EB-4FAC-2D019AA4D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AC0E9-4F6B-D479-931A-8E251212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6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C0294E-AC99-4CBE-3750-3EBDAD3A7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978C5-9E0E-811E-B3A1-FB6591470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BC7BC-51E7-6C59-46ED-F4A5BD736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8C98C-9B7A-4D54-B10B-8A95D8A82F36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A588D-BEF1-2977-07F2-E86F1F610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7C9CF-0639-5437-F2D5-D4ED0D745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5892B-418B-4323-88D5-1174DDFAA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80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37163-099C-55C9-A163-336EEBCCE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000" dirty="0">
                <a:latin typeface="Arial" panose="020B0604020202020204" pitchFamily="34" charset="0"/>
                <a:cs typeface="Arial" panose="020B0604020202020204" pitchFamily="34" charset="0"/>
              </a:rPr>
              <a:t>Low density materials</a:t>
            </a:r>
            <a:endParaRPr lang="en-GB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404193-97C8-B173-E521-BA940FE361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20-21 June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774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562C-1D8B-7174-E456-653B7C9D9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Practical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5E243-1391-6EB2-8B9D-F5E8C7F55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7181"/>
            <a:ext cx="10515600" cy="5112067"/>
          </a:xfrm>
        </p:spPr>
        <p:txBody>
          <a:bodyPr>
            <a:normAutofit lnSpcReduction="10000"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Tuesday coffee breaks (10:30; 15:30)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Ground floor cafeteria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Group photo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Tuesday lunch (12:30)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Prevessin</a:t>
            </a:r>
          </a:p>
          <a:p>
            <a:pPr marL="914400" lvl="2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Cafeteria of 774 (self service)</a:t>
            </a:r>
          </a:p>
          <a:p>
            <a:pPr marL="914400" lvl="2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Restaurant R3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Meyrin</a:t>
            </a:r>
          </a:p>
          <a:p>
            <a:pPr marL="914400" lvl="2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Restaurant R1</a:t>
            </a:r>
          </a:p>
          <a:p>
            <a:pPr marL="914400" lvl="2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Restaurant R2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Tuesday dinner (19:30)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Café Hortus,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1 PLACE DE LA DIVERSITÉ, MEYRIN</a:t>
            </a:r>
          </a:p>
          <a:p>
            <a:pPr marL="457200" lvl="1" indent="0">
              <a:buNone/>
            </a:pP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Meyrin</a:t>
            </a:r>
          </a:p>
          <a:p>
            <a:pPr marL="457200" lvl="1" indent="0">
              <a:buNone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	Tram 18  (5 min)</a:t>
            </a:r>
          </a:p>
          <a:p>
            <a:pPr marL="457200" lvl="1" indent="0">
              <a:buNone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	Walking (17 min)</a:t>
            </a:r>
          </a:p>
          <a:p>
            <a:pPr marL="457200" lvl="1" indent="0">
              <a:buNone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en-GB" dirty="0"/>
          </a:p>
          <a:p>
            <a:endParaRPr lang="fr-FR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167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3FD42-E419-0B27-993F-198C9AE99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5420"/>
            <a:ext cx="10515600" cy="4351338"/>
          </a:xfrm>
        </p:spPr>
        <p:txBody>
          <a:bodyPr/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Wednesday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coffee break (10:30)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Ground floor cafeteria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Wednesday lunch (13:00)</a:t>
            </a:r>
          </a:p>
          <a:p>
            <a:pPr marL="457200" lvl="1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For speakers, session chairs and external visitor invited in R2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462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101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Workshop Low density materials</vt:lpstr>
      <vt:lpstr>Practical information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Low density materials</dc:title>
  <dc:creator>Alexandre Mariet</dc:creator>
  <cp:lastModifiedBy>Alexandre Mariet</cp:lastModifiedBy>
  <cp:revision>10</cp:revision>
  <dcterms:created xsi:type="dcterms:W3CDTF">2023-06-14T09:08:54Z</dcterms:created>
  <dcterms:modified xsi:type="dcterms:W3CDTF">2023-06-19T12:00:31Z</dcterms:modified>
</cp:coreProperties>
</file>