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69" r:id="rId2"/>
    <p:sldId id="270" r:id="rId3"/>
    <p:sldId id="271" r:id="rId4"/>
    <p:sldId id="272" r:id="rId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652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49" y="4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28EF1-C5B9-4829-AD32-B4799CDD0E94}" type="datetimeFigureOut">
              <a:rPr lang="en-GB" smtClean="0"/>
              <a:t>20/06/2023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98B7EE-06B4-4651-9454-80BF922122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256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2D4DD-3D0A-D38D-71D2-239337FB7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95E5EA-1DA6-6AC3-1ACD-714D32CA25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0EF44-23E1-C12E-73F1-924878C75A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113E5A-2CC7-B91E-D5A1-3C3FFC299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- Low Density Materials Workshop 0623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9635D9-277F-C9F1-3756-D559FDB1E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2F8C0AF-4D97-4571-AE8C-5A83AB2F27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892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B1184-2A1B-D439-39A6-4454829B3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E5DF6C9-EFF2-0470-361B-3A023B6FD8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C3848D-8808-F9D8-AB9A-E4C45EBCA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Ray Veness - Low Density Materials Workshop 0623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43E7D6-F4A1-4B91-2CA8-AF3ADC6FB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2F8C0AF-4D97-4571-AE8C-5A83AB2F27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73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B428F-AF38-BCD7-6672-DE0B668703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4CE883-90F6-6572-2105-AA04F167D2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90516-C6A9-1072-CFF0-349000BF0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833360" y="6492875"/>
            <a:ext cx="4358640" cy="365125"/>
          </a:xfrm>
        </p:spPr>
        <p:txBody>
          <a:bodyPr/>
          <a:lstStyle/>
          <a:p>
            <a:r>
              <a:rPr lang="en-GB"/>
              <a:t>Ray Veness - Low Density Materials Workshop 0623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882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/>
          <a:lstStyle/>
          <a:p>
            <a:fld id="{F55E8FA9-BF93-4110-B321-0FA7F27D590A}" type="datetime1">
              <a:rPr lang="en-GB" smtClean="0"/>
              <a:t>20/06/2023</a:t>
            </a:fld>
            <a:endParaRPr lang="en-GB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GB" dirty="0"/>
              <a:t>Wrap-</a:t>
            </a:r>
            <a:r>
              <a:rPr lang="en-GB" dirty="0" err="1"/>
              <a:t>up_session_material_procurement</a:t>
            </a:r>
            <a:r>
              <a:rPr lang="en-GB" dirty="0"/>
              <a:t> - S. Sgobba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/>
          <a:lstStyle/>
          <a:p>
            <a:fld id="{93506D37-82C8-4900-9432-4839B20F1E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607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/>
          <a:lstStyle/>
          <a:p>
            <a:fld id="{C43AA7FF-FDF9-4D75-B1DA-898A41D21FFF}" type="datetime1">
              <a:rPr lang="en-GB" smtClean="0"/>
              <a:t>20/06/2023</a:t>
            </a:fld>
            <a:endParaRPr lang="en-GB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r>
              <a:rPr lang="en-GB" dirty="0"/>
              <a:t>Wrap-</a:t>
            </a:r>
            <a:r>
              <a:rPr lang="en-GB" dirty="0" err="1"/>
              <a:t>up_session_material_procurement</a:t>
            </a:r>
            <a:r>
              <a:rPr lang="en-GB" dirty="0"/>
              <a:t> - S. Sgobba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/>
          <a:lstStyle/>
          <a:p>
            <a:fld id="{93506D37-82C8-4900-9432-4839B20F1E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920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D6A05C3-CE9F-C84C-3C98-0AF02DC69BF6}"/>
              </a:ext>
            </a:extLst>
          </p:cNvPr>
          <p:cNvSpPr/>
          <p:nvPr userDrawn="1"/>
        </p:nvSpPr>
        <p:spPr>
          <a:xfrm>
            <a:off x="0" y="6584950"/>
            <a:ext cx="12192000" cy="273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FC3E4F-DCFA-3693-EFD1-BB9BD696D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35"/>
            <a:ext cx="12192000" cy="90233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1B67F8-8D83-5592-5B15-D37E8A407C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5FFBD6-AA0B-61E5-5B4A-D61BB836E4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54450" y="6584950"/>
            <a:ext cx="4114800" cy="2730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Ray Veness - Low Density Materials Workshop 0623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9426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49" r:id="rId3"/>
    <p:sldLayoutId id="2147483655" r:id="rId4"/>
    <p:sldLayoutId id="2147483656" r:id="rId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90DF8-1188-4332-8123-72B697295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 hope will come out of this workshop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A1515-B21B-4EEC-A3A6-1F7E838E5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311" y="1076260"/>
            <a:ext cx="11051102" cy="1332712"/>
          </a:xfrm>
        </p:spPr>
        <p:txBody>
          <a:bodyPr>
            <a:normAutofit/>
          </a:bodyPr>
          <a:lstStyle/>
          <a:p>
            <a:r>
              <a:rPr lang="en-US" dirty="0"/>
              <a:t>Research institutes, universities and industrial partners will describe the state-of-the-art in material production around the world along with trends and future expectations [Session chair: Stefano] 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5D75B1-9B6D-47BF-872D-838101BE5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Wrap-</a:t>
            </a:r>
            <a:r>
              <a:rPr lang="en-GB" dirty="0" err="1"/>
              <a:t>up_session_material_procurement</a:t>
            </a:r>
            <a:r>
              <a:rPr lang="en-GB" dirty="0"/>
              <a:t> - S. Sgobba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5B3C7A5-C5DC-BBDD-D2F0-A8907955B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1762" y="2702308"/>
            <a:ext cx="9020175" cy="271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028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90DF8-1188-4332-8123-72B697295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 hope will come out of this workshop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A1515-B21B-4EEC-A3A6-1F7E838E5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311" y="1076260"/>
            <a:ext cx="6586934" cy="538760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State-of-the-art in material production around the world</a:t>
            </a:r>
          </a:p>
          <a:p>
            <a:pPr lvl="1"/>
            <a:r>
              <a:rPr lang="en-US" dirty="0"/>
              <a:t>Understanding of the process (post-processing to improve conductivity, crystallinity, etc.)</a:t>
            </a:r>
          </a:p>
          <a:p>
            <a:pPr lvl="1"/>
            <a:r>
              <a:rPr lang="en-US" dirty="0"/>
              <a:t>Industrial nano-solutions (</a:t>
            </a:r>
            <a:r>
              <a:rPr lang="en-US" dirty="0" err="1"/>
              <a:t>Canatu</a:t>
            </a:r>
            <a:r>
              <a:rPr lang="en-US" dirty="0"/>
              <a:t>, </a:t>
            </a:r>
            <a:r>
              <a:rPr lang="en-US" dirty="0" err="1"/>
              <a:t>Galvon</a:t>
            </a:r>
            <a:r>
              <a:rPr lang="en-US" dirty="0"/>
              <a:t> CNT materials)</a:t>
            </a:r>
          </a:p>
          <a:p>
            <a:pPr lvl="1"/>
            <a:r>
              <a:rPr lang="en-US" dirty="0"/>
              <a:t>Not only CNT based materials (</a:t>
            </a:r>
            <a:r>
              <a:rPr lang="en-US" dirty="0" err="1"/>
              <a:t>SiC</a:t>
            </a:r>
            <a:r>
              <a:rPr lang="en-US" dirty="0"/>
              <a:t>, Polymer, Glassy C… NT)</a:t>
            </a:r>
          </a:p>
          <a:p>
            <a:pPr lvl="1"/>
            <a:r>
              <a:rPr lang="en-US" dirty="0"/>
              <a:t>Not only wires, but fabrics and potentially wider use as structural materials</a:t>
            </a:r>
          </a:p>
          <a:p>
            <a:pPr lvl="1"/>
            <a:r>
              <a:rPr lang="en-US" dirty="0"/>
              <a:t>Processing limitations (joining?) </a:t>
            </a:r>
          </a:p>
          <a:p>
            <a:pPr lvl="1"/>
            <a:r>
              <a:rPr lang="en-US" dirty="0"/>
              <a:t>High strength achievable: reproducibility, reliability, dispersion of properties? (from 40 MPa to 4 </a:t>
            </a:r>
            <a:r>
              <a:rPr lang="en-US" dirty="0" err="1"/>
              <a:t>GPa</a:t>
            </a:r>
            <a:r>
              <a:rPr lang="en-US" dirty="0"/>
              <a:t>) </a:t>
            </a:r>
            <a:r>
              <a:rPr lang="en-US" dirty="0">
                <a:sym typeface="Symbol" panose="05050102010706020507" pitchFamily="18" charset="2"/>
              </a:rPr>
              <a:t> depends on product, location in the product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5D75B1-9B6D-47BF-872D-838101BE5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Wrap-</a:t>
            </a:r>
            <a:r>
              <a:rPr lang="en-GB" dirty="0" err="1"/>
              <a:t>up_session_material_procurement</a:t>
            </a:r>
            <a:r>
              <a:rPr lang="en-GB" dirty="0"/>
              <a:t> - S. Sgobba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58D977-7DE3-5E99-1800-5C2F4C1C41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4066" y="792047"/>
            <a:ext cx="4844167" cy="29512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E5EB353-304D-8418-48E0-3B96E51365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4066" y="3887048"/>
            <a:ext cx="4844167" cy="262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640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90DF8-1188-4332-8123-72B697295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 hope will come out of this workshop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A1515-B21B-4EEC-A3A6-1F7E838E50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311" y="1076260"/>
            <a:ext cx="6586934" cy="5387602"/>
          </a:xfrm>
        </p:spPr>
        <p:txBody>
          <a:bodyPr>
            <a:normAutofit/>
          </a:bodyPr>
          <a:lstStyle/>
          <a:p>
            <a:r>
              <a:rPr lang="en-GB" dirty="0"/>
              <a:t>Along with trends and future expectations</a:t>
            </a:r>
            <a:endParaRPr lang="en-US" dirty="0"/>
          </a:p>
          <a:p>
            <a:pPr lvl="1"/>
            <a:r>
              <a:rPr lang="en-GB" dirty="0"/>
              <a:t>A breakthrough method for growing a 14-cm-long CNT forest with an average growth rate of 1.5 </a:t>
            </a:r>
            <a:r>
              <a:rPr lang="en-GB" dirty="0" err="1"/>
              <a:t>μm</a:t>
            </a:r>
            <a:r>
              <a:rPr lang="en-GB" dirty="0"/>
              <a:t> s</a:t>
            </a:r>
            <a:r>
              <a:rPr lang="en-GB" baseline="30000" dirty="0"/>
              <a:t>-1</a:t>
            </a:r>
            <a:r>
              <a:rPr lang="en-GB" dirty="0"/>
              <a:t> and a growth lifetime of 26 h was developed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Electrical applications</a:t>
            </a:r>
          </a:p>
          <a:p>
            <a:pPr lvl="1"/>
            <a:r>
              <a:rPr lang="en-US" dirty="0"/>
              <a:t>X-ray optical filters</a:t>
            </a:r>
          </a:p>
          <a:p>
            <a:pPr lvl="1"/>
            <a:r>
              <a:rPr lang="en-US" dirty="0"/>
              <a:t>Continuous improvement</a:t>
            </a:r>
          </a:p>
          <a:p>
            <a:pPr marL="457200" lvl="1" indent="0">
              <a:buNone/>
            </a:pPr>
            <a:r>
              <a:rPr lang="en-US" dirty="0"/>
              <a:t> of the specific strength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5D75B1-9B6D-47BF-872D-838101BE5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Wrap-</a:t>
            </a:r>
            <a:r>
              <a:rPr lang="en-GB" dirty="0" err="1"/>
              <a:t>up_session_material_procurement</a:t>
            </a:r>
            <a:r>
              <a:rPr lang="en-GB" dirty="0"/>
              <a:t> - S. Sgobba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E0CEE0-1BFA-9FDA-E3E6-A52F599004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975" y="638386"/>
            <a:ext cx="4717714" cy="342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BC52687-7908-57D9-04A0-AA2FDD69D6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58974" y="4188474"/>
            <a:ext cx="4717713" cy="25696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3176646-1BED-EC80-A051-F16EBAD2DD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6968" y="5011926"/>
            <a:ext cx="3375922" cy="174622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5AA49BB-3EFA-3714-2101-9A69C6865D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53" y="5018348"/>
            <a:ext cx="3634558" cy="173980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28F1FF-A710-1478-3246-EE69F08AD8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8129" y="2771022"/>
            <a:ext cx="2694761" cy="218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361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B90DF8-1188-4332-8123-72B697295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 hope will come out of this workshop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5D75B1-9B6D-47BF-872D-838101BE5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Wrap-</a:t>
            </a:r>
            <a:r>
              <a:rPr lang="en-GB" dirty="0" err="1"/>
              <a:t>up_session_material_procurement</a:t>
            </a:r>
            <a:r>
              <a:rPr lang="en-GB" dirty="0"/>
              <a:t> - S. Sgobba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D14C92-312C-2838-5949-453A058992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2112" y="2423487"/>
            <a:ext cx="9315450" cy="273367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49564A9-36C8-8FE6-C94C-69588E75BE63}"/>
              </a:ext>
            </a:extLst>
          </p:cNvPr>
          <p:cNvSpPr txBox="1"/>
          <p:nvPr/>
        </p:nvSpPr>
        <p:spPr>
          <a:xfrm>
            <a:off x="2919301" y="5642937"/>
            <a:ext cx="62210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dirty="0"/>
              <a:t>Free in exchange of feedback…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EC1D39C-1DF8-38C8-7403-7839D77255C9}"/>
              </a:ext>
            </a:extLst>
          </p:cNvPr>
          <p:cNvSpPr txBox="1"/>
          <p:nvPr/>
        </p:nvSpPr>
        <p:spPr>
          <a:xfrm>
            <a:off x="2985464" y="1516172"/>
            <a:ext cx="62210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en-US" dirty="0"/>
              <a:t>Deus ex machina?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4C13FC7-A8A4-2B92-C7CB-4E64F96C4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3230" y="2238821"/>
            <a:ext cx="3816909" cy="310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418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5486</TotalTime>
  <Words>256</Words>
  <Application>Microsoft Office PowerPoint</Application>
  <PresentationFormat>Widescreen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What I hope will come out of this workshop</vt:lpstr>
      <vt:lpstr>What I hope will come out of this workshop</vt:lpstr>
      <vt:lpstr>What I hope will come out of this workshop</vt:lpstr>
      <vt:lpstr>What I hope will come out of this workshop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Raymond Veness</dc:creator>
  <cp:lastModifiedBy>Stefano Sgobba</cp:lastModifiedBy>
  <cp:revision>37</cp:revision>
  <cp:lastPrinted>2023-06-20T05:49:02Z</cp:lastPrinted>
  <dcterms:created xsi:type="dcterms:W3CDTF">2023-06-16T14:37:40Z</dcterms:created>
  <dcterms:modified xsi:type="dcterms:W3CDTF">2023-06-21T05:55:50Z</dcterms:modified>
</cp:coreProperties>
</file>