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4087" r:id="rId4"/>
  </p:sldMasterIdLst>
  <p:notesMasterIdLst>
    <p:notesMasterId r:id="rId32"/>
  </p:notesMasterIdLst>
  <p:handoutMasterIdLst>
    <p:handoutMasterId r:id="rId33"/>
  </p:handoutMasterIdLst>
  <p:sldIdLst>
    <p:sldId id="261" r:id="rId5"/>
    <p:sldId id="264" r:id="rId6"/>
    <p:sldId id="288" r:id="rId7"/>
    <p:sldId id="263" r:id="rId8"/>
    <p:sldId id="267" r:id="rId9"/>
    <p:sldId id="266" r:id="rId10"/>
    <p:sldId id="268" r:id="rId11"/>
    <p:sldId id="295" r:id="rId12"/>
    <p:sldId id="269" r:id="rId13"/>
    <p:sldId id="276" r:id="rId14"/>
    <p:sldId id="294" r:id="rId15"/>
    <p:sldId id="296" r:id="rId16"/>
    <p:sldId id="271" r:id="rId17"/>
    <p:sldId id="278" r:id="rId18"/>
    <p:sldId id="272" r:id="rId19"/>
    <p:sldId id="279" r:id="rId20"/>
    <p:sldId id="281" r:id="rId21"/>
    <p:sldId id="280" r:id="rId22"/>
    <p:sldId id="285" r:id="rId23"/>
    <p:sldId id="274" r:id="rId24"/>
    <p:sldId id="282" r:id="rId25"/>
    <p:sldId id="284" r:id="rId26"/>
    <p:sldId id="297" r:id="rId27"/>
    <p:sldId id="286" r:id="rId28"/>
    <p:sldId id="298" r:id="rId29"/>
    <p:sldId id="292" r:id="rId30"/>
    <p:sldId id="29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A0D"/>
    <a:srgbClr val="F8A579"/>
    <a:srgbClr val="000000"/>
    <a:srgbClr val="C8C1BC"/>
    <a:srgbClr val="FEF3ED"/>
    <a:srgbClr val="EEEEEE"/>
    <a:srgbClr val="87175F"/>
    <a:srgbClr val="EEC621"/>
    <a:srgbClr val="E58C09"/>
    <a:srgbClr val="4346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FED4C0-3C75-4A51-8037-9252255F83A4}" v="24" dt="2023-06-15T13:04:30.626"/>
  </p1510:revLst>
</p1510:revInfo>
</file>

<file path=ppt/tableStyles.xml><?xml version="1.0" encoding="utf-8"?>
<a:tblStyleLst xmlns:a="http://schemas.openxmlformats.org/drawingml/2006/main" def="{BDBED569-4797-4DF1-A0F4-6AAB3CD982D8}">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57" autoAdjust="0"/>
  </p:normalViewPr>
  <p:slideViewPr>
    <p:cSldViewPr snapToGrid="0">
      <p:cViewPr varScale="1">
        <p:scale>
          <a:sx n="110" d="100"/>
          <a:sy n="110" d="100"/>
        </p:scale>
        <p:origin x="690" y="7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loma Rodriguez Santana" userId="S::pgrs20@bath.ac.uk::b3670b61-a865-4fc3-8a6e-8f0e9435a92d" providerId="AD" clId="Web-{2E6E5879-E598-FD53-D6B5-DFEB8CF22854}"/>
    <pc:docChg chg="modSld">
      <pc:chgData name="Paloma Rodriguez Santana" userId="S::pgrs20@bath.ac.uk::b3670b61-a865-4fc3-8a6e-8f0e9435a92d" providerId="AD" clId="Web-{2E6E5879-E598-FD53-D6B5-DFEB8CF22854}" dt="2022-11-09T15:59:28.362" v="7" actId="20577"/>
      <pc:docMkLst>
        <pc:docMk/>
      </pc:docMkLst>
      <pc:sldChg chg="modSp">
        <pc:chgData name="Paloma Rodriguez Santana" userId="S::pgrs20@bath.ac.uk::b3670b61-a865-4fc3-8a6e-8f0e9435a92d" providerId="AD" clId="Web-{2E6E5879-E598-FD53-D6B5-DFEB8CF22854}" dt="2022-11-09T15:59:28.362" v="7" actId="20577"/>
        <pc:sldMkLst>
          <pc:docMk/>
          <pc:sldMk cId="3500333387" sldId="295"/>
        </pc:sldMkLst>
        <pc:spChg chg="mod">
          <ac:chgData name="Paloma Rodriguez Santana" userId="S::pgrs20@bath.ac.uk::b3670b61-a865-4fc3-8a6e-8f0e9435a92d" providerId="AD" clId="Web-{2E6E5879-E598-FD53-D6B5-DFEB8CF22854}" dt="2022-11-09T15:59:28.362" v="7" actId="20577"/>
          <ac:spMkLst>
            <pc:docMk/>
            <pc:sldMk cId="3500333387" sldId="295"/>
            <ac:spMk id="2" creationId="{375B7189-6A84-482B-B3C4-F58BB4BA071C}"/>
          </ac:spMkLst>
        </pc:spChg>
      </pc:sldChg>
    </pc:docChg>
  </pc:docChgLst>
  <pc:docChgLst>
    <pc:chgData name="Paloma Rodriguez Santana" userId="S::pgrs20@bath.ac.uk::b3670b61-a865-4fc3-8a6e-8f0e9435a92d" providerId="AD" clId="Web-{09A2E92E-FF2E-C41E-3D8D-D5172B2AC136}"/>
    <pc:docChg chg="modSld">
      <pc:chgData name="Paloma Rodriguez Santana" userId="S::pgrs20@bath.ac.uk::b3670b61-a865-4fc3-8a6e-8f0e9435a92d" providerId="AD" clId="Web-{09A2E92E-FF2E-C41E-3D8D-D5172B2AC136}" dt="2022-10-28T08:07:10.766" v="71"/>
      <pc:docMkLst>
        <pc:docMk/>
      </pc:docMkLst>
      <pc:sldChg chg="modNotes">
        <pc:chgData name="Paloma Rodriguez Santana" userId="S::pgrs20@bath.ac.uk::b3670b61-a865-4fc3-8a6e-8f0e9435a92d" providerId="AD" clId="Web-{09A2E92E-FF2E-C41E-3D8D-D5172B2AC136}" dt="2022-10-28T08:04:11.896" v="54"/>
        <pc:sldMkLst>
          <pc:docMk/>
          <pc:sldMk cId="1612811493" sldId="282"/>
        </pc:sldMkLst>
      </pc:sldChg>
      <pc:sldChg chg="modSp">
        <pc:chgData name="Paloma Rodriguez Santana" userId="S::pgrs20@bath.ac.uk::b3670b61-a865-4fc3-8a6e-8f0e9435a92d" providerId="AD" clId="Web-{09A2E92E-FF2E-C41E-3D8D-D5172B2AC136}" dt="2022-10-28T08:04:20.130" v="56" actId="1076"/>
        <pc:sldMkLst>
          <pc:docMk/>
          <pc:sldMk cId="899026606" sldId="284"/>
        </pc:sldMkLst>
        <pc:picChg chg="mod">
          <ac:chgData name="Paloma Rodriguez Santana" userId="S::pgrs20@bath.ac.uk::b3670b61-a865-4fc3-8a6e-8f0e9435a92d" providerId="AD" clId="Web-{09A2E92E-FF2E-C41E-3D8D-D5172B2AC136}" dt="2022-10-28T08:04:20.130" v="56" actId="1076"/>
          <ac:picMkLst>
            <pc:docMk/>
            <pc:sldMk cId="899026606" sldId="284"/>
            <ac:picMk id="6" creationId="{FA7C8841-AF11-4FDD-BC4D-2C3724F1C335}"/>
          </ac:picMkLst>
        </pc:picChg>
      </pc:sldChg>
      <pc:sldChg chg="delSp modNotes">
        <pc:chgData name="Paloma Rodriguez Santana" userId="S::pgrs20@bath.ac.uk::b3670b61-a865-4fc3-8a6e-8f0e9435a92d" providerId="AD" clId="Web-{09A2E92E-FF2E-C41E-3D8D-D5172B2AC136}" dt="2022-10-28T08:03:11.110" v="50"/>
        <pc:sldMkLst>
          <pc:docMk/>
          <pc:sldMk cId="2211998809" sldId="286"/>
        </pc:sldMkLst>
        <pc:spChg chg="del">
          <ac:chgData name="Paloma Rodriguez Santana" userId="S::pgrs20@bath.ac.uk::b3670b61-a865-4fc3-8a6e-8f0e9435a92d" providerId="AD" clId="Web-{09A2E92E-FF2E-C41E-3D8D-D5172B2AC136}" dt="2022-10-28T08:03:11.110" v="50"/>
          <ac:spMkLst>
            <pc:docMk/>
            <pc:sldMk cId="2211998809" sldId="286"/>
            <ac:spMk id="2" creationId="{9EBBA572-4796-4CAF-A86F-E96D535E1BFC}"/>
          </ac:spMkLst>
        </pc:spChg>
      </pc:sldChg>
      <pc:sldChg chg="addSp delSp modSp modNotes">
        <pc:chgData name="Paloma Rodriguez Santana" userId="S::pgrs20@bath.ac.uk::b3670b61-a865-4fc3-8a6e-8f0e9435a92d" providerId="AD" clId="Web-{09A2E92E-FF2E-C41E-3D8D-D5172B2AC136}" dt="2022-10-28T08:07:10.766" v="71"/>
        <pc:sldMkLst>
          <pc:docMk/>
          <pc:sldMk cId="1898298434" sldId="294"/>
        </pc:sldMkLst>
        <pc:spChg chg="del mod">
          <ac:chgData name="Paloma Rodriguez Santana" userId="S::pgrs20@bath.ac.uk::b3670b61-a865-4fc3-8a6e-8f0e9435a92d" providerId="AD" clId="Web-{09A2E92E-FF2E-C41E-3D8D-D5172B2AC136}" dt="2022-10-28T08:05:37.698" v="60"/>
          <ac:spMkLst>
            <pc:docMk/>
            <pc:sldMk cId="1898298434" sldId="294"/>
            <ac:spMk id="2" creationId="{38FD3E43-5F7C-4E0A-A55B-A27137807C71}"/>
          </ac:spMkLst>
        </pc:spChg>
        <pc:spChg chg="add del mod">
          <ac:chgData name="Paloma Rodriguez Santana" userId="S::pgrs20@bath.ac.uk::b3670b61-a865-4fc3-8a6e-8f0e9435a92d" providerId="AD" clId="Web-{09A2E92E-FF2E-C41E-3D8D-D5172B2AC136}" dt="2022-10-28T08:05:47.308" v="65"/>
          <ac:spMkLst>
            <pc:docMk/>
            <pc:sldMk cId="1898298434" sldId="294"/>
            <ac:spMk id="4" creationId="{4EFEA18A-5416-E1EB-86D7-0293BCCEDF1D}"/>
          </ac:spMkLst>
        </pc:spChg>
        <pc:picChg chg="add del mod">
          <ac:chgData name="Paloma Rodriguez Santana" userId="S::pgrs20@bath.ac.uk::b3670b61-a865-4fc3-8a6e-8f0e9435a92d" providerId="AD" clId="Web-{09A2E92E-FF2E-C41E-3D8D-D5172B2AC136}" dt="2022-10-28T08:06:03.418" v="67"/>
          <ac:picMkLst>
            <pc:docMk/>
            <pc:sldMk cId="1898298434" sldId="294"/>
            <ac:picMk id="5" creationId="{955E8A2D-C010-034A-E1B6-76EC7DD87A9D}"/>
          </ac:picMkLst>
        </pc:picChg>
        <pc:picChg chg="add del mod">
          <ac:chgData name="Paloma Rodriguez Santana" userId="S::pgrs20@bath.ac.uk::b3670b61-a865-4fc3-8a6e-8f0e9435a92d" providerId="AD" clId="Web-{09A2E92E-FF2E-C41E-3D8D-D5172B2AC136}" dt="2022-10-28T08:06:05.496" v="69"/>
          <ac:picMkLst>
            <pc:docMk/>
            <pc:sldMk cId="1898298434" sldId="294"/>
            <ac:picMk id="6" creationId="{1E1A0D2F-23F6-BE02-7930-A4590A998B96}"/>
          </ac:picMkLst>
        </pc:picChg>
        <pc:picChg chg="add del mod">
          <ac:chgData name="Paloma Rodriguez Santana" userId="S::pgrs20@bath.ac.uk::b3670b61-a865-4fc3-8a6e-8f0e9435a92d" providerId="AD" clId="Web-{09A2E92E-FF2E-C41E-3D8D-D5172B2AC136}" dt="2022-10-28T08:07:10.766" v="71"/>
          <ac:picMkLst>
            <pc:docMk/>
            <pc:sldMk cId="1898298434" sldId="294"/>
            <ac:picMk id="7" creationId="{8866BB74-A36B-CD05-0C93-F45430101BB0}"/>
          </ac:picMkLst>
        </pc:picChg>
      </pc:sldChg>
    </pc:docChg>
  </pc:docChgLst>
  <pc:docChgLst>
    <pc:chgData name="Paloma Rodriguez Santana" userId="S::pgrs20@bath.ac.uk::b3670b61-a865-4fc3-8a6e-8f0e9435a92d" providerId="AD" clId="Web-{4D718686-71C3-5D7E-B57E-C3ED8ED3B752}"/>
    <pc:docChg chg="modSld">
      <pc:chgData name="Paloma Rodriguez Santana" userId="S::pgrs20@bath.ac.uk::b3670b61-a865-4fc3-8a6e-8f0e9435a92d" providerId="AD" clId="Web-{4D718686-71C3-5D7E-B57E-C3ED8ED3B752}" dt="2022-11-01T16:46:54.735" v="31" actId="20577"/>
      <pc:docMkLst>
        <pc:docMk/>
      </pc:docMkLst>
      <pc:sldChg chg="modSp">
        <pc:chgData name="Paloma Rodriguez Santana" userId="S::pgrs20@bath.ac.uk::b3670b61-a865-4fc3-8a6e-8f0e9435a92d" providerId="AD" clId="Web-{4D718686-71C3-5D7E-B57E-C3ED8ED3B752}" dt="2022-11-01T16:46:54.735" v="31" actId="20577"/>
        <pc:sldMkLst>
          <pc:docMk/>
          <pc:sldMk cId="3255926388" sldId="274"/>
        </pc:sldMkLst>
        <pc:spChg chg="mod">
          <ac:chgData name="Paloma Rodriguez Santana" userId="S::pgrs20@bath.ac.uk::b3670b61-a865-4fc3-8a6e-8f0e9435a92d" providerId="AD" clId="Web-{4D718686-71C3-5D7E-B57E-C3ED8ED3B752}" dt="2022-11-01T16:46:54.735" v="31" actId="20577"/>
          <ac:spMkLst>
            <pc:docMk/>
            <pc:sldMk cId="3255926388" sldId="274"/>
            <ac:spMk id="4" creationId="{E048C1D5-5D19-4601-A486-1C3970FBC78D}"/>
          </ac:spMkLst>
        </pc:spChg>
        <pc:picChg chg="mod modCrop">
          <ac:chgData name="Paloma Rodriguez Santana" userId="S::pgrs20@bath.ac.uk::b3670b61-a865-4fc3-8a6e-8f0e9435a92d" providerId="AD" clId="Web-{4D718686-71C3-5D7E-B57E-C3ED8ED3B752}" dt="2022-11-01T16:46:47.094" v="27"/>
          <ac:picMkLst>
            <pc:docMk/>
            <pc:sldMk cId="3255926388" sldId="274"/>
            <ac:picMk id="8" creationId="{A4F61402-0A3E-48F1-8D8E-DD8DC53B77FF}"/>
          </ac:picMkLst>
        </pc:picChg>
      </pc:sldChg>
      <pc:sldChg chg="modSp">
        <pc:chgData name="Paloma Rodriguez Santana" userId="S::pgrs20@bath.ac.uk::b3670b61-a865-4fc3-8a6e-8f0e9435a92d" providerId="AD" clId="Web-{4D718686-71C3-5D7E-B57E-C3ED8ED3B752}" dt="2022-11-01T16:45:41.091" v="25" actId="1076"/>
        <pc:sldMkLst>
          <pc:docMk/>
          <pc:sldMk cId="1651433395" sldId="280"/>
        </pc:sldMkLst>
        <pc:picChg chg="mod">
          <ac:chgData name="Paloma Rodriguez Santana" userId="S::pgrs20@bath.ac.uk::b3670b61-a865-4fc3-8a6e-8f0e9435a92d" providerId="AD" clId="Web-{4D718686-71C3-5D7E-B57E-C3ED8ED3B752}" dt="2022-11-01T16:45:41.091" v="25" actId="1076"/>
          <ac:picMkLst>
            <pc:docMk/>
            <pc:sldMk cId="1651433395" sldId="280"/>
            <ac:picMk id="12" creationId="{5DAC7E24-BD52-48B2-BEDC-4FF089991FAE}"/>
          </ac:picMkLst>
        </pc:picChg>
      </pc:sldChg>
      <pc:sldChg chg="modSp">
        <pc:chgData name="Paloma Rodriguez Santana" userId="S::pgrs20@bath.ac.uk::b3670b61-a865-4fc3-8a6e-8f0e9435a92d" providerId="AD" clId="Web-{4D718686-71C3-5D7E-B57E-C3ED8ED3B752}" dt="2022-11-01T16:40:48.642" v="13" actId="20577"/>
        <pc:sldMkLst>
          <pc:docMk/>
          <pc:sldMk cId="3500333387" sldId="295"/>
        </pc:sldMkLst>
        <pc:spChg chg="mod">
          <ac:chgData name="Paloma Rodriguez Santana" userId="S::pgrs20@bath.ac.uk::b3670b61-a865-4fc3-8a6e-8f0e9435a92d" providerId="AD" clId="Web-{4D718686-71C3-5D7E-B57E-C3ED8ED3B752}" dt="2022-11-01T16:40:48.642" v="13" actId="20577"/>
          <ac:spMkLst>
            <pc:docMk/>
            <pc:sldMk cId="3500333387" sldId="295"/>
            <ac:spMk id="2" creationId="{375B7189-6A84-482B-B3C4-F58BB4BA071C}"/>
          </ac:spMkLst>
        </pc:spChg>
      </pc:sldChg>
      <pc:sldChg chg="modSp">
        <pc:chgData name="Paloma Rodriguez Santana" userId="S::pgrs20@bath.ac.uk::b3670b61-a865-4fc3-8a6e-8f0e9435a92d" providerId="AD" clId="Web-{4D718686-71C3-5D7E-B57E-C3ED8ED3B752}" dt="2022-11-01T16:42:11.818" v="23" actId="20577"/>
        <pc:sldMkLst>
          <pc:docMk/>
          <pc:sldMk cId="3534112973" sldId="296"/>
        </pc:sldMkLst>
        <pc:spChg chg="mod">
          <ac:chgData name="Paloma Rodriguez Santana" userId="S::pgrs20@bath.ac.uk::b3670b61-a865-4fc3-8a6e-8f0e9435a92d" providerId="AD" clId="Web-{4D718686-71C3-5D7E-B57E-C3ED8ED3B752}" dt="2022-11-01T16:42:11.818" v="23" actId="20577"/>
          <ac:spMkLst>
            <pc:docMk/>
            <pc:sldMk cId="3534112973" sldId="296"/>
            <ac:spMk id="2" creationId="{FCCE5BAF-F43F-4BBE-BC85-4EE581EB3F1F}"/>
          </ac:spMkLst>
        </pc:spChg>
      </pc:sldChg>
    </pc:docChg>
  </pc:docChgLst>
  <pc:docChgLst>
    <pc:chgData name="Paloma Rodriguez Santana" userId="b3670b61-a865-4fc3-8a6e-8f0e9435a92d" providerId="ADAL" clId="{64662969-729A-44E1-B596-FEB39FB1A6F7}"/>
    <pc:docChg chg="undo custSel modSld">
      <pc:chgData name="Paloma Rodriguez Santana" userId="b3670b61-a865-4fc3-8a6e-8f0e9435a92d" providerId="ADAL" clId="{64662969-729A-44E1-B596-FEB39FB1A6F7}" dt="2022-10-28T08:14:09.088" v="138" actId="1076"/>
      <pc:docMkLst>
        <pc:docMk/>
      </pc:docMkLst>
      <pc:sldChg chg="addSp delSp modSp mod">
        <pc:chgData name="Paloma Rodriguez Santana" userId="b3670b61-a865-4fc3-8a6e-8f0e9435a92d" providerId="ADAL" clId="{64662969-729A-44E1-B596-FEB39FB1A6F7}" dt="2022-10-28T08:14:09.088" v="138" actId="1076"/>
        <pc:sldMkLst>
          <pc:docMk/>
          <pc:sldMk cId="2211998809" sldId="286"/>
        </pc:sldMkLst>
        <pc:grpChg chg="add mod">
          <ac:chgData name="Paloma Rodriguez Santana" userId="b3670b61-a865-4fc3-8a6e-8f0e9435a92d" providerId="ADAL" clId="{64662969-729A-44E1-B596-FEB39FB1A6F7}" dt="2022-10-28T08:14:09.088" v="138" actId="1076"/>
          <ac:grpSpMkLst>
            <pc:docMk/>
            <pc:sldMk cId="2211998809" sldId="286"/>
            <ac:grpSpMk id="9" creationId="{D63D7493-F4F0-440B-8507-637A84DD9613}"/>
          </ac:grpSpMkLst>
        </pc:grpChg>
        <pc:picChg chg="add del mod">
          <ac:chgData name="Paloma Rodriguez Santana" userId="b3670b61-a865-4fc3-8a6e-8f0e9435a92d" providerId="ADAL" clId="{64662969-729A-44E1-B596-FEB39FB1A6F7}" dt="2022-10-28T08:13:31.671" v="127" actId="164"/>
          <ac:picMkLst>
            <pc:docMk/>
            <pc:sldMk cId="2211998809" sldId="286"/>
            <ac:picMk id="4" creationId="{E1228DD6-07B1-49EA-BAA5-24F8B8184BF7}"/>
          </ac:picMkLst>
        </pc:picChg>
        <pc:picChg chg="add del">
          <ac:chgData name="Paloma Rodriguez Santana" userId="b3670b61-a865-4fc3-8a6e-8f0e9435a92d" providerId="ADAL" clId="{64662969-729A-44E1-B596-FEB39FB1A6F7}" dt="2022-10-28T08:12:24.772" v="104" actId="22"/>
          <ac:picMkLst>
            <pc:docMk/>
            <pc:sldMk cId="2211998809" sldId="286"/>
            <ac:picMk id="6" creationId="{B796BC60-7BDF-4A5A-AC67-F65C728CDDA5}"/>
          </ac:picMkLst>
        </pc:picChg>
        <pc:picChg chg="add mod modCrop">
          <ac:chgData name="Paloma Rodriguez Santana" userId="b3670b61-a865-4fc3-8a6e-8f0e9435a92d" providerId="ADAL" clId="{64662969-729A-44E1-B596-FEB39FB1A6F7}" dt="2022-10-28T08:13:31.671" v="127" actId="164"/>
          <ac:picMkLst>
            <pc:docMk/>
            <pc:sldMk cId="2211998809" sldId="286"/>
            <ac:picMk id="8" creationId="{A3CFFFAE-7CE9-40DC-8739-10092D2B16F5}"/>
          </ac:picMkLst>
        </pc:picChg>
        <pc:picChg chg="add mod">
          <ac:chgData name="Paloma Rodriguez Santana" userId="b3670b61-a865-4fc3-8a6e-8f0e9435a92d" providerId="ADAL" clId="{64662969-729A-44E1-B596-FEB39FB1A6F7}" dt="2022-10-28T08:14:07.608" v="137" actId="1076"/>
          <ac:picMkLst>
            <pc:docMk/>
            <pc:sldMk cId="2211998809" sldId="286"/>
            <ac:picMk id="11" creationId="{E69358E5-928E-4047-8FB0-1CAA3BD35807}"/>
          </ac:picMkLst>
        </pc:picChg>
      </pc:sldChg>
      <pc:sldChg chg="addSp modSp mod modNotesTx">
        <pc:chgData name="Paloma Rodriguez Santana" userId="b3670b61-a865-4fc3-8a6e-8f0e9435a92d" providerId="ADAL" clId="{64662969-729A-44E1-B596-FEB39FB1A6F7}" dt="2022-10-28T08:10:59.664" v="98" actId="20577"/>
        <pc:sldMkLst>
          <pc:docMk/>
          <pc:sldMk cId="1898298434" sldId="294"/>
        </pc:sldMkLst>
        <pc:picChg chg="add mod modCrop">
          <ac:chgData name="Paloma Rodriguez Santana" userId="b3670b61-a865-4fc3-8a6e-8f0e9435a92d" providerId="ADAL" clId="{64662969-729A-44E1-B596-FEB39FB1A6F7}" dt="2022-10-28T08:10:38.329" v="50" actId="1076"/>
          <ac:picMkLst>
            <pc:docMk/>
            <pc:sldMk cId="1898298434" sldId="294"/>
            <ac:picMk id="2" creationId="{1EE4A509-1B88-4D74-98C2-39347E487683}"/>
          </ac:picMkLst>
        </pc:picChg>
        <pc:picChg chg="add mod">
          <ac:chgData name="Paloma Rodriguez Santana" userId="b3670b61-a865-4fc3-8a6e-8f0e9435a92d" providerId="ADAL" clId="{64662969-729A-44E1-B596-FEB39FB1A6F7}" dt="2022-10-28T08:10:42.465" v="53" actId="1076"/>
          <ac:picMkLst>
            <pc:docMk/>
            <pc:sldMk cId="1898298434" sldId="294"/>
            <ac:picMk id="4" creationId="{4740377A-E774-47D3-933A-20743262F42B}"/>
          </ac:picMkLst>
        </pc:picChg>
        <pc:picChg chg="add mod">
          <ac:chgData name="Paloma Rodriguez Santana" userId="b3670b61-a865-4fc3-8a6e-8f0e9435a92d" providerId="ADAL" clId="{64662969-729A-44E1-B596-FEB39FB1A6F7}" dt="2022-10-28T08:10:47.929" v="56" actId="1076"/>
          <ac:picMkLst>
            <pc:docMk/>
            <pc:sldMk cId="1898298434" sldId="294"/>
            <ac:picMk id="5" creationId="{3990299B-1D02-450E-8830-43B289662CB7}"/>
          </ac:picMkLst>
        </pc:picChg>
      </pc:sldChg>
    </pc:docChg>
  </pc:docChgLst>
  <pc:docChgLst>
    <pc:chgData name="Alexander Lunt" userId="68e0ec73-41db-4787-9acc-82eb84938c2b" providerId="ADAL" clId="{88FED4C0-3C75-4A51-8037-9252255F83A4}"/>
    <pc:docChg chg="undo custSel addSld delSld modSld sldOrd">
      <pc:chgData name="Alexander Lunt" userId="68e0ec73-41db-4787-9acc-82eb84938c2b" providerId="ADAL" clId="{88FED4C0-3C75-4A51-8037-9252255F83A4}" dt="2023-06-15T14:28:51.834" v="423" actId="729"/>
      <pc:docMkLst>
        <pc:docMk/>
      </pc:docMkLst>
      <pc:sldChg chg="mod ord modShow">
        <pc:chgData name="Alexander Lunt" userId="68e0ec73-41db-4787-9acc-82eb84938c2b" providerId="ADAL" clId="{88FED4C0-3C75-4A51-8037-9252255F83A4}" dt="2023-06-15T14:28:51.834" v="423" actId="729"/>
        <pc:sldMkLst>
          <pc:docMk/>
          <pc:sldMk cId="1953415760" sldId="263"/>
        </pc:sldMkLst>
      </pc:sldChg>
      <pc:sldChg chg="modSp mod">
        <pc:chgData name="Alexander Lunt" userId="68e0ec73-41db-4787-9acc-82eb84938c2b" providerId="ADAL" clId="{88FED4C0-3C75-4A51-8037-9252255F83A4}" dt="2023-06-15T13:07:57.727" v="380" actId="20577"/>
        <pc:sldMkLst>
          <pc:docMk/>
          <pc:sldMk cId="2273124692" sldId="264"/>
        </pc:sldMkLst>
        <pc:spChg chg="mod">
          <ac:chgData name="Alexander Lunt" userId="68e0ec73-41db-4787-9acc-82eb84938c2b" providerId="ADAL" clId="{88FED4C0-3C75-4A51-8037-9252255F83A4}" dt="2023-06-15T13:07:57.727" v="380" actId="20577"/>
          <ac:spMkLst>
            <pc:docMk/>
            <pc:sldMk cId="2273124692" sldId="264"/>
            <ac:spMk id="2" creationId="{60010CF2-45D1-4F83-B9C0-A2FB441908F2}"/>
          </ac:spMkLst>
        </pc:spChg>
      </pc:sldChg>
      <pc:sldChg chg="addSp modSp mod">
        <pc:chgData name="Alexander Lunt" userId="68e0ec73-41db-4787-9acc-82eb84938c2b" providerId="ADAL" clId="{88FED4C0-3C75-4A51-8037-9252255F83A4}" dt="2023-06-15T09:05:12.311" v="272" actId="1076"/>
        <pc:sldMkLst>
          <pc:docMk/>
          <pc:sldMk cId="2818323132" sldId="272"/>
        </pc:sldMkLst>
        <pc:spChg chg="mod">
          <ac:chgData name="Alexander Lunt" userId="68e0ec73-41db-4787-9acc-82eb84938c2b" providerId="ADAL" clId="{88FED4C0-3C75-4A51-8037-9252255F83A4}" dt="2023-06-15T09:05:07.563" v="270" actId="14100"/>
          <ac:spMkLst>
            <pc:docMk/>
            <pc:sldMk cId="2818323132" sldId="272"/>
            <ac:spMk id="4" creationId="{E048C1D5-5D19-4601-A486-1C3970FBC78D}"/>
          </ac:spMkLst>
        </pc:spChg>
        <pc:picChg chg="add mod">
          <ac:chgData name="Alexander Lunt" userId="68e0ec73-41db-4787-9acc-82eb84938c2b" providerId="ADAL" clId="{88FED4C0-3C75-4A51-8037-9252255F83A4}" dt="2023-06-15T09:05:12.311" v="272" actId="1076"/>
          <ac:picMkLst>
            <pc:docMk/>
            <pc:sldMk cId="2818323132" sldId="272"/>
            <ac:picMk id="2" creationId="{C30C94F1-0F9B-0047-3E03-FCA3E9B0B5A2}"/>
          </ac:picMkLst>
        </pc:picChg>
        <pc:picChg chg="mod">
          <ac:chgData name="Alexander Lunt" userId="68e0ec73-41db-4787-9acc-82eb84938c2b" providerId="ADAL" clId="{88FED4C0-3C75-4A51-8037-9252255F83A4}" dt="2023-06-15T09:05:10.736" v="271" actId="1076"/>
          <ac:picMkLst>
            <pc:docMk/>
            <pc:sldMk cId="2818323132" sldId="272"/>
            <ac:picMk id="5" creationId="{8848D227-DA52-45E3-98B3-3A5E6FA24E45}"/>
          </ac:picMkLst>
        </pc:picChg>
      </pc:sldChg>
      <pc:sldChg chg="modSp mod">
        <pc:chgData name="Alexander Lunt" userId="68e0ec73-41db-4787-9acc-82eb84938c2b" providerId="ADAL" clId="{88FED4C0-3C75-4A51-8037-9252255F83A4}" dt="2023-06-15T09:03:16.014" v="159" actId="20577"/>
        <pc:sldMkLst>
          <pc:docMk/>
          <pc:sldMk cId="3255926388" sldId="274"/>
        </pc:sldMkLst>
        <pc:spChg chg="mod">
          <ac:chgData name="Alexander Lunt" userId="68e0ec73-41db-4787-9acc-82eb84938c2b" providerId="ADAL" clId="{88FED4C0-3C75-4A51-8037-9252255F83A4}" dt="2023-06-15T09:03:16.014" v="159" actId="20577"/>
          <ac:spMkLst>
            <pc:docMk/>
            <pc:sldMk cId="3255926388" sldId="274"/>
            <ac:spMk id="3" creationId="{627293F2-1642-4399-BF59-2CBDFA832D6B}"/>
          </ac:spMkLst>
        </pc:spChg>
      </pc:sldChg>
      <pc:sldChg chg="modSp mod">
        <pc:chgData name="Alexander Lunt" userId="68e0ec73-41db-4787-9acc-82eb84938c2b" providerId="ADAL" clId="{88FED4C0-3C75-4A51-8037-9252255F83A4}" dt="2023-06-15T13:14:43.846" v="388" actId="20577"/>
        <pc:sldMkLst>
          <pc:docMk/>
          <pc:sldMk cId="1451662257" sldId="278"/>
        </pc:sldMkLst>
        <pc:spChg chg="mod">
          <ac:chgData name="Alexander Lunt" userId="68e0ec73-41db-4787-9acc-82eb84938c2b" providerId="ADAL" clId="{88FED4C0-3C75-4A51-8037-9252255F83A4}" dt="2023-06-15T13:14:43.846" v="388" actId="20577"/>
          <ac:spMkLst>
            <pc:docMk/>
            <pc:sldMk cId="1451662257" sldId="278"/>
            <ac:spMk id="10" creationId="{F599F0DD-29E0-425B-9378-8E9718967EA2}"/>
          </ac:spMkLst>
        </pc:spChg>
      </pc:sldChg>
      <pc:sldChg chg="modSp mod">
        <pc:chgData name="Alexander Lunt" userId="68e0ec73-41db-4787-9acc-82eb84938c2b" providerId="ADAL" clId="{88FED4C0-3C75-4A51-8037-9252255F83A4}" dt="2023-06-15T09:03:02.469" v="146" actId="20577"/>
        <pc:sldMkLst>
          <pc:docMk/>
          <pc:sldMk cId="1651433395" sldId="280"/>
        </pc:sldMkLst>
        <pc:spChg chg="mod">
          <ac:chgData name="Alexander Lunt" userId="68e0ec73-41db-4787-9acc-82eb84938c2b" providerId="ADAL" clId="{88FED4C0-3C75-4A51-8037-9252255F83A4}" dt="2023-06-15T09:03:02.469" v="146" actId="20577"/>
          <ac:spMkLst>
            <pc:docMk/>
            <pc:sldMk cId="1651433395" sldId="280"/>
            <ac:spMk id="3" creationId="{627293F2-1642-4399-BF59-2CBDFA832D6B}"/>
          </ac:spMkLst>
        </pc:spChg>
      </pc:sldChg>
      <pc:sldChg chg="modSp mod">
        <pc:chgData name="Alexander Lunt" userId="68e0ec73-41db-4787-9acc-82eb84938c2b" providerId="ADAL" clId="{88FED4C0-3C75-4A51-8037-9252255F83A4}" dt="2023-06-15T09:03:23.110" v="169" actId="20577"/>
        <pc:sldMkLst>
          <pc:docMk/>
          <pc:sldMk cId="1612811493" sldId="282"/>
        </pc:sldMkLst>
        <pc:spChg chg="mod">
          <ac:chgData name="Alexander Lunt" userId="68e0ec73-41db-4787-9acc-82eb84938c2b" providerId="ADAL" clId="{88FED4C0-3C75-4A51-8037-9252255F83A4}" dt="2023-06-15T09:03:23.110" v="169" actId="20577"/>
          <ac:spMkLst>
            <pc:docMk/>
            <pc:sldMk cId="1612811493" sldId="282"/>
            <ac:spMk id="3" creationId="{627293F2-1642-4399-BF59-2CBDFA832D6B}"/>
          </ac:spMkLst>
        </pc:spChg>
      </pc:sldChg>
      <pc:sldChg chg="del">
        <pc:chgData name="Alexander Lunt" userId="68e0ec73-41db-4787-9acc-82eb84938c2b" providerId="ADAL" clId="{88FED4C0-3C75-4A51-8037-9252255F83A4}" dt="2023-06-15T09:06:15.630" v="282" actId="47"/>
        <pc:sldMkLst>
          <pc:docMk/>
          <pc:sldMk cId="2581567764" sldId="283"/>
        </pc:sldMkLst>
      </pc:sldChg>
      <pc:sldChg chg="modSp mod">
        <pc:chgData name="Alexander Lunt" userId="68e0ec73-41db-4787-9acc-82eb84938c2b" providerId="ADAL" clId="{88FED4C0-3C75-4A51-8037-9252255F83A4}" dt="2023-06-15T09:03:29.034" v="179" actId="20577"/>
        <pc:sldMkLst>
          <pc:docMk/>
          <pc:sldMk cId="899026606" sldId="284"/>
        </pc:sldMkLst>
        <pc:spChg chg="mod">
          <ac:chgData name="Alexander Lunt" userId="68e0ec73-41db-4787-9acc-82eb84938c2b" providerId="ADAL" clId="{88FED4C0-3C75-4A51-8037-9252255F83A4}" dt="2023-06-15T09:03:29.034" v="179" actId="20577"/>
          <ac:spMkLst>
            <pc:docMk/>
            <pc:sldMk cId="899026606" sldId="284"/>
            <ac:spMk id="3" creationId="{627293F2-1642-4399-BF59-2CBDFA832D6B}"/>
          </ac:spMkLst>
        </pc:spChg>
      </pc:sldChg>
      <pc:sldChg chg="modSp mod">
        <pc:chgData name="Alexander Lunt" userId="68e0ec73-41db-4787-9acc-82eb84938c2b" providerId="ADAL" clId="{88FED4C0-3C75-4A51-8037-9252255F83A4}" dt="2023-06-15T09:03:06.803" v="149" actId="20577"/>
        <pc:sldMkLst>
          <pc:docMk/>
          <pc:sldMk cId="1072057607" sldId="285"/>
        </pc:sldMkLst>
        <pc:spChg chg="mod">
          <ac:chgData name="Alexander Lunt" userId="68e0ec73-41db-4787-9acc-82eb84938c2b" providerId="ADAL" clId="{88FED4C0-3C75-4A51-8037-9252255F83A4}" dt="2023-06-15T09:03:06.803" v="149" actId="20577"/>
          <ac:spMkLst>
            <pc:docMk/>
            <pc:sldMk cId="1072057607" sldId="285"/>
            <ac:spMk id="3" creationId="{B97CD0C2-9F3D-4F87-9F57-9DAE65018490}"/>
          </ac:spMkLst>
        </pc:spChg>
      </pc:sldChg>
      <pc:sldChg chg="del">
        <pc:chgData name="Alexander Lunt" userId="68e0ec73-41db-4787-9acc-82eb84938c2b" providerId="ADAL" clId="{88FED4C0-3C75-4A51-8037-9252255F83A4}" dt="2023-06-15T08:22:45.496" v="1" actId="47"/>
        <pc:sldMkLst>
          <pc:docMk/>
          <pc:sldMk cId="1586301240" sldId="287"/>
        </pc:sldMkLst>
      </pc:sldChg>
      <pc:sldChg chg="modSp add del mod ord">
        <pc:chgData name="Alexander Lunt" userId="68e0ec73-41db-4787-9acc-82eb84938c2b" providerId="ADAL" clId="{88FED4C0-3C75-4A51-8037-9252255F83A4}" dt="2023-06-15T13:04:47.262" v="379" actId="27636"/>
        <pc:sldMkLst>
          <pc:docMk/>
          <pc:sldMk cId="3107524837" sldId="288"/>
        </pc:sldMkLst>
        <pc:spChg chg="mod">
          <ac:chgData name="Alexander Lunt" userId="68e0ec73-41db-4787-9acc-82eb84938c2b" providerId="ADAL" clId="{88FED4C0-3C75-4A51-8037-9252255F83A4}" dt="2023-06-15T13:04:47.262" v="379" actId="27636"/>
          <ac:spMkLst>
            <pc:docMk/>
            <pc:sldMk cId="3107524837" sldId="288"/>
            <ac:spMk id="2" creationId="{1AD9A2F1-B241-48C9-9EE1-83B03ED11BFF}"/>
          </ac:spMkLst>
        </pc:spChg>
      </pc:sldChg>
      <pc:sldChg chg="del ord">
        <pc:chgData name="Alexander Lunt" userId="68e0ec73-41db-4787-9acc-82eb84938c2b" providerId="ADAL" clId="{88FED4C0-3C75-4A51-8037-9252255F83A4}" dt="2023-06-15T08:29:33.903" v="141" actId="47"/>
        <pc:sldMkLst>
          <pc:docMk/>
          <pc:sldMk cId="1754100458" sldId="290"/>
        </pc:sldMkLst>
      </pc:sldChg>
      <pc:sldChg chg="del">
        <pc:chgData name="Alexander Lunt" userId="68e0ec73-41db-4787-9acc-82eb84938c2b" providerId="ADAL" clId="{88FED4C0-3C75-4A51-8037-9252255F83A4}" dt="2023-06-15T08:20:53.103" v="0" actId="47"/>
        <pc:sldMkLst>
          <pc:docMk/>
          <pc:sldMk cId="41515633" sldId="291"/>
        </pc:sldMkLst>
      </pc:sldChg>
      <pc:sldChg chg="delSp modSp mod">
        <pc:chgData name="Alexander Lunt" userId="68e0ec73-41db-4787-9acc-82eb84938c2b" providerId="ADAL" clId="{88FED4C0-3C75-4A51-8037-9252255F83A4}" dt="2023-06-15T08:29:04.952" v="134" actId="20577"/>
        <pc:sldMkLst>
          <pc:docMk/>
          <pc:sldMk cId="3562257641" sldId="292"/>
        </pc:sldMkLst>
        <pc:spChg chg="mod">
          <ac:chgData name="Alexander Lunt" userId="68e0ec73-41db-4787-9acc-82eb84938c2b" providerId="ADAL" clId="{88FED4C0-3C75-4A51-8037-9252255F83A4}" dt="2023-06-15T08:29:04.952" v="134" actId="20577"/>
          <ac:spMkLst>
            <pc:docMk/>
            <pc:sldMk cId="3562257641" sldId="292"/>
            <ac:spMk id="2" creationId="{49D4B8FC-0CB4-47A5-92BD-AD88F147AC12}"/>
          </ac:spMkLst>
        </pc:spChg>
        <pc:spChg chg="mod">
          <ac:chgData name="Alexander Lunt" userId="68e0ec73-41db-4787-9acc-82eb84938c2b" providerId="ADAL" clId="{88FED4C0-3C75-4A51-8037-9252255F83A4}" dt="2023-06-15T08:26:09.616" v="71" actId="20577"/>
          <ac:spMkLst>
            <pc:docMk/>
            <pc:sldMk cId="3562257641" sldId="292"/>
            <ac:spMk id="3" creationId="{EFB03ED3-839E-42E9-B6B7-8F1287AE260D}"/>
          </ac:spMkLst>
        </pc:spChg>
        <pc:picChg chg="del">
          <ac:chgData name="Alexander Lunt" userId="68e0ec73-41db-4787-9acc-82eb84938c2b" providerId="ADAL" clId="{88FED4C0-3C75-4A51-8037-9252255F83A4}" dt="2023-06-15T08:26:17.359" v="72" actId="478"/>
          <ac:picMkLst>
            <pc:docMk/>
            <pc:sldMk cId="3562257641" sldId="292"/>
            <ac:picMk id="1026" creationId="{ED94D47B-E233-4367-B113-C0BDC17CC1EE}"/>
          </ac:picMkLst>
        </pc:picChg>
      </pc:sldChg>
      <pc:sldChg chg="modSp mod">
        <pc:chgData name="Alexander Lunt" userId="68e0ec73-41db-4787-9acc-82eb84938c2b" providerId="ADAL" clId="{88FED4C0-3C75-4A51-8037-9252255F83A4}" dt="2023-06-15T09:12:49.268" v="329" actId="20577"/>
        <pc:sldMkLst>
          <pc:docMk/>
          <pc:sldMk cId="3739870285" sldId="293"/>
        </pc:sldMkLst>
        <pc:spChg chg="mod">
          <ac:chgData name="Alexander Lunt" userId="68e0ec73-41db-4787-9acc-82eb84938c2b" providerId="ADAL" clId="{88FED4C0-3C75-4A51-8037-9252255F83A4}" dt="2023-06-15T09:12:49.268" v="329" actId="20577"/>
          <ac:spMkLst>
            <pc:docMk/>
            <pc:sldMk cId="3739870285" sldId="293"/>
            <ac:spMk id="18" creationId="{F02270F3-3D4E-3F3F-9A45-5AA19270BCB1}"/>
          </ac:spMkLst>
        </pc:spChg>
      </pc:sldChg>
      <pc:sldChg chg="addSp delSp modSp new mod modAnim">
        <pc:chgData name="Alexander Lunt" userId="68e0ec73-41db-4787-9acc-82eb84938c2b" providerId="ADAL" clId="{88FED4C0-3C75-4A51-8037-9252255F83A4}" dt="2023-06-15T14:25:05.179" v="422" actId="1076"/>
        <pc:sldMkLst>
          <pc:docMk/>
          <pc:sldMk cId="2504200736" sldId="297"/>
        </pc:sldMkLst>
        <pc:spChg chg="del">
          <ac:chgData name="Alexander Lunt" userId="68e0ec73-41db-4787-9acc-82eb84938c2b" providerId="ADAL" clId="{88FED4C0-3C75-4A51-8037-9252255F83A4}" dt="2023-06-15T09:04:20.906" v="210" actId="478"/>
          <ac:spMkLst>
            <pc:docMk/>
            <pc:sldMk cId="2504200736" sldId="297"/>
            <ac:spMk id="2" creationId="{0FC8D872-3D09-EE81-680C-10E7A82319B1}"/>
          </ac:spMkLst>
        </pc:spChg>
        <pc:spChg chg="mod">
          <ac:chgData name="Alexander Lunt" userId="68e0ec73-41db-4787-9acc-82eb84938c2b" providerId="ADAL" clId="{88FED4C0-3C75-4A51-8037-9252255F83A4}" dt="2023-06-15T09:03:41.724" v="206" actId="20577"/>
          <ac:spMkLst>
            <pc:docMk/>
            <pc:sldMk cId="2504200736" sldId="297"/>
            <ac:spMk id="3" creationId="{0CE85A32-4C10-69A2-C40D-723131D28D5B}"/>
          </ac:spMkLst>
        </pc:spChg>
        <pc:spChg chg="del mod">
          <ac:chgData name="Alexander Lunt" userId="68e0ec73-41db-4787-9acc-82eb84938c2b" providerId="ADAL" clId="{88FED4C0-3C75-4A51-8037-9252255F83A4}" dt="2023-06-15T14:24:53.656" v="419" actId="478"/>
          <ac:spMkLst>
            <pc:docMk/>
            <pc:sldMk cId="2504200736" sldId="297"/>
            <ac:spMk id="6" creationId="{EBA5C48D-4617-F72C-6C97-26C8430BD2F6}"/>
          </ac:spMkLst>
        </pc:spChg>
        <pc:spChg chg="del mod">
          <ac:chgData name="Alexander Lunt" userId="68e0ec73-41db-4787-9acc-82eb84938c2b" providerId="ADAL" clId="{88FED4C0-3C75-4A51-8037-9252255F83A4}" dt="2023-06-15T14:24:41.387" v="416" actId="478"/>
          <ac:spMkLst>
            <pc:docMk/>
            <pc:sldMk cId="2504200736" sldId="297"/>
            <ac:spMk id="7" creationId="{9D513228-B6B8-EEF1-A167-9C8F0A35479B}"/>
          </ac:spMkLst>
        </pc:spChg>
        <pc:spChg chg="mod">
          <ac:chgData name="Alexander Lunt" userId="68e0ec73-41db-4787-9acc-82eb84938c2b" providerId="ADAL" clId="{88FED4C0-3C75-4A51-8037-9252255F83A4}" dt="2023-06-15T14:25:05.179" v="422" actId="1076"/>
          <ac:spMkLst>
            <pc:docMk/>
            <pc:sldMk cId="2504200736" sldId="297"/>
            <ac:spMk id="9" creationId="{2452046F-E1BF-CE71-8ECF-14C09F065F0D}"/>
          </ac:spMkLst>
        </pc:spChg>
        <pc:spChg chg="mod">
          <ac:chgData name="Alexander Lunt" userId="68e0ec73-41db-4787-9acc-82eb84938c2b" providerId="ADAL" clId="{88FED4C0-3C75-4A51-8037-9252255F83A4}" dt="2023-06-15T14:25:05.179" v="422" actId="1076"/>
          <ac:spMkLst>
            <pc:docMk/>
            <pc:sldMk cId="2504200736" sldId="297"/>
            <ac:spMk id="10" creationId="{416CA764-90FC-71B5-4582-E5EBD2D5541A}"/>
          </ac:spMkLst>
        </pc:spChg>
        <pc:spChg chg="mod">
          <ac:chgData name="Alexander Lunt" userId="68e0ec73-41db-4787-9acc-82eb84938c2b" providerId="ADAL" clId="{88FED4C0-3C75-4A51-8037-9252255F83A4}" dt="2023-06-15T09:04:10.671" v="209"/>
          <ac:spMkLst>
            <pc:docMk/>
            <pc:sldMk cId="2504200736" sldId="297"/>
            <ac:spMk id="12" creationId="{BFAA2679-BA95-D409-BF28-A2923A8C9E91}"/>
          </ac:spMkLst>
        </pc:spChg>
        <pc:spChg chg="mod">
          <ac:chgData name="Alexander Lunt" userId="68e0ec73-41db-4787-9acc-82eb84938c2b" providerId="ADAL" clId="{88FED4C0-3C75-4A51-8037-9252255F83A4}" dt="2023-06-15T09:04:10.671" v="209"/>
          <ac:spMkLst>
            <pc:docMk/>
            <pc:sldMk cId="2504200736" sldId="297"/>
            <ac:spMk id="13" creationId="{B0C1A358-C142-603F-8645-12DF0EF640F2}"/>
          </ac:spMkLst>
        </pc:spChg>
        <pc:spChg chg="add mod">
          <ac:chgData name="Alexander Lunt" userId="68e0ec73-41db-4787-9acc-82eb84938c2b" providerId="ADAL" clId="{88FED4C0-3C75-4A51-8037-9252255F83A4}" dt="2023-06-15T09:05:46.031" v="278" actId="164"/>
          <ac:spMkLst>
            <pc:docMk/>
            <pc:sldMk cId="2504200736" sldId="297"/>
            <ac:spMk id="17" creationId="{C84AEACD-B70E-71E3-4BE8-2B07E7079217}"/>
          </ac:spMkLst>
        </pc:spChg>
        <pc:spChg chg="add mod">
          <ac:chgData name="Alexander Lunt" userId="68e0ec73-41db-4787-9acc-82eb84938c2b" providerId="ADAL" clId="{88FED4C0-3C75-4A51-8037-9252255F83A4}" dt="2023-06-15T09:05:46.031" v="278" actId="164"/>
          <ac:spMkLst>
            <pc:docMk/>
            <pc:sldMk cId="2504200736" sldId="297"/>
            <ac:spMk id="18" creationId="{381E753F-7B9F-601A-1BF3-1770A49C6B2C}"/>
          </ac:spMkLst>
        </pc:spChg>
        <pc:spChg chg="add mod">
          <ac:chgData name="Alexander Lunt" userId="68e0ec73-41db-4787-9acc-82eb84938c2b" providerId="ADAL" clId="{88FED4C0-3C75-4A51-8037-9252255F83A4}" dt="2023-06-15T09:05:46.031" v="278" actId="164"/>
          <ac:spMkLst>
            <pc:docMk/>
            <pc:sldMk cId="2504200736" sldId="297"/>
            <ac:spMk id="23" creationId="{FCC63B49-BD64-6445-D7EA-F1A8E75AFB9C}"/>
          </ac:spMkLst>
        </pc:spChg>
        <pc:spChg chg="add mod">
          <ac:chgData name="Alexander Lunt" userId="68e0ec73-41db-4787-9acc-82eb84938c2b" providerId="ADAL" clId="{88FED4C0-3C75-4A51-8037-9252255F83A4}" dt="2023-06-15T09:05:46.031" v="278" actId="164"/>
          <ac:spMkLst>
            <pc:docMk/>
            <pc:sldMk cId="2504200736" sldId="297"/>
            <ac:spMk id="24" creationId="{449227B7-85D7-0A85-3D1A-72D77C8B90DD}"/>
          </ac:spMkLst>
        </pc:spChg>
        <pc:spChg chg="add mod">
          <ac:chgData name="Alexander Lunt" userId="68e0ec73-41db-4787-9acc-82eb84938c2b" providerId="ADAL" clId="{88FED4C0-3C75-4A51-8037-9252255F83A4}" dt="2023-06-15T14:25:05.179" v="422" actId="1076"/>
          <ac:spMkLst>
            <pc:docMk/>
            <pc:sldMk cId="2504200736" sldId="297"/>
            <ac:spMk id="25" creationId="{7D41258E-ECAF-41E1-5275-17A4BD269B6F}"/>
          </ac:spMkLst>
        </pc:spChg>
        <pc:spChg chg="add del mod">
          <ac:chgData name="Alexander Lunt" userId="68e0ec73-41db-4787-9acc-82eb84938c2b" providerId="ADAL" clId="{88FED4C0-3C75-4A51-8037-9252255F83A4}" dt="2023-06-15T14:24:55.351" v="420" actId="478"/>
          <ac:spMkLst>
            <pc:docMk/>
            <pc:sldMk cId="2504200736" sldId="297"/>
            <ac:spMk id="26" creationId="{9992B9BB-6FE4-98AC-8110-66300C1F5FB5}"/>
          </ac:spMkLst>
        </pc:spChg>
        <pc:grpChg chg="add del mod">
          <ac:chgData name="Alexander Lunt" userId="68e0ec73-41db-4787-9acc-82eb84938c2b" providerId="ADAL" clId="{88FED4C0-3C75-4A51-8037-9252255F83A4}" dt="2023-06-15T14:24:41.387" v="416" actId="478"/>
          <ac:grpSpMkLst>
            <pc:docMk/>
            <pc:sldMk cId="2504200736" sldId="297"/>
            <ac:grpSpMk id="5" creationId="{330ADD9C-2E1A-6B17-246D-8AC7E5520800}"/>
          </ac:grpSpMkLst>
        </pc:grpChg>
        <pc:grpChg chg="add mod">
          <ac:chgData name="Alexander Lunt" userId="68e0ec73-41db-4787-9acc-82eb84938c2b" providerId="ADAL" clId="{88FED4C0-3C75-4A51-8037-9252255F83A4}" dt="2023-06-15T09:05:46.031" v="278" actId="164"/>
          <ac:grpSpMkLst>
            <pc:docMk/>
            <pc:sldMk cId="2504200736" sldId="297"/>
            <ac:grpSpMk id="8" creationId="{0E764780-F4FB-F546-0EB5-910904B3F2B6}"/>
          </ac:grpSpMkLst>
        </pc:grpChg>
        <pc:grpChg chg="add mod">
          <ac:chgData name="Alexander Lunt" userId="68e0ec73-41db-4787-9acc-82eb84938c2b" providerId="ADAL" clId="{88FED4C0-3C75-4A51-8037-9252255F83A4}" dt="2023-06-15T09:05:46.031" v="278" actId="164"/>
          <ac:grpSpMkLst>
            <pc:docMk/>
            <pc:sldMk cId="2504200736" sldId="297"/>
            <ac:grpSpMk id="11" creationId="{0AA733B7-6692-8D1B-9DD5-D4C3000340C7}"/>
          </ac:grpSpMkLst>
        </pc:grpChg>
        <pc:grpChg chg="add del mod">
          <ac:chgData name="Alexander Lunt" userId="68e0ec73-41db-4787-9acc-82eb84938c2b" providerId="ADAL" clId="{88FED4C0-3C75-4A51-8037-9252255F83A4}" dt="2023-06-15T14:24:43.192" v="418" actId="478"/>
          <ac:grpSpMkLst>
            <pc:docMk/>
            <pc:sldMk cId="2504200736" sldId="297"/>
            <ac:grpSpMk id="28" creationId="{16BE29B3-7BA8-7EA4-4D9F-B17472F77E3A}"/>
          </ac:grpSpMkLst>
        </pc:grpChg>
        <pc:picChg chg="add del mod">
          <ac:chgData name="Alexander Lunt" userId="68e0ec73-41db-4787-9acc-82eb84938c2b" providerId="ADAL" clId="{88FED4C0-3C75-4A51-8037-9252255F83A4}" dt="2023-06-15T09:04:22.950" v="211" actId="21"/>
          <ac:picMkLst>
            <pc:docMk/>
            <pc:sldMk cId="2504200736" sldId="297"/>
            <ac:picMk id="4" creationId="{D9F591AC-E303-BB5C-0BF2-CE0F4E35542A}"/>
          </ac:picMkLst>
        </pc:picChg>
        <pc:picChg chg="add mod">
          <ac:chgData name="Alexander Lunt" userId="68e0ec73-41db-4787-9acc-82eb84938c2b" providerId="ADAL" clId="{88FED4C0-3C75-4A51-8037-9252255F83A4}" dt="2023-06-15T09:05:46.031" v="278" actId="164"/>
          <ac:picMkLst>
            <pc:docMk/>
            <pc:sldMk cId="2504200736" sldId="297"/>
            <ac:picMk id="14" creationId="{E0005FB4-BF3C-6DA8-CFB2-5D1350A4058A}"/>
          </ac:picMkLst>
        </pc:picChg>
        <pc:picChg chg="add mod">
          <ac:chgData name="Alexander Lunt" userId="68e0ec73-41db-4787-9acc-82eb84938c2b" providerId="ADAL" clId="{88FED4C0-3C75-4A51-8037-9252255F83A4}" dt="2023-06-15T09:05:46.031" v="278" actId="164"/>
          <ac:picMkLst>
            <pc:docMk/>
            <pc:sldMk cId="2504200736" sldId="297"/>
            <ac:picMk id="15" creationId="{303C3D79-0B3A-9B69-2051-3E4766ABAB23}"/>
          </ac:picMkLst>
        </pc:picChg>
        <pc:picChg chg="add mod">
          <ac:chgData name="Alexander Lunt" userId="68e0ec73-41db-4787-9acc-82eb84938c2b" providerId="ADAL" clId="{88FED4C0-3C75-4A51-8037-9252255F83A4}" dt="2023-06-15T09:05:46.031" v="278" actId="164"/>
          <ac:picMkLst>
            <pc:docMk/>
            <pc:sldMk cId="2504200736" sldId="297"/>
            <ac:picMk id="19" creationId="{D044D817-23A2-EE99-48CC-CD03A155D233}"/>
          </ac:picMkLst>
        </pc:picChg>
        <pc:picChg chg="add mod">
          <ac:chgData name="Alexander Lunt" userId="68e0ec73-41db-4787-9acc-82eb84938c2b" providerId="ADAL" clId="{88FED4C0-3C75-4A51-8037-9252255F83A4}" dt="2023-06-15T14:25:05.179" v="422" actId="1076"/>
          <ac:picMkLst>
            <pc:docMk/>
            <pc:sldMk cId="2504200736" sldId="297"/>
            <ac:picMk id="20" creationId="{BE2A2936-94E5-50C9-61AA-36B9A6BBEA9A}"/>
          </ac:picMkLst>
        </pc:picChg>
        <pc:picChg chg="add mod">
          <ac:chgData name="Alexander Lunt" userId="68e0ec73-41db-4787-9acc-82eb84938c2b" providerId="ADAL" clId="{88FED4C0-3C75-4A51-8037-9252255F83A4}" dt="2023-06-15T14:25:05.179" v="422" actId="1076"/>
          <ac:picMkLst>
            <pc:docMk/>
            <pc:sldMk cId="2504200736" sldId="297"/>
            <ac:picMk id="21" creationId="{26B9E56D-92B5-0C7E-856F-D991C236C408}"/>
          </ac:picMkLst>
        </pc:picChg>
        <pc:picChg chg="add del mod">
          <ac:chgData name="Alexander Lunt" userId="68e0ec73-41db-4787-9acc-82eb84938c2b" providerId="ADAL" clId="{88FED4C0-3C75-4A51-8037-9252255F83A4}" dt="2023-06-15T14:24:56.679" v="421" actId="478"/>
          <ac:picMkLst>
            <pc:docMk/>
            <pc:sldMk cId="2504200736" sldId="297"/>
            <ac:picMk id="22" creationId="{735CD9D5-FE35-55D6-75A7-E18903AEB24B}"/>
          </ac:picMkLst>
        </pc:picChg>
        <pc:cxnChg chg="add mod">
          <ac:chgData name="Alexander Lunt" userId="68e0ec73-41db-4787-9acc-82eb84938c2b" providerId="ADAL" clId="{88FED4C0-3C75-4A51-8037-9252255F83A4}" dt="2023-06-15T09:05:46.031" v="278" actId="164"/>
          <ac:cxnSpMkLst>
            <pc:docMk/>
            <pc:sldMk cId="2504200736" sldId="297"/>
            <ac:cxnSpMk id="16" creationId="{EBA0ECEC-3015-D29F-CB62-C2C07BE26060}"/>
          </ac:cxnSpMkLst>
        </pc:cxnChg>
      </pc:sldChg>
      <pc:sldChg chg="addSp delSp modSp new mod">
        <pc:chgData name="Alexander Lunt" userId="68e0ec73-41db-4787-9acc-82eb84938c2b" providerId="ADAL" clId="{88FED4C0-3C75-4A51-8037-9252255F83A4}" dt="2023-06-15T09:11:46.021" v="316"/>
        <pc:sldMkLst>
          <pc:docMk/>
          <pc:sldMk cId="2055265845" sldId="298"/>
        </pc:sldMkLst>
        <pc:spChg chg="del">
          <ac:chgData name="Alexander Lunt" userId="68e0ec73-41db-4787-9acc-82eb84938c2b" providerId="ADAL" clId="{88FED4C0-3C75-4A51-8037-9252255F83A4}" dt="2023-06-15T09:10:06.520" v="295" actId="478"/>
          <ac:spMkLst>
            <pc:docMk/>
            <pc:sldMk cId="2055265845" sldId="298"/>
            <ac:spMk id="2" creationId="{9ED58D20-4F61-DBE6-1954-137E9660A24A}"/>
          </ac:spMkLst>
        </pc:spChg>
        <pc:spChg chg="mod">
          <ac:chgData name="Alexander Lunt" userId="68e0ec73-41db-4787-9acc-82eb84938c2b" providerId="ADAL" clId="{88FED4C0-3C75-4A51-8037-9252255F83A4}" dt="2023-06-15T09:09:50.559" v="294" actId="20577"/>
          <ac:spMkLst>
            <pc:docMk/>
            <pc:sldMk cId="2055265845" sldId="298"/>
            <ac:spMk id="3" creationId="{33C36784-ACD4-B252-C5D6-3060EECBD437}"/>
          </ac:spMkLst>
        </pc:spChg>
        <pc:spChg chg="add mod">
          <ac:chgData name="Alexander Lunt" userId="68e0ec73-41db-4787-9acc-82eb84938c2b" providerId="ADAL" clId="{88FED4C0-3C75-4A51-8037-9252255F83A4}" dt="2023-06-15T09:10:13.230" v="297" actId="1076"/>
          <ac:spMkLst>
            <pc:docMk/>
            <pc:sldMk cId="2055265845" sldId="298"/>
            <ac:spMk id="6" creationId="{DBF5B49B-F560-797C-E5EB-5B785D051ECC}"/>
          </ac:spMkLst>
        </pc:spChg>
        <pc:spChg chg="add mod">
          <ac:chgData name="Alexander Lunt" userId="68e0ec73-41db-4787-9acc-82eb84938c2b" providerId="ADAL" clId="{88FED4C0-3C75-4A51-8037-9252255F83A4}" dt="2023-06-15T09:10:13.230" v="297" actId="1076"/>
          <ac:spMkLst>
            <pc:docMk/>
            <pc:sldMk cId="2055265845" sldId="298"/>
            <ac:spMk id="10" creationId="{3B94C17D-B755-3BE3-8CE3-630335F7FF99}"/>
          </ac:spMkLst>
        </pc:spChg>
        <pc:spChg chg="add mod">
          <ac:chgData name="Alexander Lunt" userId="68e0ec73-41db-4787-9acc-82eb84938c2b" providerId="ADAL" clId="{88FED4C0-3C75-4A51-8037-9252255F83A4}" dt="2023-06-15T09:10:13.230" v="297" actId="1076"/>
          <ac:spMkLst>
            <pc:docMk/>
            <pc:sldMk cId="2055265845" sldId="298"/>
            <ac:spMk id="11" creationId="{A60B3851-81C4-DF6F-3C6E-AAEF48696B76}"/>
          </ac:spMkLst>
        </pc:spChg>
        <pc:graphicFrameChg chg="add mod">
          <ac:chgData name="Alexander Lunt" userId="68e0ec73-41db-4787-9acc-82eb84938c2b" providerId="ADAL" clId="{88FED4C0-3C75-4A51-8037-9252255F83A4}" dt="2023-06-15T09:11:30.820" v="313"/>
          <ac:graphicFrameMkLst>
            <pc:docMk/>
            <pc:sldMk cId="2055265845" sldId="298"/>
            <ac:graphicFrameMk id="4" creationId="{C76CEC04-C36B-76A0-DC3F-4CDFF38E620B}"/>
          </ac:graphicFrameMkLst>
        </pc:graphicFrameChg>
        <pc:graphicFrameChg chg="add mod">
          <ac:chgData name="Alexander Lunt" userId="68e0ec73-41db-4787-9acc-82eb84938c2b" providerId="ADAL" clId="{88FED4C0-3C75-4A51-8037-9252255F83A4}" dt="2023-06-15T09:11:46.021" v="316"/>
          <ac:graphicFrameMkLst>
            <pc:docMk/>
            <pc:sldMk cId="2055265845" sldId="298"/>
            <ac:graphicFrameMk id="7" creationId="{1A773DD9-AA17-F817-53A9-115C8D1433EB}"/>
          </ac:graphicFrameMkLst>
        </pc:graphicFrameChg>
        <pc:picChg chg="add mod">
          <ac:chgData name="Alexander Lunt" userId="68e0ec73-41db-4787-9acc-82eb84938c2b" providerId="ADAL" clId="{88FED4C0-3C75-4A51-8037-9252255F83A4}" dt="2023-06-15T09:10:13.230" v="297" actId="1076"/>
          <ac:picMkLst>
            <pc:docMk/>
            <pc:sldMk cId="2055265845" sldId="298"/>
            <ac:picMk id="5" creationId="{09BEC5A3-51CD-0636-84C2-8EE70E5C94F5}"/>
          </ac:picMkLst>
        </pc:picChg>
        <pc:picChg chg="add mod">
          <ac:chgData name="Alexander Lunt" userId="68e0ec73-41db-4787-9acc-82eb84938c2b" providerId="ADAL" clId="{88FED4C0-3C75-4A51-8037-9252255F83A4}" dt="2023-06-15T09:11:00.042" v="306" actId="14100"/>
          <ac:picMkLst>
            <pc:docMk/>
            <pc:sldMk cId="2055265845" sldId="298"/>
            <ac:picMk id="8" creationId="{2C293E31-2EF2-724B-82E0-C3C536589B10}"/>
          </ac:picMkLst>
        </pc:picChg>
        <pc:cxnChg chg="add mod">
          <ac:chgData name="Alexander Lunt" userId="68e0ec73-41db-4787-9acc-82eb84938c2b" providerId="ADAL" clId="{88FED4C0-3C75-4A51-8037-9252255F83A4}" dt="2023-06-15T09:10:13.230" v="297" actId="1076"/>
          <ac:cxnSpMkLst>
            <pc:docMk/>
            <pc:sldMk cId="2055265845" sldId="298"/>
            <ac:cxnSpMk id="9" creationId="{38079E09-467E-2AF5-1B6E-E70CA4AB5AE6}"/>
          </ac:cxnSpMkLst>
        </pc:cxnChg>
      </pc:sldChg>
    </pc:docChg>
  </pc:docChgLst>
  <pc:docChgLst>
    <pc:chgData name="Alexander Lunt" userId="68e0ec73-41db-4787-9acc-82eb84938c2b" providerId="ADAL" clId="{BE7AF982-BDEB-48DB-8236-672096A4F834}"/>
    <pc:docChg chg="undo custSel addSld delSld modSld sldOrd modShowInfo">
      <pc:chgData name="Alexander Lunt" userId="68e0ec73-41db-4787-9acc-82eb84938c2b" providerId="ADAL" clId="{BE7AF982-BDEB-48DB-8236-672096A4F834}" dt="2022-11-22T12:49:07.289" v="5011" actId="20577"/>
      <pc:docMkLst>
        <pc:docMk/>
      </pc:docMkLst>
      <pc:sldChg chg="modSp mod">
        <pc:chgData name="Alexander Lunt" userId="68e0ec73-41db-4787-9acc-82eb84938c2b" providerId="ADAL" clId="{BE7AF982-BDEB-48DB-8236-672096A4F834}" dt="2022-10-26T09:48:27.943" v="1881" actId="948"/>
        <pc:sldMkLst>
          <pc:docMk/>
          <pc:sldMk cId="3135228966" sldId="261"/>
        </pc:sldMkLst>
        <pc:spChg chg="mod">
          <ac:chgData name="Alexander Lunt" userId="68e0ec73-41db-4787-9acc-82eb84938c2b" providerId="ADAL" clId="{BE7AF982-BDEB-48DB-8236-672096A4F834}" dt="2022-10-26T07:34:07.682" v="25" actId="1076"/>
          <ac:spMkLst>
            <pc:docMk/>
            <pc:sldMk cId="3135228966" sldId="261"/>
            <ac:spMk id="6" creationId="{3933031D-018B-489E-B613-2113C1CD2360}"/>
          </ac:spMkLst>
        </pc:spChg>
        <pc:spChg chg="mod">
          <ac:chgData name="Alexander Lunt" userId="68e0ec73-41db-4787-9acc-82eb84938c2b" providerId="ADAL" clId="{BE7AF982-BDEB-48DB-8236-672096A4F834}" dt="2022-10-26T09:48:27.943" v="1881" actId="948"/>
          <ac:spMkLst>
            <pc:docMk/>
            <pc:sldMk cId="3135228966" sldId="261"/>
            <ac:spMk id="7" creationId="{606F8B2E-A7F5-4413-BEED-BFF7C3D9FF78}"/>
          </ac:spMkLst>
        </pc:spChg>
        <pc:spChg chg="mod">
          <ac:chgData name="Alexander Lunt" userId="68e0ec73-41db-4787-9acc-82eb84938c2b" providerId="ADAL" clId="{BE7AF982-BDEB-48DB-8236-672096A4F834}" dt="2022-10-26T07:33:43.538" v="16" actId="14100"/>
          <ac:spMkLst>
            <pc:docMk/>
            <pc:sldMk cId="3135228966" sldId="261"/>
            <ac:spMk id="286" creationId="{9626180B-FF05-48CF-BFB3-C95C9B5DAB99}"/>
          </ac:spMkLst>
        </pc:spChg>
      </pc:sldChg>
      <pc:sldChg chg="modSp del mod">
        <pc:chgData name="Alexander Lunt" userId="68e0ec73-41db-4787-9acc-82eb84938c2b" providerId="ADAL" clId="{BE7AF982-BDEB-48DB-8236-672096A4F834}" dt="2022-10-26T07:41:23.432" v="321" actId="47"/>
        <pc:sldMkLst>
          <pc:docMk/>
          <pc:sldMk cId="806011925" sldId="262"/>
        </pc:sldMkLst>
        <pc:spChg chg="mod">
          <ac:chgData name="Alexander Lunt" userId="68e0ec73-41db-4787-9acc-82eb84938c2b" providerId="ADAL" clId="{BE7AF982-BDEB-48DB-8236-672096A4F834}" dt="2022-10-26T07:34:32.670" v="47" actId="20577"/>
          <ac:spMkLst>
            <pc:docMk/>
            <pc:sldMk cId="806011925" sldId="262"/>
            <ac:spMk id="3" creationId="{D62D4223-2259-4647-BBC9-AACC57B71D51}"/>
          </ac:spMkLst>
        </pc:spChg>
      </pc:sldChg>
      <pc:sldChg chg="addSp delSp modSp mod">
        <pc:chgData name="Alexander Lunt" userId="68e0ec73-41db-4787-9acc-82eb84938c2b" providerId="ADAL" clId="{BE7AF982-BDEB-48DB-8236-672096A4F834}" dt="2022-11-22T12:48:25.263" v="4928" actId="20577"/>
        <pc:sldMkLst>
          <pc:docMk/>
          <pc:sldMk cId="1953415760" sldId="263"/>
        </pc:sldMkLst>
        <pc:spChg chg="mod">
          <ac:chgData name="Alexander Lunt" userId="68e0ec73-41db-4787-9acc-82eb84938c2b" providerId="ADAL" clId="{BE7AF982-BDEB-48DB-8236-672096A4F834}" dt="2022-11-22T12:48:25.263" v="4928" actId="20577"/>
          <ac:spMkLst>
            <pc:docMk/>
            <pc:sldMk cId="1953415760" sldId="263"/>
            <ac:spMk id="2" creationId="{60010CF2-45D1-4F83-B9C0-A2FB441908F2}"/>
          </ac:spMkLst>
        </pc:spChg>
        <pc:spChg chg="mod">
          <ac:chgData name="Alexander Lunt" userId="68e0ec73-41db-4787-9acc-82eb84938c2b" providerId="ADAL" clId="{BE7AF982-BDEB-48DB-8236-672096A4F834}" dt="2022-10-26T07:47:39.488" v="584" actId="20577"/>
          <ac:spMkLst>
            <pc:docMk/>
            <pc:sldMk cId="1953415760" sldId="263"/>
            <ac:spMk id="3" creationId="{A332811B-9855-482A-8ECC-513ADFF345CA}"/>
          </ac:spMkLst>
        </pc:spChg>
        <pc:spChg chg="mod">
          <ac:chgData name="Alexander Lunt" userId="68e0ec73-41db-4787-9acc-82eb84938c2b" providerId="ADAL" clId="{BE7AF982-BDEB-48DB-8236-672096A4F834}" dt="2022-10-26T09:21:17.963" v="1530"/>
          <ac:spMkLst>
            <pc:docMk/>
            <pc:sldMk cId="1953415760" sldId="263"/>
            <ac:spMk id="6" creationId="{B3D054BE-4FFA-4924-BB1B-E0BEBE504F03}"/>
          </ac:spMkLst>
        </pc:spChg>
        <pc:spChg chg="mod">
          <ac:chgData name="Alexander Lunt" userId="68e0ec73-41db-4787-9acc-82eb84938c2b" providerId="ADAL" clId="{BE7AF982-BDEB-48DB-8236-672096A4F834}" dt="2022-10-26T09:21:17.963" v="1530"/>
          <ac:spMkLst>
            <pc:docMk/>
            <pc:sldMk cId="1953415760" sldId="263"/>
            <ac:spMk id="7" creationId="{AFC03CDE-0F49-4D7F-88EC-52AC3C924D3E}"/>
          </ac:spMkLst>
        </pc:spChg>
        <pc:spChg chg="mod">
          <ac:chgData name="Alexander Lunt" userId="68e0ec73-41db-4787-9acc-82eb84938c2b" providerId="ADAL" clId="{BE7AF982-BDEB-48DB-8236-672096A4F834}" dt="2022-10-26T09:21:17.963" v="1530"/>
          <ac:spMkLst>
            <pc:docMk/>
            <pc:sldMk cId="1953415760" sldId="263"/>
            <ac:spMk id="9" creationId="{1596FA3F-A6B8-4302-89E4-086C4133D2FA}"/>
          </ac:spMkLst>
        </pc:spChg>
        <pc:spChg chg="mod">
          <ac:chgData name="Alexander Lunt" userId="68e0ec73-41db-4787-9acc-82eb84938c2b" providerId="ADAL" clId="{BE7AF982-BDEB-48DB-8236-672096A4F834}" dt="2022-10-26T09:21:17.963" v="1530"/>
          <ac:spMkLst>
            <pc:docMk/>
            <pc:sldMk cId="1953415760" sldId="263"/>
            <ac:spMk id="11" creationId="{877432F2-D60B-4F81-A731-073989BB2446}"/>
          </ac:spMkLst>
        </pc:spChg>
        <pc:spChg chg="mod">
          <ac:chgData name="Alexander Lunt" userId="68e0ec73-41db-4787-9acc-82eb84938c2b" providerId="ADAL" clId="{BE7AF982-BDEB-48DB-8236-672096A4F834}" dt="2022-10-26T09:21:17.963" v="1530"/>
          <ac:spMkLst>
            <pc:docMk/>
            <pc:sldMk cId="1953415760" sldId="263"/>
            <ac:spMk id="12" creationId="{5FCE6F57-EE36-459D-981E-EC981D240C9B}"/>
          </ac:spMkLst>
        </pc:spChg>
        <pc:spChg chg="mod">
          <ac:chgData name="Alexander Lunt" userId="68e0ec73-41db-4787-9acc-82eb84938c2b" providerId="ADAL" clId="{BE7AF982-BDEB-48DB-8236-672096A4F834}" dt="2022-10-26T09:21:17.963" v="1530"/>
          <ac:spMkLst>
            <pc:docMk/>
            <pc:sldMk cId="1953415760" sldId="263"/>
            <ac:spMk id="13" creationId="{81D0D135-AF31-46AC-9A96-983A6B083393}"/>
          </ac:spMkLst>
        </pc:spChg>
        <pc:spChg chg="mod">
          <ac:chgData name="Alexander Lunt" userId="68e0ec73-41db-4787-9acc-82eb84938c2b" providerId="ADAL" clId="{BE7AF982-BDEB-48DB-8236-672096A4F834}" dt="2022-10-26T09:21:17.963" v="1530"/>
          <ac:spMkLst>
            <pc:docMk/>
            <pc:sldMk cId="1953415760" sldId="263"/>
            <ac:spMk id="14" creationId="{B0309DFD-9701-4E2E-92CD-468C56DDB160}"/>
          </ac:spMkLst>
        </pc:spChg>
        <pc:spChg chg="mod">
          <ac:chgData name="Alexander Lunt" userId="68e0ec73-41db-4787-9acc-82eb84938c2b" providerId="ADAL" clId="{BE7AF982-BDEB-48DB-8236-672096A4F834}" dt="2022-10-26T09:34:31.722" v="1816" actId="1076"/>
          <ac:spMkLst>
            <pc:docMk/>
            <pc:sldMk cId="1953415760" sldId="263"/>
            <ac:spMk id="16" creationId="{4ECDF039-10C2-4500-8417-6A31FD84DC69}"/>
          </ac:spMkLst>
        </pc:spChg>
        <pc:spChg chg="mod">
          <ac:chgData name="Alexander Lunt" userId="68e0ec73-41db-4787-9acc-82eb84938c2b" providerId="ADAL" clId="{BE7AF982-BDEB-48DB-8236-672096A4F834}" dt="2022-10-26T09:22:20.710" v="1537"/>
          <ac:spMkLst>
            <pc:docMk/>
            <pc:sldMk cId="1953415760" sldId="263"/>
            <ac:spMk id="21" creationId="{E1F65F8F-B90A-4BD0-848C-2E48C4869821}"/>
          </ac:spMkLst>
        </pc:spChg>
        <pc:spChg chg="mod">
          <ac:chgData name="Alexander Lunt" userId="68e0ec73-41db-4787-9acc-82eb84938c2b" providerId="ADAL" clId="{BE7AF982-BDEB-48DB-8236-672096A4F834}" dt="2022-10-26T09:22:20.710" v="1537"/>
          <ac:spMkLst>
            <pc:docMk/>
            <pc:sldMk cId="1953415760" sldId="263"/>
            <ac:spMk id="22" creationId="{584397AF-C0AD-4A2E-8C6E-02977D7B66D2}"/>
          </ac:spMkLst>
        </pc:spChg>
        <pc:spChg chg="mod">
          <ac:chgData name="Alexander Lunt" userId="68e0ec73-41db-4787-9acc-82eb84938c2b" providerId="ADAL" clId="{BE7AF982-BDEB-48DB-8236-672096A4F834}" dt="2022-10-26T09:22:20.710" v="1537"/>
          <ac:spMkLst>
            <pc:docMk/>
            <pc:sldMk cId="1953415760" sldId="263"/>
            <ac:spMk id="24" creationId="{12EBF3E3-7085-4239-A2C1-F3704657AA54}"/>
          </ac:spMkLst>
        </pc:spChg>
        <pc:spChg chg="mod">
          <ac:chgData name="Alexander Lunt" userId="68e0ec73-41db-4787-9acc-82eb84938c2b" providerId="ADAL" clId="{BE7AF982-BDEB-48DB-8236-672096A4F834}" dt="2022-10-26T09:22:20.710" v="1537"/>
          <ac:spMkLst>
            <pc:docMk/>
            <pc:sldMk cId="1953415760" sldId="263"/>
            <ac:spMk id="26" creationId="{DC36B1A5-8D45-4318-A491-570017252BAD}"/>
          </ac:spMkLst>
        </pc:spChg>
        <pc:spChg chg="mod">
          <ac:chgData name="Alexander Lunt" userId="68e0ec73-41db-4787-9acc-82eb84938c2b" providerId="ADAL" clId="{BE7AF982-BDEB-48DB-8236-672096A4F834}" dt="2022-10-26T09:22:20.710" v="1537"/>
          <ac:spMkLst>
            <pc:docMk/>
            <pc:sldMk cId="1953415760" sldId="263"/>
            <ac:spMk id="27" creationId="{C90BEDD7-4329-450C-B738-FC9CD685B63B}"/>
          </ac:spMkLst>
        </pc:spChg>
        <pc:spChg chg="mod">
          <ac:chgData name="Alexander Lunt" userId="68e0ec73-41db-4787-9acc-82eb84938c2b" providerId="ADAL" clId="{BE7AF982-BDEB-48DB-8236-672096A4F834}" dt="2022-10-26T09:22:20.710" v="1537"/>
          <ac:spMkLst>
            <pc:docMk/>
            <pc:sldMk cId="1953415760" sldId="263"/>
            <ac:spMk id="28" creationId="{982FF91C-7D6C-4D9D-8B82-84A5343A7EFF}"/>
          </ac:spMkLst>
        </pc:spChg>
        <pc:spChg chg="mod">
          <ac:chgData name="Alexander Lunt" userId="68e0ec73-41db-4787-9acc-82eb84938c2b" providerId="ADAL" clId="{BE7AF982-BDEB-48DB-8236-672096A4F834}" dt="2022-10-26T09:22:20.710" v="1537"/>
          <ac:spMkLst>
            <pc:docMk/>
            <pc:sldMk cId="1953415760" sldId="263"/>
            <ac:spMk id="29" creationId="{D40194D2-6EFF-4D4D-9955-7AF0841167D3}"/>
          </ac:spMkLst>
        </pc:spChg>
        <pc:spChg chg="mod">
          <ac:chgData name="Alexander Lunt" userId="68e0ec73-41db-4787-9acc-82eb84938c2b" providerId="ADAL" clId="{BE7AF982-BDEB-48DB-8236-672096A4F834}" dt="2022-10-26T09:23:53.652" v="1544"/>
          <ac:spMkLst>
            <pc:docMk/>
            <pc:sldMk cId="1953415760" sldId="263"/>
            <ac:spMk id="33" creationId="{44C0E121-4F71-4935-A2A4-0F3AF7A318B7}"/>
          </ac:spMkLst>
        </pc:spChg>
        <pc:spChg chg="mod">
          <ac:chgData name="Alexander Lunt" userId="68e0ec73-41db-4787-9acc-82eb84938c2b" providerId="ADAL" clId="{BE7AF982-BDEB-48DB-8236-672096A4F834}" dt="2022-10-26T09:23:53.652" v="1544"/>
          <ac:spMkLst>
            <pc:docMk/>
            <pc:sldMk cId="1953415760" sldId="263"/>
            <ac:spMk id="34" creationId="{16CD2856-B62D-4303-BD7D-113A96486B63}"/>
          </ac:spMkLst>
        </pc:spChg>
        <pc:spChg chg="mod">
          <ac:chgData name="Alexander Lunt" userId="68e0ec73-41db-4787-9acc-82eb84938c2b" providerId="ADAL" clId="{BE7AF982-BDEB-48DB-8236-672096A4F834}" dt="2022-10-26T09:23:53.652" v="1544"/>
          <ac:spMkLst>
            <pc:docMk/>
            <pc:sldMk cId="1953415760" sldId="263"/>
            <ac:spMk id="36" creationId="{91DF89A8-23B4-45A2-B708-CA9821552256}"/>
          </ac:spMkLst>
        </pc:spChg>
        <pc:spChg chg="mod">
          <ac:chgData name="Alexander Lunt" userId="68e0ec73-41db-4787-9acc-82eb84938c2b" providerId="ADAL" clId="{BE7AF982-BDEB-48DB-8236-672096A4F834}" dt="2022-10-26T09:23:53.652" v="1544"/>
          <ac:spMkLst>
            <pc:docMk/>
            <pc:sldMk cId="1953415760" sldId="263"/>
            <ac:spMk id="38" creationId="{128914B9-16B1-4BBC-B30B-FD09EF762768}"/>
          </ac:spMkLst>
        </pc:spChg>
        <pc:spChg chg="mod">
          <ac:chgData name="Alexander Lunt" userId="68e0ec73-41db-4787-9acc-82eb84938c2b" providerId="ADAL" clId="{BE7AF982-BDEB-48DB-8236-672096A4F834}" dt="2022-10-26T09:23:53.652" v="1544"/>
          <ac:spMkLst>
            <pc:docMk/>
            <pc:sldMk cId="1953415760" sldId="263"/>
            <ac:spMk id="39" creationId="{F3E4FCA8-0ABB-4449-B755-65FABA1C4905}"/>
          </ac:spMkLst>
        </pc:spChg>
        <pc:spChg chg="mod">
          <ac:chgData name="Alexander Lunt" userId="68e0ec73-41db-4787-9acc-82eb84938c2b" providerId="ADAL" clId="{BE7AF982-BDEB-48DB-8236-672096A4F834}" dt="2022-10-26T09:23:53.652" v="1544"/>
          <ac:spMkLst>
            <pc:docMk/>
            <pc:sldMk cId="1953415760" sldId="263"/>
            <ac:spMk id="40" creationId="{CDB1B777-8078-4869-9549-E36DDB3F2D88}"/>
          </ac:spMkLst>
        </pc:spChg>
        <pc:spChg chg="mod">
          <ac:chgData name="Alexander Lunt" userId="68e0ec73-41db-4787-9acc-82eb84938c2b" providerId="ADAL" clId="{BE7AF982-BDEB-48DB-8236-672096A4F834}" dt="2022-10-26T09:23:53.652" v="1544"/>
          <ac:spMkLst>
            <pc:docMk/>
            <pc:sldMk cId="1953415760" sldId="263"/>
            <ac:spMk id="41" creationId="{E2FF3D49-CD51-49C4-A92A-31A12F5293C4}"/>
          </ac:spMkLst>
        </pc:spChg>
        <pc:spChg chg="add del">
          <ac:chgData name="Alexander Lunt" userId="68e0ec73-41db-4787-9acc-82eb84938c2b" providerId="ADAL" clId="{BE7AF982-BDEB-48DB-8236-672096A4F834}" dt="2022-10-26T09:27:24.009" v="1547"/>
          <ac:spMkLst>
            <pc:docMk/>
            <pc:sldMk cId="1953415760" sldId="263"/>
            <ac:spMk id="42" creationId="{D6710B8F-4FC9-4EF1-B928-1C565CF040FD}"/>
          </ac:spMkLst>
        </pc:spChg>
        <pc:spChg chg="add del">
          <ac:chgData name="Alexander Lunt" userId="68e0ec73-41db-4787-9acc-82eb84938c2b" providerId="ADAL" clId="{BE7AF982-BDEB-48DB-8236-672096A4F834}" dt="2022-10-26T09:27:33.809" v="1549"/>
          <ac:spMkLst>
            <pc:docMk/>
            <pc:sldMk cId="1953415760" sldId="263"/>
            <ac:spMk id="43" creationId="{29CEAB30-DC69-40FA-9A5E-07CBBAD437E7}"/>
          </ac:spMkLst>
        </pc:spChg>
        <pc:spChg chg="add">
          <ac:chgData name="Alexander Lunt" userId="68e0ec73-41db-4787-9acc-82eb84938c2b" providerId="ADAL" clId="{BE7AF982-BDEB-48DB-8236-672096A4F834}" dt="2022-10-26T09:28:17.416" v="1550"/>
          <ac:spMkLst>
            <pc:docMk/>
            <pc:sldMk cId="1953415760" sldId="263"/>
            <ac:spMk id="44" creationId="{84ED15E1-9ECA-4312-B087-E3232B73CB73}"/>
          </ac:spMkLst>
        </pc:spChg>
        <pc:spChg chg="add">
          <ac:chgData name="Alexander Lunt" userId="68e0ec73-41db-4787-9acc-82eb84938c2b" providerId="ADAL" clId="{BE7AF982-BDEB-48DB-8236-672096A4F834}" dt="2022-10-26T09:28:17.416" v="1550"/>
          <ac:spMkLst>
            <pc:docMk/>
            <pc:sldMk cId="1953415760" sldId="263"/>
            <ac:spMk id="45" creationId="{C40F58E2-6886-4230-9222-953602CF4CEB}"/>
          </ac:spMkLst>
        </pc:spChg>
        <pc:grpChg chg="add del mod">
          <ac:chgData name="Alexander Lunt" userId="68e0ec73-41db-4787-9acc-82eb84938c2b" providerId="ADAL" clId="{BE7AF982-BDEB-48DB-8236-672096A4F834}" dt="2022-10-26T09:21:23.585" v="1531"/>
          <ac:grpSpMkLst>
            <pc:docMk/>
            <pc:sldMk cId="1953415760" sldId="263"/>
            <ac:grpSpMk id="4" creationId="{21B29560-7FAE-44FA-98A5-ECE1B2EA301E}"/>
          </ac:grpSpMkLst>
        </pc:grpChg>
        <pc:grpChg chg="mod">
          <ac:chgData name="Alexander Lunt" userId="68e0ec73-41db-4787-9acc-82eb84938c2b" providerId="ADAL" clId="{BE7AF982-BDEB-48DB-8236-672096A4F834}" dt="2022-10-26T09:21:17.963" v="1530"/>
          <ac:grpSpMkLst>
            <pc:docMk/>
            <pc:sldMk cId="1953415760" sldId="263"/>
            <ac:grpSpMk id="5" creationId="{CD2B086A-5FBC-497C-8F30-85525C39525C}"/>
          </ac:grpSpMkLst>
        </pc:grpChg>
        <pc:grpChg chg="mod">
          <ac:chgData name="Alexander Lunt" userId="68e0ec73-41db-4787-9acc-82eb84938c2b" providerId="ADAL" clId="{BE7AF982-BDEB-48DB-8236-672096A4F834}" dt="2022-10-26T09:21:17.963" v="1530"/>
          <ac:grpSpMkLst>
            <pc:docMk/>
            <pc:sldMk cId="1953415760" sldId="263"/>
            <ac:grpSpMk id="8" creationId="{E701E223-11BB-4E54-B261-664C5DCD113C}"/>
          </ac:grpSpMkLst>
        </pc:grpChg>
        <pc:grpChg chg="add mod">
          <ac:chgData name="Alexander Lunt" userId="68e0ec73-41db-4787-9acc-82eb84938c2b" providerId="ADAL" clId="{BE7AF982-BDEB-48DB-8236-672096A4F834}" dt="2022-10-26T09:34:31.722" v="1816" actId="1076"/>
          <ac:grpSpMkLst>
            <pc:docMk/>
            <pc:sldMk cId="1953415760" sldId="263"/>
            <ac:grpSpMk id="15" creationId="{A2044A85-517C-419E-B1ED-DFEF7D480451}"/>
          </ac:grpSpMkLst>
        </pc:grpChg>
        <pc:grpChg chg="add del mod">
          <ac:chgData name="Alexander Lunt" userId="68e0ec73-41db-4787-9acc-82eb84938c2b" providerId="ADAL" clId="{BE7AF982-BDEB-48DB-8236-672096A4F834}" dt="2022-10-26T09:22:23.489" v="1538"/>
          <ac:grpSpMkLst>
            <pc:docMk/>
            <pc:sldMk cId="1953415760" sldId="263"/>
            <ac:grpSpMk id="19" creationId="{83C6D2E4-52E5-4D0D-ABDC-13EA3C4E3086}"/>
          </ac:grpSpMkLst>
        </pc:grpChg>
        <pc:grpChg chg="mod">
          <ac:chgData name="Alexander Lunt" userId="68e0ec73-41db-4787-9acc-82eb84938c2b" providerId="ADAL" clId="{BE7AF982-BDEB-48DB-8236-672096A4F834}" dt="2022-10-26T09:22:20.710" v="1537"/>
          <ac:grpSpMkLst>
            <pc:docMk/>
            <pc:sldMk cId="1953415760" sldId="263"/>
            <ac:grpSpMk id="20" creationId="{595C6303-21F7-4C76-8727-60F7D925F8FA}"/>
          </ac:grpSpMkLst>
        </pc:grpChg>
        <pc:grpChg chg="mod">
          <ac:chgData name="Alexander Lunt" userId="68e0ec73-41db-4787-9acc-82eb84938c2b" providerId="ADAL" clId="{BE7AF982-BDEB-48DB-8236-672096A4F834}" dt="2022-10-26T09:22:20.710" v="1537"/>
          <ac:grpSpMkLst>
            <pc:docMk/>
            <pc:sldMk cId="1953415760" sldId="263"/>
            <ac:grpSpMk id="23" creationId="{505279AC-E474-4837-9E32-8C7E3557075A}"/>
          </ac:grpSpMkLst>
        </pc:grpChg>
        <pc:grpChg chg="add del mod">
          <ac:chgData name="Alexander Lunt" userId="68e0ec73-41db-4787-9acc-82eb84938c2b" providerId="ADAL" clId="{BE7AF982-BDEB-48DB-8236-672096A4F834}" dt="2022-10-26T09:23:55.017" v="1545"/>
          <ac:grpSpMkLst>
            <pc:docMk/>
            <pc:sldMk cId="1953415760" sldId="263"/>
            <ac:grpSpMk id="31" creationId="{970B8D9E-F1F7-47AB-A81E-E3DF1A2873AD}"/>
          </ac:grpSpMkLst>
        </pc:grpChg>
        <pc:grpChg chg="mod">
          <ac:chgData name="Alexander Lunt" userId="68e0ec73-41db-4787-9acc-82eb84938c2b" providerId="ADAL" clId="{BE7AF982-BDEB-48DB-8236-672096A4F834}" dt="2022-10-26T09:23:53.652" v="1544"/>
          <ac:grpSpMkLst>
            <pc:docMk/>
            <pc:sldMk cId="1953415760" sldId="263"/>
            <ac:grpSpMk id="32" creationId="{14BD78CD-785B-4EC8-9634-7CC21045C7ED}"/>
          </ac:grpSpMkLst>
        </pc:grpChg>
        <pc:grpChg chg="mod">
          <ac:chgData name="Alexander Lunt" userId="68e0ec73-41db-4787-9acc-82eb84938c2b" providerId="ADAL" clId="{BE7AF982-BDEB-48DB-8236-672096A4F834}" dt="2022-10-26T09:23:53.652" v="1544"/>
          <ac:grpSpMkLst>
            <pc:docMk/>
            <pc:sldMk cId="1953415760" sldId="263"/>
            <ac:grpSpMk id="35" creationId="{1CE7AA73-2179-474D-B577-927B1198F150}"/>
          </ac:grpSpMkLst>
        </pc:grpChg>
        <pc:picChg chg="mod">
          <ac:chgData name="Alexander Lunt" userId="68e0ec73-41db-4787-9acc-82eb84938c2b" providerId="ADAL" clId="{BE7AF982-BDEB-48DB-8236-672096A4F834}" dt="2022-10-26T09:21:17.963" v="1530"/>
          <ac:picMkLst>
            <pc:docMk/>
            <pc:sldMk cId="1953415760" sldId="263"/>
            <ac:picMk id="10" creationId="{4ACFF944-11A1-4910-9955-39B3252988B8}"/>
          </ac:picMkLst>
        </pc:picChg>
        <pc:picChg chg="mod">
          <ac:chgData name="Alexander Lunt" userId="68e0ec73-41db-4787-9acc-82eb84938c2b" providerId="ADAL" clId="{BE7AF982-BDEB-48DB-8236-672096A4F834}" dt="2022-10-26T09:34:31.722" v="1816" actId="1076"/>
          <ac:picMkLst>
            <pc:docMk/>
            <pc:sldMk cId="1953415760" sldId="263"/>
            <ac:picMk id="17" creationId="{1172E91D-92B4-4E6B-9BDF-172C7E2A565B}"/>
          </ac:picMkLst>
        </pc:picChg>
        <pc:picChg chg="add mod ord">
          <ac:chgData name="Alexander Lunt" userId="68e0ec73-41db-4787-9acc-82eb84938c2b" providerId="ADAL" clId="{BE7AF982-BDEB-48DB-8236-672096A4F834}" dt="2022-10-26T09:48:42.118" v="1882" actId="29295"/>
          <ac:picMkLst>
            <pc:docMk/>
            <pc:sldMk cId="1953415760" sldId="263"/>
            <ac:picMk id="18" creationId="{1FDA1536-15D4-4316-85AB-C06937E4AB0C}"/>
          </ac:picMkLst>
        </pc:picChg>
        <pc:picChg chg="mod">
          <ac:chgData name="Alexander Lunt" userId="68e0ec73-41db-4787-9acc-82eb84938c2b" providerId="ADAL" clId="{BE7AF982-BDEB-48DB-8236-672096A4F834}" dt="2022-10-26T09:22:20.710" v="1537"/>
          <ac:picMkLst>
            <pc:docMk/>
            <pc:sldMk cId="1953415760" sldId="263"/>
            <ac:picMk id="25" creationId="{C0380CEB-DCE5-4AF5-A119-CA176EB24273}"/>
          </ac:picMkLst>
        </pc:picChg>
        <pc:picChg chg="add del mod">
          <ac:chgData name="Alexander Lunt" userId="68e0ec73-41db-4787-9acc-82eb84938c2b" providerId="ADAL" clId="{BE7AF982-BDEB-48DB-8236-672096A4F834}" dt="2022-10-26T09:23:08.382" v="1543"/>
          <ac:picMkLst>
            <pc:docMk/>
            <pc:sldMk cId="1953415760" sldId="263"/>
            <ac:picMk id="30" creationId="{6CA537FE-5758-47BB-920B-E377E57320F9}"/>
          </ac:picMkLst>
        </pc:picChg>
        <pc:picChg chg="mod">
          <ac:chgData name="Alexander Lunt" userId="68e0ec73-41db-4787-9acc-82eb84938c2b" providerId="ADAL" clId="{BE7AF982-BDEB-48DB-8236-672096A4F834}" dt="2022-10-26T09:23:53.652" v="1544"/>
          <ac:picMkLst>
            <pc:docMk/>
            <pc:sldMk cId="1953415760" sldId="263"/>
            <ac:picMk id="37" creationId="{F2196E31-D366-49C0-8822-2513A0034127}"/>
          </ac:picMkLst>
        </pc:picChg>
        <pc:picChg chg="add del mod">
          <ac:chgData name="Alexander Lunt" userId="68e0ec73-41db-4787-9acc-82eb84938c2b" providerId="ADAL" clId="{BE7AF982-BDEB-48DB-8236-672096A4F834}" dt="2022-10-26T09:57:10.373" v="1914" actId="478"/>
          <ac:picMkLst>
            <pc:docMk/>
            <pc:sldMk cId="1953415760" sldId="263"/>
            <ac:picMk id="2053" creationId="{3E19EA0E-01FF-4E24-BF04-5D04D65EDB26}"/>
          </ac:picMkLst>
        </pc:picChg>
        <pc:picChg chg="add del">
          <ac:chgData name="Alexander Lunt" userId="68e0ec73-41db-4787-9acc-82eb84938c2b" providerId="ADAL" clId="{BE7AF982-BDEB-48DB-8236-672096A4F834}" dt="2022-10-26T10:15:30.685" v="1970" actId="478"/>
          <ac:picMkLst>
            <pc:docMk/>
            <pc:sldMk cId="1953415760" sldId="263"/>
            <ac:picMk id="2057" creationId="{C827CB10-2994-433C-AB0D-BF2E72EA3BCA}"/>
          </ac:picMkLst>
        </pc:picChg>
        <pc:picChg chg="add mod">
          <ac:chgData name="Alexander Lunt" userId="68e0ec73-41db-4787-9acc-82eb84938c2b" providerId="ADAL" clId="{BE7AF982-BDEB-48DB-8236-672096A4F834}" dt="2022-10-26T10:52:00.578" v="1977" actId="732"/>
          <ac:picMkLst>
            <pc:docMk/>
            <pc:sldMk cId="1953415760" sldId="263"/>
            <ac:picMk id="2058" creationId="{194E0423-41CE-4F47-AC99-63B915386237}"/>
          </ac:picMkLst>
        </pc:picChg>
      </pc:sldChg>
      <pc:sldChg chg="addSp delSp modSp mod ord">
        <pc:chgData name="Alexander Lunt" userId="68e0ec73-41db-4787-9acc-82eb84938c2b" providerId="ADAL" clId="{BE7AF982-BDEB-48DB-8236-672096A4F834}" dt="2022-10-26T09:11:39.967" v="1491" actId="1076"/>
        <pc:sldMkLst>
          <pc:docMk/>
          <pc:sldMk cId="2273124692" sldId="264"/>
        </pc:sldMkLst>
        <pc:spChg chg="add del mod">
          <ac:chgData name="Alexander Lunt" userId="68e0ec73-41db-4787-9acc-82eb84938c2b" providerId="ADAL" clId="{BE7AF982-BDEB-48DB-8236-672096A4F834}" dt="2022-10-26T09:00:38.170" v="1481" actId="5793"/>
          <ac:spMkLst>
            <pc:docMk/>
            <pc:sldMk cId="2273124692" sldId="264"/>
            <ac:spMk id="2" creationId="{60010CF2-45D1-4F83-B9C0-A2FB441908F2}"/>
          </ac:spMkLst>
        </pc:spChg>
        <pc:picChg chg="add mod">
          <ac:chgData name="Alexander Lunt" userId="68e0ec73-41db-4787-9acc-82eb84938c2b" providerId="ADAL" clId="{BE7AF982-BDEB-48DB-8236-672096A4F834}" dt="2022-10-26T08:53:19.634" v="693"/>
          <ac:picMkLst>
            <pc:docMk/>
            <pc:sldMk cId="2273124692" sldId="264"/>
            <ac:picMk id="4" creationId="{C2FCE890-DF29-44EC-A518-59A2997AD283}"/>
          </ac:picMkLst>
        </pc:picChg>
        <pc:picChg chg="add mod">
          <ac:chgData name="Alexander Lunt" userId="68e0ec73-41db-4787-9acc-82eb84938c2b" providerId="ADAL" clId="{BE7AF982-BDEB-48DB-8236-672096A4F834}" dt="2022-10-26T09:00:42.977" v="1482" actId="1076"/>
          <ac:picMkLst>
            <pc:docMk/>
            <pc:sldMk cId="2273124692" sldId="264"/>
            <ac:picMk id="5" creationId="{C6E25278-5B82-44F4-AD2D-3DCC6D96DCC8}"/>
          </ac:picMkLst>
        </pc:picChg>
        <pc:picChg chg="add del">
          <ac:chgData name="Alexander Lunt" userId="68e0ec73-41db-4787-9acc-82eb84938c2b" providerId="ADAL" clId="{BE7AF982-BDEB-48DB-8236-672096A4F834}" dt="2022-10-26T09:08:39.684" v="1484" actId="478"/>
          <ac:picMkLst>
            <pc:docMk/>
            <pc:sldMk cId="2273124692" sldId="264"/>
            <ac:picMk id="1026" creationId="{768430E4-25AE-44E5-9BB0-CDDAB8FE5DAA}"/>
          </ac:picMkLst>
        </pc:picChg>
        <pc:picChg chg="add del">
          <ac:chgData name="Alexander Lunt" userId="68e0ec73-41db-4787-9acc-82eb84938c2b" providerId="ADAL" clId="{BE7AF982-BDEB-48DB-8236-672096A4F834}" dt="2022-10-26T09:09:40.155" v="1486"/>
          <ac:picMkLst>
            <pc:docMk/>
            <pc:sldMk cId="2273124692" sldId="264"/>
            <ac:picMk id="1028" creationId="{2F781B9D-0A58-4F34-96E1-3CFFAA2DEAF8}"/>
          </ac:picMkLst>
        </pc:picChg>
        <pc:picChg chg="add mod">
          <ac:chgData name="Alexander Lunt" userId="68e0ec73-41db-4787-9acc-82eb84938c2b" providerId="ADAL" clId="{BE7AF982-BDEB-48DB-8236-672096A4F834}" dt="2022-10-26T09:11:39.967" v="1491" actId="1076"/>
          <ac:picMkLst>
            <pc:docMk/>
            <pc:sldMk cId="2273124692" sldId="264"/>
            <ac:picMk id="1030" creationId="{30FC232B-59F0-4490-8FD8-C5FC40F1EC11}"/>
          </ac:picMkLst>
        </pc:picChg>
      </pc:sldChg>
      <pc:sldChg chg="modSp mod">
        <pc:chgData name="Alexander Lunt" userId="68e0ec73-41db-4787-9acc-82eb84938c2b" providerId="ADAL" clId="{BE7AF982-BDEB-48DB-8236-672096A4F834}" dt="2022-10-26T07:37:06.382" v="108" actId="14100"/>
        <pc:sldMkLst>
          <pc:docMk/>
          <pc:sldMk cId="1768360018" sldId="266"/>
        </pc:sldMkLst>
        <pc:spChg chg="mod">
          <ac:chgData name="Alexander Lunt" userId="68e0ec73-41db-4787-9acc-82eb84938c2b" providerId="ADAL" clId="{BE7AF982-BDEB-48DB-8236-672096A4F834}" dt="2022-10-26T07:37:04.230" v="107" actId="1038"/>
          <ac:spMkLst>
            <pc:docMk/>
            <pc:sldMk cId="1768360018" sldId="266"/>
            <ac:spMk id="6" creationId="{E60F40D3-8412-4A5A-ACE5-1710E7A17C34}"/>
          </ac:spMkLst>
        </pc:spChg>
        <pc:spChg chg="mod">
          <ac:chgData name="Alexander Lunt" userId="68e0ec73-41db-4787-9acc-82eb84938c2b" providerId="ADAL" clId="{BE7AF982-BDEB-48DB-8236-672096A4F834}" dt="2022-10-26T07:37:04.230" v="107" actId="1038"/>
          <ac:spMkLst>
            <pc:docMk/>
            <pc:sldMk cId="1768360018" sldId="266"/>
            <ac:spMk id="9" creationId="{81C6B161-5EAE-4806-BD35-CAB35975918A}"/>
          </ac:spMkLst>
        </pc:spChg>
        <pc:spChg chg="mod">
          <ac:chgData name="Alexander Lunt" userId="68e0ec73-41db-4787-9acc-82eb84938c2b" providerId="ADAL" clId="{BE7AF982-BDEB-48DB-8236-672096A4F834}" dt="2022-10-26T07:37:04.230" v="107" actId="1038"/>
          <ac:spMkLst>
            <pc:docMk/>
            <pc:sldMk cId="1768360018" sldId="266"/>
            <ac:spMk id="13" creationId="{45B08E27-661A-48B4-A0A1-F8E0E7BCBB41}"/>
          </ac:spMkLst>
        </pc:spChg>
        <pc:spChg chg="mod">
          <ac:chgData name="Alexander Lunt" userId="68e0ec73-41db-4787-9acc-82eb84938c2b" providerId="ADAL" clId="{BE7AF982-BDEB-48DB-8236-672096A4F834}" dt="2022-10-26T07:37:04.230" v="107" actId="1038"/>
          <ac:spMkLst>
            <pc:docMk/>
            <pc:sldMk cId="1768360018" sldId="266"/>
            <ac:spMk id="17" creationId="{C238C915-17EC-4352-B17A-DB154A0B2153}"/>
          </ac:spMkLst>
        </pc:spChg>
        <pc:spChg chg="mod">
          <ac:chgData name="Alexander Lunt" userId="68e0ec73-41db-4787-9acc-82eb84938c2b" providerId="ADAL" clId="{BE7AF982-BDEB-48DB-8236-672096A4F834}" dt="2022-10-26T07:37:04.230" v="107" actId="1038"/>
          <ac:spMkLst>
            <pc:docMk/>
            <pc:sldMk cId="1768360018" sldId="266"/>
            <ac:spMk id="38" creationId="{C9441215-AA0C-4279-B0BE-823D5D337A97}"/>
          </ac:spMkLst>
        </pc:spChg>
        <pc:spChg chg="mod">
          <ac:chgData name="Alexander Lunt" userId="68e0ec73-41db-4787-9acc-82eb84938c2b" providerId="ADAL" clId="{BE7AF982-BDEB-48DB-8236-672096A4F834}" dt="2022-10-26T07:37:04.230" v="107" actId="1038"/>
          <ac:spMkLst>
            <pc:docMk/>
            <pc:sldMk cId="1768360018" sldId="266"/>
            <ac:spMk id="39" creationId="{13E0E792-51A0-4F75-8139-5DDB5EA34FAD}"/>
          </ac:spMkLst>
        </pc:spChg>
        <pc:spChg chg="mod">
          <ac:chgData name="Alexander Lunt" userId="68e0ec73-41db-4787-9acc-82eb84938c2b" providerId="ADAL" clId="{BE7AF982-BDEB-48DB-8236-672096A4F834}" dt="2022-10-26T07:37:04.230" v="107" actId="1038"/>
          <ac:spMkLst>
            <pc:docMk/>
            <pc:sldMk cId="1768360018" sldId="266"/>
            <ac:spMk id="40" creationId="{F32291C8-3E5C-4C1A-8BBC-4AD369323186}"/>
          </ac:spMkLst>
        </pc:spChg>
        <pc:spChg chg="mod">
          <ac:chgData name="Alexander Lunt" userId="68e0ec73-41db-4787-9acc-82eb84938c2b" providerId="ADAL" clId="{BE7AF982-BDEB-48DB-8236-672096A4F834}" dt="2022-10-26T07:37:06.382" v="108" actId="14100"/>
          <ac:spMkLst>
            <pc:docMk/>
            <pc:sldMk cId="1768360018" sldId="266"/>
            <ac:spMk id="42" creationId="{31313034-BED5-41BF-B7AD-028D2D454329}"/>
          </ac:spMkLst>
        </pc:spChg>
        <pc:grpChg chg="mod">
          <ac:chgData name="Alexander Lunt" userId="68e0ec73-41db-4787-9acc-82eb84938c2b" providerId="ADAL" clId="{BE7AF982-BDEB-48DB-8236-672096A4F834}" dt="2022-10-26T07:37:04.230" v="107" actId="1038"/>
          <ac:grpSpMkLst>
            <pc:docMk/>
            <pc:sldMk cId="1768360018" sldId="266"/>
            <ac:grpSpMk id="15" creationId="{DD593930-6B14-4450-BE0A-C70E9311E924}"/>
          </ac:grpSpMkLst>
        </pc:grpChg>
        <pc:grpChg chg="mod">
          <ac:chgData name="Alexander Lunt" userId="68e0ec73-41db-4787-9acc-82eb84938c2b" providerId="ADAL" clId="{BE7AF982-BDEB-48DB-8236-672096A4F834}" dt="2022-10-26T07:37:04.230" v="107" actId="1038"/>
          <ac:grpSpMkLst>
            <pc:docMk/>
            <pc:sldMk cId="1768360018" sldId="266"/>
            <ac:grpSpMk id="18" creationId="{6EE4C6E5-C0CE-488C-99C5-6AF953796539}"/>
          </ac:grpSpMkLst>
        </pc:grpChg>
      </pc:sldChg>
      <pc:sldChg chg="modSp mod">
        <pc:chgData name="Alexander Lunt" userId="68e0ec73-41db-4787-9acc-82eb84938c2b" providerId="ADAL" clId="{BE7AF982-BDEB-48DB-8236-672096A4F834}" dt="2022-11-22T11:15:25.296" v="4815" actId="1037"/>
        <pc:sldMkLst>
          <pc:docMk/>
          <pc:sldMk cId="2972496734" sldId="268"/>
        </pc:sldMkLst>
        <pc:spChg chg="mod">
          <ac:chgData name="Alexander Lunt" userId="68e0ec73-41db-4787-9acc-82eb84938c2b" providerId="ADAL" clId="{BE7AF982-BDEB-48DB-8236-672096A4F834}" dt="2022-11-22T11:15:25.296" v="4815" actId="1037"/>
          <ac:spMkLst>
            <pc:docMk/>
            <pc:sldMk cId="2972496734" sldId="268"/>
            <ac:spMk id="6" creationId="{E60F40D3-8412-4A5A-ACE5-1710E7A17C34}"/>
          </ac:spMkLst>
        </pc:spChg>
        <pc:spChg chg="mod">
          <ac:chgData name="Alexander Lunt" userId="68e0ec73-41db-4787-9acc-82eb84938c2b" providerId="ADAL" clId="{BE7AF982-BDEB-48DB-8236-672096A4F834}" dt="2022-11-22T11:15:25.296" v="4815" actId="1037"/>
          <ac:spMkLst>
            <pc:docMk/>
            <pc:sldMk cId="2972496734" sldId="268"/>
            <ac:spMk id="17" creationId="{C238C915-17EC-4352-B17A-DB154A0B2153}"/>
          </ac:spMkLst>
        </pc:spChg>
        <pc:spChg chg="mod">
          <ac:chgData name="Alexander Lunt" userId="68e0ec73-41db-4787-9acc-82eb84938c2b" providerId="ADAL" clId="{BE7AF982-BDEB-48DB-8236-672096A4F834}" dt="2022-11-22T11:15:25.296" v="4815" actId="1037"/>
          <ac:spMkLst>
            <pc:docMk/>
            <pc:sldMk cId="2972496734" sldId="268"/>
            <ac:spMk id="26" creationId="{53F994D1-B926-4A68-B386-D35D5990010B}"/>
          </ac:spMkLst>
        </pc:spChg>
        <pc:spChg chg="mod">
          <ac:chgData name="Alexander Lunt" userId="68e0ec73-41db-4787-9acc-82eb84938c2b" providerId="ADAL" clId="{BE7AF982-BDEB-48DB-8236-672096A4F834}" dt="2022-11-22T11:15:25.296" v="4815" actId="1037"/>
          <ac:spMkLst>
            <pc:docMk/>
            <pc:sldMk cId="2972496734" sldId="268"/>
            <ac:spMk id="28" creationId="{AE459D3A-2961-4163-BC47-AF06E49951FF}"/>
          </ac:spMkLst>
        </pc:spChg>
        <pc:spChg chg="mod">
          <ac:chgData name="Alexander Lunt" userId="68e0ec73-41db-4787-9acc-82eb84938c2b" providerId="ADAL" clId="{BE7AF982-BDEB-48DB-8236-672096A4F834}" dt="2022-11-22T11:15:25.296" v="4815" actId="1037"/>
          <ac:spMkLst>
            <pc:docMk/>
            <pc:sldMk cId="2972496734" sldId="268"/>
            <ac:spMk id="38" creationId="{C9441215-AA0C-4279-B0BE-823D5D337A97}"/>
          </ac:spMkLst>
        </pc:spChg>
        <pc:spChg chg="mod">
          <ac:chgData name="Alexander Lunt" userId="68e0ec73-41db-4787-9acc-82eb84938c2b" providerId="ADAL" clId="{BE7AF982-BDEB-48DB-8236-672096A4F834}" dt="2022-11-22T11:15:25.296" v="4815" actId="1037"/>
          <ac:spMkLst>
            <pc:docMk/>
            <pc:sldMk cId="2972496734" sldId="268"/>
            <ac:spMk id="40" creationId="{F32291C8-3E5C-4C1A-8BBC-4AD369323186}"/>
          </ac:spMkLst>
        </pc:spChg>
        <pc:grpChg chg="mod">
          <ac:chgData name="Alexander Lunt" userId="68e0ec73-41db-4787-9acc-82eb84938c2b" providerId="ADAL" clId="{BE7AF982-BDEB-48DB-8236-672096A4F834}" dt="2022-11-22T11:15:25.296" v="4815" actId="1037"/>
          <ac:grpSpMkLst>
            <pc:docMk/>
            <pc:sldMk cId="2972496734" sldId="268"/>
            <ac:grpSpMk id="2" creationId="{F2B80065-3356-4D21-B896-21ACBB8ACB5B}"/>
          </ac:grpSpMkLst>
        </pc:grpChg>
        <pc:grpChg chg="mod">
          <ac:chgData name="Alexander Lunt" userId="68e0ec73-41db-4787-9acc-82eb84938c2b" providerId="ADAL" clId="{BE7AF982-BDEB-48DB-8236-672096A4F834}" dt="2022-11-22T11:15:25.296" v="4815" actId="1037"/>
          <ac:grpSpMkLst>
            <pc:docMk/>
            <pc:sldMk cId="2972496734" sldId="268"/>
            <ac:grpSpMk id="15" creationId="{DD593930-6B14-4450-BE0A-C70E9311E924}"/>
          </ac:grpSpMkLst>
        </pc:grpChg>
        <pc:grpChg chg="mod">
          <ac:chgData name="Alexander Lunt" userId="68e0ec73-41db-4787-9acc-82eb84938c2b" providerId="ADAL" clId="{BE7AF982-BDEB-48DB-8236-672096A4F834}" dt="2022-11-22T11:15:25.296" v="4815" actId="1037"/>
          <ac:grpSpMkLst>
            <pc:docMk/>
            <pc:sldMk cId="2972496734" sldId="268"/>
            <ac:grpSpMk id="18" creationId="{6EE4C6E5-C0CE-488C-99C5-6AF953796539}"/>
          </ac:grpSpMkLst>
        </pc:grpChg>
        <pc:grpChg chg="mod">
          <ac:chgData name="Alexander Lunt" userId="68e0ec73-41db-4787-9acc-82eb84938c2b" providerId="ADAL" clId="{BE7AF982-BDEB-48DB-8236-672096A4F834}" dt="2022-11-22T11:15:25.296" v="4815" actId="1037"/>
          <ac:grpSpMkLst>
            <pc:docMk/>
            <pc:sldMk cId="2972496734" sldId="268"/>
            <ac:grpSpMk id="23" creationId="{4C47A766-E8F6-40DB-B788-613322EA612B}"/>
          </ac:grpSpMkLst>
        </pc:grpChg>
        <pc:picChg chg="mod">
          <ac:chgData name="Alexander Lunt" userId="68e0ec73-41db-4787-9acc-82eb84938c2b" providerId="ADAL" clId="{BE7AF982-BDEB-48DB-8236-672096A4F834}" dt="2022-11-22T11:15:25.296" v="4815" actId="1037"/>
          <ac:picMkLst>
            <pc:docMk/>
            <pc:sldMk cId="2972496734" sldId="268"/>
            <ac:picMk id="5" creationId="{5172DF3F-04BB-4D98-9284-4FF5AECCA060}"/>
          </ac:picMkLst>
        </pc:picChg>
        <pc:picChg chg="mod">
          <ac:chgData name="Alexander Lunt" userId="68e0ec73-41db-4787-9acc-82eb84938c2b" providerId="ADAL" clId="{BE7AF982-BDEB-48DB-8236-672096A4F834}" dt="2022-11-22T11:15:25.296" v="4815" actId="1037"/>
          <ac:picMkLst>
            <pc:docMk/>
            <pc:sldMk cId="2972496734" sldId="268"/>
            <ac:picMk id="8" creationId="{C65A9A16-D3E3-4128-9356-3DE89F48BA8A}"/>
          </ac:picMkLst>
        </pc:picChg>
      </pc:sldChg>
      <pc:sldChg chg="modSp mod">
        <pc:chgData name="Alexander Lunt" userId="68e0ec73-41db-4787-9acc-82eb84938c2b" providerId="ADAL" clId="{BE7AF982-BDEB-48DB-8236-672096A4F834}" dt="2022-11-22T11:20:50.957" v="4923" actId="6549"/>
        <pc:sldMkLst>
          <pc:docMk/>
          <pc:sldMk cId="2818323132" sldId="272"/>
        </pc:sldMkLst>
        <pc:spChg chg="mod">
          <ac:chgData name="Alexander Lunt" userId="68e0ec73-41db-4787-9acc-82eb84938c2b" providerId="ADAL" clId="{BE7AF982-BDEB-48DB-8236-672096A4F834}" dt="2022-11-22T11:20:50.957" v="4923" actId="6549"/>
          <ac:spMkLst>
            <pc:docMk/>
            <pc:sldMk cId="2818323132" sldId="272"/>
            <ac:spMk id="4" creationId="{E048C1D5-5D19-4601-A486-1C3970FBC78D}"/>
          </ac:spMkLst>
        </pc:spChg>
      </pc:sldChg>
      <pc:sldChg chg="modSp mod">
        <pc:chgData name="Alexander Lunt" userId="68e0ec73-41db-4787-9acc-82eb84938c2b" providerId="ADAL" clId="{BE7AF982-BDEB-48DB-8236-672096A4F834}" dt="2022-11-22T11:20:37.986" v="4921" actId="1035"/>
        <pc:sldMkLst>
          <pc:docMk/>
          <pc:sldMk cId="1451662257" sldId="278"/>
        </pc:sldMkLst>
        <pc:spChg chg="mod">
          <ac:chgData name="Alexander Lunt" userId="68e0ec73-41db-4787-9acc-82eb84938c2b" providerId="ADAL" clId="{BE7AF982-BDEB-48DB-8236-672096A4F834}" dt="2022-11-22T11:20:37.986" v="4921" actId="1035"/>
          <ac:spMkLst>
            <pc:docMk/>
            <pc:sldMk cId="1451662257" sldId="278"/>
            <ac:spMk id="10" creationId="{F599F0DD-29E0-425B-9378-8E9718967EA2}"/>
          </ac:spMkLst>
        </pc:spChg>
        <pc:picChg chg="mod">
          <ac:chgData name="Alexander Lunt" userId="68e0ec73-41db-4787-9acc-82eb84938c2b" providerId="ADAL" clId="{BE7AF982-BDEB-48DB-8236-672096A4F834}" dt="2022-11-22T11:20:17.556" v="4904" actId="1076"/>
          <ac:picMkLst>
            <pc:docMk/>
            <pc:sldMk cId="1451662257" sldId="278"/>
            <ac:picMk id="9" creationId="{8D68E4D6-FA98-4322-A677-537CBAF03B83}"/>
          </ac:picMkLst>
        </pc:picChg>
      </pc:sldChg>
      <pc:sldChg chg="delSp modSp mod modAnim">
        <pc:chgData name="Alexander Lunt" userId="68e0ec73-41db-4787-9acc-82eb84938c2b" providerId="ADAL" clId="{BE7AF982-BDEB-48DB-8236-672096A4F834}" dt="2022-11-22T11:22:31.824" v="4926"/>
        <pc:sldMkLst>
          <pc:docMk/>
          <pc:sldMk cId="1651433395" sldId="280"/>
        </pc:sldMkLst>
        <pc:spChg chg="mod">
          <ac:chgData name="Alexander Lunt" userId="68e0ec73-41db-4787-9acc-82eb84938c2b" providerId="ADAL" clId="{BE7AF982-BDEB-48DB-8236-672096A4F834}" dt="2022-10-28T15:17:45.525" v="4454" actId="14100"/>
          <ac:spMkLst>
            <pc:docMk/>
            <pc:sldMk cId="1651433395" sldId="280"/>
            <ac:spMk id="11" creationId="{A880F984-6A2D-4925-99D3-C8CAE001C5AC}"/>
          </ac:spMkLst>
        </pc:spChg>
        <pc:picChg chg="del">
          <ac:chgData name="Alexander Lunt" userId="68e0ec73-41db-4787-9acc-82eb84938c2b" providerId="ADAL" clId="{BE7AF982-BDEB-48DB-8236-672096A4F834}" dt="2022-11-22T11:22:20.109" v="4925" actId="478"/>
          <ac:picMkLst>
            <pc:docMk/>
            <pc:sldMk cId="1651433395" sldId="280"/>
            <ac:picMk id="9" creationId="{E181DECE-2B1B-4B76-8B77-50076D09AE79}"/>
          </ac:picMkLst>
        </pc:picChg>
        <pc:picChg chg="ord">
          <ac:chgData name="Alexander Lunt" userId="68e0ec73-41db-4787-9acc-82eb84938c2b" providerId="ADAL" clId="{BE7AF982-BDEB-48DB-8236-672096A4F834}" dt="2022-11-22T11:22:18.350" v="4924" actId="167"/>
          <ac:picMkLst>
            <pc:docMk/>
            <pc:sldMk cId="1651433395" sldId="280"/>
            <ac:picMk id="12" creationId="{5DAC7E24-BD52-48B2-BEDC-4FF089991FAE}"/>
          </ac:picMkLst>
        </pc:picChg>
      </pc:sldChg>
      <pc:sldChg chg="addSp modSp mod">
        <pc:chgData name="Alexander Lunt" userId="68e0ec73-41db-4787-9acc-82eb84938c2b" providerId="ADAL" clId="{BE7AF982-BDEB-48DB-8236-672096A4F834}" dt="2022-11-22T12:49:07.289" v="5011" actId="20577"/>
        <pc:sldMkLst>
          <pc:docMk/>
          <pc:sldMk cId="2581567764" sldId="283"/>
        </pc:sldMkLst>
        <pc:spChg chg="mod">
          <ac:chgData name="Alexander Lunt" userId="68e0ec73-41db-4787-9acc-82eb84938c2b" providerId="ADAL" clId="{BE7AF982-BDEB-48DB-8236-672096A4F834}" dt="2022-10-26T07:42:51.179" v="436" actId="20577"/>
          <ac:spMkLst>
            <pc:docMk/>
            <pc:sldMk cId="2581567764" sldId="283"/>
            <ac:spMk id="3" creationId="{627293F2-1642-4399-BF59-2CBDFA832D6B}"/>
          </ac:spMkLst>
        </pc:spChg>
        <pc:spChg chg="mod">
          <ac:chgData name="Alexander Lunt" userId="68e0ec73-41db-4787-9acc-82eb84938c2b" providerId="ADAL" clId="{BE7AF982-BDEB-48DB-8236-672096A4F834}" dt="2022-11-22T12:49:07.289" v="5011" actId="20577"/>
          <ac:spMkLst>
            <pc:docMk/>
            <pc:sldMk cId="2581567764" sldId="283"/>
            <ac:spMk id="4" creationId="{E048C1D5-5D19-4601-A486-1C3970FBC78D}"/>
          </ac:spMkLst>
        </pc:spChg>
        <pc:picChg chg="add mod">
          <ac:chgData name="Alexander Lunt" userId="68e0ec73-41db-4787-9acc-82eb84938c2b" providerId="ADAL" clId="{BE7AF982-BDEB-48DB-8236-672096A4F834}" dt="2022-10-28T15:16:54.022" v="4446" actId="1076"/>
          <ac:picMkLst>
            <pc:docMk/>
            <pc:sldMk cId="2581567764" sldId="283"/>
            <ac:picMk id="5" creationId="{9B938F0C-9CE6-4B64-B5EE-68BACB2B2E3D}"/>
          </ac:picMkLst>
        </pc:picChg>
      </pc:sldChg>
      <pc:sldChg chg="modSp new mod">
        <pc:chgData name="Alexander Lunt" userId="68e0ec73-41db-4787-9acc-82eb84938c2b" providerId="ADAL" clId="{BE7AF982-BDEB-48DB-8236-672096A4F834}" dt="2022-10-26T07:38:32.765" v="135" actId="20577"/>
        <pc:sldMkLst>
          <pc:docMk/>
          <pc:sldMk cId="2211998809" sldId="286"/>
        </pc:sldMkLst>
        <pc:spChg chg="mod">
          <ac:chgData name="Alexander Lunt" userId="68e0ec73-41db-4787-9acc-82eb84938c2b" providerId="ADAL" clId="{BE7AF982-BDEB-48DB-8236-672096A4F834}" dt="2022-10-26T07:38:32.765" v="135" actId="20577"/>
          <ac:spMkLst>
            <pc:docMk/>
            <pc:sldMk cId="2211998809" sldId="286"/>
            <ac:spMk id="3" creationId="{1235323D-C294-4570-92D2-995F23897498}"/>
          </ac:spMkLst>
        </pc:spChg>
      </pc:sldChg>
      <pc:sldChg chg="addSp delSp modSp new mod">
        <pc:chgData name="Alexander Lunt" userId="68e0ec73-41db-4787-9acc-82eb84938c2b" providerId="ADAL" clId="{BE7AF982-BDEB-48DB-8236-672096A4F834}" dt="2022-10-28T15:13:07.877" v="4424" actId="1076"/>
        <pc:sldMkLst>
          <pc:docMk/>
          <pc:sldMk cId="1586301240" sldId="287"/>
        </pc:sldMkLst>
        <pc:spChg chg="mod">
          <ac:chgData name="Alexander Lunt" userId="68e0ec73-41db-4787-9acc-82eb84938c2b" providerId="ADAL" clId="{BE7AF982-BDEB-48DB-8236-672096A4F834}" dt="2022-10-28T15:11:30.438" v="4418" actId="27636"/>
          <ac:spMkLst>
            <pc:docMk/>
            <pc:sldMk cId="1586301240" sldId="287"/>
            <ac:spMk id="2" creationId="{815F4B15-B5D7-42A0-B50A-7939D919661A}"/>
          </ac:spMkLst>
        </pc:spChg>
        <pc:spChg chg="mod">
          <ac:chgData name="Alexander Lunt" userId="68e0ec73-41db-4787-9acc-82eb84938c2b" providerId="ADAL" clId="{BE7AF982-BDEB-48DB-8236-672096A4F834}" dt="2022-10-26T07:40:05.824" v="223" actId="20577"/>
          <ac:spMkLst>
            <pc:docMk/>
            <pc:sldMk cId="1586301240" sldId="287"/>
            <ac:spMk id="3" creationId="{360C2DF6-1D61-487E-ABC3-68547FB39230}"/>
          </ac:spMkLst>
        </pc:spChg>
        <pc:picChg chg="add del mod">
          <ac:chgData name="Alexander Lunt" userId="68e0ec73-41db-4787-9acc-82eb84938c2b" providerId="ADAL" clId="{BE7AF982-BDEB-48DB-8236-672096A4F834}" dt="2022-10-28T15:13:01.647" v="4421" actId="478"/>
          <ac:picMkLst>
            <pc:docMk/>
            <pc:sldMk cId="1586301240" sldId="287"/>
            <ac:picMk id="3074" creationId="{FFADF9B0-4AAE-42A7-A39F-38DD9544DC1F}"/>
          </ac:picMkLst>
        </pc:picChg>
        <pc:picChg chg="add mod">
          <ac:chgData name="Alexander Lunt" userId="68e0ec73-41db-4787-9acc-82eb84938c2b" providerId="ADAL" clId="{BE7AF982-BDEB-48DB-8236-672096A4F834}" dt="2022-10-28T15:13:07.877" v="4424" actId="1076"/>
          <ac:picMkLst>
            <pc:docMk/>
            <pc:sldMk cId="1586301240" sldId="287"/>
            <ac:picMk id="3076" creationId="{A8161D45-2594-4BEE-83A3-FBE2DFC8E966}"/>
          </ac:picMkLst>
        </pc:picChg>
      </pc:sldChg>
      <pc:sldChg chg="addSp modSp new mod">
        <pc:chgData name="Alexander Lunt" userId="68e0ec73-41db-4787-9acc-82eb84938c2b" providerId="ADAL" clId="{BE7AF982-BDEB-48DB-8236-672096A4F834}" dt="2022-10-28T13:39:10.713" v="3153" actId="1076"/>
        <pc:sldMkLst>
          <pc:docMk/>
          <pc:sldMk cId="3107524837" sldId="288"/>
        </pc:sldMkLst>
        <pc:spChg chg="mod">
          <ac:chgData name="Alexander Lunt" userId="68e0ec73-41db-4787-9acc-82eb84938c2b" providerId="ADAL" clId="{BE7AF982-BDEB-48DB-8236-672096A4F834}" dt="2022-10-28T13:38:46.330" v="3147" actId="27636"/>
          <ac:spMkLst>
            <pc:docMk/>
            <pc:sldMk cId="3107524837" sldId="288"/>
            <ac:spMk id="2" creationId="{1AD9A2F1-B241-48C9-9EE1-83B03ED11BFF}"/>
          </ac:spMkLst>
        </pc:spChg>
        <pc:spChg chg="mod">
          <ac:chgData name="Alexander Lunt" userId="68e0ec73-41db-4787-9acc-82eb84938c2b" providerId="ADAL" clId="{BE7AF982-BDEB-48DB-8236-672096A4F834}" dt="2022-10-26T07:40:33.314" v="266" actId="20577"/>
          <ac:spMkLst>
            <pc:docMk/>
            <pc:sldMk cId="3107524837" sldId="288"/>
            <ac:spMk id="3" creationId="{64777B96-A80C-4CEC-A5DB-4A524445A73C}"/>
          </ac:spMkLst>
        </pc:spChg>
        <pc:spChg chg="add">
          <ac:chgData name="Alexander Lunt" userId="68e0ec73-41db-4787-9acc-82eb84938c2b" providerId="ADAL" clId="{BE7AF982-BDEB-48DB-8236-672096A4F834}" dt="2022-10-27T15:04:18.365" v="3138"/>
          <ac:spMkLst>
            <pc:docMk/>
            <pc:sldMk cId="3107524837" sldId="288"/>
            <ac:spMk id="4" creationId="{7CE28CCB-C194-46FD-B3B0-BCA08063E5DC}"/>
          </ac:spMkLst>
        </pc:spChg>
        <pc:picChg chg="add mod">
          <ac:chgData name="Alexander Lunt" userId="68e0ec73-41db-4787-9acc-82eb84938c2b" providerId="ADAL" clId="{BE7AF982-BDEB-48DB-8236-672096A4F834}" dt="2022-10-28T13:39:10.713" v="3153" actId="1076"/>
          <ac:picMkLst>
            <pc:docMk/>
            <pc:sldMk cId="3107524837" sldId="288"/>
            <ac:picMk id="1026" creationId="{8987EB7A-2620-4AC9-909C-74A0C5ADFEE8}"/>
          </ac:picMkLst>
        </pc:picChg>
        <pc:picChg chg="add mod">
          <ac:chgData name="Alexander Lunt" userId="68e0ec73-41db-4787-9acc-82eb84938c2b" providerId="ADAL" clId="{BE7AF982-BDEB-48DB-8236-672096A4F834}" dt="2022-10-28T13:39:00.593" v="3149" actId="14100"/>
          <ac:picMkLst>
            <pc:docMk/>
            <pc:sldMk cId="3107524837" sldId="288"/>
            <ac:picMk id="1028" creationId="{ECF32E50-D3AD-4C8E-B813-1C81791348C6}"/>
          </ac:picMkLst>
        </pc:picChg>
        <pc:picChg chg="add mod">
          <ac:chgData name="Alexander Lunt" userId="68e0ec73-41db-4787-9acc-82eb84938c2b" providerId="ADAL" clId="{BE7AF982-BDEB-48DB-8236-672096A4F834}" dt="2022-10-28T13:39:06.363" v="3152" actId="1076"/>
          <ac:picMkLst>
            <pc:docMk/>
            <pc:sldMk cId="3107524837" sldId="288"/>
            <ac:picMk id="1032" creationId="{F046923A-B674-4590-9ED2-187184DF6D49}"/>
          </ac:picMkLst>
        </pc:picChg>
      </pc:sldChg>
      <pc:sldChg chg="modSp new del mod">
        <pc:chgData name="Alexander Lunt" userId="68e0ec73-41db-4787-9acc-82eb84938c2b" providerId="ADAL" clId="{BE7AF982-BDEB-48DB-8236-672096A4F834}" dt="2022-10-26T09:39:47.044" v="1861" actId="47"/>
        <pc:sldMkLst>
          <pc:docMk/>
          <pc:sldMk cId="1639499417" sldId="289"/>
        </pc:sldMkLst>
        <pc:spChg chg="mod">
          <ac:chgData name="Alexander Lunt" userId="68e0ec73-41db-4787-9acc-82eb84938c2b" providerId="ADAL" clId="{BE7AF982-BDEB-48DB-8236-672096A4F834}" dt="2022-10-26T09:39:35.376" v="1840" actId="20577"/>
          <ac:spMkLst>
            <pc:docMk/>
            <pc:sldMk cId="1639499417" sldId="289"/>
            <ac:spMk id="3" creationId="{996ECCEA-9D6A-4B01-A463-7D069C44079E}"/>
          </ac:spMkLst>
        </pc:spChg>
      </pc:sldChg>
      <pc:sldChg chg="addSp modSp new mod">
        <pc:chgData name="Alexander Lunt" userId="68e0ec73-41db-4787-9acc-82eb84938c2b" providerId="ADAL" clId="{BE7AF982-BDEB-48DB-8236-672096A4F834}" dt="2022-10-28T13:56:21.216" v="4088" actId="1076"/>
        <pc:sldMkLst>
          <pc:docMk/>
          <pc:sldMk cId="1754100458" sldId="290"/>
        </pc:sldMkLst>
        <pc:spChg chg="mod">
          <ac:chgData name="Alexander Lunt" userId="68e0ec73-41db-4787-9acc-82eb84938c2b" providerId="ADAL" clId="{BE7AF982-BDEB-48DB-8236-672096A4F834}" dt="2022-10-28T13:54:55.973" v="4080" actId="27636"/>
          <ac:spMkLst>
            <pc:docMk/>
            <pc:sldMk cId="1754100458" sldId="290"/>
            <ac:spMk id="2" creationId="{E024CDFE-A294-4971-B873-904A76A5A959}"/>
          </ac:spMkLst>
        </pc:spChg>
        <pc:spChg chg="mod">
          <ac:chgData name="Alexander Lunt" userId="68e0ec73-41db-4787-9acc-82eb84938c2b" providerId="ADAL" clId="{BE7AF982-BDEB-48DB-8236-672096A4F834}" dt="2022-10-26T07:41:03.817" v="301" actId="313"/>
          <ac:spMkLst>
            <pc:docMk/>
            <pc:sldMk cId="1754100458" sldId="290"/>
            <ac:spMk id="3" creationId="{EB92404B-EE78-46F7-A37D-32D9A96728D6}"/>
          </ac:spMkLst>
        </pc:spChg>
        <pc:picChg chg="add mod">
          <ac:chgData name="Alexander Lunt" userId="68e0ec73-41db-4787-9acc-82eb84938c2b" providerId="ADAL" clId="{BE7AF982-BDEB-48DB-8236-672096A4F834}" dt="2022-10-28T13:56:06.552" v="4086" actId="1076"/>
          <ac:picMkLst>
            <pc:docMk/>
            <pc:sldMk cId="1754100458" sldId="290"/>
            <ac:picMk id="2050" creationId="{3367BBF1-D5F3-4E46-B6E1-E20AE750E5FB}"/>
          </ac:picMkLst>
        </pc:picChg>
        <pc:picChg chg="add mod">
          <ac:chgData name="Alexander Lunt" userId="68e0ec73-41db-4787-9acc-82eb84938c2b" providerId="ADAL" clId="{BE7AF982-BDEB-48DB-8236-672096A4F834}" dt="2022-10-28T13:56:21.216" v="4088" actId="1076"/>
          <ac:picMkLst>
            <pc:docMk/>
            <pc:sldMk cId="1754100458" sldId="290"/>
            <ac:picMk id="2052" creationId="{35D09FD3-56BB-44E9-AA75-045686F2E458}"/>
          </ac:picMkLst>
        </pc:picChg>
      </pc:sldChg>
      <pc:sldChg chg="addSp modSp new mod">
        <pc:chgData name="Alexander Lunt" userId="68e0ec73-41db-4787-9acc-82eb84938c2b" providerId="ADAL" clId="{BE7AF982-BDEB-48DB-8236-672096A4F834}" dt="2022-10-31T11:26:04.040" v="4753" actId="20577"/>
        <pc:sldMkLst>
          <pc:docMk/>
          <pc:sldMk cId="41515633" sldId="291"/>
        </pc:sldMkLst>
        <pc:spChg chg="mod">
          <ac:chgData name="Alexander Lunt" userId="68e0ec73-41db-4787-9acc-82eb84938c2b" providerId="ADAL" clId="{BE7AF982-BDEB-48DB-8236-672096A4F834}" dt="2022-10-31T11:26:04.040" v="4753" actId="20577"/>
          <ac:spMkLst>
            <pc:docMk/>
            <pc:sldMk cId="41515633" sldId="291"/>
            <ac:spMk id="2" creationId="{9386A903-598F-4644-922B-12CB3B5201AA}"/>
          </ac:spMkLst>
        </pc:spChg>
        <pc:spChg chg="mod">
          <ac:chgData name="Alexander Lunt" userId="68e0ec73-41db-4787-9acc-82eb84938c2b" providerId="ADAL" clId="{BE7AF982-BDEB-48DB-8236-672096A4F834}" dt="2022-10-26T07:41:47.770" v="407" actId="20577"/>
          <ac:spMkLst>
            <pc:docMk/>
            <pc:sldMk cId="41515633" sldId="291"/>
            <ac:spMk id="3" creationId="{DFD7E187-267F-4CA1-8492-407BB32738B8}"/>
          </ac:spMkLst>
        </pc:spChg>
        <pc:picChg chg="add mod">
          <ac:chgData name="Alexander Lunt" userId="68e0ec73-41db-4787-9acc-82eb84938c2b" providerId="ADAL" clId="{BE7AF982-BDEB-48DB-8236-672096A4F834}" dt="2022-10-28T15:49:12.597" v="4686" actId="1076"/>
          <ac:picMkLst>
            <pc:docMk/>
            <pc:sldMk cId="41515633" sldId="291"/>
            <ac:picMk id="4098" creationId="{9FCD08F3-C73B-42BB-A36F-45286F0139A0}"/>
          </ac:picMkLst>
        </pc:picChg>
      </pc:sldChg>
      <pc:sldChg chg="addSp modSp new mod">
        <pc:chgData name="Alexander Lunt" userId="68e0ec73-41db-4787-9acc-82eb84938c2b" providerId="ADAL" clId="{BE7AF982-BDEB-48DB-8236-672096A4F834}" dt="2022-10-28T15:11:20.106" v="4414" actId="20577"/>
        <pc:sldMkLst>
          <pc:docMk/>
          <pc:sldMk cId="3562257641" sldId="292"/>
        </pc:sldMkLst>
        <pc:spChg chg="mod">
          <ac:chgData name="Alexander Lunt" userId="68e0ec73-41db-4787-9acc-82eb84938c2b" providerId="ADAL" clId="{BE7AF982-BDEB-48DB-8236-672096A4F834}" dt="2022-10-28T15:11:20.106" v="4414" actId="20577"/>
          <ac:spMkLst>
            <pc:docMk/>
            <pc:sldMk cId="3562257641" sldId="292"/>
            <ac:spMk id="2" creationId="{49D4B8FC-0CB4-47A5-92BD-AD88F147AC12}"/>
          </ac:spMkLst>
        </pc:spChg>
        <pc:spChg chg="mod">
          <ac:chgData name="Alexander Lunt" userId="68e0ec73-41db-4787-9acc-82eb84938c2b" providerId="ADAL" clId="{BE7AF982-BDEB-48DB-8236-672096A4F834}" dt="2022-10-26T07:43:09.050" v="470" actId="20577"/>
          <ac:spMkLst>
            <pc:docMk/>
            <pc:sldMk cId="3562257641" sldId="292"/>
            <ac:spMk id="3" creationId="{EFB03ED3-839E-42E9-B6B7-8F1287AE260D}"/>
          </ac:spMkLst>
        </pc:spChg>
        <pc:picChg chg="add mod">
          <ac:chgData name="Alexander Lunt" userId="68e0ec73-41db-4787-9acc-82eb84938c2b" providerId="ADAL" clId="{BE7AF982-BDEB-48DB-8236-672096A4F834}" dt="2022-10-28T13:47:18.737" v="3364" actId="1076"/>
          <ac:picMkLst>
            <pc:docMk/>
            <pc:sldMk cId="3562257641" sldId="292"/>
            <ac:picMk id="1026" creationId="{ED94D47B-E233-4367-B113-C0BDC17CC1EE}"/>
          </ac:picMkLst>
        </pc:picChg>
      </pc:sldChg>
      <pc:sldChg chg="addSp delSp modSp new mod modClrScheme chgLayout">
        <pc:chgData name="Alexander Lunt" userId="68e0ec73-41db-4787-9acc-82eb84938c2b" providerId="ADAL" clId="{BE7AF982-BDEB-48DB-8236-672096A4F834}" dt="2022-10-26T08:52:48.537" v="683" actId="20577"/>
        <pc:sldMkLst>
          <pc:docMk/>
          <pc:sldMk cId="3739870285" sldId="293"/>
        </pc:sldMkLst>
        <pc:spChg chg="del">
          <ac:chgData name="Alexander Lunt" userId="68e0ec73-41db-4787-9acc-82eb84938c2b" providerId="ADAL" clId="{BE7AF982-BDEB-48DB-8236-672096A4F834}" dt="2022-10-26T07:45:22.191" v="475" actId="26606"/>
          <ac:spMkLst>
            <pc:docMk/>
            <pc:sldMk cId="3739870285" sldId="293"/>
            <ac:spMk id="2" creationId="{7FE167B9-E530-4550-A154-27B7883E4BA7}"/>
          </ac:spMkLst>
        </pc:spChg>
        <pc:spChg chg="del">
          <ac:chgData name="Alexander Lunt" userId="68e0ec73-41db-4787-9acc-82eb84938c2b" providerId="ADAL" clId="{BE7AF982-BDEB-48DB-8236-672096A4F834}" dt="2022-10-26T07:45:22.191" v="475" actId="26606"/>
          <ac:spMkLst>
            <pc:docMk/>
            <pc:sldMk cId="3739870285" sldId="293"/>
            <ac:spMk id="3" creationId="{60F72882-4898-442A-BF2F-9B5FE6161686}"/>
          </ac:spMkLst>
        </pc:spChg>
        <pc:spChg chg="del">
          <ac:chgData name="Alexander Lunt" userId="68e0ec73-41db-4787-9acc-82eb84938c2b" providerId="ADAL" clId="{BE7AF982-BDEB-48DB-8236-672096A4F834}" dt="2022-10-26T07:45:22.191" v="475" actId="26606"/>
          <ac:spMkLst>
            <pc:docMk/>
            <pc:sldMk cId="3739870285" sldId="293"/>
            <ac:spMk id="4" creationId="{AA726E53-07A0-494A-8389-22B988F3E67A}"/>
          </ac:spMkLst>
        </pc:spChg>
        <pc:spChg chg="del">
          <ac:chgData name="Alexander Lunt" userId="68e0ec73-41db-4787-9acc-82eb84938c2b" providerId="ADAL" clId="{BE7AF982-BDEB-48DB-8236-672096A4F834}" dt="2022-10-26T07:45:14.584" v="472" actId="931"/>
          <ac:spMkLst>
            <pc:docMk/>
            <pc:sldMk cId="3739870285" sldId="293"/>
            <ac:spMk id="5" creationId="{31C5FF2E-42F7-42C0-BABA-35A042B706AE}"/>
          </ac:spMkLst>
        </pc:spChg>
        <pc:spChg chg="add del mod">
          <ac:chgData name="Alexander Lunt" userId="68e0ec73-41db-4787-9acc-82eb84938c2b" providerId="ADAL" clId="{BE7AF982-BDEB-48DB-8236-672096A4F834}" dt="2022-10-26T07:45:43.929" v="480" actId="478"/>
          <ac:spMkLst>
            <pc:docMk/>
            <pc:sldMk cId="3739870285" sldId="293"/>
            <ac:spMk id="9" creationId="{1DAA1EB3-8FCF-4DD0-B47D-3D9FA4ABF97D}"/>
          </ac:spMkLst>
        </pc:spChg>
        <pc:spChg chg="add del mod">
          <ac:chgData name="Alexander Lunt" userId="68e0ec73-41db-4787-9acc-82eb84938c2b" providerId="ADAL" clId="{BE7AF982-BDEB-48DB-8236-672096A4F834}" dt="2022-10-26T07:45:46.654" v="481" actId="478"/>
          <ac:spMkLst>
            <pc:docMk/>
            <pc:sldMk cId="3739870285" sldId="293"/>
            <ac:spMk id="12" creationId="{3C437F07-A657-7C90-1559-922C6387651A}"/>
          </ac:spMkLst>
        </pc:spChg>
        <pc:spChg chg="add mod">
          <ac:chgData name="Alexander Lunt" userId="68e0ec73-41db-4787-9acc-82eb84938c2b" providerId="ADAL" clId="{BE7AF982-BDEB-48DB-8236-672096A4F834}" dt="2022-10-26T07:45:40.311" v="478" actId="14100"/>
          <ac:spMkLst>
            <pc:docMk/>
            <pc:sldMk cId="3739870285" sldId="293"/>
            <ac:spMk id="14" creationId="{E017D8E4-25AB-496A-2BF4-AAA38CDED8E1}"/>
          </ac:spMkLst>
        </pc:spChg>
        <pc:spChg chg="add mod">
          <ac:chgData name="Alexander Lunt" userId="68e0ec73-41db-4787-9acc-82eb84938c2b" providerId="ADAL" clId="{BE7AF982-BDEB-48DB-8236-672096A4F834}" dt="2022-10-26T07:46:00.979" v="492" actId="207"/>
          <ac:spMkLst>
            <pc:docMk/>
            <pc:sldMk cId="3739870285" sldId="293"/>
            <ac:spMk id="16" creationId="{956F1C61-4967-C22E-B151-09A07C38B935}"/>
          </ac:spMkLst>
        </pc:spChg>
        <pc:spChg chg="add mod">
          <ac:chgData name="Alexander Lunt" userId="68e0ec73-41db-4787-9acc-82eb84938c2b" providerId="ADAL" clId="{BE7AF982-BDEB-48DB-8236-672096A4F834}" dt="2022-10-26T08:52:48.537" v="683" actId="20577"/>
          <ac:spMkLst>
            <pc:docMk/>
            <pc:sldMk cId="3739870285" sldId="293"/>
            <ac:spMk id="18" creationId="{F02270F3-3D4E-3F3F-9A45-5AA19270BCB1}"/>
          </ac:spMkLst>
        </pc:spChg>
        <pc:picChg chg="add del mod">
          <ac:chgData name="Alexander Lunt" userId="68e0ec73-41db-4787-9acc-82eb84938c2b" providerId="ADAL" clId="{BE7AF982-BDEB-48DB-8236-672096A4F834}" dt="2022-10-26T07:45:43.929" v="480" actId="478"/>
          <ac:picMkLst>
            <pc:docMk/>
            <pc:sldMk cId="3739870285" sldId="293"/>
            <ac:picMk id="7" creationId="{A26904D8-8671-4061-A8F1-47ADF8EC3B6D}"/>
          </ac:picMkLst>
        </pc:picChg>
      </pc:sldChg>
      <pc:sldChg chg="modSp new del mod">
        <pc:chgData name="Alexander Lunt" userId="68e0ec73-41db-4787-9acc-82eb84938c2b" providerId="ADAL" clId="{BE7AF982-BDEB-48DB-8236-672096A4F834}" dt="2022-10-26T09:12:00.708" v="1492" actId="47"/>
        <pc:sldMkLst>
          <pc:docMk/>
          <pc:sldMk cId="416680425" sldId="294"/>
        </pc:sldMkLst>
        <pc:spChg chg="mod">
          <ac:chgData name="Alexander Lunt" userId="68e0ec73-41db-4787-9acc-82eb84938c2b" providerId="ADAL" clId="{BE7AF982-BDEB-48DB-8236-672096A4F834}" dt="2022-10-26T07:47:31.594" v="580" actId="20577"/>
          <ac:spMkLst>
            <pc:docMk/>
            <pc:sldMk cId="416680425" sldId="294"/>
            <ac:spMk id="3" creationId="{B74404A1-FF03-41E4-A853-732E881E7AD7}"/>
          </ac:spMkLst>
        </pc:spChg>
      </pc:sldChg>
      <pc:sldChg chg="modSp new mod">
        <pc:chgData name="Alexander Lunt" userId="68e0ec73-41db-4787-9acc-82eb84938c2b" providerId="ADAL" clId="{BE7AF982-BDEB-48DB-8236-672096A4F834}" dt="2022-10-26T09:49:43.063" v="1911" actId="20577"/>
        <pc:sldMkLst>
          <pc:docMk/>
          <pc:sldMk cId="1898298434" sldId="294"/>
        </pc:sldMkLst>
        <pc:spChg chg="mod">
          <ac:chgData name="Alexander Lunt" userId="68e0ec73-41db-4787-9acc-82eb84938c2b" providerId="ADAL" clId="{BE7AF982-BDEB-48DB-8236-672096A4F834}" dt="2022-10-26T09:49:43.063" v="1911" actId="20577"/>
          <ac:spMkLst>
            <pc:docMk/>
            <pc:sldMk cId="1898298434" sldId="294"/>
            <ac:spMk id="2" creationId="{38FD3E43-5F7C-4E0A-A55B-A27137807C71}"/>
          </ac:spMkLst>
        </pc:spChg>
        <pc:spChg chg="mod">
          <ac:chgData name="Alexander Lunt" userId="68e0ec73-41db-4787-9acc-82eb84938c2b" providerId="ADAL" clId="{BE7AF982-BDEB-48DB-8236-672096A4F834}" dt="2022-10-26T09:48:14.351" v="1880" actId="20577"/>
          <ac:spMkLst>
            <pc:docMk/>
            <pc:sldMk cId="1898298434" sldId="294"/>
            <ac:spMk id="3" creationId="{EAF863F2-8CBD-4019-BD56-91E8AF477014}"/>
          </ac:spMkLst>
        </pc:spChg>
      </pc:sldChg>
      <pc:sldChg chg="addSp modSp new mod">
        <pc:chgData name="Alexander Lunt" userId="68e0ec73-41db-4787-9acc-82eb84938c2b" providerId="ADAL" clId="{BE7AF982-BDEB-48DB-8236-672096A4F834}" dt="2022-11-22T11:15:41.456" v="4832" actId="20577"/>
        <pc:sldMkLst>
          <pc:docMk/>
          <pc:sldMk cId="3500333387" sldId="295"/>
        </pc:sldMkLst>
        <pc:spChg chg="mod">
          <ac:chgData name="Alexander Lunt" userId="68e0ec73-41db-4787-9acc-82eb84938c2b" providerId="ADAL" clId="{BE7AF982-BDEB-48DB-8236-672096A4F834}" dt="2022-11-22T11:15:41.456" v="4832" actId="20577"/>
          <ac:spMkLst>
            <pc:docMk/>
            <pc:sldMk cId="3500333387" sldId="295"/>
            <ac:spMk id="2" creationId="{375B7189-6A84-482B-B3C4-F58BB4BA071C}"/>
          </ac:spMkLst>
        </pc:spChg>
        <pc:spChg chg="mod">
          <ac:chgData name="Alexander Lunt" userId="68e0ec73-41db-4787-9acc-82eb84938c2b" providerId="ADAL" clId="{BE7AF982-BDEB-48DB-8236-672096A4F834}" dt="2022-10-27T14:08:50.630" v="2050" actId="20577"/>
          <ac:spMkLst>
            <pc:docMk/>
            <pc:sldMk cId="3500333387" sldId="295"/>
            <ac:spMk id="3" creationId="{021F862F-E8CB-4F14-9C03-AC3E20093A9B}"/>
          </ac:spMkLst>
        </pc:spChg>
        <pc:picChg chg="add mod">
          <ac:chgData name="Alexander Lunt" userId="68e0ec73-41db-4787-9acc-82eb84938c2b" providerId="ADAL" clId="{BE7AF982-BDEB-48DB-8236-672096A4F834}" dt="2022-10-28T15:40:43.806" v="4457" actId="1076"/>
          <ac:picMkLst>
            <pc:docMk/>
            <pc:sldMk cId="3500333387" sldId="295"/>
            <ac:picMk id="5" creationId="{8E8F517D-DDA7-468B-ABC9-368C7218B6F7}"/>
          </ac:picMkLst>
        </pc:picChg>
      </pc:sldChg>
      <pc:sldChg chg="modSp new mod">
        <pc:chgData name="Alexander Lunt" userId="68e0ec73-41db-4787-9acc-82eb84938c2b" providerId="ADAL" clId="{BE7AF982-BDEB-48DB-8236-672096A4F834}" dt="2022-10-27T14:09:08.104" v="2061" actId="20577"/>
        <pc:sldMkLst>
          <pc:docMk/>
          <pc:sldMk cId="3534112973" sldId="296"/>
        </pc:sldMkLst>
        <pc:spChg chg="mod">
          <ac:chgData name="Alexander Lunt" userId="68e0ec73-41db-4787-9acc-82eb84938c2b" providerId="ADAL" clId="{BE7AF982-BDEB-48DB-8236-672096A4F834}" dt="2022-10-27T14:09:08.104" v="2061" actId="20577"/>
          <ac:spMkLst>
            <pc:docMk/>
            <pc:sldMk cId="3534112973" sldId="296"/>
            <ac:spMk id="3" creationId="{1FE656D6-4640-4596-8F6A-E7EEFDC83F05}"/>
          </ac:spMkLst>
        </pc:spChg>
      </pc:sldChg>
      <pc:sldChg chg="modSp new del mod">
        <pc:chgData name="Alexander Lunt" userId="68e0ec73-41db-4787-9acc-82eb84938c2b" providerId="ADAL" clId="{BE7AF982-BDEB-48DB-8236-672096A4F834}" dt="2022-10-28T15:17:32.128" v="4452" actId="47"/>
        <pc:sldMkLst>
          <pc:docMk/>
          <pc:sldMk cId="2948777641" sldId="297"/>
        </pc:sldMkLst>
        <pc:spChg chg="mod">
          <ac:chgData name="Alexander Lunt" userId="68e0ec73-41db-4787-9acc-82eb84938c2b" providerId="ADAL" clId="{BE7AF982-BDEB-48DB-8236-672096A4F834}" dt="2022-10-28T15:16:12.119" v="4443" actId="20577"/>
          <ac:spMkLst>
            <pc:docMk/>
            <pc:sldMk cId="2948777641" sldId="297"/>
            <ac:spMk id="3" creationId="{BF7FDB5B-DD69-446C-A347-03DEBBACDCB8}"/>
          </ac:spMkLst>
        </pc:spChg>
      </pc:sldChg>
    </pc:docChg>
  </pc:docChgLst>
  <pc:docChgLst>
    <pc:chgData name="Paloma Rodriguez Santana" userId="b3670b61-a865-4fc3-8a6e-8f0e9435a92d" providerId="ADAL" clId="{F1814C06-97AF-4CD5-99A3-B9556C6B8748}"/>
    <pc:docChg chg="undo custSel modSld">
      <pc:chgData name="Paloma Rodriguez Santana" userId="b3670b61-a865-4fc3-8a6e-8f0e9435a92d" providerId="ADAL" clId="{F1814C06-97AF-4CD5-99A3-B9556C6B8748}" dt="2022-11-09T18:06:48.207" v="767" actId="1076"/>
      <pc:docMkLst>
        <pc:docMk/>
      </pc:docMkLst>
      <pc:sldChg chg="modSp mod">
        <pc:chgData name="Paloma Rodriguez Santana" userId="b3670b61-a865-4fc3-8a6e-8f0e9435a92d" providerId="ADAL" clId="{F1814C06-97AF-4CD5-99A3-B9556C6B8748}" dt="2022-11-09T16:14:59.532" v="345" actId="12"/>
        <pc:sldMkLst>
          <pc:docMk/>
          <pc:sldMk cId="2972496734" sldId="268"/>
        </pc:sldMkLst>
        <pc:spChg chg="mod">
          <ac:chgData name="Paloma Rodriguez Santana" userId="b3670b61-a865-4fc3-8a6e-8f0e9435a92d" providerId="ADAL" clId="{F1814C06-97AF-4CD5-99A3-B9556C6B8748}" dt="2022-11-09T16:14:59.532" v="345" actId="12"/>
          <ac:spMkLst>
            <pc:docMk/>
            <pc:sldMk cId="2972496734" sldId="268"/>
            <ac:spMk id="27" creationId="{EEA142AE-9D2D-4612-BBA8-955701FA9F02}"/>
          </ac:spMkLst>
        </pc:spChg>
      </pc:sldChg>
      <pc:sldChg chg="modSp mod">
        <pc:chgData name="Paloma Rodriguez Santana" userId="b3670b61-a865-4fc3-8a6e-8f0e9435a92d" providerId="ADAL" clId="{F1814C06-97AF-4CD5-99A3-B9556C6B8748}" dt="2022-11-09T16:33:06.522" v="474" actId="1076"/>
        <pc:sldMkLst>
          <pc:docMk/>
          <pc:sldMk cId="1898298434" sldId="294"/>
        </pc:sldMkLst>
        <pc:picChg chg="mod">
          <ac:chgData name="Paloma Rodriguez Santana" userId="b3670b61-a865-4fc3-8a6e-8f0e9435a92d" providerId="ADAL" clId="{F1814C06-97AF-4CD5-99A3-B9556C6B8748}" dt="2022-11-09T16:33:06.522" v="474" actId="1076"/>
          <ac:picMkLst>
            <pc:docMk/>
            <pc:sldMk cId="1898298434" sldId="294"/>
            <ac:picMk id="2" creationId="{1EE4A509-1B88-4D74-98C2-39347E487683}"/>
          </ac:picMkLst>
        </pc:picChg>
        <pc:picChg chg="mod">
          <ac:chgData name="Paloma Rodriguez Santana" userId="b3670b61-a865-4fc3-8a6e-8f0e9435a92d" providerId="ADAL" clId="{F1814C06-97AF-4CD5-99A3-B9556C6B8748}" dt="2022-11-09T16:32:58.864" v="473" actId="1076"/>
          <ac:picMkLst>
            <pc:docMk/>
            <pc:sldMk cId="1898298434" sldId="294"/>
            <ac:picMk id="5" creationId="{3990299B-1D02-450E-8830-43B289662CB7}"/>
          </ac:picMkLst>
        </pc:picChg>
      </pc:sldChg>
      <pc:sldChg chg="addSp delSp modSp mod modAnim modNotesTx">
        <pc:chgData name="Paloma Rodriguez Santana" userId="b3670b61-a865-4fc3-8a6e-8f0e9435a92d" providerId="ADAL" clId="{F1814C06-97AF-4CD5-99A3-B9556C6B8748}" dt="2022-11-09T16:32:39.366" v="470"/>
        <pc:sldMkLst>
          <pc:docMk/>
          <pc:sldMk cId="3500333387" sldId="295"/>
        </pc:sldMkLst>
        <pc:spChg chg="mod">
          <ac:chgData name="Paloma Rodriguez Santana" userId="b3670b61-a865-4fc3-8a6e-8f0e9435a92d" providerId="ADAL" clId="{F1814C06-97AF-4CD5-99A3-B9556C6B8748}" dt="2022-11-09T16:15:20.157" v="351" actId="115"/>
          <ac:spMkLst>
            <pc:docMk/>
            <pc:sldMk cId="3500333387" sldId="295"/>
            <ac:spMk id="2" creationId="{375B7189-6A84-482B-B3C4-F58BB4BA071C}"/>
          </ac:spMkLst>
        </pc:spChg>
        <pc:spChg chg="add mod ord">
          <ac:chgData name="Paloma Rodriguez Santana" userId="b3670b61-a865-4fc3-8a6e-8f0e9435a92d" providerId="ADAL" clId="{F1814C06-97AF-4CD5-99A3-B9556C6B8748}" dt="2022-11-09T16:16:04.031" v="363" actId="1037"/>
          <ac:spMkLst>
            <pc:docMk/>
            <pc:sldMk cId="3500333387" sldId="295"/>
            <ac:spMk id="4" creationId="{7CFE95F6-17BB-4944-BF22-DA2F421B3A43}"/>
          </ac:spMkLst>
        </pc:spChg>
        <pc:spChg chg="add mod">
          <ac:chgData name="Paloma Rodriguez Santana" userId="b3670b61-a865-4fc3-8a6e-8f0e9435a92d" providerId="ADAL" clId="{F1814C06-97AF-4CD5-99A3-B9556C6B8748}" dt="2022-11-09T16:20:23.427" v="456" actId="207"/>
          <ac:spMkLst>
            <pc:docMk/>
            <pc:sldMk cId="3500333387" sldId="295"/>
            <ac:spMk id="6" creationId="{ED9E9FB8-D4B3-4F76-8C5B-675379412C3F}"/>
          </ac:spMkLst>
        </pc:spChg>
        <pc:spChg chg="add mod">
          <ac:chgData name="Paloma Rodriguez Santana" userId="b3670b61-a865-4fc3-8a6e-8f0e9435a92d" providerId="ADAL" clId="{F1814C06-97AF-4CD5-99A3-B9556C6B8748}" dt="2022-11-09T16:20:34.929" v="457" actId="207"/>
          <ac:spMkLst>
            <pc:docMk/>
            <pc:sldMk cId="3500333387" sldId="295"/>
            <ac:spMk id="7" creationId="{011B4E4A-CD5F-4935-BA51-5DC88BC1DB80}"/>
          </ac:spMkLst>
        </pc:spChg>
        <pc:spChg chg="add mod ord">
          <ac:chgData name="Paloma Rodriguez Santana" userId="b3670b61-a865-4fc3-8a6e-8f0e9435a92d" providerId="ADAL" clId="{F1814C06-97AF-4CD5-99A3-B9556C6B8748}" dt="2022-11-09T16:19:41.383" v="444" actId="1038"/>
          <ac:spMkLst>
            <pc:docMk/>
            <pc:sldMk cId="3500333387" sldId="295"/>
            <ac:spMk id="10" creationId="{ECCCEB5B-984E-48CA-A7D2-9294B43A2C61}"/>
          </ac:spMkLst>
        </pc:spChg>
        <pc:spChg chg="add mod">
          <ac:chgData name="Paloma Rodriguez Santana" userId="b3670b61-a865-4fc3-8a6e-8f0e9435a92d" providerId="ADAL" clId="{F1814C06-97AF-4CD5-99A3-B9556C6B8748}" dt="2022-11-09T16:20:23.427" v="456" actId="207"/>
          <ac:spMkLst>
            <pc:docMk/>
            <pc:sldMk cId="3500333387" sldId="295"/>
            <ac:spMk id="11" creationId="{F86434CC-197E-46F2-8720-514BAD535CB5}"/>
          </ac:spMkLst>
        </pc:spChg>
        <pc:spChg chg="add mod">
          <ac:chgData name="Paloma Rodriguez Santana" userId="b3670b61-a865-4fc3-8a6e-8f0e9435a92d" providerId="ADAL" clId="{F1814C06-97AF-4CD5-99A3-B9556C6B8748}" dt="2022-11-09T16:20:34.929" v="457" actId="207"/>
          <ac:spMkLst>
            <pc:docMk/>
            <pc:sldMk cId="3500333387" sldId="295"/>
            <ac:spMk id="12" creationId="{8993A0FB-0741-462E-9592-7BD0BD32A383}"/>
          </ac:spMkLst>
        </pc:spChg>
        <pc:picChg chg="del">
          <ac:chgData name="Paloma Rodriguez Santana" userId="b3670b61-a865-4fc3-8a6e-8f0e9435a92d" providerId="ADAL" clId="{F1814C06-97AF-4CD5-99A3-B9556C6B8748}" dt="2022-11-09T16:16:39.310" v="390" actId="478"/>
          <ac:picMkLst>
            <pc:docMk/>
            <pc:sldMk cId="3500333387" sldId="295"/>
            <ac:picMk id="5" creationId="{8E8F517D-DDA7-468B-ABC9-368C7218B6F7}"/>
          </ac:picMkLst>
        </pc:picChg>
        <pc:picChg chg="add mod">
          <ac:chgData name="Paloma Rodriguez Santana" userId="b3670b61-a865-4fc3-8a6e-8f0e9435a92d" providerId="ADAL" clId="{F1814C06-97AF-4CD5-99A3-B9556C6B8748}" dt="2022-11-09T16:17:31.042" v="395"/>
          <ac:picMkLst>
            <pc:docMk/>
            <pc:sldMk cId="3500333387" sldId="295"/>
            <ac:picMk id="9" creationId="{ECA547DB-E6EA-4F79-B781-2DAE762BC269}"/>
          </ac:picMkLst>
        </pc:picChg>
      </pc:sldChg>
      <pc:sldChg chg="addSp modSp mod">
        <pc:chgData name="Paloma Rodriguez Santana" userId="b3670b61-a865-4fc3-8a6e-8f0e9435a92d" providerId="ADAL" clId="{F1814C06-97AF-4CD5-99A3-B9556C6B8748}" dt="2022-11-09T18:06:48.207" v="767" actId="1076"/>
        <pc:sldMkLst>
          <pc:docMk/>
          <pc:sldMk cId="3534112973" sldId="296"/>
        </pc:sldMkLst>
        <pc:spChg chg="mod">
          <ac:chgData name="Paloma Rodriguez Santana" userId="b3670b61-a865-4fc3-8a6e-8f0e9435a92d" providerId="ADAL" clId="{F1814C06-97AF-4CD5-99A3-B9556C6B8748}" dt="2022-11-09T18:06:04.472" v="758" actId="2710"/>
          <ac:spMkLst>
            <pc:docMk/>
            <pc:sldMk cId="3534112973" sldId="296"/>
            <ac:spMk id="2" creationId="{FCCE5BAF-F43F-4BBE-BC85-4EE581EB3F1F}"/>
          </ac:spMkLst>
        </pc:spChg>
        <pc:grpChg chg="add mod">
          <ac:chgData name="Paloma Rodriguez Santana" userId="b3670b61-a865-4fc3-8a6e-8f0e9435a92d" providerId="ADAL" clId="{F1814C06-97AF-4CD5-99A3-B9556C6B8748}" dt="2022-11-09T18:06:48.207" v="767" actId="1076"/>
          <ac:grpSpMkLst>
            <pc:docMk/>
            <pc:sldMk cId="3534112973" sldId="296"/>
            <ac:grpSpMk id="7" creationId="{FB71782B-7FEC-49CE-A644-9842FC84CBD1}"/>
          </ac:grpSpMkLst>
        </pc:grpChg>
        <pc:picChg chg="add mod modCrop">
          <ac:chgData name="Paloma Rodriguez Santana" userId="b3670b61-a865-4fc3-8a6e-8f0e9435a92d" providerId="ADAL" clId="{F1814C06-97AF-4CD5-99A3-B9556C6B8748}" dt="2022-11-09T18:06:40.111" v="764" actId="1076"/>
          <ac:picMkLst>
            <pc:docMk/>
            <pc:sldMk cId="3534112973" sldId="296"/>
            <ac:picMk id="4" creationId="{4A93B897-4F91-4B71-B1D5-7F301B309834}"/>
          </ac:picMkLst>
        </pc:picChg>
        <pc:picChg chg="add mod modCrop">
          <ac:chgData name="Paloma Rodriguez Santana" userId="b3670b61-a865-4fc3-8a6e-8f0e9435a92d" providerId="ADAL" clId="{F1814C06-97AF-4CD5-99A3-B9556C6B8748}" dt="2022-11-09T18:06:26.965" v="759" actId="732"/>
          <ac:picMkLst>
            <pc:docMk/>
            <pc:sldMk cId="3534112973" sldId="296"/>
            <ac:picMk id="5" creationId="{C1496FC9-7B6B-4DE7-A911-AEDB48093AB0}"/>
          </ac:picMkLst>
        </pc:picChg>
        <pc:picChg chg="add mod modCrop">
          <ac:chgData name="Paloma Rodriguez Santana" userId="b3670b61-a865-4fc3-8a6e-8f0e9435a92d" providerId="ADAL" clId="{F1814C06-97AF-4CD5-99A3-B9556C6B8748}" dt="2022-11-09T18:06:42.835" v="765" actId="1076"/>
          <ac:picMkLst>
            <pc:docMk/>
            <pc:sldMk cId="3534112973" sldId="296"/>
            <ac:picMk id="6" creationId="{51AAB692-FA3F-4C47-A4F5-4731F4131FB3}"/>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r>
              <a:rPr lang="en-GB"/>
              <a:t>Mesh Convergence Study</a:t>
            </a:r>
          </a:p>
        </c:rich>
      </c:tx>
      <c:layout>
        <c:manualLayout>
          <c:xMode val="edge"/>
          <c:yMode val="edge"/>
          <c:x val="0.21495274610489151"/>
          <c:y val="8.4932069948358627E-3"/>
        </c:manualLayout>
      </c:layout>
      <c:overlay val="0"/>
      <c:spPr>
        <a:noFill/>
        <a:ln>
          <a:noFill/>
        </a:ln>
        <a:effectLst/>
      </c:spPr>
      <c:txPr>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endParaRPr lang="en-US"/>
        </a:p>
      </c:txPr>
    </c:title>
    <c:autoTitleDeleted val="0"/>
    <c:plotArea>
      <c:layout>
        <c:manualLayout>
          <c:layoutTarget val="inner"/>
          <c:xMode val="edge"/>
          <c:yMode val="edge"/>
          <c:x val="4.6943923511968605E-2"/>
          <c:y val="8.8714106275692456E-2"/>
          <c:w val="0.78715876723271627"/>
          <c:h val="0.80182271174537345"/>
        </c:manualLayout>
      </c:layout>
      <c:scatterChart>
        <c:scatterStyle val="lineMarker"/>
        <c:varyColors val="0"/>
        <c:ser>
          <c:idx val="0"/>
          <c:order val="0"/>
          <c:tx>
            <c:strRef>
              <c:f>Sheet1!$B$1</c:f>
              <c:strCache>
                <c:ptCount val="1"/>
                <c:pt idx="0">
                  <c:v>Max Stress/MPa</c:v>
                </c:pt>
              </c:strCache>
            </c:strRef>
          </c:tx>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trendline>
            <c:spPr>
              <a:ln w="25400" cap="rnd">
                <a:solidFill>
                  <a:schemeClr val="accent1">
                    <a:alpha val="50000"/>
                  </a:schemeClr>
                </a:solidFill>
              </a:ln>
              <a:effectLst/>
            </c:spPr>
            <c:trendlineType val="exp"/>
            <c:dispRSqr val="0"/>
            <c:dispEq val="0"/>
          </c:trendline>
          <c:xVal>
            <c:numRef>
              <c:f>Sheet1!$A$2:$A$6</c:f>
              <c:numCache>
                <c:formatCode>General</c:formatCode>
                <c:ptCount val="5"/>
                <c:pt idx="0">
                  <c:v>0.03</c:v>
                </c:pt>
                <c:pt idx="1">
                  <c:v>0.01</c:v>
                </c:pt>
                <c:pt idx="2">
                  <c:v>5.0000000000000001E-3</c:v>
                </c:pt>
                <c:pt idx="3">
                  <c:v>3.0000000000000001E-3</c:v>
                </c:pt>
                <c:pt idx="4">
                  <c:v>2E-3</c:v>
                </c:pt>
              </c:numCache>
            </c:numRef>
          </c:xVal>
          <c:yVal>
            <c:numRef>
              <c:f>Sheet1!$B$2:$B$6</c:f>
              <c:numCache>
                <c:formatCode>General</c:formatCode>
                <c:ptCount val="5"/>
                <c:pt idx="0">
                  <c:v>5311</c:v>
                </c:pt>
                <c:pt idx="1">
                  <c:v>29000</c:v>
                </c:pt>
                <c:pt idx="2">
                  <c:v>48480</c:v>
                </c:pt>
                <c:pt idx="3">
                  <c:v>51325</c:v>
                </c:pt>
                <c:pt idx="4">
                  <c:v>65891</c:v>
                </c:pt>
              </c:numCache>
            </c:numRef>
          </c:yVal>
          <c:smooth val="0"/>
          <c:extLst>
            <c:ext xmlns:c16="http://schemas.microsoft.com/office/drawing/2014/chart" uri="{C3380CC4-5D6E-409C-BE32-E72D297353CC}">
              <c16:uniqueId val="{00000001-E574-4FB6-9467-548D8172041C}"/>
            </c:ext>
          </c:extLst>
        </c:ser>
        <c:dLbls>
          <c:showLegendKey val="0"/>
          <c:showVal val="0"/>
          <c:showCatName val="0"/>
          <c:showSerName val="0"/>
          <c:showPercent val="0"/>
          <c:showBubbleSize val="0"/>
        </c:dLbls>
        <c:axId val="829328952"/>
        <c:axId val="829320752"/>
      </c:scatterChart>
      <c:valAx>
        <c:axId val="829328952"/>
        <c:scaling>
          <c:orientation val="maxMin"/>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GB"/>
                  <a:t>Body Mesh Sizing/mm</a:t>
                </a:r>
              </a:p>
            </c:rich>
          </c:tx>
          <c:layout>
            <c:manualLayout>
              <c:xMode val="edge"/>
              <c:yMode val="edge"/>
              <c:x val="0.26487235860397379"/>
              <c:y val="0.94899181204360927"/>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829320752"/>
        <c:crosses val="autoZero"/>
        <c:crossBetween val="midCat"/>
      </c:valAx>
      <c:valAx>
        <c:axId val="829320752"/>
        <c:scaling>
          <c:orientation val="minMax"/>
        </c:scaling>
        <c:delete val="0"/>
        <c:axPos val="r"/>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GB"/>
                  <a:t>Max Stress/MPa</a:t>
                </a:r>
              </a:p>
            </c:rich>
          </c:tx>
          <c:layout>
            <c:manualLayout>
              <c:xMode val="edge"/>
              <c:yMode val="edge"/>
              <c:x val="0.95645828792546572"/>
              <c:y val="0.29286195782754382"/>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82932895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r>
              <a:rPr lang="en-US"/>
              <a:t>Contact Study</a:t>
            </a:r>
          </a:p>
        </c:rich>
      </c:tx>
      <c:layout>
        <c:manualLayout>
          <c:xMode val="edge"/>
          <c:yMode val="edge"/>
          <c:x val="0.41486651281292819"/>
          <c:y val="1.1324273468720818E-2"/>
        </c:manualLayout>
      </c:layout>
      <c:overlay val="0"/>
      <c:spPr>
        <a:noFill/>
        <a:ln>
          <a:noFill/>
        </a:ln>
        <a:effectLst/>
      </c:spPr>
      <c:txPr>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endParaRPr lang="en-US"/>
        </a:p>
      </c:txPr>
    </c:title>
    <c:autoTitleDeleted val="0"/>
    <c:plotArea>
      <c:layout>
        <c:manualLayout>
          <c:layoutTarget val="inner"/>
          <c:xMode val="edge"/>
          <c:yMode val="edge"/>
          <c:x val="0.14071068520725141"/>
          <c:y val="9.6039870359360652E-2"/>
          <c:w val="0.82080113706656543"/>
          <c:h val="0.78655505569736917"/>
        </c:manualLayout>
      </c:layout>
      <c:scatterChart>
        <c:scatterStyle val="smoothMarker"/>
        <c:varyColors val="0"/>
        <c:ser>
          <c:idx val="4"/>
          <c:order val="0"/>
          <c:tx>
            <c:strRef>
              <c:f>Sheet1!$J$1</c:f>
              <c:strCache>
                <c:ptCount val="1"/>
                <c:pt idx="0">
                  <c:v>20-Micron Single Strand (Linear)</c:v>
                </c:pt>
              </c:strCache>
            </c:strRef>
          </c:tx>
          <c:spPr>
            <a:ln w="22225" cap="rnd">
              <a:solidFill>
                <a:schemeClr val="accent5"/>
              </a:solidFill>
            </a:ln>
            <a:effectLst>
              <a:glow rad="139700">
                <a:schemeClr val="accent5">
                  <a:satMod val="175000"/>
                  <a:alpha val="14000"/>
                </a:schemeClr>
              </a:glow>
            </a:effectLst>
          </c:spPr>
          <c:marker>
            <c:symbol val="none"/>
          </c:marker>
          <c:xVal>
            <c:numRef>
              <c:f>Sheet1!$I$2:$I$8</c:f>
              <c:numCache>
                <c:formatCode>General</c:formatCode>
                <c:ptCount val="7"/>
                <c:pt idx="0">
                  <c:v>0</c:v>
                </c:pt>
                <c:pt idx="1">
                  <c:v>1.71643E-2</c:v>
                </c:pt>
                <c:pt idx="2">
                  <c:v>5.2158000000000003E-2</c:v>
                </c:pt>
                <c:pt idx="3">
                  <c:v>0.1043163</c:v>
                </c:pt>
                <c:pt idx="4">
                  <c:v>0.26079081999999998</c:v>
                </c:pt>
              </c:numCache>
            </c:numRef>
          </c:xVal>
          <c:yVal>
            <c:numRef>
              <c:f>Sheet1!$J$2:$J$8</c:f>
              <c:numCache>
                <c:formatCode>General</c:formatCode>
                <c:ptCount val="7"/>
                <c:pt idx="0">
                  <c:v>0</c:v>
                </c:pt>
                <c:pt idx="1">
                  <c:v>164.53800000000001</c:v>
                </c:pt>
                <c:pt idx="2">
                  <c:v>500</c:v>
                </c:pt>
                <c:pt idx="3">
                  <c:v>1000</c:v>
                </c:pt>
                <c:pt idx="4">
                  <c:v>2500</c:v>
                </c:pt>
              </c:numCache>
            </c:numRef>
          </c:yVal>
          <c:smooth val="1"/>
          <c:extLst>
            <c:ext xmlns:c16="http://schemas.microsoft.com/office/drawing/2014/chart" uri="{C3380CC4-5D6E-409C-BE32-E72D297353CC}">
              <c16:uniqueId val="{00000000-A68B-438C-B43C-AC2E038F486B}"/>
            </c:ext>
          </c:extLst>
        </c:ser>
        <c:ser>
          <c:idx val="3"/>
          <c:order val="1"/>
          <c:tx>
            <c:strRef>
              <c:f>Sheet1!$H$1</c:f>
              <c:strCache>
                <c:ptCount val="1"/>
                <c:pt idx="0">
                  <c:v>20-Micron Braided (Linear)</c:v>
                </c:pt>
              </c:strCache>
            </c:strRef>
          </c:tx>
          <c:spPr>
            <a:ln w="22225" cap="rnd">
              <a:solidFill>
                <a:schemeClr val="accent4"/>
              </a:solidFill>
            </a:ln>
            <a:effectLst>
              <a:glow rad="139700">
                <a:schemeClr val="accent4">
                  <a:satMod val="175000"/>
                  <a:alpha val="14000"/>
                </a:schemeClr>
              </a:glow>
            </a:effectLst>
          </c:spPr>
          <c:marker>
            <c:symbol val="none"/>
          </c:marker>
          <c:xVal>
            <c:numRef>
              <c:f>Sheet1!$G$2:$G$8</c:f>
              <c:numCache>
                <c:formatCode>General</c:formatCode>
                <c:ptCount val="7"/>
                <c:pt idx="0">
                  <c:v>0</c:v>
                </c:pt>
                <c:pt idx="1">
                  <c:v>4.1125000000000002E-2</c:v>
                </c:pt>
                <c:pt idx="2">
                  <c:v>0.16037000000000001</c:v>
                </c:pt>
                <c:pt idx="3">
                  <c:v>0.32074999999999998</c:v>
                </c:pt>
              </c:numCache>
            </c:numRef>
          </c:xVal>
          <c:yVal>
            <c:numRef>
              <c:f>Sheet1!$H$2:$H$8</c:f>
              <c:numCache>
                <c:formatCode>General</c:formatCode>
                <c:ptCount val="7"/>
                <c:pt idx="0">
                  <c:v>0</c:v>
                </c:pt>
                <c:pt idx="1">
                  <c:v>128.21450000000002</c:v>
                </c:pt>
                <c:pt idx="2">
                  <c:v>500</c:v>
                </c:pt>
                <c:pt idx="3">
                  <c:v>1000</c:v>
                </c:pt>
              </c:numCache>
            </c:numRef>
          </c:yVal>
          <c:smooth val="1"/>
          <c:extLst>
            <c:ext xmlns:c16="http://schemas.microsoft.com/office/drawing/2014/chart" uri="{C3380CC4-5D6E-409C-BE32-E72D297353CC}">
              <c16:uniqueId val="{00000001-A68B-438C-B43C-AC2E038F486B}"/>
            </c:ext>
          </c:extLst>
        </c:ser>
        <c:ser>
          <c:idx val="1"/>
          <c:order val="2"/>
          <c:tx>
            <c:strRef>
              <c:f>Sheet1!$D$1</c:f>
              <c:strCache>
                <c:ptCount val="1"/>
                <c:pt idx="0">
                  <c:v>Frictionless (μ=0)</c:v>
                </c:pt>
              </c:strCache>
            </c:strRef>
          </c:tx>
          <c:spPr>
            <a:ln w="22225" cap="rnd">
              <a:solidFill>
                <a:schemeClr val="accent2"/>
              </a:solidFill>
            </a:ln>
            <a:effectLst>
              <a:glow rad="139700">
                <a:schemeClr val="accent2">
                  <a:satMod val="175000"/>
                  <a:alpha val="14000"/>
                </a:schemeClr>
              </a:glow>
            </a:effectLst>
          </c:spPr>
          <c:marker>
            <c:symbol val="circle"/>
            <c:size val="3"/>
            <c:spPr>
              <a:solidFill>
                <a:schemeClr val="accent2">
                  <a:lumMod val="60000"/>
                  <a:lumOff val="40000"/>
                </a:schemeClr>
              </a:solidFill>
              <a:ln>
                <a:noFill/>
              </a:ln>
              <a:effectLst>
                <a:glow rad="63500">
                  <a:schemeClr val="accent2">
                    <a:satMod val="175000"/>
                    <a:alpha val="25000"/>
                  </a:schemeClr>
                </a:glow>
              </a:effectLst>
            </c:spPr>
          </c:marker>
          <c:xVal>
            <c:numRef>
              <c:f>Sheet1!$C$2:$C$11</c:f>
              <c:numCache>
                <c:formatCode>0.00E+00</c:formatCode>
                <c:ptCount val="10"/>
                <c:pt idx="0" formatCode="General">
                  <c:v>0</c:v>
                </c:pt>
                <c:pt idx="1">
                  <c:v>6.7882999999999997E-3</c:v>
                </c:pt>
                <c:pt idx="2">
                  <c:v>1.6435000000000002E-2</c:v>
                </c:pt>
                <c:pt idx="3">
                  <c:v>4.2018E-2</c:v>
                </c:pt>
                <c:pt idx="4">
                  <c:v>7.3865E-2</c:v>
                </c:pt>
                <c:pt idx="5" formatCode="General">
                  <c:v>0.12035</c:v>
                </c:pt>
                <c:pt idx="6" formatCode="General">
                  <c:v>0.19766</c:v>
                </c:pt>
                <c:pt idx="7" formatCode="General">
                  <c:v>0.26749000000000001</c:v>
                </c:pt>
              </c:numCache>
            </c:numRef>
          </c:xVal>
          <c:yVal>
            <c:numRef>
              <c:f>Sheet1!$D$2:$D$11</c:f>
              <c:numCache>
                <c:formatCode>General</c:formatCode>
                <c:ptCount val="10"/>
                <c:pt idx="0">
                  <c:v>0</c:v>
                </c:pt>
                <c:pt idx="1">
                  <c:v>63.335000000000008</c:v>
                </c:pt>
                <c:pt idx="2">
                  <c:v>153.34</c:v>
                </c:pt>
                <c:pt idx="3">
                  <c:v>392.03000000000003</c:v>
                </c:pt>
                <c:pt idx="4">
                  <c:v>689.16000000000008</c:v>
                </c:pt>
                <c:pt idx="5">
                  <c:v>1122.9000000000001</c:v>
                </c:pt>
                <c:pt idx="6">
                  <c:v>1844.2</c:v>
                </c:pt>
                <c:pt idx="7">
                  <c:v>2495.7000000000003</c:v>
                </c:pt>
              </c:numCache>
            </c:numRef>
          </c:yVal>
          <c:smooth val="1"/>
          <c:extLst>
            <c:ext xmlns:c16="http://schemas.microsoft.com/office/drawing/2014/chart" uri="{C3380CC4-5D6E-409C-BE32-E72D297353CC}">
              <c16:uniqueId val="{00000002-A68B-438C-B43C-AC2E038F486B}"/>
            </c:ext>
          </c:extLst>
        </c:ser>
        <c:ser>
          <c:idx val="0"/>
          <c:order val="3"/>
          <c:tx>
            <c:strRef>
              <c:f>Sheet1!$B$1</c:f>
              <c:strCache>
                <c:ptCount val="1"/>
                <c:pt idx="0">
                  <c:v>Frictional (μ=0.01)</c:v>
                </c:pt>
              </c:strCache>
            </c:strRef>
          </c:tx>
          <c:spPr>
            <a:ln w="22225" cap="rnd">
              <a:solidFill>
                <a:schemeClr val="accent1"/>
              </a:solid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xVal>
            <c:numRef>
              <c:f>Sheet1!$A$2:$A$11</c:f>
              <c:numCache>
                <c:formatCode>0.00E+00</c:formatCode>
                <c:ptCount val="10"/>
                <c:pt idx="0" formatCode="General">
                  <c:v>0</c:v>
                </c:pt>
                <c:pt idx="1">
                  <c:v>6.5180000000000002E-2</c:v>
                </c:pt>
                <c:pt idx="2">
                  <c:v>9.4055E-2</c:v>
                </c:pt>
                <c:pt idx="3" formatCode="General">
                  <c:v>0.13095000000000001</c:v>
                </c:pt>
                <c:pt idx="4" formatCode="General">
                  <c:v>0.18770000000000001</c:v>
                </c:pt>
                <c:pt idx="5" formatCode="General">
                  <c:v>0.2424</c:v>
                </c:pt>
                <c:pt idx="6" formatCode="General">
                  <c:v>0.29270000000000002</c:v>
                </c:pt>
              </c:numCache>
            </c:numRef>
          </c:xVal>
          <c:yVal>
            <c:numRef>
              <c:f>Sheet1!$B$2:$B$11</c:f>
              <c:numCache>
                <c:formatCode>General</c:formatCode>
                <c:ptCount val="10"/>
                <c:pt idx="0">
                  <c:v>0</c:v>
                </c:pt>
                <c:pt idx="1">
                  <c:v>500.77</c:v>
                </c:pt>
                <c:pt idx="2">
                  <c:v>719.86000000000013</c:v>
                </c:pt>
                <c:pt idx="3">
                  <c:v>989.5</c:v>
                </c:pt>
                <c:pt idx="4">
                  <c:v>1389.3000000000002</c:v>
                </c:pt>
                <c:pt idx="5">
                  <c:v>1794.4</c:v>
                </c:pt>
                <c:pt idx="6">
                  <c:v>2179.7000000000003</c:v>
                </c:pt>
              </c:numCache>
            </c:numRef>
          </c:yVal>
          <c:smooth val="1"/>
          <c:extLst>
            <c:ext xmlns:c16="http://schemas.microsoft.com/office/drawing/2014/chart" uri="{C3380CC4-5D6E-409C-BE32-E72D297353CC}">
              <c16:uniqueId val="{00000003-A68B-438C-B43C-AC2E038F486B}"/>
            </c:ext>
          </c:extLst>
        </c:ser>
        <c:ser>
          <c:idx val="2"/>
          <c:order val="4"/>
          <c:tx>
            <c:strRef>
              <c:f>Sheet1!$F$1</c:f>
              <c:strCache>
                <c:ptCount val="1"/>
                <c:pt idx="0">
                  <c:v>Frictional (μ=0.05)</c:v>
                </c:pt>
              </c:strCache>
            </c:strRef>
          </c:tx>
          <c:spPr>
            <a:ln w="22225" cap="rnd">
              <a:solidFill>
                <a:schemeClr val="accent3"/>
              </a:solidFill>
            </a:ln>
            <a:effectLst>
              <a:glow rad="139700">
                <a:schemeClr val="accent3">
                  <a:satMod val="175000"/>
                  <a:alpha val="14000"/>
                </a:schemeClr>
              </a:glow>
            </a:effectLst>
          </c:spPr>
          <c:marker>
            <c:symbol val="circle"/>
            <c:size val="3"/>
            <c:spPr>
              <a:solidFill>
                <a:schemeClr val="accent3">
                  <a:lumMod val="60000"/>
                  <a:lumOff val="40000"/>
                </a:schemeClr>
              </a:solidFill>
              <a:ln>
                <a:noFill/>
              </a:ln>
              <a:effectLst>
                <a:glow rad="63500">
                  <a:schemeClr val="accent3">
                    <a:satMod val="175000"/>
                    <a:alpha val="25000"/>
                  </a:schemeClr>
                </a:glow>
              </a:effectLst>
            </c:spPr>
          </c:marker>
          <c:xVal>
            <c:numRef>
              <c:f>Sheet1!$E$2:$E$8</c:f>
              <c:numCache>
                <c:formatCode>0.00E+00</c:formatCode>
                <c:ptCount val="7"/>
                <c:pt idx="0" formatCode="General">
                  <c:v>0</c:v>
                </c:pt>
                <c:pt idx="1">
                  <c:v>6.5180000000000002E-2</c:v>
                </c:pt>
                <c:pt idx="2">
                  <c:v>9.4055E-2</c:v>
                </c:pt>
                <c:pt idx="3" formatCode="General">
                  <c:v>0.13095000000000001</c:v>
                </c:pt>
                <c:pt idx="4" formatCode="General">
                  <c:v>0.18770000000000001</c:v>
                </c:pt>
                <c:pt idx="5" formatCode="General">
                  <c:v>0.2424</c:v>
                </c:pt>
                <c:pt idx="6" formatCode="General">
                  <c:v>0.29270000000000002</c:v>
                </c:pt>
              </c:numCache>
            </c:numRef>
          </c:xVal>
          <c:yVal>
            <c:numRef>
              <c:f>Sheet1!$F$2:$F$8</c:f>
              <c:numCache>
                <c:formatCode>General</c:formatCode>
                <c:ptCount val="7"/>
                <c:pt idx="0">
                  <c:v>0</c:v>
                </c:pt>
                <c:pt idx="1">
                  <c:v>400.61599999999999</c:v>
                </c:pt>
                <c:pt idx="2">
                  <c:v>575.88800000000015</c:v>
                </c:pt>
                <c:pt idx="3">
                  <c:v>791.6</c:v>
                </c:pt>
                <c:pt idx="4">
                  <c:v>1111.4400000000003</c:v>
                </c:pt>
                <c:pt idx="5">
                  <c:v>1435.5200000000002</c:v>
                </c:pt>
                <c:pt idx="6">
                  <c:v>1743.7600000000002</c:v>
                </c:pt>
              </c:numCache>
            </c:numRef>
          </c:yVal>
          <c:smooth val="1"/>
          <c:extLst>
            <c:ext xmlns:c16="http://schemas.microsoft.com/office/drawing/2014/chart" uri="{C3380CC4-5D6E-409C-BE32-E72D297353CC}">
              <c16:uniqueId val="{00000004-A68B-438C-B43C-AC2E038F486B}"/>
            </c:ext>
          </c:extLst>
        </c:ser>
        <c:dLbls>
          <c:showLegendKey val="0"/>
          <c:showVal val="0"/>
          <c:showCatName val="0"/>
          <c:showSerName val="0"/>
          <c:showPercent val="0"/>
          <c:showBubbleSize val="0"/>
        </c:dLbls>
        <c:axId val="1702485168"/>
        <c:axId val="1702482672"/>
      </c:scatterChart>
      <c:valAx>
        <c:axId val="1702485168"/>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GB"/>
                  <a:t>Strain (mm/mm)</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702482672"/>
        <c:crosses val="autoZero"/>
        <c:crossBetween val="midCat"/>
      </c:valAx>
      <c:valAx>
        <c:axId val="1702482672"/>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r>
                  <a:rPr lang="en-GB"/>
                  <a:t>Stress (MPa)</a:t>
                </a:r>
              </a:p>
            </c:rich>
          </c:tx>
          <c:layout>
            <c:manualLayout>
              <c:xMode val="edge"/>
              <c:yMode val="edge"/>
              <c:x val="1.129234349754011E-2"/>
              <c:y val="0.34439500849209048"/>
            </c:manualLayout>
          </c:layout>
          <c:overlay val="0"/>
          <c:spPr>
            <a:noFill/>
            <a:ln>
              <a:noFill/>
            </a:ln>
            <a:effectLst/>
          </c:spPr>
          <c:txPr>
            <a:bodyPr rot="-5400000" spcFirstLastPara="1" vertOverflow="ellipsis" vert="horz" wrap="square" anchor="ctr" anchorCtr="1"/>
            <a:lstStyle/>
            <a:p>
              <a:pPr>
                <a:defRPr sz="1197" b="1" i="0" u="none" strike="noStrike" kern="1200" baseline="0">
                  <a:solidFill>
                    <a:schemeClr val="lt1">
                      <a:lumMod val="7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702485168"/>
        <c:crosses val="autoZero"/>
        <c:crossBetween val="midCat"/>
      </c:valAx>
      <c:spPr>
        <a:noFill/>
        <a:ln>
          <a:noFill/>
        </a:ln>
        <a:effectLst/>
      </c:spPr>
    </c:plotArea>
    <c:legend>
      <c:legendPos val="t"/>
      <c:layout>
        <c:manualLayout>
          <c:xMode val="edge"/>
          <c:yMode val="edge"/>
          <c:x val="8.8253443802922105E-2"/>
          <c:y val="0.11109112272815123"/>
          <c:w val="0.60848837306647985"/>
          <c:h val="0.2796324247833062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1197" kern="1200"/>
    <cs:bodyPr/>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464472-DAE5-4012-9A5A-CB432293B44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latin typeface="Tw Cen MT" panose="020B0602020104020603" pitchFamily="34" charset="0"/>
            </a:endParaRPr>
          </a:p>
        </p:txBody>
      </p:sp>
      <p:sp>
        <p:nvSpPr>
          <p:cNvPr id="3" name="Date Placeholder 2">
            <a:extLst>
              <a:ext uri="{FF2B5EF4-FFF2-40B4-BE49-F238E27FC236}">
                <a16:creationId xmlns:a16="http://schemas.microsoft.com/office/drawing/2014/main" id="{0586DB41-0314-4E22-8F5A-547FA67B06A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2233E32-5603-440A-ACDD-7442C88C5FED}" type="datetimeFigureOut">
              <a:rPr lang="en-US" smtClean="0">
                <a:latin typeface="Tw Cen MT" panose="020B0602020104020603" pitchFamily="34" charset="0"/>
              </a:rPr>
              <a:t>6/15/2023</a:t>
            </a:fld>
            <a:endParaRPr lang="en-US">
              <a:latin typeface="Tw Cen MT" panose="020B0602020104020603" pitchFamily="34" charset="0"/>
            </a:endParaRPr>
          </a:p>
        </p:txBody>
      </p:sp>
      <p:sp>
        <p:nvSpPr>
          <p:cNvPr id="4" name="Footer Placeholder 3">
            <a:extLst>
              <a:ext uri="{FF2B5EF4-FFF2-40B4-BE49-F238E27FC236}">
                <a16:creationId xmlns:a16="http://schemas.microsoft.com/office/drawing/2014/main" id="{D563188E-D235-4A3B-823C-E0E10F336CC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Tw Cen MT" panose="020B0602020104020603" pitchFamily="34" charset="0"/>
            </a:endParaRPr>
          </a:p>
        </p:txBody>
      </p:sp>
      <p:sp>
        <p:nvSpPr>
          <p:cNvPr id="5" name="Slide Number Placeholder 4">
            <a:extLst>
              <a:ext uri="{FF2B5EF4-FFF2-40B4-BE49-F238E27FC236}">
                <a16:creationId xmlns:a16="http://schemas.microsoft.com/office/drawing/2014/main" id="{04D3A68C-A1CC-4704-8503-01E13B0AED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1BB1589-0F8A-400D-AEF4-57688446A2F5}" type="slidenum">
              <a:rPr lang="en-US" smtClean="0">
                <a:latin typeface="Tw Cen MT" panose="020B0602020104020603" pitchFamily="34" charset="0"/>
              </a:rPr>
              <a:t>‹#›</a:t>
            </a:fld>
            <a:endParaRPr lang="en-US">
              <a:latin typeface="Tw Cen MT" panose="020B0602020104020603" pitchFamily="34" charset="0"/>
            </a:endParaRPr>
          </a:p>
        </p:txBody>
      </p:sp>
    </p:spTree>
    <p:extLst>
      <p:ext uri="{BB962C8B-B14F-4D97-AF65-F5344CB8AC3E}">
        <p14:creationId xmlns:p14="http://schemas.microsoft.com/office/powerpoint/2010/main" val="2821910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w Cen MT" panose="020B0602020104020603" pitchFamily="34" charset="0"/>
              </a:defRPr>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w Cen MT" panose="020B0602020104020603" pitchFamily="34" charset="0"/>
              </a:defRPr>
            </a:lvl1pPr>
          </a:lstStyle>
          <a:p>
            <a:fld id="{AF4A386A-BFE4-4655-9801-CBB04655F27A}" type="datetimeFigureOut">
              <a:rPr lang="en-US" noProof="0" smtClean="0"/>
              <a:pPr/>
              <a:t>6/15/2023</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w Cen MT" panose="020B0602020104020603" pitchFamily="34" charset="0"/>
              </a:defRPr>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w Cen MT" panose="020B0602020104020603" pitchFamily="34" charset="0"/>
              </a:defRPr>
            </a:lvl1pPr>
          </a:lstStyle>
          <a:p>
            <a:fld id="{DAE5FABD-26C8-4F74-B1E3-45BC91BC9D7B}" type="slidenum">
              <a:rPr lang="en-US" noProof="0" smtClean="0"/>
              <a:pPr/>
              <a:t>‹#›</a:t>
            </a:fld>
            <a:endParaRPr lang="en-US" noProof="0"/>
          </a:p>
        </p:txBody>
      </p:sp>
    </p:spTree>
    <p:extLst>
      <p:ext uri="{BB962C8B-B14F-4D97-AF65-F5344CB8AC3E}">
        <p14:creationId xmlns:p14="http://schemas.microsoft.com/office/powerpoint/2010/main" val="2507753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w Cen MT" panose="020B0602020104020603" pitchFamily="34" charset="0"/>
        <a:ea typeface="+mn-ea"/>
        <a:cs typeface="+mn-cs"/>
      </a:defRPr>
    </a:lvl1pPr>
    <a:lvl2pPr marL="457200" algn="l" defTabSz="914400" rtl="0" eaLnBrk="1" latinLnBrk="0" hangingPunct="1">
      <a:defRPr sz="1200" kern="1200">
        <a:solidFill>
          <a:schemeClr val="tx1"/>
        </a:solidFill>
        <a:latin typeface="Tw Cen MT" panose="020B0602020104020603" pitchFamily="34" charset="0"/>
        <a:ea typeface="+mn-ea"/>
        <a:cs typeface="+mn-cs"/>
      </a:defRPr>
    </a:lvl2pPr>
    <a:lvl3pPr marL="914400" algn="l" defTabSz="914400" rtl="0" eaLnBrk="1" latinLnBrk="0" hangingPunct="1">
      <a:defRPr sz="1200" kern="1200">
        <a:solidFill>
          <a:schemeClr val="tx1"/>
        </a:solidFill>
        <a:latin typeface="Tw Cen MT" panose="020B0602020104020603" pitchFamily="34" charset="0"/>
        <a:ea typeface="+mn-ea"/>
        <a:cs typeface="+mn-cs"/>
      </a:defRPr>
    </a:lvl3pPr>
    <a:lvl4pPr marL="1371600" algn="l" defTabSz="914400" rtl="0" eaLnBrk="1" latinLnBrk="0" hangingPunct="1">
      <a:defRPr sz="1200" kern="1200">
        <a:solidFill>
          <a:schemeClr val="tx1"/>
        </a:solidFill>
        <a:latin typeface="Tw Cen MT" panose="020B0602020104020603" pitchFamily="34" charset="0"/>
        <a:ea typeface="+mn-ea"/>
        <a:cs typeface="+mn-cs"/>
      </a:defRPr>
    </a:lvl4pPr>
    <a:lvl5pPr marL="1828800" algn="l" defTabSz="914400" rtl="0" eaLnBrk="1" latinLnBrk="0" hangingPunct="1">
      <a:defRPr sz="1200" kern="1200">
        <a:solidFill>
          <a:schemeClr val="tx1"/>
        </a:solidFill>
        <a:latin typeface="Tw Cen MT" panose="020B06020201040206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a:t>
            </a:fld>
            <a:endParaRPr lang="en-US" noProof="0"/>
          </a:p>
        </p:txBody>
      </p:sp>
    </p:spTree>
    <p:extLst>
      <p:ext uri="{BB962C8B-B14F-4D97-AF65-F5344CB8AC3E}">
        <p14:creationId xmlns:p14="http://schemas.microsoft.com/office/powerpoint/2010/main" val="31479871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a:solidFill>
                  <a:srgbClr val="000000"/>
                </a:solidFill>
                <a:effectLst/>
                <a:latin typeface="Times New Roman" panose="02020603050405020304" pitchFamily="18" charset="0"/>
              </a:rPr>
              <a:t>a bespoke braiding system has been developed to produce the braids required, however optimisation of the braiding parameters is required to maximise the potential of this new technology</a:t>
            </a:r>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13</a:t>
            </a:fld>
            <a:endParaRPr lang="en-US" noProof="0"/>
          </a:p>
        </p:txBody>
      </p:sp>
    </p:spTree>
    <p:extLst>
      <p:ext uri="{BB962C8B-B14F-4D97-AF65-F5344CB8AC3E}">
        <p14:creationId xmlns:p14="http://schemas.microsoft.com/office/powerpoint/2010/main" val="1057198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a:solidFill>
                  <a:srgbClr val="000000"/>
                </a:solidFill>
                <a:effectLst/>
                <a:latin typeface="Times New Roman" panose="02020603050405020304" pitchFamily="18" charset="0"/>
              </a:rPr>
              <a:t>a bespoke braiding system has been developed to produce the braids required, however optimisation of the braiding parameters is required to maximise the potential of this new technology</a:t>
            </a:r>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14</a:t>
            </a:fld>
            <a:endParaRPr lang="en-US" noProof="0"/>
          </a:p>
        </p:txBody>
      </p:sp>
    </p:spTree>
    <p:extLst>
      <p:ext uri="{BB962C8B-B14F-4D97-AF65-F5344CB8AC3E}">
        <p14:creationId xmlns:p14="http://schemas.microsoft.com/office/powerpoint/2010/main" val="1202009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16</a:t>
            </a:fld>
            <a:endParaRPr lang="en-US" noProof="0"/>
          </a:p>
        </p:txBody>
      </p:sp>
    </p:spTree>
    <p:extLst>
      <p:ext uri="{BB962C8B-B14F-4D97-AF65-F5344CB8AC3E}">
        <p14:creationId xmlns:p14="http://schemas.microsoft.com/office/powerpoint/2010/main" val="13516573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17</a:t>
            </a:fld>
            <a:endParaRPr lang="en-US" noProof="0"/>
          </a:p>
        </p:txBody>
      </p:sp>
    </p:spTree>
    <p:extLst>
      <p:ext uri="{BB962C8B-B14F-4D97-AF65-F5344CB8AC3E}">
        <p14:creationId xmlns:p14="http://schemas.microsoft.com/office/powerpoint/2010/main" val="3000251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Wavelength is </a:t>
            </a:r>
            <a:r>
              <a:rPr lang="en-GB" err="1"/>
              <a:t>xxxB</a:t>
            </a:r>
            <a:r>
              <a:rPr lang="en-GB"/>
              <a:t> in naming convention here</a:t>
            </a:r>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18</a:t>
            </a:fld>
            <a:endParaRPr lang="en-US" noProof="0"/>
          </a:p>
        </p:txBody>
      </p:sp>
    </p:spTree>
    <p:extLst>
      <p:ext uri="{BB962C8B-B14F-4D97-AF65-F5344CB8AC3E}">
        <p14:creationId xmlns:p14="http://schemas.microsoft.com/office/powerpoint/2010/main" val="3803002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I can't find a better quality image. Shall I delete this slide?</a:t>
            </a:r>
          </a:p>
          <a:p>
            <a:r>
              <a:rPr lang="en-US">
                <a:latin typeface="Calibri"/>
                <a:cs typeface="Calibri"/>
              </a:rPr>
              <a:t>Check with Flo maybe?</a:t>
            </a:r>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21</a:t>
            </a:fld>
            <a:endParaRPr lang="en-US" noProof="0"/>
          </a:p>
        </p:txBody>
      </p:sp>
    </p:spTree>
    <p:extLst>
      <p:ext uri="{BB962C8B-B14F-4D97-AF65-F5344CB8AC3E}">
        <p14:creationId xmlns:p14="http://schemas.microsoft.com/office/powerpoint/2010/main" val="3694567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cs typeface="Calibri"/>
              </a:rPr>
              <a:t>These are only temporary images! I will update these by Monday!</a:t>
            </a:r>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24</a:t>
            </a:fld>
            <a:endParaRPr lang="en-US" noProof="0"/>
          </a:p>
        </p:txBody>
      </p:sp>
    </p:spTree>
    <p:extLst>
      <p:ext uri="{BB962C8B-B14F-4D97-AF65-F5344CB8AC3E}">
        <p14:creationId xmlns:p14="http://schemas.microsoft.com/office/powerpoint/2010/main" val="2579329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00000"/>
                </a:solidFill>
                <a:effectLst/>
                <a:latin typeface="Times New Roman" panose="02020603050405020304" pitchFamily="18" charset="0"/>
              </a:rPr>
              <a:t>Dr Alexander Lunt is a Senior Lecturer in Mechanical Engineering at University of Bath. He is a trailblazer in the world of materials engineering (70+ publications, £7m+ income) and leads a team of 11 PhD students working on topics ranging from carbon nanotubes to novel detector cooling joining methodologies, and from carbon fibre structural batteries to advanced additive manufacture design. Much of Dr Lunt’s research is collaborative, and industry linked and accordingly he has a strong international network of academic and commercial partners in world leading organisations. Dr Lunt is the University’s CMS affiliation lead, is composites editor for Elsevier’s Materials &amp; Design (IF = 9.4) and sits on numerous governmental advisory panels. He makes widespread use of large research facilities such as Diamond Light Source and has been widely decorated for his research/teaching methods.</a:t>
            </a:r>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2</a:t>
            </a:fld>
            <a:endParaRPr lang="en-US" noProof="0"/>
          </a:p>
        </p:txBody>
      </p:sp>
    </p:spTree>
    <p:extLst>
      <p:ext uri="{BB962C8B-B14F-4D97-AF65-F5344CB8AC3E}">
        <p14:creationId xmlns:p14="http://schemas.microsoft.com/office/powerpoint/2010/main" val="827313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00000"/>
                </a:solidFill>
                <a:effectLst/>
                <a:latin typeface="Times New Roman" panose="02020603050405020304" pitchFamily="18" charset="0"/>
              </a:rPr>
              <a:t>The increased luminosity generated in future particle accelerator systems will require improvements to existing beam instrumentation techniques and materials. A promising route for future beam-profile wire scanners is the use of braided carbon nanotubes which have an exceptional combination of mechanical properties and thermal characteristics. Accordingly, a bespoke braiding system has been developed to produce the braids required, however optimisation of the braiding parameters is required to maximise the potential of this new technology. This study outlines initial investigations into the effects of key parameters on mechanical performance and potential routes to reliably model these systems. The resulting insights will help refine braiding geometries for the HL-LHC, but also have important implications for alternative uses of these high specific stiffness wire</a:t>
            </a:r>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5</a:t>
            </a:fld>
            <a:endParaRPr lang="en-US" noProof="0"/>
          </a:p>
        </p:txBody>
      </p:sp>
    </p:spTree>
    <p:extLst>
      <p:ext uri="{BB962C8B-B14F-4D97-AF65-F5344CB8AC3E}">
        <p14:creationId xmlns:p14="http://schemas.microsoft.com/office/powerpoint/2010/main" val="1700488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00000"/>
                </a:solidFill>
                <a:effectLst/>
                <a:latin typeface="Times New Roman" panose="02020603050405020304" pitchFamily="18" charset="0"/>
              </a:rPr>
              <a:t>The increased luminosity generated in future particle accelerator systems will require improvements to existing beam instrumentation techniques and materials. A promising route for future beam-profile wire scanners is the use of braided carbon nanotubes which have an exceptional combination of mechanical properties and thermal characteristics. Accordingly, a bespoke braiding system has been developed to produce the braids required, however optimisation of the braiding parameters is required to maximise the potential of this new technology. This study outlines initial investigations into the effects of key parameters on mechanical performance and potential routes to reliably model these systems. The resulting insights will help refine braiding geometries for the HL-LHC, but also have important implications for alternative uses of these high specific stiffness wire</a:t>
            </a:r>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6</a:t>
            </a:fld>
            <a:endParaRPr lang="en-US" noProof="0"/>
          </a:p>
        </p:txBody>
      </p:sp>
    </p:spTree>
    <p:extLst>
      <p:ext uri="{BB962C8B-B14F-4D97-AF65-F5344CB8AC3E}">
        <p14:creationId xmlns:p14="http://schemas.microsoft.com/office/powerpoint/2010/main" val="904665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a:solidFill>
                  <a:srgbClr val="000000"/>
                </a:solidFill>
                <a:effectLst/>
                <a:latin typeface="Times New Roman" panose="02020603050405020304" pitchFamily="18" charset="0"/>
              </a:rPr>
              <a:t>The increased luminosity generated in future particle accelerator systems will require improvements to existing beam instrumentation techniques and materials. </a:t>
            </a:r>
          </a:p>
          <a:p>
            <a:endParaRPr lang="en-GB" b="0" i="0">
              <a:solidFill>
                <a:srgbClr val="000000"/>
              </a:solidFill>
              <a:effectLst/>
              <a:latin typeface="Times New Roman" panose="02020603050405020304" pitchFamily="18" charset="0"/>
            </a:endParaRPr>
          </a:p>
          <a:p>
            <a:r>
              <a:rPr lang="en-GB" err="1"/>
              <a:t>Sapinski</a:t>
            </a:r>
            <a:r>
              <a:rPr lang="en-GB"/>
              <a:t> M, </a:t>
            </a:r>
            <a:r>
              <a:rPr lang="en-GB" err="1"/>
              <a:t>Dehning</a:t>
            </a:r>
            <a:r>
              <a:rPr lang="en-GB"/>
              <a:t> B, Guerrero A, Koopman J, </a:t>
            </a:r>
            <a:r>
              <a:rPr lang="en-GB" err="1"/>
              <a:t>Metral</a:t>
            </a:r>
            <a:r>
              <a:rPr lang="en-GB"/>
              <a:t> E. Carbon </a:t>
            </a:r>
            <a:r>
              <a:rPr lang="en-GB" err="1"/>
              <a:t>Fiber</a:t>
            </a:r>
            <a:r>
              <a:rPr lang="en-GB"/>
              <a:t> Damage in Accelerator Beam. 2009. </a:t>
            </a:r>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7</a:t>
            </a:fld>
            <a:endParaRPr lang="en-US" noProof="0"/>
          </a:p>
        </p:txBody>
      </p:sp>
    </p:spTree>
    <p:extLst>
      <p:ext uri="{BB962C8B-B14F-4D97-AF65-F5344CB8AC3E}">
        <p14:creationId xmlns:p14="http://schemas.microsoft.com/office/powerpoint/2010/main" val="2655869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Bigland</a:t>
            </a:r>
            <a:r>
              <a:rPr lang="en-GB" dirty="0"/>
              <a:t>, H., Huber, J.E., </a:t>
            </a:r>
            <a:r>
              <a:rPr lang="en-GB" dirty="0" err="1"/>
              <a:t>Veness</a:t>
            </a:r>
            <a:r>
              <a:rPr lang="en-GB" dirty="0"/>
              <a:t>, R. and Cocks, A.C.F., 2020. Wire Materials for Scanners in the Large Hadron Collider: An Unusual Materials Selection Problem. Advanced Engineering Materials [Online], 22(3), p.1900927. Available from: https://doi.org/10.1002/adem.201900927.</a:t>
            </a:r>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8</a:t>
            </a:fld>
            <a:endParaRPr lang="en-US" noProof="0"/>
          </a:p>
        </p:txBody>
      </p:sp>
    </p:spTree>
    <p:extLst>
      <p:ext uri="{BB962C8B-B14F-4D97-AF65-F5344CB8AC3E}">
        <p14:creationId xmlns:p14="http://schemas.microsoft.com/office/powerpoint/2010/main" val="3112810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a:solidFill>
                  <a:srgbClr val="000000"/>
                </a:solidFill>
                <a:effectLst/>
                <a:latin typeface="Times New Roman" panose="02020603050405020304" pitchFamily="18" charset="0"/>
              </a:rPr>
              <a:t>A promising route for future beam-profile wire scanners is the use of braided carbon nanotubes which have an exceptional combination of mechanical properties and thermal characteristics. Accordingly, a bespoke braiding system has been developed to produce the braids required, however optimisation of the braiding parameters is required to maximise the potential of this new technology. This study outlines initial investigations into the effects of key parameters on mechanical performance and potential routes to reliably model these systems. The resulting insights will help refine braiding geometries for the HL-LHC, but also have important implications for alternative uses of these high specific stiffness wire</a:t>
            </a:r>
            <a:endParaRPr lang="en-GB"/>
          </a:p>
          <a:p>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9</a:t>
            </a:fld>
            <a:endParaRPr lang="en-US" noProof="0"/>
          </a:p>
        </p:txBody>
      </p:sp>
    </p:spTree>
    <p:extLst>
      <p:ext uri="{BB962C8B-B14F-4D97-AF65-F5344CB8AC3E}">
        <p14:creationId xmlns:p14="http://schemas.microsoft.com/office/powerpoint/2010/main" val="26952184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a:solidFill>
                  <a:srgbClr val="000000"/>
                </a:solidFill>
                <a:effectLst/>
                <a:latin typeface="Times New Roman" panose="02020603050405020304" pitchFamily="18" charset="0"/>
              </a:rPr>
              <a:t>A promising route for future beam-profile wire scanners is the use of braided carbon nanotubes which have an exceptional combination of mechanical properties and thermal characteristics. Accordingly, a bespoke braiding system has been developed to produce the braids required, however optimisation of the braiding parameters is required to maximise the potential of this new technology. This study outlines initial investigations into the effects of key parameters on mechanical performance and potential routes to reliably model these systems. The resulting insights will help refine braiding geometries for the HL-LHC, but also have important implications for alternative uses of these high specific stiffness wire</a:t>
            </a:r>
            <a:endParaRPr lang="en-GB"/>
          </a:p>
          <a:p>
            <a:endParaRPr lang="en-GB"/>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10</a:t>
            </a:fld>
            <a:endParaRPr lang="en-US" noProof="0"/>
          </a:p>
        </p:txBody>
      </p:sp>
    </p:spTree>
    <p:extLst>
      <p:ext uri="{BB962C8B-B14F-4D97-AF65-F5344CB8AC3E}">
        <p14:creationId xmlns:p14="http://schemas.microsoft.com/office/powerpoint/2010/main" val="1429474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nSpc>
                <a:spcPct val="90000"/>
              </a:lnSpc>
              <a:spcBef>
                <a:spcPts val="1000"/>
              </a:spcBef>
              <a:buFont typeface="Arial"/>
              <a:buChar char="•"/>
            </a:pPr>
            <a:r>
              <a:rPr lang="en-US"/>
              <a:t>CNT Forests</a:t>
            </a:r>
          </a:p>
          <a:p>
            <a:pPr marL="285750" indent="-285750">
              <a:lnSpc>
                <a:spcPct val="90000"/>
              </a:lnSpc>
              <a:spcBef>
                <a:spcPts val="1000"/>
              </a:spcBef>
              <a:buFont typeface="Arial"/>
              <a:buChar char="•"/>
            </a:pPr>
            <a:r>
              <a:rPr lang="en-US"/>
              <a:t>Drawing of </a:t>
            </a:r>
            <a:r>
              <a:rPr lang="en-US" err="1"/>
              <a:t>fibres</a:t>
            </a:r>
            <a:endParaRPr lang="en-US"/>
          </a:p>
          <a:p>
            <a:pPr marL="285750" indent="-285750">
              <a:lnSpc>
                <a:spcPct val="90000"/>
              </a:lnSpc>
              <a:spcBef>
                <a:spcPts val="1000"/>
              </a:spcBef>
              <a:buFont typeface="Arial"/>
              <a:buChar char="•"/>
            </a:pPr>
            <a:endParaRPr lang="en-US"/>
          </a:p>
          <a:p>
            <a:pPr marL="0" indent="0">
              <a:lnSpc>
                <a:spcPct val="90000"/>
              </a:lnSpc>
              <a:spcBef>
                <a:spcPts val="1000"/>
              </a:spcBef>
              <a:buFont typeface="Arial"/>
              <a:buNone/>
            </a:pPr>
            <a:r>
              <a:rPr lang="en-US"/>
              <a:t>Re-do the process diagram?</a:t>
            </a:r>
          </a:p>
          <a:p>
            <a:pPr marL="0" indent="0">
              <a:lnSpc>
                <a:spcPct val="90000"/>
              </a:lnSpc>
              <a:spcBef>
                <a:spcPts val="1000"/>
              </a:spcBef>
              <a:buFont typeface="Arial"/>
              <a:buNone/>
            </a:pPr>
            <a:r>
              <a:rPr lang="en-US"/>
              <a:t>Image on side also nice? Pick which one</a:t>
            </a:r>
            <a:endParaRPr lang="en-GB" err="1"/>
          </a:p>
        </p:txBody>
      </p:sp>
      <p:sp>
        <p:nvSpPr>
          <p:cNvPr id="4" name="Slide Number Placeholder 3"/>
          <p:cNvSpPr>
            <a:spLocks noGrp="1"/>
          </p:cNvSpPr>
          <p:nvPr>
            <p:ph type="sldNum" sz="quarter" idx="5"/>
          </p:nvPr>
        </p:nvSpPr>
        <p:spPr/>
        <p:txBody>
          <a:bodyPr/>
          <a:lstStyle/>
          <a:p>
            <a:fld id="{DAE5FABD-26C8-4F74-B1E3-45BC91BC9D7B}" type="slidenum">
              <a:rPr lang="en-US" noProof="0" smtClean="0"/>
              <a:pPr/>
              <a:t>11</a:t>
            </a:fld>
            <a:endParaRPr lang="en-US" noProof="0"/>
          </a:p>
        </p:txBody>
      </p:sp>
    </p:spTree>
    <p:extLst>
      <p:ext uri="{BB962C8B-B14F-4D97-AF65-F5344CB8AC3E}">
        <p14:creationId xmlns:p14="http://schemas.microsoft.com/office/powerpoint/2010/main" val="3580022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A6011814-D2B8-5264-367E-302C5338E1E6}"/>
              </a:ext>
            </a:extLst>
          </p:cNvPr>
          <p:cNvSpPr/>
          <p:nvPr/>
        </p:nvSpPr>
        <p:spPr>
          <a:xfrm>
            <a:off x="8645826" y="0"/>
            <a:ext cx="3546175" cy="4669896"/>
          </a:xfrm>
          <a:custGeom>
            <a:avLst/>
            <a:gdLst>
              <a:gd name="connsiteX0" fmla="*/ 196669 w 3546175"/>
              <a:gd name="connsiteY0" fmla="*/ 0 h 4669896"/>
              <a:gd name="connsiteX1" fmla="*/ 3546175 w 3546175"/>
              <a:gd name="connsiteY1" fmla="*/ 0 h 4669896"/>
              <a:gd name="connsiteX2" fmla="*/ 3546175 w 3546175"/>
              <a:gd name="connsiteY2" fmla="*/ 4669896 h 4669896"/>
              <a:gd name="connsiteX3" fmla="*/ 3301022 w 3546175"/>
              <a:gd name="connsiteY3" fmla="*/ 4559120 h 4669896"/>
              <a:gd name="connsiteX4" fmla="*/ 294600 w 3546175"/>
              <a:gd name="connsiteY4" fmla="*/ 2329081 h 4669896"/>
              <a:gd name="connsiteX5" fmla="*/ 758 w 3546175"/>
              <a:gd name="connsiteY5" fmla="*/ 920518 h 4669896"/>
              <a:gd name="connsiteX6" fmla="*/ 124987 w 3546175"/>
              <a:gd name="connsiteY6" fmla="*/ 162828 h 4669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175" h="4669896">
                <a:moveTo>
                  <a:pt x="196669" y="0"/>
                </a:moveTo>
                <a:lnTo>
                  <a:pt x="3546175" y="0"/>
                </a:lnTo>
                <a:lnTo>
                  <a:pt x="3546175" y="4669896"/>
                </a:lnTo>
                <a:lnTo>
                  <a:pt x="3301022" y="4559120"/>
                </a:lnTo>
                <a:cubicBezTo>
                  <a:pt x="1737541" y="3850476"/>
                  <a:pt x="786681" y="3370244"/>
                  <a:pt x="294600" y="2329081"/>
                </a:cubicBezTo>
                <a:cubicBezTo>
                  <a:pt x="26188" y="1761108"/>
                  <a:pt x="-5879" y="1237338"/>
                  <a:pt x="758" y="920518"/>
                </a:cubicBezTo>
                <a:cubicBezTo>
                  <a:pt x="-1092" y="722283"/>
                  <a:pt x="18818" y="445104"/>
                  <a:pt x="124987" y="162828"/>
                </a:cubicBezTo>
                <a:close/>
              </a:path>
            </a:pathLst>
          </a:custGeom>
          <a:solidFill>
            <a:schemeClr val="accent2">
              <a:lumMod val="60000"/>
              <a:lumOff val="40000"/>
              <a:alpha val="30000"/>
            </a:schemeClr>
          </a:solidFill>
          <a:ln w="7620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a:solidFill>
                <a:schemeClr val="tx1"/>
              </a:solidFill>
            </a:endParaRPr>
          </a:p>
        </p:txBody>
      </p:sp>
      <p:sp>
        <p:nvSpPr>
          <p:cNvPr id="23" name="Freeform: Shape 22">
            <a:extLst>
              <a:ext uri="{FF2B5EF4-FFF2-40B4-BE49-F238E27FC236}">
                <a16:creationId xmlns:a16="http://schemas.microsoft.com/office/drawing/2014/main" id="{58E452E6-C959-CF06-5BE1-AC6D28707FCB}"/>
              </a:ext>
            </a:extLst>
          </p:cNvPr>
          <p:cNvSpPr/>
          <p:nvPr/>
        </p:nvSpPr>
        <p:spPr>
          <a:xfrm>
            <a:off x="9843584" y="1681979"/>
            <a:ext cx="2357774" cy="5185045"/>
          </a:xfrm>
          <a:custGeom>
            <a:avLst/>
            <a:gdLst>
              <a:gd name="connsiteX0" fmla="*/ 1569604 w 2355896"/>
              <a:gd name="connsiteY0" fmla="*/ 930 h 5176020"/>
              <a:gd name="connsiteX1" fmla="*/ 2294545 w 2355896"/>
              <a:gd name="connsiteY1" fmla="*/ 262206 h 5176020"/>
              <a:gd name="connsiteX2" fmla="*/ 2355896 w 2355896"/>
              <a:gd name="connsiteY2" fmla="*/ 305299 h 5176020"/>
              <a:gd name="connsiteX3" fmla="*/ 2355896 w 2355896"/>
              <a:gd name="connsiteY3" fmla="*/ 5176020 h 5176020"/>
              <a:gd name="connsiteX4" fmla="*/ 1257259 w 2355896"/>
              <a:gd name="connsiteY4" fmla="*/ 5176020 h 5176020"/>
              <a:gd name="connsiteX5" fmla="*/ 1235764 w 2355896"/>
              <a:gd name="connsiteY5" fmla="*/ 5150921 h 5176020"/>
              <a:gd name="connsiteX6" fmla="*/ 706756 w 2355896"/>
              <a:gd name="connsiteY6" fmla="*/ 4186633 h 5176020"/>
              <a:gd name="connsiteX7" fmla="*/ 87362 w 2355896"/>
              <a:gd name="connsiteY7" fmla="*/ 1347390 h 5176020"/>
              <a:gd name="connsiteX8" fmla="*/ 604815 w 2355896"/>
              <a:gd name="connsiteY8" fmla="*/ 465087 h 5176020"/>
              <a:gd name="connsiteX9" fmla="*/ 1426482 w 2355896"/>
              <a:gd name="connsiteY9" fmla="*/ 5354 h 5176020"/>
              <a:gd name="connsiteX10" fmla="*/ 1569604 w 2355896"/>
              <a:gd name="connsiteY10" fmla="*/ 930 h 5176020"/>
              <a:gd name="connsiteX0" fmla="*/ 2355896 w 2445269"/>
              <a:gd name="connsiteY0" fmla="*/ 305299 h 5176020"/>
              <a:gd name="connsiteX1" fmla="*/ 2355896 w 2445269"/>
              <a:gd name="connsiteY1" fmla="*/ 5176020 h 5176020"/>
              <a:gd name="connsiteX2" fmla="*/ 1257259 w 2445269"/>
              <a:gd name="connsiteY2" fmla="*/ 5176020 h 5176020"/>
              <a:gd name="connsiteX3" fmla="*/ 1235764 w 2445269"/>
              <a:gd name="connsiteY3" fmla="*/ 5150921 h 5176020"/>
              <a:gd name="connsiteX4" fmla="*/ 706756 w 2445269"/>
              <a:gd name="connsiteY4" fmla="*/ 4186633 h 5176020"/>
              <a:gd name="connsiteX5" fmla="*/ 87362 w 2445269"/>
              <a:gd name="connsiteY5" fmla="*/ 1347390 h 5176020"/>
              <a:gd name="connsiteX6" fmla="*/ 604815 w 2445269"/>
              <a:gd name="connsiteY6" fmla="*/ 465087 h 5176020"/>
              <a:gd name="connsiteX7" fmla="*/ 1426482 w 2445269"/>
              <a:gd name="connsiteY7" fmla="*/ 5354 h 5176020"/>
              <a:gd name="connsiteX8" fmla="*/ 1569604 w 2445269"/>
              <a:gd name="connsiteY8" fmla="*/ 930 h 5176020"/>
              <a:gd name="connsiteX9" fmla="*/ 2294545 w 2445269"/>
              <a:gd name="connsiteY9" fmla="*/ 262206 h 5176020"/>
              <a:gd name="connsiteX10" fmla="*/ 2445269 w 2445269"/>
              <a:gd name="connsiteY10" fmla="*/ 396137 h 5176020"/>
              <a:gd name="connsiteX0" fmla="*/ 2355896 w 2445269"/>
              <a:gd name="connsiteY0" fmla="*/ 5176020 h 5176020"/>
              <a:gd name="connsiteX1" fmla="*/ 1257259 w 2445269"/>
              <a:gd name="connsiteY1" fmla="*/ 5176020 h 5176020"/>
              <a:gd name="connsiteX2" fmla="*/ 1235764 w 2445269"/>
              <a:gd name="connsiteY2" fmla="*/ 5150921 h 5176020"/>
              <a:gd name="connsiteX3" fmla="*/ 706756 w 2445269"/>
              <a:gd name="connsiteY3" fmla="*/ 4186633 h 5176020"/>
              <a:gd name="connsiteX4" fmla="*/ 87362 w 2445269"/>
              <a:gd name="connsiteY4" fmla="*/ 1347390 h 5176020"/>
              <a:gd name="connsiteX5" fmla="*/ 604815 w 2445269"/>
              <a:gd name="connsiteY5" fmla="*/ 465087 h 5176020"/>
              <a:gd name="connsiteX6" fmla="*/ 1426482 w 2445269"/>
              <a:gd name="connsiteY6" fmla="*/ 5354 h 5176020"/>
              <a:gd name="connsiteX7" fmla="*/ 1569604 w 2445269"/>
              <a:gd name="connsiteY7" fmla="*/ 930 h 5176020"/>
              <a:gd name="connsiteX8" fmla="*/ 2294545 w 2445269"/>
              <a:gd name="connsiteY8" fmla="*/ 262206 h 5176020"/>
              <a:gd name="connsiteX9" fmla="*/ 2445269 w 2445269"/>
              <a:gd name="connsiteY9" fmla="*/ 396137 h 5176020"/>
              <a:gd name="connsiteX0" fmla="*/ 2355896 w 2440304"/>
              <a:gd name="connsiteY0" fmla="*/ 5176020 h 5176020"/>
              <a:gd name="connsiteX1" fmla="*/ 1257259 w 2440304"/>
              <a:gd name="connsiteY1" fmla="*/ 5176020 h 5176020"/>
              <a:gd name="connsiteX2" fmla="*/ 1235764 w 2440304"/>
              <a:gd name="connsiteY2" fmla="*/ 5150921 h 5176020"/>
              <a:gd name="connsiteX3" fmla="*/ 706756 w 2440304"/>
              <a:gd name="connsiteY3" fmla="*/ 4186633 h 5176020"/>
              <a:gd name="connsiteX4" fmla="*/ 87362 w 2440304"/>
              <a:gd name="connsiteY4" fmla="*/ 1347390 h 5176020"/>
              <a:gd name="connsiteX5" fmla="*/ 604815 w 2440304"/>
              <a:gd name="connsiteY5" fmla="*/ 465087 h 5176020"/>
              <a:gd name="connsiteX6" fmla="*/ 1426482 w 2440304"/>
              <a:gd name="connsiteY6" fmla="*/ 5354 h 5176020"/>
              <a:gd name="connsiteX7" fmla="*/ 1569604 w 2440304"/>
              <a:gd name="connsiteY7" fmla="*/ 930 h 5176020"/>
              <a:gd name="connsiteX8" fmla="*/ 2294545 w 2440304"/>
              <a:gd name="connsiteY8" fmla="*/ 262206 h 5176020"/>
              <a:gd name="connsiteX9" fmla="*/ 2440304 w 2440304"/>
              <a:gd name="connsiteY9" fmla="*/ 396137 h 5176020"/>
              <a:gd name="connsiteX0" fmla="*/ 2355896 w 2440304"/>
              <a:gd name="connsiteY0" fmla="*/ 5176020 h 5176020"/>
              <a:gd name="connsiteX1" fmla="*/ 1257259 w 2440304"/>
              <a:gd name="connsiteY1" fmla="*/ 5176020 h 5176020"/>
              <a:gd name="connsiteX2" fmla="*/ 1235764 w 2440304"/>
              <a:gd name="connsiteY2" fmla="*/ 5150921 h 5176020"/>
              <a:gd name="connsiteX3" fmla="*/ 706756 w 2440304"/>
              <a:gd name="connsiteY3" fmla="*/ 4186633 h 5176020"/>
              <a:gd name="connsiteX4" fmla="*/ 87362 w 2440304"/>
              <a:gd name="connsiteY4" fmla="*/ 1347390 h 5176020"/>
              <a:gd name="connsiteX5" fmla="*/ 604815 w 2440304"/>
              <a:gd name="connsiteY5" fmla="*/ 465087 h 5176020"/>
              <a:gd name="connsiteX6" fmla="*/ 1426482 w 2440304"/>
              <a:gd name="connsiteY6" fmla="*/ 5354 h 5176020"/>
              <a:gd name="connsiteX7" fmla="*/ 1569604 w 2440304"/>
              <a:gd name="connsiteY7" fmla="*/ 930 h 5176020"/>
              <a:gd name="connsiteX8" fmla="*/ 2304475 w 2440304"/>
              <a:gd name="connsiteY8" fmla="*/ 274822 h 5176020"/>
              <a:gd name="connsiteX9" fmla="*/ 2440304 w 2440304"/>
              <a:gd name="connsiteY9" fmla="*/ 396137 h 5176020"/>
              <a:gd name="connsiteX0" fmla="*/ 2355896 w 2355896"/>
              <a:gd name="connsiteY0" fmla="*/ 5176020 h 5176020"/>
              <a:gd name="connsiteX1" fmla="*/ 1257259 w 2355896"/>
              <a:gd name="connsiteY1" fmla="*/ 5176020 h 5176020"/>
              <a:gd name="connsiteX2" fmla="*/ 1235764 w 2355896"/>
              <a:gd name="connsiteY2" fmla="*/ 5150921 h 5176020"/>
              <a:gd name="connsiteX3" fmla="*/ 706756 w 2355896"/>
              <a:gd name="connsiteY3" fmla="*/ 4186633 h 5176020"/>
              <a:gd name="connsiteX4" fmla="*/ 87362 w 2355896"/>
              <a:gd name="connsiteY4" fmla="*/ 1347390 h 5176020"/>
              <a:gd name="connsiteX5" fmla="*/ 604815 w 2355896"/>
              <a:gd name="connsiteY5" fmla="*/ 465087 h 5176020"/>
              <a:gd name="connsiteX6" fmla="*/ 1426482 w 2355896"/>
              <a:gd name="connsiteY6" fmla="*/ 5354 h 5176020"/>
              <a:gd name="connsiteX7" fmla="*/ 1569604 w 2355896"/>
              <a:gd name="connsiteY7" fmla="*/ 930 h 5176020"/>
              <a:gd name="connsiteX8" fmla="*/ 2304475 w 2355896"/>
              <a:gd name="connsiteY8" fmla="*/ 274822 h 5176020"/>
              <a:gd name="connsiteX0" fmla="*/ 1257259 w 2304475"/>
              <a:gd name="connsiteY0" fmla="*/ 5176020 h 5176020"/>
              <a:gd name="connsiteX1" fmla="*/ 1235764 w 2304475"/>
              <a:gd name="connsiteY1" fmla="*/ 5150921 h 5176020"/>
              <a:gd name="connsiteX2" fmla="*/ 706756 w 2304475"/>
              <a:gd name="connsiteY2" fmla="*/ 4186633 h 5176020"/>
              <a:gd name="connsiteX3" fmla="*/ 87362 w 2304475"/>
              <a:gd name="connsiteY3" fmla="*/ 1347390 h 5176020"/>
              <a:gd name="connsiteX4" fmla="*/ 604815 w 2304475"/>
              <a:gd name="connsiteY4" fmla="*/ 465087 h 5176020"/>
              <a:gd name="connsiteX5" fmla="*/ 1426482 w 2304475"/>
              <a:gd name="connsiteY5" fmla="*/ 5354 h 5176020"/>
              <a:gd name="connsiteX6" fmla="*/ 1569604 w 2304475"/>
              <a:gd name="connsiteY6" fmla="*/ 930 h 5176020"/>
              <a:gd name="connsiteX7" fmla="*/ 2304475 w 2304475"/>
              <a:gd name="connsiteY7" fmla="*/ 274822 h 5176020"/>
              <a:gd name="connsiteX0" fmla="*/ 1235764 w 2304475"/>
              <a:gd name="connsiteY0" fmla="*/ 5150921 h 5150921"/>
              <a:gd name="connsiteX1" fmla="*/ 706756 w 2304475"/>
              <a:gd name="connsiteY1" fmla="*/ 4186633 h 5150921"/>
              <a:gd name="connsiteX2" fmla="*/ 87362 w 2304475"/>
              <a:gd name="connsiteY2" fmla="*/ 1347390 h 5150921"/>
              <a:gd name="connsiteX3" fmla="*/ 604815 w 2304475"/>
              <a:gd name="connsiteY3" fmla="*/ 465087 h 5150921"/>
              <a:gd name="connsiteX4" fmla="*/ 1426482 w 2304475"/>
              <a:gd name="connsiteY4" fmla="*/ 5354 h 5150921"/>
              <a:gd name="connsiteX5" fmla="*/ 1569604 w 2304475"/>
              <a:gd name="connsiteY5" fmla="*/ 930 h 5150921"/>
              <a:gd name="connsiteX6" fmla="*/ 2304475 w 2304475"/>
              <a:gd name="connsiteY6" fmla="*/ 274822 h 5150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4475" h="5150921">
                <a:moveTo>
                  <a:pt x="1235764" y="5150921"/>
                </a:moveTo>
                <a:cubicBezTo>
                  <a:pt x="1089744" y="4970003"/>
                  <a:pt x="919633" y="4675268"/>
                  <a:pt x="706756" y="4186633"/>
                </a:cubicBezTo>
                <a:cubicBezTo>
                  <a:pt x="159927" y="2931459"/>
                  <a:pt x="-166151" y="2182975"/>
                  <a:pt x="87362" y="1347390"/>
                </a:cubicBezTo>
                <a:cubicBezTo>
                  <a:pt x="217029" y="920066"/>
                  <a:pt x="450111" y="628826"/>
                  <a:pt x="604815" y="465087"/>
                </a:cubicBezTo>
                <a:cubicBezTo>
                  <a:pt x="754631" y="296578"/>
                  <a:pt x="1030250" y="48187"/>
                  <a:pt x="1426482" y="5354"/>
                </a:cubicBezTo>
                <a:cubicBezTo>
                  <a:pt x="1473780" y="240"/>
                  <a:pt x="1521538" y="-1153"/>
                  <a:pt x="1569604" y="930"/>
                </a:cubicBezTo>
                <a:cubicBezTo>
                  <a:pt x="1809933" y="11345"/>
                  <a:pt x="2067880" y="121265"/>
                  <a:pt x="2304475" y="274822"/>
                </a:cubicBezTo>
              </a:path>
            </a:pathLst>
          </a:custGeom>
          <a:noFill/>
          <a:ln w="69850" cap="flat">
            <a:solidFill>
              <a:schemeClr val="accent1">
                <a:alpha val="50000"/>
              </a:schemeClr>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a:solidFill>
                <a:schemeClr val="tx1"/>
              </a:solidFill>
            </a:endParaRPr>
          </a:p>
        </p:txBody>
      </p:sp>
      <p:sp>
        <p:nvSpPr>
          <p:cNvPr id="2" name="Title 1">
            <a:extLst>
              <a:ext uri="{FF2B5EF4-FFF2-40B4-BE49-F238E27FC236}">
                <a16:creationId xmlns:a16="http://schemas.microsoft.com/office/drawing/2014/main" id="{867817C7-4A09-9188-0BD5-838E3AD61F1A}"/>
              </a:ext>
            </a:extLst>
          </p:cNvPr>
          <p:cNvSpPr>
            <a:spLocks noGrp="1"/>
          </p:cNvSpPr>
          <p:nvPr>
            <p:ph type="title" hasCustomPrompt="1"/>
          </p:nvPr>
        </p:nvSpPr>
        <p:spPr>
          <a:xfrm>
            <a:off x="576072" y="704088"/>
            <a:ext cx="10515600" cy="676656"/>
          </a:xfrm>
        </p:spPr>
        <p:txBody>
          <a:bodyPr/>
          <a:lstStyle>
            <a:lvl1pPr>
              <a:defRPr sz="4800"/>
            </a:lvl1pPr>
          </a:lstStyle>
          <a:p>
            <a:r>
              <a:rPr lang="en-US"/>
              <a:t>click to edit master title style	</a:t>
            </a:r>
          </a:p>
        </p:txBody>
      </p:sp>
      <p:sp>
        <p:nvSpPr>
          <p:cNvPr id="3" name="Content Placeholder 2">
            <a:extLst>
              <a:ext uri="{FF2B5EF4-FFF2-40B4-BE49-F238E27FC236}">
                <a16:creationId xmlns:a16="http://schemas.microsoft.com/office/drawing/2014/main" id="{B847C94B-98C2-CC0F-92FC-1505771390BE}"/>
              </a:ext>
            </a:extLst>
          </p:cNvPr>
          <p:cNvSpPr>
            <a:spLocks noGrp="1"/>
          </p:cNvSpPr>
          <p:nvPr>
            <p:ph idx="1"/>
          </p:nvPr>
        </p:nvSpPr>
        <p:spPr>
          <a:xfrm>
            <a:off x="576072" y="1901952"/>
            <a:ext cx="9363456"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fld id="{528FC5F6-F338-4AE4-BB23-26385BCFC423}" type="datetimeFigureOut">
              <a:rPr lang="en-US" smtClean="0"/>
              <a:t>6/15/2023</a:t>
            </a:fld>
            <a:endParaRPr lang="en-US"/>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6113E31D-E2AB-40D1-8B51-AFA5AFEF393A}" type="slidenum">
              <a:rPr lang="en-US" smtClean="0"/>
              <a:t>‹#›</a:t>
            </a:fld>
            <a:endParaRPr lang="en-US"/>
          </a:p>
        </p:txBody>
      </p:sp>
    </p:spTree>
    <p:extLst>
      <p:ext uri="{BB962C8B-B14F-4D97-AF65-F5344CB8AC3E}">
        <p14:creationId xmlns:p14="http://schemas.microsoft.com/office/powerpoint/2010/main" val="2541652902"/>
      </p:ext>
    </p:extLst>
  </p:cSld>
  <p:clrMapOvr>
    <a:masterClrMapping/>
  </p:clrMapOvr>
  <p:hf hdr="0" ftr="0" dt="0"/>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losing-Thank you 1">
    <p:bg>
      <p:bgPr>
        <a:solidFill>
          <a:schemeClr val="bg1">
            <a:lumMod val="95000"/>
          </a:schemeClr>
        </a:solidFill>
        <a:effectLst/>
      </p:bgPr>
    </p:bg>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4016877F-9863-4CBC-B4AF-D4764DBA673B}"/>
              </a:ext>
              <a:ext uri="{C183D7F6-B498-43B3-948B-1728B52AA6E4}">
                <adec:decorative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defRPr>
            </a:lvl1pPr>
          </a:lstStyle>
          <a:p>
            <a:pPr marL="0" lvl="0" algn="ctr"/>
            <a:r>
              <a:rPr lang="en-US" noProof="0"/>
              <a:t>I</a:t>
            </a:r>
          </a:p>
        </p:txBody>
      </p:sp>
      <p:sp>
        <p:nvSpPr>
          <p:cNvPr id="48" name="Freeform: Shape 47">
            <a:extLst>
              <a:ext uri="{FF2B5EF4-FFF2-40B4-BE49-F238E27FC236}">
                <a16:creationId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49" name="Freeform: Shape 48">
            <a:extLst>
              <a:ext uri="{FF2B5EF4-FFF2-40B4-BE49-F238E27FC236}">
                <a16:creationId xmlns:a16="http://schemas.microsoft.com/office/drawing/2014/main" id="{B8546525-A0E6-4238-93BC-5D43C93A450D}"/>
              </a:ext>
              <a:ext uri="{C183D7F6-B498-43B3-948B-1728B52AA6E4}">
                <adec:decorative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noProof="0"/>
              <a:t>I</a:t>
            </a:r>
          </a:p>
        </p:txBody>
      </p:sp>
      <p:sp>
        <p:nvSpPr>
          <p:cNvPr id="2" name="Title 1"/>
          <p:cNvSpPr>
            <a:spLocks noGrp="1"/>
          </p:cNvSpPr>
          <p:nvPr>
            <p:ph type="ctrTitle" hasCustomPrompt="1"/>
          </p:nvPr>
        </p:nvSpPr>
        <p:spPr>
          <a:xfrm>
            <a:off x="1378135" y="1219200"/>
            <a:ext cx="7232465" cy="903638"/>
          </a:xfrm>
        </p:spPr>
        <p:txBody>
          <a:bodyPr anchor="t">
            <a:normAutofit/>
          </a:bodyPr>
          <a:lstStyle>
            <a:lvl1pPr algn="l">
              <a:defRPr lang="en-US" sz="5000" kern="1200" cap="all" spc="100" baseline="0" dirty="0">
                <a:solidFill>
                  <a:srgbClr val="2C2E52"/>
                </a:solidFill>
                <a:latin typeface="Arial" panose="020B0604020202020204" pitchFamily="34" charset="0"/>
                <a:ea typeface="+mj-ea"/>
                <a:cs typeface="Arial" panose="020B0604020202020204" pitchFamily="34" charset="0"/>
              </a:defRPr>
            </a:lvl1pPr>
          </a:lstStyle>
          <a:p>
            <a:r>
              <a:rPr lang="en-US" noProof="0"/>
              <a:t>THANK yOU</a:t>
            </a:r>
          </a:p>
        </p:txBody>
      </p:sp>
      <p:sp>
        <p:nvSpPr>
          <p:cNvPr id="33" name="Rectangle 32">
            <a:extLst>
              <a:ext uri="{FF2B5EF4-FFF2-40B4-BE49-F238E27FC236}">
                <a16:creationId xmlns:a16="http://schemas.microsoft.com/office/drawing/2014/main" id="{E905A207-2310-4F94-86E5-13B4CCC359EC}"/>
              </a:ext>
              <a:ext uri="{C183D7F6-B498-43B3-948B-1728B52AA6E4}">
                <adec:decorative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noProof="0"/>
              <a:t>Insert Image</a:t>
            </a:r>
          </a:p>
        </p:txBody>
      </p:sp>
    </p:spTree>
    <p:extLst>
      <p:ext uri="{BB962C8B-B14F-4D97-AF65-F5344CB8AC3E}">
        <p14:creationId xmlns:p14="http://schemas.microsoft.com/office/powerpoint/2010/main" val="393251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20AE86F9-DD66-DE05-383C-6220D559B0DF}"/>
              </a:ext>
            </a:extLst>
          </p:cNvPr>
          <p:cNvSpPr>
            <a:spLocks noGrp="1"/>
          </p:cNvSpPr>
          <p:nvPr>
            <p:ph type="title" hasCustomPrompt="1"/>
          </p:nvPr>
        </p:nvSpPr>
        <p:spPr>
          <a:xfrm>
            <a:off x="576072" y="704088"/>
            <a:ext cx="10515600" cy="676656"/>
          </a:xfrm>
        </p:spPr>
        <p:txBody>
          <a:bodyPr/>
          <a:lstStyle>
            <a:lvl1pPr>
              <a:defRPr sz="4800"/>
            </a:lvl1pPr>
          </a:lstStyle>
          <a:p>
            <a:r>
              <a:rPr lang="en-US"/>
              <a:t>click to edit master title style	</a:t>
            </a:r>
          </a:p>
        </p:txBody>
      </p:sp>
      <p:sp>
        <p:nvSpPr>
          <p:cNvPr id="21" name="Content Placeholder 2">
            <a:extLst>
              <a:ext uri="{FF2B5EF4-FFF2-40B4-BE49-F238E27FC236}">
                <a16:creationId xmlns:a16="http://schemas.microsoft.com/office/drawing/2014/main" id="{74C193E5-97F9-7817-FACF-5B94BAD9C758}"/>
              </a:ext>
            </a:extLst>
          </p:cNvPr>
          <p:cNvSpPr>
            <a:spLocks noGrp="1"/>
          </p:cNvSpPr>
          <p:nvPr>
            <p:ph idx="1"/>
          </p:nvPr>
        </p:nvSpPr>
        <p:spPr>
          <a:xfrm>
            <a:off x="576072" y="1901952"/>
            <a:ext cx="9363456" cy="38770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E51F5A-4888-D63D-29F3-B01CF7E21C47}"/>
              </a:ext>
            </a:extLst>
          </p:cNvPr>
          <p:cNvSpPr>
            <a:spLocks noGrp="1"/>
          </p:cNvSpPr>
          <p:nvPr>
            <p:ph type="dt" sz="half" idx="10"/>
          </p:nvPr>
        </p:nvSpPr>
        <p:spPr/>
        <p:txBody>
          <a:bodyPr/>
          <a:lstStyle/>
          <a:p>
            <a:fld id="{98624D31-43A5-475A-80CF-332C9F6DCF35}" type="datetimeFigureOut">
              <a:rPr lang="en-US" smtClean="0"/>
              <a:t>6/15/2023</a:t>
            </a:fld>
            <a:endParaRPr lang="en-US"/>
          </a:p>
        </p:txBody>
      </p:sp>
      <p:sp>
        <p:nvSpPr>
          <p:cNvPr id="5" name="Footer Placeholder 4">
            <a:extLst>
              <a:ext uri="{FF2B5EF4-FFF2-40B4-BE49-F238E27FC236}">
                <a16:creationId xmlns:a16="http://schemas.microsoft.com/office/drawing/2014/main" id="{3F237303-EC0A-6693-6BFA-55DB329E39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A5FC7-AE15-3D20-F798-0247D85FF797}"/>
              </a:ext>
            </a:extLst>
          </p:cNvPr>
          <p:cNvSpPr>
            <a:spLocks noGrp="1"/>
          </p:cNvSpPr>
          <p:nvPr>
            <p:ph type="sldNum" sz="quarter" idx="12"/>
          </p:nvPr>
        </p:nvSpPr>
        <p:spPr/>
        <p:txBody>
          <a:bodyPr/>
          <a:lstStyle/>
          <a:p>
            <a:fld id="{4FAB73BC-B049-4115-A692-8D63A059BFB8}" type="slidenum">
              <a:rPr lang="en-US" smtClean="0"/>
              <a:pPr/>
              <a:t>‹#›</a:t>
            </a:fld>
            <a:endParaRPr lang="en-US"/>
          </a:p>
        </p:txBody>
      </p:sp>
      <p:sp>
        <p:nvSpPr>
          <p:cNvPr id="13" name="Freeform: Shape 12">
            <a:extLst>
              <a:ext uri="{FF2B5EF4-FFF2-40B4-BE49-F238E27FC236}">
                <a16:creationId xmlns:a16="http://schemas.microsoft.com/office/drawing/2014/main" id="{B05A86D8-26B0-1ADB-0CE2-B445D2A2866D}"/>
              </a:ext>
            </a:extLst>
          </p:cNvPr>
          <p:cNvSpPr/>
          <p:nvPr/>
        </p:nvSpPr>
        <p:spPr>
          <a:xfrm>
            <a:off x="4600810" y="0"/>
            <a:ext cx="7591189" cy="6858000"/>
          </a:xfrm>
          <a:custGeom>
            <a:avLst/>
            <a:gdLst>
              <a:gd name="connsiteX0" fmla="*/ 3873124 w 7591189"/>
              <a:gd name="connsiteY0" fmla="*/ 0 h 6858000"/>
              <a:gd name="connsiteX1" fmla="*/ 7591189 w 7591189"/>
              <a:gd name="connsiteY1" fmla="*/ 0 h 6858000"/>
              <a:gd name="connsiteX2" fmla="*/ 7591189 w 7591189"/>
              <a:gd name="connsiteY2" fmla="*/ 6858000 h 6858000"/>
              <a:gd name="connsiteX3" fmla="*/ 0 w 7591189"/>
              <a:gd name="connsiteY3" fmla="*/ 6858000 h 6858000"/>
              <a:gd name="connsiteX4" fmla="*/ 37792 w 7591189"/>
              <a:gd name="connsiteY4" fmla="*/ 6767219 h 6858000"/>
              <a:gd name="connsiteX5" fmla="*/ 124614 w 7591189"/>
              <a:gd name="connsiteY5" fmla="*/ 6593191 h 6858000"/>
              <a:gd name="connsiteX6" fmla="*/ 5022788 w 7591189"/>
              <a:gd name="connsiteY6" fmla="*/ 3831835 h 6858000"/>
              <a:gd name="connsiteX7" fmla="*/ 3917644 w 7591189"/>
              <a:gd name="connsiteY7" fmla="*/ 11237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91189" h="6858000">
                <a:moveTo>
                  <a:pt x="3873124" y="0"/>
                </a:moveTo>
                <a:lnTo>
                  <a:pt x="7591189" y="0"/>
                </a:lnTo>
                <a:lnTo>
                  <a:pt x="7591189" y="6858000"/>
                </a:lnTo>
                <a:lnTo>
                  <a:pt x="0" y="6858000"/>
                </a:lnTo>
                <a:lnTo>
                  <a:pt x="37792" y="6767219"/>
                </a:lnTo>
                <a:cubicBezTo>
                  <a:pt x="73499" y="6688089"/>
                  <a:pt x="105476" y="6628399"/>
                  <a:pt x="124614" y="6593191"/>
                </a:cubicBezTo>
                <a:cubicBezTo>
                  <a:pt x="1166892" y="4681475"/>
                  <a:pt x="4192708" y="5285613"/>
                  <a:pt x="5022788" y="3831835"/>
                </a:cubicBezTo>
                <a:cubicBezTo>
                  <a:pt x="5664755" y="2707491"/>
                  <a:pt x="4432969" y="1333564"/>
                  <a:pt x="3917644" y="112370"/>
                </a:cubicBezTo>
                <a:close/>
              </a:path>
            </a:pathLst>
          </a:custGeom>
          <a:solidFill>
            <a:schemeClr val="accent4">
              <a:lumMod val="60000"/>
              <a:lumOff val="40000"/>
              <a:alpha val="20000"/>
            </a:schemeClr>
          </a:solidFill>
          <a:ln w="4557"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a:solidFill>
                <a:schemeClr val="tx1"/>
              </a:solidFill>
            </a:endParaRPr>
          </a:p>
        </p:txBody>
      </p:sp>
      <p:sp>
        <p:nvSpPr>
          <p:cNvPr id="19" name="Freeform: Shape 18">
            <a:extLst>
              <a:ext uri="{FF2B5EF4-FFF2-40B4-BE49-F238E27FC236}">
                <a16:creationId xmlns:a16="http://schemas.microsoft.com/office/drawing/2014/main" id="{33A68E8B-64DF-46D3-2FA2-4BBBBF8BFB15}"/>
              </a:ext>
            </a:extLst>
          </p:cNvPr>
          <p:cNvSpPr/>
          <p:nvPr/>
        </p:nvSpPr>
        <p:spPr>
          <a:xfrm>
            <a:off x="6134000" y="-30589"/>
            <a:ext cx="5047481" cy="6915258"/>
          </a:xfrm>
          <a:custGeom>
            <a:avLst/>
            <a:gdLst>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8" fmla="*/ 91440 w 6112702"/>
              <a:gd name="connsiteY8" fmla="*/ 91440 h 7110654"/>
              <a:gd name="connsiteX0" fmla="*/ 0 w 6112702"/>
              <a:gd name="connsiteY0" fmla="*/ 0 h 7110654"/>
              <a:gd name="connsiteX1" fmla="*/ 6112702 w 6112702"/>
              <a:gd name="connsiteY1" fmla="*/ 0 h 7110654"/>
              <a:gd name="connsiteX2" fmla="*/ 6112702 w 6112702"/>
              <a:gd name="connsiteY2" fmla="*/ 7022484 h 7110654"/>
              <a:gd name="connsiteX3" fmla="*/ 6063029 w 6112702"/>
              <a:gd name="connsiteY3" fmla="*/ 7038508 h 7110654"/>
              <a:gd name="connsiteX4" fmla="*/ 4891976 w 6112702"/>
              <a:gd name="connsiteY4" fmla="*/ 6854987 h 7110654"/>
              <a:gd name="connsiteX5" fmla="*/ 4716552 w 6112702"/>
              <a:gd name="connsiteY5" fmla="*/ 767477 h 7110654"/>
              <a:gd name="connsiteX6" fmla="*/ 118479 w 6112702"/>
              <a:gd name="connsiteY6" fmla="*/ 160166 h 7110654"/>
              <a:gd name="connsiteX7" fmla="*/ 10887 w 6112702"/>
              <a:gd name="connsiteY7" fmla="*/ 17038 h 7110654"/>
              <a:gd name="connsiteX0" fmla="*/ 6101815 w 6101815"/>
              <a:gd name="connsiteY0" fmla="*/ 0 h 7110654"/>
              <a:gd name="connsiteX1" fmla="*/ 6101815 w 6101815"/>
              <a:gd name="connsiteY1" fmla="*/ 7022484 h 7110654"/>
              <a:gd name="connsiteX2" fmla="*/ 6052142 w 6101815"/>
              <a:gd name="connsiteY2" fmla="*/ 7038508 h 7110654"/>
              <a:gd name="connsiteX3" fmla="*/ 4881089 w 6101815"/>
              <a:gd name="connsiteY3" fmla="*/ 6854987 h 7110654"/>
              <a:gd name="connsiteX4" fmla="*/ 4705665 w 6101815"/>
              <a:gd name="connsiteY4" fmla="*/ 767477 h 7110654"/>
              <a:gd name="connsiteX5" fmla="*/ 107592 w 6101815"/>
              <a:gd name="connsiteY5" fmla="*/ 160166 h 7110654"/>
              <a:gd name="connsiteX6" fmla="*/ 0 w 6101815"/>
              <a:gd name="connsiteY6" fmla="*/ 17038 h 7110654"/>
              <a:gd name="connsiteX0" fmla="*/ 6101815 w 6101815"/>
              <a:gd name="connsiteY0" fmla="*/ 7005446 h 7093616"/>
              <a:gd name="connsiteX1" fmla="*/ 6052142 w 6101815"/>
              <a:gd name="connsiteY1" fmla="*/ 7021470 h 7093616"/>
              <a:gd name="connsiteX2" fmla="*/ 4881089 w 6101815"/>
              <a:gd name="connsiteY2" fmla="*/ 6837949 h 7093616"/>
              <a:gd name="connsiteX3" fmla="*/ 4705665 w 6101815"/>
              <a:gd name="connsiteY3" fmla="*/ 750439 h 7093616"/>
              <a:gd name="connsiteX4" fmla="*/ 107592 w 6101815"/>
              <a:gd name="connsiteY4" fmla="*/ 143128 h 7093616"/>
              <a:gd name="connsiteX5" fmla="*/ 0 w 6101815"/>
              <a:gd name="connsiteY5" fmla="*/ 0 h 7093616"/>
              <a:gd name="connsiteX0" fmla="*/ 6052142 w 6052142"/>
              <a:gd name="connsiteY0" fmla="*/ 7021470 h 7093616"/>
              <a:gd name="connsiteX1" fmla="*/ 4881089 w 6052142"/>
              <a:gd name="connsiteY1" fmla="*/ 6837949 h 7093616"/>
              <a:gd name="connsiteX2" fmla="*/ 4705665 w 6052142"/>
              <a:gd name="connsiteY2" fmla="*/ 750439 h 7093616"/>
              <a:gd name="connsiteX3" fmla="*/ 107592 w 6052142"/>
              <a:gd name="connsiteY3" fmla="*/ 143128 h 7093616"/>
              <a:gd name="connsiteX4" fmla="*/ 0 w 6052142"/>
              <a:gd name="connsiteY4" fmla="*/ 0 h 7093616"/>
              <a:gd name="connsiteX0" fmla="*/ 6052142 w 6052142"/>
              <a:gd name="connsiteY0" fmla="*/ 7021470 h 7095398"/>
              <a:gd name="connsiteX1" fmla="*/ 4881089 w 6052142"/>
              <a:gd name="connsiteY1" fmla="*/ 6843664 h 7095398"/>
              <a:gd name="connsiteX2" fmla="*/ 4705665 w 6052142"/>
              <a:gd name="connsiteY2" fmla="*/ 750439 h 7095398"/>
              <a:gd name="connsiteX3" fmla="*/ 107592 w 6052142"/>
              <a:gd name="connsiteY3" fmla="*/ 143128 h 7095398"/>
              <a:gd name="connsiteX4" fmla="*/ 0 w 6052142"/>
              <a:gd name="connsiteY4" fmla="*/ 0 h 7095398"/>
              <a:gd name="connsiteX0" fmla="*/ 6052142 w 6052142"/>
              <a:gd name="connsiteY0" fmla="*/ 7021470 h 7348010"/>
              <a:gd name="connsiteX1" fmla="*/ 5132169 w 6052142"/>
              <a:gd name="connsiteY1" fmla="*/ 7012413 h 7348010"/>
              <a:gd name="connsiteX2" fmla="*/ 4881089 w 6052142"/>
              <a:gd name="connsiteY2" fmla="*/ 6843664 h 7348010"/>
              <a:gd name="connsiteX3" fmla="*/ 4705665 w 6052142"/>
              <a:gd name="connsiteY3" fmla="*/ 750439 h 7348010"/>
              <a:gd name="connsiteX4" fmla="*/ 107592 w 6052142"/>
              <a:gd name="connsiteY4" fmla="*/ 143128 h 7348010"/>
              <a:gd name="connsiteX5" fmla="*/ 0 w 6052142"/>
              <a:gd name="connsiteY5" fmla="*/ 0 h 7348010"/>
              <a:gd name="connsiteX0" fmla="*/ 6052142 w 6052142"/>
              <a:gd name="connsiteY0" fmla="*/ 7021470 h 7351452"/>
              <a:gd name="connsiteX1" fmla="*/ 5132169 w 6052142"/>
              <a:gd name="connsiteY1" fmla="*/ 7012413 h 7351452"/>
              <a:gd name="connsiteX2" fmla="*/ 4881089 w 6052142"/>
              <a:gd name="connsiteY2" fmla="*/ 6843664 h 7351452"/>
              <a:gd name="connsiteX3" fmla="*/ 4705665 w 6052142"/>
              <a:gd name="connsiteY3" fmla="*/ 750439 h 7351452"/>
              <a:gd name="connsiteX4" fmla="*/ 107592 w 6052142"/>
              <a:gd name="connsiteY4" fmla="*/ 143128 h 7351452"/>
              <a:gd name="connsiteX5" fmla="*/ 0 w 6052142"/>
              <a:gd name="connsiteY5" fmla="*/ 0 h 7351452"/>
              <a:gd name="connsiteX0" fmla="*/ 6052142 w 6052142"/>
              <a:gd name="connsiteY0" fmla="*/ 7021470 h 7351452"/>
              <a:gd name="connsiteX1" fmla="*/ 5132169 w 6052142"/>
              <a:gd name="connsiteY1" fmla="*/ 7012413 h 7351452"/>
              <a:gd name="connsiteX2" fmla="*/ 4881089 w 6052142"/>
              <a:gd name="connsiteY2" fmla="*/ 6843664 h 7351452"/>
              <a:gd name="connsiteX3" fmla="*/ 4705665 w 6052142"/>
              <a:gd name="connsiteY3" fmla="*/ 750439 h 7351452"/>
              <a:gd name="connsiteX4" fmla="*/ 107592 w 6052142"/>
              <a:gd name="connsiteY4" fmla="*/ 143128 h 7351452"/>
              <a:gd name="connsiteX5" fmla="*/ 0 w 6052142"/>
              <a:gd name="connsiteY5" fmla="*/ 0 h 7351452"/>
              <a:gd name="connsiteX0" fmla="*/ 6052142 w 6052142"/>
              <a:gd name="connsiteY0" fmla="*/ 7021470 h 7021470"/>
              <a:gd name="connsiteX1" fmla="*/ 5132169 w 6052142"/>
              <a:gd name="connsiteY1" fmla="*/ 7012413 h 7021470"/>
              <a:gd name="connsiteX2" fmla="*/ 4881089 w 6052142"/>
              <a:gd name="connsiteY2" fmla="*/ 6843664 h 7021470"/>
              <a:gd name="connsiteX3" fmla="*/ 4705665 w 6052142"/>
              <a:gd name="connsiteY3" fmla="*/ 750439 h 7021470"/>
              <a:gd name="connsiteX4" fmla="*/ 107592 w 6052142"/>
              <a:gd name="connsiteY4" fmla="*/ 143128 h 7021470"/>
              <a:gd name="connsiteX5" fmla="*/ 0 w 6052142"/>
              <a:gd name="connsiteY5" fmla="*/ 0 h 7021470"/>
              <a:gd name="connsiteX0" fmla="*/ 6052142 w 6052142"/>
              <a:gd name="connsiteY0" fmla="*/ 7021470 h 7021470"/>
              <a:gd name="connsiteX1" fmla="*/ 5132169 w 6052142"/>
              <a:gd name="connsiteY1" fmla="*/ 7012413 h 7021470"/>
              <a:gd name="connsiteX2" fmla="*/ 4968339 w 6052142"/>
              <a:gd name="connsiteY2" fmla="*/ 6900018 h 7021470"/>
              <a:gd name="connsiteX3" fmla="*/ 4881089 w 6052142"/>
              <a:gd name="connsiteY3" fmla="*/ 6843664 h 7021470"/>
              <a:gd name="connsiteX4" fmla="*/ 4705665 w 6052142"/>
              <a:gd name="connsiteY4" fmla="*/ 750439 h 7021470"/>
              <a:gd name="connsiteX5" fmla="*/ 107592 w 6052142"/>
              <a:gd name="connsiteY5" fmla="*/ 143128 h 7021470"/>
              <a:gd name="connsiteX6" fmla="*/ 0 w 6052142"/>
              <a:gd name="connsiteY6" fmla="*/ 0 h 7021470"/>
              <a:gd name="connsiteX0" fmla="*/ 5132169 w 5132169"/>
              <a:gd name="connsiteY0" fmla="*/ 7012413 h 7012413"/>
              <a:gd name="connsiteX1" fmla="*/ 4968339 w 5132169"/>
              <a:gd name="connsiteY1" fmla="*/ 6900018 h 7012413"/>
              <a:gd name="connsiteX2" fmla="*/ 4881089 w 5132169"/>
              <a:gd name="connsiteY2" fmla="*/ 6843664 h 7012413"/>
              <a:gd name="connsiteX3" fmla="*/ 4705665 w 5132169"/>
              <a:gd name="connsiteY3" fmla="*/ 750439 h 7012413"/>
              <a:gd name="connsiteX4" fmla="*/ 107592 w 5132169"/>
              <a:gd name="connsiteY4" fmla="*/ 143128 h 7012413"/>
              <a:gd name="connsiteX5" fmla="*/ 0 w 5132169"/>
              <a:gd name="connsiteY5" fmla="*/ 0 h 7012413"/>
              <a:gd name="connsiteX0" fmla="*/ 4995009 w 5047481"/>
              <a:gd name="connsiteY0" fmla="*/ 6915258 h 6915258"/>
              <a:gd name="connsiteX1" fmla="*/ 4968339 w 5047481"/>
              <a:gd name="connsiteY1" fmla="*/ 6900018 h 6915258"/>
              <a:gd name="connsiteX2" fmla="*/ 4881089 w 5047481"/>
              <a:gd name="connsiteY2" fmla="*/ 6843664 h 6915258"/>
              <a:gd name="connsiteX3" fmla="*/ 4705665 w 5047481"/>
              <a:gd name="connsiteY3" fmla="*/ 750439 h 6915258"/>
              <a:gd name="connsiteX4" fmla="*/ 107592 w 5047481"/>
              <a:gd name="connsiteY4" fmla="*/ 143128 h 6915258"/>
              <a:gd name="connsiteX5" fmla="*/ 0 w 5047481"/>
              <a:gd name="connsiteY5" fmla="*/ 0 h 6915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7481" h="6915258">
                <a:moveTo>
                  <a:pt x="4995009" y="6915258"/>
                </a:moveTo>
                <a:lnTo>
                  <a:pt x="4968339" y="6900018"/>
                </a:lnTo>
                <a:lnTo>
                  <a:pt x="4881089" y="6843664"/>
                </a:lnTo>
                <a:cubicBezTo>
                  <a:pt x="3776291" y="5767009"/>
                  <a:pt x="5813542" y="2039756"/>
                  <a:pt x="4705665" y="750439"/>
                </a:cubicBezTo>
                <a:cubicBezTo>
                  <a:pt x="3720820" y="-395678"/>
                  <a:pt x="1362200" y="1673555"/>
                  <a:pt x="107592" y="143128"/>
                </a:cubicBezTo>
                <a:cubicBezTo>
                  <a:pt x="84533" y="114915"/>
                  <a:pt x="45825" y="66862"/>
                  <a:pt x="0" y="0"/>
                </a:cubicBezTo>
              </a:path>
            </a:pathLst>
          </a:custGeom>
          <a:noFill/>
          <a:ln w="60325" cap="flat">
            <a:solidFill>
              <a:schemeClr val="accent1"/>
            </a:solid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a:solidFill>
                <a:schemeClr val="tx1"/>
              </a:solidFill>
            </a:endParaRPr>
          </a:p>
        </p:txBody>
      </p:sp>
    </p:spTree>
    <p:extLst>
      <p:ext uri="{BB962C8B-B14F-4D97-AF65-F5344CB8AC3E}">
        <p14:creationId xmlns:p14="http://schemas.microsoft.com/office/powerpoint/2010/main" val="849447347"/>
      </p:ext>
    </p:extLst>
  </p:cSld>
  <p:clrMapOvr>
    <a:masterClrMapping/>
  </p:clrMapOvr>
  <p:hf hdr="0" ftr="0" dt="0"/>
  <p:extLst>
    <p:ext uri="{DCECCB84-F9BA-43D5-87BE-67443E8EF086}">
      <p15:sldGuideLst xmlns:p15="http://schemas.microsoft.com/office/powerpoint/2012/main">
        <p15:guide id="1" orient="horz" pos="3984">
          <p15:clr>
            <a:srgbClr val="FBAE40"/>
          </p15:clr>
        </p15:guide>
        <p15:guide id="2" pos="7272">
          <p15:clr>
            <a:srgbClr val="FBAE40"/>
          </p15:clr>
        </p15:guide>
        <p15:guide id="3" pos="408">
          <p15:clr>
            <a:srgbClr val="FBAE40"/>
          </p15:clr>
        </p15:guide>
        <p15:guide id="4" orient="horz" pos="50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4_Title Slide_DeepYellow">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32EC3EF4-A2D5-4058-977A-74A37AC365BD}"/>
              </a:ext>
              <a:ext uri="{C183D7F6-B498-43B3-948B-1728B52AA6E4}">
                <adec:decorative xmlns:adec="http://schemas.microsoft.com/office/drawing/2017/decorative" val="1"/>
              </a:ext>
            </a:extLst>
          </p:cNvPr>
          <p:cNvSpPr>
            <a:spLocks noGrp="1"/>
          </p:cNvSpPr>
          <p:nvPr>
            <p:ph type="pic" sz="quarter" idx="11"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02525 h 6858000"/>
              <a:gd name="connsiteX3" fmla="*/ 8273508 w 12192000"/>
              <a:gd name="connsiteY3" fmla="*/ 6858000 h 6858000"/>
              <a:gd name="connsiteX4" fmla="*/ 0 w 121920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8000">
                <a:moveTo>
                  <a:pt x="0" y="0"/>
                </a:moveTo>
                <a:lnTo>
                  <a:pt x="12192000" y="0"/>
                </a:lnTo>
                <a:lnTo>
                  <a:pt x="12192000" y="602525"/>
                </a:lnTo>
                <a:lnTo>
                  <a:pt x="8273508" y="6858000"/>
                </a:lnTo>
                <a:lnTo>
                  <a:pt x="0" y="6858000"/>
                </a:lnTo>
                <a:close/>
              </a:path>
            </a:pathLst>
          </a:custGeom>
          <a:solidFill>
            <a:schemeClr val="bg1"/>
          </a:solidFill>
          <a:effectLst>
            <a:outerShdw blurRad="165100" dist="38100" dir="2700000" algn="tl" rotWithShape="0">
              <a:prstClr val="black">
                <a:alpha val="40000"/>
              </a:prstClr>
            </a:outerShdw>
          </a:effectLst>
        </p:spPr>
        <p:txBody>
          <a:bodyPr wrap="square" anchor="ctr">
            <a:noAutofit/>
          </a:bodyPr>
          <a:lstStyle>
            <a:lvl1pPr marL="0" indent="0" algn="ctr">
              <a:buNone/>
              <a:defRPr/>
            </a:lvl1pPr>
          </a:lstStyle>
          <a:p>
            <a:r>
              <a:rPr lang="en-US"/>
              <a:t>Insert Image</a:t>
            </a:r>
            <a:endParaRPr lang="en-GB"/>
          </a:p>
        </p:txBody>
      </p:sp>
      <p:sp>
        <p:nvSpPr>
          <p:cNvPr id="27" name="Text Placeholder 16">
            <a:extLst>
              <a:ext uri="{FF2B5EF4-FFF2-40B4-BE49-F238E27FC236}">
                <a16:creationId xmlns:a16="http://schemas.microsoft.com/office/drawing/2014/main" id="{4E7C74DD-4244-46B7-8336-30F7151DB21B}"/>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8074536" y="3124200"/>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a:t>I</a:t>
            </a:r>
            <a:endParaRPr lang="en-GB"/>
          </a:p>
        </p:txBody>
      </p:sp>
      <p:sp>
        <p:nvSpPr>
          <p:cNvPr id="24" name="Text Placeholder 23">
            <a:extLst>
              <a:ext uri="{FF2B5EF4-FFF2-40B4-BE49-F238E27FC236}">
                <a16:creationId xmlns:a16="http://schemas.microsoft.com/office/drawing/2014/main" id="{9DC663CF-0C67-4619-B40E-7832C4DA15FE}"/>
              </a:ext>
              <a:ext uri="{C183D7F6-B498-43B3-948B-1728B52AA6E4}">
                <adec:decorative xmlns:adec="http://schemas.microsoft.com/office/drawing/2017/decorative" val="1"/>
              </a:ext>
            </a:extLst>
          </p:cNvPr>
          <p:cNvSpPr>
            <a:spLocks noGrp="1"/>
          </p:cNvSpPr>
          <p:nvPr>
            <p:ph type="body" sz="quarter" idx="15" hasCustomPrompt="1"/>
          </p:nvPr>
        </p:nvSpPr>
        <p:spPr>
          <a:xfrm>
            <a:off x="2190750" y="609600"/>
            <a:ext cx="7810500" cy="5638800"/>
          </a:xfrm>
          <a:custGeom>
            <a:avLst/>
            <a:gdLst>
              <a:gd name="connsiteX0" fmla="*/ 0 w 7810500"/>
              <a:gd name="connsiteY0" fmla="*/ 0 h 5638800"/>
              <a:gd name="connsiteX1" fmla="*/ 7810500 w 7810500"/>
              <a:gd name="connsiteY1" fmla="*/ 0 h 5638800"/>
              <a:gd name="connsiteX2" fmla="*/ 7810500 w 7810500"/>
              <a:gd name="connsiteY2" fmla="*/ 3151512 h 5638800"/>
              <a:gd name="connsiteX3" fmla="*/ 6252438 w 7810500"/>
              <a:gd name="connsiteY3" fmla="*/ 5638800 h 5638800"/>
              <a:gd name="connsiteX4" fmla="*/ 0 w 7810500"/>
              <a:gd name="connsiteY4" fmla="*/ 5638800 h 563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0500" h="5638800">
                <a:moveTo>
                  <a:pt x="0" y="0"/>
                </a:moveTo>
                <a:lnTo>
                  <a:pt x="7810500" y="0"/>
                </a:lnTo>
                <a:lnTo>
                  <a:pt x="7810500" y="3151512"/>
                </a:lnTo>
                <a:lnTo>
                  <a:pt x="6252438" y="5638800"/>
                </a:lnTo>
                <a:lnTo>
                  <a:pt x="0" y="5638800"/>
                </a:lnTo>
                <a:close/>
              </a:path>
            </a:pathLst>
          </a:custGeom>
          <a:solidFill>
            <a:schemeClr val="accent1"/>
          </a:solidFill>
          <a:effectLst>
            <a:outerShdw blurRad="50800" dist="38100" dir="2700000" algn="tl" rotWithShape="0">
              <a:prstClr val="black">
                <a:alpha val="40000"/>
              </a:prstClr>
            </a:outerShdw>
          </a:effectLst>
        </p:spPr>
        <p:txBody>
          <a:bodyPr wrap="square">
            <a:noAutofit/>
          </a:bodyPr>
          <a:lstStyle>
            <a:lvl1pPr marL="0" indent="0" algn="ctr">
              <a:buNone/>
              <a:defRPr>
                <a:solidFill>
                  <a:schemeClr val="tx1">
                    <a:alpha val="0"/>
                  </a:schemeClr>
                </a:solidFill>
              </a:defRPr>
            </a:lvl1pPr>
          </a:lstStyle>
          <a:p>
            <a:pPr lvl="0"/>
            <a:r>
              <a:rPr lang="en-US"/>
              <a:t>I</a:t>
            </a:r>
            <a:endParaRPr lang="en-GB"/>
          </a:p>
        </p:txBody>
      </p:sp>
      <p:sp>
        <p:nvSpPr>
          <p:cNvPr id="2" name="Title 1"/>
          <p:cNvSpPr>
            <a:spLocks noGrp="1"/>
          </p:cNvSpPr>
          <p:nvPr>
            <p:ph type="ctrTitle"/>
          </p:nvPr>
        </p:nvSpPr>
        <p:spPr>
          <a:xfrm>
            <a:off x="3163809" y="1905000"/>
            <a:ext cx="5864382" cy="2275238"/>
          </a:xfrm>
        </p:spPr>
        <p:txBody>
          <a:bodyPr anchor="t">
            <a:normAutofit/>
          </a:bodyPr>
          <a:lstStyle>
            <a:lvl1pPr algn="ctr">
              <a:defRPr lang="en-US" sz="5000" kern="1200" cap="all" spc="100" baseline="0" dirty="0">
                <a:solidFill>
                  <a:schemeClr val="bg1"/>
                </a:solidFill>
                <a:latin typeface="+mj-lt"/>
                <a:ea typeface="+mj-ea"/>
                <a:cs typeface="+mj-cs"/>
              </a:defRPr>
            </a:lvl1pPr>
          </a:lstStyle>
          <a:p>
            <a:r>
              <a:rPr lang="en-US"/>
              <a:t>Click to edit Master title style</a:t>
            </a:r>
          </a:p>
        </p:txBody>
      </p:sp>
      <p:sp>
        <p:nvSpPr>
          <p:cNvPr id="3" name="Subtitle 2"/>
          <p:cNvSpPr>
            <a:spLocks noGrp="1"/>
          </p:cNvSpPr>
          <p:nvPr>
            <p:ph type="subTitle" idx="1"/>
          </p:nvPr>
        </p:nvSpPr>
        <p:spPr>
          <a:xfrm>
            <a:off x="4059707" y="4297679"/>
            <a:ext cx="4072586" cy="1463040"/>
          </a:xfrm>
        </p:spPr>
        <p:txBody>
          <a:bodyPr lIns="91440" rIns="91440" anchor="t">
            <a:normAutofit/>
          </a:bodyPr>
          <a:lstStyle>
            <a:lvl1pPr marL="0" indent="0" algn="ctr">
              <a:lnSpc>
                <a:spcPct val="100000"/>
              </a:lnSpc>
              <a:spcBef>
                <a:spcPts val="0"/>
              </a:spcBef>
              <a:buNone/>
              <a:defRPr lang="en-US" sz="2000" kern="1200" dirty="0">
                <a:solidFill>
                  <a:schemeClr val="bg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p>
        </p:txBody>
      </p:sp>
    </p:spTree>
    <p:extLst>
      <p:ext uri="{BB962C8B-B14F-4D97-AF65-F5344CB8AC3E}">
        <p14:creationId xmlns:p14="http://schemas.microsoft.com/office/powerpoint/2010/main" val="3613470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sp>
        <p:nvSpPr>
          <p:cNvPr id="9" name="Content Placeholder 6">
            <a:extLst>
              <a:ext uri="{FF2B5EF4-FFF2-40B4-BE49-F238E27FC236}">
                <a16:creationId xmlns:a16="http://schemas.microsoft.com/office/drawing/2014/main" id="{B4D7EDB3-2E95-4A48-8F8B-59E654CC198E}"/>
              </a:ext>
            </a:extLst>
          </p:cNvPr>
          <p:cNvSpPr>
            <a:spLocks noGrp="1"/>
          </p:cNvSpPr>
          <p:nvPr>
            <p:ph sz="quarter" idx="13"/>
          </p:nvPr>
        </p:nvSpPr>
        <p:spPr>
          <a:xfrm>
            <a:off x="407368" y="1132282"/>
            <a:ext cx="10787287" cy="4593435"/>
          </a:xfrm>
        </p:spPr>
        <p:txBody>
          <a:bodyPr lIns="91440" rIns="91440">
            <a:normAutofit/>
          </a:bodyPr>
          <a:lstStyle>
            <a:lvl1pPr>
              <a:defRPr sz="2400">
                <a:latin typeface="Arial Nova Light" panose="020B0304020202020204" pitchFamily="34" charset="0"/>
              </a:defRPr>
            </a:lvl1pPr>
            <a:lvl2pPr>
              <a:defRPr sz="2000">
                <a:latin typeface="Arial Nova Light" panose="020B0304020202020204" pitchFamily="34" charset="0"/>
              </a:defRPr>
            </a:lvl2pPr>
            <a:lvl3pPr>
              <a:defRPr sz="1800">
                <a:latin typeface="Arial Nova Light" panose="020B0304020202020204" pitchFamily="34" charset="0"/>
              </a:defRPr>
            </a:lvl3pPr>
            <a:lvl4pPr>
              <a:defRPr sz="1600">
                <a:latin typeface="Arial Nova Light" panose="020B0304020202020204" pitchFamily="34" charset="0"/>
              </a:defRPr>
            </a:lvl4pPr>
            <a:lvl5pPr>
              <a:defRPr sz="1600">
                <a:latin typeface="Arial Nova Light" panose="020B0304020202020204"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Footer Placeholder 4">
            <a:extLst>
              <a:ext uri="{FF2B5EF4-FFF2-40B4-BE49-F238E27FC236}">
                <a16:creationId xmlns:a16="http://schemas.microsoft.com/office/drawing/2014/main" id="{05F71F83-1698-42CB-88F9-CADB638C254A}"/>
              </a:ext>
            </a:extLst>
          </p:cNvPr>
          <p:cNvSpPr>
            <a:spLocks noGrp="1"/>
          </p:cNvSpPr>
          <p:nvPr>
            <p:ph type="ftr" sz="quarter" idx="3"/>
          </p:nvPr>
        </p:nvSpPr>
        <p:spPr>
          <a:xfrm>
            <a:off x="4376928" y="6309360"/>
            <a:ext cx="3438144" cy="310896"/>
          </a:xfrm>
          <a:prstGeom prst="rect">
            <a:avLst/>
          </a:prstGeom>
        </p:spPr>
        <p:txBody>
          <a:bodyPr vert="horz" lIns="91440" tIns="45720" rIns="91440" bIns="45720" rtlCol="0" anchor="ctr"/>
          <a:lstStyle>
            <a:lvl1pPr algn="ctr">
              <a:defRPr sz="1400">
                <a:solidFill>
                  <a:schemeClr val="tx1"/>
                </a:solidFill>
              </a:defRPr>
            </a:lvl1pPr>
          </a:lstStyle>
          <a:p>
            <a:endParaRPr lang="en-US"/>
          </a:p>
        </p:txBody>
      </p:sp>
      <p:sp>
        <p:nvSpPr>
          <p:cNvPr id="13" name="Slide Number Placeholder 5">
            <a:extLst>
              <a:ext uri="{FF2B5EF4-FFF2-40B4-BE49-F238E27FC236}">
                <a16:creationId xmlns:a16="http://schemas.microsoft.com/office/drawing/2014/main" id="{716CC07E-1ABB-4381-9F88-D063B34C16FB}"/>
              </a:ext>
            </a:extLst>
          </p:cNvPr>
          <p:cNvSpPr txBox="1">
            <a:spLocks/>
          </p:cNvSpPr>
          <p:nvPr userDrawn="1"/>
        </p:nvSpPr>
        <p:spPr>
          <a:xfrm>
            <a:off x="10992544" y="6306866"/>
            <a:ext cx="987552" cy="310896"/>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FAB73BC-B049-4115-A692-8D63A059BFB8}" type="slidenum">
              <a:rPr lang="en-US" smtClean="0"/>
              <a:pPr/>
              <a:t>‹#›</a:t>
            </a:fld>
            <a:endParaRPr lang="en-US"/>
          </a:p>
        </p:txBody>
      </p:sp>
      <p:pic>
        <p:nvPicPr>
          <p:cNvPr id="16" name="Picture 15">
            <a:extLst>
              <a:ext uri="{FF2B5EF4-FFF2-40B4-BE49-F238E27FC236}">
                <a16:creationId xmlns:a16="http://schemas.microsoft.com/office/drawing/2014/main" id="{6381B39F-F728-4CE0-8FCB-616CC7EFDCC0}"/>
              </a:ext>
            </a:extLst>
          </p:cNvPr>
          <p:cNvPicPr>
            <a:picLocks noChangeAspect="1"/>
          </p:cNvPicPr>
          <p:nvPr userDrawn="1"/>
        </p:nvPicPr>
        <p:blipFill>
          <a:blip r:embed="rId2">
            <a:clrChange>
              <a:clrFrom>
                <a:srgbClr val="F8F8F8"/>
              </a:clrFrom>
              <a:clrTo>
                <a:srgbClr val="F8F8F8">
                  <a:alpha val="0"/>
                </a:srgbClr>
              </a:clrTo>
            </a:clrChange>
            <a:duotone>
              <a:schemeClr val="accent1">
                <a:shade val="45000"/>
                <a:satMod val="135000"/>
              </a:schemeClr>
              <a:prstClr val="white"/>
            </a:duotone>
          </a:blip>
          <a:stretch>
            <a:fillRect/>
          </a:stretch>
        </p:blipFill>
        <p:spPr>
          <a:xfrm>
            <a:off x="192275" y="6150400"/>
            <a:ext cx="1439229" cy="590968"/>
          </a:xfrm>
          <a:prstGeom prst="rect">
            <a:avLst/>
          </a:prstGeom>
        </p:spPr>
      </p:pic>
      <p:pic>
        <p:nvPicPr>
          <p:cNvPr id="17" name="Picture 4" descr="CERN Logo, symbol, meaning, history, PNG">
            <a:extLst>
              <a:ext uri="{FF2B5EF4-FFF2-40B4-BE49-F238E27FC236}">
                <a16:creationId xmlns:a16="http://schemas.microsoft.com/office/drawing/2014/main" id="{289A034A-6903-4F03-BBE1-25EF7A708BB6}"/>
              </a:ext>
            </a:extLst>
          </p:cNvPr>
          <p:cNvPicPr>
            <a:picLocks noChangeAspect="1" noChangeArrowheads="1"/>
          </p:cNvPicPr>
          <p:nvPr userDrawn="1"/>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808249" y="6197382"/>
            <a:ext cx="851928" cy="479209"/>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a:extLst>
              <a:ext uri="{FF2B5EF4-FFF2-40B4-BE49-F238E27FC236}">
                <a16:creationId xmlns:a16="http://schemas.microsoft.com/office/drawing/2014/main" id="{D1BB6E24-87F7-4E73-B058-F18D6EDF1AAD}"/>
              </a:ext>
            </a:extLst>
          </p:cNvPr>
          <p:cNvSpPr>
            <a:spLocks noGrp="1"/>
          </p:cNvSpPr>
          <p:nvPr>
            <p:ph type="title"/>
          </p:nvPr>
        </p:nvSpPr>
        <p:spPr>
          <a:xfrm>
            <a:off x="216005" y="237744"/>
            <a:ext cx="10805160" cy="707886"/>
          </a:xfrm>
        </p:spPr>
        <p:txBody>
          <a:bodyPr anchor="t">
            <a:normAutofit/>
          </a:bodyPr>
          <a:lstStyle>
            <a:lvl1pPr>
              <a:lnSpc>
                <a:spcPct val="100000"/>
              </a:lnSpc>
              <a:defRPr sz="3200" b="1">
                <a:latin typeface="Arial" panose="020B0604020202020204" pitchFamily="34" charset="0"/>
                <a:cs typeface="Arial" panose="020B0604020202020204" pitchFamily="34" charset="0"/>
              </a:defRPr>
            </a:lvl1pPr>
          </a:lstStyle>
          <a:p>
            <a:r>
              <a:rPr lang="en-US" noProof="0"/>
              <a:t>Click to edit Master title style</a:t>
            </a:r>
          </a:p>
        </p:txBody>
      </p:sp>
      <p:cxnSp>
        <p:nvCxnSpPr>
          <p:cNvPr id="19" name="Straight Connector 18">
            <a:extLst>
              <a:ext uri="{FF2B5EF4-FFF2-40B4-BE49-F238E27FC236}">
                <a16:creationId xmlns:a16="http://schemas.microsoft.com/office/drawing/2014/main" id="{CF46CF9A-1291-4CED-BC07-2BACBA1C72AE}"/>
              </a:ext>
            </a:extLst>
          </p:cNvPr>
          <p:cNvCxnSpPr/>
          <p:nvPr userDrawn="1"/>
        </p:nvCxnSpPr>
        <p:spPr>
          <a:xfrm>
            <a:off x="1819513" y="6021288"/>
            <a:ext cx="0" cy="720080"/>
          </a:xfrm>
          <a:prstGeom prst="line">
            <a:avLst/>
          </a:prstGeom>
          <a:ln w="19050">
            <a:solidFill>
              <a:srgbClr val="C8C1B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24664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orient="horz" pos="7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_DeepYellow">
    <p:bg>
      <p:bgPr>
        <a:solidFill>
          <a:schemeClr val="bg1">
            <a:lumMod val="95000"/>
          </a:schemeClr>
        </a:solidFill>
        <a:effectLst/>
      </p:bgPr>
    </p:bg>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4016877F-9863-4CBC-B4AF-D4764DBA673B}"/>
              </a:ext>
              <a:ext uri="{C183D7F6-B498-43B3-948B-1728B52AA6E4}">
                <adec:decorative xmlns:adec="http://schemas.microsoft.com/office/drawing/2017/decorative" val="1"/>
              </a:ext>
            </a:extLst>
          </p:cNvPr>
          <p:cNvSpPr>
            <a:spLocks noGrp="1"/>
          </p:cNvSpPr>
          <p:nvPr>
            <p:ph type="body" sz="quarter" idx="14" hasCustomPrompt="1"/>
          </p:nvPr>
        </p:nvSpPr>
        <p:spPr>
          <a:xfrm>
            <a:off x="1181099" y="457200"/>
            <a:ext cx="8128343" cy="6248400"/>
          </a:xfrm>
          <a:custGeom>
            <a:avLst/>
            <a:gdLst>
              <a:gd name="connsiteX0" fmla="*/ 0 w 8128343"/>
              <a:gd name="connsiteY0" fmla="*/ 0 h 6248400"/>
              <a:gd name="connsiteX1" fmla="*/ 8128343 w 8128343"/>
              <a:gd name="connsiteY1" fmla="*/ 0 h 6248400"/>
              <a:gd name="connsiteX2" fmla="*/ 8128343 w 8128343"/>
              <a:gd name="connsiteY2" fmla="*/ 3258609 h 6248400"/>
              <a:gd name="connsiteX3" fmla="*/ 5858354 w 8128343"/>
              <a:gd name="connsiteY3" fmla="*/ 6248400 h 6248400"/>
              <a:gd name="connsiteX4" fmla="*/ 0 w 8128343"/>
              <a:gd name="connsiteY4" fmla="*/ 6248400 h 624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343" h="6248400">
                <a:moveTo>
                  <a:pt x="0" y="0"/>
                </a:moveTo>
                <a:lnTo>
                  <a:pt x="8128343" y="0"/>
                </a:lnTo>
                <a:lnTo>
                  <a:pt x="8128343" y="3258609"/>
                </a:lnTo>
                <a:lnTo>
                  <a:pt x="5858354" y="6248400"/>
                </a:lnTo>
                <a:lnTo>
                  <a:pt x="0" y="62484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GB" sz="1800" dirty="0">
                <a:solidFill>
                  <a:schemeClr val="lt1">
                    <a:alpha val="0"/>
                  </a:schemeClr>
                </a:solidFill>
              </a:defRPr>
            </a:lvl1pPr>
          </a:lstStyle>
          <a:p>
            <a:pPr marL="0" lvl="0" algn="ctr"/>
            <a:r>
              <a:rPr lang="en-US" noProof="0"/>
              <a:t>I</a:t>
            </a:r>
          </a:p>
        </p:txBody>
      </p:sp>
      <p:sp>
        <p:nvSpPr>
          <p:cNvPr id="48" name="Freeform: Shape 47">
            <a:extLst>
              <a:ext uri="{FF2B5EF4-FFF2-40B4-BE49-F238E27FC236}">
                <a16:creationId xmlns:a16="http://schemas.microsoft.com/office/drawing/2014/main" id="{9070D0C4-1F90-4B84-B84E-8285FA0A01B0}"/>
              </a:ext>
            </a:extLst>
          </p:cNvPr>
          <p:cNvSpPr/>
          <p:nvPr userDrawn="1"/>
        </p:nvSpPr>
        <p:spPr>
          <a:xfrm rot="2232448">
            <a:off x="9455741" y="-926244"/>
            <a:ext cx="131438" cy="8710488"/>
          </a:xfrm>
          <a:custGeom>
            <a:avLst/>
            <a:gdLst>
              <a:gd name="connsiteX0" fmla="*/ 0 w 131438"/>
              <a:gd name="connsiteY0" fmla="*/ 99793 h 8710488"/>
              <a:gd name="connsiteX1" fmla="*/ 131438 w 131438"/>
              <a:gd name="connsiteY1" fmla="*/ 0 h 8710488"/>
              <a:gd name="connsiteX2" fmla="*/ 131438 w 131438"/>
              <a:gd name="connsiteY2" fmla="*/ 8610694 h 8710488"/>
              <a:gd name="connsiteX3" fmla="*/ 0 w 131438"/>
              <a:gd name="connsiteY3" fmla="*/ 8710488 h 8710488"/>
            </a:gdLst>
            <a:ahLst/>
            <a:cxnLst>
              <a:cxn ang="0">
                <a:pos x="connsiteX0" y="connsiteY0"/>
              </a:cxn>
              <a:cxn ang="0">
                <a:pos x="connsiteX1" y="connsiteY1"/>
              </a:cxn>
              <a:cxn ang="0">
                <a:pos x="connsiteX2" y="connsiteY2"/>
              </a:cxn>
              <a:cxn ang="0">
                <a:pos x="connsiteX3" y="connsiteY3"/>
              </a:cxn>
            </a:cxnLst>
            <a:rect l="l" t="t" r="r" b="b"/>
            <a:pathLst>
              <a:path w="131438" h="8710488">
                <a:moveTo>
                  <a:pt x="0" y="99793"/>
                </a:moveTo>
                <a:lnTo>
                  <a:pt x="131438" y="0"/>
                </a:lnTo>
                <a:lnTo>
                  <a:pt x="131438" y="8610694"/>
                </a:lnTo>
                <a:lnTo>
                  <a:pt x="0" y="87104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49" name="Freeform: Shape 48">
            <a:extLst>
              <a:ext uri="{FF2B5EF4-FFF2-40B4-BE49-F238E27FC236}">
                <a16:creationId xmlns:a16="http://schemas.microsoft.com/office/drawing/2014/main" id="{B8546525-A0E6-4238-93BC-5D43C93A450D}"/>
              </a:ext>
              <a:ext uri="{C183D7F6-B498-43B3-948B-1728B52AA6E4}">
                <adec:decorative xmlns:adec="http://schemas.microsoft.com/office/drawing/2017/decorative" val="1"/>
              </a:ext>
            </a:extLst>
          </p:cNvPr>
          <p:cNvSpPr/>
          <p:nvPr userDrawn="1"/>
        </p:nvSpPr>
        <p:spPr>
          <a:xfrm rot="2232448">
            <a:off x="9332817" y="-941780"/>
            <a:ext cx="172357" cy="8741560"/>
          </a:xfrm>
          <a:custGeom>
            <a:avLst/>
            <a:gdLst>
              <a:gd name="connsiteX0" fmla="*/ 172357 w 172357"/>
              <a:gd name="connsiteY0" fmla="*/ 0 h 8741560"/>
              <a:gd name="connsiteX1" fmla="*/ 172357 w 172357"/>
              <a:gd name="connsiteY1" fmla="*/ 8610698 h 8741560"/>
              <a:gd name="connsiteX2" fmla="*/ 0 w 172357"/>
              <a:gd name="connsiteY2" fmla="*/ 8741560 h 8741560"/>
              <a:gd name="connsiteX3" fmla="*/ 0 w 172357"/>
              <a:gd name="connsiteY3" fmla="*/ 130862 h 8741560"/>
            </a:gdLst>
            <a:ahLst/>
            <a:cxnLst>
              <a:cxn ang="0">
                <a:pos x="connsiteX0" y="connsiteY0"/>
              </a:cxn>
              <a:cxn ang="0">
                <a:pos x="connsiteX1" y="connsiteY1"/>
              </a:cxn>
              <a:cxn ang="0">
                <a:pos x="connsiteX2" y="connsiteY2"/>
              </a:cxn>
              <a:cxn ang="0">
                <a:pos x="connsiteX3" y="connsiteY3"/>
              </a:cxn>
            </a:cxnLst>
            <a:rect l="l" t="t" r="r" b="b"/>
            <a:pathLst>
              <a:path w="172357" h="8741560">
                <a:moveTo>
                  <a:pt x="172357" y="0"/>
                </a:moveTo>
                <a:lnTo>
                  <a:pt x="172357" y="8610698"/>
                </a:lnTo>
                <a:lnTo>
                  <a:pt x="0" y="8741560"/>
                </a:lnTo>
                <a:lnTo>
                  <a:pt x="0" y="13086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a:p>
        </p:txBody>
      </p:sp>
      <p:sp>
        <p:nvSpPr>
          <p:cNvPr id="17" name="Text Placeholder 16">
            <a:extLst>
              <a:ext uri="{FF2B5EF4-FFF2-40B4-BE49-F238E27FC236}">
                <a16:creationId xmlns:a16="http://schemas.microsoft.com/office/drawing/2014/main" id="{FF9E63E5-568A-4FA2-9851-E5BFA12B85D1}"/>
              </a:ext>
              <a:ext uri="{C183D7F6-B498-43B3-948B-1728B52AA6E4}">
                <adec:decorative xmlns:adec="http://schemas.microsoft.com/office/drawing/2017/decorative" val="1"/>
              </a:ext>
            </a:extLst>
          </p:cNvPr>
          <p:cNvSpPr>
            <a:spLocks noGrp="1"/>
          </p:cNvSpPr>
          <p:nvPr>
            <p:ph type="body" sz="quarter" idx="12" hasCustomPrompt="1"/>
          </p:nvPr>
        </p:nvSpPr>
        <p:spPr>
          <a:xfrm>
            <a:off x="990599" y="304800"/>
            <a:ext cx="8128343" cy="6248400"/>
          </a:xfrm>
          <a:solidFill>
            <a:schemeClr val="bg1"/>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noProof="0"/>
              <a:t>I</a:t>
            </a:r>
          </a:p>
        </p:txBody>
      </p:sp>
      <p:sp>
        <p:nvSpPr>
          <p:cNvPr id="2" name="Title 1"/>
          <p:cNvSpPr>
            <a:spLocks noGrp="1"/>
          </p:cNvSpPr>
          <p:nvPr>
            <p:ph type="ctrTitle"/>
          </p:nvPr>
        </p:nvSpPr>
        <p:spPr>
          <a:xfrm>
            <a:off x="1378135" y="1219199"/>
            <a:ext cx="7232465" cy="2732439"/>
          </a:xfrm>
        </p:spPr>
        <p:txBody>
          <a:bodyPr anchor="t">
            <a:normAutofit/>
          </a:bodyPr>
          <a:lstStyle>
            <a:lvl1pPr algn="l">
              <a:defRPr lang="en-US" sz="5000" kern="1200" cap="all" spc="100" baseline="0" dirty="0">
                <a:solidFill>
                  <a:srgbClr val="2C2E52"/>
                </a:solidFill>
                <a:latin typeface="+mj-lt"/>
                <a:ea typeface="+mj-ea"/>
                <a:cs typeface="+mj-cs"/>
              </a:defRPr>
            </a:lvl1pPr>
          </a:lstStyle>
          <a:p>
            <a:r>
              <a:rPr lang="en-US" noProof="0"/>
              <a:t>Click to edit Master title style</a:t>
            </a:r>
          </a:p>
        </p:txBody>
      </p:sp>
      <p:sp>
        <p:nvSpPr>
          <p:cNvPr id="3" name="Subtitle 2"/>
          <p:cNvSpPr>
            <a:spLocks noGrp="1"/>
          </p:cNvSpPr>
          <p:nvPr>
            <p:ph type="subTitle" idx="1"/>
          </p:nvPr>
        </p:nvSpPr>
        <p:spPr>
          <a:xfrm>
            <a:off x="1378134" y="4069079"/>
            <a:ext cx="5022666" cy="1463040"/>
          </a:xfrm>
        </p:spPr>
        <p:txBody>
          <a:bodyPr lIns="91440" rIns="91440" anchor="t">
            <a:normAutofit/>
          </a:bodyPr>
          <a:lstStyle>
            <a:lvl1pPr marL="0" indent="0" algn="l">
              <a:lnSpc>
                <a:spcPct val="100000"/>
              </a:lnSpc>
              <a:spcBef>
                <a:spcPts val="0"/>
              </a:spcBef>
              <a:buNone/>
              <a:defRPr lang="en-US" sz="2000" kern="1200" dirty="0">
                <a:solidFill>
                  <a:schemeClr val="tx1"/>
                </a:solidFill>
                <a:latin typeface="+mn-lt"/>
                <a:ea typeface="+mn-ea"/>
                <a:cs typeface="+mn-cs"/>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noProof="0"/>
              <a:t>Click to edit Master subtitle style</a:t>
            </a:r>
          </a:p>
        </p:txBody>
      </p:sp>
      <p:sp>
        <p:nvSpPr>
          <p:cNvPr id="33" name="Rectangle 32">
            <a:extLst>
              <a:ext uri="{FF2B5EF4-FFF2-40B4-BE49-F238E27FC236}">
                <a16:creationId xmlns:a16="http://schemas.microsoft.com/office/drawing/2014/main" id="{E905A207-2310-4F94-86E5-13B4CCC359EC}"/>
              </a:ext>
              <a:ext uri="{C183D7F6-B498-43B3-948B-1728B52AA6E4}">
                <adec:decorative xmlns:adec="http://schemas.microsoft.com/office/drawing/2017/decorative" val="1"/>
              </a:ext>
            </a:extLst>
          </p:cNvPr>
          <p:cNvSpPr/>
          <p:nvPr userDrawn="1"/>
        </p:nvSpPr>
        <p:spPr>
          <a:xfrm rot="5400000" flipV="1">
            <a:off x="1562101" y="-114299"/>
            <a:ext cx="304797" cy="533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endParaRPr lang="en-US" noProof="0"/>
          </a:p>
        </p:txBody>
      </p:sp>
      <p:sp>
        <p:nvSpPr>
          <p:cNvPr id="19" name="Picture Placeholder 18">
            <a:extLst>
              <a:ext uri="{FF2B5EF4-FFF2-40B4-BE49-F238E27FC236}">
                <a16:creationId xmlns:a16="http://schemas.microsoft.com/office/drawing/2014/main" id="{018BFA80-A3BB-4316-BD6E-3E5F6B4D89CF}"/>
              </a:ext>
              <a:ext uri="{C183D7F6-B498-43B3-948B-1728B52AA6E4}">
                <adec:decorative xmlns:adec="http://schemas.microsoft.com/office/drawing/2017/decorative" val="1"/>
              </a:ext>
            </a:extLst>
          </p:cNvPr>
          <p:cNvSpPr>
            <a:spLocks noGrp="1"/>
          </p:cNvSpPr>
          <p:nvPr>
            <p:ph type="pic" sz="quarter" idx="11" hasCustomPrompt="1"/>
          </p:nvPr>
        </p:nvSpPr>
        <p:spPr>
          <a:xfrm>
            <a:off x="7013448" y="34960"/>
            <a:ext cx="5178552" cy="6823040"/>
          </a:xfrm>
          <a:custGeom>
            <a:avLst/>
            <a:gdLst>
              <a:gd name="connsiteX0" fmla="*/ 5178552 w 5178552"/>
              <a:gd name="connsiteY0" fmla="*/ 0 h 6823040"/>
              <a:gd name="connsiteX1" fmla="*/ 5178552 w 5178552"/>
              <a:gd name="connsiteY1" fmla="*/ 6823040 h 6823040"/>
              <a:gd name="connsiteX2" fmla="*/ 1752601 w 5178552"/>
              <a:gd name="connsiteY2" fmla="*/ 6823040 h 6823040"/>
              <a:gd name="connsiteX3" fmla="*/ 0 w 5178552"/>
              <a:gd name="connsiteY3" fmla="*/ 6823040 h 6823040"/>
            </a:gdLst>
            <a:ahLst/>
            <a:cxnLst>
              <a:cxn ang="0">
                <a:pos x="connsiteX0" y="connsiteY0"/>
              </a:cxn>
              <a:cxn ang="0">
                <a:pos x="connsiteX1" y="connsiteY1"/>
              </a:cxn>
              <a:cxn ang="0">
                <a:pos x="connsiteX2" y="connsiteY2"/>
              </a:cxn>
              <a:cxn ang="0">
                <a:pos x="connsiteX3" y="connsiteY3"/>
              </a:cxn>
            </a:cxnLst>
            <a:rect l="l" t="t" r="r" b="b"/>
            <a:pathLst>
              <a:path w="5178552" h="6823040">
                <a:moveTo>
                  <a:pt x="5178552" y="0"/>
                </a:moveTo>
                <a:lnTo>
                  <a:pt x="5178552" y="6823040"/>
                </a:lnTo>
                <a:lnTo>
                  <a:pt x="1752601" y="6823040"/>
                </a:lnTo>
                <a:lnTo>
                  <a:pt x="0" y="6823040"/>
                </a:lnTo>
                <a:close/>
              </a:path>
            </a:pathLst>
          </a:custGeom>
          <a:solidFill>
            <a:schemeClr val="bg1"/>
          </a:solidFill>
        </p:spPr>
        <p:txBody>
          <a:bodyPr wrap="square" anchor="ctr">
            <a:noAutofit/>
          </a:bodyPr>
          <a:lstStyle>
            <a:lvl1pPr marL="0" indent="0" algn="ctr">
              <a:buNone/>
              <a:defRPr/>
            </a:lvl1pPr>
          </a:lstStyle>
          <a:p>
            <a:r>
              <a:rPr lang="en-US" noProof="0"/>
              <a:t>Insert Image</a:t>
            </a:r>
          </a:p>
        </p:txBody>
      </p:sp>
    </p:spTree>
    <p:extLst>
      <p:ext uri="{BB962C8B-B14F-4D97-AF65-F5344CB8AC3E}">
        <p14:creationId xmlns:p14="http://schemas.microsoft.com/office/powerpoint/2010/main" val="1392082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_Blue_Triangle patch 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605BCA9F-FC20-461D-9118-7EC2AC28D050}"/>
              </a:ext>
              <a:ext uri="{C183D7F6-B498-43B3-948B-1728B52AA6E4}">
                <adec:decorative xmlns:adec="http://schemas.microsoft.com/office/drawing/2017/decorative" val="1"/>
              </a:ext>
            </a:extLst>
          </p:cNvPr>
          <p:cNvSpPr/>
          <p:nvPr userDrawn="1"/>
        </p:nvSpPr>
        <p:spPr>
          <a:xfrm>
            <a:off x="3175958" y="0"/>
            <a:ext cx="9016043" cy="6858000"/>
          </a:xfrm>
          <a:custGeom>
            <a:avLst/>
            <a:gdLst>
              <a:gd name="connsiteX0" fmla="*/ 5153328 w 9016043"/>
              <a:gd name="connsiteY0" fmla="*/ 0 h 6858000"/>
              <a:gd name="connsiteX1" fmla="*/ 9016043 w 9016043"/>
              <a:gd name="connsiteY1" fmla="*/ 0 h 6858000"/>
              <a:gd name="connsiteX2" fmla="*/ 9016043 w 9016043"/>
              <a:gd name="connsiteY2" fmla="*/ 6858000 h 6858000"/>
              <a:gd name="connsiteX3" fmla="*/ 0 w 9016043"/>
              <a:gd name="connsiteY3" fmla="*/ 6858000 h 6858000"/>
              <a:gd name="connsiteX4" fmla="*/ 5153328 w 9016043"/>
              <a:gd name="connsiteY4" fmla="*/ 68183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16043" h="6858000">
                <a:moveTo>
                  <a:pt x="5153328" y="0"/>
                </a:moveTo>
                <a:lnTo>
                  <a:pt x="9016043" y="0"/>
                </a:lnTo>
                <a:lnTo>
                  <a:pt x="9016043" y="6858000"/>
                </a:lnTo>
                <a:lnTo>
                  <a:pt x="0" y="6858000"/>
                </a:lnTo>
                <a:lnTo>
                  <a:pt x="5153328" y="68183"/>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noProof="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9" name="Freeform: Shape 8">
            <a:extLst>
              <a:ext uri="{FF2B5EF4-FFF2-40B4-BE49-F238E27FC236}">
                <a16:creationId xmlns:a16="http://schemas.microsoft.com/office/drawing/2014/main" id="{0CE973A6-10E7-4E33-AA8B-7240F9197012}"/>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Footer Placeholder 4">
            <a:extLst>
              <a:ext uri="{FF2B5EF4-FFF2-40B4-BE49-F238E27FC236}">
                <a16:creationId xmlns:a16="http://schemas.microsoft.com/office/drawing/2014/main" id="{A2FEED8F-FE58-4AA3-B8E4-F26AF172CD77}"/>
              </a:ext>
            </a:extLst>
          </p:cNvPr>
          <p:cNvSpPr>
            <a:spLocks noGrp="1"/>
          </p:cNvSpPr>
          <p:nvPr>
            <p:ph type="ftr" sz="quarter" idx="3"/>
          </p:nvPr>
        </p:nvSpPr>
        <p:spPr>
          <a:xfrm>
            <a:off x="4376928" y="6309360"/>
            <a:ext cx="3438144" cy="310896"/>
          </a:xfrm>
          <a:prstGeom prst="rect">
            <a:avLst/>
          </a:prstGeom>
        </p:spPr>
        <p:txBody>
          <a:bodyPr vert="horz" lIns="91440" tIns="45720" rIns="91440" bIns="45720" rtlCol="0" anchor="ctr"/>
          <a:lstStyle>
            <a:lvl1pPr algn="ctr">
              <a:defRPr sz="1400">
                <a:solidFill>
                  <a:schemeClr val="tx1"/>
                </a:solidFill>
              </a:defRPr>
            </a:lvl1pPr>
          </a:lstStyle>
          <a:p>
            <a:endParaRPr lang="en-US"/>
          </a:p>
        </p:txBody>
      </p:sp>
      <p:sp>
        <p:nvSpPr>
          <p:cNvPr id="10" name="Slide Number Placeholder 5">
            <a:extLst>
              <a:ext uri="{FF2B5EF4-FFF2-40B4-BE49-F238E27FC236}">
                <a16:creationId xmlns:a16="http://schemas.microsoft.com/office/drawing/2014/main" id="{606B479B-5D6F-4EB8-9B62-1052CB0107EF}"/>
              </a:ext>
            </a:extLst>
          </p:cNvPr>
          <p:cNvSpPr txBox="1">
            <a:spLocks/>
          </p:cNvSpPr>
          <p:nvPr userDrawn="1"/>
        </p:nvSpPr>
        <p:spPr>
          <a:xfrm>
            <a:off x="10992544" y="6306866"/>
            <a:ext cx="987552" cy="310896"/>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FAB73BC-B049-4115-A692-8D63A059BFB8}" type="slidenum">
              <a:rPr lang="en-US" smtClean="0"/>
              <a:pPr/>
              <a:t>‹#›</a:t>
            </a:fld>
            <a:endParaRPr lang="en-US"/>
          </a:p>
        </p:txBody>
      </p:sp>
      <p:sp>
        <p:nvSpPr>
          <p:cNvPr id="12" name="Title 1">
            <a:extLst>
              <a:ext uri="{FF2B5EF4-FFF2-40B4-BE49-F238E27FC236}">
                <a16:creationId xmlns:a16="http://schemas.microsoft.com/office/drawing/2014/main" id="{D5454C43-7ED6-4731-AF3C-281726915CBA}"/>
              </a:ext>
            </a:extLst>
          </p:cNvPr>
          <p:cNvSpPr>
            <a:spLocks noGrp="1"/>
          </p:cNvSpPr>
          <p:nvPr>
            <p:ph type="title"/>
          </p:nvPr>
        </p:nvSpPr>
        <p:spPr>
          <a:xfrm>
            <a:off x="187384" y="620688"/>
            <a:ext cx="10805160" cy="707886"/>
          </a:xfrm>
        </p:spPr>
        <p:txBody>
          <a:bodyPr anchor="t">
            <a:normAutofit/>
          </a:bodyPr>
          <a:lstStyle>
            <a:lvl1pPr>
              <a:lnSpc>
                <a:spcPct val="100000"/>
              </a:lnSpc>
              <a:defRPr sz="3200" b="1">
                <a:latin typeface="Arial" panose="020B0604020202020204" pitchFamily="34" charset="0"/>
                <a:cs typeface="Arial" panose="020B0604020202020204" pitchFamily="34" charset="0"/>
              </a:defRPr>
            </a:lvl1pPr>
          </a:lstStyle>
          <a:p>
            <a:r>
              <a:rPr lang="en-US" noProof="0"/>
              <a:t>Click to edit Master title style</a:t>
            </a:r>
          </a:p>
        </p:txBody>
      </p:sp>
    </p:spTree>
    <p:extLst>
      <p:ext uri="{BB962C8B-B14F-4D97-AF65-F5344CB8AC3E}">
        <p14:creationId xmlns:p14="http://schemas.microsoft.com/office/powerpoint/2010/main" val="704092513"/>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Content and Imag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ontent Placeholder 6">
            <a:extLst>
              <a:ext uri="{FF2B5EF4-FFF2-40B4-BE49-F238E27FC236}">
                <a16:creationId xmlns:a16="http://schemas.microsoft.com/office/drawing/2014/main" id="{35FB90DC-1879-4B22-883B-7444D1A858EC}"/>
              </a:ext>
            </a:extLst>
          </p:cNvPr>
          <p:cNvSpPr>
            <a:spLocks noGrp="1"/>
          </p:cNvSpPr>
          <p:nvPr>
            <p:ph sz="quarter" idx="13"/>
          </p:nvPr>
        </p:nvSpPr>
        <p:spPr>
          <a:xfrm>
            <a:off x="320040" y="1484784"/>
            <a:ext cx="5199896" cy="4608512"/>
          </a:xfrm>
        </p:spPr>
        <p:txBody>
          <a:bodyPr lIns="91440" rIns="91440"/>
          <a:lstStyle>
            <a:lvl1pPr>
              <a:defRPr>
                <a:latin typeface="Arial Nova Light" panose="020B0304020202020204" pitchFamily="34" charset="0"/>
              </a:defRPr>
            </a:lvl1pPr>
            <a:lvl2pPr>
              <a:defRPr>
                <a:latin typeface="Arial Nova Light" panose="020B0304020202020204" pitchFamily="34" charset="0"/>
              </a:defRPr>
            </a:lvl2pPr>
            <a:lvl3pPr>
              <a:defRPr>
                <a:latin typeface="Arial Nova Light" panose="020B0304020202020204" pitchFamily="34" charset="0"/>
              </a:defRPr>
            </a:lvl3pPr>
            <a:lvl4pPr>
              <a:defRPr>
                <a:latin typeface="Arial Nova Light" panose="020B0304020202020204" pitchFamily="34" charset="0"/>
              </a:defRPr>
            </a:lvl4pPr>
            <a:lvl5pPr>
              <a:defRPr>
                <a:latin typeface="Arial Nova Light" panose="020B0304020202020204"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Picture Placeholder 9">
            <a:extLst>
              <a:ext uri="{FF2B5EF4-FFF2-40B4-BE49-F238E27FC236}">
                <a16:creationId xmlns:a16="http://schemas.microsoft.com/office/drawing/2014/main" id="{B1F422E5-0916-42D9-AC79-50E4FC133F3D}"/>
              </a:ext>
              <a:ext uri="{C183D7F6-B498-43B3-948B-1728B52AA6E4}">
                <adec:decorative xmlns:adec="http://schemas.microsoft.com/office/drawing/2017/decorative" val="1"/>
              </a:ext>
            </a:extLst>
          </p:cNvPr>
          <p:cNvSpPr>
            <a:spLocks noGrp="1"/>
          </p:cNvSpPr>
          <p:nvPr>
            <p:ph type="pic" sz="quarter" idx="15" hasCustomPrompt="1"/>
          </p:nvPr>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solidFill>
            <a:schemeClr val="bg1"/>
          </a:solidFill>
          <a:effectLst>
            <a:outerShdw blurRad="50800" dist="38100" dir="5400000" algn="t" rotWithShape="0">
              <a:prstClr val="black">
                <a:alpha val="40000"/>
              </a:prstClr>
            </a:outerShdw>
          </a:effectLst>
        </p:spPr>
        <p:txBody>
          <a:bodyPr wrap="square" anchor="ctr">
            <a:noAutofit/>
          </a:bodyPr>
          <a:lstStyle>
            <a:lvl1pPr marL="0" indent="0" algn="ctr">
              <a:buNone/>
              <a:defRPr sz="1600">
                <a:solidFill>
                  <a:schemeClr val="bg1">
                    <a:lumMod val="75000"/>
                  </a:schemeClr>
                </a:solidFill>
              </a:defRPr>
            </a:lvl1pPr>
          </a:lstStyle>
          <a:p>
            <a:r>
              <a:rPr lang="en-US" noProof="0"/>
              <a:t>Insert Image</a:t>
            </a:r>
          </a:p>
        </p:txBody>
      </p:sp>
      <p:sp>
        <p:nvSpPr>
          <p:cNvPr id="12" name="Title 1">
            <a:extLst>
              <a:ext uri="{FF2B5EF4-FFF2-40B4-BE49-F238E27FC236}">
                <a16:creationId xmlns:a16="http://schemas.microsoft.com/office/drawing/2014/main" id="{CE4609AB-2ACD-4C7D-8DDD-A2CF6BB4CB58}"/>
              </a:ext>
            </a:extLst>
          </p:cNvPr>
          <p:cNvSpPr>
            <a:spLocks noGrp="1"/>
          </p:cNvSpPr>
          <p:nvPr>
            <p:ph type="title"/>
          </p:nvPr>
        </p:nvSpPr>
        <p:spPr>
          <a:xfrm>
            <a:off x="290405" y="671293"/>
            <a:ext cx="10805160" cy="707886"/>
          </a:xfrm>
        </p:spPr>
        <p:txBody>
          <a:bodyPr anchor="t">
            <a:normAutofit/>
          </a:bodyPr>
          <a:lstStyle>
            <a:lvl1pPr>
              <a:lnSpc>
                <a:spcPct val="100000"/>
              </a:lnSpc>
              <a:defRPr sz="4000" b="0">
                <a:latin typeface="Arial" panose="020B0604020202020204" pitchFamily="34" charset="0"/>
                <a:cs typeface="Arial" panose="020B0604020202020204" pitchFamily="34" charset="0"/>
              </a:defRPr>
            </a:lvl1pPr>
          </a:lstStyle>
          <a:p>
            <a:r>
              <a:rPr lang="en-US" noProof="0"/>
              <a:t>Click to edit Master title style</a:t>
            </a:r>
          </a:p>
        </p:txBody>
      </p:sp>
      <p:sp>
        <p:nvSpPr>
          <p:cNvPr id="14" name="Content Placeholder 6">
            <a:extLst>
              <a:ext uri="{FF2B5EF4-FFF2-40B4-BE49-F238E27FC236}">
                <a16:creationId xmlns:a16="http://schemas.microsoft.com/office/drawing/2014/main" id="{636E1EF5-785C-4D69-B844-551543DE76B7}"/>
              </a:ext>
            </a:extLst>
          </p:cNvPr>
          <p:cNvSpPr>
            <a:spLocks noGrp="1"/>
          </p:cNvSpPr>
          <p:nvPr>
            <p:ph sz="quarter" idx="16"/>
          </p:nvPr>
        </p:nvSpPr>
        <p:spPr>
          <a:xfrm>
            <a:off x="5895669" y="1484784"/>
            <a:ext cx="5199896" cy="4608512"/>
          </a:xfrm>
        </p:spPr>
        <p:txBody>
          <a:bodyPr lIns="91440" rIns="91440"/>
          <a:lstStyle>
            <a:lvl1pPr>
              <a:defRPr>
                <a:latin typeface="Arial Nova Light" panose="020B0304020202020204" pitchFamily="34" charset="0"/>
              </a:defRPr>
            </a:lvl1pPr>
            <a:lvl2pPr>
              <a:defRPr>
                <a:latin typeface="Arial Nova Light" panose="020B0304020202020204" pitchFamily="34" charset="0"/>
              </a:defRPr>
            </a:lvl2pPr>
            <a:lvl3pPr>
              <a:defRPr>
                <a:latin typeface="Arial Nova Light" panose="020B0304020202020204" pitchFamily="34" charset="0"/>
              </a:defRPr>
            </a:lvl3pPr>
            <a:lvl4pPr>
              <a:defRPr>
                <a:latin typeface="Arial Nova Light" panose="020B0304020202020204" pitchFamily="34" charset="0"/>
              </a:defRPr>
            </a:lvl4pPr>
            <a:lvl5pPr>
              <a:defRPr>
                <a:latin typeface="Arial Nova Light" panose="020B0304020202020204"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Footer Placeholder 4">
            <a:extLst>
              <a:ext uri="{FF2B5EF4-FFF2-40B4-BE49-F238E27FC236}">
                <a16:creationId xmlns:a16="http://schemas.microsoft.com/office/drawing/2014/main" id="{C62937CF-C2CF-40DD-9D7D-840407ED262E}"/>
              </a:ext>
            </a:extLst>
          </p:cNvPr>
          <p:cNvSpPr>
            <a:spLocks noGrp="1"/>
          </p:cNvSpPr>
          <p:nvPr>
            <p:ph type="ftr" sz="quarter" idx="3"/>
          </p:nvPr>
        </p:nvSpPr>
        <p:spPr>
          <a:xfrm>
            <a:off x="4376928" y="6309360"/>
            <a:ext cx="3438144" cy="310896"/>
          </a:xfrm>
          <a:prstGeom prst="rect">
            <a:avLst/>
          </a:prstGeom>
        </p:spPr>
        <p:txBody>
          <a:bodyPr vert="horz" lIns="91440" tIns="45720" rIns="91440" bIns="45720" rtlCol="0" anchor="ctr"/>
          <a:lstStyle>
            <a:lvl1pPr algn="ctr">
              <a:defRPr sz="1400">
                <a:solidFill>
                  <a:schemeClr val="tx1"/>
                </a:solidFill>
              </a:defRPr>
            </a:lvl1pPr>
          </a:lstStyle>
          <a:p>
            <a:endParaRPr lang="en-US"/>
          </a:p>
        </p:txBody>
      </p:sp>
      <p:sp>
        <p:nvSpPr>
          <p:cNvPr id="16" name="Slide Number Placeholder 5">
            <a:extLst>
              <a:ext uri="{FF2B5EF4-FFF2-40B4-BE49-F238E27FC236}">
                <a16:creationId xmlns:a16="http://schemas.microsoft.com/office/drawing/2014/main" id="{5A3DC017-492E-4E3A-B9D0-F6A937AB5F3F}"/>
              </a:ext>
            </a:extLst>
          </p:cNvPr>
          <p:cNvSpPr>
            <a:spLocks noGrp="1"/>
          </p:cNvSpPr>
          <p:nvPr>
            <p:ph type="sldNum" sz="quarter" idx="4"/>
          </p:nvPr>
        </p:nvSpPr>
        <p:spPr>
          <a:xfrm>
            <a:off x="10992544" y="6306866"/>
            <a:ext cx="987552" cy="310896"/>
          </a:xfrm>
          <a:prstGeom prst="rect">
            <a:avLst/>
          </a:prstGeom>
        </p:spPr>
        <p:txBody>
          <a:bodyPr vert="horz" lIns="91440" tIns="45720" rIns="91440" bIns="45720" rtlCol="0" anchor="ctr"/>
          <a:lstStyle>
            <a:lvl1pPr algn="r">
              <a:defRPr sz="1400">
                <a:solidFill>
                  <a:schemeClr val="tx1"/>
                </a:solidFill>
              </a:defRPr>
            </a:lvl1pPr>
          </a:lstStyle>
          <a:p>
            <a:fld id="{4FAB73BC-B049-4115-A692-8D63A059BFB8}" type="slidenum">
              <a:rPr lang="en-US" smtClean="0"/>
              <a:pPr/>
              <a:t>‹#›</a:t>
            </a:fld>
            <a:endParaRPr lang="en-US"/>
          </a:p>
        </p:txBody>
      </p:sp>
    </p:spTree>
    <p:extLst>
      <p:ext uri="{BB962C8B-B14F-4D97-AF65-F5344CB8AC3E}">
        <p14:creationId xmlns:p14="http://schemas.microsoft.com/office/powerpoint/2010/main" val="2142137778"/>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ide patch Title Only">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724AA86D-A811-42CE-8C83-8053DFC66751}"/>
              </a:ext>
              <a:ext uri="{C183D7F6-B498-43B3-948B-1728B52AA6E4}">
                <adec:decorative xmlns:adec="http://schemas.microsoft.com/office/drawing/2017/decorative" val="1"/>
              </a:ext>
            </a:extLst>
          </p:cNvPr>
          <p:cNvSpPr/>
          <p:nvPr userDrawn="1"/>
        </p:nvSpPr>
        <p:spPr>
          <a:xfrm>
            <a:off x="-1" y="0"/>
            <a:ext cx="8329286" cy="6858000"/>
          </a:xfrm>
          <a:custGeom>
            <a:avLst/>
            <a:gdLst>
              <a:gd name="connsiteX0" fmla="*/ 0 w 8329286"/>
              <a:gd name="connsiteY0" fmla="*/ 0 h 6858000"/>
              <a:gd name="connsiteX1" fmla="*/ 8329286 w 8329286"/>
              <a:gd name="connsiteY1" fmla="*/ 0 h 6858000"/>
              <a:gd name="connsiteX2" fmla="*/ 8329286 w 8329286"/>
              <a:gd name="connsiteY2" fmla="*/ 68183 h 6858000"/>
              <a:gd name="connsiteX3" fmla="*/ 3175958 w 8329286"/>
              <a:gd name="connsiteY3" fmla="*/ 6858000 h 6858000"/>
              <a:gd name="connsiteX4" fmla="*/ 0 w 832928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29286" h="6858000">
                <a:moveTo>
                  <a:pt x="0" y="0"/>
                </a:moveTo>
                <a:lnTo>
                  <a:pt x="8329286" y="0"/>
                </a:lnTo>
                <a:lnTo>
                  <a:pt x="8329286" y="68183"/>
                </a:lnTo>
                <a:lnTo>
                  <a:pt x="3175958" y="6858000"/>
                </a:lnTo>
                <a:lnTo>
                  <a:pt x="0" y="6858000"/>
                </a:lnTo>
                <a:close/>
              </a:path>
            </a:pathLst>
          </a:cu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1" name="Rectangle 10">
            <a:extLst>
              <a:ext uri="{FF2B5EF4-FFF2-40B4-BE49-F238E27FC236}">
                <a16:creationId xmlns:a16="http://schemas.microsoft.com/office/drawing/2014/main" id="{0B42CCEE-B750-4EF9-BAE5-217844AE7456}"/>
              </a:ext>
              <a:ext uri="{C183D7F6-B498-43B3-948B-1728B52AA6E4}">
                <adec:decorative xmlns:adec="http://schemas.microsoft.com/office/drawing/2017/decorative" val="1"/>
              </a:ext>
            </a:extLst>
          </p:cNvPr>
          <p:cNvSpPr/>
          <p:nvPr userDrawn="1"/>
        </p:nvSpPr>
        <p:spPr>
          <a:xfrm>
            <a:off x="0" y="0"/>
            <a:ext cx="12192000" cy="1129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5" name="Freeform: Shape 14">
            <a:extLst>
              <a:ext uri="{FF2B5EF4-FFF2-40B4-BE49-F238E27FC236}">
                <a16:creationId xmlns:a16="http://schemas.microsoft.com/office/drawing/2014/main" id="{89314C5F-7D40-40CF-8951-9660A5ACE1F7}"/>
              </a:ext>
              <a:ext uri="{C183D7F6-B498-43B3-948B-1728B52AA6E4}">
                <adec:decorative xmlns:adec="http://schemas.microsoft.com/office/drawing/2017/decorative" val="1"/>
              </a:ext>
            </a:extLst>
          </p:cNvPr>
          <p:cNvSpPr/>
          <p:nvPr userDrawn="1"/>
        </p:nvSpPr>
        <p:spPr>
          <a:xfrm>
            <a:off x="0" y="0"/>
            <a:ext cx="8329286" cy="457200"/>
          </a:xfrm>
          <a:custGeom>
            <a:avLst/>
            <a:gdLst>
              <a:gd name="connsiteX0" fmla="*/ 0 w 8329286"/>
              <a:gd name="connsiteY0" fmla="*/ 0 h 457200"/>
              <a:gd name="connsiteX1" fmla="*/ 8329286 w 8329286"/>
              <a:gd name="connsiteY1" fmla="*/ 0 h 457200"/>
              <a:gd name="connsiteX2" fmla="*/ 7982281 w 8329286"/>
              <a:gd name="connsiteY2" fmla="*/ 457200 h 457200"/>
              <a:gd name="connsiteX3" fmla="*/ 0 w 8329286"/>
              <a:gd name="connsiteY3" fmla="*/ 457200 h 457200"/>
            </a:gdLst>
            <a:ahLst/>
            <a:cxnLst>
              <a:cxn ang="0">
                <a:pos x="connsiteX0" y="connsiteY0"/>
              </a:cxn>
              <a:cxn ang="0">
                <a:pos x="connsiteX1" y="connsiteY1"/>
              </a:cxn>
              <a:cxn ang="0">
                <a:pos x="connsiteX2" y="connsiteY2"/>
              </a:cxn>
              <a:cxn ang="0">
                <a:pos x="connsiteX3" y="connsiteY3"/>
              </a:cxn>
            </a:cxnLst>
            <a:rect l="l" t="t" r="r" b="b"/>
            <a:pathLst>
              <a:path w="8329286" h="457200">
                <a:moveTo>
                  <a:pt x="0" y="0"/>
                </a:moveTo>
                <a:lnTo>
                  <a:pt x="8329286" y="0"/>
                </a:lnTo>
                <a:lnTo>
                  <a:pt x="7982281" y="457200"/>
                </a:lnTo>
                <a:lnTo>
                  <a:pt x="0" y="457200"/>
                </a:lnTo>
                <a:close/>
              </a:path>
            </a:pathLst>
          </a:cu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Footer Placeholder 4">
            <a:extLst>
              <a:ext uri="{FF2B5EF4-FFF2-40B4-BE49-F238E27FC236}">
                <a16:creationId xmlns:a16="http://schemas.microsoft.com/office/drawing/2014/main" id="{BA0CDD71-F46E-4B6C-A60A-E5B709217707}"/>
              </a:ext>
            </a:extLst>
          </p:cNvPr>
          <p:cNvSpPr>
            <a:spLocks noGrp="1"/>
          </p:cNvSpPr>
          <p:nvPr>
            <p:ph type="ftr" sz="quarter" idx="3"/>
          </p:nvPr>
        </p:nvSpPr>
        <p:spPr>
          <a:xfrm>
            <a:off x="4376928" y="6309360"/>
            <a:ext cx="3438144" cy="310896"/>
          </a:xfrm>
          <a:prstGeom prst="rect">
            <a:avLst/>
          </a:prstGeom>
        </p:spPr>
        <p:txBody>
          <a:bodyPr vert="horz" lIns="91440" tIns="45720" rIns="91440" bIns="45720" rtlCol="0" anchor="ctr"/>
          <a:lstStyle>
            <a:lvl1pPr algn="ctr">
              <a:defRPr sz="1400">
                <a:solidFill>
                  <a:schemeClr val="tx1"/>
                </a:solidFill>
              </a:defRPr>
            </a:lvl1pPr>
          </a:lstStyle>
          <a:p>
            <a:endParaRPr lang="en-US"/>
          </a:p>
        </p:txBody>
      </p:sp>
      <p:sp>
        <p:nvSpPr>
          <p:cNvPr id="8" name="Slide Number Placeholder 5">
            <a:extLst>
              <a:ext uri="{FF2B5EF4-FFF2-40B4-BE49-F238E27FC236}">
                <a16:creationId xmlns:a16="http://schemas.microsoft.com/office/drawing/2014/main" id="{2919C89B-59A2-404E-990A-34C09C1816D7}"/>
              </a:ext>
            </a:extLst>
          </p:cNvPr>
          <p:cNvSpPr txBox="1">
            <a:spLocks/>
          </p:cNvSpPr>
          <p:nvPr userDrawn="1"/>
        </p:nvSpPr>
        <p:spPr>
          <a:xfrm>
            <a:off x="10992544" y="6306866"/>
            <a:ext cx="987552" cy="310896"/>
          </a:xfrm>
          <a:prstGeom prst="rect">
            <a:avLst/>
          </a:prstGeom>
        </p:spPr>
        <p:txBody>
          <a:bodyPr vert="horz" lIns="91440" tIns="45720" rIns="91440" bIns="45720" rtlCol="0" anchor="ctr"/>
          <a:lstStyle>
            <a:defPPr>
              <a:defRPr lang="en-US"/>
            </a:defPPr>
            <a:lvl1pPr marL="0" algn="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FAB73BC-B049-4115-A692-8D63A059BFB8}" type="slidenum">
              <a:rPr lang="en-US" smtClean="0"/>
              <a:pPr/>
              <a:t>‹#›</a:t>
            </a:fld>
            <a:endParaRPr lang="en-US"/>
          </a:p>
        </p:txBody>
      </p:sp>
      <p:sp>
        <p:nvSpPr>
          <p:cNvPr id="10" name="Title 1">
            <a:extLst>
              <a:ext uri="{FF2B5EF4-FFF2-40B4-BE49-F238E27FC236}">
                <a16:creationId xmlns:a16="http://schemas.microsoft.com/office/drawing/2014/main" id="{16CE9B1C-2799-424E-91B7-63E12E175DCE}"/>
              </a:ext>
            </a:extLst>
          </p:cNvPr>
          <p:cNvSpPr>
            <a:spLocks noGrp="1"/>
          </p:cNvSpPr>
          <p:nvPr>
            <p:ph type="title"/>
          </p:nvPr>
        </p:nvSpPr>
        <p:spPr>
          <a:xfrm>
            <a:off x="187384" y="620688"/>
            <a:ext cx="10805160" cy="707886"/>
          </a:xfrm>
        </p:spPr>
        <p:txBody>
          <a:bodyPr anchor="t">
            <a:normAutofit/>
          </a:bodyPr>
          <a:lstStyle>
            <a:lvl1pPr>
              <a:lnSpc>
                <a:spcPct val="100000"/>
              </a:lnSpc>
              <a:defRPr sz="3200" b="1">
                <a:latin typeface="Arial" panose="020B0604020202020204" pitchFamily="34" charset="0"/>
                <a:cs typeface="Arial" panose="020B0604020202020204" pitchFamily="34" charset="0"/>
              </a:defRPr>
            </a:lvl1pPr>
          </a:lstStyle>
          <a:p>
            <a:r>
              <a:rPr lang="en-US" noProof="0"/>
              <a:t>Click to edit Master title style</a:t>
            </a:r>
          </a:p>
        </p:txBody>
      </p:sp>
    </p:spTree>
    <p:extLst>
      <p:ext uri="{BB962C8B-B14F-4D97-AF65-F5344CB8AC3E}">
        <p14:creationId xmlns:p14="http://schemas.microsoft.com/office/powerpoint/2010/main" val="180005240"/>
      </p:ext>
    </p:extLst>
  </p:cSld>
  <p:clrMapOvr>
    <a:masterClrMapping/>
  </p:clrMapOvr>
  <p:extLst>
    <p:ext uri="{DCECCB84-F9BA-43D5-87BE-67443E8EF086}">
      <p15:sldGuideLst xmlns:p15="http://schemas.microsoft.com/office/powerpoint/2012/main">
        <p15:guide id="1" orient="horz" pos="2160">
          <p15:clr>
            <a:srgbClr val="FBAE40"/>
          </p15:clr>
        </p15:guide>
        <p15:guide id="2" orient="horz" pos="72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9" name="Text Placeholder 16">
            <a:extLst>
              <a:ext uri="{FF2B5EF4-FFF2-40B4-BE49-F238E27FC236}">
                <a16:creationId xmlns:a16="http://schemas.microsoft.com/office/drawing/2014/main" id="{7B86D83E-A097-4B71-82C6-197A18DD32D9}"/>
              </a:ext>
              <a:ext uri="{C183D7F6-B498-43B3-948B-1728B52AA6E4}">
                <adec:decorative xmlns:adec="http://schemas.microsoft.com/office/drawing/2017/decorative" val="1"/>
              </a:ext>
            </a:extLst>
          </p:cNvPr>
          <p:cNvSpPr>
            <a:spLocks noGrp="1"/>
          </p:cNvSpPr>
          <p:nvPr>
            <p:ph type="body" sz="quarter" idx="13" hasCustomPrompt="1"/>
          </p:nvPr>
        </p:nvSpPr>
        <p:spPr>
          <a:xfrm rot="10800000" flipH="1" flipV="1">
            <a:off x="10104322" y="3587303"/>
            <a:ext cx="2087678" cy="3270696"/>
          </a:xfrm>
          <a:prstGeom prst="triangle">
            <a:avLst>
              <a:gd name="adj" fmla="val 100000"/>
            </a:avLst>
          </a:prstGeom>
          <a:solidFill>
            <a:schemeClr val="accent2"/>
          </a:solidFill>
          <a:effectLst>
            <a:outerShdw blurRad="508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a:t>I</a:t>
            </a:r>
            <a:endParaRPr lang="en-GB"/>
          </a:p>
        </p:txBody>
      </p:sp>
      <p:sp>
        <p:nvSpPr>
          <p:cNvPr id="7" name="Text Placeholder 16">
            <a:extLst>
              <a:ext uri="{FF2B5EF4-FFF2-40B4-BE49-F238E27FC236}">
                <a16:creationId xmlns:a16="http://schemas.microsoft.com/office/drawing/2014/main" id="{A2552DEC-1A1C-4055-B5AF-D7C796522FED}"/>
              </a:ext>
              <a:ext uri="{C183D7F6-B498-43B3-948B-1728B52AA6E4}">
                <adec:decorative xmlns:adec="http://schemas.microsoft.com/office/drawing/2017/decorative" val="1"/>
              </a:ext>
            </a:extLst>
          </p:cNvPr>
          <p:cNvSpPr>
            <a:spLocks noGrp="1"/>
          </p:cNvSpPr>
          <p:nvPr>
            <p:ph type="body" sz="quarter" idx="22" hasCustomPrompt="1"/>
          </p:nvPr>
        </p:nvSpPr>
        <p:spPr>
          <a:xfrm>
            <a:off x="285750" y="0"/>
            <a:ext cx="11620500" cy="6591300"/>
          </a:xfrm>
          <a:solidFill>
            <a:schemeClr val="accent1"/>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a:t>I</a:t>
            </a:r>
            <a:endParaRPr lang="en-GB"/>
          </a:p>
        </p:txBody>
      </p:sp>
      <p:sp>
        <p:nvSpPr>
          <p:cNvPr id="2" name="Title 1">
            <a:extLst>
              <a:ext uri="{FF2B5EF4-FFF2-40B4-BE49-F238E27FC236}">
                <a16:creationId xmlns:a16="http://schemas.microsoft.com/office/drawing/2014/main" id="{2F2E942B-4297-4570-B120-E2ACA52D126E}"/>
              </a:ext>
            </a:extLst>
          </p:cNvPr>
          <p:cNvSpPr>
            <a:spLocks noGrp="1"/>
          </p:cNvSpPr>
          <p:nvPr>
            <p:ph type="title"/>
          </p:nvPr>
        </p:nvSpPr>
        <p:spPr>
          <a:xfrm>
            <a:off x="1085850" y="2679192"/>
            <a:ext cx="9963150" cy="1499616"/>
          </a:xfrm>
          <a:noFill/>
        </p:spPr>
        <p:txBody>
          <a:bodyPr>
            <a:normAutofit/>
          </a:bodyPr>
          <a:lstStyle>
            <a:lvl1pPr>
              <a:defRPr sz="6000">
                <a:solidFill>
                  <a:schemeClr val="bg1"/>
                </a:solidFill>
              </a:defRPr>
            </a:lvl1pPr>
          </a:lstStyle>
          <a:p>
            <a:r>
              <a:rPr lang="en-US"/>
              <a:t>Click to edit Master title style</a:t>
            </a:r>
            <a:endParaRPr lang="en-GB"/>
          </a:p>
        </p:txBody>
      </p:sp>
      <p:sp>
        <p:nvSpPr>
          <p:cNvPr id="8" name="Text Placeholder 16">
            <a:extLst>
              <a:ext uri="{FF2B5EF4-FFF2-40B4-BE49-F238E27FC236}">
                <a16:creationId xmlns:a16="http://schemas.microsoft.com/office/drawing/2014/main" id="{565D4960-2277-429C-B87B-08014535398C}"/>
              </a:ext>
              <a:ext uri="{C183D7F6-B498-43B3-948B-1728B52AA6E4}">
                <adec:decorative xmlns:adec="http://schemas.microsoft.com/office/drawing/2017/decorative" val="1"/>
              </a:ext>
            </a:extLst>
          </p:cNvPr>
          <p:cNvSpPr>
            <a:spLocks noGrp="1"/>
          </p:cNvSpPr>
          <p:nvPr>
            <p:ph type="body" sz="quarter" idx="23" hasCustomPrompt="1"/>
          </p:nvPr>
        </p:nvSpPr>
        <p:spPr>
          <a:xfrm>
            <a:off x="0" y="2679192"/>
            <a:ext cx="533400" cy="1499616"/>
          </a:xfrm>
          <a:solidFill>
            <a:schemeClr val="accent2"/>
          </a:solidFill>
          <a:effectLst>
            <a:outerShdw blurRad="355600" dist="38100" dir="2700000" algn="tl" rotWithShape="0">
              <a:prstClr val="black">
                <a:alpha val="40000"/>
              </a:prstClr>
            </a:outerShdw>
          </a:effectLst>
        </p:spPr>
        <p:txBody>
          <a:bodyPr/>
          <a:lstStyle>
            <a:lvl1pPr marL="0" indent="0">
              <a:buNone/>
              <a:defRPr>
                <a:solidFill>
                  <a:schemeClr val="tx1">
                    <a:alpha val="0"/>
                  </a:schemeClr>
                </a:solidFill>
              </a:defRPr>
            </a:lvl1pPr>
          </a:lstStyle>
          <a:p>
            <a:pPr lvl="0"/>
            <a:r>
              <a:rPr lang="en-US"/>
              <a:t>I</a:t>
            </a:r>
            <a:endParaRPr lang="en-GB"/>
          </a:p>
        </p:txBody>
      </p:sp>
    </p:spTree>
    <p:extLst>
      <p:ext uri="{BB962C8B-B14F-4D97-AF65-F5344CB8AC3E}">
        <p14:creationId xmlns:p14="http://schemas.microsoft.com/office/powerpoint/2010/main" val="2157526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3B57D9-86AF-A333-72B5-F387677E3366}"/>
              </a:ext>
            </a:extLst>
          </p:cNvPr>
          <p:cNvSpPr>
            <a:spLocks noGrp="1"/>
          </p:cNvSpPr>
          <p:nvPr>
            <p:ph type="title"/>
          </p:nvPr>
        </p:nvSpPr>
        <p:spPr>
          <a:xfrm>
            <a:off x="407368" y="292788"/>
            <a:ext cx="105156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6716097B-2AAF-BB62-EE1B-3B3DA29D35E4}"/>
              </a:ext>
            </a:extLst>
          </p:cNvPr>
          <p:cNvSpPr>
            <a:spLocks noGrp="1"/>
          </p:cNvSpPr>
          <p:nvPr>
            <p:ph type="body" idx="1"/>
          </p:nvPr>
        </p:nvSpPr>
        <p:spPr>
          <a:xfrm>
            <a:off x="407368" y="1780369"/>
            <a:ext cx="10515600" cy="405164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E44B38-E59B-D511-CC7B-CC87760C7CAA}"/>
              </a:ext>
            </a:extLst>
          </p:cNvPr>
          <p:cNvSpPr>
            <a:spLocks noGrp="1"/>
          </p:cNvSpPr>
          <p:nvPr>
            <p:ph type="dt" sz="half" idx="2"/>
          </p:nvPr>
        </p:nvSpPr>
        <p:spPr>
          <a:xfrm>
            <a:off x="11136560" y="137340"/>
            <a:ext cx="987552" cy="310896"/>
          </a:xfrm>
          <a:prstGeom prst="rect">
            <a:avLst/>
          </a:prstGeom>
        </p:spPr>
        <p:txBody>
          <a:bodyPr vert="horz" lIns="91440" tIns="45720" rIns="91440" bIns="45720" rtlCol="0" anchor="ctr"/>
          <a:lstStyle>
            <a:lvl1pPr algn="l">
              <a:defRPr sz="1400">
                <a:solidFill>
                  <a:schemeClr val="tx1"/>
                </a:solidFill>
              </a:defRPr>
            </a:lvl1pPr>
          </a:lstStyle>
          <a:p>
            <a:fld id="{98624D31-43A5-475A-80CF-332C9F6DCF35}" type="datetimeFigureOut">
              <a:rPr lang="en-US" smtClean="0"/>
              <a:t>6/15/2023</a:t>
            </a:fld>
            <a:endParaRPr lang="en-US"/>
          </a:p>
        </p:txBody>
      </p:sp>
      <p:sp>
        <p:nvSpPr>
          <p:cNvPr id="5" name="Footer Placeholder 4">
            <a:extLst>
              <a:ext uri="{FF2B5EF4-FFF2-40B4-BE49-F238E27FC236}">
                <a16:creationId xmlns:a16="http://schemas.microsoft.com/office/drawing/2014/main" id="{64C4DA96-9345-993B-EDB3-7477F7A187E0}"/>
              </a:ext>
            </a:extLst>
          </p:cNvPr>
          <p:cNvSpPr>
            <a:spLocks noGrp="1"/>
          </p:cNvSpPr>
          <p:nvPr>
            <p:ph type="ftr" sz="quarter" idx="3"/>
          </p:nvPr>
        </p:nvSpPr>
        <p:spPr>
          <a:xfrm>
            <a:off x="4376928" y="6309360"/>
            <a:ext cx="3438144" cy="310896"/>
          </a:xfrm>
          <a:prstGeom prst="rect">
            <a:avLst/>
          </a:prstGeom>
        </p:spPr>
        <p:txBody>
          <a:bodyPr vert="horz" lIns="91440" tIns="45720" rIns="91440" bIns="45720" rtlCol="0" anchor="ctr"/>
          <a:lstStyle>
            <a:lvl1pPr algn="ctr">
              <a:defRPr sz="140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362B7E2D-2283-8730-5E1E-7F19B1CD941D}"/>
              </a:ext>
            </a:extLst>
          </p:cNvPr>
          <p:cNvSpPr>
            <a:spLocks noGrp="1"/>
          </p:cNvSpPr>
          <p:nvPr>
            <p:ph type="sldNum" sz="quarter" idx="4"/>
          </p:nvPr>
        </p:nvSpPr>
        <p:spPr>
          <a:xfrm>
            <a:off x="11064552" y="6299261"/>
            <a:ext cx="987552" cy="310896"/>
          </a:xfrm>
          <a:prstGeom prst="rect">
            <a:avLst/>
          </a:prstGeom>
        </p:spPr>
        <p:txBody>
          <a:bodyPr vert="horz" lIns="91440" tIns="45720" rIns="91440" bIns="45720" rtlCol="0" anchor="ctr"/>
          <a:lstStyle>
            <a:lvl1pPr algn="r">
              <a:defRPr sz="1400">
                <a:solidFill>
                  <a:schemeClr val="tx1"/>
                </a:solidFill>
              </a:defRPr>
            </a:lvl1pPr>
          </a:lstStyle>
          <a:p>
            <a:fld id="{4FAB73BC-B049-4115-A692-8D63A059BFB8}" type="slidenum">
              <a:rPr lang="en-US" smtClean="0"/>
              <a:pPr/>
              <a:t>‹#›</a:t>
            </a:fld>
            <a:endParaRPr lang="en-US"/>
          </a:p>
        </p:txBody>
      </p:sp>
      <p:pic>
        <p:nvPicPr>
          <p:cNvPr id="7" name="Picture 6">
            <a:extLst>
              <a:ext uri="{FF2B5EF4-FFF2-40B4-BE49-F238E27FC236}">
                <a16:creationId xmlns:a16="http://schemas.microsoft.com/office/drawing/2014/main" id="{7A971A4D-8586-4551-A420-06A31F4B267F}"/>
              </a:ext>
            </a:extLst>
          </p:cNvPr>
          <p:cNvPicPr>
            <a:picLocks noChangeAspect="1"/>
          </p:cNvPicPr>
          <p:nvPr userDrawn="1"/>
        </p:nvPicPr>
        <p:blipFill>
          <a:blip r:embed="rId12">
            <a:clrChange>
              <a:clrFrom>
                <a:srgbClr val="F8F8F8"/>
              </a:clrFrom>
              <a:clrTo>
                <a:srgbClr val="F8F8F8">
                  <a:alpha val="0"/>
                </a:srgbClr>
              </a:clrTo>
            </a:clrChange>
            <a:duotone>
              <a:schemeClr val="accent1">
                <a:shade val="45000"/>
                <a:satMod val="135000"/>
              </a:schemeClr>
              <a:prstClr val="white"/>
            </a:duotone>
          </a:blip>
          <a:stretch>
            <a:fillRect/>
          </a:stretch>
        </p:blipFill>
        <p:spPr>
          <a:xfrm>
            <a:off x="192275" y="6150400"/>
            <a:ext cx="1439229" cy="590968"/>
          </a:xfrm>
          <a:prstGeom prst="rect">
            <a:avLst/>
          </a:prstGeom>
        </p:spPr>
      </p:pic>
      <p:pic>
        <p:nvPicPr>
          <p:cNvPr id="1028" name="Picture 4" descr="CERN Logo, symbol, meaning, history, PNG">
            <a:extLst>
              <a:ext uri="{FF2B5EF4-FFF2-40B4-BE49-F238E27FC236}">
                <a16:creationId xmlns:a16="http://schemas.microsoft.com/office/drawing/2014/main" id="{8FF4E93D-DF54-4913-A781-0C4E299734F6}"/>
              </a:ext>
            </a:extLst>
          </p:cNvPr>
          <p:cNvPicPr>
            <a:picLocks noChangeAspect="1" noChangeArrowheads="1"/>
          </p:cNvPicPr>
          <p:nvPr userDrawn="1"/>
        </p:nvPicPr>
        <p:blipFill>
          <a:blip r:embed="rId13">
            <a:duotone>
              <a:schemeClr val="accent1">
                <a:shade val="45000"/>
                <a:satMod val="135000"/>
              </a:schemeClr>
              <a:prstClr val="white"/>
            </a:duotone>
            <a:extLst>
              <a:ext uri="{BEBA8EAE-BF5A-486C-A8C5-ECC9F3942E4B}">
                <a14:imgProps xmlns:a14="http://schemas.microsoft.com/office/drawing/2010/main">
                  <a14:imgLayer r:embed="rId14">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808249" y="6197382"/>
            <a:ext cx="851928" cy="479209"/>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Connector 14">
            <a:extLst>
              <a:ext uri="{FF2B5EF4-FFF2-40B4-BE49-F238E27FC236}">
                <a16:creationId xmlns:a16="http://schemas.microsoft.com/office/drawing/2014/main" id="{1577C0C8-9241-4235-98AC-9DF65DACB902}"/>
              </a:ext>
            </a:extLst>
          </p:cNvPr>
          <p:cNvCxnSpPr/>
          <p:nvPr userDrawn="1"/>
        </p:nvCxnSpPr>
        <p:spPr>
          <a:xfrm>
            <a:off x="1819513" y="6021288"/>
            <a:ext cx="0" cy="720080"/>
          </a:xfrm>
          <a:prstGeom prst="line">
            <a:avLst/>
          </a:prstGeom>
          <a:ln w="19050">
            <a:solidFill>
              <a:srgbClr val="C8C1B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967041"/>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106" r:id="rId3"/>
    <p:sldLayoutId id="2147483957" r:id="rId4"/>
    <p:sldLayoutId id="2147483959" r:id="rId5"/>
    <p:sldLayoutId id="2147484007" r:id="rId6"/>
    <p:sldLayoutId id="2147483967" r:id="rId7"/>
    <p:sldLayoutId id="2147483994" r:id="rId8"/>
    <p:sldLayoutId id="2147483979" r:id="rId9"/>
    <p:sldLayoutId id="2147484008" r:id="rId10"/>
  </p:sldLayoutIdLst>
  <p:hf hdr="0" ftr="0" dt="0"/>
  <p:txStyles>
    <p:titleStyle>
      <a:lvl1pPr algn="l" defTabSz="914400" rtl="0" eaLnBrk="1" latinLnBrk="0" hangingPunct="1">
        <a:lnSpc>
          <a:spcPct val="90000"/>
        </a:lnSpc>
        <a:spcBef>
          <a:spcPct val="0"/>
        </a:spcBef>
        <a:buNone/>
        <a:defRPr sz="32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336">
          <p15:clr>
            <a:srgbClr val="F26B43"/>
          </p15:clr>
        </p15:guide>
        <p15:guide id="4" orient="horz" pos="336">
          <p15:clr>
            <a:srgbClr val="F26B43"/>
          </p15:clr>
        </p15:guide>
        <p15:guide id="5" pos="7344">
          <p15:clr>
            <a:srgbClr val="F26B43"/>
          </p15:clr>
        </p15:guide>
        <p15:guide id="6" orient="horz" pos="39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7.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39.jpg"/><Relationship Id="rId3" Type="http://schemas.microsoft.com/office/2007/relationships/media" Target="../media/media3.mp4"/><Relationship Id="rId7" Type="http://schemas.openxmlformats.org/officeDocument/2006/relationships/image" Target="../media/image38.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7.png"/><Relationship Id="rId5" Type="http://schemas.openxmlformats.org/officeDocument/2006/relationships/slideLayout" Target="../slideLayouts/slideLayout4.xml"/><Relationship Id="rId10" Type="http://schemas.openxmlformats.org/officeDocument/2006/relationships/image" Target="../media/image41.jpeg"/><Relationship Id="rId4" Type="http://schemas.openxmlformats.org/officeDocument/2006/relationships/video" Target="../media/media3.mp4"/><Relationship Id="rId9"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chart" Target="../charts/chart1.xml"/><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chart" Target="../charts/char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41948768-0A8E-4278-8BA0-09E4A254EE42}"/>
              </a:ext>
            </a:extLst>
          </p:cNvPr>
          <p:cNvGrpSpPr/>
          <p:nvPr/>
        </p:nvGrpSpPr>
        <p:grpSpPr>
          <a:xfrm>
            <a:off x="0" y="0"/>
            <a:ext cx="16053029" cy="9434947"/>
            <a:chOff x="0" y="0"/>
            <a:chExt cx="16053029" cy="9434947"/>
          </a:xfrm>
        </p:grpSpPr>
        <p:pic>
          <p:nvPicPr>
            <p:cNvPr id="27" name="Picture 26" descr="A picture containing outdoor, building&#10;&#10;Description automatically generated">
              <a:extLst>
                <a:ext uri="{FF2B5EF4-FFF2-40B4-BE49-F238E27FC236}">
                  <a16:creationId xmlns:a16="http://schemas.microsoft.com/office/drawing/2014/main" id="{0B724193-175A-44EB-B87F-3CC0954DAA39}"/>
                </a:ext>
              </a:extLst>
            </p:cNvPr>
            <p:cNvPicPr>
              <a:picLocks noChangeAspect="1"/>
            </p:cNvPicPr>
            <p:nvPr/>
          </p:nvPicPr>
          <p:blipFill rotWithShape="1">
            <a:blip r:embed="rId3"/>
            <a:srcRect b="14924"/>
            <a:stretch/>
          </p:blipFill>
          <p:spPr>
            <a:xfrm>
              <a:off x="0" y="0"/>
              <a:ext cx="12632260" cy="7173416"/>
            </a:xfrm>
            <a:prstGeom prst="rect">
              <a:avLst/>
            </a:prstGeom>
          </p:spPr>
        </p:pic>
        <p:sp>
          <p:nvSpPr>
            <p:cNvPr id="28" name="Isosceles Triangle 27">
              <a:extLst>
                <a:ext uri="{FF2B5EF4-FFF2-40B4-BE49-F238E27FC236}">
                  <a16:creationId xmlns:a16="http://schemas.microsoft.com/office/drawing/2014/main" id="{BA47E666-5FB3-4F6D-93FE-EE07F1BDACE1}"/>
                </a:ext>
              </a:extLst>
            </p:cNvPr>
            <p:cNvSpPr/>
            <p:nvPr/>
          </p:nvSpPr>
          <p:spPr>
            <a:xfrm rot="1143951">
              <a:off x="9932349" y="349213"/>
              <a:ext cx="6120680" cy="908573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6" name="Text Placeholder 285">
            <a:extLst>
              <a:ext uri="{FF2B5EF4-FFF2-40B4-BE49-F238E27FC236}">
                <a16:creationId xmlns:a16="http://schemas.microsoft.com/office/drawing/2014/main" id="{9626180B-FF05-48CF-BFB3-C95C9B5DAB99}"/>
              </a:ext>
              <a:ext uri="{C183D7F6-B498-43B3-948B-1728B52AA6E4}">
                <adec:decorative xmlns:adec="http://schemas.microsoft.com/office/drawing/2017/decorative" val="1"/>
              </a:ext>
            </a:extLst>
          </p:cNvPr>
          <p:cNvSpPr>
            <a:spLocks noGrp="1"/>
          </p:cNvSpPr>
          <p:nvPr>
            <p:ph type="body" sz="quarter" idx="15"/>
          </p:nvPr>
        </p:nvSpPr>
        <p:spPr>
          <a:xfrm>
            <a:off x="623391" y="692696"/>
            <a:ext cx="8620865" cy="3744416"/>
          </a:xfrm>
        </p:spPr>
        <p:txBody>
          <a:bodyPr/>
          <a:lstStyle/>
          <a:p>
            <a:endParaRPr lang="en-US"/>
          </a:p>
        </p:txBody>
      </p:sp>
      <p:sp>
        <p:nvSpPr>
          <p:cNvPr id="6" name="Title 5">
            <a:extLst>
              <a:ext uri="{FF2B5EF4-FFF2-40B4-BE49-F238E27FC236}">
                <a16:creationId xmlns:a16="http://schemas.microsoft.com/office/drawing/2014/main" id="{3933031D-018B-489E-B613-2113C1CD2360}"/>
              </a:ext>
            </a:extLst>
          </p:cNvPr>
          <p:cNvSpPr>
            <a:spLocks noGrp="1"/>
          </p:cNvSpPr>
          <p:nvPr>
            <p:ph type="ctrTitle"/>
          </p:nvPr>
        </p:nvSpPr>
        <p:spPr>
          <a:xfrm>
            <a:off x="829367" y="912183"/>
            <a:ext cx="8208912" cy="2376265"/>
          </a:xfrm>
        </p:spPr>
        <p:txBody>
          <a:bodyPr>
            <a:noAutofit/>
          </a:bodyPr>
          <a:lstStyle/>
          <a:p>
            <a:r>
              <a:rPr lang="en-US" sz="4000">
                <a:solidFill>
                  <a:schemeClr val="accent2"/>
                </a:solidFill>
              </a:rPr>
              <a:t>Mechanical characterisation of braided carbon nanotubes for wire scanners</a:t>
            </a:r>
            <a:br>
              <a:rPr lang="en-US" sz="5400"/>
            </a:br>
            <a:endParaRPr lang="en-US" sz="5400"/>
          </a:p>
        </p:txBody>
      </p:sp>
      <p:sp>
        <p:nvSpPr>
          <p:cNvPr id="7" name="Subtitle 6">
            <a:extLst>
              <a:ext uri="{FF2B5EF4-FFF2-40B4-BE49-F238E27FC236}">
                <a16:creationId xmlns:a16="http://schemas.microsoft.com/office/drawing/2014/main" id="{606F8B2E-A7F5-4413-BEED-BFF7C3D9FF78}"/>
              </a:ext>
            </a:extLst>
          </p:cNvPr>
          <p:cNvSpPr>
            <a:spLocks noGrp="1"/>
          </p:cNvSpPr>
          <p:nvPr>
            <p:ph type="subTitle" idx="1"/>
          </p:nvPr>
        </p:nvSpPr>
        <p:spPr>
          <a:xfrm>
            <a:off x="2449576" y="3783059"/>
            <a:ext cx="3717127" cy="628682"/>
          </a:xfrm>
        </p:spPr>
        <p:txBody>
          <a:bodyPr>
            <a:normAutofit fontScale="70000" lnSpcReduction="20000"/>
          </a:bodyPr>
          <a:lstStyle/>
          <a:p>
            <a:pPr>
              <a:lnSpc>
                <a:spcPct val="120000"/>
              </a:lnSpc>
            </a:pPr>
            <a:r>
              <a:rPr lang="sv-SE" sz="2400">
                <a:solidFill>
                  <a:schemeClr val="accent1">
                    <a:lumMod val="75000"/>
                  </a:schemeClr>
                </a:solidFill>
              </a:rPr>
              <a:t>Dr Alexander J G Lunt (ajgl20@bath.ac.uk) - @LuntAlexander</a:t>
            </a:r>
            <a:endParaRPr lang="en-US"/>
          </a:p>
        </p:txBody>
      </p:sp>
    </p:spTree>
    <p:extLst>
      <p:ext uri="{BB962C8B-B14F-4D97-AF65-F5344CB8AC3E}">
        <p14:creationId xmlns:p14="http://schemas.microsoft.com/office/powerpoint/2010/main" val="3135228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1EF187-1B5D-4830-B007-41CE2CE810A4}"/>
              </a:ext>
            </a:extLst>
          </p:cNvPr>
          <p:cNvSpPr>
            <a:spLocks noGrp="1"/>
          </p:cNvSpPr>
          <p:nvPr>
            <p:ph sz="quarter" idx="13"/>
          </p:nvPr>
        </p:nvSpPr>
        <p:spPr>
          <a:xfrm>
            <a:off x="407369" y="1132282"/>
            <a:ext cx="10613796" cy="4593435"/>
          </a:xfrm>
        </p:spPr>
        <p:txBody>
          <a:bodyPr/>
          <a:lstStyle/>
          <a:p>
            <a:pPr>
              <a:lnSpc>
                <a:spcPct val="150000"/>
              </a:lnSpc>
            </a:pPr>
            <a:r>
              <a:rPr lang="en-GB"/>
              <a:t>One solution to this problem is the use of </a:t>
            </a:r>
            <a:r>
              <a:rPr lang="en-GB" b="1"/>
              <a:t>braided carbon nanotubes</a:t>
            </a:r>
          </a:p>
          <a:p>
            <a:pPr marL="0" indent="0">
              <a:lnSpc>
                <a:spcPct val="150000"/>
              </a:lnSpc>
              <a:buNone/>
            </a:pPr>
            <a:endParaRPr lang="en-GB" b="1"/>
          </a:p>
        </p:txBody>
      </p:sp>
      <p:sp>
        <p:nvSpPr>
          <p:cNvPr id="4" name="Title 2">
            <a:extLst>
              <a:ext uri="{FF2B5EF4-FFF2-40B4-BE49-F238E27FC236}">
                <a16:creationId xmlns:a16="http://schemas.microsoft.com/office/drawing/2014/main" id="{C4744487-098A-4F3B-BA83-17F00FB3A9DC}"/>
              </a:ext>
            </a:extLst>
          </p:cNvPr>
          <p:cNvSpPr>
            <a:spLocks noGrp="1"/>
          </p:cNvSpPr>
          <p:nvPr>
            <p:ph type="title"/>
          </p:nvPr>
        </p:nvSpPr>
        <p:spPr>
          <a:xfrm>
            <a:off x="216005" y="237744"/>
            <a:ext cx="10805160" cy="707886"/>
          </a:xfrm>
        </p:spPr>
        <p:txBody>
          <a:bodyPr/>
          <a:lstStyle/>
          <a:p>
            <a:r>
              <a:rPr lang="en-GB"/>
              <a:t>Project Background: Carbon nanotubes</a:t>
            </a:r>
          </a:p>
        </p:txBody>
      </p:sp>
      <p:pic>
        <p:nvPicPr>
          <p:cNvPr id="19" name="Picture 4">
            <a:extLst>
              <a:ext uri="{FF2B5EF4-FFF2-40B4-BE49-F238E27FC236}">
                <a16:creationId xmlns:a16="http://schemas.microsoft.com/office/drawing/2014/main" id="{77BE9FB9-829B-4FC7-A60F-14E4BB2207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708"/>
          <a:stretch/>
        </p:blipFill>
        <p:spPr bwMode="auto">
          <a:xfrm>
            <a:off x="6585341" y="2636912"/>
            <a:ext cx="4760529" cy="302151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E9CECD99-A7D6-4292-B889-BEEEF465992C}"/>
              </a:ext>
            </a:extLst>
          </p:cNvPr>
          <p:cNvPicPr>
            <a:picLocks noChangeAspect="1"/>
          </p:cNvPicPr>
          <p:nvPr/>
        </p:nvPicPr>
        <p:blipFill>
          <a:blip r:embed="rId4"/>
          <a:stretch>
            <a:fillRect/>
          </a:stretch>
        </p:blipFill>
        <p:spPr>
          <a:xfrm>
            <a:off x="822028" y="2387039"/>
            <a:ext cx="4796557" cy="3090219"/>
          </a:xfrm>
          <a:prstGeom prst="rect">
            <a:avLst/>
          </a:prstGeom>
        </p:spPr>
      </p:pic>
      <p:sp>
        <p:nvSpPr>
          <p:cNvPr id="7" name="Arrow: Right 6">
            <a:extLst>
              <a:ext uri="{FF2B5EF4-FFF2-40B4-BE49-F238E27FC236}">
                <a16:creationId xmlns:a16="http://schemas.microsoft.com/office/drawing/2014/main" id="{CD7FA38A-4C7B-437C-B769-1403B2375C24}"/>
              </a:ext>
            </a:extLst>
          </p:cNvPr>
          <p:cNvSpPr/>
          <p:nvPr/>
        </p:nvSpPr>
        <p:spPr>
          <a:xfrm>
            <a:off x="2874059" y="5481417"/>
            <a:ext cx="2412267" cy="318879"/>
          </a:xfrm>
          <a:prstGeom prst="rightArrow">
            <a:avLst/>
          </a:prstGeom>
          <a:solidFill>
            <a:schemeClr val="accent1">
              <a:lumMod val="75000"/>
            </a:schemeClr>
          </a:solidFill>
          <a:ln>
            <a:solidFill>
              <a:schemeClr val="accent1">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Circular 7">
            <a:extLst>
              <a:ext uri="{FF2B5EF4-FFF2-40B4-BE49-F238E27FC236}">
                <a16:creationId xmlns:a16="http://schemas.microsoft.com/office/drawing/2014/main" id="{7732B054-BE12-41C1-8C82-1EF5420CA177}"/>
              </a:ext>
            </a:extLst>
          </p:cNvPr>
          <p:cNvSpPr/>
          <p:nvPr/>
        </p:nvSpPr>
        <p:spPr>
          <a:xfrm rot="10800000" flipH="1">
            <a:off x="9477130" y="5185561"/>
            <a:ext cx="1850139" cy="1229469"/>
          </a:xfrm>
          <a:prstGeom prst="circularArrow">
            <a:avLst>
              <a:gd name="adj1" fmla="val 10023"/>
              <a:gd name="adj2" fmla="val 1051952"/>
              <a:gd name="adj3" fmla="val 20655172"/>
              <a:gd name="adj4" fmla="val 11173971"/>
              <a:gd name="adj5" fmla="val 22029"/>
            </a:avLst>
          </a:prstGeom>
          <a:solidFill>
            <a:schemeClr val="accent1">
              <a:lumMod val="75000"/>
            </a:schemeClr>
          </a:solidFill>
          <a:ln>
            <a:solidFill>
              <a:schemeClr val="accent1">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5" name="Group 14">
            <a:extLst>
              <a:ext uri="{FF2B5EF4-FFF2-40B4-BE49-F238E27FC236}">
                <a16:creationId xmlns:a16="http://schemas.microsoft.com/office/drawing/2014/main" id="{AC009E1F-43E3-44A9-A221-39E37EBFF50C}"/>
              </a:ext>
            </a:extLst>
          </p:cNvPr>
          <p:cNvGrpSpPr/>
          <p:nvPr/>
        </p:nvGrpSpPr>
        <p:grpSpPr>
          <a:xfrm>
            <a:off x="9696400" y="3370062"/>
            <a:ext cx="1081494" cy="248433"/>
            <a:chOff x="7176120" y="4059411"/>
            <a:chExt cx="1081494" cy="248433"/>
          </a:xfrm>
        </p:grpSpPr>
        <p:cxnSp>
          <p:nvCxnSpPr>
            <p:cNvPr id="16" name="Straight Connector 15">
              <a:extLst>
                <a:ext uri="{FF2B5EF4-FFF2-40B4-BE49-F238E27FC236}">
                  <a16:creationId xmlns:a16="http://schemas.microsoft.com/office/drawing/2014/main" id="{95189274-EA0E-4106-A1E7-6A47A6076940}"/>
                </a:ext>
              </a:extLst>
            </p:cNvPr>
            <p:cNvCxnSpPr>
              <a:cxnSpLocks/>
            </p:cNvCxnSpPr>
            <p:nvPr/>
          </p:nvCxnSpPr>
          <p:spPr>
            <a:xfrm>
              <a:off x="7472703" y="4059411"/>
              <a:ext cx="423497" cy="248433"/>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E2BB775-2906-4B30-AFAA-56AF1DCFB53D}"/>
                </a:ext>
              </a:extLst>
            </p:cNvPr>
            <p:cNvCxnSpPr>
              <a:cxnSpLocks/>
            </p:cNvCxnSpPr>
            <p:nvPr/>
          </p:nvCxnSpPr>
          <p:spPr>
            <a:xfrm flipH="1">
              <a:off x="7896200" y="4059411"/>
              <a:ext cx="361414" cy="248433"/>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8926897-9213-4049-8FCE-967276E57793}"/>
                </a:ext>
              </a:extLst>
            </p:cNvPr>
            <p:cNvCxnSpPr>
              <a:cxnSpLocks/>
            </p:cNvCxnSpPr>
            <p:nvPr/>
          </p:nvCxnSpPr>
          <p:spPr>
            <a:xfrm flipH="1">
              <a:off x="7176120" y="4059411"/>
              <a:ext cx="296583" cy="215116"/>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676922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F863F2-8CBD-4019-BD56-91E8AF477014}"/>
              </a:ext>
            </a:extLst>
          </p:cNvPr>
          <p:cNvSpPr>
            <a:spLocks noGrp="1"/>
          </p:cNvSpPr>
          <p:nvPr>
            <p:ph type="title"/>
          </p:nvPr>
        </p:nvSpPr>
        <p:spPr/>
        <p:txBody>
          <a:bodyPr/>
          <a:lstStyle/>
          <a:p>
            <a:r>
              <a:rPr lang="en-US"/>
              <a:t>Manufacturing CNTs</a:t>
            </a:r>
            <a:endParaRPr lang="en-GB"/>
          </a:p>
        </p:txBody>
      </p:sp>
      <p:pic>
        <p:nvPicPr>
          <p:cNvPr id="2" name="Picture 1">
            <a:extLst>
              <a:ext uri="{FF2B5EF4-FFF2-40B4-BE49-F238E27FC236}">
                <a16:creationId xmlns:a16="http://schemas.microsoft.com/office/drawing/2014/main" id="{1EE4A509-1B88-4D74-98C2-39347E487683}"/>
              </a:ext>
            </a:extLst>
          </p:cNvPr>
          <p:cNvPicPr>
            <a:picLocks noChangeAspect="1"/>
          </p:cNvPicPr>
          <p:nvPr/>
        </p:nvPicPr>
        <p:blipFill rotWithShape="1">
          <a:blip r:embed="rId3"/>
          <a:srcRect b="28014"/>
          <a:stretch/>
        </p:blipFill>
        <p:spPr>
          <a:xfrm>
            <a:off x="13089929" y="1272535"/>
            <a:ext cx="3816424" cy="3982936"/>
          </a:xfrm>
          <a:prstGeom prst="rect">
            <a:avLst/>
          </a:prstGeom>
        </p:spPr>
      </p:pic>
      <p:pic>
        <p:nvPicPr>
          <p:cNvPr id="4" name="Picture 3">
            <a:extLst>
              <a:ext uri="{FF2B5EF4-FFF2-40B4-BE49-F238E27FC236}">
                <a16:creationId xmlns:a16="http://schemas.microsoft.com/office/drawing/2014/main" id="{4740377A-E774-47D3-933A-20743262F42B}"/>
              </a:ext>
            </a:extLst>
          </p:cNvPr>
          <p:cNvPicPr>
            <a:picLocks noChangeAspect="1"/>
          </p:cNvPicPr>
          <p:nvPr/>
        </p:nvPicPr>
        <p:blipFill>
          <a:blip r:embed="rId4"/>
          <a:stretch>
            <a:fillRect/>
          </a:stretch>
        </p:blipFill>
        <p:spPr>
          <a:xfrm>
            <a:off x="6092634" y="1441901"/>
            <a:ext cx="5265812" cy="3974198"/>
          </a:xfrm>
          <a:prstGeom prst="rect">
            <a:avLst/>
          </a:prstGeom>
        </p:spPr>
      </p:pic>
      <p:pic>
        <p:nvPicPr>
          <p:cNvPr id="5" name="Picture 4">
            <a:extLst>
              <a:ext uri="{FF2B5EF4-FFF2-40B4-BE49-F238E27FC236}">
                <a16:creationId xmlns:a16="http://schemas.microsoft.com/office/drawing/2014/main" id="{3990299B-1D02-450E-8830-43B289662CB7}"/>
              </a:ext>
            </a:extLst>
          </p:cNvPr>
          <p:cNvPicPr>
            <a:picLocks noChangeAspect="1"/>
          </p:cNvPicPr>
          <p:nvPr/>
        </p:nvPicPr>
        <p:blipFill>
          <a:blip r:embed="rId5"/>
          <a:stretch>
            <a:fillRect/>
          </a:stretch>
        </p:blipFill>
        <p:spPr>
          <a:xfrm>
            <a:off x="552059" y="1717326"/>
            <a:ext cx="5120189" cy="3836485"/>
          </a:xfrm>
          <a:prstGeom prst="rect">
            <a:avLst/>
          </a:prstGeom>
        </p:spPr>
      </p:pic>
    </p:spTree>
    <p:extLst>
      <p:ext uri="{BB962C8B-B14F-4D97-AF65-F5344CB8AC3E}">
        <p14:creationId xmlns:p14="http://schemas.microsoft.com/office/powerpoint/2010/main" val="18982984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CE5BAF-F43F-4BBE-BC85-4EE581EB3F1F}"/>
              </a:ext>
            </a:extLst>
          </p:cNvPr>
          <p:cNvSpPr>
            <a:spLocks noGrp="1"/>
          </p:cNvSpPr>
          <p:nvPr>
            <p:ph sz="quarter" idx="13"/>
          </p:nvPr>
        </p:nvSpPr>
        <p:spPr/>
        <p:txBody>
          <a:bodyPr vert="horz" lIns="91440" tIns="45720" rIns="91440" bIns="45720" rtlCol="0" anchor="t">
            <a:normAutofit/>
          </a:bodyPr>
          <a:lstStyle/>
          <a:p>
            <a:pPr>
              <a:lnSpc>
                <a:spcPct val="150000"/>
              </a:lnSpc>
            </a:pPr>
            <a:r>
              <a:rPr lang="en-GB" dirty="0">
                <a:latin typeface="Arial Nova Light"/>
              </a:rPr>
              <a:t>Enables use of smaller diameter fibres</a:t>
            </a:r>
          </a:p>
          <a:p>
            <a:pPr lvl="1">
              <a:lnSpc>
                <a:spcPct val="150000"/>
              </a:lnSpc>
            </a:pPr>
            <a:r>
              <a:rPr lang="en-GB" dirty="0">
                <a:latin typeface="Arial Nova Light"/>
              </a:rPr>
              <a:t>More control over fibre diameter</a:t>
            </a:r>
          </a:p>
          <a:p>
            <a:pPr>
              <a:lnSpc>
                <a:spcPct val="150000"/>
              </a:lnSpc>
            </a:pPr>
            <a:r>
              <a:rPr lang="en-GB" dirty="0">
                <a:latin typeface="Arial Nova Light"/>
              </a:rPr>
              <a:t>Increased optimisation capabilities:</a:t>
            </a:r>
          </a:p>
          <a:p>
            <a:pPr lvl="1">
              <a:lnSpc>
                <a:spcPct val="150000"/>
              </a:lnSpc>
            </a:pPr>
            <a:r>
              <a:rPr lang="en-GB" dirty="0">
                <a:latin typeface="Arial Nova Light"/>
              </a:rPr>
              <a:t>Braiding style (twisted or braided)</a:t>
            </a:r>
          </a:p>
          <a:p>
            <a:pPr lvl="1">
              <a:lnSpc>
                <a:spcPct val="150000"/>
              </a:lnSpc>
            </a:pPr>
            <a:r>
              <a:rPr lang="en-GB" dirty="0">
                <a:latin typeface="Arial Nova Light"/>
              </a:rPr>
              <a:t>Braiding characteristics</a:t>
            </a:r>
            <a:endParaRPr lang="en-GB" dirty="0"/>
          </a:p>
          <a:p>
            <a:pPr>
              <a:lnSpc>
                <a:spcPct val="150000"/>
              </a:lnSpc>
            </a:pPr>
            <a:r>
              <a:rPr lang="en-GB" dirty="0">
                <a:latin typeface="Arial Nova Light"/>
              </a:rPr>
              <a:t>Failure modes</a:t>
            </a:r>
          </a:p>
          <a:p>
            <a:pPr lvl="1">
              <a:lnSpc>
                <a:spcPct val="150000"/>
              </a:lnSpc>
            </a:pPr>
            <a:r>
              <a:rPr lang="en-GB" dirty="0">
                <a:latin typeface="Arial Nova Light"/>
              </a:rPr>
              <a:t>Single fibre failure not catastrophic</a:t>
            </a:r>
            <a:endParaRPr lang="en-GB" dirty="0"/>
          </a:p>
        </p:txBody>
      </p:sp>
      <p:sp>
        <p:nvSpPr>
          <p:cNvPr id="3" name="Title 2">
            <a:extLst>
              <a:ext uri="{FF2B5EF4-FFF2-40B4-BE49-F238E27FC236}">
                <a16:creationId xmlns:a16="http://schemas.microsoft.com/office/drawing/2014/main" id="{1FE656D6-4640-4596-8F6A-E7EEFDC83F05}"/>
              </a:ext>
            </a:extLst>
          </p:cNvPr>
          <p:cNvSpPr>
            <a:spLocks noGrp="1"/>
          </p:cNvSpPr>
          <p:nvPr>
            <p:ph type="title"/>
          </p:nvPr>
        </p:nvSpPr>
        <p:spPr/>
        <p:txBody>
          <a:bodyPr/>
          <a:lstStyle/>
          <a:p>
            <a:r>
              <a:rPr lang="en-US"/>
              <a:t>Why braid?</a:t>
            </a:r>
            <a:endParaRPr lang="en-GB"/>
          </a:p>
        </p:txBody>
      </p:sp>
      <p:grpSp>
        <p:nvGrpSpPr>
          <p:cNvPr id="7" name="Group 6">
            <a:extLst>
              <a:ext uri="{FF2B5EF4-FFF2-40B4-BE49-F238E27FC236}">
                <a16:creationId xmlns:a16="http://schemas.microsoft.com/office/drawing/2014/main" id="{FB71782B-7FEC-49CE-A644-9842FC84CBD1}"/>
              </a:ext>
            </a:extLst>
          </p:cNvPr>
          <p:cNvGrpSpPr/>
          <p:nvPr/>
        </p:nvGrpSpPr>
        <p:grpSpPr>
          <a:xfrm>
            <a:off x="6531430" y="635007"/>
            <a:ext cx="4280990" cy="5427539"/>
            <a:chOff x="6788540" y="1057912"/>
            <a:chExt cx="4232625" cy="5366220"/>
          </a:xfrm>
        </p:grpSpPr>
        <p:pic>
          <p:nvPicPr>
            <p:cNvPr id="4" name="Picture 3">
              <a:extLst>
                <a:ext uri="{FF2B5EF4-FFF2-40B4-BE49-F238E27FC236}">
                  <a16:creationId xmlns:a16="http://schemas.microsoft.com/office/drawing/2014/main" id="{4A93B897-4F91-4B71-B1D5-7F301B309834}"/>
                </a:ext>
              </a:extLst>
            </p:cNvPr>
            <p:cNvPicPr>
              <a:picLocks noChangeAspect="1"/>
            </p:cNvPicPr>
            <p:nvPr/>
          </p:nvPicPr>
          <p:blipFill rotWithShape="1">
            <a:blip r:embed="rId2"/>
            <a:srcRect l="50000" t="23499" b="9358"/>
            <a:stretch/>
          </p:blipFill>
          <p:spPr>
            <a:xfrm>
              <a:off x="6788540" y="3462858"/>
              <a:ext cx="4232625" cy="1789908"/>
            </a:xfrm>
            <a:prstGeom prst="rect">
              <a:avLst/>
            </a:prstGeom>
          </p:spPr>
        </p:pic>
        <p:pic>
          <p:nvPicPr>
            <p:cNvPr id="5" name="Picture 4">
              <a:extLst>
                <a:ext uri="{FF2B5EF4-FFF2-40B4-BE49-F238E27FC236}">
                  <a16:creationId xmlns:a16="http://schemas.microsoft.com/office/drawing/2014/main" id="{C1496FC9-7B6B-4DE7-A911-AEDB48093AB0}"/>
                </a:ext>
              </a:extLst>
            </p:cNvPr>
            <p:cNvPicPr>
              <a:picLocks noChangeAspect="1"/>
            </p:cNvPicPr>
            <p:nvPr/>
          </p:nvPicPr>
          <p:blipFill rotWithShape="1">
            <a:blip r:embed="rId2"/>
            <a:srcRect t="17649" r="50522"/>
            <a:stretch/>
          </p:blipFill>
          <p:spPr>
            <a:xfrm>
              <a:off x="6832713" y="1057912"/>
              <a:ext cx="4188452" cy="2195310"/>
            </a:xfrm>
            <a:prstGeom prst="rect">
              <a:avLst/>
            </a:prstGeom>
          </p:spPr>
        </p:pic>
        <p:pic>
          <p:nvPicPr>
            <p:cNvPr id="6" name="Picture 5">
              <a:extLst>
                <a:ext uri="{FF2B5EF4-FFF2-40B4-BE49-F238E27FC236}">
                  <a16:creationId xmlns:a16="http://schemas.microsoft.com/office/drawing/2014/main" id="{51AAB692-FA3F-4C47-A4F5-4731F4131FB3}"/>
                </a:ext>
              </a:extLst>
            </p:cNvPr>
            <p:cNvPicPr>
              <a:picLocks noChangeAspect="1"/>
            </p:cNvPicPr>
            <p:nvPr/>
          </p:nvPicPr>
          <p:blipFill rotWithShape="1">
            <a:blip r:embed="rId3"/>
            <a:srcRect t="42643" b="50000"/>
            <a:stretch/>
          </p:blipFill>
          <p:spPr>
            <a:xfrm>
              <a:off x="6946710" y="5462401"/>
              <a:ext cx="4074455" cy="961731"/>
            </a:xfrm>
            <a:prstGeom prst="rect">
              <a:avLst/>
            </a:prstGeom>
          </p:spPr>
        </p:pic>
      </p:grpSp>
    </p:spTree>
    <p:extLst>
      <p:ext uri="{BB962C8B-B14F-4D97-AF65-F5344CB8AC3E}">
        <p14:creationId xmlns:p14="http://schemas.microsoft.com/office/powerpoint/2010/main" val="3534112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4744487-098A-4F3B-BA83-17F00FB3A9DC}"/>
              </a:ext>
            </a:extLst>
          </p:cNvPr>
          <p:cNvSpPr>
            <a:spLocks noGrp="1"/>
          </p:cNvSpPr>
          <p:nvPr>
            <p:ph type="title"/>
          </p:nvPr>
        </p:nvSpPr>
        <p:spPr>
          <a:xfrm>
            <a:off x="216005" y="237744"/>
            <a:ext cx="10805160" cy="707886"/>
          </a:xfrm>
        </p:spPr>
        <p:txBody>
          <a:bodyPr/>
          <a:lstStyle/>
          <a:p>
            <a:r>
              <a:rPr lang="en-GB"/>
              <a:t>Project Background: Braided CNT’s</a:t>
            </a:r>
          </a:p>
        </p:txBody>
      </p:sp>
      <p:sp>
        <p:nvSpPr>
          <p:cNvPr id="13" name="Content Placeholder 1">
            <a:extLst>
              <a:ext uri="{FF2B5EF4-FFF2-40B4-BE49-F238E27FC236}">
                <a16:creationId xmlns:a16="http://schemas.microsoft.com/office/drawing/2014/main" id="{AF8A3878-EFDA-4313-B9B1-3CBAC547692A}"/>
              </a:ext>
            </a:extLst>
          </p:cNvPr>
          <p:cNvSpPr>
            <a:spLocks noGrp="1"/>
          </p:cNvSpPr>
          <p:nvPr>
            <p:ph sz="quarter" idx="13"/>
          </p:nvPr>
        </p:nvSpPr>
        <p:spPr>
          <a:xfrm>
            <a:off x="551384" y="1132282"/>
            <a:ext cx="11033346" cy="4593435"/>
          </a:xfrm>
        </p:spPr>
        <p:txBody>
          <a:bodyPr>
            <a:noAutofit/>
          </a:bodyPr>
          <a:lstStyle/>
          <a:p>
            <a:pPr marL="0" indent="0">
              <a:lnSpc>
                <a:spcPct val="150000"/>
              </a:lnSpc>
              <a:spcAft>
                <a:spcPts val="600"/>
              </a:spcAft>
              <a:buNone/>
            </a:pPr>
            <a:r>
              <a:rPr lang="en-GB"/>
              <a:t>Bespoke microwire braiding machine designed at CERN</a:t>
            </a:r>
            <a:endParaRPr lang="en-GB" sz="2300"/>
          </a:p>
        </p:txBody>
      </p:sp>
      <p:pic>
        <p:nvPicPr>
          <p:cNvPr id="16" name="Briding">
            <a:hlinkClick r:id="" action="ppaction://media"/>
            <a:extLst>
              <a:ext uri="{FF2B5EF4-FFF2-40B4-BE49-F238E27FC236}">
                <a16:creationId xmlns:a16="http://schemas.microsoft.com/office/drawing/2014/main" id="{F0251662-9183-4E66-BA71-F76161606973}"/>
              </a:ext>
            </a:extLst>
          </p:cNvPr>
          <p:cNvPicPr>
            <a:picLocks noChangeAspect="1"/>
          </p:cNvPicPr>
          <p:nvPr>
            <a:videoFile r:link="rId1"/>
            <p:extLst>
              <p:ext uri="{DAA4B4D4-6D71-4841-9C94-3DE7FCFB9230}">
                <p14:media xmlns:p14="http://schemas.microsoft.com/office/powerpoint/2010/main" r:embed="rId2">
                  <p14:trim end="10764.917"/>
                </p14:media>
              </p:ext>
            </p:extLst>
          </p:nvPr>
        </p:nvPicPr>
        <p:blipFill>
          <a:blip r:embed="rId5"/>
          <a:stretch>
            <a:fillRect/>
          </a:stretch>
        </p:blipFill>
        <p:spPr>
          <a:xfrm>
            <a:off x="1055440" y="2182530"/>
            <a:ext cx="6533620" cy="3675162"/>
          </a:xfrm>
          <a:prstGeom prst="rect">
            <a:avLst/>
          </a:prstGeom>
        </p:spPr>
      </p:pic>
      <p:pic>
        <p:nvPicPr>
          <p:cNvPr id="19" name="Picture 18">
            <a:extLst>
              <a:ext uri="{FF2B5EF4-FFF2-40B4-BE49-F238E27FC236}">
                <a16:creationId xmlns:a16="http://schemas.microsoft.com/office/drawing/2014/main" id="{3925712B-FE20-477F-8D71-37D9BFEF9858}"/>
              </a:ext>
            </a:extLst>
          </p:cNvPr>
          <p:cNvPicPr>
            <a:picLocks noChangeAspect="1"/>
          </p:cNvPicPr>
          <p:nvPr/>
        </p:nvPicPr>
        <p:blipFill>
          <a:blip r:embed="rId6"/>
          <a:stretch>
            <a:fillRect/>
          </a:stretch>
        </p:blipFill>
        <p:spPr>
          <a:xfrm>
            <a:off x="8400256" y="1965694"/>
            <a:ext cx="3364848" cy="3971548"/>
          </a:xfrm>
          <a:prstGeom prst="rect">
            <a:avLst/>
          </a:prstGeom>
        </p:spPr>
      </p:pic>
    </p:spTree>
    <p:extLst>
      <p:ext uri="{BB962C8B-B14F-4D97-AF65-F5344CB8AC3E}">
        <p14:creationId xmlns:p14="http://schemas.microsoft.com/office/powerpoint/2010/main" val="2672740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000"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4744487-098A-4F3B-BA83-17F00FB3A9DC}"/>
              </a:ext>
            </a:extLst>
          </p:cNvPr>
          <p:cNvSpPr>
            <a:spLocks noGrp="1"/>
          </p:cNvSpPr>
          <p:nvPr>
            <p:ph type="title"/>
          </p:nvPr>
        </p:nvSpPr>
        <p:spPr>
          <a:xfrm>
            <a:off x="216005" y="237744"/>
            <a:ext cx="10805160" cy="707886"/>
          </a:xfrm>
        </p:spPr>
        <p:txBody>
          <a:bodyPr/>
          <a:lstStyle/>
          <a:p>
            <a:r>
              <a:rPr lang="en-GB"/>
              <a:t>Project Background: Braided CNT’s</a:t>
            </a:r>
          </a:p>
        </p:txBody>
      </p:sp>
      <p:pic>
        <p:nvPicPr>
          <p:cNvPr id="8" name="Picture 7">
            <a:extLst>
              <a:ext uri="{FF2B5EF4-FFF2-40B4-BE49-F238E27FC236}">
                <a16:creationId xmlns:a16="http://schemas.microsoft.com/office/drawing/2014/main" id="{81C59019-B728-4F4D-81C2-A1A451C42914}"/>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Lst>
          </a:blip>
          <a:srcRect l="35027" t="26997" r="34954" b="38168"/>
          <a:stretch/>
        </p:blipFill>
        <p:spPr>
          <a:xfrm>
            <a:off x="10002307" y="615304"/>
            <a:ext cx="1354237" cy="5602710"/>
          </a:xfrm>
          <a:prstGeom prst="rect">
            <a:avLst/>
          </a:prstGeom>
        </p:spPr>
      </p:pic>
      <p:pic>
        <p:nvPicPr>
          <p:cNvPr id="9" name="Picture 8">
            <a:extLst>
              <a:ext uri="{FF2B5EF4-FFF2-40B4-BE49-F238E27FC236}">
                <a16:creationId xmlns:a16="http://schemas.microsoft.com/office/drawing/2014/main" id="{8D68E4D6-FA98-4322-A677-537CBAF03B83}"/>
              </a:ext>
            </a:extLst>
          </p:cNvPr>
          <p:cNvPicPr>
            <a:picLocks noChangeAspect="1"/>
          </p:cNvPicPr>
          <p:nvPr/>
        </p:nvPicPr>
        <p:blipFill>
          <a:blip r:embed="rId5"/>
          <a:stretch>
            <a:fillRect/>
          </a:stretch>
        </p:blipFill>
        <p:spPr>
          <a:xfrm>
            <a:off x="8216024" y="615304"/>
            <a:ext cx="1786283" cy="5602710"/>
          </a:xfrm>
          <a:prstGeom prst="rect">
            <a:avLst/>
          </a:prstGeom>
        </p:spPr>
      </p:pic>
      <p:sp>
        <p:nvSpPr>
          <p:cNvPr id="10" name="TextBox 9">
            <a:extLst>
              <a:ext uri="{FF2B5EF4-FFF2-40B4-BE49-F238E27FC236}">
                <a16:creationId xmlns:a16="http://schemas.microsoft.com/office/drawing/2014/main" id="{F599F0DD-29E0-425B-9378-8E9718967EA2}"/>
              </a:ext>
            </a:extLst>
          </p:cNvPr>
          <p:cNvSpPr txBox="1"/>
          <p:nvPr/>
        </p:nvSpPr>
        <p:spPr>
          <a:xfrm>
            <a:off x="551383" y="655192"/>
            <a:ext cx="8096687" cy="5285358"/>
          </a:xfrm>
          <a:prstGeom prst="rect">
            <a:avLst/>
          </a:prstGeom>
          <a:noFill/>
        </p:spPr>
        <p:txBody>
          <a:bodyPr wrap="square">
            <a:spAutoFit/>
          </a:bodyPr>
          <a:lstStyle/>
          <a:p>
            <a:pPr>
              <a:lnSpc>
                <a:spcPct val="250000"/>
              </a:lnSpc>
            </a:pPr>
            <a:r>
              <a:rPr lang="en-GB" sz="2400" dirty="0">
                <a:latin typeface="Arial Nova Light" panose="020B0304020202020204" pitchFamily="34" charset="0"/>
              </a:rPr>
              <a:t>Parameters to investigate</a:t>
            </a:r>
            <a:r>
              <a:rPr lang="en-GB" sz="2400" b="1" dirty="0">
                <a:latin typeface="Arial Nova Light" panose="020B0304020202020204" pitchFamily="34" charset="0"/>
              </a:rPr>
              <a:t>:</a:t>
            </a:r>
          </a:p>
          <a:p>
            <a:pPr marL="342900" indent="-342900">
              <a:lnSpc>
                <a:spcPct val="250000"/>
              </a:lnSpc>
              <a:buFont typeface="+mj-lt"/>
              <a:buAutoNum type="arabicPeriod"/>
            </a:pPr>
            <a:r>
              <a:rPr lang="en-GB" sz="2300" b="1" dirty="0">
                <a:latin typeface="Arial Nova Light" panose="020B0304020202020204" pitchFamily="34" charset="0"/>
              </a:rPr>
              <a:t>Material</a:t>
            </a:r>
            <a:r>
              <a:rPr lang="en-GB" sz="2300" dirty="0">
                <a:latin typeface="Arial Nova Light" panose="020B0304020202020204" pitchFamily="34" charset="0"/>
              </a:rPr>
              <a:t>: SS304, Nylon, carbon fibres, CNT</a:t>
            </a:r>
          </a:p>
          <a:p>
            <a:pPr marL="342900" indent="-342900">
              <a:lnSpc>
                <a:spcPct val="250000"/>
              </a:lnSpc>
              <a:buFont typeface="+mj-lt"/>
              <a:buAutoNum type="arabicPeriod"/>
            </a:pPr>
            <a:r>
              <a:rPr lang="en-GB" sz="2300" b="1" dirty="0">
                <a:latin typeface="Arial Nova Light" panose="020B0304020202020204" pitchFamily="34" charset="0"/>
              </a:rPr>
              <a:t>Braid type</a:t>
            </a:r>
            <a:r>
              <a:rPr lang="en-GB" sz="2300" dirty="0">
                <a:latin typeface="Arial Nova Light" panose="020B0304020202020204" pitchFamily="34" charset="0"/>
              </a:rPr>
              <a:t>: Braided vs. </a:t>
            </a:r>
            <a:r>
              <a:rPr lang="en-GB" sz="2300" dirty="0" err="1">
                <a:latin typeface="Arial Nova Light" panose="020B0304020202020204" pitchFamily="34" charset="0"/>
              </a:rPr>
              <a:t>unbraided</a:t>
            </a:r>
            <a:endParaRPr lang="en-GB" sz="2300" dirty="0">
              <a:latin typeface="Arial Nova Light" panose="020B0304020202020204" pitchFamily="34" charset="0"/>
            </a:endParaRPr>
          </a:p>
          <a:p>
            <a:pPr marL="342900" indent="-342900">
              <a:lnSpc>
                <a:spcPct val="250000"/>
              </a:lnSpc>
              <a:buFont typeface="+mj-lt"/>
              <a:buAutoNum type="arabicPeriod"/>
            </a:pPr>
            <a:r>
              <a:rPr lang="en-GB" sz="2300" b="1" dirty="0">
                <a:latin typeface="Arial Nova Light" panose="020B0304020202020204" pitchFamily="34" charset="0"/>
              </a:rPr>
              <a:t>Wavelength</a:t>
            </a:r>
            <a:r>
              <a:rPr lang="en-GB" sz="2300" dirty="0">
                <a:latin typeface="Arial Nova Light" panose="020B0304020202020204" pitchFamily="34" charset="0"/>
              </a:rPr>
              <a:t> (mm): 0.75, 1.00, 1.25, 1.50</a:t>
            </a:r>
          </a:p>
          <a:p>
            <a:pPr marL="342900" indent="-342900">
              <a:lnSpc>
                <a:spcPct val="250000"/>
              </a:lnSpc>
              <a:buFont typeface="+mj-lt"/>
              <a:buAutoNum type="arabicPeriod"/>
            </a:pPr>
            <a:r>
              <a:rPr lang="en-GB" sz="2300" b="1" dirty="0">
                <a:latin typeface="Arial Nova Light" panose="020B0304020202020204" pitchFamily="34" charset="0"/>
              </a:rPr>
              <a:t>Wire Thickness</a:t>
            </a:r>
            <a:endParaRPr lang="en-GB" sz="2300" dirty="0">
              <a:latin typeface="Arial Nova Light" panose="020B0304020202020204" pitchFamily="34" charset="0"/>
            </a:endParaRPr>
          </a:p>
          <a:p>
            <a:pPr marL="342900" indent="-342900">
              <a:lnSpc>
                <a:spcPct val="250000"/>
              </a:lnSpc>
              <a:buFont typeface="+mj-lt"/>
              <a:buAutoNum type="arabicPeriod"/>
            </a:pPr>
            <a:r>
              <a:rPr lang="en-GB" sz="2300" b="1" dirty="0">
                <a:latin typeface="Arial Nova Light" panose="020B0304020202020204" pitchFamily="34" charset="0"/>
              </a:rPr>
              <a:t>Wire pre-tension: </a:t>
            </a:r>
            <a:r>
              <a:rPr lang="en-GB" sz="2300" dirty="0">
                <a:latin typeface="Arial Nova Light" panose="020B0304020202020204" pitchFamily="34" charset="0"/>
              </a:rPr>
              <a:t>Key for FEA </a:t>
            </a:r>
          </a:p>
        </p:txBody>
      </p:sp>
    </p:spTree>
    <p:extLst>
      <p:ext uri="{BB962C8B-B14F-4D97-AF65-F5344CB8AC3E}">
        <p14:creationId xmlns:p14="http://schemas.microsoft.com/office/powerpoint/2010/main" val="1451662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a:t>Experimental methods</a:t>
            </a:r>
          </a:p>
        </p:txBody>
      </p:sp>
      <p:sp>
        <p:nvSpPr>
          <p:cNvPr id="4" name="Text Placeholder 12">
            <a:extLst>
              <a:ext uri="{FF2B5EF4-FFF2-40B4-BE49-F238E27FC236}">
                <a16:creationId xmlns:a16="http://schemas.microsoft.com/office/drawing/2014/main" id="{E048C1D5-5D19-4601-A486-1C3970FBC78D}"/>
              </a:ext>
            </a:extLst>
          </p:cNvPr>
          <p:cNvSpPr txBox="1">
            <a:spLocks/>
          </p:cNvSpPr>
          <p:nvPr/>
        </p:nvSpPr>
        <p:spPr>
          <a:xfrm>
            <a:off x="257119" y="1116013"/>
            <a:ext cx="6984385" cy="40875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Font typeface="Arial" panose="020B0604020202020204" pitchFamily="34" charset="0"/>
              <a:buNone/>
            </a:pPr>
            <a:r>
              <a:rPr lang="en-US" sz="2400" dirty="0">
                <a:latin typeface="Arial Nova Light" panose="020B0304020202020204" pitchFamily="34" charset="0"/>
              </a:rPr>
              <a:t>All tests carried out on the </a:t>
            </a:r>
            <a:r>
              <a:rPr lang="en-US" sz="2400" b="1" u="sng" dirty="0">
                <a:latin typeface="Arial Nova Light" panose="020B0304020202020204" pitchFamily="34" charset="0"/>
              </a:rPr>
              <a:t>Deben CT5000</a:t>
            </a:r>
            <a:r>
              <a:rPr lang="en-US" sz="2400" u="sng" dirty="0">
                <a:latin typeface="Arial Nova Light" panose="020B0304020202020204" pitchFamily="34" charset="0"/>
              </a:rPr>
              <a:t>:</a:t>
            </a:r>
          </a:p>
          <a:p>
            <a:pPr>
              <a:lnSpc>
                <a:spcPct val="150000"/>
              </a:lnSpc>
              <a:buFontTx/>
              <a:buChar char="-"/>
            </a:pPr>
            <a:r>
              <a:rPr lang="en-GB" sz="2400" dirty="0">
                <a:latin typeface="Arial Nova Light" panose="020B0304020202020204" pitchFamily="34" charset="0"/>
              </a:rPr>
              <a:t>Low-capacity load cell (50N)</a:t>
            </a:r>
          </a:p>
          <a:p>
            <a:pPr>
              <a:lnSpc>
                <a:spcPct val="150000"/>
              </a:lnSpc>
              <a:buFontTx/>
              <a:buChar char="-"/>
            </a:pPr>
            <a:r>
              <a:rPr lang="en-GB" sz="2400" dirty="0">
                <a:latin typeface="Arial Nova Light" panose="020B0304020202020204" pitchFamily="34" charset="0"/>
              </a:rPr>
              <a:t>Casing redesign to cater for card stock method grips and new load cell</a:t>
            </a:r>
          </a:p>
          <a:p>
            <a:pPr>
              <a:lnSpc>
                <a:spcPct val="150000"/>
              </a:lnSpc>
              <a:buFontTx/>
              <a:buChar char="-"/>
            </a:pPr>
            <a:endParaRPr lang="en-GB" sz="1600" dirty="0">
              <a:latin typeface="Arial Nova Light" panose="020B0304020202020204" pitchFamily="34" charset="0"/>
            </a:endParaRPr>
          </a:p>
          <a:p>
            <a:pPr>
              <a:lnSpc>
                <a:spcPct val="150000"/>
              </a:lnSpc>
              <a:buFontTx/>
              <a:buChar char="-"/>
            </a:pPr>
            <a:r>
              <a:rPr lang="en-GB" sz="2400" dirty="0">
                <a:latin typeface="Arial Nova Light" panose="020B0304020202020204" pitchFamily="34" charset="0"/>
              </a:rPr>
              <a:t>High speed imaging performed to observe failure</a:t>
            </a:r>
          </a:p>
          <a:p>
            <a:pPr>
              <a:lnSpc>
                <a:spcPct val="150000"/>
              </a:lnSpc>
              <a:buFontTx/>
              <a:buChar char="-"/>
            </a:pPr>
            <a:endParaRPr lang="en-US" sz="2400" dirty="0">
              <a:latin typeface="Arial Nova Light" panose="020B0304020202020204" pitchFamily="34" charset="0"/>
            </a:endParaRPr>
          </a:p>
        </p:txBody>
      </p:sp>
      <p:pic>
        <p:nvPicPr>
          <p:cNvPr id="5" name="Picture 4">
            <a:extLst>
              <a:ext uri="{FF2B5EF4-FFF2-40B4-BE49-F238E27FC236}">
                <a16:creationId xmlns:a16="http://schemas.microsoft.com/office/drawing/2014/main" id="{8848D227-DA52-45E3-98B3-3A5E6FA24E45}"/>
              </a:ext>
            </a:extLst>
          </p:cNvPr>
          <p:cNvPicPr>
            <a:picLocks noChangeAspect="1"/>
          </p:cNvPicPr>
          <p:nvPr/>
        </p:nvPicPr>
        <p:blipFill>
          <a:blip r:embed="rId2"/>
          <a:stretch>
            <a:fillRect/>
          </a:stretch>
        </p:blipFill>
        <p:spPr>
          <a:xfrm>
            <a:off x="6940866" y="533400"/>
            <a:ext cx="4922072" cy="3190911"/>
          </a:xfrm>
          <a:prstGeom prst="rect">
            <a:avLst/>
          </a:prstGeom>
        </p:spPr>
      </p:pic>
      <p:pic>
        <p:nvPicPr>
          <p:cNvPr id="2" name="Picture 1">
            <a:extLst>
              <a:ext uri="{FF2B5EF4-FFF2-40B4-BE49-F238E27FC236}">
                <a16:creationId xmlns:a16="http://schemas.microsoft.com/office/drawing/2014/main" id="{C30C94F1-0F9B-0047-3E03-FCA3E9B0B5A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8054" b="43627"/>
          <a:stretch/>
        </p:blipFill>
        <p:spPr bwMode="auto">
          <a:xfrm>
            <a:off x="7967368" y="4019967"/>
            <a:ext cx="2869067" cy="2199002"/>
          </a:xfrm>
          <a:prstGeom prst="rect">
            <a:avLst/>
          </a:prstGeom>
          <a:ln w="31750" cap="sq">
            <a:solidFill>
              <a:srgbClr val="FFFFFF"/>
            </a:solidFill>
            <a:miter lim="800000"/>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18323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a:t>Experimental methods: Single fibre failure</a:t>
            </a:r>
          </a:p>
        </p:txBody>
      </p:sp>
      <p:sp>
        <p:nvSpPr>
          <p:cNvPr id="6" name="Text Placeholder 12">
            <a:extLst>
              <a:ext uri="{FF2B5EF4-FFF2-40B4-BE49-F238E27FC236}">
                <a16:creationId xmlns:a16="http://schemas.microsoft.com/office/drawing/2014/main" id="{CE568843-90EF-446F-8732-0B193E7E56C3}"/>
              </a:ext>
            </a:extLst>
          </p:cNvPr>
          <p:cNvSpPr txBox="1">
            <a:spLocks/>
          </p:cNvSpPr>
          <p:nvPr/>
        </p:nvSpPr>
        <p:spPr>
          <a:xfrm>
            <a:off x="257120" y="1116013"/>
            <a:ext cx="6774984" cy="45949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Font typeface="Arial" panose="020B0604020202020204" pitchFamily="34" charset="0"/>
              <a:buNone/>
            </a:pPr>
            <a:endParaRPr lang="en-GB" sz="2400">
              <a:latin typeface="Arial Nova Light" panose="020B0304020202020204" pitchFamily="34" charset="0"/>
            </a:endParaRPr>
          </a:p>
        </p:txBody>
      </p:sp>
      <p:pic>
        <p:nvPicPr>
          <p:cNvPr id="4" name="Picture 3">
            <a:extLst>
              <a:ext uri="{FF2B5EF4-FFF2-40B4-BE49-F238E27FC236}">
                <a16:creationId xmlns:a16="http://schemas.microsoft.com/office/drawing/2014/main" id="{220016C2-3177-4517-AD29-1C4C29170432}"/>
              </a:ext>
            </a:extLst>
          </p:cNvPr>
          <p:cNvPicPr>
            <a:picLocks noChangeAspect="1"/>
          </p:cNvPicPr>
          <p:nvPr/>
        </p:nvPicPr>
        <p:blipFill>
          <a:blip r:embed="rId3"/>
          <a:stretch>
            <a:fillRect/>
          </a:stretch>
        </p:blipFill>
        <p:spPr>
          <a:xfrm>
            <a:off x="1127448" y="1149332"/>
            <a:ext cx="10488488" cy="4559336"/>
          </a:xfrm>
          <a:prstGeom prst="rect">
            <a:avLst/>
          </a:prstGeom>
        </p:spPr>
      </p:pic>
    </p:spTree>
    <p:extLst>
      <p:ext uri="{BB962C8B-B14F-4D97-AF65-F5344CB8AC3E}">
        <p14:creationId xmlns:p14="http://schemas.microsoft.com/office/powerpoint/2010/main" val="12397745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a:t>Experimental methods: Multiple fibre failure</a:t>
            </a:r>
          </a:p>
        </p:txBody>
      </p:sp>
      <p:sp>
        <p:nvSpPr>
          <p:cNvPr id="6" name="Text Placeholder 12">
            <a:extLst>
              <a:ext uri="{FF2B5EF4-FFF2-40B4-BE49-F238E27FC236}">
                <a16:creationId xmlns:a16="http://schemas.microsoft.com/office/drawing/2014/main" id="{CE568843-90EF-446F-8732-0B193E7E56C3}"/>
              </a:ext>
            </a:extLst>
          </p:cNvPr>
          <p:cNvSpPr txBox="1">
            <a:spLocks/>
          </p:cNvSpPr>
          <p:nvPr/>
        </p:nvSpPr>
        <p:spPr>
          <a:xfrm>
            <a:off x="257120" y="1116013"/>
            <a:ext cx="6774984" cy="45949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Font typeface="Arial" panose="020B0604020202020204" pitchFamily="34" charset="0"/>
              <a:buNone/>
            </a:pPr>
            <a:endParaRPr lang="en-GB" sz="2400">
              <a:latin typeface="Arial Nova Light" panose="020B0304020202020204" pitchFamily="34" charset="0"/>
            </a:endParaRPr>
          </a:p>
        </p:txBody>
      </p:sp>
      <p:pic>
        <p:nvPicPr>
          <p:cNvPr id="5" name="Picture 4">
            <a:extLst>
              <a:ext uri="{FF2B5EF4-FFF2-40B4-BE49-F238E27FC236}">
                <a16:creationId xmlns:a16="http://schemas.microsoft.com/office/drawing/2014/main" id="{89E9B3C2-2B82-4841-9245-60E0E76A2F1E}"/>
              </a:ext>
            </a:extLst>
          </p:cNvPr>
          <p:cNvPicPr>
            <a:picLocks noChangeAspect="1"/>
          </p:cNvPicPr>
          <p:nvPr/>
        </p:nvPicPr>
        <p:blipFill>
          <a:blip r:embed="rId3"/>
          <a:stretch>
            <a:fillRect/>
          </a:stretch>
        </p:blipFill>
        <p:spPr>
          <a:xfrm>
            <a:off x="1055440" y="1124321"/>
            <a:ext cx="10625337" cy="4639589"/>
          </a:xfrm>
          <a:prstGeom prst="rect">
            <a:avLst/>
          </a:prstGeom>
        </p:spPr>
      </p:pic>
    </p:spTree>
    <p:extLst>
      <p:ext uri="{BB962C8B-B14F-4D97-AF65-F5344CB8AC3E}">
        <p14:creationId xmlns:p14="http://schemas.microsoft.com/office/powerpoint/2010/main" val="2778218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DAC7E24-BD52-48B2-BEDC-4FF089991FAE}"/>
              </a:ext>
            </a:extLst>
          </p:cNvPr>
          <p:cNvPicPr>
            <a:picLocks noChangeAspect="1"/>
          </p:cNvPicPr>
          <p:nvPr/>
        </p:nvPicPr>
        <p:blipFill>
          <a:blip r:embed="rId3"/>
          <a:stretch>
            <a:fillRect/>
          </a:stretch>
        </p:blipFill>
        <p:spPr>
          <a:xfrm>
            <a:off x="4943872" y="1700808"/>
            <a:ext cx="6774984" cy="4612047"/>
          </a:xfrm>
          <a:prstGeom prst="rect">
            <a:avLst/>
          </a:prstGeom>
        </p:spPr>
      </p:pic>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dirty="0"/>
              <a:t>Results</a:t>
            </a:r>
          </a:p>
        </p:txBody>
      </p:sp>
      <p:sp>
        <p:nvSpPr>
          <p:cNvPr id="6" name="Text Placeholder 12">
            <a:extLst>
              <a:ext uri="{FF2B5EF4-FFF2-40B4-BE49-F238E27FC236}">
                <a16:creationId xmlns:a16="http://schemas.microsoft.com/office/drawing/2014/main" id="{CE568843-90EF-446F-8732-0B193E7E56C3}"/>
              </a:ext>
            </a:extLst>
          </p:cNvPr>
          <p:cNvSpPr txBox="1">
            <a:spLocks/>
          </p:cNvSpPr>
          <p:nvPr/>
        </p:nvSpPr>
        <p:spPr>
          <a:xfrm>
            <a:off x="257120" y="1116013"/>
            <a:ext cx="6774984" cy="459497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Font typeface="Arial" panose="020B0604020202020204" pitchFamily="34" charset="0"/>
              <a:buNone/>
            </a:pPr>
            <a:endParaRPr lang="en-GB" sz="2400">
              <a:latin typeface="Arial Nova Light" panose="020B0304020202020204" pitchFamily="34" charset="0"/>
            </a:endParaRPr>
          </a:p>
        </p:txBody>
      </p:sp>
      <p:sp>
        <p:nvSpPr>
          <p:cNvPr id="10" name="Text Placeholder 12">
            <a:extLst>
              <a:ext uri="{FF2B5EF4-FFF2-40B4-BE49-F238E27FC236}">
                <a16:creationId xmlns:a16="http://schemas.microsoft.com/office/drawing/2014/main" id="{CE7439A7-36A1-4F47-A606-E58521B8A1C8}"/>
              </a:ext>
            </a:extLst>
          </p:cNvPr>
          <p:cNvSpPr txBox="1">
            <a:spLocks/>
          </p:cNvSpPr>
          <p:nvPr/>
        </p:nvSpPr>
        <p:spPr>
          <a:xfrm>
            <a:off x="257121" y="1116013"/>
            <a:ext cx="4182696" cy="43703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50000"/>
              </a:lnSpc>
              <a:buFont typeface="Arial" panose="020B0604020202020204" pitchFamily="34" charset="0"/>
              <a:buNone/>
            </a:pPr>
            <a:endParaRPr lang="en-GB" sz="2400">
              <a:latin typeface="Arial Nova Light" panose="020B0304020202020204" pitchFamily="34" charset="0"/>
            </a:endParaRPr>
          </a:p>
          <a:p>
            <a:pPr>
              <a:lnSpc>
                <a:spcPct val="150000"/>
              </a:lnSpc>
              <a:buFontTx/>
              <a:buChar char="-"/>
            </a:pPr>
            <a:endParaRPr lang="en-GB" sz="2400">
              <a:latin typeface="Arial Nova Light" panose="020B0304020202020204" pitchFamily="34" charset="0"/>
            </a:endParaRPr>
          </a:p>
          <a:p>
            <a:pPr>
              <a:lnSpc>
                <a:spcPct val="150000"/>
              </a:lnSpc>
              <a:buFontTx/>
              <a:buChar char="-"/>
            </a:pPr>
            <a:endParaRPr lang="en-US" sz="2400">
              <a:latin typeface="Arial Nova Light" panose="020B0304020202020204" pitchFamily="34" charset="0"/>
            </a:endParaRPr>
          </a:p>
        </p:txBody>
      </p:sp>
      <p:sp>
        <p:nvSpPr>
          <p:cNvPr id="11" name="Text Placeholder 12">
            <a:extLst>
              <a:ext uri="{FF2B5EF4-FFF2-40B4-BE49-F238E27FC236}">
                <a16:creationId xmlns:a16="http://schemas.microsoft.com/office/drawing/2014/main" id="{A880F984-6A2D-4925-99D3-C8CAE001C5AC}"/>
              </a:ext>
            </a:extLst>
          </p:cNvPr>
          <p:cNvSpPr txBox="1">
            <a:spLocks/>
          </p:cNvSpPr>
          <p:nvPr/>
        </p:nvSpPr>
        <p:spPr>
          <a:xfrm>
            <a:off x="257120" y="1731860"/>
            <a:ext cx="4830768" cy="375454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200000"/>
              </a:lnSpc>
              <a:buFont typeface="Arial" panose="020B0604020202020204" pitchFamily="34" charset="0"/>
              <a:buNone/>
            </a:pPr>
            <a:r>
              <a:rPr lang="en-GB" sz="2400">
                <a:latin typeface="Arial Nova Light" panose="020B0304020202020204" pitchFamily="34" charset="0"/>
              </a:rPr>
              <a:t>Increased wavelength leads to:</a:t>
            </a:r>
          </a:p>
          <a:p>
            <a:pPr marL="571500" indent="-342900">
              <a:lnSpc>
                <a:spcPct val="200000"/>
              </a:lnSpc>
              <a:buFontTx/>
              <a:buChar char="-"/>
            </a:pPr>
            <a:r>
              <a:rPr lang="en-GB" sz="2400">
                <a:latin typeface="Arial Nova Light" panose="020B0304020202020204" pitchFamily="34" charset="0"/>
              </a:rPr>
              <a:t>Decreased strain to failure</a:t>
            </a:r>
          </a:p>
          <a:p>
            <a:pPr marL="571500" indent="-342900">
              <a:lnSpc>
                <a:spcPct val="200000"/>
              </a:lnSpc>
              <a:buFontTx/>
              <a:buChar char="-"/>
            </a:pPr>
            <a:r>
              <a:rPr lang="en-GB" sz="2400">
                <a:latin typeface="Arial Nova Light" panose="020B0304020202020204" pitchFamily="34" charset="0"/>
              </a:rPr>
              <a:t>Increased stiffness</a:t>
            </a:r>
          </a:p>
          <a:p>
            <a:pPr marL="571500" indent="-342900">
              <a:lnSpc>
                <a:spcPct val="200000"/>
              </a:lnSpc>
              <a:buFontTx/>
              <a:buChar char="-"/>
            </a:pPr>
            <a:r>
              <a:rPr lang="en-GB" sz="2400">
                <a:latin typeface="Arial Nova Light" panose="020B0304020202020204" pitchFamily="34" charset="0"/>
              </a:rPr>
              <a:t>Increased failure loads</a:t>
            </a:r>
          </a:p>
          <a:p>
            <a:pPr>
              <a:lnSpc>
                <a:spcPct val="150000"/>
              </a:lnSpc>
              <a:buFontTx/>
              <a:buChar char="-"/>
            </a:pPr>
            <a:endParaRPr lang="en-GB" sz="2400">
              <a:latin typeface="Arial Nova Light" panose="020B0304020202020204" pitchFamily="34" charset="0"/>
            </a:endParaRPr>
          </a:p>
          <a:p>
            <a:pPr>
              <a:lnSpc>
                <a:spcPct val="150000"/>
              </a:lnSpc>
              <a:buFontTx/>
              <a:buChar char="-"/>
            </a:pPr>
            <a:endParaRPr lang="en-US" sz="2400">
              <a:latin typeface="Arial Nova Light" panose="020B0304020202020204" pitchFamily="34" charset="0"/>
            </a:endParaRPr>
          </a:p>
        </p:txBody>
      </p:sp>
      <p:grpSp>
        <p:nvGrpSpPr>
          <p:cNvPr id="5" name="Group 4">
            <a:extLst>
              <a:ext uri="{FF2B5EF4-FFF2-40B4-BE49-F238E27FC236}">
                <a16:creationId xmlns:a16="http://schemas.microsoft.com/office/drawing/2014/main" id="{72E06CAC-1A57-4E02-BE80-AAE4DF3E732C}"/>
              </a:ext>
            </a:extLst>
          </p:cNvPr>
          <p:cNvGrpSpPr/>
          <p:nvPr/>
        </p:nvGrpSpPr>
        <p:grpSpPr>
          <a:xfrm>
            <a:off x="7197937" y="889591"/>
            <a:ext cx="3196891" cy="630083"/>
            <a:chOff x="7536160" y="1033881"/>
            <a:chExt cx="3196891" cy="630083"/>
          </a:xfrm>
        </p:grpSpPr>
        <p:sp>
          <p:nvSpPr>
            <p:cNvPr id="2" name="Arrow: Right 1">
              <a:extLst>
                <a:ext uri="{FF2B5EF4-FFF2-40B4-BE49-F238E27FC236}">
                  <a16:creationId xmlns:a16="http://schemas.microsoft.com/office/drawing/2014/main" id="{C5FBF2EE-D13E-4FCB-AAB8-0DE52B02D060}"/>
                </a:ext>
              </a:extLst>
            </p:cNvPr>
            <p:cNvSpPr/>
            <p:nvPr/>
          </p:nvSpPr>
          <p:spPr>
            <a:xfrm flipH="1">
              <a:off x="7536160" y="1430391"/>
              <a:ext cx="2499219" cy="233573"/>
            </a:xfrm>
            <a:prstGeom prst="rightArrow">
              <a:avLst/>
            </a:prstGeom>
            <a:solidFill>
              <a:schemeClr val="accent1">
                <a:lumMod val="7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573F0F7C-1F68-4CF8-8E99-8816A89FB267}"/>
                </a:ext>
              </a:extLst>
            </p:cNvPr>
            <p:cNvSpPr txBox="1"/>
            <p:nvPr/>
          </p:nvSpPr>
          <p:spPr>
            <a:xfrm>
              <a:off x="7780723" y="1033881"/>
              <a:ext cx="2952328" cy="369332"/>
            </a:xfrm>
            <a:prstGeom prst="rect">
              <a:avLst/>
            </a:prstGeom>
            <a:noFill/>
          </p:spPr>
          <p:txBody>
            <a:bodyPr wrap="square" rtlCol="0">
              <a:spAutoFit/>
            </a:bodyPr>
            <a:lstStyle/>
            <a:p>
              <a:r>
                <a:rPr lang="en-GB"/>
                <a:t>Increasing wavelength</a:t>
              </a:r>
            </a:p>
          </p:txBody>
        </p:sp>
      </p:grpSp>
    </p:spTree>
    <p:extLst>
      <p:ext uri="{BB962C8B-B14F-4D97-AF65-F5344CB8AC3E}">
        <p14:creationId xmlns:p14="http://schemas.microsoft.com/office/powerpoint/2010/main" val="1651433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5A033C-F5C0-47B4-ACB0-0891515C203D}"/>
              </a:ext>
            </a:extLst>
          </p:cNvPr>
          <p:cNvSpPr>
            <a:spLocks noGrp="1"/>
          </p:cNvSpPr>
          <p:nvPr>
            <p:ph sz="quarter" idx="13"/>
          </p:nvPr>
        </p:nvSpPr>
        <p:spPr/>
        <p:txBody>
          <a:bodyPr/>
          <a:lstStyle/>
          <a:p>
            <a:pPr>
              <a:lnSpc>
                <a:spcPct val="150000"/>
              </a:lnSpc>
            </a:pPr>
            <a:r>
              <a:rPr lang="en-GB" sz="2400" b="0"/>
              <a:t>Uniformity of the wavelengths seems to be relatively poor</a:t>
            </a:r>
          </a:p>
          <a:p>
            <a:pPr>
              <a:lnSpc>
                <a:spcPct val="150000"/>
              </a:lnSpc>
            </a:pPr>
            <a:r>
              <a:rPr lang="en-GB"/>
              <a:t>A</a:t>
            </a:r>
            <a:r>
              <a:rPr lang="en-GB" sz="2400" b="0"/>
              <a:t>verage normalised standard deviation of ~10% for manual measurements</a:t>
            </a:r>
          </a:p>
          <a:p>
            <a:pPr>
              <a:lnSpc>
                <a:spcPct val="150000"/>
              </a:lnSpc>
            </a:pPr>
            <a:r>
              <a:rPr lang="en-GB" sz="2400" b="0"/>
              <a:t>See below for same 1.5mm wire sample</a:t>
            </a:r>
            <a:endParaRPr lang="en-GB"/>
          </a:p>
        </p:txBody>
      </p:sp>
      <p:sp>
        <p:nvSpPr>
          <p:cNvPr id="3" name="Title 2">
            <a:extLst>
              <a:ext uri="{FF2B5EF4-FFF2-40B4-BE49-F238E27FC236}">
                <a16:creationId xmlns:a16="http://schemas.microsoft.com/office/drawing/2014/main" id="{B97CD0C2-9F3D-4F87-9F57-9DAE65018490}"/>
              </a:ext>
            </a:extLst>
          </p:cNvPr>
          <p:cNvSpPr>
            <a:spLocks noGrp="1"/>
          </p:cNvSpPr>
          <p:nvPr>
            <p:ph type="title"/>
          </p:nvPr>
        </p:nvSpPr>
        <p:spPr/>
        <p:txBody>
          <a:bodyPr/>
          <a:lstStyle/>
          <a:p>
            <a:r>
              <a:rPr lang="en-GB" dirty="0"/>
              <a:t>Results: Braiding regularity</a:t>
            </a:r>
          </a:p>
        </p:txBody>
      </p:sp>
      <p:pic>
        <p:nvPicPr>
          <p:cNvPr id="4" name="Picture 3">
            <a:extLst>
              <a:ext uri="{FF2B5EF4-FFF2-40B4-BE49-F238E27FC236}">
                <a16:creationId xmlns:a16="http://schemas.microsoft.com/office/drawing/2014/main" id="{557B5E8A-377C-4545-97A8-246C6318548D}"/>
              </a:ext>
            </a:extLst>
          </p:cNvPr>
          <p:cNvPicPr>
            <a:picLocks noChangeAspect="1"/>
          </p:cNvPicPr>
          <p:nvPr/>
        </p:nvPicPr>
        <p:blipFill>
          <a:blip r:embed="rId2"/>
          <a:stretch>
            <a:fillRect/>
          </a:stretch>
        </p:blipFill>
        <p:spPr>
          <a:xfrm>
            <a:off x="2481889" y="3154690"/>
            <a:ext cx="7228222" cy="2767684"/>
          </a:xfrm>
          <a:prstGeom prst="rect">
            <a:avLst/>
          </a:prstGeom>
        </p:spPr>
      </p:pic>
    </p:spTree>
    <p:extLst>
      <p:ext uri="{BB962C8B-B14F-4D97-AF65-F5344CB8AC3E}">
        <p14:creationId xmlns:p14="http://schemas.microsoft.com/office/powerpoint/2010/main" val="1072057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010CF2-45D1-4F83-B9C0-A2FB441908F2}"/>
              </a:ext>
            </a:extLst>
          </p:cNvPr>
          <p:cNvSpPr>
            <a:spLocks noGrp="1"/>
          </p:cNvSpPr>
          <p:nvPr>
            <p:ph sz="quarter" idx="13"/>
          </p:nvPr>
        </p:nvSpPr>
        <p:spPr>
          <a:xfrm>
            <a:off x="407369" y="1132282"/>
            <a:ext cx="7978986" cy="4593435"/>
          </a:xfrm>
        </p:spPr>
        <p:txBody>
          <a:bodyPr>
            <a:normAutofit lnSpcReduction="10000"/>
          </a:bodyPr>
          <a:lstStyle/>
          <a:p>
            <a:r>
              <a:rPr lang="en-US" dirty="0"/>
              <a:t>Dr Alexander J G Lunt</a:t>
            </a:r>
          </a:p>
          <a:p>
            <a:r>
              <a:rPr lang="en-US" dirty="0"/>
              <a:t>Senior Lecturer in Mechanical Engineering</a:t>
            </a:r>
          </a:p>
          <a:p>
            <a:r>
              <a:rPr lang="en-US" dirty="0"/>
              <a:t>Co-director of Integrated Materials, Processing and Structures Research Centre</a:t>
            </a:r>
          </a:p>
          <a:p>
            <a:r>
              <a:rPr lang="en-US" dirty="0"/>
              <a:t>Micromechanics – 11 PhD’s</a:t>
            </a:r>
          </a:p>
          <a:p>
            <a:pPr lvl="1"/>
            <a:r>
              <a:rPr lang="en-US" dirty="0"/>
              <a:t>Non-destructive techniques: synchrotron, X-ray, neutron, CT</a:t>
            </a:r>
          </a:p>
          <a:p>
            <a:pPr lvl="1"/>
            <a:r>
              <a:rPr lang="en-US" dirty="0"/>
              <a:t>Microscopy methods: SEM, FIB, TEM, AFM, Nanoindentation</a:t>
            </a:r>
          </a:p>
          <a:p>
            <a:r>
              <a:rPr lang="en-US" dirty="0"/>
              <a:t>Broad applications</a:t>
            </a:r>
          </a:p>
          <a:p>
            <a:pPr lvl="1"/>
            <a:r>
              <a:rPr lang="en-US" dirty="0"/>
              <a:t>Metallurgy, composites, AM, biomaterials, batteries…</a:t>
            </a:r>
          </a:p>
          <a:p>
            <a:r>
              <a:rPr lang="en-US" dirty="0"/>
              <a:t>Strong industrial collaboration</a:t>
            </a:r>
          </a:p>
          <a:p>
            <a:pPr lvl="1"/>
            <a:r>
              <a:rPr lang="en-US" dirty="0"/>
              <a:t>GKN, Carpenter Technology, Dowty, AVL, Rolls Royce…</a:t>
            </a:r>
          </a:p>
          <a:p>
            <a:r>
              <a:rPr lang="en-US" dirty="0"/>
              <a:t>Composites lead for Materials &amp; Design</a:t>
            </a:r>
          </a:p>
        </p:txBody>
      </p:sp>
      <p:sp>
        <p:nvSpPr>
          <p:cNvPr id="3" name="Title 2">
            <a:extLst>
              <a:ext uri="{FF2B5EF4-FFF2-40B4-BE49-F238E27FC236}">
                <a16:creationId xmlns:a16="http://schemas.microsoft.com/office/drawing/2014/main" id="{A332811B-9855-482A-8ECC-513ADFF345CA}"/>
              </a:ext>
            </a:extLst>
          </p:cNvPr>
          <p:cNvSpPr>
            <a:spLocks noGrp="1"/>
          </p:cNvSpPr>
          <p:nvPr>
            <p:ph type="title"/>
          </p:nvPr>
        </p:nvSpPr>
        <p:spPr/>
        <p:txBody>
          <a:bodyPr/>
          <a:lstStyle/>
          <a:p>
            <a:r>
              <a:rPr lang="en-GB"/>
              <a:t>Introduction to the presenter</a:t>
            </a:r>
          </a:p>
        </p:txBody>
      </p:sp>
      <p:pic>
        <p:nvPicPr>
          <p:cNvPr id="5" name="Picture 4">
            <a:extLst>
              <a:ext uri="{FF2B5EF4-FFF2-40B4-BE49-F238E27FC236}">
                <a16:creationId xmlns:a16="http://schemas.microsoft.com/office/drawing/2014/main" id="{C6E25278-5B82-44F4-AD2D-3DCC6D96DCC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0296" y="512354"/>
            <a:ext cx="1966595" cy="19665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0" name="Picture 6" descr="ZEISS Microscopy | Flickr">
            <a:extLst>
              <a:ext uri="{FF2B5EF4-FFF2-40B4-BE49-F238E27FC236}">
                <a16:creationId xmlns:a16="http://schemas.microsoft.com/office/drawing/2014/main" id="{30FC232B-59F0-4490-8FD8-C5FC40F1EC1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3356"/>
          <a:stretch/>
        </p:blipFill>
        <p:spPr bwMode="auto">
          <a:xfrm>
            <a:off x="7738271" y="3825541"/>
            <a:ext cx="3456384" cy="2794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124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dirty="0"/>
              <a:t>Results: CT</a:t>
            </a:r>
          </a:p>
        </p:txBody>
      </p:sp>
      <p:sp>
        <p:nvSpPr>
          <p:cNvPr id="4" name="Text Placeholder 12">
            <a:extLst>
              <a:ext uri="{FF2B5EF4-FFF2-40B4-BE49-F238E27FC236}">
                <a16:creationId xmlns:a16="http://schemas.microsoft.com/office/drawing/2014/main" id="{E048C1D5-5D19-4601-A486-1C3970FBC78D}"/>
              </a:ext>
            </a:extLst>
          </p:cNvPr>
          <p:cNvSpPr txBox="1">
            <a:spLocks/>
          </p:cNvSpPr>
          <p:nvPr/>
        </p:nvSpPr>
        <p:spPr>
          <a:xfrm>
            <a:off x="551384" y="1116013"/>
            <a:ext cx="4838763" cy="4370387"/>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GB" sz="2400">
                <a:latin typeface="Arial Nova Light" panose="020B0304020202020204" pitchFamily="34" charset="0"/>
              </a:rPr>
              <a:t>A: Unloaded</a:t>
            </a:r>
          </a:p>
          <a:p>
            <a:pPr marL="0" indent="0">
              <a:lnSpc>
                <a:spcPct val="150000"/>
              </a:lnSpc>
              <a:buNone/>
            </a:pPr>
            <a:r>
              <a:rPr lang="en-GB" sz="2400">
                <a:latin typeface="Arial Nova Light" panose="020B0304020202020204" pitchFamily="34" charset="0"/>
              </a:rPr>
              <a:t>B: Under load</a:t>
            </a:r>
          </a:p>
          <a:p>
            <a:pPr marL="0" indent="0">
              <a:lnSpc>
                <a:spcPct val="150000"/>
              </a:lnSpc>
              <a:buNone/>
            </a:pPr>
            <a:r>
              <a:rPr lang="en-GB" sz="2400">
                <a:latin typeface="Arial Nova Light" panose="020B0304020202020204" pitchFamily="34" charset="0"/>
              </a:rPr>
              <a:t>C: Multiple fibre failure</a:t>
            </a:r>
          </a:p>
          <a:p>
            <a:pPr marL="0" indent="0">
              <a:lnSpc>
                <a:spcPct val="150000"/>
              </a:lnSpc>
              <a:buNone/>
            </a:pPr>
            <a:r>
              <a:rPr lang="en-GB" sz="2400">
                <a:latin typeface="Arial Nova Light" panose="020B0304020202020204" pitchFamily="34" charset="0"/>
              </a:rPr>
              <a:t>D: Multiple fibre failure</a:t>
            </a:r>
          </a:p>
          <a:p>
            <a:pPr marL="0" indent="0">
              <a:lnSpc>
                <a:spcPct val="150000"/>
              </a:lnSpc>
              <a:buNone/>
            </a:pPr>
            <a:r>
              <a:rPr lang="en-GB" sz="2400">
                <a:latin typeface="Arial Nova Light"/>
              </a:rPr>
              <a:t>E: Multiple fibre failure</a:t>
            </a:r>
          </a:p>
          <a:p>
            <a:pPr>
              <a:lnSpc>
                <a:spcPct val="150000"/>
              </a:lnSpc>
              <a:buFontTx/>
              <a:buChar char="-"/>
            </a:pPr>
            <a:endParaRPr lang="en-US" sz="2400">
              <a:latin typeface="Arial Nova Light" panose="020B0304020202020204" pitchFamily="34" charset="0"/>
            </a:endParaRPr>
          </a:p>
        </p:txBody>
      </p:sp>
      <p:pic>
        <p:nvPicPr>
          <p:cNvPr id="8" name="Picture 7">
            <a:extLst>
              <a:ext uri="{FF2B5EF4-FFF2-40B4-BE49-F238E27FC236}">
                <a16:creationId xmlns:a16="http://schemas.microsoft.com/office/drawing/2014/main" id="{A4F61402-0A3E-48F1-8D8E-DD8DC53B77FF}"/>
              </a:ext>
            </a:extLst>
          </p:cNvPr>
          <p:cNvPicPr>
            <a:picLocks noChangeAspect="1"/>
          </p:cNvPicPr>
          <p:nvPr/>
        </p:nvPicPr>
        <p:blipFill rotWithShape="1">
          <a:blip r:embed="rId2"/>
          <a:srcRect t="41" r="13643"/>
          <a:stretch/>
        </p:blipFill>
        <p:spPr>
          <a:xfrm>
            <a:off x="5617940" y="947789"/>
            <a:ext cx="5148988" cy="5238709"/>
          </a:xfrm>
          <a:prstGeom prst="rect">
            <a:avLst/>
          </a:prstGeom>
        </p:spPr>
      </p:pic>
    </p:spTree>
    <p:extLst>
      <p:ext uri="{BB962C8B-B14F-4D97-AF65-F5344CB8AC3E}">
        <p14:creationId xmlns:p14="http://schemas.microsoft.com/office/powerpoint/2010/main" val="3255926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dirty="0"/>
              <a:t>Results: CT</a:t>
            </a:r>
          </a:p>
        </p:txBody>
      </p:sp>
      <p:sp>
        <p:nvSpPr>
          <p:cNvPr id="4" name="Text Placeholder 12">
            <a:extLst>
              <a:ext uri="{FF2B5EF4-FFF2-40B4-BE49-F238E27FC236}">
                <a16:creationId xmlns:a16="http://schemas.microsoft.com/office/drawing/2014/main" id="{E048C1D5-5D19-4601-A486-1C3970FBC78D}"/>
              </a:ext>
            </a:extLst>
          </p:cNvPr>
          <p:cNvSpPr txBox="1">
            <a:spLocks/>
          </p:cNvSpPr>
          <p:nvPr/>
        </p:nvSpPr>
        <p:spPr>
          <a:xfrm>
            <a:off x="551384" y="1116013"/>
            <a:ext cx="4838763" cy="43703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US" sz="2400">
              <a:latin typeface="Arial Nova Light" panose="020B0304020202020204" pitchFamily="34" charset="0"/>
            </a:endParaRPr>
          </a:p>
        </p:txBody>
      </p:sp>
      <p:pic>
        <p:nvPicPr>
          <p:cNvPr id="7" name="Picture 6">
            <a:extLst>
              <a:ext uri="{FF2B5EF4-FFF2-40B4-BE49-F238E27FC236}">
                <a16:creationId xmlns:a16="http://schemas.microsoft.com/office/drawing/2014/main" id="{F48D61B3-AAC6-4A5E-B826-592A5D3D7009}"/>
              </a:ext>
            </a:extLst>
          </p:cNvPr>
          <p:cNvPicPr>
            <a:picLocks noChangeAspect="1"/>
          </p:cNvPicPr>
          <p:nvPr/>
        </p:nvPicPr>
        <p:blipFill>
          <a:blip r:embed="rId3"/>
          <a:stretch>
            <a:fillRect/>
          </a:stretch>
        </p:blipFill>
        <p:spPr>
          <a:xfrm>
            <a:off x="2351584" y="1556792"/>
            <a:ext cx="7488832" cy="3543373"/>
          </a:xfrm>
          <a:prstGeom prst="rect">
            <a:avLst/>
          </a:prstGeom>
        </p:spPr>
      </p:pic>
    </p:spTree>
    <p:extLst>
      <p:ext uri="{BB962C8B-B14F-4D97-AF65-F5344CB8AC3E}">
        <p14:creationId xmlns:p14="http://schemas.microsoft.com/office/powerpoint/2010/main" val="16128114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7293F2-1642-4399-BF59-2CBDFA832D6B}"/>
              </a:ext>
            </a:extLst>
          </p:cNvPr>
          <p:cNvSpPr>
            <a:spLocks noGrp="1"/>
          </p:cNvSpPr>
          <p:nvPr>
            <p:ph type="title"/>
          </p:nvPr>
        </p:nvSpPr>
        <p:spPr/>
        <p:txBody>
          <a:bodyPr/>
          <a:lstStyle/>
          <a:p>
            <a:r>
              <a:rPr lang="en-GB" dirty="0"/>
              <a:t>Results: CT and digital microscope correlation</a:t>
            </a:r>
          </a:p>
        </p:txBody>
      </p:sp>
      <p:sp>
        <p:nvSpPr>
          <p:cNvPr id="4" name="Text Placeholder 12">
            <a:extLst>
              <a:ext uri="{FF2B5EF4-FFF2-40B4-BE49-F238E27FC236}">
                <a16:creationId xmlns:a16="http://schemas.microsoft.com/office/drawing/2014/main" id="{E048C1D5-5D19-4601-A486-1C3970FBC78D}"/>
              </a:ext>
            </a:extLst>
          </p:cNvPr>
          <p:cNvSpPr txBox="1">
            <a:spLocks/>
          </p:cNvSpPr>
          <p:nvPr/>
        </p:nvSpPr>
        <p:spPr>
          <a:xfrm>
            <a:off x="551384" y="1116013"/>
            <a:ext cx="4838763" cy="43703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US" sz="2400">
              <a:latin typeface="Arial Nova Light" panose="020B0304020202020204" pitchFamily="34" charset="0"/>
            </a:endParaRPr>
          </a:p>
        </p:txBody>
      </p:sp>
      <p:pic>
        <p:nvPicPr>
          <p:cNvPr id="6" name="Picture 5">
            <a:extLst>
              <a:ext uri="{FF2B5EF4-FFF2-40B4-BE49-F238E27FC236}">
                <a16:creationId xmlns:a16="http://schemas.microsoft.com/office/drawing/2014/main" id="{FA7C8841-AF11-4FDD-BC4D-2C3724F1C335}"/>
              </a:ext>
            </a:extLst>
          </p:cNvPr>
          <p:cNvPicPr>
            <a:picLocks noChangeAspect="1"/>
          </p:cNvPicPr>
          <p:nvPr/>
        </p:nvPicPr>
        <p:blipFill>
          <a:blip r:embed="rId2"/>
          <a:stretch>
            <a:fillRect/>
          </a:stretch>
        </p:blipFill>
        <p:spPr>
          <a:xfrm>
            <a:off x="1388743" y="1121585"/>
            <a:ext cx="9795279" cy="4748513"/>
          </a:xfrm>
          <a:prstGeom prst="rect">
            <a:avLst/>
          </a:prstGeom>
        </p:spPr>
      </p:pic>
    </p:spTree>
    <p:extLst>
      <p:ext uri="{BB962C8B-B14F-4D97-AF65-F5344CB8AC3E}">
        <p14:creationId xmlns:p14="http://schemas.microsoft.com/office/powerpoint/2010/main" val="899026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CE85A32-4C10-69A2-C40D-723131D28D5B}"/>
              </a:ext>
            </a:extLst>
          </p:cNvPr>
          <p:cNvSpPr>
            <a:spLocks noGrp="1"/>
          </p:cNvSpPr>
          <p:nvPr>
            <p:ph type="title"/>
          </p:nvPr>
        </p:nvSpPr>
        <p:spPr/>
        <p:txBody>
          <a:bodyPr/>
          <a:lstStyle/>
          <a:p>
            <a:r>
              <a:rPr lang="en-US" dirty="0"/>
              <a:t>Results: High speed imaging</a:t>
            </a:r>
            <a:endParaRPr lang="en-GB" dirty="0"/>
          </a:p>
        </p:txBody>
      </p:sp>
      <p:grpSp>
        <p:nvGrpSpPr>
          <p:cNvPr id="28" name="Group 27">
            <a:extLst>
              <a:ext uri="{FF2B5EF4-FFF2-40B4-BE49-F238E27FC236}">
                <a16:creationId xmlns:a16="http://schemas.microsoft.com/office/drawing/2014/main" id="{16BE29B3-7BA8-7EA4-4D9F-B17472F77E3A}"/>
              </a:ext>
            </a:extLst>
          </p:cNvPr>
          <p:cNvGrpSpPr/>
          <p:nvPr/>
        </p:nvGrpSpPr>
        <p:grpSpPr>
          <a:xfrm>
            <a:off x="1280160" y="950914"/>
            <a:ext cx="9402102" cy="4879780"/>
            <a:chOff x="1054249" y="1280163"/>
            <a:chExt cx="10512082" cy="5455870"/>
          </a:xfrm>
        </p:grpSpPr>
        <p:grpSp>
          <p:nvGrpSpPr>
            <p:cNvPr id="8" name="Group 7">
              <a:extLst>
                <a:ext uri="{FF2B5EF4-FFF2-40B4-BE49-F238E27FC236}">
                  <a16:creationId xmlns:a16="http://schemas.microsoft.com/office/drawing/2014/main" id="{0E764780-F4FB-F546-0EB5-910904B3F2B6}"/>
                </a:ext>
              </a:extLst>
            </p:cNvPr>
            <p:cNvGrpSpPr/>
            <p:nvPr/>
          </p:nvGrpSpPr>
          <p:grpSpPr>
            <a:xfrm>
              <a:off x="5746975" y="2677019"/>
              <a:ext cx="5819356" cy="2684240"/>
              <a:chOff x="3785544" y="2547426"/>
              <a:chExt cx="3195370" cy="3631629"/>
            </a:xfrm>
          </p:grpSpPr>
          <p:sp>
            <p:nvSpPr>
              <p:cNvPr id="9" name="Rectangle 8">
                <a:extLst>
                  <a:ext uri="{FF2B5EF4-FFF2-40B4-BE49-F238E27FC236}">
                    <a16:creationId xmlns:a16="http://schemas.microsoft.com/office/drawing/2014/main" id="{2452046F-E1BF-CE71-8ECF-14C09F065F0D}"/>
                  </a:ext>
                </a:extLst>
              </p:cNvPr>
              <p:cNvSpPr/>
              <p:nvPr/>
            </p:nvSpPr>
            <p:spPr>
              <a:xfrm>
                <a:off x="3785544" y="2547426"/>
                <a:ext cx="3195370" cy="3631629"/>
              </a:xfrm>
              <a:prstGeom prst="rect">
                <a:avLst/>
              </a:prstGeom>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416CA764-90FC-71B5-4582-E5EBD2D5541A}"/>
                  </a:ext>
                </a:extLst>
              </p:cNvPr>
              <p:cNvSpPr txBox="1"/>
              <p:nvPr/>
            </p:nvSpPr>
            <p:spPr>
              <a:xfrm>
                <a:off x="4296804" y="2547426"/>
                <a:ext cx="2684110" cy="363162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42240" rIns="142240" bIns="142240" numCol="1" spcCol="1270" anchor="t" anchorCtr="0">
                <a:noAutofit/>
              </a:bodyPr>
              <a:lstStyle/>
              <a:p>
                <a:pPr marL="0" lvl="0" indent="0" algn="ctr" defTabSz="889000">
                  <a:lnSpc>
                    <a:spcPct val="90000"/>
                  </a:lnSpc>
                  <a:spcBef>
                    <a:spcPct val="0"/>
                  </a:spcBef>
                  <a:spcAft>
                    <a:spcPct val="35000"/>
                  </a:spcAft>
                  <a:buNone/>
                </a:pPr>
                <a:endParaRPr lang="en-GB" sz="2000" kern="1200" dirty="0"/>
              </a:p>
            </p:txBody>
          </p:sp>
        </p:grpSp>
        <p:grpSp>
          <p:nvGrpSpPr>
            <p:cNvPr id="11" name="Group 10">
              <a:extLst>
                <a:ext uri="{FF2B5EF4-FFF2-40B4-BE49-F238E27FC236}">
                  <a16:creationId xmlns:a16="http://schemas.microsoft.com/office/drawing/2014/main" id="{0AA733B7-6692-8D1B-9DD5-D4C3000340C7}"/>
                </a:ext>
              </a:extLst>
            </p:cNvPr>
            <p:cNvGrpSpPr/>
            <p:nvPr/>
          </p:nvGrpSpPr>
          <p:grpSpPr>
            <a:xfrm>
              <a:off x="1054249" y="1280163"/>
              <a:ext cx="6452959" cy="5455870"/>
              <a:chOff x="-2985796" y="232266"/>
              <a:chExt cx="6452959" cy="5455870"/>
            </a:xfrm>
          </p:grpSpPr>
          <p:sp>
            <p:nvSpPr>
              <p:cNvPr id="12" name="Rectangle 11">
                <a:extLst>
                  <a:ext uri="{FF2B5EF4-FFF2-40B4-BE49-F238E27FC236}">
                    <a16:creationId xmlns:a16="http://schemas.microsoft.com/office/drawing/2014/main" id="{BFAA2679-BA95-D409-BF28-A2923A8C9E91}"/>
                  </a:ext>
                </a:extLst>
              </p:cNvPr>
              <p:cNvSpPr/>
              <p:nvPr/>
            </p:nvSpPr>
            <p:spPr>
              <a:xfrm>
                <a:off x="-2985796" y="232266"/>
                <a:ext cx="4313817" cy="5455870"/>
              </a:xfrm>
              <a:prstGeom prst="rect">
                <a:avLst/>
              </a:prstGeom>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13" name="TextBox 12">
                <a:extLst>
                  <a:ext uri="{FF2B5EF4-FFF2-40B4-BE49-F238E27FC236}">
                    <a16:creationId xmlns:a16="http://schemas.microsoft.com/office/drawing/2014/main" id="{B0C1A358-C142-603F-8645-12DF0EF640F2}"/>
                  </a:ext>
                </a:extLst>
              </p:cNvPr>
              <p:cNvSpPr txBox="1"/>
              <p:nvPr/>
            </p:nvSpPr>
            <p:spPr>
              <a:xfrm>
                <a:off x="1096334" y="577939"/>
                <a:ext cx="2370829" cy="373542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142240" rIns="142240" bIns="142240" numCol="1" spcCol="1270" anchor="t" anchorCtr="0">
                <a:noAutofit/>
              </a:bodyPr>
              <a:lstStyle/>
              <a:p>
                <a:pPr marL="0" lvl="0" indent="0" algn="ctr" defTabSz="889000">
                  <a:lnSpc>
                    <a:spcPct val="90000"/>
                  </a:lnSpc>
                  <a:spcBef>
                    <a:spcPct val="0"/>
                  </a:spcBef>
                  <a:spcAft>
                    <a:spcPct val="35000"/>
                  </a:spcAft>
                  <a:buNone/>
                </a:pPr>
                <a:endParaRPr lang="en-GB" sz="2000" kern="1200" dirty="0"/>
              </a:p>
            </p:txBody>
          </p:sp>
        </p:grpSp>
        <p:pic>
          <p:nvPicPr>
            <p:cNvPr id="14" name="irregular partial break">
              <a:hlinkClick r:id="" action="ppaction://media"/>
              <a:extLst>
                <a:ext uri="{FF2B5EF4-FFF2-40B4-BE49-F238E27FC236}">
                  <a16:creationId xmlns:a16="http://schemas.microsoft.com/office/drawing/2014/main" id="{E0005FB4-BF3C-6DA8-CFB2-5D1350A4058A}"/>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2077181" y="1476275"/>
              <a:ext cx="3087976" cy="2315983"/>
            </a:xfrm>
            <a:prstGeom prst="rect">
              <a:avLst/>
            </a:prstGeom>
            <a:ln w="31750" cap="sq">
              <a:solidFill>
                <a:srgbClr val="FFFFFF"/>
              </a:solidFill>
              <a:miter lim="800000"/>
            </a:ln>
          </p:spPr>
        </p:pic>
        <p:pic>
          <p:nvPicPr>
            <p:cNvPr id="15" name="Picture 14">
              <a:extLst>
                <a:ext uri="{FF2B5EF4-FFF2-40B4-BE49-F238E27FC236}">
                  <a16:creationId xmlns:a16="http://schemas.microsoft.com/office/drawing/2014/main" id="{303C3D79-0B3A-9B69-2051-3E4766ABAB2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77181" y="3844949"/>
              <a:ext cx="3087976" cy="2315983"/>
            </a:xfrm>
            <a:prstGeom prst="rect">
              <a:avLst/>
            </a:prstGeom>
            <a:ln w="31750" cap="sq">
              <a:solidFill>
                <a:srgbClr val="FFFFFF"/>
              </a:solidFill>
              <a:miter lim="800000"/>
            </a:ln>
          </p:spPr>
        </p:pic>
        <p:cxnSp>
          <p:nvCxnSpPr>
            <p:cNvPr id="16" name="Straight Arrow Connector 15">
              <a:extLst>
                <a:ext uri="{FF2B5EF4-FFF2-40B4-BE49-F238E27FC236}">
                  <a16:creationId xmlns:a16="http://schemas.microsoft.com/office/drawing/2014/main" id="{EBA0ECEC-3015-D29F-CB62-C2C07BE26060}"/>
                </a:ext>
              </a:extLst>
            </p:cNvPr>
            <p:cNvCxnSpPr>
              <a:cxnSpLocks/>
            </p:cNvCxnSpPr>
            <p:nvPr/>
          </p:nvCxnSpPr>
          <p:spPr>
            <a:xfrm flipV="1">
              <a:off x="3257867" y="1870281"/>
              <a:ext cx="564168" cy="217667"/>
            </a:xfrm>
            <a:prstGeom prst="straightConnector1">
              <a:avLst/>
            </a:prstGeom>
            <a:ln>
              <a:solidFill>
                <a:srgbClr val="7E2F8E"/>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84AEACD-B70E-71E3-4BE8-2B07E7079217}"/>
                </a:ext>
              </a:extLst>
            </p:cNvPr>
            <p:cNvSpPr txBox="1"/>
            <p:nvPr/>
          </p:nvSpPr>
          <p:spPr>
            <a:xfrm>
              <a:off x="2334355" y="2007873"/>
              <a:ext cx="1026835" cy="338554"/>
            </a:xfrm>
            <a:prstGeom prst="rect">
              <a:avLst/>
            </a:prstGeom>
            <a:noFill/>
          </p:spPr>
          <p:txBody>
            <a:bodyPr wrap="square" rtlCol="0">
              <a:spAutoFit/>
            </a:bodyPr>
            <a:lstStyle>
              <a:defPPr>
                <a:defRPr lang="en-US"/>
              </a:defPPr>
              <a:lvl1pPr>
                <a:defRPr sz="1400" i="1"/>
              </a:lvl1pPr>
            </a:lstStyle>
            <a:p>
              <a:r>
                <a:rPr lang="en-GB" sz="1600" dirty="0"/>
                <a:t>First Break</a:t>
              </a:r>
            </a:p>
          </p:txBody>
        </p:sp>
        <p:sp>
          <p:nvSpPr>
            <p:cNvPr id="18" name="Oval 17">
              <a:extLst>
                <a:ext uri="{FF2B5EF4-FFF2-40B4-BE49-F238E27FC236}">
                  <a16:creationId xmlns:a16="http://schemas.microsoft.com/office/drawing/2014/main" id="{381E753F-7B9F-601A-1BF3-1770A49C6B2C}"/>
                </a:ext>
              </a:extLst>
            </p:cNvPr>
            <p:cNvSpPr/>
            <p:nvPr/>
          </p:nvSpPr>
          <p:spPr>
            <a:xfrm>
              <a:off x="3734527" y="2415700"/>
              <a:ext cx="360000" cy="360000"/>
            </a:xfrm>
            <a:prstGeom prst="ellipse">
              <a:avLst/>
            </a:prstGeom>
            <a:noFill/>
            <a:ln>
              <a:solidFill>
                <a:srgbClr val="7E2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close-up of a barbed wire&#10;&#10;Description automatically generated">
              <a:extLst>
                <a:ext uri="{FF2B5EF4-FFF2-40B4-BE49-F238E27FC236}">
                  <a16:creationId xmlns:a16="http://schemas.microsoft.com/office/drawing/2014/main" id="{D044D817-23A2-EE99-48CC-CD03A155D233}"/>
                </a:ext>
              </a:extLst>
            </p:cNvPr>
            <p:cNvPicPr>
              <a:picLocks noChangeAspect="1"/>
            </p:cNvPicPr>
            <p:nvPr/>
          </p:nvPicPr>
          <p:blipFill rotWithShape="1">
            <a:blip r:embed="rId8">
              <a:extLst>
                <a:ext uri="{28A0092B-C50C-407E-A947-70E740481C1C}">
                  <a14:useLocalDpi xmlns:a14="http://schemas.microsoft.com/office/drawing/2010/main" val="0"/>
                </a:ext>
              </a:extLst>
            </a:blip>
            <a:srcRect t="37489" b="41104"/>
            <a:stretch/>
          </p:blipFill>
          <p:spPr>
            <a:xfrm rot="16200000">
              <a:off x="-765116" y="3423780"/>
              <a:ext cx="4716970" cy="757333"/>
            </a:xfrm>
            <a:prstGeom prst="rect">
              <a:avLst/>
            </a:prstGeom>
            <a:ln w="31750" cap="sq">
              <a:solidFill>
                <a:srgbClr val="FFFFFF"/>
              </a:solidFill>
              <a:miter lim="800000"/>
            </a:ln>
          </p:spPr>
        </p:pic>
        <p:pic>
          <p:nvPicPr>
            <p:cNvPr id="20" name="copper end failure">
              <a:hlinkClick r:id="" action="ppaction://media"/>
              <a:extLst>
                <a:ext uri="{FF2B5EF4-FFF2-40B4-BE49-F238E27FC236}">
                  <a16:creationId xmlns:a16="http://schemas.microsoft.com/office/drawing/2014/main" id="{BE2A2936-94E5-50C9-61AA-36B9A6BBEA9A}"/>
                </a:ext>
              </a:extLst>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6707171" y="2868190"/>
              <a:ext cx="2340000" cy="2340000"/>
            </a:xfrm>
            <a:prstGeom prst="rect">
              <a:avLst/>
            </a:prstGeom>
            <a:ln w="31750" cap="sq">
              <a:solidFill>
                <a:srgbClr val="FFFFFF"/>
              </a:solidFill>
              <a:miter lim="800000"/>
            </a:ln>
          </p:spPr>
        </p:pic>
        <p:pic>
          <p:nvPicPr>
            <p:cNvPr id="21" name="Picture 20" descr="A tall metal tower&#10;&#10;Description automatically generated with low confidence">
              <a:extLst>
                <a:ext uri="{FF2B5EF4-FFF2-40B4-BE49-F238E27FC236}">
                  <a16:creationId xmlns:a16="http://schemas.microsoft.com/office/drawing/2014/main" id="{26B9E56D-92B5-0C7E-856F-D991C236C408}"/>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8425" t="9339" r="56515" b="47802"/>
            <a:stretch/>
          </p:blipFill>
          <p:spPr bwMode="auto">
            <a:xfrm rot="10800000">
              <a:off x="5938497" y="2846765"/>
              <a:ext cx="684228" cy="2340000"/>
            </a:xfrm>
            <a:prstGeom prst="rect">
              <a:avLst/>
            </a:prstGeom>
            <a:ln w="31750" cap="sq">
              <a:solidFill>
                <a:srgbClr val="FFFFFF"/>
              </a:solidFill>
              <a:miter lim="800000"/>
            </a:ln>
            <a:extLst>
              <a:ext uri="{53640926-AAD7-44D8-BBD7-CCE9431645EC}">
                <a14:shadowObscured xmlns:a14="http://schemas.microsoft.com/office/drawing/2010/main"/>
              </a:ext>
            </a:extLst>
          </p:spPr>
        </p:pic>
        <p:sp>
          <p:nvSpPr>
            <p:cNvPr id="23" name="TextBox 22">
              <a:extLst>
                <a:ext uri="{FF2B5EF4-FFF2-40B4-BE49-F238E27FC236}">
                  <a16:creationId xmlns:a16="http://schemas.microsoft.com/office/drawing/2014/main" id="{FCC63B49-BD64-6445-D7EA-F1A8E75AFB9C}"/>
                </a:ext>
              </a:extLst>
            </p:cNvPr>
            <p:cNvSpPr txBox="1"/>
            <p:nvPr/>
          </p:nvSpPr>
          <p:spPr>
            <a:xfrm>
              <a:off x="2432713" y="4694516"/>
              <a:ext cx="1026835" cy="338554"/>
            </a:xfrm>
            <a:prstGeom prst="rect">
              <a:avLst/>
            </a:prstGeom>
            <a:noFill/>
          </p:spPr>
          <p:txBody>
            <a:bodyPr wrap="square" rtlCol="0">
              <a:spAutoFit/>
            </a:bodyPr>
            <a:lstStyle>
              <a:defPPr>
                <a:defRPr lang="en-US"/>
              </a:defPPr>
              <a:lvl1pPr>
                <a:defRPr sz="1400" i="1"/>
              </a:lvl1pPr>
            </a:lstStyle>
            <a:p>
              <a:r>
                <a:rPr lang="en-GB" sz="1600" dirty="0"/>
                <a:t>Final Break</a:t>
              </a:r>
            </a:p>
          </p:txBody>
        </p:sp>
        <p:sp>
          <p:nvSpPr>
            <p:cNvPr id="24" name="TextBox 23">
              <a:extLst>
                <a:ext uri="{FF2B5EF4-FFF2-40B4-BE49-F238E27FC236}">
                  <a16:creationId xmlns:a16="http://schemas.microsoft.com/office/drawing/2014/main" id="{449227B7-85D7-0A85-3D1A-72D77C8B90DD}"/>
                </a:ext>
              </a:extLst>
            </p:cNvPr>
            <p:cNvSpPr txBox="1"/>
            <p:nvPr/>
          </p:nvSpPr>
          <p:spPr>
            <a:xfrm>
              <a:off x="1214702" y="6197728"/>
              <a:ext cx="3950456" cy="523220"/>
            </a:xfrm>
            <a:prstGeom prst="rect">
              <a:avLst/>
            </a:prstGeom>
            <a:noFill/>
          </p:spPr>
          <p:txBody>
            <a:bodyPr wrap="square" rtlCol="0">
              <a:spAutoFit/>
            </a:bodyPr>
            <a:lstStyle/>
            <a:p>
              <a:r>
                <a:rPr lang="en-GB" sz="1400" i="1" dirty="0"/>
                <a:t>Fig.1:  Progressive failure of the irregular braided CNT sample under tension.</a:t>
              </a:r>
            </a:p>
          </p:txBody>
        </p:sp>
        <p:sp>
          <p:nvSpPr>
            <p:cNvPr id="25" name="TextBox 24">
              <a:extLst>
                <a:ext uri="{FF2B5EF4-FFF2-40B4-BE49-F238E27FC236}">
                  <a16:creationId xmlns:a16="http://schemas.microsoft.com/office/drawing/2014/main" id="{7D41258E-ECAF-41E1-5275-17A4BD269B6F}"/>
                </a:ext>
              </a:extLst>
            </p:cNvPr>
            <p:cNvSpPr txBox="1"/>
            <p:nvPr/>
          </p:nvSpPr>
          <p:spPr>
            <a:xfrm>
              <a:off x="9131617" y="3475672"/>
              <a:ext cx="2340000" cy="1307624"/>
            </a:xfrm>
            <a:prstGeom prst="rect">
              <a:avLst/>
            </a:prstGeom>
            <a:noFill/>
          </p:spPr>
          <p:txBody>
            <a:bodyPr wrap="square" rtlCol="0">
              <a:spAutoFit/>
            </a:bodyPr>
            <a:lstStyle>
              <a:defPPr>
                <a:defRPr lang="en-US"/>
              </a:defPPr>
              <a:lvl1pPr>
                <a:defRPr sz="1400" i="1"/>
              </a:lvl1pPr>
            </a:lstStyle>
            <a:p>
              <a:pPr algn="just"/>
              <a:r>
                <a:rPr lang="en-GB" dirty="0"/>
                <a:t>Fig.2:  Failure of wire embedded in Cu at 200 fps. Brittle fracture and debris falling within Perspex tubing.</a:t>
              </a:r>
            </a:p>
            <a:p>
              <a:endParaRPr lang="en-GB" dirty="0"/>
            </a:p>
          </p:txBody>
        </p:sp>
      </p:grpSp>
    </p:spTree>
    <p:extLst>
      <p:ext uri="{BB962C8B-B14F-4D97-AF65-F5344CB8AC3E}">
        <p14:creationId xmlns:p14="http://schemas.microsoft.com/office/powerpoint/2010/main" val="2504200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35323D-C294-4570-92D2-995F23897498}"/>
              </a:ext>
            </a:extLst>
          </p:cNvPr>
          <p:cNvSpPr>
            <a:spLocks noGrp="1"/>
          </p:cNvSpPr>
          <p:nvPr>
            <p:ph type="title"/>
          </p:nvPr>
        </p:nvSpPr>
        <p:spPr/>
        <p:txBody>
          <a:bodyPr/>
          <a:lstStyle/>
          <a:p>
            <a:r>
              <a:rPr lang="en-US"/>
              <a:t>Finite Element Simulations</a:t>
            </a:r>
            <a:endParaRPr lang="en-GB"/>
          </a:p>
        </p:txBody>
      </p:sp>
      <p:grpSp>
        <p:nvGrpSpPr>
          <p:cNvPr id="9" name="Group 8">
            <a:extLst>
              <a:ext uri="{FF2B5EF4-FFF2-40B4-BE49-F238E27FC236}">
                <a16:creationId xmlns:a16="http://schemas.microsoft.com/office/drawing/2014/main" id="{D63D7493-F4F0-440B-8507-637A84DD9613}"/>
              </a:ext>
            </a:extLst>
          </p:cNvPr>
          <p:cNvGrpSpPr/>
          <p:nvPr/>
        </p:nvGrpSpPr>
        <p:grpSpPr>
          <a:xfrm>
            <a:off x="479376" y="1924481"/>
            <a:ext cx="7234099" cy="3343691"/>
            <a:chOff x="695400" y="1700808"/>
            <a:chExt cx="7733288" cy="3574422"/>
          </a:xfrm>
        </p:grpSpPr>
        <p:pic>
          <p:nvPicPr>
            <p:cNvPr id="4" name="Picture 3">
              <a:extLst>
                <a:ext uri="{FF2B5EF4-FFF2-40B4-BE49-F238E27FC236}">
                  <a16:creationId xmlns:a16="http://schemas.microsoft.com/office/drawing/2014/main" id="{E1228DD6-07B1-49EA-BAA5-24F8B8184BF7}"/>
                </a:ext>
              </a:extLst>
            </p:cNvPr>
            <p:cNvPicPr>
              <a:picLocks noChangeAspect="1"/>
            </p:cNvPicPr>
            <p:nvPr/>
          </p:nvPicPr>
          <p:blipFill>
            <a:blip r:embed="rId3"/>
            <a:stretch>
              <a:fillRect/>
            </a:stretch>
          </p:blipFill>
          <p:spPr>
            <a:xfrm>
              <a:off x="695400" y="1700808"/>
              <a:ext cx="7733288" cy="3574422"/>
            </a:xfrm>
            <a:prstGeom prst="rect">
              <a:avLst/>
            </a:prstGeom>
          </p:spPr>
        </p:pic>
        <p:pic>
          <p:nvPicPr>
            <p:cNvPr id="8" name="Picture 7">
              <a:extLst>
                <a:ext uri="{FF2B5EF4-FFF2-40B4-BE49-F238E27FC236}">
                  <a16:creationId xmlns:a16="http://schemas.microsoft.com/office/drawing/2014/main" id="{A3CFFFAE-7CE9-40DC-8739-10092D2B16F5}"/>
                </a:ext>
              </a:extLst>
            </p:cNvPr>
            <p:cNvPicPr>
              <a:picLocks noChangeAspect="1"/>
            </p:cNvPicPr>
            <p:nvPr/>
          </p:nvPicPr>
          <p:blipFill rotWithShape="1">
            <a:blip r:embed="rId4"/>
            <a:srcRect l="1043" r="9317"/>
            <a:stretch/>
          </p:blipFill>
          <p:spPr>
            <a:xfrm>
              <a:off x="4583832" y="3496197"/>
              <a:ext cx="3744416" cy="1694281"/>
            </a:xfrm>
            <a:prstGeom prst="rect">
              <a:avLst/>
            </a:prstGeom>
          </p:spPr>
        </p:pic>
      </p:grpSp>
      <p:pic>
        <p:nvPicPr>
          <p:cNvPr id="11" name="Picture 10">
            <a:extLst>
              <a:ext uri="{FF2B5EF4-FFF2-40B4-BE49-F238E27FC236}">
                <a16:creationId xmlns:a16="http://schemas.microsoft.com/office/drawing/2014/main" id="{E69358E5-928E-4047-8FB0-1CAA3BD35807}"/>
              </a:ext>
            </a:extLst>
          </p:cNvPr>
          <p:cNvPicPr>
            <a:picLocks noChangeAspect="1"/>
          </p:cNvPicPr>
          <p:nvPr/>
        </p:nvPicPr>
        <p:blipFill>
          <a:blip r:embed="rId5"/>
          <a:stretch>
            <a:fillRect/>
          </a:stretch>
        </p:blipFill>
        <p:spPr>
          <a:xfrm>
            <a:off x="7816625" y="1924482"/>
            <a:ext cx="4020205" cy="3343691"/>
          </a:xfrm>
          <a:prstGeom prst="rect">
            <a:avLst/>
          </a:prstGeom>
        </p:spPr>
      </p:pic>
    </p:spTree>
    <p:extLst>
      <p:ext uri="{BB962C8B-B14F-4D97-AF65-F5344CB8AC3E}">
        <p14:creationId xmlns:p14="http://schemas.microsoft.com/office/powerpoint/2010/main" val="22119988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3C36784-ACD4-B252-C5D6-3060EECBD437}"/>
              </a:ext>
            </a:extLst>
          </p:cNvPr>
          <p:cNvSpPr>
            <a:spLocks noGrp="1"/>
          </p:cNvSpPr>
          <p:nvPr>
            <p:ph type="title"/>
          </p:nvPr>
        </p:nvSpPr>
        <p:spPr/>
        <p:txBody>
          <a:bodyPr/>
          <a:lstStyle/>
          <a:p>
            <a:r>
              <a:rPr lang="en-US" dirty="0"/>
              <a:t>FEA Results</a:t>
            </a:r>
            <a:endParaRPr lang="en-GB" dirty="0"/>
          </a:p>
        </p:txBody>
      </p:sp>
      <p:graphicFrame>
        <p:nvGraphicFramePr>
          <p:cNvPr id="4" name="Chart 3">
            <a:extLst>
              <a:ext uri="{FF2B5EF4-FFF2-40B4-BE49-F238E27FC236}">
                <a16:creationId xmlns:a16="http://schemas.microsoft.com/office/drawing/2014/main" id="{C76CEC04-C36B-76A0-DC3F-4CDFF38E620B}"/>
              </a:ext>
            </a:extLst>
          </p:cNvPr>
          <p:cNvGraphicFramePr/>
          <p:nvPr>
            <p:extLst>
              <p:ext uri="{D42A27DB-BD31-4B8C-83A1-F6EECF244321}">
                <p14:modId xmlns:p14="http://schemas.microsoft.com/office/powerpoint/2010/main" val="490423053"/>
              </p:ext>
            </p:extLst>
          </p:nvPr>
        </p:nvGraphicFramePr>
        <p:xfrm>
          <a:off x="834934" y="757135"/>
          <a:ext cx="4833321" cy="4485938"/>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09BEC5A3-51CD-0636-84C2-8EE70E5C94F5}"/>
              </a:ext>
            </a:extLst>
          </p:cNvPr>
          <p:cNvPicPr>
            <a:picLocks noChangeAspect="1"/>
          </p:cNvPicPr>
          <p:nvPr/>
        </p:nvPicPr>
        <p:blipFill>
          <a:blip r:embed="rId3"/>
          <a:stretch>
            <a:fillRect/>
          </a:stretch>
        </p:blipFill>
        <p:spPr>
          <a:xfrm>
            <a:off x="1090816" y="1190942"/>
            <a:ext cx="3070472" cy="1066116"/>
          </a:xfrm>
          <a:prstGeom prst="rect">
            <a:avLst/>
          </a:prstGeom>
        </p:spPr>
      </p:pic>
      <p:sp>
        <p:nvSpPr>
          <p:cNvPr id="6" name="TextBox 5">
            <a:extLst>
              <a:ext uri="{FF2B5EF4-FFF2-40B4-BE49-F238E27FC236}">
                <a16:creationId xmlns:a16="http://schemas.microsoft.com/office/drawing/2014/main" id="{DBF5B49B-F560-797C-E5EB-5B785D051ECC}"/>
              </a:ext>
            </a:extLst>
          </p:cNvPr>
          <p:cNvSpPr txBox="1"/>
          <p:nvPr/>
        </p:nvSpPr>
        <p:spPr>
          <a:xfrm>
            <a:off x="1000409" y="5243073"/>
            <a:ext cx="3774961" cy="738664"/>
          </a:xfrm>
          <a:prstGeom prst="rect">
            <a:avLst/>
          </a:prstGeom>
          <a:noFill/>
        </p:spPr>
        <p:txBody>
          <a:bodyPr wrap="square" rtlCol="0">
            <a:spAutoFit/>
          </a:bodyPr>
          <a:lstStyle/>
          <a:p>
            <a:pPr algn="just"/>
            <a:r>
              <a:rPr lang="en-GB" sz="1400" i="1" dirty="0"/>
              <a:t>Fig.1:  Mesh convergence study showing a stress-singularity was present in the model at the fixed boundary condition.</a:t>
            </a:r>
          </a:p>
        </p:txBody>
      </p:sp>
      <p:graphicFrame>
        <p:nvGraphicFramePr>
          <p:cNvPr id="7" name="Chart 6">
            <a:extLst>
              <a:ext uri="{FF2B5EF4-FFF2-40B4-BE49-F238E27FC236}">
                <a16:creationId xmlns:a16="http://schemas.microsoft.com/office/drawing/2014/main" id="{1A773DD9-AA17-F817-53A9-115C8D1433EB}"/>
              </a:ext>
            </a:extLst>
          </p:cNvPr>
          <p:cNvGraphicFramePr/>
          <p:nvPr>
            <p:extLst>
              <p:ext uri="{D42A27DB-BD31-4B8C-83A1-F6EECF244321}">
                <p14:modId xmlns:p14="http://schemas.microsoft.com/office/powerpoint/2010/main" val="325874345"/>
              </p:ext>
            </p:extLst>
          </p:nvPr>
        </p:nvGraphicFramePr>
        <p:xfrm>
          <a:off x="5983815" y="713550"/>
          <a:ext cx="5375235" cy="4485939"/>
        </p:xfrm>
        <a:graphic>
          <a:graphicData uri="http://schemas.openxmlformats.org/drawingml/2006/chart">
            <c:chart xmlns:c="http://schemas.openxmlformats.org/drawingml/2006/chart" xmlns:r="http://schemas.openxmlformats.org/officeDocument/2006/relationships" r:id="rId4"/>
          </a:graphicData>
        </a:graphic>
      </p:graphicFrame>
      <p:pic>
        <p:nvPicPr>
          <p:cNvPr id="8" name="Picture 7">
            <a:extLst>
              <a:ext uri="{FF2B5EF4-FFF2-40B4-BE49-F238E27FC236}">
                <a16:creationId xmlns:a16="http://schemas.microsoft.com/office/drawing/2014/main" id="{2C293E31-2EF2-724B-82E0-C3C536589B1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789" t="7774" r="28648" b="3454"/>
          <a:stretch/>
        </p:blipFill>
        <p:spPr bwMode="auto">
          <a:xfrm>
            <a:off x="9960386" y="3793374"/>
            <a:ext cx="1170874" cy="896827"/>
          </a:xfrm>
          <a:prstGeom prst="rect">
            <a:avLst/>
          </a:prstGeom>
          <a:ln>
            <a:noFill/>
          </a:ln>
          <a:extLst>
            <a:ext uri="{53640926-AAD7-44D8-BBD7-CCE9431645EC}">
              <a14:shadowObscured xmlns:a14="http://schemas.microsoft.com/office/drawing/2010/main"/>
            </a:ext>
          </a:extLst>
        </p:spPr>
      </p:pic>
      <p:cxnSp>
        <p:nvCxnSpPr>
          <p:cNvPr id="9" name="Straight Arrow Connector 8">
            <a:extLst>
              <a:ext uri="{FF2B5EF4-FFF2-40B4-BE49-F238E27FC236}">
                <a16:creationId xmlns:a16="http://schemas.microsoft.com/office/drawing/2014/main" id="{38079E09-467E-2AF5-1B6E-E70CA4AB5AE6}"/>
              </a:ext>
            </a:extLst>
          </p:cNvPr>
          <p:cNvCxnSpPr>
            <a:cxnSpLocks/>
          </p:cNvCxnSpPr>
          <p:nvPr/>
        </p:nvCxnSpPr>
        <p:spPr>
          <a:xfrm>
            <a:off x="10265930" y="1602680"/>
            <a:ext cx="626301" cy="8968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B94C17D-B755-3BE3-8CE3-630335F7FF99}"/>
              </a:ext>
            </a:extLst>
          </p:cNvPr>
          <p:cNvSpPr txBox="1"/>
          <p:nvPr/>
        </p:nvSpPr>
        <p:spPr>
          <a:xfrm rot="3218285">
            <a:off x="10172042" y="1866428"/>
            <a:ext cx="1290181" cy="369332"/>
          </a:xfrm>
          <a:prstGeom prst="rect">
            <a:avLst/>
          </a:prstGeom>
          <a:noFill/>
        </p:spPr>
        <p:txBody>
          <a:bodyPr wrap="square" rtlCol="0">
            <a:spAutoFit/>
          </a:bodyPr>
          <a:lstStyle/>
          <a:p>
            <a:r>
              <a:rPr lang="en-GB" sz="1197" dirty="0"/>
              <a:t>increasing</a:t>
            </a:r>
            <a:r>
              <a:rPr lang="en-GB" dirty="0"/>
              <a:t> </a:t>
            </a:r>
            <a:r>
              <a:rPr lang="en-GB" sz="1197" dirty="0"/>
              <a:t>COF</a:t>
            </a:r>
          </a:p>
        </p:txBody>
      </p:sp>
      <p:sp>
        <p:nvSpPr>
          <p:cNvPr id="11" name="TextBox 10">
            <a:extLst>
              <a:ext uri="{FF2B5EF4-FFF2-40B4-BE49-F238E27FC236}">
                <a16:creationId xmlns:a16="http://schemas.microsoft.com/office/drawing/2014/main" id="{A60B3851-81C4-DF6F-3C6E-AAEF48696B76}"/>
              </a:ext>
            </a:extLst>
          </p:cNvPr>
          <p:cNvSpPr txBox="1"/>
          <p:nvPr/>
        </p:nvSpPr>
        <p:spPr>
          <a:xfrm>
            <a:off x="6564382" y="5165061"/>
            <a:ext cx="4653366" cy="738664"/>
          </a:xfrm>
          <a:prstGeom prst="rect">
            <a:avLst/>
          </a:prstGeom>
          <a:noFill/>
        </p:spPr>
        <p:txBody>
          <a:bodyPr wrap="square" rtlCol="0">
            <a:spAutoFit/>
          </a:bodyPr>
          <a:lstStyle/>
          <a:p>
            <a:pPr algn="just"/>
            <a:r>
              <a:rPr lang="en-GB" sz="1400" i="1" dirty="0"/>
              <a:t>Fig.2:  Stress-strain curve showing as friction was applied to the model, the stress experienced by the strands in the braid decreased.</a:t>
            </a:r>
          </a:p>
        </p:txBody>
      </p:sp>
    </p:spTree>
    <p:extLst>
      <p:ext uri="{BB962C8B-B14F-4D97-AF65-F5344CB8AC3E}">
        <p14:creationId xmlns:p14="http://schemas.microsoft.com/office/powerpoint/2010/main" val="2055265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D4B8FC-0CB4-47A5-92BD-AD88F147AC12}"/>
              </a:ext>
            </a:extLst>
          </p:cNvPr>
          <p:cNvSpPr>
            <a:spLocks noGrp="1"/>
          </p:cNvSpPr>
          <p:nvPr>
            <p:ph sz="quarter" idx="13"/>
          </p:nvPr>
        </p:nvSpPr>
        <p:spPr>
          <a:xfrm>
            <a:off x="702356" y="1143000"/>
            <a:ext cx="10787287" cy="4593435"/>
          </a:xfrm>
        </p:spPr>
        <p:txBody>
          <a:bodyPr>
            <a:normAutofit/>
          </a:bodyPr>
          <a:lstStyle/>
          <a:p>
            <a:pPr marL="0" indent="0" algn="ctr">
              <a:lnSpc>
                <a:spcPct val="150000"/>
              </a:lnSpc>
              <a:buNone/>
            </a:pPr>
            <a:r>
              <a:rPr lang="en-GB" sz="2800" b="1" dirty="0"/>
              <a:t>Development and characterisation of Carbon Nano-Tube (CNT)-based wires for accelerator beam diagnostic applications at CERN</a:t>
            </a:r>
          </a:p>
          <a:p>
            <a:pPr marL="0" indent="0" algn="ctr">
              <a:lnSpc>
                <a:spcPct val="150000"/>
              </a:lnSpc>
              <a:buNone/>
            </a:pPr>
            <a:r>
              <a:rPr lang="en-GB" dirty="0"/>
              <a:t>University of Bath Supervisors: Prof Davide Mattia (Chem Eng) &amp; Dr Alexander Lunt (Mech Eng), CERN supervisor: Dr Raymond Veness (CERN)</a:t>
            </a:r>
          </a:p>
          <a:p>
            <a:pPr marL="0" indent="0" algn="ctr">
              <a:lnSpc>
                <a:spcPct val="150000"/>
              </a:lnSpc>
              <a:buNone/>
            </a:pPr>
            <a:endParaRPr lang="en-GB" dirty="0"/>
          </a:p>
          <a:p>
            <a:pPr marL="0" indent="0" algn="ctr">
              <a:lnSpc>
                <a:spcPct val="150000"/>
              </a:lnSpc>
              <a:buNone/>
            </a:pPr>
            <a:r>
              <a:rPr lang="en-US" sz="1800" dirty="0"/>
              <a:t>Establish a production facility to spin yarns of single-, double- and multi-wall CNTs (SWNTs, DWNTs &amp; MWNTs) via catalytic Chemical </a:t>
            </a:r>
            <a:r>
              <a:rPr lang="en-US" sz="1800" dirty="0" err="1"/>
              <a:t>Vapour</a:t>
            </a:r>
            <a:r>
              <a:rPr lang="en-US" sz="1800" dirty="0"/>
              <a:t> Deposition (CVD). </a:t>
            </a:r>
            <a:r>
              <a:rPr lang="en-US" sz="1800" dirty="0" err="1"/>
              <a:t>Optimise</a:t>
            </a:r>
            <a:r>
              <a:rPr lang="en-US" sz="1800" dirty="0"/>
              <a:t> production in terms of reducing yarn thickness / increasing length while maintaining sufficient tensile strength</a:t>
            </a:r>
          </a:p>
        </p:txBody>
      </p:sp>
      <p:sp>
        <p:nvSpPr>
          <p:cNvPr id="3" name="Title 2">
            <a:extLst>
              <a:ext uri="{FF2B5EF4-FFF2-40B4-BE49-F238E27FC236}">
                <a16:creationId xmlns:a16="http://schemas.microsoft.com/office/drawing/2014/main" id="{EFB03ED3-839E-42E9-B6B7-8F1287AE260D}"/>
              </a:ext>
            </a:extLst>
          </p:cNvPr>
          <p:cNvSpPr>
            <a:spLocks noGrp="1"/>
          </p:cNvSpPr>
          <p:nvPr>
            <p:ph type="title"/>
          </p:nvPr>
        </p:nvSpPr>
        <p:spPr/>
        <p:txBody>
          <a:bodyPr/>
          <a:lstStyle/>
          <a:p>
            <a:r>
              <a:rPr lang="en-US" dirty="0"/>
              <a:t>PhD Student Selected – Gerard Aliana </a:t>
            </a:r>
            <a:r>
              <a:rPr lang="en-US" dirty="0" err="1"/>
              <a:t>Cervera</a:t>
            </a:r>
            <a:r>
              <a:rPr lang="en-US" dirty="0"/>
              <a:t> </a:t>
            </a:r>
            <a:endParaRPr lang="en-GB" dirty="0"/>
          </a:p>
        </p:txBody>
      </p:sp>
    </p:spTree>
    <p:extLst>
      <p:ext uri="{BB962C8B-B14F-4D97-AF65-F5344CB8AC3E}">
        <p14:creationId xmlns:p14="http://schemas.microsoft.com/office/powerpoint/2010/main" val="3562257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picture containing building, outdoor, stone, arch&#10;&#10;Description automatically generated">
            <a:extLst>
              <a:ext uri="{FF2B5EF4-FFF2-40B4-BE49-F238E27FC236}">
                <a16:creationId xmlns:a16="http://schemas.microsoft.com/office/drawing/2014/main" id="{A26904D8-8671-4061-A8F1-47ADF8EC3B6D}"/>
              </a:ext>
            </a:extLst>
          </p:cNvPr>
          <p:cNvPicPr>
            <a:picLocks noGrp="1" noChangeAspect="1"/>
          </p:cNvPicPr>
          <p:nvPr>
            <p:ph type="pic" sz="quarter" idx="11"/>
          </p:nvPr>
        </p:nvPicPr>
        <p:blipFill rotWithShape="1">
          <a:blip r:embed="rId2"/>
          <a:srcRect/>
          <a:stretch/>
        </p:blipFill>
        <p:spPr>
          <a:xfrm>
            <a:off x="20" y="10"/>
            <a:ext cx="12191980" cy="6857990"/>
          </a:xfrm>
          <a:noFill/>
        </p:spPr>
      </p:pic>
      <p:sp>
        <p:nvSpPr>
          <p:cNvPr id="14" name="Text Placeholder 3">
            <a:extLst>
              <a:ext uri="{FF2B5EF4-FFF2-40B4-BE49-F238E27FC236}">
                <a16:creationId xmlns:a16="http://schemas.microsoft.com/office/drawing/2014/main" id="{E017D8E4-25AB-496A-2BF4-AAA38CDED8E1}"/>
              </a:ext>
            </a:extLst>
          </p:cNvPr>
          <p:cNvSpPr>
            <a:spLocks noGrp="1"/>
          </p:cNvSpPr>
          <p:nvPr>
            <p:ph type="body" sz="quarter" idx="15"/>
          </p:nvPr>
        </p:nvSpPr>
        <p:spPr>
          <a:xfrm>
            <a:off x="2190750" y="609600"/>
            <a:ext cx="5705450" cy="4119057"/>
          </a:xfrm>
        </p:spPr>
        <p:txBody>
          <a:bodyPr/>
          <a:lstStyle/>
          <a:p>
            <a:endParaRPr lang="en-US"/>
          </a:p>
        </p:txBody>
      </p:sp>
      <p:sp>
        <p:nvSpPr>
          <p:cNvPr id="16" name="Title 4">
            <a:extLst>
              <a:ext uri="{FF2B5EF4-FFF2-40B4-BE49-F238E27FC236}">
                <a16:creationId xmlns:a16="http://schemas.microsoft.com/office/drawing/2014/main" id="{956F1C61-4967-C22E-B151-09A07C38B935}"/>
              </a:ext>
            </a:extLst>
          </p:cNvPr>
          <p:cNvSpPr>
            <a:spLocks noGrp="1"/>
          </p:cNvSpPr>
          <p:nvPr>
            <p:ph type="ctrTitle"/>
          </p:nvPr>
        </p:nvSpPr>
        <p:spPr>
          <a:xfrm>
            <a:off x="2927648" y="1170308"/>
            <a:ext cx="4283841" cy="1662026"/>
          </a:xfrm>
        </p:spPr>
        <p:txBody>
          <a:bodyPr/>
          <a:lstStyle/>
          <a:p>
            <a:r>
              <a:rPr lang="en-US">
                <a:solidFill>
                  <a:schemeClr val="accent2"/>
                </a:solidFill>
              </a:rPr>
              <a:t>Thank you</a:t>
            </a:r>
          </a:p>
        </p:txBody>
      </p:sp>
      <p:sp>
        <p:nvSpPr>
          <p:cNvPr id="18" name="Subtitle 5">
            <a:extLst>
              <a:ext uri="{FF2B5EF4-FFF2-40B4-BE49-F238E27FC236}">
                <a16:creationId xmlns:a16="http://schemas.microsoft.com/office/drawing/2014/main" id="{F02270F3-3D4E-3F3F-9A45-5AA19270BCB1}"/>
              </a:ext>
            </a:extLst>
          </p:cNvPr>
          <p:cNvSpPr>
            <a:spLocks noGrp="1"/>
          </p:cNvSpPr>
          <p:nvPr>
            <p:ph type="subTitle" idx="1"/>
          </p:nvPr>
        </p:nvSpPr>
        <p:spPr>
          <a:xfrm>
            <a:off x="2711624" y="2177402"/>
            <a:ext cx="4283841" cy="2187701"/>
          </a:xfrm>
        </p:spPr>
        <p:txBody>
          <a:bodyPr>
            <a:normAutofit fontScale="92500" lnSpcReduction="10000"/>
          </a:bodyPr>
          <a:lstStyle/>
          <a:p>
            <a:r>
              <a:rPr lang="en-US" dirty="0">
                <a:solidFill>
                  <a:schemeClr val="accent2">
                    <a:lumMod val="60000"/>
                    <a:lumOff val="40000"/>
                  </a:schemeClr>
                </a:solidFill>
              </a:rPr>
              <a:t>Paloma Rodriguez Santana </a:t>
            </a:r>
          </a:p>
          <a:p>
            <a:r>
              <a:rPr lang="en-US" dirty="0">
                <a:solidFill>
                  <a:schemeClr val="accent2">
                    <a:lumMod val="60000"/>
                    <a:lumOff val="40000"/>
                  </a:schemeClr>
                </a:solidFill>
              </a:rPr>
              <a:t>Raymond Veness</a:t>
            </a:r>
          </a:p>
          <a:p>
            <a:r>
              <a:rPr lang="en-US" dirty="0">
                <a:solidFill>
                  <a:schemeClr val="accent2">
                    <a:lumMod val="60000"/>
                    <a:lumOff val="40000"/>
                  </a:schemeClr>
                </a:solidFill>
              </a:rPr>
              <a:t>Alexander Mariet</a:t>
            </a:r>
          </a:p>
          <a:p>
            <a:r>
              <a:rPr lang="en-US" dirty="0">
                <a:solidFill>
                  <a:schemeClr val="accent2">
                    <a:lumMod val="60000"/>
                    <a:lumOff val="40000"/>
                  </a:schemeClr>
                </a:solidFill>
              </a:rPr>
              <a:t>Giannis Papazoglou</a:t>
            </a:r>
          </a:p>
          <a:p>
            <a:r>
              <a:rPr lang="en-US" dirty="0">
                <a:solidFill>
                  <a:schemeClr val="accent2">
                    <a:lumMod val="60000"/>
                    <a:lumOff val="40000"/>
                  </a:schemeClr>
                </a:solidFill>
              </a:rPr>
              <a:t>Egor Naumov</a:t>
            </a:r>
          </a:p>
          <a:p>
            <a:r>
              <a:rPr lang="en-US" dirty="0">
                <a:solidFill>
                  <a:schemeClr val="accent2">
                    <a:lumMod val="60000"/>
                    <a:lumOff val="40000"/>
                  </a:schemeClr>
                </a:solidFill>
              </a:rPr>
              <a:t>Pablo Granero Marana</a:t>
            </a:r>
          </a:p>
          <a:p>
            <a:r>
              <a:rPr lang="en-US" dirty="0">
                <a:solidFill>
                  <a:schemeClr val="accent2">
                    <a:lumMod val="60000"/>
                    <a:lumOff val="40000"/>
                  </a:schemeClr>
                </a:solidFill>
              </a:rPr>
              <a:t>Mohamed Zamdi</a:t>
            </a:r>
          </a:p>
          <a:p>
            <a:r>
              <a:rPr lang="en-US" dirty="0">
                <a:solidFill>
                  <a:schemeClr val="accent2">
                    <a:lumMod val="60000"/>
                    <a:lumOff val="40000"/>
                  </a:schemeClr>
                </a:solidFill>
              </a:rPr>
              <a:t>Fariha Khan</a:t>
            </a:r>
          </a:p>
          <a:p>
            <a:endParaRPr lang="en-US" dirty="0">
              <a:solidFill>
                <a:schemeClr val="accent2">
                  <a:lumMod val="60000"/>
                  <a:lumOff val="40000"/>
                </a:schemeClr>
              </a:solidFill>
            </a:endParaRPr>
          </a:p>
        </p:txBody>
      </p:sp>
    </p:spTree>
    <p:extLst>
      <p:ext uri="{BB962C8B-B14F-4D97-AF65-F5344CB8AC3E}">
        <p14:creationId xmlns:p14="http://schemas.microsoft.com/office/powerpoint/2010/main" val="3739870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D9A2F1-B241-48C9-9EE1-83B03ED11BFF}"/>
              </a:ext>
            </a:extLst>
          </p:cNvPr>
          <p:cNvSpPr>
            <a:spLocks noGrp="1"/>
          </p:cNvSpPr>
          <p:nvPr>
            <p:ph sz="quarter" idx="13"/>
          </p:nvPr>
        </p:nvSpPr>
        <p:spPr>
          <a:xfrm>
            <a:off x="407368" y="1132282"/>
            <a:ext cx="10787287" cy="5192318"/>
          </a:xfrm>
        </p:spPr>
        <p:txBody>
          <a:bodyPr>
            <a:normAutofit lnSpcReduction="10000"/>
          </a:bodyPr>
          <a:lstStyle/>
          <a:p>
            <a:r>
              <a:rPr lang="en-US" dirty="0"/>
              <a:t>CERN Senior Fellow 2016-2019</a:t>
            </a:r>
          </a:p>
          <a:p>
            <a:pPr lvl="1"/>
            <a:r>
              <a:rPr lang="en-US" dirty="0"/>
              <a:t>EN-MME</a:t>
            </a:r>
          </a:p>
          <a:p>
            <a:r>
              <a:rPr lang="en-US" dirty="0"/>
              <a:t>Signed as affiliate members in Feb 2019</a:t>
            </a:r>
          </a:p>
          <a:p>
            <a:pPr lvl="1"/>
            <a:r>
              <a:rPr lang="en-US" dirty="0"/>
              <a:t>CMS Affiliation lead</a:t>
            </a:r>
          </a:p>
          <a:p>
            <a:r>
              <a:rPr lang="en-GB"/>
              <a:t>Collaborative </a:t>
            </a:r>
            <a:r>
              <a:rPr lang="en-GB" dirty="0"/>
              <a:t>projects</a:t>
            </a:r>
          </a:p>
          <a:p>
            <a:pPr lvl="1"/>
            <a:r>
              <a:rPr lang="en-GB" dirty="0"/>
              <a:t>PhDs</a:t>
            </a:r>
          </a:p>
          <a:p>
            <a:pPr lvl="2"/>
            <a:r>
              <a:rPr lang="en-GB" dirty="0"/>
              <a:t>Mechanical characterisation of thin-walled cooling pipe connections</a:t>
            </a:r>
          </a:p>
          <a:p>
            <a:pPr lvl="2"/>
            <a:r>
              <a:rPr lang="en-GB" dirty="0"/>
              <a:t>Computational fluid dynamics of 2 phase CO</a:t>
            </a:r>
            <a:r>
              <a:rPr lang="en-GB" baseline="-25000" dirty="0"/>
              <a:t>2</a:t>
            </a:r>
            <a:r>
              <a:rPr lang="en-GB" dirty="0"/>
              <a:t> in microchannels</a:t>
            </a:r>
          </a:p>
          <a:p>
            <a:pPr lvl="1"/>
            <a:r>
              <a:rPr lang="en-GB" dirty="0"/>
              <a:t>MEng </a:t>
            </a:r>
          </a:p>
          <a:p>
            <a:pPr lvl="2"/>
            <a:r>
              <a:rPr lang="en-GB" dirty="0"/>
              <a:t>Mechanical testing of braided CNTs</a:t>
            </a:r>
          </a:p>
          <a:p>
            <a:pPr lvl="2"/>
            <a:r>
              <a:rPr lang="en-GB" dirty="0"/>
              <a:t>New extendable gantry system for CMS cavern access</a:t>
            </a:r>
          </a:p>
          <a:p>
            <a:pPr lvl="2"/>
            <a:r>
              <a:rPr lang="en-GB" dirty="0"/>
              <a:t>Load bearing composite structures for CMS detectors</a:t>
            </a:r>
          </a:p>
          <a:p>
            <a:pPr lvl="1"/>
            <a:r>
              <a:rPr lang="en-GB" dirty="0"/>
              <a:t>Lots of undergraduate projects</a:t>
            </a:r>
          </a:p>
          <a:p>
            <a:pPr lvl="1"/>
            <a:r>
              <a:rPr lang="en-GB" dirty="0"/>
              <a:t>Bursaries + placement students – large numbers of applicants to CERN!</a:t>
            </a:r>
          </a:p>
          <a:p>
            <a:pPr lvl="1"/>
            <a:r>
              <a:rPr lang="en-GB" dirty="0"/>
              <a:t>Visits from technicians</a:t>
            </a:r>
          </a:p>
        </p:txBody>
      </p:sp>
      <p:sp>
        <p:nvSpPr>
          <p:cNvPr id="3" name="Title 2">
            <a:extLst>
              <a:ext uri="{FF2B5EF4-FFF2-40B4-BE49-F238E27FC236}">
                <a16:creationId xmlns:a16="http://schemas.microsoft.com/office/drawing/2014/main" id="{64777B96-A80C-4CEC-A5DB-4A524445A73C}"/>
              </a:ext>
            </a:extLst>
          </p:cNvPr>
          <p:cNvSpPr>
            <a:spLocks noGrp="1"/>
          </p:cNvSpPr>
          <p:nvPr>
            <p:ph type="title"/>
          </p:nvPr>
        </p:nvSpPr>
        <p:spPr/>
        <p:txBody>
          <a:bodyPr/>
          <a:lstStyle/>
          <a:p>
            <a:r>
              <a:rPr lang="en-US"/>
              <a:t>CERN Collaboration and CMS Affiliation</a:t>
            </a:r>
            <a:endParaRPr lang="en-GB"/>
          </a:p>
        </p:txBody>
      </p:sp>
      <p:pic>
        <p:nvPicPr>
          <p:cNvPr id="1026" name="Picture 2">
            <a:extLst>
              <a:ext uri="{FF2B5EF4-FFF2-40B4-BE49-F238E27FC236}">
                <a16:creationId xmlns:a16="http://schemas.microsoft.com/office/drawing/2014/main" id="{8987EB7A-2620-4AC9-909C-74A0C5ADFE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680"/>
          <a:stretch/>
        </p:blipFill>
        <p:spPr bwMode="auto">
          <a:xfrm>
            <a:off x="9157851" y="2972886"/>
            <a:ext cx="2209428" cy="7143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MS-doc-3045-v3: CMS Logo">
            <a:extLst>
              <a:ext uri="{FF2B5EF4-FFF2-40B4-BE49-F238E27FC236}">
                <a16:creationId xmlns:a16="http://schemas.microsoft.com/office/drawing/2014/main" id="{ECF32E50-D3AD-4C8E-B813-1C81791348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7852" y="548609"/>
            <a:ext cx="2209428" cy="2209428"/>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CERN - Wikipedia">
            <a:extLst>
              <a:ext uri="{FF2B5EF4-FFF2-40B4-BE49-F238E27FC236}">
                <a16:creationId xmlns:a16="http://schemas.microsoft.com/office/drawing/2014/main" id="{7CE28CCB-C194-46FD-B3B0-BCA08063E5D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2" name="Picture 8" descr="Logo: CERN (EIROforum member) | ESO">
            <a:extLst>
              <a:ext uri="{FF2B5EF4-FFF2-40B4-BE49-F238E27FC236}">
                <a16:creationId xmlns:a16="http://schemas.microsoft.com/office/drawing/2014/main" id="{F046923A-B674-4590-9ED2-187184DF6D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57851" y="3902110"/>
            <a:ext cx="2207237" cy="2158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7524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1FDA1536-15D4-4316-85AB-C06937E4AB0C}"/>
              </a:ext>
            </a:extLst>
          </p:cNvPr>
          <p:cNvPicPr>
            <a:picLocks noChangeAspect="1"/>
          </p:cNvPicPr>
          <p:nvPr/>
        </p:nvPicPr>
        <p:blipFill rotWithShape="1">
          <a:blip r:embed="rId2">
            <a:alphaModFix amt="20000"/>
            <a:extLst>
              <a:ext uri="{28A0092B-C50C-407E-A947-70E740481C1C}">
                <a14:useLocalDpi xmlns:a14="http://schemas.microsoft.com/office/drawing/2010/main" val="0"/>
              </a:ext>
            </a:extLst>
          </a:blip>
          <a:srcRect l="27" t="2426" r="-27" b="19508"/>
          <a:stretch/>
        </p:blipFill>
        <p:spPr>
          <a:xfrm>
            <a:off x="-888776" y="0"/>
            <a:ext cx="13401346" cy="6974632"/>
          </a:xfrm>
          <a:prstGeom prst="rect">
            <a:avLst/>
          </a:prstGeom>
        </p:spPr>
      </p:pic>
      <p:sp>
        <p:nvSpPr>
          <p:cNvPr id="2" name="Content Placeholder 1">
            <a:extLst>
              <a:ext uri="{FF2B5EF4-FFF2-40B4-BE49-F238E27FC236}">
                <a16:creationId xmlns:a16="http://schemas.microsoft.com/office/drawing/2014/main" id="{60010CF2-45D1-4F83-B9C0-A2FB441908F2}"/>
              </a:ext>
            </a:extLst>
          </p:cNvPr>
          <p:cNvSpPr>
            <a:spLocks noGrp="1"/>
          </p:cNvSpPr>
          <p:nvPr>
            <p:ph sz="quarter" idx="13"/>
          </p:nvPr>
        </p:nvSpPr>
        <p:spPr/>
        <p:txBody>
          <a:bodyPr>
            <a:normAutofit fontScale="92500" lnSpcReduction="10000"/>
          </a:bodyPr>
          <a:lstStyle/>
          <a:p>
            <a:pPr>
              <a:lnSpc>
                <a:spcPct val="130000"/>
              </a:lnSpc>
            </a:pPr>
            <a:r>
              <a:rPr lang="en-US" dirty="0"/>
              <a:t>Established in 1954</a:t>
            </a:r>
          </a:p>
          <a:p>
            <a:pPr>
              <a:lnSpc>
                <a:spcPct val="130000"/>
              </a:lnSpc>
            </a:pPr>
            <a:r>
              <a:rPr lang="en-US" dirty="0"/>
              <a:t>Campus-based on hill above city</a:t>
            </a:r>
          </a:p>
          <a:p>
            <a:pPr>
              <a:lnSpc>
                <a:spcPct val="130000"/>
              </a:lnSpc>
            </a:pPr>
            <a:r>
              <a:rPr lang="en-US" dirty="0"/>
              <a:t>Times University of the year 2023</a:t>
            </a:r>
          </a:p>
          <a:p>
            <a:pPr>
              <a:lnSpc>
                <a:spcPct val="130000"/>
              </a:lnSpc>
            </a:pPr>
            <a:r>
              <a:rPr lang="en-US" dirty="0"/>
              <a:t>Science / technology focus</a:t>
            </a:r>
          </a:p>
          <a:p>
            <a:pPr>
              <a:lnSpc>
                <a:spcPct val="130000"/>
              </a:lnSpc>
            </a:pPr>
            <a:r>
              <a:rPr lang="en-US" dirty="0"/>
              <a:t>92% of research ranked ‘world leading’</a:t>
            </a:r>
          </a:p>
          <a:p>
            <a:pPr>
              <a:lnSpc>
                <a:spcPct val="130000"/>
              </a:lnSpc>
            </a:pPr>
            <a:r>
              <a:rPr lang="en-US" dirty="0"/>
              <a:t>20,000 students</a:t>
            </a:r>
          </a:p>
          <a:p>
            <a:pPr>
              <a:lnSpc>
                <a:spcPct val="130000"/>
              </a:lnSpc>
            </a:pPr>
            <a:r>
              <a:rPr lang="en-US" dirty="0"/>
              <a:t>Extensive research facilities </a:t>
            </a:r>
          </a:p>
          <a:p>
            <a:pPr lvl="1">
              <a:lnSpc>
                <a:spcPct val="130000"/>
              </a:lnSpc>
            </a:pPr>
            <a:r>
              <a:rPr lang="en-US" dirty="0"/>
              <a:t>Last year £450m new facilities opened</a:t>
            </a:r>
          </a:p>
          <a:p>
            <a:pPr>
              <a:lnSpc>
                <a:spcPct val="130000"/>
              </a:lnSpc>
            </a:pPr>
            <a:r>
              <a:rPr lang="en-GB" dirty="0"/>
              <a:t>Sport focus – 19 medals at Tokyo 2020</a:t>
            </a:r>
          </a:p>
        </p:txBody>
      </p:sp>
      <p:sp>
        <p:nvSpPr>
          <p:cNvPr id="3" name="Title 2">
            <a:extLst>
              <a:ext uri="{FF2B5EF4-FFF2-40B4-BE49-F238E27FC236}">
                <a16:creationId xmlns:a16="http://schemas.microsoft.com/office/drawing/2014/main" id="{A332811B-9855-482A-8ECC-513ADFF345CA}"/>
              </a:ext>
            </a:extLst>
          </p:cNvPr>
          <p:cNvSpPr>
            <a:spLocks noGrp="1"/>
          </p:cNvSpPr>
          <p:nvPr>
            <p:ph type="title"/>
          </p:nvPr>
        </p:nvSpPr>
        <p:spPr/>
        <p:txBody>
          <a:bodyPr/>
          <a:lstStyle/>
          <a:p>
            <a:r>
              <a:rPr lang="en-GB"/>
              <a:t>The University of Bath</a:t>
            </a:r>
          </a:p>
        </p:txBody>
      </p:sp>
      <p:grpSp>
        <p:nvGrpSpPr>
          <p:cNvPr id="15" name="Group 14">
            <a:extLst>
              <a:ext uri="{FF2B5EF4-FFF2-40B4-BE49-F238E27FC236}">
                <a16:creationId xmlns:a16="http://schemas.microsoft.com/office/drawing/2014/main" id="{A2044A85-517C-419E-B1ED-DFEF7D480451}"/>
              </a:ext>
            </a:extLst>
          </p:cNvPr>
          <p:cNvGrpSpPr/>
          <p:nvPr/>
        </p:nvGrpSpPr>
        <p:grpSpPr>
          <a:xfrm>
            <a:off x="7521812" y="1343839"/>
            <a:ext cx="2390131" cy="2390131"/>
            <a:chOff x="1900147" y="2448574"/>
            <a:chExt cx="2534939" cy="2534939"/>
          </a:xfrm>
        </p:grpSpPr>
        <p:sp>
          <p:nvSpPr>
            <p:cNvPr id="16" name="Oval 15">
              <a:extLst>
                <a:ext uri="{FF2B5EF4-FFF2-40B4-BE49-F238E27FC236}">
                  <a16:creationId xmlns:a16="http://schemas.microsoft.com/office/drawing/2014/main" id="{4ECDF039-10C2-4500-8417-6A31FD84DC69}"/>
                </a:ext>
              </a:extLst>
            </p:cNvPr>
            <p:cNvSpPr/>
            <p:nvPr/>
          </p:nvSpPr>
          <p:spPr>
            <a:xfrm>
              <a:off x="1900147" y="2448574"/>
              <a:ext cx="2534939" cy="2534939"/>
            </a:xfrm>
            <a:prstGeom prst="ellipse">
              <a:avLst/>
            </a:prstGeom>
            <a:gradFill flip="none" rotWithShape="1">
              <a:gsLst>
                <a:gs pos="85000">
                  <a:schemeClr val="bg1">
                    <a:lumMod val="95000"/>
                  </a:schemeClr>
                </a:gs>
                <a:gs pos="0">
                  <a:schemeClr val="bg1"/>
                </a:gs>
                <a:gs pos="100000">
                  <a:schemeClr val="bg1">
                    <a:lumMod val="85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1218804" fontAlgn="base">
                <a:spcBef>
                  <a:spcPct val="0"/>
                </a:spcBef>
                <a:spcAft>
                  <a:spcPct val="0"/>
                </a:spcAft>
              </a:pPr>
              <a:r>
                <a:rPr lang="en-GB" sz="2399" b="1">
                  <a:solidFill>
                    <a:srgbClr val="404040"/>
                  </a:solidFill>
                  <a:latin typeface="Montserrat" panose="00000500000000000000" pitchFamily="2" charset="0"/>
                  <a:cs typeface="Arial" pitchFamily="34" charset="0"/>
                </a:rPr>
                <a:t>UNESCO</a:t>
              </a:r>
              <a:r>
                <a:rPr lang="en-GB" sz="2399">
                  <a:solidFill>
                    <a:srgbClr val="404040"/>
                  </a:solidFill>
                  <a:latin typeface="Montserrat" panose="00000500000000000000" pitchFamily="2" charset="0"/>
                  <a:cs typeface="Arial" pitchFamily="34" charset="0"/>
                </a:rPr>
                <a:t> </a:t>
              </a:r>
              <a:r>
                <a:rPr lang="en-GB" sz="2000">
                  <a:solidFill>
                    <a:srgbClr val="404040"/>
                  </a:solidFill>
                  <a:latin typeface="Montserrat" panose="00000500000000000000" pitchFamily="2" charset="0"/>
                  <a:cs typeface="Arial" pitchFamily="34" charset="0"/>
                </a:rPr>
                <a:t>World Heritage city</a:t>
              </a:r>
              <a:br>
                <a:rPr lang="en-GB" sz="2399">
                  <a:solidFill>
                    <a:srgbClr val="404040"/>
                  </a:solidFill>
                  <a:latin typeface="Montserrat" panose="00000500000000000000" pitchFamily="2" charset="0"/>
                  <a:cs typeface="Arial" pitchFamily="34" charset="0"/>
                </a:rPr>
              </a:br>
              <a:endParaRPr lang="en-GB" sz="2399">
                <a:solidFill>
                  <a:srgbClr val="404040"/>
                </a:solidFill>
                <a:latin typeface="Montserrat" panose="00000500000000000000" pitchFamily="2" charset="0"/>
                <a:cs typeface="Arial" pitchFamily="34" charset="0"/>
              </a:endParaRPr>
            </a:p>
          </p:txBody>
        </p:sp>
        <p:pic>
          <p:nvPicPr>
            <p:cNvPr id="17" name="Picture 6">
              <a:extLst>
                <a:ext uri="{FF2B5EF4-FFF2-40B4-BE49-F238E27FC236}">
                  <a16:creationId xmlns:a16="http://schemas.microsoft.com/office/drawing/2014/main" id="{1172E91D-92B4-4E6B-9BDF-172C7E2A56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820" y="4163613"/>
              <a:ext cx="922952" cy="687645"/>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Rectangle 6">
            <a:extLst>
              <a:ext uri="{FF2B5EF4-FFF2-40B4-BE49-F238E27FC236}">
                <a16:creationId xmlns:a16="http://schemas.microsoft.com/office/drawing/2014/main" id="{84ED15E1-9ECA-4312-B087-E3232B73CB7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5" name="Rectangle 7">
            <a:extLst>
              <a:ext uri="{FF2B5EF4-FFF2-40B4-BE49-F238E27FC236}">
                <a16:creationId xmlns:a16="http://schemas.microsoft.com/office/drawing/2014/main" id="{C40F58E2-6886-4230-9222-953602CF4CEB}"/>
              </a:ext>
            </a:extLst>
          </p:cNvPr>
          <p:cNvSpPr>
            <a:spLocks noChangeArrowheads="1"/>
          </p:cNvSpPr>
          <p:nvPr/>
        </p:nvSpPr>
        <p:spPr bwMode="auto">
          <a:xfrm>
            <a:off x="0" y="18192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rgbClr val="000000"/>
                </a:solidFill>
                <a:effectLst/>
                <a:latin typeface="Arial" panose="020B0604020202020204" pitchFamily="34" charset="0"/>
                <a:ea typeface="Calibri" panose="020F0502020204030204" pitchFamily="34"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pic>
        <p:nvPicPr>
          <p:cNvPr id="2058" name="Picture 10">
            <a:extLst>
              <a:ext uri="{FF2B5EF4-FFF2-40B4-BE49-F238E27FC236}">
                <a16:creationId xmlns:a16="http://schemas.microsoft.com/office/drawing/2014/main" id="{194E0423-41CE-4F47-AC99-63B91538623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557"/>
          <a:stretch/>
        </p:blipFill>
        <p:spPr bwMode="auto">
          <a:xfrm>
            <a:off x="8040217" y="3967717"/>
            <a:ext cx="1584176" cy="2203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415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C29B04B-7148-4977-98D2-44F27D47CAF8}"/>
              </a:ext>
            </a:extLst>
          </p:cNvPr>
          <p:cNvSpPr/>
          <p:nvPr/>
        </p:nvSpPr>
        <p:spPr>
          <a:xfrm>
            <a:off x="874757" y="1844821"/>
            <a:ext cx="7344816" cy="352839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A332811B-9855-482A-8ECC-513ADFF345CA}"/>
              </a:ext>
            </a:extLst>
          </p:cNvPr>
          <p:cNvSpPr>
            <a:spLocks noGrp="1"/>
          </p:cNvSpPr>
          <p:nvPr>
            <p:ph type="title"/>
          </p:nvPr>
        </p:nvSpPr>
        <p:spPr/>
        <p:txBody>
          <a:bodyPr/>
          <a:lstStyle/>
          <a:p>
            <a:r>
              <a:rPr lang="en-GB"/>
              <a:t>Project Background: The wire scanner problem</a:t>
            </a:r>
          </a:p>
        </p:txBody>
      </p:sp>
      <p:sp>
        <p:nvSpPr>
          <p:cNvPr id="4" name="Rectangle 3">
            <a:extLst>
              <a:ext uri="{FF2B5EF4-FFF2-40B4-BE49-F238E27FC236}">
                <a16:creationId xmlns:a16="http://schemas.microsoft.com/office/drawing/2014/main" id="{098D9F9A-363A-4547-BD2E-D3AF4CF2F448}"/>
              </a:ext>
            </a:extLst>
          </p:cNvPr>
          <p:cNvSpPr/>
          <p:nvPr/>
        </p:nvSpPr>
        <p:spPr>
          <a:xfrm>
            <a:off x="874757" y="1844821"/>
            <a:ext cx="7344816" cy="216024"/>
          </a:xfrm>
          <a:prstGeom prst="rect">
            <a:avLst/>
          </a:prstGeom>
          <a:solidFill>
            <a:schemeClr val="tx2">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A7C0AEF-B277-45CA-BCBD-E596A18326A9}"/>
              </a:ext>
            </a:extLst>
          </p:cNvPr>
          <p:cNvSpPr/>
          <p:nvPr/>
        </p:nvSpPr>
        <p:spPr>
          <a:xfrm>
            <a:off x="874757" y="5301205"/>
            <a:ext cx="7344816" cy="216024"/>
          </a:xfrm>
          <a:prstGeom prst="rect">
            <a:avLst/>
          </a:prstGeom>
          <a:solidFill>
            <a:schemeClr val="tx2">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1EC3A5C7-07F9-4B06-B638-99BE6BD8F4F7}"/>
              </a:ext>
            </a:extLst>
          </p:cNvPr>
          <p:cNvCxnSpPr>
            <a:cxnSpLocks/>
          </p:cNvCxnSpPr>
          <p:nvPr/>
        </p:nvCxnSpPr>
        <p:spPr>
          <a:xfrm>
            <a:off x="730741" y="3717029"/>
            <a:ext cx="7488832" cy="0"/>
          </a:xfrm>
          <a:prstGeom prst="line">
            <a:avLst/>
          </a:prstGeom>
          <a:ln w="57150">
            <a:solidFill>
              <a:srgbClr val="FF0000"/>
            </a:solidFill>
            <a:prstDash val="sysDash"/>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05044D1-A3B4-4114-8EFC-65187FAB8B83}"/>
              </a:ext>
            </a:extLst>
          </p:cNvPr>
          <p:cNvCxnSpPr>
            <a:cxnSpLocks/>
          </p:cNvCxnSpPr>
          <p:nvPr/>
        </p:nvCxnSpPr>
        <p:spPr>
          <a:xfrm>
            <a:off x="730741" y="3717029"/>
            <a:ext cx="7488832" cy="0"/>
          </a:xfrm>
          <a:prstGeom prst="line">
            <a:avLst/>
          </a:prstGeom>
          <a:ln w="57150">
            <a:solidFill>
              <a:srgbClr val="FF0000"/>
            </a:solidFill>
            <a:prstDash val="solid"/>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1911BB64-4120-4598-A7EE-754DB3CCFF8C}"/>
              </a:ext>
            </a:extLst>
          </p:cNvPr>
          <p:cNvGrpSpPr/>
          <p:nvPr/>
        </p:nvGrpSpPr>
        <p:grpSpPr>
          <a:xfrm>
            <a:off x="2098893" y="4386992"/>
            <a:ext cx="3647995" cy="216024"/>
            <a:chOff x="2375997" y="4365104"/>
            <a:chExt cx="3647995" cy="216024"/>
          </a:xfrm>
        </p:grpSpPr>
        <p:grpSp>
          <p:nvGrpSpPr>
            <p:cNvPr id="9" name="Group 8">
              <a:extLst>
                <a:ext uri="{FF2B5EF4-FFF2-40B4-BE49-F238E27FC236}">
                  <a16:creationId xmlns:a16="http://schemas.microsoft.com/office/drawing/2014/main" id="{4CC04ED7-09DA-4B8E-AC15-263396EC228E}"/>
                </a:ext>
              </a:extLst>
            </p:cNvPr>
            <p:cNvGrpSpPr/>
            <p:nvPr/>
          </p:nvGrpSpPr>
          <p:grpSpPr>
            <a:xfrm>
              <a:off x="2375997" y="4424909"/>
              <a:ext cx="3520401" cy="112762"/>
              <a:chOff x="8328248" y="2276872"/>
              <a:chExt cx="2736304" cy="216024"/>
            </a:xfrm>
          </p:grpSpPr>
          <p:sp>
            <p:nvSpPr>
              <p:cNvPr id="10" name="Rectangle 9">
                <a:extLst>
                  <a:ext uri="{FF2B5EF4-FFF2-40B4-BE49-F238E27FC236}">
                    <a16:creationId xmlns:a16="http://schemas.microsoft.com/office/drawing/2014/main" id="{0D5AB6B3-9E4C-4B09-9FC2-0E174E0E5E5C}"/>
                  </a:ext>
                </a:extLst>
              </p:cNvPr>
              <p:cNvSpPr/>
              <p:nvPr/>
            </p:nvSpPr>
            <p:spPr>
              <a:xfrm>
                <a:off x="8328248" y="2276872"/>
                <a:ext cx="13681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0DB1E97-6DB7-4C1C-838F-CB233420B90F}"/>
                  </a:ext>
                </a:extLst>
              </p:cNvPr>
              <p:cNvSpPr/>
              <p:nvPr/>
            </p:nvSpPr>
            <p:spPr>
              <a:xfrm>
                <a:off x="9696400" y="2276872"/>
                <a:ext cx="1368152" cy="216024"/>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Oval 1">
              <a:extLst>
                <a:ext uri="{FF2B5EF4-FFF2-40B4-BE49-F238E27FC236}">
                  <a16:creationId xmlns:a16="http://schemas.microsoft.com/office/drawing/2014/main" id="{15C27FD6-D539-4455-AE09-726F47DDB890}"/>
                </a:ext>
              </a:extLst>
            </p:cNvPr>
            <p:cNvSpPr/>
            <p:nvPr/>
          </p:nvSpPr>
          <p:spPr>
            <a:xfrm>
              <a:off x="5807968" y="4365104"/>
              <a:ext cx="216024" cy="216024"/>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Oval 14">
            <a:extLst>
              <a:ext uri="{FF2B5EF4-FFF2-40B4-BE49-F238E27FC236}">
                <a16:creationId xmlns:a16="http://schemas.microsoft.com/office/drawing/2014/main" id="{FED102E8-C97D-4235-BBB7-93A3B770BF22}"/>
              </a:ext>
            </a:extLst>
          </p:cNvPr>
          <p:cNvSpPr/>
          <p:nvPr/>
        </p:nvSpPr>
        <p:spPr>
          <a:xfrm>
            <a:off x="3743289" y="4315402"/>
            <a:ext cx="359203" cy="359203"/>
          </a:xfrm>
          <a:prstGeom prst="ellipse">
            <a:avLst/>
          </a:prstGeom>
          <a:solidFill>
            <a:schemeClr val="tx2">
              <a:lumMod val="60000"/>
              <a:lumOff val="4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2" name="Picture 61">
            <a:extLst>
              <a:ext uri="{FF2B5EF4-FFF2-40B4-BE49-F238E27FC236}">
                <a16:creationId xmlns:a16="http://schemas.microsoft.com/office/drawing/2014/main" id="{FBB93470-F6C7-4048-9082-984E514B0203}"/>
              </a:ext>
            </a:extLst>
          </p:cNvPr>
          <p:cNvPicPr>
            <a:picLocks noChangeAspect="1"/>
          </p:cNvPicPr>
          <p:nvPr/>
        </p:nvPicPr>
        <p:blipFill>
          <a:blip r:embed="rId3"/>
          <a:stretch>
            <a:fillRect/>
          </a:stretch>
        </p:blipFill>
        <p:spPr>
          <a:xfrm rot="5400000">
            <a:off x="8703423" y="2934555"/>
            <a:ext cx="2418002" cy="1584175"/>
          </a:xfrm>
          <a:prstGeom prst="rect">
            <a:avLst/>
          </a:prstGeom>
        </p:spPr>
      </p:pic>
      <p:grpSp>
        <p:nvGrpSpPr>
          <p:cNvPr id="41" name="Group 40">
            <a:extLst>
              <a:ext uri="{FF2B5EF4-FFF2-40B4-BE49-F238E27FC236}">
                <a16:creationId xmlns:a16="http://schemas.microsoft.com/office/drawing/2014/main" id="{73BAA6C2-64BA-495E-8839-F6F872ECFB95}"/>
              </a:ext>
            </a:extLst>
          </p:cNvPr>
          <p:cNvGrpSpPr/>
          <p:nvPr/>
        </p:nvGrpSpPr>
        <p:grpSpPr>
          <a:xfrm>
            <a:off x="5458117" y="2869774"/>
            <a:ext cx="1897360" cy="1500579"/>
            <a:chOff x="5519936" y="2869777"/>
            <a:chExt cx="1897360" cy="1500579"/>
          </a:xfrm>
        </p:grpSpPr>
        <p:cxnSp>
          <p:nvCxnSpPr>
            <p:cNvPr id="18" name="Straight Connector 17">
              <a:extLst>
                <a:ext uri="{FF2B5EF4-FFF2-40B4-BE49-F238E27FC236}">
                  <a16:creationId xmlns:a16="http://schemas.microsoft.com/office/drawing/2014/main" id="{12279340-D2C5-4BA7-A9A7-42F8F1DED78C}"/>
                </a:ext>
              </a:extLst>
            </p:cNvPr>
            <p:cNvCxnSpPr>
              <a:cxnSpLocks/>
            </p:cNvCxnSpPr>
            <p:nvPr/>
          </p:nvCxnSpPr>
          <p:spPr>
            <a:xfrm flipV="1">
              <a:off x="5519936" y="2960042"/>
              <a:ext cx="1440160" cy="7270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949A97-B91A-4590-8338-0718EA5001B6}"/>
                </a:ext>
              </a:extLst>
            </p:cNvPr>
            <p:cNvCxnSpPr>
              <a:cxnSpLocks/>
            </p:cNvCxnSpPr>
            <p:nvPr/>
          </p:nvCxnSpPr>
          <p:spPr>
            <a:xfrm flipV="1">
              <a:off x="5519936" y="3248756"/>
              <a:ext cx="1329680" cy="44565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A0EE0D8-8B84-4A35-9707-97E7D9C3B4B1}"/>
                </a:ext>
              </a:extLst>
            </p:cNvPr>
            <p:cNvCxnSpPr>
              <a:cxnSpLocks/>
            </p:cNvCxnSpPr>
            <p:nvPr/>
          </p:nvCxnSpPr>
          <p:spPr>
            <a:xfrm flipV="1">
              <a:off x="5519936" y="3440411"/>
              <a:ext cx="1897360" cy="24627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C1B16EA-B928-49DD-A9AF-D85021D42C22}"/>
                </a:ext>
              </a:extLst>
            </p:cNvPr>
            <p:cNvCxnSpPr>
              <a:cxnSpLocks/>
            </p:cNvCxnSpPr>
            <p:nvPr/>
          </p:nvCxnSpPr>
          <p:spPr>
            <a:xfrm>
              <a:off x="5519936" y="3686689"/>
              <a:ext cx="914400" cy="68366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985A96E-574A-4EFD-8D40-7D66197D796D}"/>
                </a:ext>
              </a:extLst>
            </p:cNvPr>
            <p:cNvCxnSpPr>
              <a:cxnSpLocks/>
            </p:cNvCxnSpPr>
            <p:nvPr/>
          </p:nvCxnSpPr>
          <p:spPr>
            <a:xfrm>
              <a:off x="5519936" y="3693968"/>
              <a:ext cx="1024880" cy="48081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49315B4-0ECB-44E7-9B85-D93B6D196D1E}"/>
                </a:ext>
              </a:extLst>
            </p:cNvPr>
            <p:cNvCxnSpPr>
              <a:cxnSpLocks/>
            </p:cNvCxnSpPr>
            <p:nvPr/>
          </p:nvCxnSpPr>
          <p:spPr>
            <a:xfrm>
              <a:off x="5557615" y="3707232"/>
              <a:ext cx="1292001" cy="30153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64436A1-43AD-47B2-AAA3-1EC0DC904045}"/>
                </a:ext>
              </a:extLst>
            </p:cNvPr>
            <p:cNvCxnSpPr>
              <a:cxnSpLocks/>
            </p:cNvCxnSpPr>
            <p:nvPr/>
          </p:nvCxnSpPr>
          <p:spPr>
            <a:xfrm>
              <a:off x="5557615" y="3707232"/>
              <a:ext cx="1474489" cy="17883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222F856-BE89-45EC-9BD4-EF666105E3AC}"/>
                </a:ext>
              </a:extLst>
            </p:cNvPr>
            <p:cNvCxnSpPr>
              <a:cxnSpLocks/>
            </p:cNvCxnSpPr>
            <p:nvPr/>
          </p:nvCxnSpPr>
          <p:spPr>
            <a:xfrm flipV="1">
              <a:off x="5519936" y="2869777"/>
              <a:ext cx="1024880" cy="83061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7" name="Straight Arrow Connector 46">
            <a:extLst>
              <a:ext uri="{FF2B5EF4-FFF2-40B4-BE49-F238E27FC236}">
                <a16:creationId xmlns:a16="http://schemas.microsoft.com/office/drawing/2014/main" id="{0C14E9FD-A9AB-4F03-9628-43FD8AA859EE}"/>
              </a:ext>
            </a:extLst>
          </p:cNvPr>
          <p:cNvCxnSpPr>
            <a:cxnSpLocks/>
          </p:cNvCxnSpPr>
          <p:nvPr/>
        </p:nvCxnSpPr>
        <p:spPr>
          <a:xfrm rot="5400000">
            <a:off x="8012877" y="3796648"/>
            <a:ext cx="2489971" cy="0"/>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3E4BC8AC-258C-4001-ABE6-F5D82A972E7F}"/>
              </a:ext>
            </a:extLst>
          </p:cNvPr>
          <p:cNvCxnSpPr>
            <a:cxnSpLocks/>
          </p:cNvCxnSpPr>
          <p:nvPr/>
        </p:nvCxnSpPr>
        <p:spPr>
          <a:xfrm rot="5400000" flipV="1">
            <a:off x="10264400" y="1562063"/>
            <a:ext cx="0" cy="2013476"/>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A3E384D7-D347-4EB2-9151-F6AFDAAF1719}"/>
              </a:ext>
            </a:extLst>
          </p:cNvPr>
          <p:cNvSpPr txBox="1"/>
          <p:nvPr/>
        </p:nvSpPr>
        <p:spPr>
          <a:xfrm>
            <a:off x="9308796" y="1844821"/>
            <a:ext cx="1975601" cy="646331"/>
          </a:xfrm>
          <a:prstGeom prst="rect">
            <a:avLst/>
          </a:prstGeom>
          <a:noFill/>
        </p:spPr>
        <p:txBody>
          <a:bodyPr wrap="square" rtlCol="0">
            <a:spAutoFit/>
          </a:bodyPr>
          <a:lstStyle/>
          <a:p>
            <a:r>
              <a:rPr lang="en-GB"/>
              <a:t>Number of scattered particles</a:t>
            </a:r>
          </a:p>
        </p:txBody>
      </p:sp>
      <p:sp>
        <p:nvSpPr>
          <p:cNvPr id="54" name="TextBox 53">
            <a:extLst>
              <a:ext uri="{FF2B5EF4-FFF2-40B4-BE49-F238E27FC236}">
                <a16:creationId xmlns:a16="http://schemas.microsoft.com/office/drawing/2014/main" id="{AD9E42A1-6061-44E7-BF2B-D9952A5E8AF8}"/>
              </a:ext>
            </a:extLst>
          </p:cNvPr>
          <p:cNvSpPr txBox="1"/>
          <p:nvPr/>
        </p:nvSpPr>
        <p:spPr>
          <a:xfrm rot="5400000">
            <a:off x="7992711" y="3763177"/>
            <a:ext cx="1975601" cy="369332"/>
          </a:xfrm>
          <a:prstGeom prst="rect">
            <a:avLst/>
          </a:prstGeom>
          <a:noFill/>
        </p:spPr>
        <p:txBody>
          <a:bodyPr wrap="square" rtlCol="0">
            <a:spAutoFit/>
          </a:bodyPr>
          <a:lstStyle/>
          <a:p>
            <a:r>
              <a:rPr lang="en-GB"/>
              <a:t>Wire Position</a:t>
            </a:r>
          </a:p>
        </p:txBody>
      </p:sp>
    </p:spTree>
    <p:extLst>
      <p:ext uri="{BB962C8B-B14F-4D97-AF65-F5344CB8AC3E}">
        <p14:creationId xmlns:p14="http://schemas.microsoft.com/office/powerpoint/2010/main" val="268565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1"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8" presetClass="emph" presetSubtype="0" fill="hold" nodeType="clickEffect">
                                  <p:stCondLst>
                                    <p:cond delay="0"/>
                                  </p:stCondLst>
                                  <p:childTnLst>
                                    <p:animRot by="-5400000">
                                      <p:cBhvr>
                                        <p:cTn id="13" dur="5000" fill="hold"/>
                                        <p:tgtEl>
                                          <p:spTgt spid="6"/>
                                        </p:tgtEl>
                                        <p:attrNameLst>
                                          <p:attrName>r</p:attrName>
                                        </p:attrNameLst>
                                      </p:cBhvr>
                                    </p:animRot>
                                  </p:childTnLst>
                                </p:cTn>
                              </p:par>
                              <p:par>
                                <p:cTn id="14" presetID="22" presetClass="entr" presetSubtype="8" fill="hold" nodeType="withEffect">
                                  <p:stCondLst>
                                    <p:cond delay="150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1000"/>
                                        <p:tgtEl>
                                          <p:spTgt spid="41"/>
                                        </p:tgtEl>
                                      </p:cBhvr>
                                    </p:animEffect>
                                  </p:childTnLst>
                                </p:cTn>
                              </p:par>
                              <p:par>
                                <p:cTn id="17" presetID="22" presetClass="entr" presetSubtype="4" fill="hold" nodeType="withEffect">
                                  <p:stCondLst>
                                    <p:cond delay="150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1200"/>
                                        <p:tgtEl>
                                          <p:spTgt spid="62"/>
                                        </p:tgtEl>
                                      </p:cBhvr>
                                    </p:animEffect>
                                  </p:childTnLst>
                                </p:cTn>
                              </p:par>
                            </p:childTnLst>
                          </p:cTn>
                        </p:par>
                        <p:par>
                          <p:cTn id="20" fill="hold">
                            <p:stCondLst>
                              <p:cond delay="5000"/>
                            </p:stCondLst>
                            <p:childTnLst>
                              <p:par>
                                <p:cTn id="21" presetID="8" presetClass="emph" presetSubtype="0" fill="hold" nodeType="afterEffect">
                                  <p:stCondLst>
                                    <p:cond delay="0"/>
                                  </p:stCondLst>
                                  <p:childTnLst>
                                    <p:animRot by="5400000">
                                      <p:cBhvr>
                                        <p:cTn id="22" dur="5000" fill="hold"/>
                                        <p:tgtEl>
                                          <p:spTgt spid="6"/>
                                        </p:tgtEl>
                                        <p:attrNameLst>
                                          <p:attrName>r</p:attrName>
                                        </p:attrNameLst>
                                      </p:cBhvr>
                                    </p:animRot>
                                  </p:childTnLst>
                                </p:cTn>
                              </p:par>
                              <p:par>
                                <p:cTn id="23" presetID="1" presetClass="exit" presetSubtype="0" fill="hold" nodeType="withEffect">
                                  <p:stCondLst>
                                    <p:cond delay="0"/>
                                  </p:stCondLst>
                                  <p:childTnLst>
                                    <p:set>
                                      <p:cBhvr>
                                        <p:cTn id="24" dur="1" fill="hold">
                                          <p:stCondLst>
                                            <p:cond delay="0"/>
                                          </p:stCondLst>
                                        </p:cTn>
                                        <p:tgtEl>
                                          <p:spTgt spid="4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2"/>
                                        </p:tgtEl>
                                        <p:attrNameLst>
                                          <p:attrName>style.visibility</p:attrName>
                                        </p:attrNameLst>
                                      </p:cBhvr>
                                      <p:to>
                                        <p:strVal val="hidden"/>
                                      </p:to>
                                    </p:set>
                                  </p:childTnLst>
                                </p:cTn>
                              </p:par>
                              <p:par>
                                <p:cTn id="27" presetID="22" presetClass="entr" presetSubtype="8" fill="hold" nodeType="withEffect">
                                  <p:stCondLst>
                                    <p:cond delay="32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1000"/>
                                        <p:tgtEl>
                                          <p:spTgt spid="41"/>
                                        </p:tgtEl>
                                      </p:cBhvr>
                                    </p:animEffect>
                                  </p:childTnLst>
                                </p:cTn>
                              </p:par>
                              <p:par>
                                <p:cTn id="30" presetID="22" presetClass="entr" presetSubtype="1" fill="hold" nodeType="withEffect">
                                  <p:stCondLst>
                                    <p:cond delay="3200"/>
                                  </p:stCondLst>
                                  <p:childTnLst>
                                    <p:set>
                                      <p:cBhvr>
                                        <p:cTn id="31" dur="1" fill="hold">
                                          <p:stCondLst>
                                            <p:cond delay="0"/>
                                          </p:stCondLst>
                                        </p:cTn>
                                        <p:tgtEl>
                                          <p:spTgt spid="62"/>
                                        </p:tgtEl>
                                        <p:attrNameLst>
                                          <p:attrName>style.visibility</p:attrName>
                                        </p:attrNameLst>
                                      </p:cBhvr>
                                      <p:to>
                                        <p:strVal val="visible"/>
                                      </p:to>
                                    </p:set>
                                    <p:animEffect transition="in" filter="wipe(up)">
                                      <p:cBhvr>
                                        <p:cTn id="32" dur="11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F32291C8-3E5C-4C1A-8BBC-4AD369323186}"/>
              </a:ext>
            </a:extLst>
          </p:cNvPr>
          <p:cNvSpPr/>
          <p:nvPr/>
        </p:nvSpPr>
        <p:spPr>
          <a:xfrm>
            <a:off x="6861469" y="1556990"/>
            <a:ext cx="4292323" cy="4292323"/>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A332811B-9855-482A-8ECC-513ADFF345CA}"/>
              </a:ext>
            </a:extLst>
          </p:cNvPr>
          <p:cNvSpPr>
            <a:spLocks noGrp="1"/>
          </p:cNvSpPr>
          <p:nvPr>
            <p:ph type="title"/>
          </p:nvPr>
        </p:nvSpPr>
        <p:spPr/>
        <p:txBody>
          <a:bodyPr/>
          <a:lstStyle/>
          <a:p>
            <a:r>
              <a:rPr lang="en-GB"/>
              <a:t>Project Background: The wire scanner problem</a:t>
            </a:r>
          </a:p>
        </p:txBody>
      </p:sp>
      <p:sp>
        <p:nvSpPr>
          <p:cNvPr id="6" name="Circle: Hollow 5">
            <a:extLst>
              <a:ext uri="{FF2B5EF4-FFF2-40B4-BE49-F238E27FC236}">
                <a16:creationId xmlns:a16="http://schemas.microsoft.com/office/drawing/2014/main" id="{E60F40D3-8412-4A5A-ACE5-1710E7A17C34}"/>
              </a:ext>
            </a:extLst>
          </p:cNvPr>
          <p:cNvSpPr/>
          <p:nvPr/>
        </p:nvSpPr>
        <p:spPr>
          <a:xfrm>
            <a:off x="6672064" y="1340768"/>
            <a:ext cx="4680520" cy="4680520"/>
          </a:xfrm>
          <a:prstGeom prst="donut">
            <a:avLst>
              <a:gd name="adj" fmla="val 614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Oval 8">
            <a:extLst>
              <a:ext uri="{FF2B5EF4-FFF2-40B4-BE49-F238E27FC236}">
                <a16:creationId xmlns:a16="http://schemas.microsoft.com/office/drawing/2014/main" id="{81C6B161-5EAE-4806-BD35-CAB35975918A}"/>
              </a:ext>
            </a:extLst>
          </p:cNvPr>
          <p:cNvSpPr/>
          <p:nvPr/>
        </p:nvSpPr>
        <p:spPr>
          <a:xfrm>
            <a:off x="8779812" y="3475333"/>
            <a:ext cx="455636" cy="455636"/>
          </a:xfrm>
          <a:prstGeom prst="ellipse">
            <a:avLst/>
          </a:prstGeom>
          <a:solidFill>
            <a:schemeClr val="accent2">
              <a:lumMod val="40000"/>
              <a:lumOff val="60000"/>
            </a:schemeClr>
          </a:solid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 name="Group 14">
            <a:extLst>
              <a:ext uri="{FF2B5EF4-FFF2-40B4-BE49-F238E27FC236}">
                <a16:creationId xmlns:a16="http://schemas.microsoft.com/office/drawing/2014/main" id="{DD593930-6B14-4450-BE0A-C70E9311E924}"/>
              </a:ext>
            </a:extLst>
          </p:cNvPr>
          <p:cNvGrpSpPr/>
          <p:nvPr/>
        </p:nvGrpSpPr>
        <p:grpSpPr>
          <a:xfrm>
            <a:off x="6024365" y="2902855"/>
            <a:ext cx="3520401" cy="112762"/>
            <a:chOff x="8328248" y="2276872"/>
            <a:chExt cx="2736304" cy="216024"/>
          </a:xfrm>
        </p:grpSpPr>
        <p:sp>
          <p:nvSpPr>
            <p:cNvPr id="11" name="Rectangle 10">
              <a:extLst>
                <a:ext uri="{FF2B5EF4-FFF2-40B4-BE49-F238E27FC236}">
                  <a16:creationId xmlns:a16="http://schemas.microsoft.com/office/drawing/2014/main" id="{1CDE405E-A247-418D-9C08-BC487DCACE04}"/>
                </a:ext>
              </a:extLst>
            </p:cNvPr>
            <p:cNvSpPr/>
            <p:nvPr/>
          </p:nvSpPr>
          <p:spPr>
            <a:xfrm>
              <a:off x="8328248" y="2276872"/>
              <a:ext cx="13681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D716891-FC10-49AB-807D-E9AC8165D893}"/>
                </a:ext>
              </a:extLst>
            </p:cNvPr>
            <p:cNvSpPr/>
            <p:nvPr/>
          </p:nvSpPr>
          <p:spPr>
            <a:xfrm>
              <a:off x="9696400" y="2276872"/>
              <a:ext cx="1368152" cy="216024"/>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6EE4C6E5-C0CE-488C-99C5-6AF953796539}"/>
              </a:ext>
            </a:extLst>
          </p:cNvPr>
          <p:cNvGrpSpPr/>
          <p:nvPr/>
        </p:nvGrpSpPr>
        <p:grpSpPr>
          <a:xfrm>
            <a:off x="6023993" y="4347766"/>
            <a:ext cx="3520401" cy="112762"/>
            <a:chOff x="8328248" y="2276872"/>
            <a:chExt cx="2736304" cy="216024"/>
          </a:xfrm>
        </p:grpSpPr>
        <p:sp>
          <p:nvSpPr>
            <p:cNvPr id="20" name="Rectangle 19">
              <a:extLst>
                <a:ext uri="{FF2B5EF4-FFF2-40B4-BE49-F238E27FC236}">
                  <a16:creationId xmlns:a16="http://schemas.microsoft.com/office/drawing/2014/main" id="{A9B05254-861D-49FC-ABD6-C1397897CA6B}"/>
                </a:ext>
              </a:extLst>
            </p:cNvPr>
            <p:cNvSpPr/>
            <p:nvPr/>
          </p:nvSpPr>
          <p:spPr>
            <a:xfrm>
              <a:off x="8328248" y="2276872"/>
              <a:ext cx="13681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C6A8491-904F-41B1-ACB1-D970C8A26677}"/>
                </a:ext>
              </a:extLst>
            </p:cNvPr>
            <p:cNvSpPr/>
            <p:nvPr/>
          </p:nvSpPr>
          <p:spPr>
            <a:xfrm>
              <a:off x="9696400" y="2276872"/>
              <a:ext cx="1368152" cy="216024"/>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Cylinder 16">
            <a:extLst>
              <a:ext uri="{FF2B5EF4-FFF2-40B4-BE49-F238E27FC236}">
                <a16:creationId xmlns:a16="http://schemas.microsoft.com/office/drawing/2014/main" id="{C238C915-17EC-4352-B17A-DB154A0B2153}"/>
              </a:ext>
            </a:extLst>
          </p:cNvPr>
          <p:cNvSpPr/>
          <p:nvPr/>
        </p:nvSpPr>
        <p:spPr>
          <a:xfrm>
            <a:off x="7656785" y="2751550"/>
            <a:ext cx="254818" cy="1858956"/>
          </a:xfrm>
          <a:prstGeom prst="can">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Circular 37">
            <a:extLst>
              <a:ext uri="{FF2B5EF4-FFF2-40B4-BE49-F238E27FC236}">
                <a16:creationId xmlns:a16="http://schemas.microsoft.com/office/drawing/2014/main" id="{C9441215-AA0C-4279-B0BE-823D5D337A97}"/>
              </a:ext>
            </a:extLst>
          </p:cNvPr>
          <p:cNvSpPr/>
          <p:nvPr/>
        </p:nvSpPr>
        <p:spPr>
          <a:xfrm rot="9946218">
            <a:off x="7139932" y="3156693"/>
            <a:ext cx="1296144" cy="1188133"/>
          </a:xfrm>
          <a:prstGeom prst="circularArrow">
            <a:avLst>
              <a:gd name="adj1" fmla="val 11149"/>
              <a:gd name="adj2" fmla="val 1051952"/>
              <a:gd name="adj3" fmla="val 20441088"/>
              <a:gd name="adj4" fmla="val 13857461"/>
              <a:gd name="adj5" fmla="val 1681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Arrow: Circular 38">
            <a:extLst>
              <a:ext uri="{FF2B5EF4-FFF2-40B4-BE49-F238E27FC236}">
                <a16:creationId xmlns:a16="http://schemas.microsoft.com/office/drawing/2014/main" id="{13E0E792-51A0-4F75-8139-5DDB5EA34FAD}"/>
              </a:ext>
            </a:extLst>
          </p:cNvPr>
          <p:cNvSpPr/>
          <p:nvPr/>
        </p:nvSpPr>
        <p:spPr>
          <a:xfrm rot="11653782" flipH="1">
            <a:off x="7143743" y="3150694"/>
            <a:ext cx="1296144" cy="1188133"/>
          </a:xfrm>
          <a:prstGeom prst="circularArrow">
            <a:avLst>
              <a:gd name="adj1" fmla="val 11149"/>
              <a:gd name="adj2" fmla="val 1051952"/>
              <a:gd name="adj3" fmla="val 20441088"/>
              <a:gd name="adj4" fmla="val 13857461"/>
              <a:gd name="adj5" fmla="val 1681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 name="Rectangle 12">
            <a:extLst>
              <a:ext uri="{FF2B5EF4-FFF2-40B4-BE49-F238E27FC236}">
                <a16:creationId xmlns:a16="http://schemas.microsoft.com/office/drawing/2014/main" id="{45B08E27-661A-48B4-A0A1-F8E0E7BCBB41}"/>
              </a:ext>
            </a:extLst>
          </p:cNvPr>
          <p:cNvSpPr/>
          <p:nvPr/>
        </p:nvSpPr>
        <p:spPr>
          <a:xfrm rot="16200000">
            <a:off x="8753861" y="3657634"/>
            <a:ext cx="1557673" cy="46786"/>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Content Placeholder 1">
            <a:extLst>
              <a:ext uri="{FF2B5EF4-FFF2-40B4-BE49-F238E27FC236}">
                <a16:creationId xmlns:a16="http://schemas.microsoft.com/office/drawing/2014/main" id="{31313034-BED5-41BF-B7AD-028D2D454329}"/>
              </a:ext>
            </a:extLst>
          </p:cNvPr>
          <p:cNvSpPr>
            <a:spLocks noGrp="1"/>
          </p:cNvSpPr>
          <p:nvPr>
            <p:ph sz="quarter" idx="13"/>
          </p:nvPr>
        </p:nvSpPr>
        <p:spPr>
          <a:xfrm>
            <a:off x="543022" y="1132282"/>
            <a:ext cx="5816338" cy="4593435"/>
          </a:xfrm>
        </p:spPr>
        <p:txBody>
          <a:bodyPr>
            <a:noAutofit/>
          </a:bodyPr>
          <a:lstStyle/>
          <a:p>
            <a:pPr>
              <a:lnSpc>
                <a:spcPct val="150000"/>
              </a:lnSpc>
              <a:spcAft>
                <a:spcPts val="600"/>
              </a:spcAft>
            </a:pPr>
            <a:r>
              <a:rPr lang="en-GB"/>
              <a:t>Future particle accelerator systems have increased </a:t>
            </a:r>
            <a:r>
              <a:rPr lang="en-GB" b="1"/>
              <a:t>luminosity</a:t>
            </a:r>
          </a:p>
          <a:p>
            <a:pPr>
              <a:lnSpc>
                <a:spcPct val="150000"/>
              </a:lnSpc>
              <a:spcAft>
                <a:spcPts val="600"/>
              </a:spcAft>
            </a:pPr>
            <a:r>
              <a:rPr lang="en-GB"/>
              <a:t>More flux (protons) per second</a:t>
            </a:r>
          </a:p>
          <a:p>
            <a:pPr>
              <a:lnSpc>
                <a:spcPct val="150000"/>
              </a:lnSpc>
              <a:spcAft>
                <a:spcPts val="600"/>
              </a:spcAft>
            </a:pPr>
            <a:r>
              <a:rPr lang="en-GB"/>
              <a:t>Smaller beams at higher beam energies</a:t>
            </a:r>
          </a:p>
          <a:p>
            <a:pPr lvl="1">
              <a:lnSpc>
                <a:spcPct val="150000"/>
              </a:lnSpc>
              <a:spcAft>
                <a:spcPts val="600"/>
              </a:spcAft>
            </a:pPr>
            <a:r>
              <a:rPr lang="en-GB" sz="2400"/>
              <a:t>Leading to </a:t>
            </a:r>
            <a:r>
              <a:rPr lang="en-GB" sz="2400" b="1"/>
              <a:t>increasing beam density</a:t>
            </a:r>
          </a:p>
          <a:p>
            <a:pPr>
              <a:lnSpc>
                <a:spcPct val="150000"/>
              </a:lnSpc>
              <a:spcAft>
                <a:spcPts val="600"/>
              </a:spcAft>
            </a:pPr>
            <a:r>
              <a:rPr lang="en-GB"/>
              <a:t>Current instrumentation and materials require improvements</a:t>
            </a:r>
          </a:p>
        </p:txBody>
      </p:sp>
    </p:spTree>
    <p:extLst>
      <p:ext uri="{BB962C8B-B14F-4D97-AF65-F5344CB8AC3E}">
        <p14:creationId xmlns:p14="http://schemas.microsoft.com/office/powerpoint/2010/main" val="176836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5"/>
                                        </p:tgtEl>
                                      </p:cBhvr>
                                      <p:by x="50000" y="100000"/>
                                    </p:animScale>
                                  </p:childTnLst>
                                </p:cTn>
                              </p:par>
                              <p:par>
                                <p:cTn id="7" presetID="6" presetClass="emph" presetSubtype="0" fill="hold" nodeType="withEffect">
                                  <p:stCondLst>
                                    <p:cond delay="0"/>
                                  </p:stCondLst>
                                  <p:childTnLst>
                                    <p:animScale>
                                      <p:cBhvr>
                                        <p:cTn id="8" dur="2000" fill="hold"/>
                                        <p:tgtEl>
                                          <p:spTgt spid="18"/>
                                        </p:tgtEl>
                                      </p:cBhvr>
                                      <p:by x="50000" y="100000"/>
                                    </p:animScale>
                                  </p:childTnLst>
                                </p:cTn>
                              </p:par>
                              <p:par>
                                <p:cTn id="9" presetID="35" presetClass="path" presetSubtype="0" fill="hold" grpId="0" nodeType="withEffect">
                                  <p:stCondLst>
                                    <p:cond delay="0"/>
                                  </p:stCondLst>
                                  <p:childTnLst>
                                    <p:animMotion origin="layout" path="M 6.25E-7 1.85185E-6 L -0.07005 1.85185E-6 " pathEditMode="fixed" rAng="0" ptsTypes="AA">
                                      <p:cBhvr>
                                        <p:cTn id="10" dur="2000" fill="hold"/>
                                        <p:tgtEl>
                                          <p:spTgt spid="13"/>
                                        </p:tgtEl>
                                        <p:attrNameLst>
                                          <p:attrName>ppt_x</p:attrName>
                                          <p:attrName>ppt_y</p:attrName>
                                        </p:attrNameLst>
                                      </p:cBhvr>
                                      <p:rCtr x="-3503" y="0"/>
                                    </p:animMotion>
                                  </p:childTnLst>
                                </p:cTn>
                              </p:par>
                              <p:par>
                                <p:cTn id="11" presetID="22" presetClass="entr" presetSubtype="2"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right)">
                                      <p:cBhvr>
                                        <p:cTn id="13" dur="2000"/>
                                        <p:tgtEl>
                                          <p:spTgt spid="38"/>
                                        </p:tgtEl>
                                      </p:cBhvr>
                                    </p:animEffect>
                                  </p:childTnLst>
                                </p:cTn>
                              </p:par>
                            </p:childTnLst>
                          </p:cTn>
                        </p:par>
                        <p:par>
                          <p:cTn id="14" fill="hold">
                            <p:stCondLst>
                              <p:cond delay="2000"/>
                            </p:stCondLst>
                            <p:childTnLst>
                              <p:par>
                                <p:cTn id="15" presetID="6" presetClass="emph" presetSubtype="0" fill="hold" nodeType="afterEffect">
                                  <p:stCondLst>
                                    <p:cond delay="0"/>
                                  </p:stCondLst>
                                  <p:childTnLst>
                                    <p:animScale>
                                      <p:cBhvr>
                                        <p:cTn id="16" dur="2000" fill="hold"/>
                                        <p:tgtEl>
                                          <p:spTgt spid="15"/>
                                        </p:tgtEl>
                                      </p:cBhvr>
                                      <p:by x="200000" y="100000"/>
                                    </p:animScale>
                                  </p:childTnLst>
                                </p:cTn>
                              </p:par>
                              <p:par>
                                <p:cTn id="17" presetID="6" presetClass="emph" presetSubtype="0" fill="hold" nodeType="withEffect">
                                  <p:stCondLst>
                                    <p:cond delay="0"/>
                                  </p:stCondLst>
                                  <p:childTnLst>
                                    <p:animScale>
                                      <p:cBhvr>
                                        <p:cTn id="18" dur="2000" fill="hold"/>
                                        <p:tgtEl>
                                          <p:spTgt spid="18"/>
                                        </p:tgtEl>
                                      </p:cBhvr>
                                      <p:by x="200000" y="100000"/>
                                    </p:animScale>
                                  </p:childTnLst>
                                </p:cTn>
                              </p:par>
                              <p:par>
                                <p:cTn id="19" presetID="63" presetClass="path" presetSubtype="0" fill="hold" grpId="1" nodeType="withEffect">
                                  <p:stCondLst>
                                    <p:cond delay="0"/>
                                  </p:stCondLst>
                                  <p:childTnLst>
                                    <p:animMotion origin="layout" path="M -0.07005 -4.07407E-6 L 2.08333E-6 -4.07407E-6 " pathEditMode="relative" rAng="0" ptsTypes="AA">
                                      <p:cBhvr>
                                        <p:cTn id="20" dur="2000" fill="hold"/>
                                        <p:tgtEl>
                                          <p:spTgt spid="13"/>
                                        </p:tgtEl>
                                        <p:attrNameLst>
                                          <p:attrName>ppt_x</p:attrName>
                                          <p:attrName>ppt_y</p:attrName>
                                        </p:attrNameLst>
                                      </p:cBhvr>
                                      <p:rCtr x="3503" y="0"/>
                                    </p:animMotion>
                                  </p:childTnLst>
                                </p:cTn>
                              </p:par>
                              <p:par>
                                <p:cTn id="21" presetID="22" presetClass="entr" presetSubtype="8"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2000"/>
                                        <p:tgtEl>
                                          <p:spTgt spid="39"/>
                                        </p:tgtEl>
                                      </p:cBhvr>
                                    </p:animEffect>
                                  </p:childTnLst>
                                </p:cTn>
                              </p:par>
                              <p:par>
                                <p:cTn id="24" presetID="1" presetClass="exit" presetSubtype="0" fill="hold" grpId="1" nodeType="withEffect">
                                  <p:stCondLst>
                                    <p:cond delay="0"/>
                                  </p:stCondLst>
                                  <p:childTnLst>
                                    <p:set>
                                      <p:cBhvr>
                                        <p:cTn id="25"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13" grpId="0" animBg="1"/>
      <p:bldP spid="1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F32291C8-3E5C-4C1A-8BBC-4AD369323186}"/>
              </a:ext>
            </a:extLst>
          </p:cNvPr>
          <p:cNvSpPr/>
          <p:nvPr/>
        </p:nvSpPr>
        <p:spPr>
          <a:xfrm>
            <a:off x="6874105" y="1552301"/>
            <a:ext cx="4292323" cy="4292323"/>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A332811B-9855-482A-8ECC-513ADFF345CA}"/>
              </a:ext>
            </a:extLst>
          </p:cNvPr>
          <p:cNvSpPr>
            <a:spLocks noGrp="1"/>
          </p:cNvSpPr>
          <p:nvPr>
            <p:ph type="title"/>
          </p:nvPr>
        </p:nvSpPr>
        <p:spPr/>
        <p:txBody>
          <a:bodyPr/>
          <a:lstStyle/>
          <a:p>
            <a:r>
              <a:rPr lang="en-GB"/>
              <a:t>Project Background: The wire scanner problem</a:t>
            </a:r>
          </a:p>
        </p:txBody>
      </p:sp>
      <p:sp>
        <p:nvSpPr>
          <p:cNvPr id="6" name="Circle: Hollow 5">
            <a:extLst>
              <a:ext uri="{FF2B5EF4-FFF2-40B4-BE49-F238E27FC236}">
                <a16:creationId xmlns:a16="http://schemas.microsoft.com/office/drawing/2014/main" id="{E60F40D3-8412-4A5A-ACE5-1710E7A17C34}"/>
              </a:ext>
            </a:extLst>
          </p:cNvPr>
          <p:cNvSpPr/>
          <p:nvPr/>
        </p:nvSpPr>
        <p:spPr>
          <a:xfrm>
            <a:off x="6680007" y="1340768"/>
            <a:ext cx="4680520" cy="4680520"/>
          </a:xfrm>
          <a:prstGeom prst="donut">
            <a:avLst>
              <a:gd name="adj" fmla="val 614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5" name="Group 14">
            <a:extLst>
              <a:ext uri="{FF2B5EF4-FFF2-40B4-BE49-F238E27FC236}">
                <a16:creationId xmlns:a16="http://schemas.microsoft.com/office/drawing/2014/main" id="{DD593930-6B14-4450-BE0A-C70E9311E924}"/>
              </a:ext>
            </a:extLst>
          </p:cNvPr>
          <p:cNvGrpSpPr/>
          <p:nvPr/>
        </p:nvGrpSpPr>
        <p:grpSpPr>
          <a:xfrm>
            <a:off x="6032308" y="2902855"/>
            <a:ext cx="3520401" cy="112762"/>
            <a:chOff x="8328248" y="2276872"/>
            <a:chExt cx="2736304" cy="216024"/>
          </a:xfrm>
        </p:grpSpPr>
        <p:sp>
          <p:nvSpPr>
            <p:cNvPr id="11" name="Rectangle 10">
              <a:extLst>
                <a:ext uri="{FF2B5EF4-FFF2-40B4-BE49-F238E27FC236}">
                  <a16:creationId xmlns:a16="http://schemas.microsoft.com/office/drawing/2014/main" id="{1CDE405E-A247-418D-9C08-BC487DCACE04}"/>
                </a:ext>
              </a:extLst>
            </p:cNvPr>
            <p:cNvSpPr/>
            <p:nvPr/>
          </p:nvSpPr>
          <p:spPr>
            <a:xfrm>
              <a:off x="8328248" y="2276872"/>
              <a:ext cx="13681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D716891-FC10-49AB-807D-E9AC8165D893}"/>
                </a:ext>
              </a:extLst>
            </p:cNvPr>
            <p:cNvSpPr/>
            <p:nvPr/>
          </p:nvSpPr>
          <p:spPr>
            <a:xfrm>
              <a:off x="9696400" y="2276872"/>
              <a:ext cx="1368152" cy="216024"/>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 name="Group 17">
            <a:extLst>
              <a:ext uri="{FF2B5EF4-FFF2-40B4-BE49-F238E27FC236}">
                <a16:creationId xmlns:a16="http://schemas.microsoft.com/office/drawing/2014/main" id="{6EE4C6E5-C0CE-488C-99C5-6AF953796539}"/>
              </a:ext>
            </a:extLst>
          </p:cNvPr>
          <p:cNvGrpSpPr/>
          <p:nvPr/>
        </p:nvGrpSpPr>
        <p:grpSpPr>
          <a:xfrm>
            <a:off x="6031936" y="4347766"/>
            <a:ext cx="3520401" cy="112762"/>
            <a:chOff x="8328248" y="2276872"/>
            <a:chExt cx="2736304" cy="216024"/>
          </a:xfrm>
        </p:grpSpPr>
        <p:sp>
          <p:nvSpPr>
            <p:cNvPr id="20" name="Rectangle 19">
              <a:extLst>
                <a:ext uri="{FF2B5EF4-FFF2-40B4-BE49-F238E27FC236}">
                  <a16:creationId xmlns:a16="http://schemas.microsoft.com/office/drawing/2014/main" id="{A9B05254-861D-49FC-ABD6-C1397897CA6B}"/>
                </a:ext>
              </a:extLst>
            </p:cNvPr>
            <p:cNvSpPr/>
            <p:nvPr/>
          </p:nvSpPr>
          <p:spPr>
            <a:xfrm>
              <a:off x="8328248" y="2276872"/>
              <a:ext cx="13681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BC6A8491-904F-41B1-ACB1-D970C8A26677}"/>
                </a:ext>
              </a:extLst>
            </p:cNvPr>
            <p:cNvSpPr/>
            <p:nvPr/>
          </p:nvSpPr>
          <p:spPr>
            <a:xfrm>
              <a:off x="9696400" y="2276872"/>
              <a:ext cx="1368152" cy="216024"/>
            </a:xfrm>
            <a:prstGeom prst="rect">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Cylinder 16">
            <a:extLst>
              <a:ext uri="{FF2B5EF4-FFF2-40B4-BE49-F238E27FC236}">
                <a16:creationId xmlns:a16="http://schemas.microsoft.com/office/drawing/2014/main" id="{C238C915-17EC-4352-B17A-DB154A0B2153}"/>
              </a:ext>
            </a:extLst>
          </p:cNvPr>
          <p:cNvSpPr/>
          <p:nvPr/>
        </p:nvSpPr>
        <p:spPr>
          <a:xfrm>
            <a:off x="7664728" y="2751550"/>
            <a:ext cx="254818" cy="1858956"/>
          </a:xfrm>
          <a:prstGeom prst="can">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Circular 37">
            <a:extLst>
              <a:ext uri="{FF2B5EF4-FFF2-40B4-BE49-F238E27FC236}">
                <a16:creationId xmlns:a16="http://schemas.microsoft.com/office/drawing/2014/main" id="{C9441215-AA0C-4279-B0BE-823D5D337A97}"/>
              </a:ext>
            </a:extLst>
          </p:cNvPr>
          <p:cNvSpPr/>
          <p:nvPr/>
        </p:nvSpPr>
        <p:spPr>
          <a:xfrm rot="9946218">
            <a:off x="7147875" y="3156693"/>
            <a:ext cx="1296144" cy="1188133"/>
          </a:xfrm>
          <a:prstGeom prst="circularArrow">
            <a:avLst>
              <a:gd name="adj1" fmla="val 11149"/>
              <a:gd name="adj2" fmla="val 1051952"/>
              <a:gd name="adj3" fmla="val 20441088"/>
              <a:gd name="adj4" fmla="val 13857461"/>
              <a:gd name="adj5" fmla="val 1681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2" name="Group 1">
            <a:extLst>
              <a:ext uri="{FF2B5EF4-FFF2-40B4-BE49-F238E27FC236}">
                <a16:creationId xmlns:a16="http://schemas.microsoft.com/office/drawing/2014/main" id="{F2B80065-3356-4D21-B896-21ACBB8ACB5B}"/>
              </a:ext>
            </a:extLst>
          </p:cNvPr>
          <p:cNvGrpSpPr/>
          <p:nvPr/>
        </p:nvGrpSpPr>
        <p:grpSpPr>
          <a:xfrm>
            <a:off x="9531841" y="2032620"/>
            <a:ext cx="45719" cy="1732128"/>
            <a:chOff x="6338313" y="1977950"/>
            <a:chExt cx="45719" cy="1732128"/>
          </a:xfrm>
        </p:grpSpPr>
        <p:sp>
          <p:nvSpPr>
            <p:cNvPr id="13" name="Rectangle 12">
              <a:extLst>
                <a:ext uri="{FF2B5EF4-FFF2-40B4-BE49-F238E27FC236}">
                  <a16:creationId xmlns:a16="http://schemas.microsoft.com/office/drawing/2014/main" id="{45B08E27-661A-48B4-A0A1-F8E0E7BCBB41}"/>
                </a:ext>
              </a:extLst>
            </p:cNvPr>
            <p:cNvSpPr/>
            <p:nvPr/>
          </p:nvSpPr>
          <p:spPr>
            <a:xfrm rot="16200000">
              <a:off x="5926749" y="3252794"/>
              <a:ext cx="868848" cy="4571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A244008-3F2E-4AE9-BC60-F51B77590E12}"/>
                </a:ext>
              </a:extLst>
            </p:cNvPr>
            <p:cNvSpPr/>
            <p:nvPr/>
          </p:nvSpPr>
          <p:spPr>
            <a:xfrm rot="16200000">
              <a:off x="5926749" y="2389514"/>
              <a:ext cx="86884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 name="Group 22">
            <a:extLst>
              <a:ext uri="{FF2B5EF4-FFF2-40B4-BE49-F238E27FC236}">
                <a16:creationId xmlns:a16="http://schemas.microsoft.com/office/drawing/2014/main" id="{4C47A766-E8F6-40DB-B788-613322EA612B}"/>
              </a:ext>
            </a:extLst>
          </p:cNvPr>
          <p:cNvGrpSpPr/>
          <p:nvPr/>
        </p:nvGrpSpPr>
        <p:grpSpPr>
          <a:xfrm rot="10800000">
            <a:off x="9531841" y="3594464"/>
            <a:ext cx="45719" cy="1732128"/>
            <a:chOff x="6338313" y="1977950"/>
            <a:chExt cx="45719" cy="1732128"/>
          </a:xfrm>
        </p:grpSpPr>
        <p:sp>
          <p:nvSpPr>
            <p:cNvPr id="24" name="Rectangle 23">
              <a:extLst>
                <a:ext uri="{FF2B5EF4-FFF2-40B4-BE49-F238E27FC236}">
                  <a16:creationId xmlns:a16="http://schemas.microsoft.com/office/drawing/2014/main" id="{7775B4E0-6F80-4D3E-A013-9F35DFF8358D}"/>
                </a:ext>
              </a:extLst>
            </p:cNvPr>
            <p:cNvSpPr/>
            <p:nvPr/>
          </p:nvSpPr>
          <p:spPr>
            <a:xfrm rot="16200000">
              <a:off x="5926749" y="3252794"/>
              <a:ext cx="868848" cy="4571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BC217E07-1C86-488B-89AC-9500BBDDB0DA}"/>
                </a:ext>
              </a:extLst>
            </p:cNvPr>
            <p:cNvSpPr/>
            <p:nvPr/>
          </p:nvSpPr>
          <p:spPr>
            <a:xfrm rot="16200000">
              <a:off x="5926749" y="2389514"/>
              <a:ext cx="868848" cy="457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Circle: Hollow 25">
            <a:extLst>
              <a:ext uri="{FF2B5EF4-FFF2-40B4-BE49-F238E27FC236}">
                <a16:creationId xmlns:a16="http://schemas.microsoft.com/office/drawing/2014/main" id="{53F994D1-B926-4A68-B386-D35D5990010B}"/>
              </a:ext>
            </a:extLst>
          </p:cNvPr>
          <p:cNvSpPr/>
          <p:nvPr/>
        </p:nvSpPr>
        <p:spPr>
          <a:xfrm>
            <a:off x="6683211" y="1340768"/>
            <a:ext cx="4680520" cy="4680520"/>
          </a:xfrm>
          <a:prstGeom prst="donut">
            <a:avLst>
              <a:gd name="adj" fmla="val 614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7" name="Content Placeholder 1">
            <a:extLst>
              <a:ext uri="{FF2B5EF4-FFF2-40B4-BE49-F238E27FC236}">
                <a16:creationId xmlns:a16="http://schemas.microsoft.com/office/drawing/2014/main" id="{EEA142AE-9D2D-4612-BBA8-955701FA9F02}"/>
              </a:ext>
            </a:extLst>
          </p:cNvPr>
          <p:cNvSpPr>
            <a:spLocks noGrp="1"/>
          </p:cNvSpPr>
          <p:nvPr>
            <p:ph sz="quarter" idx="13"/>
          </p:nvPr>
        </p:nvSpPr>
        <p:spPr>
          <a:xfrm>
            <a:off x="543022" y="1132282"/>
            <a:ext cx="5488730" cy="4593435"/>
          </a:xfrm>
        </p:spPr>
        <p:txBody>
          <a:bodyPr>
            <a:noAutofit/>
          </a:bodyPr>
          <a:lstStyle/>
          <a:p>
            <a:pPr>
              <a:lnSpc>
                <a:spcPct val="150000"/>
              </a:lnSpc>
              <a:spcAft>
                <a:spcPts val="600"/>
              </a:spcAft>
            </a:pPr>
            <a:r>
              <a:rPr lang="en-GB" dirty="0"/>
              <a:t>Wire ageing is becoming a problem</a:t>
            </a:r>
          </a:p>
          <a:p>
            <a:pPr>
              <a:lnSpc>
                <a:spcPct val="150000"/>
              </a:lnSpc>
              <a:spcAft>
                <a:spcPts val="600"/>
              </a:spcAft>
            </a:pPr>
            <a:r>
              <a:rPr lang="en-GB" dirty="0"/>
              <a:t>Requirements:</a:t>
            </a:r>
          </a:p>
          <a:p>
            <a:pPr lvl="1">
              <a:lnSpc>
                <a:spcPct val="100000"/>
              </a:lnSpc>
              <a:spcAft>
                <a:spcPts val="600"/>
              </a:spcAft>
              <a:buFont typeface="Arial Nova Light" panose="020B0304020202020204" pitchFamily="34" charset="0"/>
              <a:buChar char="–"/>
            </a:pPr>
            <a:r>
              <a:rPr lang="en-GB" sz="2300" dirty="0"/>
              <a:t>High strength</a:t>
            </a:r>
          </a:p>
          <a:p>
            <a:pPr lvl="1">
              <a:lnSpc>
                <a:spcPct val="100000"/>
              </a:lnSpc>
              <a:spcAft>
                <a:spcPts val="600"/>
              </a:spcAft>
              <a:buFont typeface="Arial Nova Light" panose="020B0304020202020204" pitchFamily="34" charset="0"/>
              <a:buChar char="–"/>
            </a:pPr>
            <a:r>
              <a:rPr lang="en-GB" sz="2300" dirty="0"/>
              <a:t>Low density</a:t>
            </a:r>
          </a:p>
          <a:p>
            <a:pPr lvl="1">
              <a:lnSpc>
                <a:spcPct val="100000"/>
              </a:lnSpc>
              <a:spcAft>
                <a:spcPts val="600"/>
              </a:spcAft>
              <a:buFont typeface="Arial Nova Light" panose="020B0304020202020204" pitchFamily="34" charset="0"/>
              <a:buChar char="–"/>
            </a:pPr>
            <a:r>
              <a:rPr lang="en-GB" sz="2300" dirty="0"/>
              <a:t>High thermal conductivity</a:t>
            </a:r>
          </a:p>
          <a:p>
            <a:pPr lvl="1">
              <a:lnSpc>
                <a:spcPct val="100000"/>
              </a:lnSpc>
              <a:spcAft>
                <a:spcPts val="600"/>
              </a:spcAft>
              <a:buFont typeface="Arial Nova Light" panose="020B0304020202020204" pitchFamily="34" charset="0"/>
              <a:buChar char="–"/>
            </a:pPr>
            <a:r>
              <a:rPr lang="en-GB" sz="2300" dirty="0"/>
              <a:t>Resistant to radioactive environments</a:t>
            </a:r>
          </a:p>
          <a:p>
            <a:pPr lvl="1">
              <a:lnSpc>
                <a:spcPct val="100000"/>
              </a:lnSpc>
              <a:spcAft>
                <a:spcPts val="600"/>
              </a:spcAft>
              <a:buFont typeface="Arial Nova Light" panose="020B0304020202020204" pitchFamily="34" charset="0"/>
              <a:buChar char="–"/>
            </a:pPr>
            <a:r>
              <a:rPr lang="en-GB" sz="2300" dirty="0"/>
              <a:t>Compatible with vacuum </a:t>
            </a:r>
          </a:p>
        </p:txBody>
      </p:sp>
      <p:sp>
        <p:nvSpPr>
          <p:cNvPr id="28" name="Oval 27">
            <a:extLst>
              <a:ext uri="{FF2B5EF4-FFF2-40B4-BE49-F238E27FC236}">
                <a16:creationId xmlns:a16="http://schemas.microsoft.com/office/drawing/2014/main" id="{AE459D3A-2961-4163-BC47-AF06E49951FF}"/>
              </a:ext>
            </a:extLst>
          </p:cNvPr>
          <p:cNvSpPr/>
          <p:nvPr/>
        </p:nvSpPr>
        <p:spPr>
          <a:xfrm>
            <a:off x="8894031" y="3578675"/>
            <a:ext cx="245738" cy="245738"/>
          </a:xfrm>
          <a:prstGeom prst="ellipse">
            <a:avLst/>
          </a:prstGeom>
          <a:solidFill>
            <a:srgbClr val="FF0000"/>
          </a:solidFill>
          <a:ln>
            <a:no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5172DF3F-04BB-4D98-9284-4FF5AECCA060}"/>
              </a:ext>
            </a:extLst>
          </p:cNvPr>
          <p:cNvPicPr>
            <a:picLocks noChangeAspect="1"/>
          </p:cNvPicPr>
          <p:nvPr/>
        </p:nvPicPr>
        <p:blipFill rotWithShape="1">
          <a:blip r:embed="rId3"/>
          <a:srcRect l="53148" r="843"/>
          <a:stretch/>
        </p:blipFill>
        <p:spPr>
          <a:xfrm>
            <a:off x="6580796" y="3698882"/>
            <a:ext cx="4823118" cy="2606904"/>
          </a:xfrm>
          <a:prstGeom prst="rect">
            <a:avLst/>
          </a:prstGeom>
        </p:spPr>
      </p:pic>
      <p:pic>
        <p:nvPicPr>
          <p:cNvPr id="8" name="Picture 7">
            <a:extLst>
              <a:ext uri="{FF2B5EF4-FFF2-40B4-BE49-F238E27FC236}">
                <a16:creationId xmlns:a16="http://schemas.microsoft.com/office/drawing/2014/main" id="{C65A9A16-D3E3-4128-9356-3DE89F48BA8A}"/>
              </a:ext>
            </a:extLst>
          </p:cNvPr>
          <p:cNvPicPr>
            <a:picLocks noChangeAspect="1"/>
          </p:cNvPicPr>
          <p:nvPr/>
        </p:nvPicPr>
        <p:blipFill rotWithShape="1">
          <a:blip r:embed="rId3"/>
          <a:srcRect l="-1" r="53569"/>
          <a:stretch/>
        </p:blipFill>
        <p:spPr>
          <a:xfrm>
            <a:off x="6536582" y="1132282"/>
            <a:ext cx="4867332" cy="2606904"/>
          </a:xfrm>
          <a:prstGeom prst="rect">
            <a:avLst/>
          </a:prstGeom>
        </p:spPr>
      </p:pic>
    </p:spTree>
    <p:extLst>
      <p:ext uri="{BB962C8B-B14F-4D97-AF65-F5344CB8AC3E}">
        <p14:creationId xmlns:p14="http://schemas.microsoft.com/office/powerpoint/2010/main" val="2972496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5"/>
                                        </p:tgtEl>
                                      </p:cBhvr>
                                      <p:by x="50000" y="100000"/>
                                    </p:animScale>
                                  </p:childTnLst>
                                </p:cTn>
                              </p:par>
                              <p:par>
                                <p:cTn id="7" presetID="6" presetClass="emph" presetSubtype="0" fill="hold" nodeType="withEffect">
                                  <p:stCondLst>
                                    <p:cond delay="0"/>
                                  </p:stCondLst>
                                  <p:childTnLst>
                                    <p:animScale>
                                      <p:cBhvr>
                                        <p:cTn id="8" dur="2000" fill="hold"/>
                                        <p:tgtEl>
                                          <p:spTgt spid="18"/>
                                        </p:tgtEl>
                                      </p:cBhvr>
                                      <p:by x="50000" y="100000"/>
                                    </p:animScale>
                                  </p:childTnLst>
                                </p:cTn>
                              </p:par>
                              <p:par>
                                <p:cTn id="9" presetID="22" presetClass="entr" presetSubtype="2"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right)">
                                      <p:cBhvr>
                                        <p:cTn id="11" dur="2000"/>
                                        <p:tgtEl>
                                          <p:spTgt spid="38"/>
                                        </p:tgtEl>
                                      </p:cBhvr>
                                    </p:animEffect>
                                  </p:childTnLst>
                                </p:cTn>
                              </p:par>
                              <p:par>
                                <p:cTn id="12" presetID="35" presetClass="path" presetSubtype="0" fill="hold" nodeType="withEffect">
                                  <p:stCondLst>
                                    <p:cond delay="0"/>
                                  </p:stCondLst>
                                  <p:childTnLst>
                                    <p:animMotion origin="layout" path="M 6.25E-7 -3.7037E-6 L -0.07109 -0.00069 " pathEditMode="relative" rAng="0" ptsTypes="AA">
                                      <p:cBhvr>
                                        <p:cTn id="13" dur="2000" fill="hold"/>
                                        <p:tgtEl>
                                          <p:spTgt spid="2"/>
                                        </p:tgtEl>
                                        <p:attrNameLst>
                                          <p:attrName>ppt_x</p:attrName>
                                          <p:attrName>ppt_y</p:attrName>
                                        </p:attrNameLst>
                                      </p:cBhvr>
                                      <p:rCtr x="-3555" y="-46"/>
                                    </p:animMotion>
                                  </p:childTnLst>
                                </p:cTn>
                              </p:par>
                              <p:par>
                                <p:cTn id="14" presetID="35" presetClass="path" presetSubtype="0" fill="hold" nodeType="withEffect">
                                  <p:stCondLst>
                                    <p:cond delay="0"/>
                                  </p:stCondLst>
                                  <p:childTnLst>
                                    <p:animMotion origin="layout" path="M 6.25E-7 -1.48148E-6 L -0.07109 -0.00023 " pathEditMode="relative" rAng="0" ptsTypes="AA">
                                      <p:cBhvr>
                                        <p:cTn id="15" dur="2000" fill="hold"/>
                                        <p:tgtEl>
                                          <p:spTgt spid="23"/>
                                        </p:tgtEl>
                                        <p:attrNameLst>
                                          <p:attrName>ppt_x</p:attrName>
                                          <p:attrName>ppt_y</p:attrName>
                                        </p:attrNameLst>
                                      </p:cBhvr>
                                      <p:rCtr x="-3555" y="-23"/>
                                    </p:animMotion>
                                  </p:childTnLst>
                                </p:cTn>
                              </p:par>
                              <p:par>
                                <p:cTn id="16" presetID="6" presetClass="emph" presetSubtype="0" fill="hold" nodeType="withEffect">
                                  <p:stCondLst>
                                    <p:cond delay="600"/>
                                  </p:stCondLst>
                                  <p:childTnLst>
                                    <p:animScale>
                                      <p:cBhvr>
                                        <p:cTn id="17" dur="500" fill="hold"/>
                                        <p:tgtEl>
                                          <p:spTgt spid="2"/>
                                        </p:tgtEl>
                                      </p:cBhvr>
                                      <p:by x="100000" y="50000"/>
                                    </p:animScale>
                                  </p:childTnLst>
                                </p:cTn>
                              </p:par>
                              <p:par>
                                <p:cTn id="18" presetID="6" presetClass="emph" presetSubtype="0" fill="hold" nodeType="withEffect">
                                  <p:stCondLst>
                                    <p:cond delay="600"/>
                                  </p:stCondLst>
                                  <p:childTnLst>
                                    <p:animScale>
                                      <p:cBhvr>
                                        <p:cTn id="19" dur="500" fill="hold"/>
                                        <p:tgtEl>
                                          <p:spTgt spid="23"/>
                                        </p:tgtEl>
                                      </p:cBhvr>
                                      <p:by x="100000" y="50000"/>
                                    </p:animScale>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375B7189-6A84-482B-B3C4-F58BB4BA071C}"/>
                  </a:ext>
                </a:extLst>
              </p:cNvPr>
              <p:cNvSpPr>
                <a:spLocks noGrp="1"/>
              </p:cNvSpPr>
              <p:nvPr>
                <p:ph sz="quarter" idx="13"/>
              </p:nvPr>
            </p:nvSpPr>
            <p:spPr>
              <a:xfrm>
                <a:off x="407368" y="1132282"/>
                <a:ext cx="5904655" cy="4593435"/>
              </a:xfrm>
            </p:spPr>
            <p:txBody>
              <a:bodyPr vert="horz" lIns="91440" tIns="45720" rIns="91440" bIns="45720" rtlCol="0" anchor="t">
                <a:normAutofit fontScale="85000" lnSpcReduction="10000"/>
              </a:bodyPr>
              <a:lstStyle/>
              <a:p>
                <a:pPr>
                  <a:lnSpc>
                    <a:spcPct val="120000"/>
                  </a:lnSpc>
                </a:pPr>
                <a:r>
                  <a:rPr lang="en-GB" dirty="0">
                    <a:latin typeface="Arial Nova Light"/>
                  </a:rPr>
                  <a:t>Combined properties (</a:t>
                </a:r>
                <a:r>
                  <a:rPr lang="en-GB" dirty="0" err="1">
                    <a:latin typeface="Arial Nova Light"/>
                  </a:rPr>
                  <a:t>Bigland</a:t>
                </a:r>
                <a:r>
                  <a:rPr lang="en-GB" dirty="0">
                    <a:latin typeface="Arial Nova Light"/>
                  </a:rPr>
                  <a:t> et al.):</a:t>
                </a:r>
              </a:p>
              <a:p>
                <a:pPr>
                  <a:lnSpc>
                    <a:spcPct val="120000"/>
                  </a:lnSpc>
                  <a:spcAft>
                    <a:spcPts val="600"/>
                  </a:spcAft>
                </a:pPr>
                <a14:m>
                  <m:oMath xmlns:m="http://schemas.openxmlformats.org/officeDocument/2006/math">
                    <m:r>
                      <a:rPr lang="en-GB" b="0" i="1" smtClean="0">
                        <a:latin typeface="Cambria Math" panose="02040503050406030204" pitchFamily="18" charset="0"/>
                      </a:rPr>
                      <m:t>𝑀</m:t>
                    </m:r>
                    <m:r>
                      <a:rPr lang="en-GB" b="0" i="1" smtClean="0">
                        <a:latin typeface="Cambria Math" panose="02040503050406030204" pitchFamily="18" charset="0"/>
                      </a:rPr>
                      <m:t>= </m:t>
                    </m:r>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sSup>
                      <m:sSupPr>
                        <m:ctrlPr>
                          <a:rPr lang="en-GB" i="1" smtClean="0">
                            <a:latin typeface="Cambria Math" panose="02040503050406030204" pitchFamily="18" charset="0"/>
                          </a:rPr>
                        </m:ctrlPr>
                      </m:sSupPr>
                      <m:e>
                        <m:d>
                          <m:dPr>
                            <m:ctrlPr>
                              <a:rPr lang="en-GB" i="1" smtClean="0">
                                <a:latin typeface="Cambria Math" panose="02040503050406030204" pitchFamily="18" charset="0"/>
                              </a:rPr>
                            </m:ctrlPr>
                          </m:dPr>
                          <m:e>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𝑓</m:t>
                                    </m:r>
                                  </m:sub>
                                </m:sSub>
                              </m:num>
                              <m:den>
                                <m:r>
                                  <a:rPr lang="en-GB" i="1" smtClean="0">
                                    <a:latin typeface="Cambria Math" panose="02040503050406030204" pitchFamily="18" charset="0"/>
                                    <a:ea typeface="Cambria Math" panose="02040503050406030204" pitchFamily="18" charset="0"/>
                                  </a:rPr>
                                  <m:t>𝜌</m:t>
                                </m:r>
                              </m:den>
                            </m:f>
                          </m:e>
                        </m:d>
                      </m:e>
                      <m:sup>
                        <m:f>
                          <m:fPr>
                            <m:type m:val="skw"/>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sup>
                    </m:sSup>
                  </m:oMath>
                </a14:m>
                <a:endParaRPr lang="en-GB" dirty="0">
                  <a:latin typeface="Arial Nova Light"/>
                </a:endParaRPr>
              </a:p>
              <a:p>
                <a:pPr lvl="1">
                  <a:lnSpc>
                    <a:spcPct val="150000"/>
                  </a:lnSpc>
                </a:pPr>
                <a:r>
                  <a:rPr lang="en-GB" b="0" u="sng" dirty="0">
                    <a:ea typeface="Cambria Math" panose="02040503050406030204" pitchFamily="18" charset="0"/>
                  </a:rPr>
                  <a:t>Light and strong metric</a:t>
                </a:r>
                <a:r>
                  <a:rPr lang="en-GB" b="0" dirty="0">
                    <a:ea typeface="Cambria Math" panose="02040503050406030204" pitchFamily="18" charset="0"/>
                  </a:rPr>
                  <a:t>: </a:t>
                </a:r>
                <a14:m>
                  <m:oMath xmlns:m="http://schemas.openxmlformats.org/officeDocument/2006/math">
                    <m:f>
                      <m:fPr>
                        <m:type m:val="lin"/>
                        <m:ctrlPr>
                          <a:rPr lang="en-GB" b="0" i="1" smtClean="0">
                            <a:latin typeface="Cambria Math" panose="02040503050406030204" pitchFamily="18" charset="0"/>
                            <a:ea typeface="Cambria Math" panose="02040503050406030204" pitchFamily="18" charset="0"/>
                          </a:rPr>
                        </m:ctrlPr>
                      </m:fPr>
                      <m:num>
                        <m:sSub>
                          <m:sSubPr>
                            <m:ctrlPr>
                              <a:rPr lang="en-GB" i="1" smtClean="0">
                                <a:latin typeface="Cambria Math" panose="02040503050406030204" pitchFamily="18" charset="0"/>
                                <a:ea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𝑓</m:t>
                            </m:r>
                          </m:sub>
                        </m:sSub>
                        <m:r>
                          <a:rPr lang="en-GB" b="0" i="1" smtClean="0">
                            <a:latin typeface="Cambria Math" panose="02040503050406030204" pitchFamily="18" charset="0"/>
                            <a:ea typeface="Cambria Math" panose="02040503050406030204" pitchFamily="18" charset="0"/>
                          </a:rPr>
                          <m:t> </m:t>
                        </m:r>
                      </m:num>
                      <m:den>
                        <m:r>
                          <a:rPr lang="en-GB" b="0" i="1" smtClean="0">
                            <a:latin typeface="Cambria Math" panose="02040503050406030204" pitchFamily="18" charset="0"/>
                            <a:ea typeface="Cambria Math" panose="02040503050406030204" pitchFamily="18" charset="0"/>
                          </a:rPr>
                          <m:t> </m:t>
                        </m:r>
                        <m:r>
                          <a:rPr lang="en-GB" i="1" smtClean="0">
                            <a:latin typeface="Cambria Math" panose="02040503050406030204" pitchFamily="18" charset="0"/>
                            <a:ea typeface="Cambria Math" panose="02040503050406030204" pitchFamily="18" charset="0"/>
                          </a:rPr>
                          <m:t>𝜌</m:t>
                        </m:r>
                      </m:den>
                    </m:f>
                  </m:oMath>
                </a14:m>
                <a:endParaRPr lang="en-GB" b="0" dirty="0">
                  <a:ea typeface="Cambria Math" panose="02040503050406030204" pitchFamily="18" charset="0"/>
                </a:endParaRPr>
              </a:p>
              <a:p>
                <a:pPr lvl="2">
                  <a:lnSpc>
                    <a:spcPct val="150000"/>
                  </a:lnSpc>
                </a:pPr>
                <a14:m>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𝜎</m:t>
                        </m:r>
                      </m:e>
                      <m:sub>
                        <m:r>
                          <a:rPr lang="en-GB" b="0" i="1" smtClean="0">
                            <a:latin typeface="Cambria Math" panose="02040503050406030204" pitchFamily="18" charset="0"/>
                          </a:rPr>
                          <m:t>𝑓</m:t>
                        </m:r>
                      </m:sub>
                    </m:sSub>
                  </m:oMath>
                </a14:m>
                <a:r>
                  <a:rPr lang="en-GB" dirty="0">
                    <a:ea typeface="Cambria Math" panose="02040503050406030204" pitchFamily="18" charset="0"/>
                  </a:rPr>
                  <a:t> = failure stress in brittle materials or elastic limit in ductile materials</a:t>
                </a:r>
              </a:p>
              <a:p>
                <a:pPr lvl="2">
                  <a:lnSpc>
                    <a:spcPct val="150000"/>
                  </a:lnSpc>
                </a:pPr>
                <a14:m>
                  <m:oMath xmlns:m="http://schemas.openxmlformats.org/officeDocument/2006/math">
                    <m:r>
                      <a:rPr lang="en-GB" i="1" smtClean="0">
                        <a:latin typeface="Cambria Math" panose="02040503050406030204" pitchFamily="18" charset="0"/>
                        <a:ea typeface="Cambria Math" panose="02040503050406030204" pitchFamily="18" charset="0"/>
                      </a:rPr>
                      <m:t>𝜌</m:t>
                    </m:r>
                  </m:oMath>
                </a14:m>
                <a:r>
                  <a:rPr lang="en-GB" b="0" dirty="0">
                    <a:ea typeface="Cambria Math" panose="02040503050406030204" pitchFamily="18" charset="0"/>
                  </a:rPr>
                  <a:t> = density</a:t>
                </a:r>
                <a:endParaRPr lang="en-GB" dirty="0">
                  <a:ea typeface="Cambria Math" panose="02040503050406030204" pitchFamily="18" charset="0"/>
                </a:endParaRPr>
              </a:p>
              <a:p>
                <a:pPr lvl="1">
                  <a:lnSpc>
                    <a:spcPct val="150000"/>
                  </a:lnSpc>
                </a:pPr>
                <a:r>
                  <a:rPr lang="en-GB" b="0" u="sng" dirty="0">
                    <a:ea typeface="Cambria Math" panose="02040503050406030204" pitchFamily="18" charset="0"/>
                  </a:rPr>
                  <a:t>Thermal performance</a:t>
                </a:r>
                <a:r>
                  <a:rPr lang="en-GB" b="0" dirty="0">
                    <a:ea typeface="Cambria Math" panose="02040503050406030204" pitchFamily="18" charset="0"/>
                  </a:rPr>
                  <a:t>: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oMath>
                </a14:m>
                <a:endParaRPr lang="en-GB" b="0" dirty="0">
                  <a:ea typeface="Cambria Math" panose="02040503050406030204" pitchFamily="18" charset="0"/>
                </a:endParaRPr>
              </a:p>
              <a:p>
                <a:pPr lvl="2">
                  <a:lnSpc>
                    <a:spcPct val="150000"/>
                  </a:lnSpc>
                </a:pP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𝑝</m:t>
                        </m:r>
                      </m:sub>
                    </m:sSub>
                    <m:r>
                      <a:rPr lang="en-GB" b="0" i="1" smtClean="0">
                        <a:latin typeface="Cambria Math" panose="02040503050406030204" pitchFamily="18" charset="0"/>
                      </a:rPr>
                      <m:t> </m:t>
                    </m:r>
                  </m:oMath>
                </a14:m>
                <a:r>
                  <a:rPr lang="en-GB" b="0" dirty="0">
                    <a:ea typeface="Cambria Math" panose="02040503050406030204" pitchFamily="18" charset="0"/>
                  </a:rPr>
                  <a:t>heat capacity</a:t>
                </a:r>
                <a:endParaRPr lang="en-GB" dirty="0">
                  <a:ea typeface="Cambria Math" panose="02040503050406030204" pitchFamily="18" charset="0"/>
                </a:endParaRPr>
              </a:p>
              <a:p>
                <a:pPr lvl="2">
                  <a:lnSpc>
                    <a:spcPct val="150000"/>
                  </a:lnSpc>
                </a:pP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r>
                      <a:rPr lang="en-GB" b="0" i="1" smtClean="0">
                        <a:latin typeface="Cambria Math" panose="02040503050406030204" pitchFamily="18" charset="0"/>
                      </a:rPr>
                      <m:t> </m:t>
                    </m:r>
                  </m:oMath>
                </a14:m>
                <a:r>
                  <a:rPr lang="en-GB" b="0" dirty="0">
                    <a:ea typeface="Cambria Math" panose="02040503050406030204" pitchFamily="18" charset="0"/>
                  </a:rPr>
                  <a:t>material-dependent limiting temperature; either softening / sublimation / melting temperature</a:t>
                </a:r>
                <a:endParaRPr lang="en-GB" dirty="0"/>
              </a:p>
            </p:txBody>
          </p:sp>
        </mc:Choice>
        <mc:Fallback xmlns="">
          <p:sp>
            <p:nvSpPr>
              <p:cNvPr id="2" name="Content Placeholder 1">
                <a:extLst>
                  <a:ext uri="{FF2B5EF4-FFF2-40B4-BE49-F238E27FC236}">
                    <a16:creationId xmlns:a16="http://schemas.microsoft.com/office/drawing/2014/main" id="{375B7189-6A84-482B-B3C4-F58BB4BA071C}"/>
                  </a:ext>
                </a:extLst>
              </p:cNvPr>
              <p:cNvSpPr>
                <a:spLocks noGrp="1" noRot="1" noChangeAspect="1" noMove="1" noResize="1" noEditPoints="1" noAdjustHandles="1" noChangeArrowheads="1" noChangeShapeType="1" noTextEdit="1"/>
              </p:cNvSpPr>
              <p:nvPr>
                <p:ph sz="quarter" idx="13"/>
              </p:nvPr>
            </p:nvSpPr>
            <p:spPr>
              <a:xfrm>
                <a:off x="407368" y="1132282"/>
                <a:ext cx="5904655" cy="4593435"/>
              </a:xfrm>
              <a:blipFill>
                <a:blip r:embed="rId3"/>
                <a:stretch>
                  <a:fillRect l="-930" t="-664"/>
                </a:stretch>
              </a:blipFill>
            </p:spPr>
            <p:txBody>
              <a:bodyPr/>
              <a:lstStyle/>
              <a:p>
                <a:r>
                  <a:rPr lang="en-GB">
                    <a:noFill/>
                  </a:rPr>
                  <a:t> </a:t>
                </a:r>
              </a:p>
            </p:txBody>
          </p:sp>
        </mc:Fallback>
      </mc:AlternateContent>
      <p:sp>
        <p:nvSpPr>
          <p:cNvPr id="4" name="Rectangle 3">
            <a:extLst>
              <a:ext uri="{FF2B5EF4-FFF2-40B4-BE49-F238E27FC236}">
                <a16:creationId xmlns:a16="http://schemas.microsoft.com/office/drawing/2014/main" id="{7CFE95F6-17BB-4944-BF22-DA2F421B3A43}"/>
              </a:ext>
            </a:extLst>
          </p:cNvPr>
          <p:cNvSpPr/>
          <p:nvPr/>
        </p:nvSpPr>
        <p:spPr>
          <a:xfrm>
            <a:off x="653142" y="1654628"/>
            <a:ext cx="2307772" cy="783771"/>
          </a:xfrm>
          <a:prstGeom prst="rect">
            <a:avLst/>
          </a:prstGeom>
          <a:solidFill>
            <a:srgbClr val="F8A57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021F862F-E8CB-4F14-9C03-AC3E20093A9B}"/>
              </a:ext>
            </a:extLst>
          </p:cNvPr>
          <p:cNvSpPr>
            <a:spLocks noGrp="1"/>
          </p:cNvSpPr>
          <p:nvPr>
            <p:ph type="title"/>
          </p:nvPr>
        </p:nvSpPr>
        <p:spPr/>
        <p:txBody>
          <a:bodyPr/>
          <a:lstStyle/>
          <a:p>
            <a:r>
              <a:rPr lang="en-US" dirty="0"/>
              <a:t>Material selection</a:t>
            </a:r>
            <a:endParaRPr lang="en-GB" dirty="0"/>
          </a:p>
        </p:txBody>
      </p:sp>
      <p:sp>
        <p:nvSpPr>
          <p:cNvPr id="6" name="Rectangle 5">
            <a:extLst>
              <a:ext uri="{FF2B5EF4-FFF2-40B4-BE49-F238E27FC236}">
                <a16:creationId xmlns:a16="http://schemas.microsoft.com/office/drawing/2014/main" id="{ED9E9FB8-D4B3-4F76-8C5B-675379412C3F}"/>
              </a:ext>
            </a:extLst>
          </p:cNvPr>
          <p:cNvSpPr/>
          <p:nvPr/>
        </p:nvSpPr>
        <p:spPr>
          <a:xfrm>
            <a:off x="3394532" y="2512421"/>
            <a:ext cx="681080" cy="422366"/>
          </a:xfrm>
          <a:prstGeom prst="rect">
            <a:avLst/>
          </a:pr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011B4E4A-CD5F-4935-BA51-5DC88BC1DB80}"/>
              </a:ext>
            </a:extLst>
          </p:cNvPr>
          <p:cNvSpPr/>
          <p:nvPr/>
        </p:nvSpPr>
        <p:spPr>
          <a:xfrm>
            <a:off x="3242132" y="4077616"/>
            <a:ext cx="772519" cy="422366"/>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a:extLst>
              <a:ext uri="{FF2B5EF4-FFF2-40B4-BE49-F238E27FC236}">
                <a16:creationId xmlns:a16="http://schemas.microsoft.com/office/drawing/2014/main" id="{ECA547DB-E6EA-4F79-B781-2DAE762BC269}"/>
              </a:ext>
            </a:extLst>
          </p:cNvPr>
          <p:cNvPicPr>
            <a:picLocks noChangeAspect="1"/>
          </p:cNvPicPr>
          <p:nvPr/>
        </p:nvPicPr>
        <p:blipFill>
          <a:blip r:embed="rId4">
            <a:clrChange>
              <a:clrFrom>
                <a:srgbClr val="FEFEFE"/>
              </a:clrFrom>
              <a:clrTo>
                <a:srgbClr val="FEFEFE">
                  <a:alpha val="0"/>
                </a:srgbClr>
              </a:clrTo>
            </a:clrChange>
          </a:blip>
          <a:stretch>
            <a:fillRect/>
          </a:stretch>
        </p:blipFill>
        <p:spPr>
          <a:xfrm>
            <a:off x="6276569" y="916438"/>
            <a:ext cx="4990370" cy="5025122"/>
          </a:xfrm>
          <a:prstGeom prst="rect">
            <a:avLst/>
          </a:prstGeom>
        </p:spPr>
      </p:pic>
      <p:sp>
        <p:nvSpPr>
          <p:cNvPr id="10" name="Oval 9">
            <a:extLst>
              <a:ext uri="{FF2B5EF4-FFF2-40B4-BE49-F238E27FC236}">
                <a16:creationId xmlns:a16="http://schemas.microsoft.com/office/drawing/2014/main" id="{ECCCEB5B-984E-48CA-A7D2-9294B43A2C61}"/>
              </a:ext>
            </a:extLst>
          </p:cNvPr>
          <p:cNvSpPr/>
          <p:nvPr/>
        </p:nvSpPr>
        <p:spPr>
          <a:xfrm>
            <a:off x="9144000" y="2310504"/>
            <a:ext cx="2093058" cy="1066202"/>
          </a:xfrm>
          <a:prstGeom prst="ellipse">
            <a:avLst/>
          </a:prstGeom>
          <a:solidFill>
            <a:srgbClr val="E95A0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86434CC-197E-46F2-8720-514BAD535CB5}"/>
              </a:ext>
            </a:extLst>
          </p:cNvPr>
          <p:cNvSpPr/>
          <p:nvPr/>
        </p:nvSpPr>
        <p:spPr>
          <a:xfrm>
            <a:off x="8090673" y="5627096"/>
            <a:ext cx="1729601" cy="422366"/>
          </a:xfrm>
          <a:prstGeom prst="rect">
            <a:avLst/>
          </a:prstGeom>
          <a:solidFill>
            <a:schemeClr val="accent3">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8993A0FB-0741-462E-9592-7BD0BD32A383}"/>
              </a:ext>
            </a:extLst>
          </p:cNvPr>
          <p:cNvSpPr/>
          <p:nvPr/>
        </p:nvSpPr>
        <p:spPr>
          <a:xfrm rot="16200000">
            <a:off x="5822439" y="3085570"/>
            <a:ext cx="1066201" cy="422366"/>
          </a:xfrm>
          <a:prstGeom prst="rect">
            <a:avLst/>
          </a:prstGeom>
          <a:solidFill>
            <a:srgbClr val="0070C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00333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fade">
                                      <p:cBhvr>
                                        <p:cTn id="23" dur="500"/>
                                        <p:tgtEl>
                                          <p:spTgt spid="2">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
                                            <p:txEl>
                                              <p:pRg st="3" end="3"/>
                                            </p:txEl>
                                          </p:spTgt>
                                        </p:tgtEl>
                                        <p:attrNameLst>
                                          <p:attrName>style.visibility</p:attrName>
                                        </p:attrNameLst>
                                      </p:cBhvr>
                                      <p:to>
                                        <p:strVal val="visible"/>
                                      </p:to>
                                    </p:set>
                                    <p:animEffect transition="in" filter="fade">
                                      <p:cBhvr>
                                        <p:cTn id="26" dur="500"/>
                                        <p:tgtEl>
                                          <p:spTgt spid="2">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Effect transition="in" filter="fade">
                                      <p:cBhvr>
                                        <p:cTn id="29" dur="500"/>
                                        <p:tgtEl>
                                          <p:spTgt spid="2">
                                            <p:txEl>
                                              <p:pRg st="4" end="4"/>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500"/>
                                        <p:tgtEl>
                                          <p:spTgt spid="2">
                                            <p:txEl>
                                              <p:pRg st="5" end="5"/>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Effect transition="in" filter="fade">
                                      <p:cBhvr>
                                        <p:cTn id="43" dur="500"/>
                                        <p:tgtEl>
                                          <p:spTgt spid="2">
                                            <p:txEl>
                                              <p:pRg st="6" end="6"/>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7" end="7"/>
                                            </p:txEl>
                                          </p:spTgt>
                                        </p:tgtEl>
                                        <p:attrNameLst>
                                          <p:attrName>style.visibility</p:attrName>
                                        </p:attrNameLst>
                                      </p:cBhvr>
                                      <p:to>
                                        <p:strVal val="visible"/>
                                      </p:to>
                                    </p:set>
                                    <p:animEffect transition="in" filter="fade">
                                      <p:cBhvr>
                                        <p:cTn id="46" dur="500"/>
                                        <p:tgtEl>
                                          <p:spTgt spid="2">
                                            <p:txEl>
                                              <p:pRg st="7" end="7"/>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animBg="1"/>
      <p:bldP spid="6" grpId="0" animBg="1"/>
      <p:bldP spid="7"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1EF187-1B5D-4830-B007-41CE2CE810A4}"/>
              </a:ext>
            </a:extLst>
          </p:cNvPr>
          <p:cNvSpPr>
            <a:spLocks noGrp="1"/>
          </p:cNvSpPr>
          <p:nvPr>
            <p:ph sz="quarter" idx="13"/>
          </p:nvPr>
        </p:nvSpPr>
        <p:spPr>
          <a:xfrm>
            <a:off x="407368" y="1132282"/>
            <a:ext cx="10441159" cy="4593435"/>
          </a:xfrm>
        </p:spPr>
        <p:txBody>
          <a:bodyPr/>
          <a:lstStyle/>
          <a:p>
            <a:pPr>
              <a:lnSpc>
                <a:spcPct val="150000"/>
              </a:lnSpc>
            </a:pPr>
            <a:r>
              <a:rPr lang="en-GB"/>
              <a:t>One solution to this problem is the use of </a:t>
            </a:r>
            <a:r>
              <a:rPr lang="en-GB" b="1"/>
              <a:t>braided carbon nanotubes</a:t>
            </a:r>
          </a:p>
          <a:p>
            <a:pPr marL="0" indent="0">
              <a:lnSpc>
                <a:spcPct val="150000"/>
              </a:lnSpc>
              <a:buNone/>
            </a:pPr>
            <a:endParaRPr lang="en-GB" b="1"/>
          </a:p>
        </p:txBody>
      </p:sp>
      <p:sp>
        <p:nvSpPr>
          <p:cNvPr id="4" name="Title 2">
            <a:extLst>
              <a:ext uri="{FF2B5EF4-FFF2-40B4-BE49-F238E27FC236}">
                <a16:creationId xmlns:a16="http://schemas.microsoft.com/office/drawing/2014/main" id="{C4744487-098A-4F3B-BA83-17F00FB3A9DC}"/>
              </a:ext>
            </a:extLst>
          </p:cNvPr>
          <p:cNvSpPr>
            <a:spLocks noGrp="1"/>
          </p:cNvSpPr>
          <p:nvPr>
            <p:ph type="title"/>
          </p:nvPr>
        </p:nvSpPr>
        <p:spPr>
          <a:xfrm>
            <a:off x="216005" y="237744"/>
            <a:ext cx="10805160" cy="707886"/>
          </a:xfrm>
        </p:spPr>
        <p:txBody>
          <a:bodyPr/>
          <a:lstStyle/>
          <a:p>
            <a:r>
              <a:rPr lang="en-GB"/>
              <a:t>Project Background: Carbon nanotubes</a:t>
            </a:r>
          </a:p>
        </p:txBody>
      </p:sp>
      <p:pic>
        <p:nvPicPr>
          <p:cNvPr id="5" name="Picture 4">
            <a:extLst>
              <a:ext uri="{FF2B5EF4-FFF2-40B4-BE49-F238E27FC236}">
                <a16:creationId xmlns:a16="http://schemas.microsoft.com/office/drawing/2014/main" id="{E9CECD99-A7D6-4292-B889-BEEEF465992C}"/>
              </a:ext>
            </a:extLst>
          </p:cNvPr>
          <p:cNvPicPr>
            <a:picLocks noChangeAspect="1"/>
          </p:cNvPicPr>
          <p:nvPr/>
        </p:nvPicPr>
        <p:blipFill>
          <a:blip r:embed="rId3"/>
          <a:stretch>
            <a:fillRect/>
          </a:stretch>
        </p:blipFill>
        <p:spPr>
          <a:xfrm>
            <a:off x="822028" y="2387039"/>
            <a:ext cx="4796557" cy="3090219"/>
          </a:xfrm>
          <a:prstGeom prst="rect">
            <a:avLst/>
          </a:prstGeom>
        </p:spPr>
      </p:pic>
      <p:pic>
        <p:nvPicPr>
          <p:cNvPr id="6" name="Picture 4">
            <a:extLst>
              <a:ext uri="{FF2B5EF4-FFF2-40B4-BE49-F238E27FC236}">
                <a16:creationId xmlns:a16="http://schemas.microsoft.com/office/drawing/2014/main" id="{431EA40A-E130-4FE3-866A-6C7AE6860E2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3708"/>
          <a:stretch/>
        </p:blipFill>
        <p:spPr bwMode="auto">
          <a:xfrm>
            <a:off x="6585341" y="2636912"/>
            <a:ext cx="4760529" cy="3021513"/>
          </a:xfrm>
          <a:prstGeom prst="rect">
            <a:avLst/>
          </a:prstGeom>
          <a:noFill/>
          <a:extLst>
            <a:ext uri="{909E8E84-426E-40DD-AFC4-6F175D3DCCD1}">
              <a14:hiddenFill xmlns:a14="http://schemas.microsoft.com/office/drawing/2010/main">
                <a:solidFill>
                  <a:srgbClr val="FFFFFF"/>
                </a:solidFill>
              </a14:hiddenFill>
            </a:ext>
          </a:extLst>
        </p:spPr>
      </p:pic>
      <p:sp>
        <p:nvSpPr>
          <p:cNvPr id="7" name="Arrow: Right 6">
            <a:extLst>
              <a:ext uri="{FF2B5EF4-FFF2-40B4-BE49-F238E27FC236}">
                <a16:creationId xmlns:a16="http://schemas.microsoft.com/office/drawing/2014/main" id="{CD7FA38A-4C7B-437C-B769-1403B2375C24}"/>
              </a:ext>
            </a:extLst>
          </p:cNvPr>
          <p:cNvSpPr/>
          <p:nvPr/>
        </p:nvSpPr>
        <p:spPr>
          <a:xfrm rot="19671279">
            <a:off x="2899589" y="5054415"/>
            <a:ext cx="2412267" cy="318879"/>
          </a:xfrm>
          <a:prstGeom prst="rightArrow">
            <a:avLst/>
          </a:prstGeom>
          <a:solidFill>
            <a:schemeClr val="accent1">
              <a:lumMod val="75000"/>
            </a:schemeClr>
          </a:solidFill>
          <a:ln>
            <a:solidFill>
              <a:schemeClr val="accent1">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Circular 7">
            <a:extLst>
              <a:ext uri="{FF2B5EF4-FFF2-40B4-BE49-F238E27FC236}">
                <a16:creationId xmlns:a16="http://schemas.microsoft.com/office/drawing/2014/main" id="{7732B054-BE12-41C1-8C82-1EF5420CA177}"/>
              </a:ext>
            </a:extLst>
          </p:cNvPr>
          <p:cNvSpPr/>
          <p:nvPr/>
        </p:nvSpPr>
        <p:spPr>
          <a:xfrm rot="10800000" flipH="1">
            <a:off x="6825045" y="4994483"/>
            <a:ext cx="1850139" cy="1229469"/>
          </a:xfrm>
          <a:prstGeom prst="circularArrow">
            <a:avLst>
              <a:gd name="adj1" fmla="val 10023"/>
              <a:gd name="adj2" fmla="val 1051952"/>
              <a:gd name="adj3" fmla="val 20655172"/>
              <a:gd name="adj4" fmla="val 11173971"/>
              <a:gd name="adj5" fmla="val 22029"/>
            </a:avLst>
          </a:prstGeom>
          <a:solidFill>
            <a:schemeClr val="accent1">
              <a:lumMod val="75000"/>
            </a:schemeClr>
          </a:solidFill>
          <a:ln>
            <a:solidFill>
              <a:schemeClr val="accent1">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9" name="Group 8">
            <a:extLst>
              <a:ext uri="{FF2B5EF4-FFF2-40B4-BE49-F238E27FC236}">
                <a16:creationId xmlns:a16="http://schemas.microsoft.com/office/drawing/2014/main" id="{2E6AF342-B3C3-45B1-9A77-47E7AE3B0162}"/>
              </a:ext>
            </a:extLst>
          </p:cNvPr>
          <p:cNvGrpSpPr/>
          <p:nvPr/>
        </p:nvGrpSpPr>
        <p:grpSpPr>
          <a:xfrm>
            <a:off x="6940026" y="3135147"/>
            <a:ext cx="1620179" cy="383997"/>
            <a:chOff x="6960096" y="3405043"/>
            <a:chExt cx="1620179" cy="383997"/>
          </a:xfrm>
        </p:grpSpPr>
        <p:cxnSp>
          <p:nvCxnSpPr>
            <p:cNvPr id="10" name="Straight Connector 9">
              <a:extLst>
                <a:ext uri="{FF2B5EF4-FFF2-40B4-BE49-F238E27FC236}">
                  <a16:creationId xmlns:a16="http://schemas.microsoft.com/office/drawing/2014/main" id="{AD88E05A-FABC-4390-A711-273F98F91CFB}"/>
                </a:ext>
              </a:extLst>
            </p:cNvPr>
            <p:cNvCxnSpPr>
              <a:cxnSpLocks/>
            </p:cNvCxnSpPr>
            <p:nvPr/>
          </p:nvCxnSpPr>
          <p:spPr>
            <a:xfrm>
              <a:off x="7536160" y="3789040"/>
              <a:ext cx="468051" cy="0"/>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B04E59-8C12-45DD-92ED-8B20A3FD3C05}"/>
                </a:ext>
              </a:extLst>
            </p:cNvPr>
            <p:cNvCxnSpPr>
              <a:cxnSpLocks/>
            </p:cNvCxnSpPr>
            <p:nvPr/>
          </p:nvCxnSpPr>
          <p:spPr>
            <a:xfrm>
              <a:off x="8184232" y="3405043"/>
              <a:ext cx="396043" cy="0"/>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A1FD1D9-ADE9-436B-B6E3-C11A7164BC33}"/>
                </a:ext>
              </a:extLst>
            </p:cNvPr>
            <p:cNvCxnSpPr>
              <a:cxnSpLocks/>
            </p:cNvCxnSpPr>
            <p:nvPr/>
          </p:nvCxnSpPr>
          <p:spPr>
            <a:xfrm>
              <a:off x="6960096" y="3423685"/>
              <a:ext cx="396043" cy="0"/>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84A2601-5127-45DC-A69E-C2E1EA6F8503}"/>
                </a:ext>
              </a:extLst>
            </p:cNvPr>
            <p:cNvCxnSpPr>
              <a:cxnSpLocks/>
            </p:cNvCxnSpPr>
            <p:nvPr/>
          </p:nvCxnSpPr>
          <p:spPr>
            <a:xfrm flipH="1">
              <a:off x="7968208" y="3405043"/>
              <a:ext cx="243466" cy="383997"/>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AC9AD1D-02A2-4B3D-B639-F4E68B3DC1C5}"/>
                </a:ext>
              </a:extLst>
            </p:cNvPr>
            <p:cNvCxnSpPr>
              <a:cxnSpLocks/>
            </p:cNvCxnSpPr>
            <p:nvPr/>
          </p:nvCxnSpPr>
          <p:spPr>
            <a:xfrm>
              <a:off x="7356139" y="3405043"/>
              <a:ext cx="243468" cy="383997"/>
            </a:xfrm>
            <a:prstGeom prst="line">
              <a:avLst/>
            </a:prstGeom>
            <a:ln w="76200">
              <a:solidFill>
                <a:srgbClr val="0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58211422"/>
      </p:ext>
    </p:extLst>
  </p:cSld>
  <p:clrMapOvr>
    <a:masterClrMapping/>
  </p:clrMapOvr>
</p:sld>
</file>

<file path=ppt/theme/theme1.xml><?xml version="1.0" encoding="utf-8"?>
<a:theme xmlns:a="http://schemas.openxmlformats.org/drawingml/2006/main" name="OrganicShapes">
  <a:themeElements>
    <a:clrScheme name="Custom 3">
      <a:dk1>
        <a:srgbClr val="543E34"/>
      </a:dk1>
      <a:lt1>
        <a:srgbClr val="FFFFFF"/>
      </a:lt1>
      <a:dk2>
        <a:srgbClr val="5D6A76"/>
      </a:dk2>
      <a:lt2>
        <a:srgbClr val="FFFFFF"/>
      </a:lt2>
      <a:accent1>
        <a:srgbClr val="FEF3ED"/>
      </a:accent1>
      <a:accent2>
        <a:srgbClr val="AC5B4C"/>
      </a:accent2>
      <a:accent3>
        <a:srgbClr val="D0D8B6"/>
      </a:accent3>
      <a:accent4>
        <a:srgbClr val="A09D79"/>
      </a:accent4>
      <a:accent5>
        <a:srgbClr val="4E5745"/>
      </a:accent5>
      <a:accent6>
        <a:srgbClr val="D7D0CE"/>
      </a:accent6>
      <a:hlink>
        <a:srgbClr val="AC5B4C"/>
      </a:hlink>
      <a:folHlink>
        <a:srgbClr val="4E5745"/>
      </a:folHlink>
    </a:clrScheme>
    <a:fontScheme name="Custom 20">
      <a:majorFont>
        <a:latin typeface="Sagona Book"/>
        <a:ea typeface=""/>
        <a:cs typeface=""/>
      </a:majorFont>
      <a:minorFont>
        <a:latin typeface="Gill Sans Nov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rganicShapes" id="{46117F5C-4EC7-4219-A73C-AF43E59A67D5}" vid="{390D6157-8283-499E-9920-38D16795BB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9fc9171bb41dc08635275f351de8590">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29387215989a890c06011de04edfe97d"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86D9CC-0D9D-4BFE-B3F3-26F480BF8C8A}">
  <ds:schemaRefs>
    <ds:schemaRef ds:uri="http://purl.org/dc/terms/"/>
    <ds:schemaRef ds:uri="http://purl.org/dc/dcmitype/"/>
    <ds:schemaRef ds:uri="http://schemas.microsoft.com/office/2006/documentManagement/types"/>
    <ds:schemaRef ds:uri="http://schemas.openxmlformats.org/package/2006/metadata/core-properties"/>
    <ds:schemaRef ds:uri="http://www.w3.org/XML/1998/namespace"/>
    <ds:schemaRef ds:uri="71af3243-3dd4-4a8d-8c0d-dd76da1f02a5"/>
    <ds:schemaRef ds:uri="http://purl.org/dc/elements/1.1/"/>
    <ds:schemaRef ds:uri="http://schemas.microsoft.com/office/infopath/2007/PartnerControls"/>
    <ds:schemaRef ds:uri="16c05727-aa75-4e4a-9b5f-8a80a1165891"/>
    <ds:schemaRef ds:uri="http://schemas.microsoft.com/office/2006/metadata/properties"/>
  </ds:schemaRefs>
</ds:datastoreItem>
</file>

<file path=customXml/itemProps2.xml><?xml version="1.0" encoding="utf-8"?>
<ds:datastoreItem xmlns:ds="http://schemas.openxmlformats.org/officeDocument/2006/customXml" ds:itemID="{8106BD98-E608-40A1-98A8-93D5976215CA}">
  <ds:schemaRefs>
    <ds:schemaRef ds:uri="http://schemas.microsoft.com/sharepoint/v3/contenttype/forms"/>
  </ds:schemaRefs>
</ds:datastoreItem>
</file>

<file path=customXml/itemProps3.xml><?xml version="1.0" encoding="utf-8"?>
<ds:datastoreItem xmlns:ds="http://schemas.openxmlformats.org/officeDocument/2006/customXml" ds:itemID="{9BFCA5F6-1A5A-4D78-BDE2-C793B61E0E12}">
  <ds:schemaRefs>
    <ds:schemaRef ds:uri="16c05727-aa75-4e4a-9b5f-8a80a1165891"/>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377e3d22-4ea1-422d-b0ad-8fcc89406b9e}" enabled="0" method="" siteId="{377e3d22-4ea1-422d-b0ad-8fcc89406b9e}" removed="1"/>
</clbl:labelList>
</file>

<file path=docProps/app.xml><?xml version="1.0" encoding="utf-8"?>
<Properties xmlns="http://schemas.openxmlformats.org/officeDocument/2006/extended-properties" xmlns:vt="http://schemas.openxmlformats.org/officeDocument/2006/docPropsVTypes">
  <Template>Gallery</Template>
  <TotalTime>508</TotalTime>
  <Words>1754</Words>
  <Application>Microsoft Office PowerPoint</Application>
  <PresentationFormat>Widescreen</PresentationFormat>
  <Paragraphs>183</Paragraphs>
  <Slides>27</Slides>
  <Notes>16</Notes>
  <HiddenSlides>0</HiddenSlides>
  <MMClips>3</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Arial Nova Light</vt:lpstr>
      <vt:lpstr>Calibri</vt:lpstr>
      <vt:lpstr>Cambria Math</vt:lpstr>
      <vt:lpstr>Gill Sans Nova Light</vt:lpstr>
      <vt:lpstr>Montserrat</vt:lpstr>
      <vt:lpstr>Sagona Book</vt:lpstr>
      <vt:lpstr>Times New Roman</vt:lpstr>
      <vt:lpstr>Tw Cen MT</vt:lpstr>
      <vt:lpstr>OrganicShapes</vt:lpstr>
      <vt:lpstr>Mechanical characterisation of braided carbon nanotubes for wire scanners </vt:lpstr>
      <vt:lpstr>Introduction to the presenter</vt:lpstr>
      <vt:lpstr>CERN Collaboration and CMS Affiliation</vt:lpstr>
      <vt:lpstr>The University of Bath</vt:lpstr>
      <vt:lpstr>Project Background: The wire scanner problem</vt:lpstr>
      <vt:lpstr>Project Background: The wire scanner problem</vt:lpstr>
      <vt:lpstr>Project Background: The wire scanner problem</vt:lpstr>
      <vt:lpstr>Material selection</vt:lpstr>
      <vt:lpstr>Project Background: Carbon nanotubes</vt:lpstr>
      <vt:lpstr>Project Background: Carbon nanotubes</vt:lpstr>
      <vt:lpstr>Manufacturing CNTs</vt:lpstr>
      <vt:lpstr>Why braid?</vt:lpstr>
      <vt:lpstr>Project Background: Braided CNT’s</vt:lpstr>
      <vt:lpstr>Project Background: Braided CNT’s</vt:lpstr>
      <vt:lpstr>Experimental methods</vt:lpstr>
      <vt:lpstr>Experimental methods: Single fibre failure</vt:lpstr>
      <vt:lpstr>Experimental methods: Multiple fibre failure</vt:lpstr>
      <vt:lpstr>Results</vt:lpstr>
      <vt:lpstr>Results: Braiding regularity</vt:lpstr>
      <vt:lpstr>Results: CT</vt:lpstr>
      <vt:lpstr>Results: CT</vt:lpstr>
      <vt:lpstr>Results: CT and digital microscope correlation</vt:lpstr>
      <vt:lpstr>Results: High speed imaging</vt:lpstr>
      <vt:lpstr>Finite Element Simulations</vt:lpstr>
      <vt:lpstr>FEA Results</vt:lpstr>
      <vt:lpstr>PhD Student Selected – Gerard Aliana Cervera </vt:lpstr>
      <vt:lpstr>Thank you</vt:lpstr>
    </vt:vector>
  </TitlesOfParts>
  <Company>University of Bath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Paloma Rodriguez Santana</dc:creator>
  <cp:lastModifiedBy>Alexander Lunt</cp:lastModifiedBy>
  <cp:revision>4</cp:revision>
  <dcterms:created xsi:type="dcterms:W3CDTF">2022-10-24T12:18:10Z</dcterms:created>
  <dcterms:modified xsi:type="dcterms:W3CDTF">2023-06-15T14:28:54Z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