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69" r:id="rId2"/>
    <p:sldId id="27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38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40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28EF1-C5B9-4829-AD32-B4799CDD0E94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8B7EE-06B4-4651-9454-80BF922122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256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2D4DD-3D0A-D38D-71D2-239337FB7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5E5EA-1DA6-6AC3-1ACD-714D32CA2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0EF44-23E1-C12E-73F1-924878C75A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13E5A-2CC7-B91E-D5A1-3C3FFC299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- Low Density Materials Workshop 0623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635D9-277F-C9F1-3756-D559FDB1E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2F8C0AF-4D97-4571-AE8C-5A83AB2F27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892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B1184-2A1B-D439-39A6-4454829B3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DF6C9-EFF2-0470-361B-3A023B6FD8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C3848D-8808-F9D8-AB9A-E4C45EBCA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- Low Density Materials Workshop 0623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43E7D6-F4A1-4B91-2CA8-AF3ADC6FB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2F8C0AF-4D97-4571-AE8C-5A83AB2F27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73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B428F-AF38-BCD7-6672-DE0B668703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4CE883-90F6-6572-2105-AA04F167D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90516-C6A9-1072-CFF0-349000BF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33360" y="6492875"/>
            <a:ext cx="4358640" cy="365125"/>
          </a:xfrm>
        </p:spPr>
        <p:txBody>
          <a:bodyPr/>
          <a:lstStyle/>
          <a:p>
            <a:r>
              <a:rPr lang="en-GB"/>
              <a:t>Ray Veness - Low Density Materials Workshop 0623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882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/>
          <a:lstStyle/>
          <a:p>
            <a:fld id="{F55E8FA9-BF93-4110-B321-0FA7F27D590A}" type="datetime1">
              <a:rPr lang="en-GB" smtClean="0"/>
              <a:t>20/06/2023</a:t>
            </a:fld>
            <a:endParaRPr lang="en-GB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GB"/>
              <a:t>Nanomaterials in SY/BI : Ray VENESS : November 2021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/>
          <a:lstStyle/>
          <a:p>
            <a:fld id="{93506D37-82C8-4900-9432-4839B20F1E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607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/>
          <a:lstStyle/>
          <a:p>
            <a:fld id="{C43AA7FF-FDF9-4D75-B1DA-898A41D21FFF}" type="datetime1">
              <a:rPr lang="en-GB" smtClean="0"/>
              <a:t>20/06/2023</a:t>
            </a:fld>
            <a:endParaRPr lang="en-GB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GB"/>
              <a:t>Nanomaterials in SY/BI : Ray VENESS : November 2021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/>
          <a:lstStyle/>
          <a:p>
            <a:fld id="{93506D37-82C8-4900-9432-4839B20F1E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920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D6A05C3-CE9F-C84C-3C98-0AF02DC69BF6}"/>
              </a:ext>
            </a:extLst>
          </p:cNvPr>
          <p:cNvSpPr/>
          <p:nvPr userDrawn="1"/>
        </p:nvSpPr>
        <p:spPr>
          <a:xfrm>
            <a:off x="0" y="6584950"/>
            <a:ext cx="12192000" cy="273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FC3E4F-DCFA-3693-EFD1-BB9BD696D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35"/>
            <a:ext cx="12192000" cy="9023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1B67F8-8D83-5592-5B15-D37E8A407C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5FFBD6-AA0B-61E5-5B4A-D61BB836E4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4450" y="6584950"/>
            <a:ext cx="41148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Ray Veness - Low Density Materials Workshop 0623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426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49" r:id="rId3"/>
    <p:sldLayoutId id="2147483655" r:id="rId4"/>
    <p:sldLayoutId id="2147483656" r:id="rId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90DF8-1188-4332-8123-72B697295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 hope will come out of this workshop </a:t>
            </a:r>
            <a:r>
              <a:rPr lang="en-US"/>
              <a:t>- Thierry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A1515-B21B-4EEC-A3A6-1F7E838E5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1120"/>
            <a:ext cx="10515600" cy="483584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Low Z interesting, but not only C (BN, </a:t>
            </a:r>
            <a:r>
              <a:rPr lang="en-US" dirty="0" err="1"/>
              <a:t>SiC</a:t>
            </a:r>
            <a:r>
              <a:rPr lang="en-US" dirty="0"/>
              <a:t>, NT)</a:t>
            </a:r>
          </a:p>
          <a:p>
            <a:r>
              <a:rPr lang="en-US" dirty="0"/>
              <a:t>NT as building block, their properties interesting in the context of hierarchical materials (</a:t>
            </a:r>
            <a:r>
              <a:rPr lang="en-US" dirty="0" err="1"/>
              <a:t>eg</a:t>
            </a:r>
            <a:r>
              <a:rPr lang="en-US" dirty="0"/>
              <a:t> density, length, diameter)</a:t>
            </a:r>
          </a:p>
          <a:p>
            <a:r>
              <a:rPr lang="en-US" dirty="0"/>
              <a:t>Most applications (Bi wires, screens, BID, Isolde targets ) interested in same range properties (low </a:t>
            </a:r>
            <a:r>
              <a:rPr lang="en-US" dirty="0" err="1"/>
              <a:t>dE</a:t>
            </a:r>
            <a:r>
              <a:rPr lang="en-US" dirty="0"/>
              <a:t>/</a:t>
            </a:r>
            <a:r>
              <a:rPr lang="en-US" dirty="0" err="1"/>
              <a:t>dX</a:t>
            </a:r>
            <a:r>
              <a:rPr lang="en-US" dirty="0"/>
              <a:t>, high lambda, tensile strength, mode of rupture)</a:t>
            </a:r>
          </a:p>
          <a:p>
            <a:r>
              <a:rPr lang="en-US" dirty="0"/>
              <a:t>Most applications need to procure for limited series </a:t>
            </a:r>
            <a:r>
              <a:rPr lang="en-US" dirty="0">
                <a:sym typeface="Wingdings" pitchFamily="2" charset="2"/>
              </a:rPr>
              <a:t> can afford higher prices, but likely won’t find the right fit from the available supply</a:t>
            </a:r>
          </a:p>
          <a:p>
            <a:r>
              <a:rPr lang="en-US" dirty="0">
                <a:sym typeface="Wingdings" pitchFamily="2" charset="2"/>
              </a:rPr>
              <a:t>Need to get range of products (</a:t>
            </a:r>
            <a:r>
              <a:rPr lang="en-US" dirty="0" err="1">
                <a:sym typeface="Wingdings" pitchFamily="2" charset="2"/>
              </a:rPr>
              <a:t>eg</a:t>
            </a:r>
            <a:r>
              <a:rPr lang="en-US" dirty="0">
                <a:sym typeface="Wingdings" pitchFamily="2" charset="2"/>
              </a:rPr>
              <a:t> fibers) where parameters can be selected and “verified” (</a:t>
            </a:r>
            <a:r>
              <a:rPr lang="en-US" dirty="0" err="1">
                <a:sym typeface="Wingdings" pitchFamily="2" charset="2"/>
              </a:rPr>
              <a:t>Eg</a:t>
            </a:r>
            <a:r>
              <a:rPr lang="en-US" dirty="0">
                <a:sym typeface="Wingdings" pitchFamily="2" charset="2"/>
              </a:rPr>
              <a:t> purity, diameter, </a:t>
            </a:r>
            <a:r>
              <a:rPr lang="en-US" dirty="0" err="1">
                <a:sym typeface="Wingdings" pitchFamily="2" charset="2"/>
              </a:rPr>
              <a:t>etc</a:t>
            </a:r>
            <a:r>
              <a:rPr lang="en-US" dirty="0">
                <a:sym typeface="Wingdings" pitchFamily="2" charset="2"/>
              </a:rPr>
              <a:t>) and compared to performance in “quick” selection tests (</a:t>
            </a:r>
            <a:r>
              <a:rPr lang="en-US" dirty="0" err="1">
                <a:sym typeface="Wingdings" pitchFamily="2" charset="2"/>
              </a:rPr>
              <a:t>HiRadMat</a:t>
            </a:r>
            <a:r>
              <a:rPr lang="en-US" dirty="0">
                <a:sym typeface="Wingdings" pitchFamily="2" charset="2"/>
              </a:rPr>
              <a:t> final test, need another “quick and dirty test”;</a:t>
            </a:r>
          </a:p>
          <a:p>
            <a:r>
              <a:rPr lang="en-US" dirty="0">
                <a:sym typeface="Wingdings" pitchFamily="2" charset="2"/>
              </a:rPr>
              <a:t>Simulation are important but mode of failure not fully predicted (lack of data, sometimes did not focus on right mode of failure (work function vs sublimation)</a:t>
            </a:r>
          </a:p>
          <a:p>
            <a:r>
              <a:rPr lang="en-US" dirty="0">
                <a:sym typeface="Wingdings" pitchFamily="2" charset="2"/>
              </a:rPr>
              <a:t>Since material properties of fibers are still orders of magnitude lower than individual CNT, need to see if </a:t>
            </a:r>
            <a:r>
              <a:rPr lang="en-US" dirty="0" err="1">
                <a:sym typeface="Wingdings" pitchFamily="2" charset="2"/>
              </a:rPr>
              <a:t>VdW</a:t>
            </a:r>
            <a:r>
              <a:rPr lang="en-US" dirty="0">
                <a:sym typeface="Wingdings" pitchFamily="2" charset="2"/>
              </a:rPr>
              <a:t> and fiber quality could be used as selection criteria (and see if curing, removal of impurities, </a:t>
            </a:r>
            <a:r>
              <a:rPr lang="en-US" dirty="0" err="1">
                <a:sym typeface="Wingdings" pitchFamily="2" charset="2"/>
              </a:rPr>
              <a:t>etc</a:t>
            </a:r>
            <a:r>
              <a:rPr lang="en-US" dirty="0">
                <a:sym typeface="Wingdings" pitchFamily="2" charset="2"/>
              </a:rPr>
              <a:t> can improve the result: probably </a:t>
            </a:r>
            <a:r>
              <a:rPr lang="en-US" dirty="0" err="1">
                <a:sym typeface="Wingdings" pitchFamily="2" charset="2"/>
              </a:rPr>
              <a:t>nanolab</a:t>
            </a:r>
            <a:r>
              <a:rPr lang="en-US" dirty="0">
                <a:sym typeface="Wingdings" pitchFamily="2" charset="2"/>
              </a:rPr>
              <a:t> + MME could play a role there)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D75B1-9B6D-47BF-872D-838101BE5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Nanomaterials in SY/BI : Ray VENESS : November 2021</a:t>
            </a:r>
          </a:p>
        </p:txBody>
      </p:sp>
    </p:spTree>
    <p:extLst>
      <p:ext uri="{BB962C8B-B14F-4D97-AF65-F5344CB8AC3E}">
        <p14:creationId xmlns:p14="http://schemas.microsoft.com/office/powerpoint/2010/main" val="2339028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BA314-71B6-06A0-2022-2BE8DD371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C60D42-6DE9-2EFB-D470-13C45DD71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- Low Density Materials Workshop 0623</a:t>
            </a:r>
          </a:p>
        </p:txBody>
      </p:sp>
    </p:spTree>
    <p:extLst>
      <p:ext uri="{BB962C8B-B14F-4D97-AF65-F5344CB8AC3E}">
        <p14:creationId xmlns:p14="http://schemas.microsoft.com/office/powerpoint/2010/main" val="935151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4525</TotalTime>
  <Words>261</Words>
  <Application>Microsoft Macintosh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What I hope will come out of this workshop - Thierry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Raymond Veness</dc:creator>
  <cp:lastModifiedBy>Thierry Stora</cp:lastModifiedBy>
  <cp:revision>43</cp:revision>
  <dcterms:created xsi:type="dcterms:W3CDTF">2023-06-16T14:37:40Z</dcterms:created>
  <dcterms:modified xsi:type="dcterms:W3CDTF">2023-06-21T05:37:12Z</dcterms:modified>
</cp:coreProperties>
</file>