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786A5-3DDD-CF50-6B7D-DE9343508F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939ACA-D4ED-FA2A-BA8A-ACFC70149B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00B1B-E7C8-79FB-5AB1-5DB2707C9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6645-5851-411D-BD2C-C5ADD0CEBD64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5EFD5-702C-3A32-C382-8851647D8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9835D-793A-79AC-683D-6C0B0639C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A4FA5-5109-4B5F-8B8F-B1E5E8148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868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2B6CF-A4E3-5AD1-863F-B4FA8E985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305706-DE0D-71A3-DEAB-7376FB1F0D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3B2E-7973-AF3F-00DF-B92136C2A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6645-5851-411D-BD2C-C5ADD0CEBD64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36498-0467-9744-F241-12833AECE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CDA55-D0A0-C442-9CA3-B0DF8CD9C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A4FA5-5109-4B5F-8B8F-B1E5E8148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376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B4B383-1C30-B86E-A960-0B219592C2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2C001E-FA24-53DF-3F51-D2597FB67E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A6507-C53F-7207-07D6-6C1B1D840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6645-5851-411D-BD2C-C5ADD0CEBD64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57218-9F10-A9B0-5C4B-C584E1E0C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006F9-7E08-E9B2-73FF-1E65650A3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A4FA5-5109-4B5F-8B8F-B1E5E8148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106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6A94E-A148-1048-36A4-EB05BE1C9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8B0B4A-69D3-D596-41AD-7AF8D1AD72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F0286-C909-96CB-C50F-4CCDC964E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6645-5851-411D-BD2C-C5ADD0CEBD64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1B4056-7139-1E8B-8D55-31498F337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F35C6-9D8B-35D0-16D2-0BCE236C2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A4FA5-5109-4B5F-8B8F-B1E5E8148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112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5146D-D09A-8591-0F26-2096ACD82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94A6EC-2817-0DC8-E2A3-59600F221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E03B06-DD0E-E710-3066-ABF7D3398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6645-5851-411D-BD2C-C5ADD0CEBD64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D4DDA-752E-10BF-C633-81DD107AB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071F6-C7C4-03F7-5320-8D96C6F1B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A4FA5-5109-4B5F-8B8F-B1E5E8148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856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1DBB2-7F7F-D40A-261E-AD257D3FD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180BC-DA21-848C-BC28-18199F153F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B2B5FB-905C-57FD-5EAF-59E1111F2C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D24BAB-0536-9F0A-7AF1-E65058411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6645-5851-411D-BD2C-C5ADD0CEBD64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FAAB23-0383-9C17-E720-026013AC9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9914CC-0DAC-00BC-1F83-AC85E474B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A4FA5-5109-4B5F-8B8F-B1E5E8148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66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A57B0-7EDF-40A2-5C90-97388D8C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235288-4908-71CB-60AE-F6FE4FC008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496DF7-50A5-0E07-CFAB-8B3E60358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244AE1-4983-877A-7868-056C78B76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F2695A-7FA0-2571-1EE8-335DB231E6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2CBA7D-07B5-5268-6086-248D16337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6645-5851-411D-BD2C-C5ADD0CEBD64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5BD4F0-6A6C-A267-3473-F799674CC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A72238-0090-916E-A447-13EB8ED9A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A4FA5-5109-4B5F-8B8F-B1E5E8148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698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05A4C-8E7C-16D6-F6C1-74C3717F5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19AFE6-2DCB-ECEA-C5E2-60F335359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6645-5851-411D-BD2C-C5ADD0CEBD64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DE5A80-5501-A481-1160-A96858D0C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A10512-EA91-41E4-17C3-7FC0E8CAB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A4FA5-5109-4B5F-8B8F-B1E5E8148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117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C0B28B-1863-4DA6-7416-5E16C7F9B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6645-5851-411D-BD2C-C5ADD0CEBD64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98A94F-5240-9F97-F935-23555DD7C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F723AE-D92B-F431-1262-03472933C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A4FA5-5109-4B5F-8B8F-B1E5E8148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17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AD152-58A5-D995-F9AA-ECB194DFB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C868FC-FB81-8B7A-058D-04FF2CE94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670AB9-92F1-474C-F5ED-3E25E57C97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D6428F-CF91-79CE-7E2D-7A320975F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6645-5851-411D-BD2C-C5ADD0CEBD64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D7CCDE-372B-4013-425D-18BAD0A89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61819B-0476-22A4-2E91-7E0389CD5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A4FA5-5109-4B5F-8B8F-B1E5E8148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13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23B5E-8CBF-5420-E643-79DA2C326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BD25A6-3797-BAA7-F2D3-1A36E9CB53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7CFCB0-E0BD-6448-C63F-5ABA8558EF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D8DDC0-A330-A94A-9E57-6AA309053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6645-5851-411D-BD2C-C5ADD0CEBD64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32A151-6AA2-8AD9-40D0-4203297E0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55340C-1C31-EA24-A74D-C3100E541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A4FA5-5109-4B5F-8B8F-B1E5E8148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857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EC43FA-A521-D3D2-0117-217BF645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FD2448-6745-34B9-9D73-BC707ED21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ADC16-38A6-0B9C-0A2B-EEFC768EF7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D6645-5851-411D-BD2C-C5ADD0CEBD64}" type="datetimeFigureOut">
              <a:rPr lang="en-GB" smtClean="0"/>
              <a:t>12/04/2023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DA664-6F03-98FC-28D0-9679C09545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1790FA-1A33-7677-74B0-D07749266F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A4FA5-5109-4B5F-8B8F-B1E5E8148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408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cid:image004.png@01D96190.B3782280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cid:image003.png@01D96190.2A2BAAB0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05C18-DB9D-5EE0-8734-BF8FAC22FB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Mirror coil structure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E48D0E-9FC2-6B25-76E6-F6A4251C0D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Short version</a:t>
            </a:r>
          </a:p>
        </p:txBody>
      </p:sp>
    </p:spTree>
    <p:extLst>
      <p:ext uri="{BB962C8B-B14F-4D97-AF65-F5344CB8AC3E}">
        <p14:creationId xmlns:p14="http://schemas.microsoft.com/office/powerpoint/2010/main" val="2472261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960A8B80-4590-6948-CCBE-EAF928569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654" y="1204118"/>
            <a:ext cx="4522786" cy="444976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4FDEAA0-0BA1-F403-0EF7-7C8C2BB602A4}"/>
              </a:ext>
            </a:extLst>
          </p:cNvPr>
          <p:cNvSpPr txBox="1"/>
          <p:nvPr/>
        </p:nvSpPr>
        <p:spPr>
          <a:xfrm>
            <a:off x="6428671" y="738909"/>
            <a:ext cx="532014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External structure assembled the first time only. Cylinder forced at hot around iron yoke halves and  aluminium stoppers. It fits at 250 C so we heat at 400 C to get rid of tolerances.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Iron yoke gap can be tuned via keys.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Vertical or horizontal gap (insert can be turned).</a:t>
            </a:r>
          </a:p>
          <a:p>
            <a:r>
              <a:rPr lang="en-GB" dirty="0"/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Mirror insert , can be removed and become a single aperture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A block coil (40 mm aperture) can probably fit.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Bladders and keys.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In a long configuration shell welding + domes (or plates) at the extremities. Long bladders (thicker tubes? Welded parts (Nico did something in the past)?).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E9FB69-2B72-0F25-D210-6520C07E9F3C}"/>
              </a:ext>
            </a:extLst>
          </p:cNvPr>
          <p:cNvSpPr txBox="1"/>
          <p:nvPr/>
        </p:nvSpPr>
        <p:spPr>
          <a:xfrm>
            <a:off x="1089891" y="6003636"/>
            <a:ext cx="4433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Drawings from </a:t>
            </a:r>
            <a:r>
              <a:rPr lang="pl-PL" dirty="0"/>
              <a:t>Nikolina Vejnovic </a:t>
            </a:r>
            <a:r>
              <a:rPr lang="en-US" dirty="0"/>
              <a:t>(MME)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5279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CB7203-DBF5-9DB5-DCF6-B305EF8EB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461" y="619184"/>
            <a:ext cx="8425713" cy="5419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588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6FB32C4-33B6-71AB-52E1-8E0CF1FAFF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996" y="1223785"/>
            <a:ext cx="5046985" cy="476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7169C0-7332-8916-93C6-F4DB0901122C}"/>
              </a:ext>
            </a:extLst>
          </p:cNvPr>
          <p:cNvSpPr txBox="1"/>
          <p:nvPr/>
        </p:nvSpPr>
        <p:spPr>
          <a:xfrm>
            <a:off x="7315200" y="2466110"/>
            <a:ext cx="36114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11 T coils can fit. Test of the structure with a known coil?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Optimized around 12 T cos</a:t>
            </a:r>
            <a:r>
              <a:rPr lang="el-GR" dirty="0"/>
              <a:t>θ</a:t>
            </a:r>
            <a:r>
              <a:rPr lang="en-GB" dirty="0"/>
              <a:t> coils but other ‘things’ could fit.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Up to 2-m long coils.</a:t>
            </a:r>
          </a:p>
        </p:txBody>
      </p:sp>
    </p:spTree>
    <p:extLst>
      <p:ext uri="{BB962C8B-B14F-4D97-AF65-F5344CB8AC3E}">
        <p14:creationId xmlns:p14="http://schemas.microsoft.com/office/powerpoint/2010/main" val="3031933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schematic&#10;&#10;Description automatically generated">
            <a:extLst>
              <a:ext uri="{FF2B5EF4-FFF2-40B4-BE49-F238E27FC236}">
                <a16:creationId xmlns:a16="http://schemas.microsoft.com/office/drawing/2014/main" id="{6E55016D-8823-70EB-E422-52F222929B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1919" y="1110528"/>
            <a:ext cx="5984009" cy="4488007"/>
          </a:xfrm>
          <a:prstGeom prst="rect">
            <a:avLst/>
          </a:prstGeom>
        </p:spPr>
      </p:pic>
      <p:pic>
        <p:nvPicPr>
          <p:cNvPr id="1026" name="Picture 6">
            <a:extLst>
              <a:ext uri="{FF2B5EF4-FFF2-40B4-BE49-F238E27FC236}">
                <a16:creationId xmlns:a16="http://schemas.microsoft.com/office/drawing/2014/main" id="{3A3584C4-1748-BDF0-B822-F9452667C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442" y="1539586"/>
            <a:ext cx="5091112" cy="412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2349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164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Mirror coil structure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Diego Perini</dc:creator>
  <cp:lastModifiedBy>Diego Perini</cp:lastModifiedBy>
  <cp:revision>9</cp:revision>
  <dcterms:created xsi:type="dcterms:W3CDTF">2023-04-12T11:37:00Z</dcterms:created>
  <dcterms:modified xsi:type="dcterms:W3CDTF">2023-04-12T13:53:07Z</dcterms:modified>
</cp:coreProperties>
</file>