
<file path=[Content_Types].xml><?xml version="1.0" encoding="utf-8"?>
<Types xmlns="http://schemas.openxmlformats.org/package/2006/content-types">
  <Override PartName="/ppt/slideLayouts/slideLayout904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71.xml" ContentType="application/vnd.openxmlformats-officedocument.theme+xml"/>
  <Override PartName="/ppt/slideLayouts/slideLayout949.xml" ContentType="application/vnd.openxmlformats-officedocument.presentationml.slideLayout+xml"/>
  <Override PartName="/ppt/slideLayouts/slideLayout824.xml" ContentType="application/vnd.openxmlformats-officedocument.presentationml.slideLayout+xml"/>
  <Override PartName="/ppt/slideMasters/slideMaster150.xml" ContentType="application/vnd.openxmlformats-officedocument.presentationml.slideMaster+xml"/>
  <Override PartName="/ppt/slideLayouts/slideLayout338.xml" ContentType="application/vnd.openxmlformats-officedocument.presentationml.slideLayout+xml"/>
  <Override PartName="/ppt/slideLayouts/slideLayout1771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16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427.xml" ContentType="application/vnd.openxmlformats-officedocument.presentationml.slideLayout+xml"/>
  <Override PartName="/ppt/theme/theme117.xml" ContentType="application/vnd.openxmlformats-officedocument.theme+xml"/>
  <Override PartName="/ppt/slideLayouts/slideLayout30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347.xml" ContentType="application/vnd.openxmlformats-officedocument.presentationml.slideLayout+xml"/>
  <Override PartName="/ppt/slideLayouts/slideLayout1780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294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516.xml" ContentType="application/vnd.openxmlformats-officedocument.presentationml.slideLayout+xml"/>
  <Override PartName="/ppt/theme/theme12.xml" ContentType="application/vnd.openxmlformats-officedocument.theme+xml"/>
  <Override PartName="/ppt/slideMasters/slideMaster136.xml" ContentType="application/vnd.openxmlformats-officedocument.presentationml.slideMaster+xml"/>
  <Override PartName="/ppt/theme/theme57.xml" ContentType="application/vnd.openxmlformats-officedocument.theme+xml"/>
  <Override PartName="/ppt/slideLayouts/slideLayout1463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Layouts/slideLayout1383.xml" ContentType="application/vnd.openxmlformats-officedocument.presentationml.slideLayout+xml"/>
  <Override PartName="/ppt/slideLayouts/slideLayout1632.xml" ContentType="application/vnd.openxmlformats-officedocument.presentationml.slideLayout+xml"/>
  <Override PartName="/ppt/slideLayouts/slideLayout16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21.xml" ContentType="application/vnd.openxmlformats-officedocument.theme+xml"/>
  <Override PartName="/ppt/slideMasters/slideMaster100.xml" ContentType="application/vnd.openxmlformats-officedocument.presentationml.slideMaster+xml"/>
  <Override PartName="/ppt/slideMasters/slideMaster145.xml" ContentType="application/vnd.openxmlformats-officedocument.presentationml.slideMaster+xml"/>
  <Override PartName="/ppt/theme/theme66.xml" ContentType="application/vnd.openxmlformats-officedocument.theme+xml"/>
  <Override PartName="/ppt/slideLayouts/slideLayout1552.xml" ContentType="application/vnd.openxmlformats-officedocument.presentationml.slideLayout+xml"/>
  <Override PartName="/ppt/slideLayouts/slideLayout1472.xml" ContentType="application/vnd.openxmlformats-officedocument.presentationml.slideLayout+xml"/>
  <Override PartName="/ppt/slideLayouts/slideLayout1597.xml" ContentType="application/vnd.openxmlformats-officedocument.presentationml.slideLayout+xml"/>
  <Override PartName="/ppt/slideLayouts/slideLayout1721.xml" ContentType="application/vnd.openxmlformats-officedocument.presentationml.slideLayout+xml"/>
  <Override PartName="/ppt/slideLayouts/slideLayout1392.xml" ContentType="application/vnd.openxmlformats-officedocument.presentationml.slideLayout+xml"/>
  <Override PartName="/ppt/slideLayouts/slideLayout176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641.xml" ContentType="application/vnd.openxmlformats-officedocument.presentationml.slideLayout+xml"/>
  <Override PartName="/ppt/slideLayouts/slideLayout16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030.xml" ContentType="application/vnd.openxmlformats-officedocument.presentationml.slideLayout+xml"/>
  <Override PartName="/ppt/slideLayouts/slideLayout1075.xml" ContentType="application/vnd.openxmlformats-officedocument.presentationml.slideLayout+xml"/>
  <Override PartName="/ppt/slideLayouts/slideLayout1324.xml" ContentType="application/vnd.openxmlformats-officedocument.presentationml.slideLayout+xml"/>
  <Override PartName="/ppt/slideLayouts/slideLayout136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244.xml" ContentType="application/vnd.openxmlformats-officedocument.presentationml.slideLayout+xml"/>
  <Override PartName="/ppt/slideLayouts/slideLayout1289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164.xml" ContentType="application/vnd.openxmlformats-officedocument.presentationml.slideLayout+xml"/>
  <Override PartName="/ppt/slideLayouts/slideLayout1538.xml" ContentType="application/vnd.openxmlformats-officedocument.presentationml.slideLayout+xml"/>
  <Override PartName="/ppt/slideLayouts/slideLayout1413.xml" ContentType="application/vnd.openxmlformats-officedocument.presentationml.slideLayout+xml"/>
  <Override PartName="/ppt/slideLayouts/slideLayout1084.xml" ContentType="application/vnd.openxmlformats-officedocument.presentationml.slideLayout+xml"/>
  <Override PartName="/ppt/slideLayouts/slideLayout1458.xml" ContentType="application/vnd.openxmlformats-officedocument.presentationml.slideLayout+xml"/>
  <Override PartName="/ppt/slideLayouts/slideLayout1333.xml" ContentType="application/vnd.openxmlformats-officedocument.presentationml.slideLayout+xml"/>
  <Override PartName="/ppt/slideLayouts/slideLayout1707.xml" ContentType="application/vnd.openxmlformats-officedocument.presentationml.slideLayout+xml"/>
  <Override PartName="/ppt/slideLayouts/slideLayout137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53.xml" ContentType="application/vnd.openxmlformats-officedocument.presentationml.slideLayout+xml"/>
  <Override PartName="/ppt/slideLayouts/slideLayout1627.xml" ContentType="application/vnd.openxmlformats-officedocument.presentationml.slideLayout+xml"/>
  <Override PartName="/ppt/slideLayouts/slideLayout1298.xml" ContentType="application/vnd.openxmlformats-officedocument.presentationml.slideLayout+xml"/>
  <Override PartName="/ppt/slideLayouts/slideLayout1502.xml" ContentType="application/vnd.openxmlformats-officedocument.presentationml.slideLayout+xml"/>
  <Override PartName="/ppt/slideLayouts/slideLayout1547.xml" ContentType="application/vnd.openxmlformats-officedocument.presentationml.slideLayout+xml"/>
  <Override PartName="/ppt/slideLayouts/slideLayout1422.xml" ContentType="application/vnd.openxmlformats-officedocument.presentationml.slideLayout+xml"/>
  <Override PartName="/ppt/slideLayouts/slideLayout1716.xml" ContentType="application/vnd.openxmlformats-officedocument.presentationml.slideLayout+xml"/>
  <Override PartName="/ppt/slideLayouts/slideLayout695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Layouts/slideLayout1105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864.xml" ContentType="application/vnd.openxmlformats-officedocument.presentationml.slideLayout+xml"/>
  <Override PartName="/ppt/slideLayouts/slideLayout1025.xml" ContentType="application/vnd.openxmlformats-officedocument.presentationml.slideLayout+xml"/>
  <Override PartName="/ppt/slideLayouts/slideLayout78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19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239.xml" ContentType="application/vnd.openxmlformats-officedocument.presentationml.slideLayout+xml"/>
  <Override PartName="/ppt/slideLayouts/slideLayout953.xml" ContentType="application/vnd.openxmlformats-officedocument.presentationml.slideLayout+xml"/>
  <Override PartName="/ppt/slideLayouts/slideLayout1114.xml" ContentType="application/vnd.openxmlformats-officedocument.presentationml.slideLayout+xml"/>
  <Override PartName="/ppt/slideLayouts/slideLayout998.xml" ContentType="application/vnd.openxmlformats-officedocument.presentationml.slideLayout+xml"/>
  <Override PartName="/ppt/slideLayouts/slideLayout1159.xml" ContentType="application/vnd.openxmlformats-officedocument.presentationml.slideLayout+xml"/>
  <Override PartName="/ppt/slideLayouts/slideLayout873.xml" ContentType="application/vnd.openxmlformats-officedocument.presentationml.slideLayout+xml"/>
  <Override PartName="/ppt/slideLayouts/slideLayout1408.xml" ContentType="application/vnd.openxmlformats-officedocument.presentationml.slideLayout+xml"/>
  <Override PartName="/ppt/slideLayouts/slideLayout793.xml" ContentType="application/vnd.openxmlformats-officedocument.presentationml.slideLayout+xml"/>
  <Override PartName="/ppt/slideLayouts/slideLayout132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431.xml" ContentType="application/vnd.openxmlformats-officedocument.presentationml.slideLayout+xml"/>
  <Override PartName="/ppt/theme/theme121.xml" ContentType="application/vnd.openxmlformats-officedocument.theme+xml"/>
  <Override PartName="/ppt/slideLayouts/slideLayout476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72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60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645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9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61.xml" ContentType="application/vnd.openxmlformats-officedocument.theme+xml"/>
  <Override PartName="/ppt/slideLayouts/slideLayout81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theme/theme130.xml" ContentType="application/vnd.openxmlformats-officedocument.theme+xml"/>
  <Override PartName="/ppt/slideLayouts/slideLayout859.xml" ContentType="application/vnd.openxmlformats-officedocument.presentationml.slideLayout+xml"/>
  <Override PartName="/ppt/slideMasters/slideMaster73.xml" ContentType="application/vnd.openxmlformats-officedocument.presentationml.slideMaster+xml"/>
  <Override PartName="/ppt/slideLayouts/slideLayout734.xml" ContentType="application/vnd.openxmlformats-officedocument.presentationml.slideLayout+xml"/>
  <Override PartName="/ppt/slideLayouts/slideLayout779.xml" ContentType="application/vnd.openxmlformats-officedocument.presentationml.slideLayout+xml"/>
  <Override PartName="/ppt/slideLayouts/slideLayout654.xml" ContentType="application/vnd.openxmlformats-officedocument.presentationml.slideLayout+xml"/>
  <Override PartName="/ppt/slideLayouts/slideLayout699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903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70.xml" ContentType="application/vnd.openxmlformats-officedocument.theme+xml"/>
  <Override PartName="/ppt/slideLayouts/slideLayout948.xml" ContentType="application/vnd.openxmlformats-officedocument.presentationml.slideLayout+xml"/>
  <Override PartName="/ppt/slideLayouts/slideLayout823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1770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1690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426.xml" ContentType="application/vnd.openxmlformats-officedocument.presentationml.slideLayout+xml"/>
  <Override PartName="/ppt/theme/theme116.xml" ContentType="application/vnd.openxmlformats-officedocument.theme+xml"/>
  <Override PartName="/ppt/slideLayouts/slideLayout30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46.xml" ContentType="application/vnd.openxmlformats-officedocument.presentationml.slideLayout+xml"/>
  <Override PartName="/ppt/slideMasters/slideMaster59.xml" ContentType="application/vnd.openxmlformats-officedocument.presentationml.slideMaster+xml"/>
  <Override PartName="/ppt/slideLayouts/slideLayout221.xml" ContentType="application/vnd.openxmlformats-officedocument.presentationml.slideLayout+xml"/>
  <Override PartName="/ppt/slideLayouts/slideLayout1293.xml" ContentType="application/vnd.openxmlformats-officedocument.presentationml.slideLayout+xml"/>
  <Override PartName="/ppt/slideLayouts/slideLayout515.xml" ContentType="application/vnd.openxmlformats-officedocument.presentationml.slideLayout+xml"/>
  <Override PartName="/ppt/theme/theme11.xml" ContentType="application/vnd.openxmlformats-officedocument.theme+xml"/>
  <Override PartName="/ppt/slideMasters/slideMaster135.xml" ContentType="application/vnd.openxmlformats-officedocument.presentationml.slideMaster+xml"/>
  <Override PartName="/ppt/theme/theme56.xml" ContentType="application/vnd.openxmlformats-officedocument.theme+xml"/>
  <Override PartName="/ppt/slideLayouts/slideLayout809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1462.xml" ContentType="application/vnd.openxmlformats-officedocument.presentationml.slideLayout+xml"/>
  <Override PartName="/ppt/slideMasters/slideMaster68.xml" ContentType="application/vnd.openxmlformats-officedocument.presentationml.slideMaster+xml"/>
  <Override PartName="/ppt/slideLayouts/slideLayout729.xml" ContentType="application/vnd.openxmlformats-officedocument.presentationml.slideLayout+xml"/>
  <Override PartName="/ppt/slideLayouts/slideLayout1382.xml" ContentType="application/vnd.openxmlformats-officedocument.presentationml.slideLayout+xml"/>
  <Override PartName="/ppt/slideLayouts/slideLayout1756.xml" ContentType="application/vnd.openxmlformats-officedocument.presentationml.slideLayout+xml"/>
  <Override PartName="/ppt/slideLayouts/slideLayout1631.xml" ContentType="application/vnd.openxmlformats-officedocument.presentationml.slideLayout+xml"/>
  <Override PartName="/ppt/slideLayouts/slideLayout16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20.xml" ContentType="application/vnd.openxmlformats-officedocument.theme+xml"/>
  <Override PartName="/ppt/slideLayouts/slideLayout1551.xml" ContentType="application/vnd.openxmlformats-officedocument.presentationml.slideLayout+xml"/>
  <Override PartName="/ppt/slideMasters/slideMaster144.xml" ContentType="application/vnd.openxmlformats-officedocument.presentationml.slideMaster+xml"/>
  <Override PartName="/ppt/slideLayouts/slideLayout1596.xml" ContentType="application/vnd.openxmlformats-officedocument.presentationml.slideLayout+xml"/>
  <Override PartName="/ppt/slideLayouts/slideLayout1471.xml" ContentType="application/vnd.openxmlformats-officedocument.presentationml.slideLayout+xml"/>
  <Override PartName="/ppt/slideLayouts/slideLayout1720.xml" ContentType="application/vnd.openxmlformats-officedocument.presentationml.slideLayout+xml"/>
  <Override PartName="/ppt/slideLayouts/slideLayout1391.xml" ContentType="application/vnd.openxmlformats-officedocument.presentationml.slideLayout+xml"/>
  <Override PartName="/ppt/slideLayouts/slideLayout176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1640.xml" ContentType="application/vnd.openxmlformats-officedocument.presentationml.slideLayout+xml"/>
  <Override PartName="/ppt/slideLayouts/slideLayout1685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199.xml" ContentType="application/vnd.openxmlformats-officedocument.presentationml.slideLayout+xml"/>
  <Override PartName="/ppt/slideLayouts/slideLayout1074.xml" ContentType="application/vnd.openxmlformats-officedocument.presentationml.slideLayout+xml"/>
  <Override PartName="/ppt/slideLayouts/slideLayout1323.xml" ContentType="application/vnd.openxmlformats-officedocument.presentationml.slideLayout+xml"/>
  <Override PartName="/ppt/slideLayouts/slideLayout136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243.xml" ContentType="application/vnd.openxmlformats-officedocument.presentationml.slideLayout+xml"/>
  <Override PartName="/ppt/slideLayouts/slideLayout1288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1163.xml" ContentType="application/vnd.openxmlformats-officedocument.presentationml.slideLayout+xml"/>
  <Override PartName="/ppt/slideLayouts/slideLayout1537.xml" ContentType="application/vnd.openxmlformats-officedocument.presentationml.slideLayout+xml"/>
  <Override PartName="/ppt/slideLayouts/slideLayout1412.xml" ContentType="application/vnd.openxmlformats-officedocument.presentationml.slideLayout+xml"/>
  <Override PartName="/ppt/slideLayouts/slideLayout1083.xml" ContentType="application/vnd.openxmlformats-officedocument.presentationml.slideLayout+xml"/>
  <Override PartName="/ppt/slideLayouts/slideLayout1457.xml" ContentType="application/vnd.openxmlformats-officedocument.presentationml.slideLayout+xml"/>
  <Override PartName="/ppt/slideLayouts/slideLayout1332.xml" ContentType="application/vnd.openxmlformats-officedocument.presentationml.slideLayout+xml"/>
  <Override PartName="/ppt/slideLayouts/slideLayout1706.xml" ContentType="application/vnd.openxmlformats-officedocument.presentationml.slideLayout+xml"/>
  <Override PartName="/ppt/slideLayouts/slideLayout1377.xml" ContentType="application/vnd.openxmlformats-officedocument.presentationml.slideLayout+xml"/>
  <Override PartName="/ppt/slideLayouts/slideLayout1252.xml" ContentType="application/vnd.openxmlformats-officedocument.presentationml.slideLayout+xml"/>
  <Override PartName="/ppt/slideLayouts/slideLayout1626.xml" ContentType="application/vnd.openxmlformats-officedocument.presentationml.slideLayout+xml"/>
  <Override PartName="/ppt/slideLayouts/slideLayout1297.xml" ContentType="application/vnd.openxmlformats-officedocument.presentationml.slideLayout+xml"/>
  <Override PartName="/ppt/slideLayouts/slideLayout1501.xml" ContentType="application/vnd.openxmlformats-officedocument.presentationml.slideLayout+xml"/>
  <Override PartName="/ppt/slideLayouts/slideLayout1546.xml" ContentType="application/vnd.openxmlformats-officedocument.presentationml.slideLayout+xml"/>
  <Override PartName="/ppt/slideLayouts/slideLayout1421.xml" ContentType="application/vnd.openxmlformats-officedocument.presentationml.slideLayout+xml"/>
  <Override PartName="/ppt/slideLayouts/slideLayout1715.xml" ContentType="application/vnd.openxmlformats-officedocument.presentationml.slideLayout+xml"/>
  <Override PartName="/ppt/slideLayouts/slideLayout694.xml" ContentType="application/vnd.openxmlformats-officedocument.presentationml.slideLayout+xml"/>
  <Override PartName="/ppt/slideLayouts/slideLayout1229.xml" ContentType="application/vnd.openxmlformats-officedocument.presentationml.slideLayout+xml"/>
  <Override PartName="/ppt/slideLayouts/slideLayout1104.xml" ContentType="application/vnd.openxmlformats-officedocument.presentationml.slideLayout+xml"/>
  <Override PartName="/ppt/slideLayouts/slideLayout1149.xml" ContentType="application/vnd.openxmlformats-officedocument.presentationml.slideLayout+xml"/>
  <Override PartName="/ppt/slideLayouts/slideLayout863.xml" ContentType="application/vnd.openxmlformats-officedocument.presentationml.slideLayout+xml"/>
  <Override PartName="/ppt/slideLayouts/slideLayout1024.xml" ContentType="application/vnd.openxmlformats-officedocument.presentationml.slideLayout+xml"/>
  <Override PartName="/ppt/slideLayouts/slideLayout1069.xml" ContentType="application/vnd.openxmlformats-officedocument.presentationml.slideLayout+xml"/>
  <Override PartName="/ppt/slideLayouts/slideLayout783.xml" ContentType="application/vnd.openxmlformats-officedocument.presentationml.slideLayout+xml"/>
  <Override PartName="/ppt/slideLayouts/slideLayout13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238.xml" ContentType="application/vnd.openxmlformats-officedocument.presentationml.slideLayout+xml"/>
  <Override PartName="/ppt/slideLayouts/slideLayout952.xml" ContentType="application/vnd.openxmlformats-officedocument.presentationml.slideLayout+xml"/>
  <Override PartName="/ppt/slideLayouts/slideLayout1113.xml" ContentType="application/vnd.openxmlformats-officedocument.presentationml.slideLayout+xml"/>
  <Override PartName="/ppt/slideLayouts/slideLayout997.xml" ContentType="application/vnd.openxmlformats-officedocument.presentationml.slideLayout+xml"/>
  <Override PartName="/ppt/slideLayouts/slideLayout1158.xml" ContentType="application/vnd.openxmlformats-officedocument.presentationml.slideLayout+xml"/>
  <Override PartName="/ppt/slideLayouts/slideLayout872.xml" ContentType="application/vnd.openxmlformats-officedocument.presentationml.slideLayout+xml"/>
  <Override PartName="/ppt/slideLayouts/slideLayout1407.xml" ContentType="application/vnd.openxmlformats-officedocument.presentationml.slideLayout+xml"/>
  <Override PartName="/ppt/slideLayouts/slideLayout792.xml" ContentType="application/vnd.openxmlformats-officedocument.presentationml.slideLayout+xml"/>
  <Override PartName="/ppt/slideLayouts/slideLayout1327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Layouts/slideLayout430.xml" ContentType="application/vnd.openxmlformats-officedocument.presentationml.slideLayout+xml"/>
  <Override PartName="/ppt/theme/theme120.xml" ContentType="application/vnd.openxmlformats-officedocument.theme+xml"/>
  <Override PartName="/ppt/slideLayouts/slideLayout475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72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7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644.xml" ContentType="application/vnd.openxmlformats-officedocument.presentationml.slideLayout+xml"/>
  <Override PartName="/ppt/slideLayouts/slideLayout6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938.xml" ContentType="application/vnd.openxmlformats-officedocument.presentationml.slideLayout+xml"/>
  <Override PartName="/ppt/theme/theme60.xml" ContentType="application/vnd.openxmlformats-officedocument.theme+xml"/>
  <Override PartName="/ppt/slideLayouts/slideLayout81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858.xml" ContentType="application/vnd.openxmlformats-officedocument.presentationml.slideLayout+xml"/>
  <Override PartName="/ppt/slideMasters/slideMaster72.xml" ContentType="application/vnd.openxmlformats-officedocument.presentationml.slideMaster+xml"/>
  <Override PartName="/ppt/slideLayouts/slideLayout1019.xml" ContentType="application/vnd.openxmlformats-officedocument.presentationml.slideLayout+xml"/>
  <Override PartName="/ppt/slideLayouts/slideLayout733.xml" ContentType="application/vnd.openxmlformats-officedocument.presentationml.slideLayout+xml"/>
  <Override PartName="/ppt/slideLayouts/slideLayout778.xml" ContentType="application/vnd.openxmlformats-officedocument.presentationml.slideLayout+xml"/>
  <Override PartName="/ppt/slideLayouts/slideLayout65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902.xml" ContentType="application/vnd.openxmlformats-officedocument.presentationml.slideLayout+xml"/>
  <Override PartName="/ppt/slideLayouts/slideLayout94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822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425.xml" ContentType="application/vnd.openxmlformats-officedocument.presentationml.slideLayout+xml"/>
  <Override PartName="/ppt/theme/theme115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300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Masters/slideMaster58.xml" ContentType="application/vnd.openxmlformats-officedocument.presentationml.slideMaster+xml"/>
  <Override PartName="/ppt/slideLayouts/slideLayout7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639.xml" ContentType="application/vnd.openxmlformats-officedocument.presentationml.slideLayout+xml"/>
  <Override PartName="/ppt/slideLayouts/slideLayout1292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59.xml" ContentType="application/vnd.openxmlformats-officedocument.presentationml.slideLayout+xml"/>
  <Override PartName="/ppt/theme/theme10.xml" ContentType="application/vnd.openxmlformats-officedocument.theme+xml"/>
  <Override PartName="/ppt/slideMasters/slideMaster134.xml" ContentType="application/vnd.openxmlformats-officedocument.presentationml.slideMaster+xml"/>
  <Override PartName="/ppt/theme/theme55.xml" ContentType="application/vnd.openxmlformats-officedocument.theme+xml"/>
  <Override PartName="/ppt/slideLayouts/slideLayout808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1461.xml" ContentType="application/vnd.openxmlformats-officedocument.presentationml.slideLayout+xml"/>
  <Override PartName="/ppt/slideMasters/slideMaster67.xml" ContentType="application/vnd.openxmlformats-officedocument.presentationml.slideMaster+xml"/>
  <Override PartName="/ppt/slideLayouts/slideLayout728.xml" ContentType="application/vnd.openxmlformats-officedocument.presentationml.slideLayout+xml"/>
  <Override PartName="/ppt/slideLayouts/slideLayout1381.xml" ContentType="application/vnd.openxmlformats-officedocument.presentationml.slideLayout+xml"/>
  <Override PartName="/ppt/slideLayouts/slideLayout1755.xml" ContentType="application/vnd.openxmlformats-officedocument.presentationml.slideLayout+xml"/>
  <Override PartName="/ppt/slideLayouts/slideLayout1630.xml" ContentType="application/vnd.openxmlformats-officedocument.presentationml.slideLayout+xml"/>
  <Override PartName="/ppt/slideLayouts/slideLayout16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550.xml" ContentType="application/vnd.openxmlformats-officedocument.presentationml.slideLayout+xml"/>
  <Override PartName="/ppt/slideMasters/slideMaster143.xml" ContentType="application/vnd.openxmlformats-officedocument.presentationml.slideMaster+xml"/>
  <Override PartName="/ppt/slideLayouts/slideLayout1595.xml" ContentType="application/vnd.openxmlformats-officedocument.presentationml.slideLayout+xml"/>
  <Override PartName="/ppt/slideLayouts/slideLayout1470.xml" ContentType="application/vnd.openxmlformats-officedocument.presentationml.slideLayout+xml"/>
  <Override PartName="/ppt/slideLayouts/slideLayout1390.xml" ContentType="application/vnd.openxmlformats-officedocument.presentationml.slideLayout+xml"/>
  <Override PartName="/ppt/slideLayouts/slideLayout176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16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153.xml" ContentType="application/vnd.openxmlformats-officedocument.presentationml.slideLayout+xml"/>
  <Override PartName="/ppt/slideLayouts/slideLayout1198.xml" ContentType="application/vnd.openxmlformats-officedocument.presentationml.slideLayout+xml"/>
  <Override PartName="/ppt/slideLayouts/slideLayout1073.xml" ContentType="application/vnd.openxmlformats-officedocument.presentationml.slideLayout+xml"/>
  <Override PartName="/ppt/slideLayouts/slideLayout1322.xml" ContentType="application/vnd.openxmlformats-officedocument.presentationml.slideLayout+xml"/>
  <Override PartName="/ppt/slideLayouts/slideLayout1367.xml" ContentType="application/vnd.openxmlformats-officedocument.presentationml.slideLayout+xml"/>
  <Override PartName="/ppt/slideLayouts/slideLayout1242.xml" ContentType="application/vnd.openxmlformats-officedocument.presentationml.slideLayout+xml"/>
  <Override PartName="/ppt/slideLayouts/slideLayout1287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162.xml" ContentType="application/vnd.openxmlformats-officedocument.presentationml.slideLayout+xml"/>
  <Override PartName="/ppt/slideLayouts/slideLayout1536.xml" ContentType="application/vnd.openxmlformats-officedocument.presentationml.slideLayout+xml"/>
  <Override PartName="/ppt/slideMasters/slideMaster129.xml" ContentType="application/vnd.openxmlformats-officedocument.presentationml.slideMaster+xml"/>
  <Override PartName="/ppt/slideLayouts/slideLayout1082.xml" ContentType="application/vnd.openxmlformats-officedocument.presentationml.slideLayout+xml"/>
  <Override PartName="/ppt/slideLayouts/slideLayout1411.xml" ContentType="application/vnd.openxmlformats-officedocument.presentationml.slideLayout+xml"/>
  <Override PartName="/ppt/slideLayouts/slideLayout1456.xml" ContentType="application/vnd.openxmlformats-officedocument.presentationml.slideLayout+xml"/>
  <Override PartName="/ppt/slideLayouts/slideLayout1331.xml" ContentType="application/vnd.openxmlformats-officedocument.presentationml.slideLayout+xml"/>
  <Override PartName="/ppt/slideLayouts/slideLayout1705.xml" ContentType="application/vnd.openxmlformats-officedocument.presentationml.slideLayout+xml"/>
  <Override PartName="/ppt/slideLayouts/slideLayout1376.xml" ContentType="application/vnd.openxmlformats-officedocument.presentationml.slideLayout+xml"/>
  <Override PartName="/ppt/slideLayouts/slideLayout1251.xml" ContentType="application/vnd.openxmlformats-officedocument.presentationml.slideLayout+xml"/>
  <Override PartName="/ppt/slideLayouts/slideLayout1625.xml" ContentType="application/vnd.openxmlformats-officedocument.presentationml.slideLayout+xml"/>
  <Override PartName="/ppt/slideLayouts/slideLayout1500.xml" ContentType="application/vnd.openxmlformats-officedocument.presentationml.slideLayout+xml"/>
  <Override PartName="/ppt/slideLayouts/slideLayout1545.xml" ContentType="application/vnd.openxmlformats-officedocument.presentationml.slideLayout+xml"/>
  <Override PartName="/ppt/slideLayouts/slideLayout1420.xml" ContentType="application/vnd.openxmlformats-officedocument.presentationml.slideLayout+xml"/>
  <Override PartName="/ppt/slideLayouts/slideLayout1059.xml" ContentType="application/vnd.openxmlformats-officedocument.presentationml.slideLayout+xml"/>
  <Override PartName="/ppt/slideLayouts/slideLayout1714.xml" ContentType="application/vnd.openxmlformats-officedocument.presentationml.slideLayout+xml"/>
  <Override PartName="/ppt/slideLayouts/slideLayout1759.xml" ContentType="application/vnd.openxmlformats-officedocument.presentationml.slideLayout+xml"/>
  <Override PartName="/ppt/slideLayouts/slideLayout693.xml" ContentType="application/vnd.openxmlformats-officedocument.presentationml.slideLayout+xml"/>
  <Override PartName="/ppt/slideLayouts/slideLayout1228.xml" ContentType="application/vnd.openxmlformats-officedocument.presentationml.slideLayout+xml"/>
  <Override PartName="/ppt/slideLayouts/slideLayout1103.xml" ContentType="application/vnd.openxmlformats-officedocument.presentationml.slideLayout+xml"/>
  <Override PartName="/ppt/slideLayouts/slideLayout987.xml" ContentType="application/vnd.openxmlformats-officedocument.presentationml.slideLayout+xml"/>
  <Override PartName="/ppt/slideLayouts/slideLayout1148.xml" ContentType="application/vnd.openxmlformats-officedocument.presentationml.slideLayout+xml"/>
  <Override PartName="/ppt/slideLayouts/slideLayout862.xml" ContentType="application/vnd.openxmlformats-officedocument.presentationml.slideLayout+xml"/>
  <Override PartName="/ppt/slideLayouts/slideLayout1023.xml" ContentType="application/vnd.openxmlformats-officedocument.presentationml.slideLayout+xml"/>
  <Override PartName="/ppt/slideLayouts/slideLayout1068.xml" ContentType="application/vnd.openxmlformats-officedocument.presentationml.slideLayout+xml"/>
  <Override PartName="/ppt/slideLayouts/slideLayout782.xml" ContentType="application/vnd.openxmlformats-officedocument.presentationml.slideLayout+xml"/>
  <Override PartName="/ppt/slideLayouts/slideLayout1317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237.xml" ContentType="application/vnd.openxmlformats-officedocument.presentationml.slideLayout+xml"/>
  <Override PartName="/ppt/slideLayouts/slideLayout951.xml" ContentType="application/vnd.openxmlformats-officedocument.presentationml.slideLayout+xml"/>
  <Override PartName="/ppt/slideLayouts/slideLayout1112.xml" ContentType="application/vnd.openxmlformats-officedocument.presentationml.slideLayout+xml"/>
  <Override PartName="/ppt/slideLayouts/slideLayout996.xml" ContentType="application/vnd.openxmlformats-officedocument.presentationml.slideLayout+xml"/>
  <Override PartName="/ppt/slideLayouts/slideLayout1157.xml" ContentType="application/vnd.openxmlformats-officedocument.presentationml.slideLayout+xml"/>
  <Override PartName="/ppt/slideLayouts/slideLayout871.xml" ContentType="application/vnd.openxmlformats-officedocument.presentationml.slideLayout+xml"/>
  <Override PartName="/ppt/slideLayouts/slideLayout1406.xml" ContentType="application/vnd.openxmlformats-officedocument.presentationml.slideLayout+xml"/>
  <Override PartName="/ppt/slideLayouts/slideLayout13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599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1009.xml" ContentType="application/vnd.openxmlformats-officedocument.presentationml.slideLayout+xml"/>
  <Override PartName="/ppt/slideLayouts/slideLayout72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768.xml" ContentType="application/vnd.openxmlformats-officedocument.presentationml.slideLayout+xml"/>
  <Override PartName="/ppt/slideLayouts/slideLayout643.xml" ContentType="application/vnd.openxmlformats-officedocument.presentationml.slideLayout+xml"/>
  <Override PartName="/ppt/slideLayouts/slideLayout688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563.xml" ContentType="application/vnd.openxmlformats-officedocument.presentationml.slideLayout+xml"/>
  <Override PartName="/ppt/slideLayouts/slideLayout937.xml" ContentType="application/vnd.openxmlformats-officedocument.presentationml.slideLayout+xml"/>
  <Override PartName="/ppt/slideLayouts/slideLayout81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857.xml" ContentType="application/vnd.openxmlformats-officedocument.presentationml.slideLayout+xml"/>
  <Override PartName="/ppt/slideMasters/slideMaster71.xml" ContentType="application/vnd.openxmlformats-officedocument.presentationml.slideMaster+xml"/>
  <Override PartName="/ppt/slideLayouts/slideLayout1018.xml" ContentType="application/vnd.openxmlformats-officedocument.presentationml.slideLayout+xml"/>
  <Override PartName="/ppt/slideLayouts/slideLayout732.xml" ContentType="application/vnd.openxmlformats-officedocument.presentationml.slideLayout+xml"/>
  <Override PartName="/ppt/slideLayouts/slideLayout777.xml" ContentType="application/vnd.openxmlformats-officedocument.presentationml.slideLayout+xml"/>
  <Override PartName="/ppt/slideLayouts/slideLayout65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901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946.xml" ContentType="application/vnd.openxmlformats-officedocument.presentationml.slideLayout+xml"/>
  <Override PartName="/ppt/slideLayouts/slideLayout821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335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6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424.xml" ContentType="application/vnd.openxmlformats-officedocument.presentationml.slideLayout+xml"/>
  <Override PartName="/ppt/theme/theme114.xml" ContentType="application/vnd.openxmlformats-officedocument.theme+xml"/>
  <Override PartName="/ppt/slideLayouts/slideLayout469.xml" ContentType="application/vnd.openxmlformats-officedocument.presentationml.slideLayout+xml"/>
  <Override PartName="/ppt/slideMasters/slideMaster12.xml" ContentType="application/vnd.openxmlformats-officedocument.presentationml.slideMaster+xml"/>
  <Override PartName="/ppt/theme/theme159.xml" ContentType="application/vnd.openxmlformats-officedocument.theme+xml"/>
  <Override PartName="/ppt/slideLayouts/slideLayout344.xml" ContentType="application/vnd.openxmlformats-officedocument.presentationml.slideLayout+xml"/>
  <Override PartName="/ppt/slideMasters/slideMaster57.xml" ContentType="application/vnd.openxmlformats-officedocument.presentationml.slideMaster+xml"/>
  <Override PartName="/ppt/slideLayouts/slideLayout71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638.xml" ContentType="application/vnd.openxmlformats-officedocument.presentationml.slideLayout+xml"/>
  <Override PartName="/ppt/slideLayouts/slideLayout1291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Masters/slideMaster133.xml" ContentType="application/vnd.openxmlformats-officedocument.presentationml.slideMaster+xml"/>
  <Override PartName="/ppt/theme/theme54.xml" ContentType="application/vnd.openxmlformats-officedocument.theme+xml"/>
  <Override PartName="/ppt/slideLayouts/slideLayout1585.xml" ContentType="application/vnd.openxmlformats-officedocument.presentationml.slideLayout+xml"/>
  <Override PartName="/ppt/slideLayouts/slideLayout807.xml" ContentType="application/vnd.openxmlformats-officedocument.presentationml.slideLayout+xml"/>
  <Override PartName="/ppt/slideMasters/slideMaster21.xml" ContentType="application/vnd.openxmlformats-officedocument.presentationml.slideMaster+xml"/>
  <Override PartName="/ppt/theme/theme99.xml" ContentType="application/vnd.openxmlformats-officedocument.theme+xml"/>
  <Override PartName="/ppt/slideLayouts/slideLayout1460.xml" ContentType="application/vnd.openxmlformats-officedocument.presentationml.slideLayout+xml"/>
  <Override PartName="/ppt/slideMasters/slideMaster66.xml" ContentType="application/vnd.openxmlformats-officedocument.presentationml.slideMaster+xml"/>
  <Override PartName="/ppt/slideLayouts/slideLayout1380.xml" ContentType="application/vnd.openxmlformats-officedocument.presentationml.slideLayout+xml"/>
  <Default Extension="png" ContentType="image/png"/>
  <Override PartName="/ppt/slideLayouts/slideLayout1754.xml" ContentType="application/vnd.openxmlformats-officedocument.presentationml.slideLayout+xml"/>
  <Override PartName="/ppt/slideLayouts/slideLayout16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Masters/slideMaster142.xml" ContentType="application/vnd.openxmlformats-officedocument.presentationml.slideMaster+xml"/>
  <Override PartName="/ppt/slideLayouts/slideLayout1594.xml" ContentType="application/vnd.openxmlformats-officedocument.presentationml.slideLayout+xml"/>
  <Override PartName="/ppt/slideLayouts/slideLayout176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1683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152.xml" ContentType="application/vnd.openxmlformats-officedocument.presentationml.slideLayout+xml"/>
  <Override PartName="/ppt/slideLayouts/slideLayout1197.xml" ContentType="application/vnd.openxmlformats-officedocument.presentationml.slideLayout+xml"/>
  <Override PartName="/ppt/slideLayouts/slideLayout419.xml" ContentType="application/vnd.openxmlformats-officedocument.presentationml.slideLayout+xml"/>
  <Override PartName="/ppt/theme/theme109.xml" ContentType="application/vnd.openxmlformats-officedocument.theme+xml"/>
  <Override PartName="/ppt/slideLayouts/slideLayout1072.xml" ContentType="application/vnd.openxmlformats-officedocument.presentationml.slideLayout+xml"/>
  <Override PartName="/ppt/slideLayouts/slideLayout1321.xml" ContentType="application/vnd.openxmlformats-officedocument.presentationml.slideLayout+xml"/>
  <Override PartName="/ppt/slideLayouts/slideLayout1366.xml" ContentType="application/vnd.openxmlformats-officedocument.presentationml.slideLayout+xml"/>
  <Override PartName="/ppt/slideLayouts/slideLayout1241.xml" ContentType="application/vnd.openxmlformats-officedocument.presentationml.slideLayout+xml"/>
  <Override PartName="/ppt/slideLayouts/slideLayout1286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61.xml" ContentType="application/vnd.openxmlformats-officedocument.presentationml.slideLayout+xml"/>
  <Override PartName="/ppt/slideLayouts/slideLayout1535.xml" ContentType="application/vnd.openxmlformats-officedocument.presentationml.slideLayout+xml"/>
  <Override PartName="/ppt/slideMasters/slideMaster128.xml" ContentType="application/vnd.openxmlformats-officedocument.presentationml.slideMaster+xml"/>
  <Override PartName="/ppt/slideLayouts/slideLayout1081.xml" ContentType="application/vnd.openxmlformats-officedocument.presentationml.slideLayout+xml"/>
  <Override PartName="/ppt/theme/theme49.xml" ContentType="application/vnd.openxmlformats-officedocument.theme+xml"/>
  <Override PartName="/ppt/slideLayouts/slideLayout1410.xml" ContentType="application/vnd.openxmlformats-officedocument.presentationml.slideLayout+xml"/>
  <Override PartName="/ppt/slideLayouts/slideLayout1455.xml" ContentType="application/vnd.openxmlformats-officedocument.presentationml.slideLayout+xml"/>
  <Override PartName="/ppt/slideLayouts/slideLayout1330.xml" ContentType="application/vnd.openxmlformats-officedocument.presentationml.slideLayout+xml"/>
  <Override PartName="/ppt/slideLayouts/slideLayout1704.xml" ContentType="application/vnd.openxmlformats-officedocument.presentationml.slideLayout+xml"/>
  <Override PartName="/ppt/slideLayouts/slideLayout1375.xml" ContentType="application/vnd.openxmlformats-officedocument.presentationml.slideLayout+xml"/>
  <Override PartName="/ppt/slideLayouts/slideLayout1749.xml" ContentType="application/vnd.openxmlformats-officedocument.presentationml.slideLayout+xml"/>
  <Override PartName="/ppt/slideLayouts/slideLayout1250.xml" ContentType="application/vnd.openxmlformats-officedocument.presentationml.slideLayout+xml"/>
  <Override PartName="/ppt/slideLayouts/slideLayout1624.xml" ContentType="application/vnd.openxmlformats-officedocument.presentationml.slideLayout+xml"/>
  <Override PartName="/ppt/slideLayouts/slideLayout1669.xml" ContentType="application/vnd.openxmlformats-officedocument.presentationml.slideLayout+xml"/>
  <Override PartName="/ppt/slideLayouts/slideLayout1544.xml" ContentType="application/vnd.openxmlformats-officedocument.presentationml.slideLayout+xml"/>
  <Override PartName="/ppt/slideLayouts/slideLayout1589.xml" ContentType="application/vnd.openxmlformats-officedocument.presentationml.slideLayout+xml"/>
  <Override PartName="/ppt/slideLayouts/slideLayout1058.xml" ContentType="application/vnd.openxmlformats-officedocument.presentationml.slideLayout+xml"/>
  <Override PartName="/ppt/slideLayouts/slideLayout1713.xml" ContentType="application/vnd.openxmlformats-officedocument.presentationml.slideLayout+xml"/>
  <Override PartName="/ppt/slideLayouts/slideLayout1758.xml" ContentType="application/vnd.openxmlformats-officedocument.presentationml.slideLayout+xml"/>
  <Override PartName="/ppt/slideLayouts/slideLayout692.xml" ContentType="application/vnd.openxmlformats-officedocument.presentationml.slideLayout+xml"/>
  <Default Extension="xml" ContentType="application/xml"/>
  <Override PartName="/ppt/slideLayouts/slideLayout1227.xml" ContentType="application/vnd.openxmlformats-officedocument.presentationml.slideLayout+xml"/>
  <Override PartName="/ppt/slideLayouts/slideLayout1102.xml" ContentType="application/vnd.openxmlformats-officedocument.presentationml.slideLayout+xml"/>
  <Override PartName="/ppt/slideLayouts/slideLayout986.xml" ContentType="application/vnd.openxmlformats-officedocument.presentationml.slideLayout+xml"/>
  <Override PartName="/ppt/slideLayouts/slideLayout1147.xml" ContentType="application/vnd.openxmlformats-officedocument.presentationml.slideLayout+xml"/>
  <Override PartName="/ppt/slideLayouts/slideLayout861.xml" ContentType="application/vnd.openxmlformats-officedocument.presentationml.slideLayout+xml"/>
  <Override PartName="/ppt/slideLayouts/slideLayout1022.xml" ContentType="application/vnd.openxmlformats-officedocument.presentationml.slideLayout+xml"/>
  <Override PartName="/ppt/slideLayouts/slideLayout1067.xml" ContentType="application/vnd.openxmlformats-officedocument.presentationml.slideLayout+xml"/>
  <Override PartName="/ppt/slideLayouts/slideLayout781.xml" ContentType="application/vnd.openxmlformats-officedocument.presentationml.slideLayout+xml"/>
  <Override PartName="/ppt/slideLayouts/slideLayout131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36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50.xml" ContentType="application/vnd.openxmlformats-officedocument.presentationml.slideLayout+xml"/>
  <Override PartName="/ppt/slideLayouts/slideLayout1111.xml" ContentType="application/vnd.openxmlformats-officedocument.presentationml.slideLayout+xml"/>
  <Override PartName="/ppt/slideLayouts/slideLayout995.xml" ContentType="application/vnd.openxmlformats-officedocument.presentationml.slideLayout+xml"/>
  <Override PartName="/ppt/slideLayouts/slideLayout1156.xml" ContentType="application/vnd.openxmlformats-officedocument.presentationml.slideLayout+xml"/>
  <Override PartName="/ppt/slideLayouts/slideLayout870.xml" ContentType="application/vnd.openxmlformats-officedocument.presentationml.slideLayout+xml"/>
  <Override PartName="/ppt/slideLayouts/slideLayout1405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1619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98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163.xml" ContentType="application/vnd.openxmlformats-officedocument.theme+xml"/>
  <Override PartName="/ppt/slideLayouts/slideLayout1008.xml" ContentType="application/vnd.openxmlformats-officedocument.presentationml.slideLayout+xml"/>
  <Override PartName="/ppt/slideLayouts/slideLayout72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767.xml" ContentType="application/vnd.openxmlformats-officedocument.presentationml.slideLayout+xml"/>
  <Override PartName="/ppt/slideLayouts/slideLayout6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87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Layouts/slideLayout562.xml" ContentType="application/vnd.openxmlformats-officedocument.presentationml.slideLayout+xml"/>
  <Override PartName="/ppt/slideLayouts/slideLayout936.xml" ContentType="application/vnd.openxmlformats-officedocument.presentationml.slideLayout+xml"/>
  <Override PartName="/ppt/slideLayouts/slideLayout81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856.xml" ContentType="application/vnd.openxmlformats-officedocument.presentationml.slideLayout+xml"/>
  <Override PartName="/ppt/slideMasters/slideMaster70.xml" ContentType="application/vnd.openxmlformats-officedocument.presentationml.slideMaster+xml"/>
  <Override PartName="/ppt/slideLayouts/slideLayout1017.xml" ContentType="application/vnd.openxmlformats-officedocument.presentationml.slideLayout+xml"/>
  <Override PartName="/ppt/slideLayouts/slideLayout731.xml" ContentType="application/vnd.openxmlformats-officedocument.presentationml.slideLayout+xml"/>
  <Override PartName="/ppt/slideLayouts/slideLayout776.xml" ContentType="application/vnd.openxmlformats-officedocument.presentationml.slideLayout+xml"/>
  <Override PartName="/ppt/slideLayouts/slideLayout65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900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945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s/slide8.xml" ContentType="application/vnd.openxmlformats-officedocument.presentationml.slide+xml"/>
  <Override PartName="/ppt/theme/theme149.xml" ContentType="application/vnd.openxmlformats-officedocument.theme+xml"/>
  <Override PartName="/ppt/slideLayouts/slideLayout334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62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423.xml" ContentType="application/vnd.openxmlformats-officedocument.presentationml.slideLayout+xml"/>
  <Override PartName="/ppt/theme/theme113.xml" ContentType="application/vnd.openxmlformats-officedocument.theme+xml"/>
  <Override PartName="/ppt/theme/theme89.xml" ContentType="application/vnd.openxmlformats-officedocument.theme+xml"/>
  <Override PartName="/ppt/slideLayouts/slideLayout468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Layouts/slideLayout343.xml" ContentType="application/vnd.openxmlformats-officedocument.presentationml.slideLayout+xml"/>
  <Override PartName="/ppt/slideLayouts/slideLayout71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theme/theme158.xml" ContentType="application/vnd.openxmlformats-officedocument.theme+xml"/>
  <Default Extension="rels" ContentType="application/vnd.openxmlformats-package.relationships+xml"/>
  <Override PartName="/ppt/slideLayouts/slideLayout637.xml" ContentType="application/vnd.openxmlformats-officedocument.presentationml.slideLayout+xml"/>
  <Override PartName="/ppt/slideLayouts/slideLayout1290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Masters/slideMaster132.xml" ContentType="application/vnd.openxmlformats-officedocument.presentationml.slideMaster+xml"/>
  <Override PartName="/ppt/theme/theme53.xml" ContentType="application/vnd.openxmlformats-officedocument.theme+xml"/>
  <Override PartName="/ppt/slideLayouts/slideLayout1584.xml" ContentType="application/vnd.openxmlformats-officedocument.presentationml.slideLayout+xml"/>
  <Override PartName="/ppt/slideLayouts/slideLayout806.xml" ContentType="application/vnd.openxmlformats-officedocument.presentationml.slideLayout+xml"/>
  <Override PartName="/ppt/slideMasters/slideMaster20.xml" ContentType="application/vnd.openxmlformats-officedocument.presentationml.slideMaster+xml"/>
  <Override PartName="/ppt/theme/theme98.xml" ContentType="application/vnd.openxmlformats-officedocument.theme+xml"/>
  <Override PartName="/ppt/slideMasters/slideMaster65.xml" ContentType="application/vnd.openxmlformats-officedocument.presentationml.slideMaster+xml"/>
  <Override PartName="/ppt/slideLayouts/slideLayout1753.xml" ContentType="application/vnd.openxmlformats-officedocument.presentationml.slideLayout+xml"/>
  <Override PartName="/ppt/slideLayouts/slideLayout16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Masters/slideMaster141.xml" ContentType="application/vnd.openxmlformats-officedocument.presentationml.slideMaster+xml"/>
  <Override PartName="/ppt/slideLayouts/slideLayout1593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1762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1682.xml" ContentType="application/vnd.openxmlformats-officedocument.presentationml.slideLayout+xml"/>
  <Override PartName="/ppt/slideLayouts/slideLayout1151.xml" ContentType="application/vnd.openxmlformats-officedocument.presentationml.slideLayout+xml"/>
  <Override PartName="/ppt/slideLayouts/slideLayout1196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1071.xml" ContentType="application/vnd.openxmlformats-officedocument.presentationml.slideLayout+xml"/>
  <Override PartName="/ppt/theme/theme39.xml" ContentType="application/vnd.openxmlformats-officedocument.theme+xml"/>
  <Override PartName="/ppt/theme/theme108.xml" ContentType="application/vnd.openxmlformats-officedocument.theme+xml"/>
  <Override PartName="/ppt/slideLayouts/slideLayout1320.xml" ContentType="application/vnd.openxmlformats-officedocument.presentationml.slideLayout+xml"/>
  <Override PartName="/ppt/slideLayouts/slideLayout1365.xml" ContentType="application/vnd.openxmlformats-officedocument.presentationml.slideLayout+xml"/>
  <Override PartName="/ppt/slideLayouts/slideLayout1240.xml" ContentType="application/vnd.openxmlformats-officedocument.presentationml.slideLayout+xml"/>
  <Override PartName="/ppt/slideLayouts/slideLayout1614.xml" ContentType="application/vnd.openxmlformats-officedocument.presentationml.slideLayout+xml"/>
  <Override PartName="/ppt/slideLayouts/slideLayout1285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1659.xml" ContentType="application/vnd.openxmlformats-officedocument.presentationml.slideLayout+xml"/>
  <Override PartName="/ppt/slideLayouts/slideLayout1160.xml" ContentType="application/vnd.openxmlformats-officedocument.presentationml.slideLayout+xml"/>
  <Override PartName="/ppt/slideLayouts/slideLayout1534.xml" ContentType="application/vnd.openxmlformats-officedocument.presentationml.slideLayout+xml"/>
  <Override PartName="/ppt/slideMasters/slideMaster127.xml" ContentType="application/vnd.openxmlformats-officedocument.presentationml.slideMaster+xml"/>
  <Override PartName="/ppt/slideLayouts/slideLayout1080.xml" ContentType="application/vnd.openxmlformats-officedocument.presentationml.slideLayout+xml"/>
  <Override PartName="/ppt/theme/theme48.xml" ContentType="application/vnd.openxmlformats-officedocument.theme+xml"/>
  <Override PartName="/ppt/slideLayouts/slideLayout1454.xml" ContentType="application/vnd.openxmlformats-officedocument.presentationml.slideLayout+xml"/>
  <Override PartName="/ppt/slideLayouts/slideLayout1579.xml" ContentType="application/vnd.openxmlformats-officedocument.presentationml.slideLayout+xml"/>
  <Override PartName="/ppt/slideLayouts/slideLayout1499.xml" ContentType="application/vnd.openxmlformats-officedocument.presentationml.slideLayout+xml"/>
  <Override PartName="/ppt/slideLayouts/slideLayout1703.xml" ContentType="application/vnd.openxmlformats-officedocument.presentationml.slideLayout+xml"/>
  <Override PartName="/ppt/slideLayouts/slideLayout1374.xml" ContentType="application/vnd.openxmlformats-officedocument.presentationml.slideLayout+xml"/>
  <Override PartName="/ppt/slideLayouts/slideLayout1748.xml" ContentType="application/vnd.openxmlformats-officedocument.presentationml.slideLayout+xml"/>
  <Override PartName="/ppt/slideLayouts/slideLayout1623.xml" ContentType="application/vnd.openxmlformats-officedocument.presentationml.slideLayout+xml"/>
  <Override PartName="/ppt/slideLayouts/slideLayout1668.xml" ContentType="application/vnd.openxmlformats-officedocument.presentationml.slideLayout+xml"/>
  <Override PartName="/ppt/slideLayouts/slideLayout1543.xml" ContentType="application/vnd.openxmlformats-officedocument.presentationml.slideLayout+xml"/>
  <Override PartName="/ppt/slideLayouts/slideLayout1588.xml" ContentType="application/vnd.openxmlformats-officedocument.presentationml.slideLayout+xml"/>
  <Override PartName="/ppt/slideLayouts/slideLayout1057.xml" ContentType="application/vnd.openxmlformats-officedocument.presentationml.slideLayout+xml"/>
  <Override PartName="/ppt/slideLayouts/slideLayout1712.xml" ContentType="application/vnd.openxmlformats-officedocument.presentationml.slideLayout+xml"/>
  <Override PartName="/ppt/slideLayouts/slideLayout1757.xml" ContentType="application/vnd.openxmlformats-officedocument.presentationml.slideLayout+xml"/>
  <Override PartName="/ppt/slideLayouts/slideLayout691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1226.xml" ContentType="application/vnd.openxmlformats-officedocument.presentationml.slideLayout+xml"/>
  <Override PartName="/ppt/slideLayouts/slideLayout1101.xml" ContentType="application/vnd.openxmlformats-officedocument.presentationml.slideLayout+xml"/>
  <Override PartName="/ppt/slideLayouts/slideLayout985.xml" ContentType="application/vnd.openxmlformats-officedocument.presentationml.slideLayout+xml"/>
  <Override PartName="/ppt/slideLayouts/slideLayout1146.xml" ContentType="application/vnd.openxmlformats-officedocument.presentationml.slideLayout+xml"/>
  <Override PartName="/ppt/slideLayouts/slideLayout860.xml" ContentType="application/vnd.openxmlformats-officedocument.presentationml.slideLayout+xml"/>
  <Override PartName="/ppt/slideLayouts/slideLayout1021.xml" ContentType="application/vnd.openxmlformats-officedocument.presentationml.slideLayout+xml"/>
  <Override PartName="/ppt/slideLayouts/slideLayout1066.xml" ContentType="application/vnd.openxmlformats-officedocument.presentationml.slideLayout+xml"/>
  <Override PartName="/ppt/slideLayouts/slideLayout780.xml" ContentType="application/vnd.openxmlformats-officedocument.presentationml.slideLayout+xml"/>
  <Override PartName="/ppt/slideLayouts/slideLayout1315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235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609.xml" ContentType="application/vnd.openxmlformats-officedocument.presentationml.slideLayout+xml"/>
  <Override PartName="/ppt/slideLayouts/slideLayout1110.xml" ContentType="application/vnd.openxmlformats-officedocument.presentationml.slideLayout+xml"/>
  <Override PartName="/ppt/slideLayouts/slideLayout994.xml" ContentType="application/vnd.openxmlformats-officedocument.presentationml.slideLayout+xml"/>
  <Override PartName="/ppt/slideLayouts/slideLayout1155.xml" ContentType="application/vnd.openxmlformats-officedocument.presentationml.slideLayout+xml"/>
  <Override PartName="/ppt/slideLayouts/slideLayout1529.xml" ContentType="application/vnd.openxmlformats-officedocument.presentationml.slideLayout+xml"/>
  <Override PartName="/ppt/slideLayouts/slideLayout1404.xml" ContentType="application/vnd.openxmlformats-officedocument.presentationml.slideLayout+xml"/>
  <Override PartName="/ppt/slideLayouts/slideLayout1449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1618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97.xml" ContentType="application/vnd.openxmlformats-officedocument.presentationml.slideLayout+xml"/>
  <Override PartName="/ppt/slideLayouts/slideLayout472.xml" ContentType="application/vnd.openxmlformats-officedocument.presentationml.slideLayout+xml"/>
  <Override PartName="/ppt/theme/theme162.xml" ContentType="application/vnd.openxmlformats-officedocument.theme+xml"/>
  <Override PartName="/ppt/slideMasters/slideMaster60.xml" ContentType="application/vnd.openxmlformats-officedocument.presentationml.slideMaster+xml"/>
  <Override PartName="/ppt/slideLayouts/slideLayout1007.xml" ContentType="application/vnd.openxmlformats-officedocument.presentationml.slideLayout+xml"/>
  <Override PartName="/ppt/slideLayouts/slideLayout72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766.xml" ContentType="application/vnd.openxmlformats-officedocument.presentationml.slideLayout+xml"/>
  <Override PartName="/ppt/slideLayouts/slideLayout641.xml" ContentType="application/vnd.openxmlformats-officedocument.presentationml.slideLayout+xml"/>
  <Override PartName="/ppt/slideLayouts/slideLayout68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561.xml" ContentType="application/vnd.openxmlformats-officedocument.presentationml.slideLayout+xml"/>
  <Override PartName="/ppt/slideLayouts/slideLayout935.xml" ContentType="application/vnd.openxmlformats-officedocument.presentationml.slideLayout+xml"/>
  <Override PartName="/ppt/slideLayouts/slideLayout81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855.xml" ContentType="application/vnd.openxmlformats-officedocument.presentationml.slideLayout+xml"/>
  <Override PartName="/ppt/slideLayouts/slideLayout1016.xml" ContentType="application/vnd.openxmlformats-officedocument.presentationml.slideLayout+xml"/>
  <Override PartName="/ppt/slideLayouts/slideLayout730.xml" ContentType="application/vnd.openxmlformats-officedocument.presentationml.slideLayout+xml"/>
  <Override PartName="/ppt/slideLayouts/slideLayout775.xml" ContentType="application/vnd.openxmlformats-officedocument.presentationml.slideLayout+xml"/>
  <Override PartName="/ppt/slideLayouts/slideLayout65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944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989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s/slide7.xml" ContentType="application/vnd.openxmlformats-officedocument.presentationml.slide+xml"/>
  <Override PartName="/ppt/theme/theme148.xml" ContentType="application/vnd.openxmlformats-officedocument.theme+xml"/>
  <Override PartName="/ppt/slideLayouts/slideLayout333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62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112.xml" ContentType="application/vnd.openxmlformats-officedocument.theme+xml"/>
  <Override PartName="/ppt/slideLayouts/slideLayout467.xml" ContentType="application/vnd.openxmlformats-officedocument.presentationml.slideLayout+xml"/>
  <Override PartName="/ppt/slideMasters/slideMaster10.xml" ContentType="application/vnd.openxmlformats-officedocument.presentationml.slideMaster+xml"/>
  <Override PartName="/ppt/theme/theme88.xml" ContentType="application/vnd.openxmlformats-officedocument.theme+xml"/>
  <Override PartName="/ppt/slideLayouts/slideLayout342.xml" ContentType="application/vnd.openxmlformats-officedocument.presentationml.slideLayout+xml"/>
  <Override PartName="/ppt/slideMasters/slideMaster55.xml" ContentType="application/vnd.openxmlformats-officedocument.presentationml.slideMaster+xml"/>
  <Override PartName="/ppt/slideLayouts/slideLayout71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theme/theme157.xml" ContentType="application/vnd.openxmlformats-officedocument.theme+xml"/>
  <Override PartName="/ppt/slideLayouts/slideLayout636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Masters/slideMaster131.xml" ContentType="application/vnd.openxmlformats-officedocument.presentationml.slideMaster+xml"/>
  <Override PartName="/ppt/theme/theme52.xml" ContentType="application/vnd.openxmlformats-officedocument.theme+xml"/>
  <Override PartName="/ppt/slideLayouts/slideLayout1583.xml" ContentType="application/vnd.openxmlformats-officedocument.presentationml.slideLayout+xml"/>
  <Override PartName="/ppt/slideLayouts/slideLayout805.xml" ContentType="application/vnd.openxmlformats-officedocument.presentationml.slideLayout+xml"/>
  <Override PartName="/ppt/theme/theme97.xml" ContentType="application/vnd.openxmlformats-officedocument.theme+xml"/>
  <Override PartName="/ppt/slideMasters/slideMaster64.xml" ContentType="application/vnd.openxmlformats-officedocument.presentationml.slideMaster+xml"/>
  <Override PartName="/ppt/slideLayouts/slideLayout319.xml" ContentType="application/vnd.openxmlformats-officedocument.presentationml.slideLayout+xml"/>
  <Override PartName="/ppt/slideLayouts/slideLayout1752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16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Masters/slideMaster140.xml" ContentType="application/vnd.openxmlformats-officedocument.presentationml.slideMaster+xml"/>
  <Override PartName="/ppt/slideLayouts/slideLayout1592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1761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1681.xml" ContentType="application/vnd.openxmlformats-officedocument.presentationml.slideLayout+xml"/>
  <Override PartName="/ppt/slideLayouts/slideLayout1150.xml" ContentType="application/vnd.openxmlformats-officedocument.presentationml.slideLayout+xml"/>
  <Override PartName="/ppt/slideLayouts/slideLayout1195.xml" ContentType="application/vnd.openxmlformats-officedocument.presentationml.slideLayout+xml"/>
  <Override PartName="/ppt/slideLayouts/slideLayout417.xml" ContentType="application/vnd.openxmlformats-officedocument.presentationml.slideLayout+xml"/>
  <Override PartName="/ppt/theme/theme107.xml" ContentType="application/vnd.openxmlformats-officedocument.theme+xml"/>
  <Override PartName="/ppt/slideLayouts/slideLayout1070.xml" ContentType="application/vnd.openxmlformats-officedocument.presentationml.slideLayout+xml"/>
  <Override PartName="/ppt/theme/theme38.xml" ContentType="application/vnd.openxmlformats-officedocument.theme+xml"/>
  <Override PartName="/ppt/slideLayouts/slideLayout1489.xml" ContentType="application/vnd.openxmlformats-officedocument.presentationml.slideLayout+xml"/>
  <Override PartName="/ppt/slideLayouts/slideLayout1364.xml" ContentType="application/vnd.openxmlformats-officedocument.presentationml.slideLayout+xml"/>
  <Override PartName="/ppt/slideLayouts/slideLayout1613.xml" ContentType="application/vnd.openxmlformats-officedocument.presentationml.slideLayout+xml"/>
  <Override PartName="/ppt/slideLayouts/slideLayout128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658.xml" ContentType="application/vnd.openxmlformats-officedocument.presentationml.slideLayout+xml"/>
  <Override PartName="/ppt/slideLayouts/slideLayout1533.xml" ContentType="application/vnd.openxmlformats-officedocument.presentationml.slideLayout+xml"/>
  <Override PartName="/ppt/slideMasters/slideMaster126.xml" ContentType="application/vnd.openxmlformats-officedocument.presentationml.slideMaster+xml"/>
  <Override PartName="/ppt/theme/theme47.xml" ContentType="application/vnd.openxmlformats-officedocument.theme+xml"/>
  <Override PartName="/ppt/slideLayouts/slideLayout1578.xml" ContentType="application/vnd.openxmlformats-officedocument.presentationml.slideLayout+xml"/>
  <Override PartName="/ppt/slideLayouts/slideLayout1453.xml" ContentType="application/vnd.openxmlformats-officedocument.presentationml.slideLayout+xml"/>
  <Override PartName="/ppt/slideLayouts/slideLayout1498.xml" ContentType="application/vnd.openxmlformats-officedocument.presentationml.slideLayout+xml"/>
  <Override PartName="/ppt/slideLayouts/slideLayout1702.xml" ContentType="application/vnd.openxmlformats-officedocument.presentationml.slideLayout+xml"/>
  <Override PartName="/ppt/slideLayouts/slideLayout1373.xml" ContentType="application/vnd.openxmlformats-officedocument.presentationml.slideLayout+xml"/>
  <Override PartName="/ppt/slideLayouts/slideLayout1747.xml" ContentType="application/vnd.openxmlformats-officedocument.presentationml.slideLayout+xml"/>
  <Override PartName="/ppt/slideLayouts/slideLayout1622.xml" ContentType="application/vnd.openxmlformats-officedocument.presentationml.slideLayout+xml"/>
  <Override PartName="/ppt/slideLayouts/slideLayout16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42.xml" ContentType="application/vnd.openxmlformats-officedocument.presentationml.slideLayout+xml"/>
  <Override PartName="/ppt/slideLayouts/slideLayout1587.xml" ContentType="application/vnd.openxmlformats-officedocument.presentationml.slideLayout+xml"/>
  <Override PartName="/ppt/slideLayouts/slideLayout1011.xml" ContentType="application/vnd.openxmlformats-officedocument.presentationml.slideLayout+xml"/>
  <Override PartName="/ppt/slideLayouts/slideLayout1056.xml" ContentType="application/vnd.openxmlformats-officedocument.presentationml.slideLayout+xml"/>
  <Override PartName="/ppt/slideLayouts/slideLayout1711.xml" ContentType="application/vnd.openxmlformats-officedocument.presentationml.slideLayout+xml"/>
  <Override PartName="/ppt/slideLayouts/slideLayout690.xml" ContentType="application/vnd.openxmlformats-officedocument.presentationml.slideLayout+xml"/>
  <Override PartName="/ppt/slideLayouts/slideLayout1225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1100.xml" ContentType="application/vnd.openxmlformats-officedocument.presentationml.slideLayout+xml"/>
  <Override PartName="/ppt/slideLayouts/slideLayout984.xml" ContentType="application/vnd.openxmlformats-officedocument.presentationml.slideLayout+xml"/>
  <Override PartName="/ppt/slideLayouts/slideLayout1145.xml" ContentType="application/vnd.openxmlformats-officedocument.presentationml.slideLayout+xml"/>
  <Override PartName="/ppt/slideLayouts/slideLayout1519.xml" ContentType="application/vnd.openxmlformats-officedocument.presentationml.slideLayout+xml"/>
  <Override PartName="/ppt/slideLayouts/slideLayout1020.xml" ContentType="application/vnd.openxmlformats-officedocument.presentationml.slideLayout+xml"/>
  <Override PartName="/ppt/slideLayouts/slideLayout1065.xml" ContentType="application/vnd.openxmlformats-officedocument.presentationml.slideLayout+xml"/>
  <Override PartName="/ppt/slideLayouts/slideLayout1439.xml" ContentType="application/vnd.openxmlformats-officedocument.presentationml.slideLayout+xml"/>
  <Override PartName="/ppt/slideLayouts/slideLayout1314.xml" ContentType="application/vnd.openxmlformats-officedocument.presentationml.slideLayout+xml"/>
  <Override PartName="/ppt/slideLayouts/slideLayout135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234.xml" ContentType="application/vnd.openxmlformats-officedocument.presentationml.slideLayout+xml"/>
  <Override PartName="/ppt/slideLayouts/slideLayout1608.xml" ContentType="application/vnd.openxmlformats-officedocument.presentationml.slideLayout+xml"/>
  <Override PartName="/ppt/slideLayouts/slideLayout1279.xml" ContentType="application/vnd.openxmlformats-officedocument.presentationml.slideLayout+xml"/>
  <Override PartName="/ppt/slideLayouts/slideLayout993.xml" ContentType="application/vnd.openxmlformats-officedocument.presentationml.slideLayout+xml"/>
  <Override PartName="/ppt/slideLayouts/slideLayout1154.xml" ContentType="application/vnd.openxmlformats-officedocument.presentationml.slideLayout+xml"/>
  <Override PartName="/ppt/slideLayouts/slideLayout1528.xml" ContentType="application/vnd.openxmlformats-officedocument.presentationml.slideLayout+xml"/>
  <Override PartName="/ppt/slideLayouts/slideLayout1403.xml" ContentType="application/vnd.openxmlformats-officedocument.presentationml.slideLayout+xml"/>
  <Override PartName="/ppt/slideLayouts/slideLayout1448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1617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471.xml" ContentType="application/vnd.openxmlformats-officedocument.presentationml.slideLayout+xml"/>
  <Override PartName="/ppt/theme/theme161.xml" ContentType="application/vnd.openxmlformats-officedocument.theme+xml"/>
  <Override PartName="/ppt/slideLayouts/slideLayout845.xml" ContentType="application/vnd.openxmlformats-officedocument.presentationml.slideLayout+xml"/>
  <Override PartName="/ppt/slideLayouts/slideLayout1006.xml" ContentType="application/vnd.openxmlformats-officedocument.presentationml.slideLayout+xml"/>
  <Override PartName="/ppt/slideLayouts/slideLayout72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765.xml" ContentType="application/vnd.openxmlformats-officedocument.presentationml.slideLayout+xml"/>
  <Override PartName="/ppt/slideLayouts/slideLayout640.xml" ContentType="application/vnd.openxmlformats-officedocument.presentationml.slideLayout+xml"/>
  <Override PartName="/ppt/slideLayouts/slideLayout68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560.xml" ContentType="application/vnd.openxmlformats-officedocument.presentationml.slideLayout+xml"/>
  <Override PartName="/ppt/slideLayouts/slideLayout934.xml" ContentType="application/vnd.openxmlformats-officedocument.presentationml.slideLayout+xml"/>
  <Override PartName="/ppt/slideLayouts/slideLayout9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854.xml" ContentType="application/vnd.openxmlformats-officedocument.presentationml.slideLayout+xml"/>
  <Override PartName="/ppt/slideLayouts/slideLayout1015.xml" ContentType="application/vnd.openxmlformats-officedocument.presentationml.slideLayout+xml"/>
  <Override PartName="/ppt/slideLayouts/slideLayout899.xml" ContentType="application/vnd.openxmlformats-officedocument.presentationml.slideLayout+xml"/>
  <Override PartName="/ppt/slideLayouts/slideLayout774.xml" ContentType="application/vnd.openxmlformats-officedocument.presentationml.slideLayout+xml"/>
  <Override PartName="/ppt/slideLayouts/slideLayout130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943.xml" ContentType="application/vnd.openxmlformats-officedocument.presentationml.slideLayout+xml"/>
  <Override PartName="/ppt/slideLayouts/slideLayout988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s/slide6.xml" ContentType="application/vnd.openxmlformats-officedocument.presentationml.slide+xml"/>
  <Override PartName="/ppt/theme/theme147.xml" ContentType="application/vnd.openxmlformats-officedocument.theme+xml"/>
  <Override PartName="/ppt/slideLayouts/slideLayout332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62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111.xml" ContentType="application/vnd.openxmlformats-officedocument.theme+xml"/>
  <Override PartName="/ppt/slideLayouts/slideLayout466.xml" ContentType="application/vnd.openxmlformats-officedocument.presentationml.slideLayout+xml"/>
  <Override PartName="/ppt/theme/theme87.xml" ContentType="application/vnd.openxmlformats-officedocument.theme+xml"/>
  <Override PartName="/ppt/theme/theme156.xml" ContentType="application/vnd.openxmlformats-officedocument.theme+xml"/>
  <Override PartName="/ppt/slideLayouts/slideLayout341.xml" ContentType="application/vnd.openxmlformats-officedocument.presentationml.slideLayout+xml"/>
  <Override PartName="/ppt/slideMasters/slideMaster54.xml" ContentType="application/vnd.openxmlformats-officedocument.presentationml.slideMaster+xml"/>
  <Override PartName="/ppt/slideLayouts/slideLayout71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Masters/slideMaster99.xml" ContentType="application/vnd.openxmlformats-officedocument.presentationml.slideMaster+xml"/>
  <Override PartName="/ppt/slideLayouts/slideLayout635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929.xml" ContentType="application/vnd.openxmlformats-officedocument.presentationml.slideLayout+xml"/>
  <Override PartName="/ppt/theme/theme51.xml" ContentType="application/vnd.openxmlformats-officedocument.theme+xml"/>
  <Override PartName="/ppt/slideMasters/slideMaster130.xml" ContentType="application/vnd.openxmlformats-officedocument.presentationml.slideMaster+xml"/>
  <Override PartName="/ppt/slideLayouts/slideLayout804.xml" ContentType="application/vnd.openxmlformats-officedocument.presentationml.slideLayout+xml"/>
  <Override PartName="/ppt/theme/theme96.xml" ContentType="application/vnd.openxmlformats-officedocument.theme+xml"/>
  <Override PartName="/ppt/slideLayouts/slideLayout1582.xml" ContentType="application/vnd.openxmlformats-officedocument.presentationml.slideLayout+xml"/>
  <Override PartName="/ppt/slideLayouts/slideLayout849.xml" ContentType="application/vnd.openxmlformats-officedocument.presentationml.slideLayout+xml"/>
  <Override PartName="/ppt/slideMasters/slideMaster63.xml" ContentType="application/vnd.openxmlformats-officedocument.presentationml.slideMaster+xml"/>
  <Override PartName="/ppt/slideLayouts/slideLayout318.xml" ContentType="application/vnd.openxmlformats-officedocument.presentationml.slideLayout+xml"/>
  <Override PartName="/ppt/slideLayouts/slideLayout17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16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1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1760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1680.xml" ContentType="application/vnd.openxmlformats-officedocument.presentationml.slideLayout+xml"/>
  <Override PartName="/ppt/slideLayouts/slideLayout1194.xml" ContentType="application/vnd.openxmlformats-officedocument.presentationml.slideLayout+xml"/>
  <Override PartName="/ppt/slideMasters/slideMaster116.xml" ContentType="application/vnd.openxmlformats-officedocument.presentationml.slideMaster+xml"/>
  <Override PartName="/ppt/theme/theme37.xml" ContentType="application/vnd.openxmlformats-officedocument.theme+xml"/>
  <Override PartName="/ppt/theme/theme106.xml" ContentType="application/vnd.openxmlformats-officedocument.theme+xml"/>
  <Override PartName="/ppt/slideLayouts/slideLayout416.xml" ContentType="application/vnd.openxmlformats-officedocument.presentationml.slideLayout+xml"/>
  <Override PartName="/ppt/slideLayouts/slideLayout1443.xml" ContentType="application/vnd.openxmlformats-officedocument.presentationml.slideLayout+xml"/>
  <Override PartName="/ppt/slideLayouts/slideLayout1488.xml" ContentType="application/vnd.openxmlformats-officedocument.presentationml.slideLayout+xml"/>
  <Override PartName="/ppt/slideMasters/slideMaster49.xml" ContentType="application/vnd.openxmlformats-officedocument.presentationml.slideMaster+xml"/>
  <Override PartName="/ppt/slideLayouts/slideLayout1363.xml" ContentType="application/vnd.openxmlformats-officedocument.presentationml.slideLayout+xml"/>
  <Override PartName="/ppt/slideLayouts/slideLayout1612.xml" ContentType="application/vnd.openxmlformats-officedocument.presentationml.slideLayout+xml"/>
  <Override PartName="/ppt/theme/theme9.xml" ContentType="application/vnd.openxmlformats-officedocument.theme+xml"/>
  <Override PartName="/ppt/slideLayouts/slideLayout1283.xml" ContentType="application/vnd.openxmlformats-officedocument.presentationml.slideLayout+xml"/>
  <Override PartName="/ppt/slideLayouts/slideLayout1657.xml" ContentType="application/vnd.openxmlformats-officedocument.presentationml.slideLayout+xml"/>
  <Override PartName="/ppt/slideLayouts/slideLayout1532.xml" ContentType="application/vnd.openxmlformats-officedocument.presentationml.slideLayout+xml"/>
  <Override PartName="/ppt/slideMasters/slideMaster125.xml" ContentType="application/vnd.openxmlformats-officedocument.presentationml.slideMaster+xml"/>
  <Override PartName="/ppt/theme/theme46.xml" ContentType="application/vnd.openxmlformats-officedocument.theme+xml"/>
  <Override PartName="/ppt/slideLayouts/slideLayout1577.xml" ContentType="application/vnd.openxmlformats-officedocument.presentationml.slideLayout+xml"/>
  <Override PartName="/ppt/slideLayouts/slideLayout1452.xml" ContentType="application/vnd.openxmlformats-officedocument.presentationml.slideLayout+xml"/>
  <Override PartName="/ppt/slideLayouts/slideLayout1497.xml" ContentType="application/vnd.openxmlformats-officedocument.presentationml.slideLayout+xml"/>
  <Override PartName="/ppt/slideLayouts/slideLayout1701.xml" ContentType="application/vnd.openxmlformats-officedocument.presentationml.slideLayout+xml"/>
  <Override PartName="/ppt/slideLayouts/slideLayout1372.xml" ContentType="application/vnd.openxmlformats-officedocument.presentationml.slideLayout+xml"/>
  <Override PartName="/ppt/slideLayouts/slideLayout1746.xml" ContentType="application/vnd.openxmlformats-officedocument.presentationml.slideLayout+xml"/>
  <Override PartName="/ppt/slideLayouts/slideLayout1621.xml" ContentType="application/vnd.openxmlformats-officedocument.presentationml.slideLayout+xml"/>
  <Override PartName="/ppt/slideLayouts/slideLayout1666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41.xml" ContentType="application/vnd.openxmlformats-officedocument.presentationml.slideLayout+xml"/>
  <Override PartName="/ppt/slideLayouts/slideLayout1586.xml" ContentType="application/vnd.openxmlformats-officedocument.presentationml.slideLayout+xml"/>
  <Override PartName="/ppt/slideLayouts/slideLayout1010.xml" ContentType="application/vnd.openxmlformats-officedocument.presentationml.slideLayout+xml"/>
  <Override PartName="/ppt/slideLayouts/slideLayout1055.xml" ContentType="application/vnd.openxmlformats-officedocument.presentationml.slideLayout+xml"/>
  <Override PartName="/ppt/slideLayouts/slideLayout1710.xml" ContentType="application/vnd.openxmlformats-officedocument.presentationml.slideLayout+xml"/>
  <Override PartName="/ppt/slideLayouts/slideLayout1349.xml" ContentType="application/vnd.openxmlformats-officedocument.presentationml.slideLayout+xml"/>
  <Override PartName="/ppt/slideLayouts/slideLayout1224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69.xml" ContentType="application/vnd.openxmlformats-officedocument.presentationml.slideLayout+xml"/>
  <Override PartName="/ppt/slideLayouts/slideLayout983.xml" ContentType="application/vnd.openxmlformats-officedocument.presentationml.slideLayout+xml"/>
  <Override PartName="/ppt/slideLayouts/slideLayout1144.xml" ContentType="application/vnd.openxmlformats-officedocument.presentationml.slideLayout+xml"/>
  <Override PartName="/ppt/slideLayouts/slideLayout1518.xml" ContentType="application/vnd.openxmlformats-officedocument.presentationml.slideLayout+xml"/>
  <Override PartName="/ppt/slideLayouts/slideLayout1189.xml" ContentType="application/vnd.openxmlformats-officedocument.presentationml.slideLayout+xml"/>
  <Override PartName="/ppt/slideLayouts/slideLayout1064.xml" ContentType="application/vnd.openxmlformats-officedocument.presentationml.slideLayout+xml"/>
  <Override PartName="/ppt/slideLayouts/slideLayout1438.xml" ContentType="application/vnd.openxmlformats-officedocument.presentationml.slideLayout+xml"/>
  <Override PartName="/ppt/slideLayouts/slideLayout1313.xml" ContentType="application/vnd.openxmlformats-officedocument.presentationml.slideLayout+xml"/>
  <Override PartName="/ppt/slideLayouts/slideLayout135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233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607.xml" ContentType="application/vnd.openxmlformats-officedocument.presentationml.slideLayout+xml"/>
  <Override PartName="/ppt/slideLayouts/slideLayout1278.xml" ContentType="application/vnd.openxmlformats-officedocument.presentationml.slideLayout+xml"/>
  <Override PartName="/ppt/slideLayouts/slideLayout992.xml" ContentType="application/vnd.openxmlformats-officedocument.presentationml.slideLayout+xml"/>
  <Override PartName="/ppt/slideLayouts/slideLayout1527.xml" ContentType="application/vnd.openxmlformats-officedocument.presentationml.slideLayout+xml"/>
  <Override PartName="/ppt/slideLayouts/slideLayout1402.xml" ContentType="application/vnd.openxmlformats-officedocument.presentationml.slideLayout+xml"/>
  <Override PartName="/ppt/slideLayouts/slideLayout1447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1616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Layouts/slideLayout470.xml" ContentType="application/vnd.openxmlformats-officedocument.presentationml.slideLayout+xml"/>
  <Override PartName="/ppt/theme/theme160.xml" ContentType="application/vnd.openxmlformats-officedocument.theme+xml"/>
  <Override PartName="/ppt/slideLayouts/slideLayout844.xml" ContentType="application/vnd.openxmlformats-officedocument.presentationml.slideLayout+xml"/>
  <Override PartName="/ppt/slideLayouts/slideLayout1005.xml" ContentType="application/vnd.openxmlformats-officedocument.presentationml.slideLayout+xml"/>
  <Override PartName="/ppt/slideLayouts/slideLayout8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76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8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121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933.xml" ContentType="application/vnd.openxmlformats-officedocument.presentationml.slideLayout+xml"/>
  <Override PartName="/ppt/slideLayouts/slideLayout978.xml" ContentType="application/vnd.openxmlformats-officedocument.presentationml.slideLayout+xml"/>
  <Override PartName="/ppt/slideLayouts/slideLayout1139.xml" ContentType="application/vnd.openxmlformats-officedocument.presentationml.slideLayout+xml"/>
  <Override PartName="/ppt/slideLayouts/slideLayout853.xml" ContentType="application/vnd.openxmlformats-officedocument.presentationml.slideLayout+xml"/>
  <Override PartName="/ppt/slideLayouts/slideLayout1014.xml" ContentType="application/vnd.openxmlformats-officedocument.presentationml.slideLayout+xml"/>
  <Override PartName="/ppt/slideLayouts/slideLayout898.xml" ContentType="application/vnd.openxmlformats-officedocument.presentationml.slideLayout+xml"/>
  <Override PartName="/ppt/slideLayouts/slideLayout773.xml" ContentType="application/vnd.openxmlformats-officedocument.presentationml.slideLayout+xml"/>
  <Override PartName="/ppt/slideLayouts/slideLayout1308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942.xml" ContentType="application/vnd.openxmlformats-officedocument.presentationml.slideLayout+xml"/>
  <Override PartName="/ppt/slideLayouts/slideLayout411.xml" ContentType="application/vnd.openxmlformats-officedocument.presentationml.slideLayout+xml"/>
  <Override PartName="/ppt/theme/theme101.xml" ContentType="application/vnd.openxmlformats-officedocument.theme+xml"/>
  <Override PartName="/ppt/slideLayouts/slideLayout456.xml" ContentType="application/vnd.openxmlformats-officedocument.presentationml.slideLayout+xml"/>
  <Override PartName="/ppt/slides/slide5.xml" ContentType="application/vnd.openxmlformats-officedocument.presentationml.slide+xml"/>
  <Override PartName="/ppt/theme/theme146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62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9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110.xml" ContentType="application/vnd.openxmlformats-officedocument.theme+xml"/>
  <Override PartName="/ppt/theme/theme41.xml" ContentType="application/vnd.openxmlformats-officedocument.theme+xml"/>
  <Override PartName="/ppt/theme/theme86.xml" ContentType="application/vnd.openxmlformats-officedocument.theme+xml"/>
  <Override PartName="/ppt/slideLayouts/slideLayout465.xml" ContentType="application/vnd.openxmlformats-officedocument.presentationml.slideLayout+xml"/>
  <Override PartName="/ppt/slideLayouts/slideLayout839.xml" ContentType="application/vnd.openxmlformats-officedocument.presentationml.slideLayout+xml"/>
  <Override PartName="/ppt/slideMasters/slideMaster53.xml" ContentType="application/vnd.openxmlformats-officedocument.presentationml.slideMaster+xml"/>
  <Override PartName="/ppt/slideLayouts/slideLayout340.xml" ContentType="application/vnd.openxmlformats-officedocument.presentationml.slideLayout+xml"/>
  <Override PartName="/ppt/slideLayouts/slideLayout71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Masters/slideMaster98.xml" ContentType="application/vnd.openxmlformats-officedocument.presentationml.slideMaster+xml"/>
  <Override PartName="/ppt/slideLayouts/slideLayout759.xml" ContentType="application/vnd.openxmlformats-officedocument.presentationml.slideLayout+xml"/>
  <Override PartName="/ppt/theme/theme155.xml" ContentType="application/vnd.openxmlformats-officedocument.theme+xml"/>
  <Override PartName="/ppt/slideLayouts/slideLayout634.xml" ContentType="application/vnd.openxmlformats-officedocument.presentationml.slideLayout+xml"/>
  <Override PartName="/ppt/slideLayouts/slideLayout67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50.xml" ContentType="application/vnd.openxmlformats-officedocument.theme+xml"/>
  <Override PartName="/ppt/slideLayouts/slideLayout928.xml" ContentType="application/vnd.openxmlformats-officedocument.presentationml.slideLayout+xml"/>
  <Override PartName="/ppt/slideLayouts/slideLayout803.xml" ContentType="application/vnd.openxmlformats-officedocument.presentationml.slideLayout+xml"/>
  <Override PartName="/ppt/theme/theme95.xml" ContentType="application/vnd.openxmlformats-officedocument.theme+xml"/>
  <Override PartName="/ppt/slideLayouts/slideLayout1581.xml" ContentType="application/vnd.openxmlformats-officedocument.presentationml.slideLayout+xml"/>
  <Override PartName="/ppt/slideLayouts/slideLayout848.xml" ContentType="application/vnd.openxmlformats-officedocument.presentationml.slideLayout+xml"/>
  <Override PartName="/ppt/slideMasters/slideMaster62.xml" ContentType="application/vnd.openxmlformats-officedocument.presentationml.slideMaster+xml"/>
  <Override PartName="/ppt/slideLayouts/slideLayout317.xml" ContentType="application/vnd.openxmlformats-officedocument.presentationml.slideLayout+xml"/>
  <Override PartName="/ppt/slideLayouts/slideLayout1750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16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90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Masters/slideMaster39.xml" ContentType="application/vnd.openxmlformats-officedocument.presentationml.slideMaster+xml"/>
  <Override PartName="/ppt/slideLayouts/slideLayout2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1193.xml" ContentType="application/vnd.openxmlformats-officedocument.presentationml.slideLayout+xml"/>
  <Override PartName="/ppt/slideMasters/slideMaster115.xml" ContentType="application/vnd.openxmlformats-officedocument.presentationml.slideMaster+xml"/>
  <Override PartName="/ppt/slideLayouts/slideLayout415.xml" ContentType="application/vnd.openxmlformats-officedocument.presentationml.slideLayout+xml"/>
  <Override PartName="/ppt/theme/theme105.xml" ContentType="application/vnd.openxmlformats-officedocument.theme+xml"/>
  <Override PartName="/ppt/theme/theme36.xml" ContentType="application/vnd.openxmlformats-officedocument.theme+xml"/>
  <Override PartName="/ppt/slideLayouts/slideLayout1442.xml" ContentType="application/vnd.openxmlformats-officedocument.presentationml.slideLayout+xml"/>
  <Override PartName="/ppt/slideLayouts/slideLayout1487.xml" ContentType="application/vnd.openxmlformats-officedocument.presentationml.slideLayout+xml"/>
  <Override PartName="/ppt/slideMasters/slideMaster48.xml" ContentType="application/vnd.openxmlformats-officedocument.presentationml.slideMaster+xml"/>
  <Override PartName="/ppt/slideLayouts/slideLayout709.xml" ContentType="application/vnd.openxmlformats-officedocument.presentationml.slideLayout+xml"/>
  <Override PartName="/ppt/slideLayouts/slideLayout1362.xml" ContentType="application/vnd.openxmlformats-officedocument.presentationml.slideLayout+xml"/>
  <Override PartName="/ppt/slideLayouts/slideLayout1611.xml" ContentType="application/vnd.openxmlformats-officedocument.presentationml.slideLayout+xml"/>
  <Override PartName="/ppt/slideLayouts/slideLayout1282.xml" ContentType="application/vnd.openxmlformats-officedocument.presentationml.slideLayout+xml"/>
  <Override PartName="/ppt/theme/theme8.xml" ContentType="application/vnd.openxmlformats-officedocument.theme+xml"/>
  <Override PartName="/ppt/slideLayouts/slideLayout1656.xml" ContentType="application/vnd.openxmlformats-officedocument.presentationml.slideLayout+xml"/>
  <Override PartName="/ppt/slideLayouts/slideLayout1531.xml" ContentType="application/vnd.openxmlformats-officedocument.presentationml.slideLayout+xml"/>
  <Override PartName="/ppt/slideMasters/slideMaster124.xml" ContentType="application/vnd.openxmlformats-officedocument.presentationml.slideMaster+xml"/>
  <Override PartName="/ppt/theme/theme45.xml" ContentType="application/vnd.openxmlformats-officedocument.theme+xml"/>
  <Override PartName="/ppt/slideLayouts/slideLayout1576.xml" ContentType="application/vnd.openxmlformats-officedocument.presentationml.slideLayout+xml"/>
  <Override PartName="/ppt/slideLayouts/slideLayout1451.xml" ContentType="application/vnd.openxmlformats-officedocument.presentationml.slideLayout+xml"/>
  <Override PartName="/ppt/slideLayouts/slideLayout1496.xml" ContentType="application/vnd.openxmlformats-officedocument.presentationml.slideLayout+xml"/>
  <Override PartName="/ppt/slideLayouts/slideLayout1700.xml" ContentType="application/vnd.openxmlformats-officedocument.presentationml.slideLayout+xml"/>
  <Override PartName="/ppt/slideLayouts/slideLayout1371.xml" ContentType="application/vnd.openxmlformats-officedocument.presentationml.slideLayout+xml"/>
  <Override PartName="/ppt/slideLayouts/slideLayout1745.xml" ContentType="application/vnd.openxmlformats-officedocument.presentationml.slideLayout+xml"/>
  <Override PartName="/ppt/slideLayouts/slideLayout1620.xml" ContentType="application/vnd.openxmlformats-officedocument.presentationml.slideLayout+xml"/>
  <Override PartName="/ppt/slideLayouts/slideLayout16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0.xml" ContentType="application/vnd.openxmlformats-officedocument.presentationml.slideLayout+xml"/>
  <Override PartName="/ppt/slideLayouts/slideLayout1054.xml" ContentType="application/vnd.openxmlformats-officedocument.presentationml.slideLayout+xml"/>
  <Override PartName="/ppt/slideLayouts/slideLayout1099.xml" ContentType="application/vnd.openxmlformats-officedocument.presentationml.slideLayout+xml"/>
  <Override PartName="/ppt/slideLayouts/slideLayout1348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223.xml" ContentType="application/vnd.openxmlformats-officedocument.presentationml.slideLayout+xml"/>
  <Override PartName="/ppt/slideLayouts/slideLayout1268.xml" ContentType="application/vnd.openxmlformats-officedocument.presentationml.slideLayout+xml"/>
  <Override PartName="/ppt/slideLayouts/slideLayout982.xml" ContentType="application/vnd.openxmlformats-officedocument.presentationml.slideLayout+xml"/>
  <Override PartName="/ppt/slideLayouts/slideLayout1143.xml" ContentType="application/vnd.openxmlformats-officedocument.presentationml.slideLayout+xml"/>
  <Override PartName="/ppt/slideLayouts/slideLayout1517.xml" ContentType="application/vnd.openxmlformats-officedocument.presentationml.slideLayout+xml"/>
  <Override PartName="/ppt/slideLayouts/slideLayout1188.xml" ContentType="application/vnd.openxmlformats-officedocument.presentationml.slideLayout+xml"/>
  <Override PartName="/ppt/slideLayouts/slideLayout1063.xml" ContentType="application/vnd.openxmlformats-officedocument.presentationml.slideLayout+xml"/>
  <Override PartName="/ppt/slideLayouts/slideLayout1437.xml" ContentType="application/vnd.openxmlformats-officedocument.presentationml.slideLayout+xml"/>
  <Override PartName="/ppt/slideLayouts/slideLayout1312.xml" ContentType="application/vnd.openxmlformats-officedocument.presentationml.slideLayout+xml"/>
  <Override PartName="/ppt/slideLayouts/slideLayout1357.xml" ContentType="application/vnd.openxmlformats-officedocument.presentationml.slideLayout+xml"/>
  <Override PartName="/ppt/slideLayouts/slideLayout1232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606.xml" ContentType="application/vnd.openxmlformats-officedocument.presentationml.slideLayout+xml"/>
  <Override PartName="/ppt/slideLayouts/slideLayout1277.xml" ContentType="application/vnd.openxmlformats-officedocument.presentationml.slideLayout+xml"/>
  <Override PartName="/ppt/slideLayouts/slideLayout991.xml" ContentType="application/vnd.openxmlformats-officedocument.presentationml.slideLayout+xml"/>
  <Override PartName="/ppt/slideLayouts/slideLayout1526.xml" ContentType="application/vnd.openxmlformats-officedocument.presentationml.slideLayout+xml"/>
  <Override PartName="/ppt/slideMasters/slideMaster119.xml" ContentType="application/vnd.openxmlformats-officedocument.presentationml.slideMaster+xml"/>
  <Override PartName="/ppt/slideLayouts/slideLayout1401.xml" ContentType="application/vnd.openxmlformats-officedocument.presentationml.slideLayout+xml"/>
  <Override PartName="/ppt/slideLayouts/slideLayout1446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1615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1129.xml" ContentType="application/vnd.openxmlformats-officedocument.presentationml.slideLayout+xml"/>
  <Override PartName="/ppt/slideLayouts/slideLayout843.xml" ContentType="application/vnd.openxmlformats-officedocument.presentationml.slideLayout+xml"/>
  <Override PartName="/ppt/slideLayouts/slideLayout1004.xml" ContentType="application/vnd.openxmlformats-officedocument.presentationml.slideLayout+xml"/>
  <Override PartName="/ppt/slideLayouts/slideLayout888.xml" ContentType="application/vnd.openxmlformats-officedocument.presentationml.slideLayout+xml"/>
  <Override PartName="/ppt/slideLayouts/slideLayout1049.xml" ContentType="application/vnd.openxmlformats-officedocument.presentationml.slideLayout+xml"/>
  <Override PartName="/ppt/slideLayouts/slideLayout763.xml" ContentType="application/vnd.openxmlformats-officedocument.presentationml.slideLayout+xml"/>
  <Override PartName="/ppt/slideLayouts/slideLayout68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1218.xml" ContentType="application/vnd.openxmlformats-officedocument.presentationml.slideLayout+xml"/>
  <Override PartName="/ppt/slideLayouts/slideLayout932.xml" ContentType="application/vnd.openxmlformats-officedocument.presentationml.slideLayout+xml"/>
  <Override PartName="/ppt/slideLayouts/slideLayout977.xml" ContentType="application/vnd.openxmlformats-officedocument.presentationml.slideLayout+xml"/>
  <Override PartName="/ppt/slideLayouts/slideLayout1138.xml" ContentType="application/vnd.openxmlformats-officedocument.presentationml.slideLayout+xml"/>
  <Override PartName="/ppt/slideLayouts/slideLayout852.xml" ContentType="application/vnd.openxmlformats-officedocument.presentationml.slideLayout+xml"/>
  <Override PartName="/ppt/slideLayouts/slideLayout1013.xml" ContentType="application/vnd.openxmlformats-officedocument.presentationml.slideLayout+xml"/>
  <Override PartName="/ppt/slideLayouts/slideLayout897.xml" ContentType="application/vnd.openxmlformats-officedocument.presentationml.slideLayout+xml"/>
  <Override PartName="/ppt/slideLayouts/slideLayout772.xml" ContentType="application/vnd.openxmlformats-officedocument.presentationml.slideLayout+xml"/>
  <Override PartName="/ppt/slideLayouts/slideLayout1307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41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410.xml" ContentType="application/vnd.openxmlformats-officedocument.presentationml.slideLayout+xml"/>
  <Override PartName="/ppt/theme/theme100.xml" ContentType="application/vnd.openxmlformats-officedocument.theme+xml"/>
  <Override PartName="/ppt/slideLayouts/slideLayout455.xml" ContentType="application/vnd.openxmlformats-officedocument.presentationml.slideLayout+xml"/>
  <Override PartName="/ppt/slides/slide4.xml" ContentType="application/vnd.openxmlformats-officedocument.presentationml.slide+xml"/>
  <Override PartName="/ppt/theme/theme145.xml" ContentType="application/vnd.openxmlformats-officedocument.theme+xml"/>
  <Override PartName="/ppt/slideLayouts/slideLayout330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7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62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6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918.xml" ContentType="application/vnd.openxmlformats-officedocument.presentationml.slideLayout+xml"/>
  <Override PartName="/ppt/slideLayouts/slideLayout589.xml" ContentType="application/vnd.openxmlformats-officedocument.presentationml.slideLayout+xml"/>
  <Override PartName="/ppt/theme/theme40.xml" ContentType="application/vnd.openxmlformats-officedocument.theme+xml"/>
  <Override PartName="/ppt/slideLayouts/slideLayout464.xml" ContentType="application/vnd.openxmlformats-officedocument.presentationml.slideLayout+xml"/>
  <Override PartName="/ppt/theme/theme85.xml" ContentType="application/vnd.openxmlformats-officedocument.theme+xml"/>
  <Override PartName="/ppt/slideLayouts/slideLayout838.xml" ContentType="application/vnd.openxmlformats-officedocument.presentationml.slideLayout+xml"/>
  <Override PartName="/ppt/slideMasters/slideMaster52.xml" ContentType="application/vnd.openxmlformats-officedocument.presentationml.slideMaster+xml"/>
  <Override PartName="/ppt/theme/theme154.xml" ContentType="application/vnd.openxmlformats-officedocument.theme+xml"/>
  <Override PartName="/ppt/slideLayouts/slideLayout713.xml" ContentType="application/vnd.openxmlformats-officedocument.presentationml.slideLayout+xml"/>
  <Override PartName="/ppt/slideMasters/slideMaster97.xml" ContentType="application/vnd.openxmlformats-officedocument.presentationml.slideMaster+xml"/>
  <Override PartName="/ppt/slideLayouts/slideLayout758.xml" ContentType="application/vnd.openxmlformats-officedocument.presentationml.slideLayout+xml"/>
  <Override PartName="/ppt/slideLayouts/slideLayout633.xml" ContentType="application/vnd.openxmlformats-officedocument.presentationml.slideLayout+xml"/>
  <Override PartName="/ppt/slideLayouts/slideLayout678.xml" ContentType="application/vnd.openxmlformats-officedocument.presentationml.slideLayout+xml"/>
  <Override PartName="/ppt/slideLayouts/slideLayout927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580.xml" ContentType="application/vnd.openxmlformats-officedocument.presentationml.slideLayout+xml"/>
  <Override PartName="/ppt/slideLayouts/slideLayout802.xml" ContentType="application/vnd.openxmlformats-officedocument.presentationml.slideLayout+xml"/>
  <Override PartName="/ppt/theme/theme94.xml" ContentType="application/vnd.openxmlformats-officedocument.theme+xml"/>
  <Override PartName="/ppt/slideLayouts/slideLayout847.xml" ContentType="application/vnd.openxmlformats-officedocument.presentationml.slideLayout+xml"/>
  <Override PartName="/ppt/slideMasters/slideMaster61.xml" ContentType="application/vnd.openxmlformats-officedocument.presentationml.slideMaster+xml"/>
  <Override PartName="/ppt/slideLayouts/slideLayout316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Layouts/slideLayout200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619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1192.xml" ContentType="application/vnd.openxmlformats-officedocument.presentationml.slideLayout+xml"/>
  <Override PartName="/ppt/slideMasters/slideMaster114.xml" ContentType="application/vnd.openxmlformats-officedocument.presentationml.slideMaster+xml"/>
  <Override PartName="/ppt/slideLayouts/slideLayout414.xml" ContentType="application/vnd.openxmlformats-officedocument.presentationml.slideLayout+xml"/>
  <Override PartName="/ppt/theme/theme104.xml" ContentType="application/vnd.openxmlformats-officedocument.theme+xml"/>
  <Override PartName="/ppt/slideMasters/slideMaster159.xml" ContentType="application/vnd.openxmlformats-officedocument.presentationml.slideMaster+xml"/>
  <Override PartName="/ppt/theme/theme35.xml" ContentType="application/vnd.openxmlformats-officedocument.theme+xml"/>
  <Override PartName="/ppt/slideLayouts/slideLayout1441.xml" ContentType="application/vnd.openxmlformats-officedocument.presentationml.slideLayout+xml"/>
  <Override PartName="/ppt/slideLayouts/slideLayout1486.xml" ContentType="application/vnd.openxmlformats-officedocument.presentationml.slideLayout+xml"/>
  <Override PartName="/ppt/slideMasters/slideMaster47.xml" ContentType="application/vnd.openxmlformats-officedocument.presentationml.slideMaster+xml"/>
  <Override PartName="/ppt/slideLayouts/slideLayout708.xml" ContentType="application/vnd.openxmlformats-officedocument.presentationml.slideLayout+xml"/>
  <Override PartName="/ppt/slideLayouts/slideLayout1361.xml" ContentType="application/vnd.openxmlformats-officedocument.presentationml.slideLayout+xml"/>
  <Override PartName="/ppt/slideLayouts/slideLayout1610.xml" ContentType="application/vnd.openxmlformats-officedocument.presentationml.slideLayout+xml"/>
  <Override PartName="/ppt/theme/theme7.xml" ContentType="application/vnd.openxmlformats-officedocument.theme+xml"/>
  <Override PartName="/ppt/slideLayouts/slideLayout1281.xml" ContentType="application/vnd.openxmlformats-officedocument.presentationml.slideLayout+xml"/>
  <Override PartName="/ppt/slideLayouts/slideLayout1655.xml" ContentType="application/vnd.openxmlformats-officedocument.presentationml.slideLayout+xml"/>
  <Override PartName="/ppt/slideLayouts/slideLayout1530.xml" ContentType="application/vnd.openxmlformats-officedocument.presentationml.slideLayout+xml"/>
  <Override PartName="/docProps/app.xml" ContentType="application/vnd.openxmlformats-officedocument.extended-properties+xml"/>
  <Override PartName="/ppt/slideMasters/slideMaster123.xml" ContentType="application/vnd.openxmlformats-officedocument.presentationml.slideMaster+xml"/>
  <Override PartName="/ppt/theme/theme44.xml" ContentType="application/vnd.openxmlformats-officedocument.theme+xml"/>
  <Override PartName="/ppt/slideLayouts/slideLayout1575.xml" ContentType="application/vnd.openxmlformats-officedocument.presentationml.slideLayout+xml"/>
  <Override PartName="/ppt/slideLayouts/slideLayout1450.xml" ContentType="application/vnd.openxmlformats-officedocument.presentationml.slideLayout+xml"/>
  <Override PartName="/ppt/slideLayouts/slideLayout1495.xml" ContentType="application/vnd.openxmlformats-officedocument.presentationml.slideLayout+xml"/>
  <Override PartName="/ppt/slideLayouts/slideLayout1370.xml" ContentType="application/vnd.openxmlformats-officedocument.presentationml.slideLayout+xml"/>
  <Override PartName="/ppt/slideLayouts/slideLayout1744.xml" ContentType="application/vnd.openxmlformats-officedocument.presentationml.slideLayout+xml"/>
  <Override PartName="/ppt/slideLayouts/slideLayout1789.xml" ContentType="application/vnd.openxmlformats-officedocument.presentationml.slideLayout+xml"/>
  <Override PartName="/ppt/slideLayouts/slideLayout166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1178.xml" ContentType="application/vnd.openxmlformats-officedocument.presentationml.slideLayout+xml"/>
  <Override PartName="/ppt/slideLayouts/slideLayout1053.xml" ContentType="application/vnd.openxmlformats-officedocument.presentationml.slideLayout+xml"/>
  <Override PartName="/ppt/slideLayouts/slideLayout1098.xml" ContentType="application/vnd.openxmlformats-officedocument.presentationml.slideLayout+xml"/>
  <Override PartName="/ppt/slideLayouts/slideLayout1347.xml" ContentType="application/vnd.openxmlformats-officedocument.presentationml.slideLayout+xml"/>
  <Override PartName="/ppt/slideLayouts/slideLayout1222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7.xml" ContentType="application/vnd.openxmlformats-officedocument.presentationml.slideLayout+xml"/>
  <Override PartName="/ppt/slideLayouts/slideLayout981.xml" ContentType="application/vnd.openxmlformats-officedocument.presentationml.slideLayout+xml"/>
  <Override PartName="/ppt/slideLayouts/slideLayout1142.xml" ContentType="application/vnd.openxmlformats-officedocument.presentationml.slideLayout+xml"/>
  <Override PartName="/ppt/slideLayouts/slideLayout1516.xml" ContentType="application/vnd.openxmlformats-officedocument.presentationml.slideLayout+xml"/>
  <Override PartName="/ppt/slideLayouts/slideLayout1187.xml" ContentType="application/vnd.openxmlformats-officedocument.presentationml.slideLayout+xml"/>
  <Override PartName="/ppt/slideMasters/slideMaster109.xml" ContentType="application/vnd.openxmlformats-officedocument.presentationml.slideMaster+xml"/>
  <Override PartName="/ppt/slideLayouts/slideLayout1062.xml" ContentType="application/vnd.openxmlformats-officedocument.presentationml.slideLayout+xml"/>
  <Override PartName="/ppt/slideLayouts/slideLayout1436.xml" ContentType="application/vnd.openxmlformats-officedocument.presentationml.slideLayout+xml"/>
  <Override PartName="/ppt/slideLayouts/slideLayout1311.xml" ContentType="application/vnd.openxmlformats-officedocument.presentationml.slideLayout+xml"/>
  <Override PartName="/ppt/slideLayouts/slideLayout135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231.xml" ContentType="application/vnd.openxmlformats-officedocument.presentationml.slideLayout+xml"/>
  <Default Extension="bin" ContentType="application/vnd.openxmlformats-officedocument.presentationml.printerSettings"/>
  <Override PartName="/ppt/slideLayouts/slideLayout1276.xml" ContentType="application/vnd.openxmlformats-officedocument.presentationml.slideLayout+xml"/>
  <Override PartName="/ppt/slideLayouts/slideLayout1605.xml" ContentType="application/vnd.openxmlformats-officedocument.presentationml.slideLayout+xml"/>
  <Override PartName="/ppt/slideLayouts/slideLayout990.xml" ContentType="application/vnd.openxmlformats-officedocument.presentationml.slideLayout+xml"/>
  <Override PartName="/ppt/slideLayouts/slideLayout1525.xml" ContentType="application/vnd.openxmlformats-officedocument.presentationml.slideLayout+xml"/>
  <Override PartName="/ppt/slideMasters/slideMaster118.xml" ContentType="application/vnd.openxmlformats-officedocument.presentationml.slideMaster+xml"/>
  <Override PartName="/ppt/slideLayouts/slideLayout1400.xml" ContentType="application/vnd.openxmlformats-officedocument.presentationml.slideLayout+xml"/>
  <Override PartName="/ppt/slideLayouts/slideLayout1445.xml" ContentType="application/vnd.openxmlformats-officedocument.presentationml.slideLayout+xml"/>
  <Override PartName="/ppt/slideLayouts/slideLayout1739.xml" ContentType="application/vnd.openxmlformats-officedocument.presentationml.slideLayout+xml"/>
  <Override PartName="/ppt/slideLayouts/slideLayout673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1128.xml" ContentType="application/vnd.openxmlformats-officedocument.presentationml.slideLayout+xml"/>
  <Override PartName="/ppt/slideLayouts/slideLayout842.xml" ContentType="application/vnd.openxmlformats-officedocument.presentationml.slideLayout+xml"/>
  <Override PartName="/ppt/slideLayouts/slideLayout1003.xml" ContentType="application/vnd.openxmlformats-officedocument.presentationml.slideLayout+xml"/>
  <Override PartName="/ppt/slideLayouts/slideLayout887.xml" ContentType="application/vnd.openxmlformats-officedocument.presentationml.slideLayout+xml"/>
  <Override PartName="/ppt/slideLayouts/slideLayout1048.xml" ContentType="application/vnd.openxmlformats-officedocument.presentationml.slideLayout+xml"/>
  <Override PartName="/ppt/slideLayouts/slideLayout762.xml" ContentType="application/vnd.openxmlformats-officedocument.presentationml.slideLayout+xml"/>
  <Override PartName="/ppt/slideLayouts/slideLayout68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79.xml" ContentType="application/vnd.openxmlformats-officedocument.presentationml.slideLayout+xml"/>
  <Override PartName="/ppt/slideLayouts/slideLayout1217.xml" ContentType="application/vnd.openxmlformats-officedocument.presentationml.slideLayout+xml"/>
  <Override PartName="/ppt/slideLayouts/slideLayout931.xml" ContentType="application/vnd.openxmlformats-officedocument.presentationml.slideLayout+xml"/>
  <Override PartName="/ppt/slideLayouts/slideLayout976.xml" ContentType="application/vnd.openxmlformats-officedocument.presentationml.slideLayout+xml"/>
  <Override PartName="/ppt/slideLayouts/slideLayout1137.xml" ContentType="application/vnd.openxmlformats-officedocument.presentationml.slideLayout+xml"/>
  <Override PartName="/ppt/slideLayouts/slideLayout851.xml" ContentType="application/vnd.openxmlformats-officedocument.presentationml.slideLayout+xml"/>
  <Override PartName="/ppt/slideLayouts/slideLayout1012.xml" ContentType="application/vnd.openxmlformats-officedocument.presentationml.slideLayout+xml"/>
  <Override PartName="/ppt/slideLayouts/slideLayout896.xml" ContentType="application/vnd.openxmlformats-officedocument.presentationml.slideLayout+xml"/>
  <Override PartName="/ppt/slideLayouts/slideLayout771.xml" ContentType="application/vnd.openxmlformats-officedocument.presentationml.slideLayout+xml"/>
  <Override PartName="/ppt/slideLayouts/slideLayout1306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940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s/slide3.xml" ContentType="application/vnd.openxmlformats-officedocument.presentationml.slide+xml"/>
  <Override PartName="/ppt/theme/theme144.xml" ContentType="application/vnd.openxmlformats-officedocument.theme+xml"/>
  <Override PartName="/ppt/slideLayouts/slideLayout499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748.xml" ContentType="application/vnd.openxmlformats-officedocument.presentationml.slideLayout+xml"/>
  <Override PartName="/ppt/slideLayouts/slideLayout62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668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91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463.xml" ContentType="application/vnd.openxmlformats-officedocument.presentationml.slideLayout+xml"/>
  <Override PartName="/ppt/theme/theme84.xml" ContentType="application/vnd.openxmlformats-officedocument.theme+xml"/>
  <Override PartName="/ppt/slideLayouts/slideLayout837.xml" ContentType="application/vnd.openxmlformats-officedocument.presentationml.slideLayout+xml"/>
  <Override PartName="/ppt/slideMasters/slideMaster51.xml" ContentType="application/vnd.openxmlformats-officedocument.presentationml.slideMaster+xml"/>
  <Override PartName="/ppt/theme/theme153.xml" ContentType="application/vnd.openxmlformats-officedocument.theme+xml"/>
  <Override PartName="/ppt/slideLayouts/slideLayout712.xml" ContentType="application/vnd.openxmlformats-officedocument.presentationml.slideLayout+xml"/>
  <Override PartName="/ppt/slideMasters/slideMaster96.xml" ContentType="application/vnd.openxmlformats-officedocument.presentationml.slideMaster+xml"/>
  <Override PartName="/ppt/slideLayouts/slideLayout757.xml" ContentType="application/vnd.openxmlformats-officedocument.presentationml.slideLayout+xml"/>
  <Override PartName="/ppt/slideLayouts/slideLayout632.xml" ContentType="application/vnd.openxmlformats-officedocument.presentationml.slideLayout+xml"/>
  <Override PartName="/ppt/slideLayouts/slideLayout67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926.xml" ContentType="application/vnd.openxmlformats-officedocument.presentationml.slideLayout+xml"/>
  <Override PartName="/ppt/slideLayouts/slideLayout801.xml" ContentType="application/vnd.openxmlformats-officedocument.presentationml.slideLayout+xml"/>
  <Override PartName="/ppt/theme/theme93.xml" ContentType="application/vnd.openxmlformats-officedocument.theme+xml"/>
  <Override PartName="/ppt/slideLayouts/slideLayout84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793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6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49.xml" ContentType="application/vnd.openxmlformats-officedocument.presentationml.slideLayout+xml"/>
  <Override PartName="/ppt/theme/theme139.xml" ContentType="application/vnd.openxmlformats-officedocument.theme+xml"/>
  <Override PartName="/ppt/slideLayouts/slideLayout324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Layouts/slideLayout369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618.xml" ContentType="application/vnd.openxmlformats-officedocument.presentationml.slideLayout+xml"/>
  <Override PartName="/ppt/slideLayouts/slideLayout1271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1191.xml" ContentType="application/vnd.openxmlformats-officedocument.presentationml.slideLayout+xml"/>
  <Override PartName="/ppt/slideMasters/slideMaster113.xml" ContentType="application/vnd.openxmlformats-officedocument.presentationml.slideMaster+xml"/>
  <Override PartName="/ppt/theme/theme34.xml" ContentType="application/vnd.openxmlformats-officedocument.theme+xml"/>
  <Override PartName="/ppt/theme/theme103.xml" ContentType="application/vnd.openxmlformats-officedocument.theme+xml"/>
  <Override PartName="/ppt/slideMasters/slideMaster158.xml" ContentType="application/vnd.openxmlformats-officedocument.presentationml.slideMaster+xml"/>
  <Override PartName="/ppt/theme/theme79.xml" ContentType="application/vnd.openxmlformats-officedocument.theme+xml"/>
  <Override PartName="/ppt/slideLayouts/slideLayout1440.xml" ContentType="application/vnd.openxmlformats-officedocument.presentationml.slideLayout+xml"/>
  <Override PartName="/ppt/slideLayouts/slideLayout1485.xml" ContentType="application/vnd.openxmlformats-officedocument.presentationml.slideLayout+xml"/>
  <Override PartName="/ppt/slideMasters/slideMaster46.xml" ContentType="application/vnd.openxmlformats-officedocument.presentationml.slideMaster+xml"/>
  <Override PartName="/ppt/slideLayouts/slideLayout707.xml" ContentType="application/vnd.openxmlformats-officedocument.presentationml.slideLayout+xml"/>
  <Override PartName="/ppt/slideLayouts/slideLayout1360.xml" ContentType="application/vnd.openxmlformats-officedocument.presentationml.slideLayout+xml"/>
  <Override PartName="/ppt/slideLayouts/slideLayout1779.xml" ContentType="application/vnd.openxmlformats-officedocument.presentationml.slideLayout+xml"/>
  <Override PartName="/ppt/theme/theme6.xml" ContentType="application/vnd.openxmlformats-officedocument.theme+xml"/>
  <Override PartName="/ppt/slideLayouts/slideLayout1280.xml" ContentType="application/vnd.openxmlformats-officedocument.presentationml.slideLayout+xml"/>
  <Override PartName="/ppt/slideLayouts/slideLayout1654.xml" ContentType="application/vnd.openxmlformats-officedocument.presentationml.slideLayout+xml"/>
  <Override PartName="/ppt/slideLayouts/slideLayout1699.xml" ContentType="application/vnd.openxmlformats-officedocument.presentationml.slideLayout+xml"/>
  <Override PartName="/ppt/slideMasters/slideMaster122.xml" ContentType="application/vnd.openxmlformats-officedocument.presentationml.slideMaster+xml"/>
  <Override PartName="/ppt/theme/theme43.xml" ContentType="application/vnd.openxmlformats-officedocument.theme+xml"/>
  <Override PartName="/ppt/slideLayouts/slideLayout1574.xml" ContentType="application/vnd.openxmlformats-officedocument.presentationml.slideLayout+xml"/>
  <Override PartName="/ppt/slideLayouts/slideLayout1494.xml" ContentType="application/vnd.openxmlformats-officedocument.presentationml.slideLayout+xml"/>
  <Override PartName="/ppt/slideLayouts/slideLayout1743.xml" ContentType="application/vnd.openxmlformats-officedocument.presentationml.slideLayout+xml"/>
  <Override PartName="/ppt/slideLayouts/slideLayout1788.xml" ContentType="application/vnd.openxmlformats-officedocument.presentationml.slideLayout+xml"/>
  <Override PartName="/ppt/slideLayouts/slideLayout16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1177.xml" ContentType="application/vnd.openxmlformats-officedocument.presentationml.slideLayout+xml"/>
  <Override PartName="/ppt/slideLayouts/slideLayout1052.xml" ContentType="application/vnd.openxmlformats-officedocument.presentationml.slideLayout+xml"/>
  <Override PartName="/ppt/slideLayouts/slideLayout1097.xml" ContentType="application/vnd.openxmlformats-officedocument.presentationml.slideLayout+xml"/>
  <Override PartName="/ppt/slideLayouts/slideLayout1346.xml" ContentType="application/vnd.openxmlformats-officedocument.presentationml.slideLayout+xml"/>
  <Override PartName="/ppt/slideLayouts/slideLayout1221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266.xml" ContentType="application/vnd.openxmlformats-officedocument.presentationml.slideLayout+xml"/>
  <Override PartName="/ppt/slideLayouts/slideLayout980.xml" ContentType="application/vnd.openxmlformats-officedocument.presentationml.slideLayout+xml"/>
  <Override PartName="/ppt/slideLayouts/slideLayout1141.xml" ContentType="application/vnd.openxmlformats-officedocument.presentationml.slideLayout+xml"/>
  <Override PartName="/ppt/slideLayouts/slideLayout1515.xml" ContentType="application/vnd.openxmlformats-officedocument.presentationml.slideLayout+xml"/>
  <Override PartName="/ppt/slideLayouts/slideLayout1186.xml" ContentType="application/vnd.openxmlformats-officedocument.presentationml.slideLayout+xml"/>
  <Override PartName="/ppt/slideMasters/slideMaster108.xml" ContentType="application/vnd.openxmlformats-officedocument.presentationml.slideMaster+xml"/>
  <Override PartName="/ppt/slideLayouts/slideLayout1061.xml" ContentType="application/vnd.openxmlformats-officedocument.presentationml.slideLayout+xml"/>
  <Override PartName="/ppt/theme/theme29.xml" ContentType="application/vnd.openxmlformats-officedocument.theme+xml"/>
  <Override PartName="/ppt/slideLayouts/slideLayout1435.xml" ContentType="application/vnd.openxmlformats-officedocument.presentationml.slideLayout+xml"/>
  <Default Extension="jpeg" ContentType="image/jpeg"/>
  <Override PartName="/ppt/slideLayouts/slideLayout1310.xml" ContentType="application/vnd.openxmlformats-officedocument.presentationml.slideLayout+xml"/>
  <Override PartName="/ppt/slideLayouts/slideLayout1355.xml" ContentType="application/vnd.openxmlformats-officedocument.presentationml.slideLayout+xml"/>
  <Override PartName="/ppt/slideLayouts/slideLayout1729.xml" ContentType="application/vnd.openxmlformats-officedocument.presentationml.slideLayout+xml"/>
  <Override PartName="/ppt/slideLayouts/slideLayout123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604.xml" ContentType="application/vnd.openxmlformats-officedocument.presentationml.slideLayout+xml"/>
  <Override PartName="/ppt/slideLayouts/slideLayout1275.xml" ContentType="application/vnd.openxmlformats-officedocument.presentationml.slideLayout+xml"/>
  <Override PartName="/ppt/slideLayouts/slideLayout1649.xml" ContentType="application/vnd.openxmlformats-officedocument.presentationml.slideLayout+xml"/>
  <Override PartName="/ppt/slideLayouts/slideLayout1524.xml" ContentType="application/vnd.openxmlformats-officedocument.presentationml.slideLayout+xml"/>
  <Override PartName="/ppt/slideMasters/slideMaster117.xml" ContentType="application/vnd.openxmlformats-officedocument.presentationml.slideMaster+xml"/>
  <Override PartName="/ppt/slideLayouts/slideLayout1569.xml" ContentType="application/vnd.openxmlformats-officedocument.presentationml.slideLayout+xml"/>
  <Override PartName="/ppt/slideLayouts/slideLayout1444.xml" ContentType="application/vnd.openxmlformats-officedocument.presentationml.slideLayout+xml"/>
  <Override PartName="/ppt/slideLayouts/slideLayout1738.xml" ContentType="application/vnd.openxmlformats-officedocument.presentationml.slideLayout+xml"/>
  <Override PartName="/ppt/slideLayouts/slideLayout672.xml" ContentType="application/vnd.openxmlformats-officedocument.presentationml.slideLayout+xml"/>
  <Override PartName="/ppt/slideLayouts/slideLayout1207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1127.xml" ContentType="application/vnd.openxmlformats-officedocument.presentationml.slideLayout+xml"/>
  <Override PartName="/ppt/slideLayouts/slideLayout841.xml" ContentType="application/vnd.openxmlformats-officedocument.presentationml.slideLayout+xml"/>
  <Override PartName="/ppt/slideLayouts/slideLayout1002.xml" ContentType="application/vnd.openxmlformats-officedocument.presentationml.slideLayout+xml"/>
  <Override PartName="/ppt/slideLayouts/slideLayout886.xml" ContentType="application/vnd.openxmlformats-officedocument.presentationml.slideLayout+xml"/>
  <Override PartName="/ppt/slideLayouts/slideLayout1047.xml" ContentType="application/vnd.openxmlformats-officedocument.presentationml.slideLayout+xml"/>
  <Override PartName="/ppt/slideLayouts/slideLayout76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8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216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930.xml" ContentType="application/vnd.openxmlformats-officedocument.presentationml.slideLayout+xml"/>
  <Override PartName="/ppt/slideLayouts/slideLayout975.xml" ContentType="application/vnd.openxmlformats-officedocument.presentationml.slideLayout+xml"/>
  <Override PartName="/ppt/slideLayouts/slideLayout1136.xml" ContentType="application/vnd.openxmlformats-officedocument.presentationml.slideLayout+xml"/>
  <Override PartName="/ppt/slideLayouts/slideLayout850.xml" ContentType="application/vnd.openxmlformats-officedocument.presentationml.slideLayout+xml"/>
  <Override PartName="/ppt/slideLayouts/slideLayout895.xml" ContentType="application/vnd.openxmlformats-officedocument.presentationml.slideLayout+xml"/>
  <Override PartName="/ppt/slideLayouts/slideLayout770.xml" ContentType="application/vnd.openxmlformats-officedocument.presentationml.slideLayout+xml"/>
  <Override PartName="/ppt/slideLayouts/slideLayout130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42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578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s/slide2.xml" ContentType="application/vnd.openxmlformats-officedocument.presentationml.slide+xml"/>
  <Override PartName="/ppt/theme/theme143.xml" ContentType="application/vnd.openxmlformats-officedocument.theme+xml"/>
  <Override PartName="/ppt/slideLayouts/slideLayout498.xml" ContentType="application/vnd.openxmlformats-officedocument.presentationml.slideLayout+xml"/>
  <Override PartName="/ppt/slideLayouts/slideLayout70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747.xml" ContentType="application/vnd.openxmlformats-officedocument.presentationml.slideLayout+xml"/>
  <Override PartName="/ppt/slideLayouts/slideLayout62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7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916.xml" ContentType="application/vnd.openxmlformats-officedocument.presentationml.slideLayout+xml"/>
  <Override PartName="/ppt/slideLayouts/slideLayout587.xml" ContentType="application/vnd.openxmlformats-officedocument.presentationml.slideLayout+xml"/>
  <Override PartName="/ppt/theme/theme83.xml" ContentType="application/vnd.openxmlformats-officedocument.theme+xml"/>
  <Override PartName="/ppt/slideLayouts/slideLayout462.xml" ContentType="application/vnd.openxmlformats-officedocument.presentationml.slideLayout+xml"/>
  <Override PartName="/ppt/slideLayouts/slideLayout836.xml" ContentType="application/vnd.openxmlformats-officedocument.presentationml.slideLayout+xml"/>
  <Override PartName="/ppt/slideMasters/slideMaster50.xml" ContentType="application/vnd.openxmlformats-officedocument.presentationml.slideMaster+xml"/>
  <Override PartName="/ppt/theme/theme152.xml" ContentType="application/vnd.openxmlformats-officedocument.theme+xml"/>
  <Override PartName="/ppt/slideLayouts/slideLayout711.xml" ContentType="application/vnd.openxmlformats-officedocument.presentationml.slideLayout+xml"/>
  <Override PartName="/ppt/slideMasters/slideMaster95.xml" ContentType="application/vnd.openxmlformats-officedocument.presentationml.slideMaster+xml"/>
  <Override PartName="/ppt/slideLayouts/slideLayout756.xml" ContentType="application/vnd.openxmlformats-officedocument.presentationml.slideLayout+xml"/>
  <Override PartName="/ppt/slideLayouts/slideLayout631.xml" ContentType="application/vnd.openxmlformats-officedocument.presentationml.slideLayout+xml"/>
  <Override PartName="/ppt/slideLayouts/slideLayout67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925.xml" ContentType="application/vnd.openxmlformats-officedocument.presentationml.slideLayout+xml"/>
  <Override PartName="/ppt/slideLayouts/slideLayout800.xml" ContentType="application/vnd.openxmlformats-officedocument.presentationml.slideLayout+xml"/>
  <Override PartName="/ppt/theme/theme92.xml" ContentType="application/vnd.openxmlformats-officedocument.theme+xml"/>
  <Override PartName="/ppt/slideLayouts/slideLayout314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1792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60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48.xml" ContentType="application/vnd.openxmlformats-officedocument.presentationml.slideLayout+xml"/>
  <Override PartName="/ppt/theme/theme138.xml" ContentType="application/vnd.openxmlformats-officedocument.theme+xml"/>
  <Override PartName="/ppt/slideMasters/slideMaster36.xml" ContentType="application/vnd.openxmlformats-officedocument.presentationml.slideMaster+xml"/>
  <Override PartName="/ppt/slideLayouts/slideLayout323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617.xml" ContentType="application/vnd.openxmlformats-officedocument.presentationml.slideLayout+xml"/>
  <Override PartName="/ppt/slideLayouts/slideLayout1270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1190.xml" ContentType="application/vnd.openxmlformats-officedocument.presentationml.slideLayout+xml"/>
  <Override PartName="/ppt/slideMasters/slideMaster112.xml" ContentType="application/vnd.openxmlformats-officedocument.presentationml.slideMaster+xml"/>
  <Override PartName="/ppt/theme/theme33.xml" ContentType="application/vnd.openxmlformats-officedocument.theme+xml"/>
  <Override PartName="/ppt/theme/theme102.xml" ContentType="application/vnd.openxmlformats-officedocument.theme+xml"/>
  <Override PartName="/ppt/slideMasters/slideMaster157.xml" ContentType="application/vnd.openxmlformats-officedocument.presentationml.slideMaster+xml"/>
  <Override PartName="/ppt/theme/theme78.xml" ContentType="application/vnd.openxmlformats-officedocument.theme+xml"/>
  <Override PartName="/ppt/slideLayouts/slideLayout1484.xml" ContentType="application/vnd.openxmlformats-officedocument.presentationml.slideLayout+xml"/>
  <Override PartName="/ppt/slideMasters/slideMaster45.xml" ContentType="application/vnd.openxmlformats-officedocument.presentationml.slideMaster+xml"/>
  <Override PartName="/ppt/slideLayouts/slideLayout706.xml" ContentType="application/vnd.openxmlformats-officedocument.presentationml.slideLayout+xml"/>
  <Override PartName="/ppt/slideLayouts/slideLayout1778.xml" ContentType="application/vnd.openxmlformats-officedocument.presentationml.slideLayout+xml"/>
  <Override PartName="/ppt/theme/theme5.xml" ContentType="application/vnd.openxmlformats-officedocument.theme+xml"/>
  <Override PartName="/ppt/slideLayouts/slideLayout1653.xml" ContentType="application/vnd.openxmlformats-officedocument.presentationml.slideLayout+xml"/>
  <Override PartName="/ppt/slideLayouts/slideLayout1698.xml" ContentType="application/vnd.openxmlformats-officedocument.presentationml.slideLayout+xml"/>
  <Override PartName="/ppt/slideMasters/slideMaster121.xml" ContentType="application/vnd.openxmlformats-officedocument.presentationml.slideMaster+xml"/>
  <Override PartName="/ppt/theme/theme42.xml" ContentType="application/vnd.openxmlformats-officedocument.theme+xml"/>
  <Override PartName="/ppt/slideLayouts/slideLayout1573.xml" ContentType="application/vnd.openxmlformats-officedocument.presentationml.slideLayout+xml"/>
  <Override PartName="/ppt/slideLayouts/slideLayout1493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1742.xml" ContentType="application/vnd.openxmlformats-officedocument.presentationml.slideLayout+xml"/>
  <Override PartName="/ppt/slideLayouts/slideLayout1787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1662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176.xml" ContentType="application/vnd.openxmlformats-officedocument.presentationml.slideLayout+xml"/>
  <Override PartName="/ppt/slideLayouts/slideLayout1051.xml" ContentType="application/vnd.openxmlformats-officedocument.presentationml.slideLayout+xml"/>
  <Override PartName="/ppt/theme/theme19.xml" ContentType="application/vnd.openxmlformats-officedocument.theme+xml"/>
  <Override PartName="/ppt/slideLayouts/slideLayout1096.xml" ContentType="application/vnd.openxmlformats-officedocument.presentationml.slideLayout+xml"/>
  <Override PartName="/ppt/slideLayouts/slideLayout1300.xml" ContentType="application/vnd.openxmlformats-officedocument.presentationml.slideLayout+xml"/>
  <Override PartName="/ppt/slideLayouts/slideLayout134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20.xml" ContentType="application/vnd.openxmlformats-officedocument.presentationml.slideLayout+xml"/>
  <Override PartName="/ppt/slideLayouts/slideLayout1265.xml" ContentType="application/vnd.openxmlformats-officedocument.presentationml.slideLayout+xml"/>
  <Override PartName="/ppt/slideLayouts/slideLayout1140.xml" ContentType="application/vnd.openxmlformats-officedocument.presentationml.slideLayout+xml"/>
  <Override PartName="/ppt/slideLayouts/slideLayout1514.xml" ContentType="application/vnd.openxmlformats-officedocument.presentationml.slideLayout+xml"/>
  <Override PartName="/ppt/slideLayouts/slideLayout1185.xml" ContentType="application/vnd.openxmlformats-officedocument.presentationml.slideLayout+xml"/>
  <Override PartName="/ppt/slideMasters/slideMaster107.xml" ContentType="application/vnd.openxmlformats-officedocument.presentationml.slideMaster+xml"/>
  <Override PartName="/ppt/slideLayouts/slideLayout1060.xml" ContentType="application/vnd.openxmlformats-officedocument.presentationml.slideLayout+xml"/>
  <Override PartName="/ppt/theme/theme28.xml" ContentType="application/vnd.openxmlformats-officedocument.theme+xml"/>
  <Override PartName="/ppt/slideLayouts/slideLayout1434.xml" ContentType="application/vnd.openxmlformats-officedocument.presentationml.slideLayout+xml"/>
  <Override PartName="/ppt/slideLayouts/slideLayout1559.xml" ContentType="application/vnd.openxmlformats-officedocument.presentationml.slideLayout+xml"/>
  <Override PartName="/ppt/slideLayouts/slideLayout1479.xml" ContentType="application/vnd.openxmlformats-officedocument.presentationml.slideLayout+xml"/>
  <Override PartName="/ppt/slideLayouts/slideLayout1354.xml" ContentType="application/vnd.openxmlformats-officedocument.presentationml.slideLayout+xml"/>
  <Override PartName="/ppt/slideLayouts/slideLayout1728.xml" ContentType="application/vnd.openxmlformats-officedocument.presentationml.slideLayout+xml"/>
  <Override PartName="/ppt/slideLayouts/slideLayout1399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603.xml" ContentType="application/vnd.openxmlformats-officedocument.presentationml.slideLayout+xml"/>
  <Override PartName="/ppt/slideLayouts/slideLayout1274.xml" ContentType="application/vnd.openxmlformats-officedocument.presentationml.slideLayout+xml"/>
  <Override PartName="/ppt/slideLayouts/slideLayout1648.xml" ContentType="application/vnd.openxmlformats-officedocument.presentationml.slideLayout+xml"/>
  <Override PartName="/ppt/slideLayouts/slideLayout1523.xml" ContentType="application/vnd.openxmlformats-officedocument.presentationml.slideLayout+xml"/>
  <Override PartName="/ppt/slideLayouts/slideLayout1568.xml" ContentType="application/vnd.openxmlformats-officedocument.presentationml.slideLayout+xml"/>
  <Override PartName="/ppt/slideLayouts/slideLayout1737.xml" ContentType="application/vnd.openxmlformats-officedocument.presentationml.slideLayout+xml"/>
  <Override PartName="/ppt/slideLayouts/slideLayout671.xml" ContentType="application/vnd.openxmlformats-officedocument.presentationml.slideLayout+xml"/>
  <Override PartName="/ppt/slideLayouts/slideLayout1206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1126.xml" ContentType="application/vnd.openxmlformats-officedocument.presentationml.slideLayout+xml"/>
  <Override PartName="/ppt/slideLayouts/slideLayout840.xml" ContentType="application/vnd.openxmlformats-officedocument.presentationml.slideLayout+xml"/>
  <Override PartName="/ppt/slideLayouts/slideLayout1001.xml" ContentType="application/vnd.openxmlformats-officedocument.presentationml.slideLayout+xml"/>
  <Override PartName="/ppt/slideLayouts/slideLayout885.xml" ContentType="application/vnd.openxmlformats-officedocument.presentationml.slideLayout+xml"/>
  <Override PartName="/ppt/slideLayouts/slideLayout1046.xml" ContentType="application/vnd.openxmlformats-officedocument.presentationml.slideLayout+xml"/>
  <Override PartName="/ppt/slideLayouts/slideLayout760.xml" ContentType="application/vnd.openxmlformats-officedocument.presentationml.slideLayout+xml"/>
  <Override PartName="/ppt/slideLayouts/slideLayout68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215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74.xml" ContentType="application/vnd.openxmlformats-officedocument.presentationml.slideLayout+xml"/>
  <Override PartName="/ppt/slideLayouts/slideLayout1135.xml" ContentType="application/vnd.openxmlformats-officedocument.presentationml.slideLayout+xml"/>
  <Override PartName="/ppt/slideLayouts/slideLayout1509.xml" ContentType="application/vnd.openxmlformats-officedocument.presentationml.slideLayout+xml"/>
  <Override PartName="/ppt/slideLayouts/slideLayout894.xml" ContentType="application/vnd.openxmlformats-officedocument.presentationml.slideLayout+xml"/>
  <Override PartName="/ppt/slideLayouts/slideLayout1429.xml" ContentType="application/vnd.openxmlformats-officedocument.presentationml.slideLayout+xml"/>
  <Override PartName="/ppt/slideLayouts/slideLayout130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s/slide1.xml" ContentType="application/vnd.openxmlformats-officedocument.presentationml.slide+xml"/>
  <Override PartName="/ppt/theme/theme142.xml" ContentType="application/vnd.openxmlformats-officedocument.theme+xml"/>
  <Override PartName="/ppt/slideLayouts/slideLayout497.xml" ContentType="application/vnd.openxmlformats-officedocument.presentationml.slideLayout+xml"/>
  <Override PartName="/ppt/slideLayouts/slideLayout70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746.xml" ContentType="application/vnd.openxmlformats-officedocument.presentationml.slideLayout+xml"/>
  <Override PartName="/ppt/slideLayouts/slideLayout62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66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915.xml" ContentType="application/vnd.openxmlformats-officedocument.presentationml.slideLayout+xml"/>
  <Override PartName="/ppt/slideLayouts/slideLayout586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461.xml" ContentType="application/vnd.openxmlformats-officedocument.presentationml.slideLayout+xml"/>
  <Override PartName="/ppt/theme/theme82.xml" ContentType="application/vnd.openxmlformats-officedocument.theme+xml"/>
  <Override PartName="/ppt/slideLayouts/slideLayout835.xml" ContentType="application/vnd.openxmlformats-officedocument.presentationml.slideLayout+xml"/>
  <Override PartName="/ppt/theme/theme151.xml" ContentType="application/vnd.openxmlformats-officedocument.theme+xml"/>
  <Override PartName="/ppt/slideLayouts/slideLayout710.xml" ContentType="application/vnd.openxmlformats-officedocument.presentationml.slideLayout+xml"/>
  <Override PartName="/ppt/slideMasters/slideMaster94.xml" ContentType="application/vnd.openxmlformats-officedocument.presentationml.slideMaster+xml"/>
  <Override PartName="/ppt/slideLayouts/slideLayout755.xml" ContentType="application/vnd.openxmlformats-officedocument.presentationml.slideLayout+xml"/>
  <Override PartName="/ppt/slideLayouts/slideLayout63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675.xml" ContentType="application/vnd.openxmlformats-officedocument.presentationml.slideLayout+xml"/>
  <Override PartName="/ppt/slideLayouts/slideLayout924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91.xml" ContentType="application/vnd.openxmlformats-officedocument.theme+xml"/>
  <Override PartName="/ppt/slideLayouts/slideLayout969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1791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60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47.xml" ContentType="application/vnd.openxmlformats-officedocument.presentationml.slideLayout+xml"/>
  <Override PartName="/ppt/theme/theme137.xml" ContentType="application/vnd.openxmlformats-officedocument.theme+xml"/>
  <Override PartName="/ppt/slideLayouts/slideLayout322.xml" ContentType="application/vnd.openxmlformats-officedocument.presentationml.slideLayout+xml"/>
  <Override PartName="/ppt/slideMasters/slideMaster35.xml" ContentType="application/vnd.openxmlformats-officedocument.presentationml.slideMaster+xml"/>
  <Override PartName="/ppt/slideLayouts/slideLayout367.xml" ContentType="application/vnd.openxmlformats-officedocument.presentationml.slideLayout+xml"/>
  <Override PartName="/ppt/slideLayouts/slideLayout616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Masters/slideMaster111.xml" ContentType="application/vnd.openxmlformats-officedocument.presentationml.slideMaster+xml"/>
  <Override PartName="/ppt/theme/theme32.xml" ContentType="application/vnd.openxmlformats-officedocument.theme+xml"/>
  <Override PartName="/ppt/slideMasters/slideMaster156.xml" ContentType="application/vnd.openxmlformats-officedocument.presentationml.slideMaster+xml"/>
  <Override PartName="/ppt/theme/theme77.xml" ContentType="application/vnd.openxmlformats-officedocument.theme+xml"/>
  <Override PartName="/ppt/slideLayouts/slideLayout1483.xml" ContentType="application/vnd.openxmlformats-officedocument.presentationml.slideLayout+xml"/>
  <Override PartName="/ppt/slideMasters/slideMaster44.xml" ContentType="application/vnd.openxmlformats-officedocument.presentationml.slideMaster+xml"/>
  <Override PartName="/ppt/slideLayouts/slideLayout705.xml" ContentType="application/vnd.openxmlformats-officedocument.presentationml.slideLayout+xml"/>
  <Override PartName="/ppt/slideMasters/slideMaster89.xml" ContentType="application/vnd.openxmlformats-officedocument.presentationml.slideMaster+xml"/>
  <Override PartName="/ppt/slideLayouts/slideLayout1732.xml" ContentType="application/vnd.openxmlformats-officedocument.presentationml.slideLayout+xml"/>
  <Override PartName="/ppt/slideLayouts/slideLayout1777.xml" ContentType="application/vnd.openxmlformats-officedocument.presentationml.slideLayout+xml"/>
  <Override PartName="/ppt/theme/theme4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1652.xml" ContentType="application/vnd.openxmlformats-officedocument.presentationml.slideLayout+xml"/>
  <Override PartName="/ppt/slideLayouts/slideLayout16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Masters/slideMaster120.xml" ContentType="application/vnd.openxmlformats-officedocument.presentationml.slideMaster+xml"/>
  <Override PartName="/ppt/slideLayouts/slideLayout1572.xml" ContentType="application/vnd.openxmlformats-officedocument.presentationml.slideLayout+xml"/>
  <Override PartName="/ppt/slideLayouts/slideLayout1492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1741.xml" ContentType="application/vnd.openxmlformats-officedocument.presentationml.slideLayout+xml"/>
  <Override PartName="/ppt/slideLayouts/slideLayout1786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16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s/slide26.xml" ContentType="application/vnd.openxmlformats-officedocument.presentationml.slide+xml"/>
  <Override PartName="/ppt/slideLayouts/slideLayout1175.xml" ContentType="application/vnd.openxmlformats-officedocument.presentationml.slideLayout+xml"/>
  <Override PartName="/ppt/slideLayouts/slideLayout1050.xml" ContentType="application/vnd.openxmlformats-officedocument.presentationml.slideLayout+xml"/>
  <Override PartName="/ppt/theme/theme18.xml" ContentType="application/vnd.openxmlformats-officedocument.theme+xml"/>
  <Override PartName="/ppt/slideLayouts/slideLayout1095.xml" ContentType="application/vnd.openxmlformats-officedocument.presentationml.slideLayout+xml"/>
  <Override PartName="/ppt/slideLayouts/slideLayout1344.xml" ContentType="application/vnd.openxmlformats-officedocument.presentationml.slideLayout+xml"/>
  <Override PartName="/ppt/slideLayouts/slideLayout1389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264.xml" ContentType="application/vnd.openxmlformats-officedocument.presentationml.slideLayout+xml"/>
  <Override PartName="/ppt/slideLayouts/slideLayout1638.xml" ContentType="application/vnd.openxmlformats-officedocument.presentationml.slideLayout+xml"/>
  <Override PartName="/ppt/slides/slide35.xml" ContentType="application/vnd.openxmlformats-officedocument.presentationml.slide+xml"/>
  <Override PartName="/ppt/slideLayouts/slideLayout1513.xml" ContentType="application/vnd.openxmlformats-officedocument.presentationml.slideLayout+xml"/>
  <Override PartName="/ppt/slideLayouts/slideLayout1184.xml" ContentType="application/vnd.openxmlformats-officedocument.presentationml.slideLayout+xml"/>
  <Override PartName="/ppt/slideMasters/slideMaster106.xml" ContentType="application/vnd.openxmlformats-officedocument.presentationml.slideMaster+xml"/>
  <Override PartName="/ppt/theme/theme27.xml" ContentType="application/vnd.openxmlformats-officedocument.theme+xml"/>
  <Override PartName="/ppt/slideLayouts/slideLayout1558.xml" ContentType="application/vnd.openxmlformats-officedocument.presentationml.slideLayout+xml"/>
  <Override PartName="/ppt/slideLayouts/slideLayout1433.xml" ContentType="application/vnd.openxmlformats-officedocument.presentationml.slideLayout+xml"/>
  <Override PartName="/ppt/slideLayouts/slideLayout1478.xml" ContentType="application/vnd.openxmlformats-officedocument.presentationml.slideLayout+xml"/>
  <Override PartName="/ppt/slideLayouts/slideLayout1353.xml" ContentType="application/vnd.openxmlformats-officedocument.presentationml.slideLayout+xml"/>
  <Override PartName="/ppt/slideLayouts/slideLayout1727.xml" ContentType="application/vnd.openxmlformats-officedocument.presentationml.slideLayout+xml"/>
  <Override PartName="/ppt/slideLayouts/slideLayout1398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602.xml" ContentType="application/vnd.openxmlformats-officedocument.presentationml.slideLayout+xml"/>
  <Override PartName="/ppt/slideLayouts/slideLayout1273.xml" ContentType="application/vnd.openxmlformats-officedocument.presentationml.slideLayout+xml"/>
  <Override PartName="/ppt/slideLayouts/slideLayout1647.xml" ContentType="application/vnd.openxmlformats-officedocument.presentationml.slideLayout+xml"/>
  <Override PartName="/ppt/slideLayouts/slideLayout1522.xml" ContentType="application/vnd.openxmlformats-officedocument.presentationml.slideLayout+xml"/>
  <Override PartName="/ppt/slideLayouts/slideLayout1567.xml" ContentType="application/vnd.openxmlformats-officedocument.presentationml.slideLayout+xml"/>
  <Override PartName="/ppt/slideLayouts/slideLayout1736.xml" ContentType="application/vnd.openxmlformats-officedocument.presentationml.slideLayout+xml"/>
  <Override PartName="/ppt/slideLayouts/slideLayout670.xml" ContentType="application/vnd.openxmlformats-officedocument.presentationml.slideLayout+xml"/>
  <Override PartName="/ppt/slideLayouts/slideLayout1205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Layouts/slideLayout1125.xml" ContentType="application/vnd.openxmlformats-officedocument.presentationml.slideLayout+xml"/>
  <Override PartName="/ppt/slideLayouts/slideLayout1000.xml" ContentType="application/vnd.openxmlformats-officedocument.presentationml.slideLayout+xml"/>
  <Override PartName="/ppt/slideLayouts/slideLayout884.xml" ContentType="application/vnd.openxmlformats-officedocument.presentationml.slideLayout+xml"/>
  <Override PartName="/ppt/slideLayouts/slideLayout1045.xml" ContentType="application/vnd.openxmlformats-officedocument.presentationml.slideLayout+xml"/>
  <Override PartName="/ppt/slideLayouts/slideLayout1419.xml" ContentType="application/vnd.openxmlformats-officedocument.presentationml.slideLayout+xml"/>
  <Override PartName="/ppt/slideLayouts/slideLayout133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14.xml" ContentType="application/vnd.openxmlformats-officedocument.presentationml.slideLayout+xml"/>
  <Override PartName="/ppt/slideLayouts/slideLayout1259.xml" ContentType="application/vnd.openxmlformats-officedocument.presentationml.slideLayout+xml"/>
  <Override PartName="/ppt/slideLayouts/slideLayout973.xml" ContentType="application/vnd.openxmlformats-officedocument.presentationml.slideLayout+xml"/>
  <Override PartName="/ppt/slideLayouts/slideLayout1134.xml" ContentType="application/vnd.openxmlformats-officedocument.presentationml.slideLayout+xml"/>
  <Override PartName="/ppt/slideLayouts/slideLayout1508.xml" ContentType="application/vnd.openxmlformats-officedocument.presentationml.slideLayout+xml"/>
  <Override PartName="/ppt/slideLayouts/slideLayout1179.xml" ContentType="application/vnd.openxmlformats-officedocument.presentationml.slideLayout+xml"/>
  <Override PartName="/ppt/slideLayouts/slideLayout893.xml" ContentType="application/vnd.openxmlformats-officedocument.presentationml.slideLayout+xml"/>
  <Override PartName="/ppt/slideLayouts/slideLayout1428.xml" ContentType="application/vnd.openxmlformats-officedocument.presentationml.slideLayout+xml"/>
  <Override PartName="/ppt/slideLayouts/slideLayout130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Layouts/slideLayout451.xml" ContentType="application/vnd.openxmlformats-officedocument.presentationml.slideLayout+xml"/>
  <Override PartName="/ppt/theme/theme141.xml" ContentType="application/vnd.openxmlformats-officedocument.theme+xml"/>
  <Override PartName="/ppt/slideLayouts/slideLayout496.xml" ContentType="application/vnd.openxmlformats-officedocument.presentationml.slideLayout+xml"/>
  <Override PartName="/ppt/slideLayouts/slideLayout700.xml" ContentType="application/vnd.openxmlformats-officedocument.presentationml.slideLayout+xml"/>
  <Override PartName="/ppt/slideMasters/slideMaster84.xml" ContentType="application/vnd.openxmlformats-officedocument.presentationml.slideMaster+xml"/>
  <Override PartName="/ppt/slideLayouts/slideLayout371.xml" ContentType="application/vnd.openxmlformats-officedocument.presentationml.slideLayout+xml"/>
  <Override PartName="/ppt/slideLayouts/slideLayout745.xml" ContentType="application/vnd.openxmlformats-officedocument.presentationml.slideLayout+xml"/>
  <Override PartName="/ppt/slideLayouts/slideLayout62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66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914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9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theme/theme81.xml" ContentType="application/vnd.openxmlformats-officedocument.theme+xml"/>
  <Override PartName="/ppt/slideLayouts/slideLayout834.xml" ContentType="application/vnd.openxmlformats-officedocument.presentationml.slideLayout+xml"/>
  <Override PartName="/ppt/theme/theme150.xml" ContentType="application/vnd.openxmlformats-officedocument.theme+xml"/>
  <Override PartName="/ppt/slideLayouts/slideLayout879.xml" ContentType="application/vnd.openxmlformats-officedocument.presentationml.slideLayout+xml"/>
  <Override PartName="/ppt/slideMasters/slideMaster93.xml" ContentType="application/vnd.openxmlformats-officedocument.presentationml.slideMaster+xml"/>
  <Override PartName="/ppt/slideLayouts/slideLayout754.xml" ContentType="application/vnd.openxmlformats-officedocument.presentationml.slideLayout+xml"/>
  <Override PartName="/ppt/slideLayouts/slideLayout799.xml" ContentType="application/vnd.openxmlformats-officedocument.presentationml.slideLayout+xml"/>
  <Override PartName="/ppt/slideLayouts/slideLayout67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209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923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90.xml" ContentType="application/vnd.openxmlformats-officedocument.theme+xml"/>
  <Override PartName="/ppt/slideLayouts/slideLayout968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17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60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46.xml" ContentType="application/vnd.openxmlformats-officedocument.presentationml.slideLayout+xml"/>
  <Override PartName="/ppt/theme/theme136.xml" ContentType="application/vnd.openxmlformats-officedocument.theme+xml"/>
  <Override PartName="/ppt/slideLayouts/slideLayout321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366.xml" ContentType="application/vnd.openxmlformats-officedocument.presentationml.slideLayout+xml"/>
  <Override PartName="/ppt/slideMasters/slideMaster79.xml" ContentType="application/vnd.openxmlformats-officedocument.presentationml.slideMaster+xml"/>
  <Override PartName="/ppt/slideLayouts/slideLayout615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909.xml" ContentType="application/vnd.openxmlformats-officedocument.presentationml.slideLayout+xml"/>
  <Override PartName="/ppt/theme/theme31.xml" ContentType="application/vnd.openxmlformats-officedocument.theme+xml"/>
  <Override PartName="/ppt/slideMasters/slideMaster110.xml" ContentType="application/vnd.openxmlformats-officedocument.presentationml.slideMaster+xml"/>
  <Override PartName="/ppt/slideMasters/slideMaster155.xml" ContentType="application/vnd.openxmlformats-officedocument.presentationml.slideMaster+xml"/>
  <Override PartName="/ppt/theme/theme76.xml" ContentType="application/vnd.openxmlformats-officedocument.theme+xml"/>
  <Override PartName="/ppt/slideLayouts/slideLayout829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1482.xml" ContentType="application/vnd.openxmlformats-officedocument.presentationml.slideLayout+xml"/>
  <Override PartName="/ppt/slideLayouts/slideLayout704.xml" ContentType="application/vnd.openxmlformats-officedocument.presentationml.slideLayout+xml"/>
  <Override PartName="/ppt/slideMasters/slideMaster88.xml" ContentType="application/vnd.openxmlformats-officedocument.presentationml.slideMaster+xml"/>
  <Override PartName="/ppt/slideLayouts/slideLayout1731.xml" ContentType="application/vnd.openxmlformats-officedocument.presentationml.slideLayout+xml"/>
  <Override PartName="/ppt/slideLayouts/slideLayout1776.xml" ContentType="application/vnd.openxmlformats-officedocument.presentationml.slideLayout+xml"/>
  <Override PartName="/ppt/theme/theme3.xml" ContentType="application/vnd.openxmlformats-officedocument.theme+xml"/>
  <Override PartName="/ppt/slideLayouts/slideLayout218.xml" ContentType="application/vnd.openxmlformats-officedocument.presentationml.slideLayout+xml"/>
  <Override PartName="/ppt/slideLayouts/slideLayout1651.xml" ContentType="application/vnd.openxmlformats-officedocument.presentationml.slideLayout+xml"/>
  <Override PartName="/ppt/slideLayouts/slideLayout16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71.xml" ContentType="application/vnd.openxmlformats-officedocument.presentationml.slideLayout+xml"/>
  <Override PartName="/ppt/slideLayouts/slideLayout1491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1740.xml" ContentType="application/vnd.openxmlformats-officedocument.presentationml.slideLayout+xml"/>
  <Override PartName="/ppt/slideLayouts/slideLayout1785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166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1174.xml" ContentType="application/vnd.openxmlformats-officedocument.presentationml.slideLayout+xml"/>
  <Override PartName="/ppt/theme/theme17.xml" ContentType="application/vnd.openxmlformats-officedocument.theme+xml"/>
  <Override PartName="/ppt/slideLayouts/slideLayout1094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Layouts/slideLayout1343.xml" ContentType="application/vnd.openxmlformats-officedocument.presentationml.slideLayout+xml"/>
  <Override PartName="/ppt/slideLayouts/slideLayout138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63.xml" ContentType="application/vnd.openxmlformats-officedocument.presentationml.slideLayout+xml"/>
  <Override PartName="/ppt/slideLayouts/slideLayout1637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1512.xml" ContentType="application/vnd.openxmlformats-officedocument.presentationml.slideLayout+xml"/>
  <Override PartName="/ppt/slideLayouts/slideLayout1183.xml" ContentType="application/vnd.openxmlformats-officedocument.presentationml.slideLayout+xml"/>
  <Override PartName="/ppt/slideMasters/slideMaster105.xml" ContentType="application/vnd.openxmlformats-officedocument.presentationml.slideMaster+xml"/>
  <Override PartName="/ppt/theme/theme26.xml" ContentType="application/vnd.openxmlformats-officedocument.theme+xml"/>
  <Override PartName="/ppt/slideLayouts/slideLayout1557.xml" ContentType="application/vnd.openxmlformats-officedocument.presentationml.slideLayout+xml"/>
  <Override PartName="/ppt/slideLayouts/slideLayout1432.xml" ContentType="application/vnd.openxmlformats-officedocument.presentationml.slideLayout+xml"/>
  <Override PartName="/ppt/slideLayouts/slideLayout1477.xml" ContentType="application/vnd.openxmlformats-officedocument.presentationml.slideLayout+xml"/>
  <Override PartName="/ppt/slideLayouts/slideLayout1352.xml" ContentType="application/vnd.openxmlformats-officedocument.presentationml.slideLayout+xml"/>
  <Override PartName="/ppt/slideLayouts/slideLayout1726.xml" ContentType="application/vnd.openxmlformats-officedocument.presentationml.slideLayout+xml"/>
  <Override PartName="/ppt/slideLayouts/slideLayout1397.xml" ContentType="application/vnd.openxmlformats-officedocument.presentationml.slideLayout+xml"/>
  <Override PartName="/ppt/slideLayouts/slideLayout1601.xml" ContentType="application/vnd.openxmlformats-officedocument.presentationml.slideLayout+xml"/>
  <Override PartName="/ppt/slideLayouts/slideLayout127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46.xml" ContentType="application/vnd.openxmlformats-officedocument.presentationml.slideLayout+xml"/>
  <Override PartName="/ppt/slideLayouts/slideLayout1521.xml" ContentType="application/vnd.openxmlformats-officedocument.presentationml.slideLayout+xml"/>
  <Override PartName="/ppt/slideLayouts/slideLayout1566.xml" ContentType="application/vnd.openxmlformats-officedocument.presentationml.slideLayout+xml"/>
  <Override PartName="/ppt/slideLayouts/slideLayout1035.xml" ContentType="application/vnd.openxmlformats-officedocument.presentationml.slideLayout+xml"/>
  <Override PartName="/ppt/slideLayouts/slideLayout1735.xml" ContentType="application/vnd.openxmlformats-officedocument.presentationml.slideLayout+xml"/>
  <Override PartName="/ppt/slideLayouts/slideLayout1204.xml" ContentType="application/vnd.openxmlformats-officedocument.presentationml.slideLayout+xml"/>
  <Override PartName="/ppt/slideLayouts/slideLayout1249.xml" ContentType="application/vnd.openxmlformats-officedocument.presentationml.slideLayout+xml"/>
  <Override PartName="/ppt/slideLayouts/slideLayout963.xml" ContentType="application/vnd.openxmlformats-officedocument.presentationml.slideLayout+xml"/>
  <Override PartName="/ppt/slideLayouts/slideLayout1124.xml" ContentType="application/vnd.openxmlformats-officedocument.presentationml.slideLayout+xml"/>
  <Override PartName="/ppt/slideLayouts/slideLayout1169.xml" ContentType="application/vnd.openxmlformats-officedocument.presentationml.slideLayout+xml"/>
  <Override PartName="/ppt/slideLayouts/slideLayout883.xml" ContentType="application/vnd.openxmlformats-officedocument.presentationml.slideLayout+xml"/>
  <Override PartName="/ppt/slideLayouts/slideLayout1044.xml" ContentType="application/vnd.openxmlformats-officedocument.presentationml.slideLayout+xml"/>
  <Override PartName="/ppt/slideLayouts/slideLayout1418.xml" ContentType="application/vnd.openxmlformats-officedocument.presentationml.slideLayout+xml"/>
  <Override PartName="/ppt/slideLayouts/slideLayout1089.xml" ContentType="application/vnd.openxmlformats-officedocument.presentationml.slideLayout+xml"/>
  <Override PartName="/ppt/slideLayouts/slideLayout133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13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258.xml" ContentType="application/vnd.openxmlformats-officedocument.presentationml.slideLayout+xml"/>
  <Override PartName="/ppt/slideLayouts/slideLayout972.xml" ContentType="application/vnd.openxmlformats-officedocument.presentationml.slideLayout+xml"/>
  <Override PartName="/ppt/slideLayouts/slideLayout1133.xml" ContentType="application/vnd.openxmlformats-officedocument.presentationml.slideLayout+xml"/>
  <Override PartName="/ppt/slideLayouts/slideLayout1507.xml" ContentType="application/vnd.openxmlformats-officedocument.presentationml.slideLayout+xml"/>
  <Override PartName="/ppt/slideLayouts/slideLayout89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427.xml" ContentType="application/vnd.openxmlformats-officedocument.presentationml.slideLayout+xml"/>
  <Override PartName="/ppt/slideLayouts/slideLayout1302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450.xml" ContentType="application/vnd.openxmlformats-officedocument.presentationml.slideLayout+xml"/>
  <Override PartName="/ppt/theme/theme140.xml" ContentType="application/vnd.openxmlformats-officedocument.theme+xml"/>
  <Override PartName="/ppt/slideLayouts/slideLayout495.xml" ContentType="application/vnd.openxmlformats-officedocument.presentationml.slideLayout+xml"/>
  <Override PartName="/ppt/slideLayouts/slideLayout8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Masters/slideMaster83.xml" ContentType="application/vnd.openxmlformats-officedocument.presentationml.slideMaster+xml"/>
  <Override PartName="/ppt/slideLayouts/slideLayout744.xml" ContentType="application/vnd.openxmlformats-officedocument.presentationml.slideLayout+xml"/>
  <Override PartName="/ppt/slideLayouts/slideLayout7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64.xml" ContentType="application/vnd.openxmlformats-officedocument.presentationml.slideLayout+xml"/>
  <Override PartName="/ppt/slideLayouts/slideLayout913.xml" ContentType="application/vnd.openxmlformats-officedocument.presentationml.slideLayout+xml"/>
  <Override PartName="/ppt/slideLayouts/slideLayout584.xml" ContentType="application/vnd.openxmlformats-officedocument.presentationml.slideLayout+xml"/>
  <Override PartName="/ppt/slideLayouts/slideLayout958.xml" ContentType="application/vnd.openxmlformats-officedocument.presentationml.slideLayout+xml"/>
  <Override PartName="/ppt/theme/theme80.xml" ContentType="application/vnd.openxmlformats-officedocument.theme+xml"/>
  <Override PartName="/ppt/slideLayouts/slideLayout1119.xml" ContentType="application/vnd.openxmlformats-officedocument.presentationml.slideLayout+xml"/>
  <Override PartName="/ppt/slideLayouts/slideLayout833.xml" ContentType="application/vnd.openxmlformats-officedocument.presentationml.slideLayout+xml"/>
  <Override PartName="/ppt/slideLayouts/slideLayout878.xml" ContentType="application/vnd.openxmlformats-officedocument.presentationml.slideLayout+xml"/>
  <Override PartName="/ppt/slideMasters/slideMaster92.xml" ContentType="application/vnd.openxmlformats-officedocument.presentationml.slideMaster+xml"/>
  <Override PartName="/ppt/slideLayouts/slideLayout1039.xml" ContentType="application/vnd.openxmlformats-officedocument.presentationml.slideLayout+xml"/>
  <Override PartName="/ppt/slideLayouts/slideLayout753.xml" ContentType="application/vnd.openxmlformats-officedocument.presentationml.slideLayout+xml"/>
  <Override PartName="/ppt/slideLayouts/slideLayout798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208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922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967.xml" ContentType="application/vnd.openxmlformats-officedocument.presentationml.slideLayout+xml"/>
  <Override PartName="/ppt/slideLayouts/slideLayout436.xml" ContentType="application/vnd.openxmlformats-officedocument.presentationml.slideLayout+xml"/>
  <Override PartName="/ppt/theme/theme126.xml" ContentType="application/vnd.openxmlformats-officedocument.theme+xml"/>
  <Override PartName="/ppt/slideLayouts/slideLayout311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60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45.xml" ContentType="application/vnd.openxmlformats-officedocument.presentationml.slideLayout+xml"/>
  <Override PartName="/ppt/theme/theme135.xml" ContentType="application/vnd.openxmlformats-officedocument.theme+xml"/>
  <Override PartName="/ppt/slideLayouts/slideLayout819.xml" ContentType="application/vnd.openxmlformats-officedocument.presentationml.slideLayout+xml"/>
  <Override PartName="/ppt/slideMasters/slideMaster33.xml" ContentType="application/vnd.openxmlformats-officedocument.presentationml.slideMaster+xml"/>
  <Override PartName="/ppt/slideLayouts/slideLayout320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Masters/slideMaster78.xml" ContentType="application/vnd.openxmlformats-officedocument.presentationml.slideMaster+xml"/>
  <Override PartName="/ppt/slideLayouts/slideLayout739.xml" ContentType="application/vnd.openxmlformats-officedocument.presentationml.slideLayout+xml"/>
  <Override PartName="/ppt/slideLayouts/slideLayout614.xml" ContentType="application/vnd.openxmlformats-officedocument.presentationml.slideLayout+xml"/>
  <Override PartName="/ppt/slideLayouts/slideLayout659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908.xml" ContentType="application/vnd.openxmlformats-officedocument.presentationml.slideLayout+xml"/>
  <Override PartName="/ppt/theme/theme30.xml" ContentType="application/vnd.openxmlformats-officedocument.theme+xml"/>
  <Override PartName="/ppt/slideLayouts/slideLayout1561.xml" ContentType="application/vnd.openxmlformats-officedocument.presentationml.slideLayout+xml"/>
  <Override PartName="/ppt/slideMasters/slideMaster154.xml" ContentType="application/vnd.openxmlformats-officedocument.presentationml.slideMaster+xml"/>
  <Override PartName="/ppt/theme/theme75.xml" ContentType="application/vnd.openxmlformats-officedocument.theme+xml"/>
  <Override PartName="/ppt/slideLayouts/slideLayout828.xml" ContentType="application/vnd.openxmlformats-officedocument.presentationml.slideLayout+xml"/>
  <Override PartName="/ppt/slideMasters/slideMaster42.xml" ContentType="application/vnd.openxmlformats-officedocument.presentationml.slideMaster+xml"/>
  <Override PartName="/ppt/slideLayouts/slideLayout1481.xml" ContentType="application/vnd.openxmlformats-officedocument.presentationml.slideLayout+xml"/>
  <Override PartName="/ppt/slideLayouts/slideLayout703.xml" ContentType="application/vnd.openxmlformats-officedocument.presentationml.slideLayout+xml"/>
  <Override PartName="/ppt/slideMasters/slideMaster87.xml" ContentType="application/vnd.openxmlformats-officedocument.presentationml.slideMaster+xml"/>
  <Override PartName="/ppt/slideLayouts/slideLayout1730.xml" ContentType="application/vnd.openxmlformats-officedocument.presentationml.slideLayout+xml"/>
  <Override PartName="/ppt/slideLayouts/slideLayout1775.xml" ContentType="application/vnd.openxmlformats-officedocument.presentationml.slideLayout+xml"/>
  <Override PartName="/ppt/theme/theme2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1650.xml" ContentType="application/vnd.openxmlformats-officedocument.presentationml.slideLayout+xml"/>
  <Override PartName="/ppt/slideLayouts/slideLayout16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570.xml" ContentType="application/vnd.openxmlformats-officedocument.presentationml.slideLayout+xml"/>
  <Override PartName="/ppt/slideMasters/slideMaster163.xml" ContentType="application/vnd.openxmlformats-officedocument.presentationml.slideMaster+xml"/>
  <Override PartName="/ppt/slideLayouts/slideLayout1490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06.xml" ContentType="application/vnd.openxmlformats-officedocument.presentationml.slideLayout+xml"/>
  <Override PartName="/ppt/slideLayouts/slideLayout1784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173.xml" ContentType="application/vnd.openxmlformats-officedocument.presentationml.slideLayout+xml"/>
  <Override PartName="/ppt/theme/theme16.xml" ContentType="application/vnd.openxmlformats-officedocument.theme+xml"/>
  <Override PartName="/ppt/slideLayouts/slideLayout1093.xml" ContentType="application/vnd.openxmlformats-officedocument.presentationml.slideLayout+xml"/>
  <Override PartName="/ppt/slideLayouts/slideLayout1467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1342.xml" ContentType="application/vnd.openxmlformats-officedocument.presentationml.slideLayout+xml"/>
  <Override PartName="/ppt/slideLayouts/slideLayout1387.xml" ContentType="application/vnd.openxmlformats-officedocument.presentationml.slideLayout+xml"/>
  <Override PartName="/ppt/slideLayouts/slideLayout1262.xml" ContentType="application/vnd.openxmlformats-officedocument.presentationml.slideLayout+xml"/>
  <Override PartName="/ppt/slideLayouts/slideLayout1636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511.xml" ContentType="application/vnd.openxmlformats-officedocument.presentationml.slideLayout+xml"/>
  <Override PartName="/ppt/slideLayouts/slideLayout1182.xml" ContentType="application/vnd.openxmlformats-officedocument.presentationml.slideLayout+xml"/>
  <Override PartName="/ppt/slideMasters/slideMaster104.xml" ContentType="application/vnd.openxmlformats-officedocument.presentationml.slideMaster+xml"/>
  <Override PartName="/ppt/theme/theme25.xml" ContentType="application/vnd.openxmlformats-officedocument.theme+xml"/>
  <Override PartName="/ppt/slideLayouts/slideLayout1556.xml" ContentType="application/vnd.openxmlformats-officedocument.presentationml.slideLayout+xml"/>
  <Override PartName="/ppt/slideMasters/slideMaster149.xml" ContentType="application/vnd.openxmlformats-officedocument.presentationml.slideMaster+xml"/>
  <Override PartName="/ppt/slideLayouts/slideLayout1431.xml" ContentType="application/vnd.openxmlformats-officedocument.presentationml.slideLayout+xml"/>
  <Override PartName="/ppt/slideLayouts/slideLayout1476.xml" ContentType="application/vnd.openxmlformats-officedocument.presentationml.slideLayout+xml"/>
  <Override PartName="/ppt/slideLayouts/slideLayout1351.xml" ContentType="application/vnd.openxmlformats-officedocument.presentationml.slideLayout+xml"/>
  <Override PartName="/ppt/slideLayouts/slideLayout1725.xml" ContentType="application/vnd.openxmlformats-officedocument.presentationml.slideLayout+xml"/>
  <Override PartName="/ppt/slideLayouts/slideLayout1396.xml" ContentType="application/vnd.openxmlformats-officedocument.presentationml.slideLayout+xml"/>
  <Override PartName="/ppt/slideLayouts/slideLayout160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45.xml" ContentType="application/vnd.openxmlformats-officedocument.presentationml.slideLayout+xml"/>
  <Override PartName="/ppt/slideLayouts/slideLayout1520.xml" ContentType="application/vnd.openxmlformats-officedocument.presentationml.slideLayout+xml"/>
  <Override PartName="/ppt/slideLayouts/slideLayout1565.xml" ContentType="application/vnd.openxmlformats-officedocument.presentationml.slideLayout+xml"/>
  <Override PartName="/ppt/slideLayouts/slideLayout1034.xml" ContentType="application/vnd.openxmlformats-officedocument.presentationml.slideLayout+xml"/>
  <Override PartName="/ppt/slideLayouts/slideLayout1079.xml" ContentType="application/vnd.openxmlformats-officedocument.presentationml.slideLayout+xml"/>
  <Override PartName="/ppt/slideLayouts/slideLayout1734.xml" ContentType="application/vnd.openxmlformats-officedocument.presentationml.slideLayout+xml"/>
  <Override PartName="/ppt/slideLayouts/slideLayout1203.xml" ContentType="application/vnd.openxmlformats-officedocument.presentationml.slideLayout+xml"/>
  <Override PartName="/ppt/slideLayouts/slideLayout1248.xml" ContentType="application/vnd.openxmlformats-officedocument.presentationml.slideLayout+xml"/>
  <Override PartName="/ppt/slideLayouts/slideLayout962.xml" ContentType="application/vnd.openxmlformats-officedocument.presentationml.slideLayout+xml"/>
  <Override PartName="/ppt/slideLayouts/slideLayout1123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1168.xml" ContentType="application/vnd.openxmlformats-officedocument.presentationml.slideLayout+xml"/>
  <Override PartName="/ppt/slideLayouts/slideLayout882.xml" ContentType="application/vnd.openxmlformats-officedocument.presentationml.slideLayout+xml"/>
  <Override PartName="/ppt/slideLayouts/slideLayout1043.xml" ContentType="application/vnd.openxmlformats-officedocument.presentationml.slideLayout+xml"/>
  <Override PartName="/ppt/slideLayouts/slideLayout1417.xml" ContentType="application/vnd.openxmlformats-officedocument.presentationml.slideLayout+xml"/>
  <Override PartName="/ppt/slideLayouts/slideLayout1088.xml" ContentType="application/vnd.openxmlformats-officedocument.presentationml.slideLayout+xml"/>
  <Override PartName="/ppt/slideLayouts/slideLayout1337.xml" ContentType="application/vnd.openxmlformats-officedocument.presentationml.slideLayout+xml"/>
  <Override PartName="/ppt/slideLayouts/slideLayout1212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257.xml" ContentType="application/vnd.openxmlformats-officedocument.presentationml.slideLayout+xml"/>
  <Override PartName="/ppt/slideLayouts/slideLayout971.xml" ContentType="application/vnd.openxmlformats-officedocument.presentationml.slideLayout+xml"/>
  <Override PartName="/ppt/slideLayouts/slideLayout1132.xml" ContentType="application/vnd.openxmlformats-officedocument.presentationml.slideLayout+xml"/>
  <Override PartName="/ppt/slideLayouts/slideLayout1506.xml" ContentType="application/vnd.openxmlformats-officedocument.presentationml.slideLayout+xml"/>
  <Override PartName="/ppt/slideLayouts/slideLayout891.xml" ContentType="application/vnd.openxmlformats-officedocument.presentationml.slideLayout+xml"/>
  <Override PartName="/ppt/slideLayouts/slideLayout1426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1301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574.xml" ContentType="application/vnd.openxmlformats-officedocument.presentationml.slideLayout+xml"/>
  <Override PartName="/ppt/slideLayouts/slideLayout1109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868.xml" ContentType="application/vnd.openxmlformats-officedocument.presentationml.slideLayout+xml"/>
  <Override PartName="/ppt/slideLayouts/slideLayout1029.xml" ContentType="application/vnd.openxmlformats-officedocument.presentationml.slideLayout+xml"/>
  <Override PartName="/ppt/slideMasters/slideMaster82.xml" ContentType="application/vnd.openxmlformats-officedocument.presentationml.slideMaster+xml"/>
  <Override PartName="/ppt/slideLayouts/slideLayout743.xml" ContentType="application/vnd.openxmlformats-officedocument.presentationml.slideLayout+xml"/>
  <Override PartName="/ppt/slideLayouts/slideLayout788.xml" ContentType="application/vnd.openxmlformats-officedocument.presentationml.slideLayout+xml"/>
  <Override PartName="/ppt/slideLayouts/slideLayout66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12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957.xml" ContentType="application/vnd.openxmlformats-officedocument.presentationml.slideLayout+xml"/>
  <Override PartName="/ppt/slideLayouts/slideLayout1118.xml" ContentType="application/vnd.openxmlformats-officedocument.presentationml.slideLayout+xml"/>
  <Override PartName="/ppt/slideLayouts/slideLayout832.xml" ContentType="application/vnd.openxmlformats-officedocument.presentationml.slideLayout+xml"/>
  <Override PartName="/ppt/slideLayouts/slideLayout877.xml" ContentType="application/vnd.openxmlformats-officedocument.presentationml.slideLayout+xml"/>
  <Override PartName="/ppt/slideMasters/slideMaster91.xml" ContentType="application/vnd.openxmlformats-officedocument.presentationml.slideMaster+xml"/>
  <Override PartName="/ppt/slideLayouts/slideLayout1038.xml" ContentType="application/vnd.openxmlformats-officedocument.presentationml.slideLayout+xml"/>
  <Override PartName="/ppt/slideLayouts/slideLayout752.xml" ContentType="application/vnd.openxmlformats-officedocument.presentationml.slideLayout+xml"/>
  <Override PartName="/ppt/slideLayouts/slideLayout79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921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966.xml" ContentType="application/vnd.openxmlformats-officedocument.presentationml.slideLayout+xml"/>
  <Override PartName="/ppt/slideLayouts/slideLayout435.xml" ContentType="application/vnd.openxmlformats-officedocument.presentationml.slideLayout+xml"/>
  <Override PartName="/ppt/theme/theme125.xml" ContentType="application/vnd.openxmlformats-officedocument.theme+xml"/>
  <Override PartName="/ppt/slideLayouts/slideLayout310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6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444.xml" ContentType="application/vnd.openxmlformats-officedocument.presentationml.slideLayout+xml"/>
  <Override PartName="/ppt/theme/theme65.xml" ContentType="application/vnd.openxmlformats-officedocument.theme+xml"/>
  <Override PartName="/ppt/slideLayouts/slideLayout81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Masters/slideMaster32.xml" ContentType="application/vnd.openxmlformats-officedocument.presentationml.slideMaster+xml"/>
  <Override PartName="/ppt/theme/theme134.xml" ContentType="application/vnd.openxmlformats-officedocument.theme+xml"/>
  <Override PartName="/ppt/slideLayouts/slideLayout364.xml" ContentType="application/vnd.openxmlformats-officedocument.presentationml.slideLayout+xml"/>
  <Override PartName="/ppt/slideMasters/slideMaster77.xml" ContentType="application/vnd.openxmlformats-officedocument.presentationml.slideMaster+xml"/>
  <Override PartName="/ppt/slideLayouts/slideLayout738.xml" ContentType="application/vnd.openxmlformats-officedocument.presentationml.slideLayout+xml"/>
  <Override PartName="/ppt/slideLayouts/slideLayout613.xml" ContentType="application/vnd.openxmlformats-officedocument.presentationml.slideLayout+xml"/>
  <Override PartName="/ppt/slideLayouts/slideLayout658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907.xml" ContentType="application/vnd.openxmlformats-officedocument.presentationml.slideLayout+xml"/>
  <Override PartName="/ppt/slideLayouts/slideLayout1560.xml" ContentType="application/vnd.openxmlformats-officedocument.presentationml.slideLayout+xml"/>
  <Override PartName="/ppt/slideMasters/slideMaster153.xml" ContentType="application/vnd.openxmlformats-officedocument.presentationml.slideMaster+xml"/>
  <Override PartName="/ppt/theme/theme74.xml" ContentType="application/vnd.openxmlformats-officedocument.theme+xml"/>
  <Override PartName="/ppt/slideLayouts/slideLayout827.xml" ContentType="application/vnd.openxmlformats-officedocument.presentationml.slideLayout+xml"/>
  <Override PartName="/ppt/slideMasters/slideMaster41.xml" ContentType="application/vnd.openxmlformats-officedocument.presentationml.slideMaster+xml"/>
  <Override PartName="/ppt/slideLayouts/slideLayout1480.xml" ContentType="application/vnd.openxmlformats-officedocument.presentationml.slideLayout+xml"/>
  <Override PartName="/ppt/slideMasters/slideMaster86.xml" ContentType="application/vnd.openxmlformats-officedocument.presentationml.slideMaster+xml"/>
  <Override PartName="/ppt/slideLayouts/slideLayout1774.xml" ContentType="application/vnd.openxmlformats-officedocument.presentationml.slideLayout+xml"/>
  <Override PartName="/ppt/theme/theme1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16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Masters/slideMaster162.xml" ContentType="application/vnd.openxmlformats-officedocument.presentationml.slideMaster+xml"/>
  <Override PartName="/ppt/slideLayouts/slideLayout305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783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519.xml" ContentType="application/vnd.openxmlformats-officedocument.presentationml.slideLayout+xml"/>
  <Override PartName="/ppt/slideLayouts/slideLayout1172.xml" ContentType="application/vnd.openxmlformats-officedocument.presentationml.slideLayout+xml"/>
  <Override PartName="/ppt/theme/theme15.xml" ContentType="application/vnd.openxmlformats-officedocument.theme+xml"/>
  <Override PartName="/ppt/slideMasters/slideMaster139.xml" ContentType="application/vnd.openxmlformats-officedocument.presentationml.slideMaster+xml"/>
  <Override PartName="/ppt/slideLayouts/slideLayout439.xml" ContentType="application/vnd.openxmlformats-officedocument.presentationml.slideLayout+xml"/>
  <Override PartName="/ppt/slideLayouts/slideLayout1092.xml" ContentType="application/vnd.openxmlformats-officedocument.presentationml.slideLayout+xml"/>
  <Override PartName="/ppt/theme/theme129.xml" ContentType="application/vnd.openxmlformats-officedocument.theme+xml"/>
  <Override PartName="/ppt/slideMasters/slideMaster27.xml" ContentType="application/vnd.openxmlformats-officedocument.presentationml.slideMaster+xml"/>
  <Override PartName="/ppt/slideLayouts/slideLayout1466.xml" ContentType="application/vnd.openxmlformats-officedocument.presentationml.slideLayout+xml"/>
  <Override PartName="/ppt/slideLayouts/slideLayout1341.xml" ContentType="application/vnd.openxmlformats-officedocument.presentationml.slideLayout+xml"/>
  <Override PartName="/ppt/slideLayouts/slideLayout1386.xml" ContentType="application/vnd.openxmlformats-officedocument.presentationml.slideLayout+xml"/>
  <Override PartName="/ppt/slideLayouts/slideLayout1261.xml" ContentType="application/vnd.openxmlformats-officedocument.presentationml.slideLayout+xml"/>
  <Override PartName="/ppt/slideLayouts/slideLayout1635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1510.xml" ContentType="application/vnd.openxmlformats-officedocument.presentationml.slideLayout+xml"/>
  <Override PartName="/ppt/slideLayouts/slideLayout1181.xml" ContentType="application/vnd.openxmlformats-officedocument.presentationml.slideLayout+xml"/>
  <Override PartName="/ppt/slideMasters/slideMaster103.xml" ContentType="application/vnd.openxmlformats-officedocument.presentationml.slideMaster+xml"/>
  <Override PartName="/ppt/theme/theme24.xml" ContentType="application/vnd.openxmlformats-officedocument.theme+xml"/>
  <Override PartName="/ppt/slideLayouts/slideLayout1555.xml" ContentType="application/vnd.openxmlformats-officedocument.presentationml.slideLayout+xml"/>
  <Override PartName="/ppt/slideMasters/slideMaster148.xml" ContentType="application/vnd.openxmlformats-officedocument.presentationml.slideMaster+xml"/>
  <Override PartName="/ppt/theme/theme69.xml" ContentType="application/vnd.openxmlformats-officedocument.theme+xml"/>
  <Override PartName="/ppt/slideLayouts/slideLayout1430.xml" ContentType="application/vnd.openxmlformats-officedocument.presentationml.slideLayout+xml"/>
  <Override PartName="/ppt/slideLayouts/slideLayout1475.xml" ContentType="application/vnd.openxmlformats-officedocument.presentationml.slideLayout+xml"/>
  <Override PartName="/ppt/slideLayouts/slideLayout1350.xml" ContentType="application/vnd.openxmlformats-officedocument.presentationml.slideLayout+xml"/>
  <Override PartName="/ppt/slideLayouts/slideLayout1724.xml" ContentType="application/vnd.openxmlformats-officedocument.presentationml.slideLayout+xml"/>
  <Override PartName="/ppt/slideLayouts/slideLayout1395.xml" ContentType="application/vnd.openxmlformats-officedocument.presentationml.slideLayout+xml"/>
  <Override PartName="/ppt/slideLayouts/slideLayout17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44.xml" ContentType="application/vnd.openxmlformats-officedocument.presentationml.slideLayout+xml"/>
  <Override PartName="/ppt/slideLayouts/slideLayout1689.xml" ContentType="application/vnd.openxmlformats-officedocument.presentationml.slideLayout+xml"/>
  <Override PartName="/ppt/slideLayouts/slideLayout1564.xml" ContentType="application/vnd.openxmlformats-officedocument.presentationml.slideLayout+xml"/>
  <Override PartName="/ppt/slideLayouts/slideLayout1033.xml" ContentType="application/vnd.openxmlformats-officedocument.presentationml.slideLayout+xml"/>
  <Override PartName="/ppt/slideLayouts/slideLayout1078.xml" ContentType="application/vnd.openxmlformats-officedocument.presentationml.slideLayout+xml"/>
  <Override PartName="/ppt/slideLayouts/slideLayout1733.xml" ContentType="application/vnd.openxmlformats-officedocument.presentationml.slideLayout+xml"/>
  <Override PartName="/ppt/slideLayouts/slideLayout1202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247.xml" ContentType="application/vnd.openxmlformats-officedocument.presentationml.slideLayout+xml"/>
  <Override PartName="/ppt/slideLayouts/slideLayout961.xml" ContentType="application/vnd.openxmlformats-officedocument.presentationml.slideLayout+xml"/>
  <Override PartName="/ppt/slideLayouts/slideLayout1122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167.xml" ContentType="application/vnd.openxmlformats-officedocument.presentationml.slideLayout+xml"/>
  <Override PartName="/ppt/slideLayouts/slideLayout881.xml" ContentType="application/vnd.openxmlformats-officedocument.presentationml.slideLayout+xml"/>
  <Override PartName="/ppt/slideLayouts/slideLayout1042.xml" ContentType="application/vnd.openxmlformats-officedocument.presentationml.slideLayout+xml"/>
  <Override PartName="/ppt/slideLayouts/slideLayout1416.xml" ContentType="application/vnd.openxmlformats-officedocument.presentationml.slideLayout+xml"/>
  <Override PartName="/ppt/slideLayouts/slideLayout1087.xml" ContentType="application/vnd.openxmlformats-officedocument.presentationml.slideLayout+xml"/>
  <Override PartName="/ppt/slideLayouts/slideLayout133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211.xml" ContentType="application/vnd.openxmlformats-officedocument.presentationml.slideLayout+xml"/>
  <Override PartName="/ppt/slideLayouts/slideLayout1256.xml" ContentType="application/vnd.openxmlformats-officedocument.presentationml.slideLayout+xml"/>
  <Override PartName="/ppt/slideLayouts/slideLayout970.xml" ContentType="application/vnd.openxmlformats-officedocument.presentationml.slideLayout+xml"/>
  <Override PartName="/ppt/slideLayouts/slideLayout1131.xml" ContentType="application/vnd.openxmlformats-officedocument.presentationml.slideLayout+xml"/>
  <Override PartName="/ppt/slideLayouts/slideLayout1505.xml" ContentType="application/vnd.openxmlformats-officedocument.presentationml.slideLayout+xml"/>
  <Override PartName="/ppt/slideLayouts/slideLayout890.xml" ContentType="application/vnd.openxmlformats-officedocument.presentationml.slideLayout+xml"/>
  <Override PartName="/ppt/slideLayouts/slideLayout1425.xml" ContentType="application/vnd.openxmlformats-officedocument.presentationml.slideLayout+xml"/>
  <Override PartName="/ppt/slideLayouts/slideLayout1719.xml" ContentType="application/vnd.openxmlformats-officedocument.presentationml.slideLayout+xml"/>
  <Override PartName="/ppt/slideLayouts/slideLayout698.xml" ContentType="application/vnd.openxmlformats-officedocument.presentationml.slideLayout+xml"/>
  <Override PartName="/ppt/slideLayouts/slideLayout1639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Layouts/slideLayout1108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867.xml" ContentType="application/vnd.openxmlformats-officedocument.presentationml.slideLayout+xml"/>
  <Override PartName="/ppt/slideMasters/slideMaster81.xml" ContentType="application/vnd.openxmlformats-officedocument.presentationml.slideMaster+xml"/>
  <Override PartName="/ppt/slideLayouts/slideLayout1028.xml" ContentType="application/vnd.openxmlformats-officedocument.presentationml.slideLayout+xml"/>
  <Override PartName="/ppt/slideLayouts/slideLayout742.xml" ContentType="application/vnd.openxmlformats-officedocument.presentationml.slideLayout+xml"/>
  <Override PartName="/ppt/slideLayouts/slideLayout787.xml" ContentType="application/vnd.openxmlformats-officedocument.presentationml.slideLayout+xml"/>
  <Override PartName="/ppt/slideLayouts/slideLayout66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911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956.xml" ContentType="application/vnd.openxmlformats-officedocument.presentationml.slideLayout+xml"/>
  <Override PartName="/ppt/slideLayouts/slideLayout1117.xml" ContentType="application/vnd.openxmlformats-officedocument.presentationml.slideLayout+xml"/>
  <Override PartName="/ppt/slideLayouts/slideLayout831.xml" ContentType="application/vnd.openxmlformats-officedocument.presentationml.slideLayout+xml"/>
  <Override PartName="/ppt/slideLayouts/slideLayout876.xml" ContentType="application/vnd.openxmlformats-officedocument.presentationml.slideLayout+xml"/>
  <Override PartName="/ppt/slideMasters/slideMaster90.xml" ContentType="application/vnd.openxmlformats-officedocument.presentationml.slideMaster+xml"/>
  <Override PartName="/ppt/slideLayouts/slideLayout1037.xml" ContentType="application/vnd.openxmlformats-officedocument.presentationml.slideLayout+xml"/>
  <Override PartName="/ppt/slideLayouts/slideLayout751.xml" ContentType="application/vnd.openxmlformats-officedocument.presentationml.slideLayout+xml"/>
  <Override PartName="/ppt/slideLayouts/slideLayout79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920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965.xml" ContentType="application/vnd.openxmlformats-officedocument.presentationml.slideLayout+xml"/>
  <Override PartName="/ppt/slideLayouts/slideLayout434.xml" ContentType="application/vnd.openxmlformats-officedocument.presentationml.slideLayout+xml"/>
  <Override PartName="/ppt/theme/theme124.xml" ContentType="application/vnd.openxmlformats-officedocument.theme+xml"/>
  <Override PartName="/ppt/slideLayouts/slideLayout479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60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648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568.xml" ContentType="application/vnd.openxmlformats-officedocument.presentationml.slideLayout+xml"/>
  <Override PartName="/ppt/slideLayouts/slideLayout443.xml" ContentType="application/vnd.openxmlformats-officedocument.presentationml.slideLayout+xml"/>
  <Override PartName="/ppt/theme/theme64.xml" ContentType="application/vnd.openxmlformats-officedocument.theme+xml"/>
  <Override PartName="/ppt/slideLayouts/slideLayout81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Masters/slideMaster31.xml" ContentType="application/vnd.openxmlformats-officedocument.presentationml.slideMaster+xml"/>
  <Override PartName="/ppt/theme/theme133.xml" ContentType="application/vnd.openxmlformats-officedocument.theme+xml"/>
  <Override PartName="/ppt/slideLayouts/slideLayout363.xml" ContentType="application/vnd.openxmlformats-officedocument.presentationml.slideLayout+xml"/>
  <Override PartName="/ppt/slideMasters/slideMaster76.xml" ContentType="application/vnd.openxmlformats-officedocument.presentationml.slideMaster+xml"/>
  <Override PartName="/ppt/slideLayouts/slideLayout737.xml" ContentType="application/vnd.openxmlformats-officedocument.presentationml.slideLayout+xml"/>
  <Override PartName="/ppt/slideLayouts/slideLayout612.xml" ContentType="application/vnd.openxmlformats-officedocument.presentationml.slideLayout+xml"/>
  <Override PartName="/ppt/slideLayouts/slideLayout657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906.xml" ContentType="application/vnd.openxmlformats-officedocument.presentationml.slideLayout+xml"/>
  <Override PartName="/ppt/slideMasters/slideMaster152.xml" ContentType="application/vnd.openxmlformats-officedocument.presentationml.slideMaster+xml"/>
  <Override PartName="/ppt/theme/theme73.xml" ContentType="application/vnd.openxmlformats-officedocument.theme+xml"/>
  <Override PartName="/ppt/slideLayouts/slideLayout826.xml" ContentType="application/vnd.openxmlformats-officedocument.presentationml.slideLayout+xml"/>
  <Override PartName="/ppt/slideMasters/slideMaster40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Layouts/slideLayout1773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16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Masters/slideMaster161.xml" ContentType="application/vnd.openxmlformats-officedocument.presentationml.slideMaster+xml"/>
  <Override PartName="/ppt/slideLayouts/slideLayout429.xml" ContentType="application/vnd.openxmlformats-officedocument.presentationml.slideLayout+xml"/>
  <Override PartName="/ppt/theme/theme119.xml" ContentType="application/vnd.openxmlformats-officedocument.theme+xml"/>
  <Override PartName="/ppt/slideLayouts/slideLayout304.xml" ContentType="application/vnd.openxmlformats-officedocument.presentationml.slideLayout+xml"/>
  <Override PartName="/ppt/slideMasters/slideMaster17.xml" ContentType="application/vnd.openxmlformats-officedocument.presentationml.slideMaster+xml"/>
  <Override PartName="/ppt/slideLayouts/slideLayout349.xml" ContentType="application/vnd.openxmlformats-officedocument.presentationml.slideLayout+xml"/>
  <Override PartName="/ppt/slideLayouts/slideLayout1782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1296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518.xml" ContentType="application/vnd.openxmlformats-officedocument.presentationml.slideLayout+xml"/>
  <Override PartName="/ppt/slideLayouts/slideLayout1171.xml" ContentType="application/vnd.openxmlformats-officedocument.presentationml.slideLayout+xml"/>
  <Override PartName="/ppt/theme/theme14.xml" ContentType="application/vnd.openxmlformats-officedocument.theme+xml"/>
  <Override PartName="/ppt/slideMasters/slideMaster138.xml" ContentType="application/vnd.openxmlformats-officedocument.presentationml.slideMaster+xml"/>
  <Override PartName="/ppt/slideLayouts/slideLayout438.xml" ContentType="application/vnd.openxmlformats-officedocument.presentationml.slideLayout+xml"/>
  <Override PartName="/ppt/slideLayouts/slideLayout1091.xml" ContentType="application/vnd.openxmlformats-officedocument.presentationml.slideLayout+xml"/>
  <Override PartName="/ppt/theme/theme59.xml" ContentType="application/vnd.openxmlformats-officedocument.theme+xml"/>
  <Override PartName="/ppt/slideMasters/slideMaster26.xml" ContentType="application/vnd.openxmlformats-officedocument.presentationml.slideMaster+xml"/>
  <Override PartName="/ppt/theme/theme128.xml" ContentType="application/vnd.openxmlformats-officedocument.theme+xml"/>
  <Override PartName="/ppt/slideLayouts/slideLayout1340.xml" ContentType="application/vnd.openxmlformats-officedocument.presentationml.slideLayout+xml"/>
  <Override PartName="/ppt/slideLayouts/slideLayout1465.xml" ContentType="application/vnd.openxmlformats-officedocument.presentationml.slideLayout+xml"/>
  <Override PartName="/ppt/slideLayouts/slideLayout1385.xml" ContentType="application/vnd.openxmlformats-officedocument.presentationml.slideLayout+xml"/>
  <Override PartName="/ppt/slideLayouts/slideLayout1260.xml" ContentType="application/vnd.openxmlformats-officedocument.presentationml.slideLayout+xml"/>
  <Override PartName="/ppt/slideLayouts/slideLayout1634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679.xml" ContentType="application/vnd.openxmlformats-officedocument.presentationml.slideLayout+xml"/>
  <Override PartName="/ppt/slideLayouts/slideLayout1180.xml" ContentType="application/vnd.openxmlformats-officedocument.presentationml.slideLayout+xml"/>
  <Override PartName="/ppt/slideMasters/slideMaster102.xml" ContentType="application/vnd.openxmlformats-officedocument.presentationml.slideMaster+xml"/>
  <Override PartName="/ppt/theme/theme23.xml" ContentType="application/vnd.openxmlformats-officedocument.theme+xml"/>
  <Override PartName="/ppt/slideLayouts/slideLayout1554.xml" ContentType="application/vnd.openxmlformats-officedocument.presentationml.slideLayout+xml"/>
  <Override PartName="/ppt/slideMasters/slideMaster147.xml" ContentType="application/vnd.openxmlformats-officedocument.presentationml.slideMaster+xml"/>
  <Override PartName="/ppt/theme/theme68.xml" ContentType="application/vnd.openxmlformats-officedocument.theme+xml"/>
  <Override PartName="/ppt/slideLayouts/slideLayout1599.xml" ContentType="application/vnd.openxmlformats-officedocument.presentationml.slideLayout+xml"/>
  <Override PartName="/ppt/slideLayouts/slideLayout1474.xml" ContentType="application/vnd.openxmlformats-officedocument.presentationml.slideLayout+xml"/>
  <Override PartName="/ppt/slideLayouts/slideLayout1723.xml" ContentType="application/vnd.openxmlformats-officedocument.presentationml.slideLayout+xml"/>
  <Override PartName="/ppt/slideLayouts/slideLayout1394.xml" ContentType="application/vnd.openxmlformats-officedocument.presentationml.slideLayout+xml"/>
  <Override PartName="/ppt/slideLayouts/slideLayout176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43.xml" ContentType="application/vnd.openxmlformats-officedocument.presentationml.slideLayout+xml"/>
  <Override PartName="/ppt/slideLayouts/slideLayout1688.xml" ContentType="application/vnd.openxmlformats-officedocument.presentationml.slideLayout+xml"/>
  <Override PartName="/ppt/slideLayouts/slideLayout1563.xml" ContentType="application/vnd.openxmlformats-officedocument.presentationml.slideLayout+xml"/>
  <Override PartName="/ppt/slideLayouts/slideLayout1032.xml" ContentType="application/vnd.openxmlformats-officedocument.presentationml.slideLayout+xml"/>
  <Override PartName="/ppt/slideLayouts/slideLayout1077.xml" ContentType="application/vnd.openxmlformats-officedocument.presentationml.slideLayout+xml"/>
  <Override PartName="/ppt/slideLayouts/slideLayout791.xml" ContentType="application/vnd.openxmlformats-officedocument.presentationml.slideLayout+xml"/>
  <Override PartName="/ppt/slideLayouts/slideLayout120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246.xml" ContentType="application/vnd.openxmlformats-officedocument.presentationml.slideLayout+xml"/>
  <Override PartName="/ppt/slideLayouts/slideLayout960.xml" ContentType="application/vnd.openxmlformats-officedocument.presentationml.slideLayout+xml"/>
  <Override PartName="/ppt/slideLayouts/slideLayout1121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166.xml" ContentType="application/vnd.openxmlformats-officedocument.presentationml.slideLayout+xml"/>
  <Override PartName="/ppt/slideLayouts/slideLayout880.xml" ContentType="application/vnd.openxmlformats-officedocument.presentationml.slideLayout+xml"/>
  <Override PartName="/ppt/slideLayouts/slideLayout1041.xml" ContentType="application/vnd.openxmlformats-officedocument.presentationml.slideLayout+xml"/>
  <Override PartName="/ppt/slideLayouts/slideLayout1415.xml" ContentType="application/vnd.openxmlformats-officedocument.presentationml.slideLayout+xml"/>
  <Override PartName="/ppt/slideLayouts/slideLayout1086.xml" ContentType="application/vnd.openxmlformats-officedocument.presentationml.slideLayout+xml"/>
  <Override PartName="/ppt/slideLayouts/slideLayout1335.xml" ContentType="application/vnd.openxmlformats-officedocument.presentationml.slideLayout+xml"/>
  <Override PartName="/ppt/slideLayouts/slideLayout1709.xml" ContentType="application/vnd.openxmlformats-officedocument.presentationml.slideLayout+xml"/>
  <Override PartName="/ppt/slideLayouts/slideLayout1210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255.xml" ContentType="application/vnd.openxmlformats-officedocument.presentationml.slideLayout+xml"/>
  <Override PartName="/ppt/slideLayouts/slideLayout1629.xml" ContentType="application/vnd.openxmlformats-officedocument.presentationml.slideLayout+xml"/>
  <Override PartName="/ppt/slideLayouts/slideLayout1130.xml" ContentType="application/vnd.openxmlformats-officedocument.presentationml.slideLayout+xml"/>
  <Override PartName="/ppt/slideLayouts/slideLayout1504.xml" ContentType="application/vnd.openxmlformats-officedocument.presentationml.slideLayout+xml"/>
  <Override PartName="/ppt/slideLayouts/slideLayout1549.xml" ContentType="application/vnd.openxmlformats-officedocument.presentationml.slideLayout+xml"/>
  <Override PartName="/ppt/slideLayouts/slideLayout1424.xml" ContentType="application/vnd.openxmlformats-officedocument.presentationml.slideLayout+xml"/>
  <Override PartName="/ppt/slideLayouts/slideLayout1469.xml" ContentType="application/vnd.openxmlformats-officedocument.presentationml.slideLayout+xml"/>
  <Override PartName="/ppt/slideLayouts/slideLayout1718.xml" ContentType="application/vnd.openxmlformats-officedocument.presentationml.slideLayout+xml"/>
  <Override PartName="/ppt/slideLayouts/slideLayout697.xml" ContentType="application/vnd.openxmlformats-officedocument.presentationml.slideLayout+xml"/>
  <Override PartName="/ppt/slideLayouts/slideLayout572.xml" ContentType="application/vnd.openxmlformats-officedocument.presentationml.slideLayout+xml"/>
  <Override PartName="/ppt/slideLayouts/slideLayout1107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866.xml" ContentType="application/vnd.openxmlformats-officedocument.presentationml.slideLayout+xml"/>
  <Override PartName="/ppt/slideMasters/slideMaster80.xml" ContentType="application/vnd.openxmlformats-officedocument.presentationml.slideMaster+xml"/>
  <Override PartName="/ppt/slideLayouts/slideLayout1027.xml" ContentType="application/vnd.openxmlformats-officedocument.presentationml.slideLayout+xml"/>
  <Override PartName="/ppt/slideLayouts/slideLayout741.xml" ContentType="application/vnd.openxmlformats-officedocument.presentationml.slideLayout+xml"/>
  <Override PartName="/ppt/slideLayouts/slideLayout78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6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910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Layouts/slideLayout955.xml" ContentType="application/vnd.openxmlformats-officedocument.presentationml.slideLayout+xml"/>
  <Override PartName="/ppt/slideLayouts/slideLayout1116.xml" ContentType="application/vnd.openxmlformats-officedocument.presentationml.slideLayout+xml"/>
  <Override PartName="/ppt/slideLayouts/slideLayout830.xml" ContentType="application/vnd.openxmlformats-officedocument.presentationml.slideLayout+xml"/>
  <Override PartName="/ppt/slideLayouts/slideLayout875.xml" ContentType="application/vnd.openxmlformats-officedocument.presentationml.slideLayout+xml"/>
  <Override PartName="/ppt/slideLayouts/slideLayout1036.xml" ContentType="application/vnd.openxmlformats-officedocument.presentationml.slideLayout+xml"/>
  <Override PartName="/ppt/slideLayouts/slideLayout750.xml" ContentType="application/vnd.openxmlformats-officedocument.presentationml.slideLayout+xml"/>
  <Override PartName="/ppt/slideLayouts/slideLayout79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964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433.xml" ContentType="application/vnd.openxmlformats-officedocument.presentationml.slideLayout+xml"/>
  <Override PartName="/ppt/theme/theme123.xml" ContentType="application/vnd.openxmlformats-officedocument.theme+xml"/>
  <Override PartName="/ppt/slideLayouts/slideLayout478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72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60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647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567.xml" ContentType="application/vnd.openxmlformats-officedocument.presentationml.slideLayout+xml"/>
  <Override PartName="/ppt/theme/theme63.xml" ContentType="application/vnd.openxmlformats-officedocument.theme+xml"/>
  <Override PartName="/ppt/slideLayouts/slideLayout442.xml" ContentType="application/vnd.openxmlformats-officedocument.presentationml.slideLayout+xml"/>
  <Override PartName="/ppt/slideLayouts/slideLayout81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Masters/slideMaster30.xml" ContentType="application/vnd.openxmlformats-officedocument.presentationml.slideMaster+xml"/>
  <Override PartName="/ppt/theme/theme132.xml" ContentType="application/vnd.openxmlformats-officedocument.theme+xml"/>
  <Override PartName="/ppt/slideLayouts/slideLayout362.xml" ContentType="application/vnd.openxmlformats-officedocument.presentationml.slideLayout+xml"/>
  <Override PartName="/ppt/slideMasters/slideMaster75.xml" ContentType="application/vnd.openxmlformats-officedocument.presentationml.slideMaster+xml"/>
  <Override PartName="/ppt/slideLayouts/slideLayout736.xml" ContentType="application/vnd.openxmlformats-officedocument.presentationml.slideLayout+xml"/>
  <Override PartName="/ppt/slideLayouts/slideLayout611.xml" ContentType="application/vnd.openxmlformats-officedocument.presentationml.slideLayout+xml"/>
  <Override PartName="/ppt/slideLayouts/slideLayout656.xml" ContentType="application/vnd.openxmlformats-officedocument.presentationml.slideLayout+xml"/>
  <Override PartName="/ppt/slideLayouts/slideLayout905.xml" ContentType="application/vnd.openxmlformats-officedocument.presentationml.slideLayout+xml"/>
  <Override PartName="/ppt/slideMasters/slideMaster151.xml" ContentType="application/vnd.openxmlformats-officedocument.presentationml.slideMaster+xml"/>
  <Override PartName="/ppt/theme/theme72.xml" ContentType="application/vnd.openxmlformats-officedocument.theme+xml"/>
  <Override PartName="/ppt/slideLayouts/slideLayout825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1772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6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Masters/slideMaster160.xml" ContentType="application/vnd.openxmlformats-officedocument.presentationml.slideMaster+xml"/>
  <Override PartName="/ppt/slideLayouts/slideLayout428.xml" ContentType="application/vnd.openxmlformats-officedocument.presentationml.slideLayout+xml"/>
  <Override PartName="/ppt/theme/theme118.xml" ContentType="application/vnd.openxmlformats-officedocument.theme+xml"/>
  <Override PartName="/ppt/slideMasters/slideMaster16.xml" ContentType="application/vnd.openxmlformats-officedocument.presentationml.slideMaster+xml"/>
  <Override PartName="/ppt/slideLayouts/slideLayout303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1781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1295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17.xml" ContentType="application/vnd.openxmlformats-officedocument.presentationml.slideLayout+xml"/>
  <Override PartName="/ppt/slideLayouts/slideLayout1170.xml" ContentType="application/vnd.openxmlformats-officedocument.presentationml.slideLayout+xml"/>
  <Override PartName="/ppt/theme/theme13.xml" ContentType="application/vnd.openxmlformats-officedocument.theme+xml"/>
  <Override PartName="/ppt/slideMasters/slideMaster137.xml" ContentType="application/vnd.openxmlformats-officedocument.presentationml.slideMaster+xml"/>
  <Override PartName="/ppt/slideLayouts/slideLayout1090.xml" ContentType="application/vnd.openxmlformats-officedocument.presentationml.slideLayout+xml"/>
  <Override PartName="/ppt/theme/theme127.xml" ContentType="application/vnd.openxmlformats-officedocument.theme+xml"/>
  <Override PartName="/ppt/theme/theme58.xml" ContentType="application/vnd.openxmlformats-officedocument.theme+xml"/>
  <Override PartName="/ppt/slideMasters/slideMaster25.xml" ContentType="application/vnd.openxmlformats-officedocument.presentationml.slideMaster+xml"/>
  <Override PartName="/ppt/slideLayouts/slideLayout1464.xml" ContentType="application/vnd.openxmlformats-officedocument.presentationml.slideLayout+xml"/>
  <Override PartName="/ppt/slideLayouts/slideLayout1384.xml" ContentType="application/vnd.openxmlformats-officedocument.presentationml.slideLayout+xml"/>
  <Override PartName="/ppt/slideLayouts/slideLayout1633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1678.xml" ContentType="application/vnd.openxmlformats-officedocument.presentationml.slideLayout+xml"/>
  <Override PartName="/ppt/slideMasters/slideMaster101.xml" ContentType="application/vnd.openxmlformats-officedocument.presentationml.slideMaster+xml"/>
  <Override PartName="/ppt/theme/theme22.xml" ContentType="application/vnd.openxmlformats-officedocument.theme+xml"/>
  <Override PartName="/ppt/slideLayouts/slideLayout1553.xml" ContentType="application/vnd.openxmlformats-officedocument.presentationml.slideLayout+xml"/>
  <Override PartName="/ppt/slideMasters/slideMaster146.xml" ContentType="application/vnd.openxmlformats-officedocument.presentationml.slideMaster+xml"/>
  <Override PartName="/ppt/theme/theme67.xml" ContentType="application/vnd.openxmlformats-officedocument.theme+xml"/>
  <Override PartName="/ppt/slideLayouts/slideLayout1598.xml" ContentType="application/vnd.openxmlformats-officedocument.presentationml.slideLayout+xml"/>
  <Override PartName="/ppt/slideLayouts/slideLayout1473.xml" ContentType="application/vnd.openxmlformats-officedocument.presentationml.slideLayout+xml"/>
  <Override PartName="/ppt/slideLayouts/slideLayout1722.xml" ContentType="application/vnd.openxmlformats-officedocument.presentationml.slideLayout+xml"/>
  <Override PartName="/ppt/slideLayouts/slideLayout1393.xml" ContentType="application/vnd.openxmlformats-officedocument.presentationml.slideLayout+xml"/>
  <Override PartName="/ppt/slideLayouts/slideLayout176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642.xml" ContentType="application/vnd.openxmlformats-officedocument.presentationml.slideLayout+xml"/>
  <Override PartName="/ppt/slideLayouts/slideLayout1687.xml" ContentType="application/vnd.openxmlformats-officedocument.presentationml.slideLayout+xml"/>
  <Default Extension="pdf" ContentType="application/pdf"/>
  <Override PartName="/ppt/slideLayouts/slideLayout129.xml" ContentType="application/vnd.openxmlformats-officedocument.presentationml.slideLayout+xml"/>
  <Override PartName="/ppt/slideLayouts/slideLayout1562.xml" ContentType="application/vnd.openxmlformats-officedocument.presentationml.slideLayout+xml"/>
  <Override PartName="/ppt/slideLayouts/slideLayout1031.xml" ContentType="application/vnd.openxmlformats-officedocument.presentationml.slideLayout+xml"/>
  <Override PartName="/ppt/slideLayouts/slideLayout1076.xml" ContentType="application/vnd.openxmlformats-officedocument.presentationml.slideLayout+xml"/>
  <Override PartName="/ppt/slideLayouts/slideLayout790.xml" ContentType="application/vnd.openxmlformats-officedocument.presentationml.slideLayout+xml"/>
  <Override PartName="/ppt/slideLayouts/slideLayout132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200.xml" ContentType="application/vnd.openxmlformats-officedocument.presentationml.slideLayout+xml"/>
  <Override PartName="/ppt/slideLayouts/slideLayout1245.xml" ContentType="application/vnd.openxmlformats-officedocument.presentationml.slideLayout+xml"/>
  <Override PartName="/ppt/slideLayouts/slideLayout1120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165.xml" ContentType="application/vnd.openxmlformats-officedocument.presentationml.slideLayout+xml"/>
  <Override PartName="/ppt/slideLayouts/slideLayout1539.xml" ContentType="application/vnd.openxmlformats-officedocument.presentationml.slideLayout+xml"/>
  <Override PartName="/ppt/slideLayouts/slideLayout1040.xml" ContentType="application/vnd.openxmlformats-officedocument.presentationml.slideLayout+xml"/>
  <Override PartName="/ppt/slideLayouts/slideLayout1414.xml" ContentType="application/vnd.openxmlformats-officedocument.presentationml.slideLayout+xml"/>
  <Override PartName="/ppt/slideLayouts/slideLayout1085.xml" ContentType="application/vnd.openxmlformats-officedocument.presentationml.slideLayout+xml"/>
  <Override PartName="/ppt/slideLayouts/slideLayout1459.xml" ContentType="application/vnd.openxmlformats-officedocument.presentationml.slideLayout+xml"/>
  <Override PartName="/ppt/slideLayouts/slideLayout1334.xml" ContentType="application/vnd.openxmlformats-officedocument.presentationml.slideLayout+xml"/>
  <Override PartName="/docProps/core.xml" ContentType="application/vnd.openxmlformats-package.core-properties+xml"/>
  <Override PartName="/ppt/slideLayouts/slideLayout1708.xml" ContentType="application/vnd.openxmlformats-officedocument.presentationml.slideLayout+xml"/>
  <Override PartName="/ppt/slideLayouts/slideLayout137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254.xml" ContentType="application/vnd.openxmlformats-officedocument.presentationml.slideLayout+xml"/>
  <Override PartName="/ppt/slideLayouts/slideLayout1628.xml" ContentType="application/vnd.openxmlformats-officedocument.presentationml.slideLayout+xml"/>
  <Override PartName="/ppt/slideLayouts/slideLayout1299.xml" ContentType="application/vnd.openxmlformats-officedocument.presentationml.slideLayout+xml"/>
  <Override PartName="/ppt/slideLayouts/slideLayout1503.xml" ContentType="application/vnd.openxmlformats-officedocument.presentationml.slideLayout+xml"/>
  <Override PartName="/ppt/slideLayouts/slideLayout1548.xml" ContentType="application/vnd.openxmlformats-officedocument.presentationml.slideLayout+xml"/>
  <Override PartName="/ppt/slideLayouts/slideLayout1423.xml" ContentType="application/vnd.openxmlformats-officedocument.presentationml.slideLayout+xml"/>
  <Override PartName="/ppt/slideLayouts/slideLayout1468.xml" ContentType="application/vnd.openxmlformats-officedocument.presentationml.slideLayout+xml"/>
  <Override PartName="/ppt/slideLayouts/slideLayout1717.xml" ContentType="application/vnd.openxmlformats-officedocument.presentationml.slideLayout+xml"/>
  <Override PartName="/ppt/slideLayouts/slideLayout696.xml" ContentType="application/vnd.openxmlformats-officedocument.presentationml.slideLayout+xml"/>
  <Override PartName="/ppt/slideLayouts/slideLayout571.xml" ContentType="application/vnd.openxmlformats-officedocument.presentationml.slideLayout+xml"/>
  <Override PartName="/ppt/slideLayouts/slideLayout1106.xml" ContentType="application/vnd.openxmlformats-officedocument.presentationml.slideLayout+xml"/>
  <Override PartName="/ppt/slideLayouts/slideLayout82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865.xml" ContentType="application/vnd.openxmlformats-officedocument.presentationml.slideLayout+xml"/>
  <Override PartName="/ppt/slideLayouts/slideLayout1026.xml" ContentType="application/vnd.openxmlformats-officedocument.presentationml.slideLayout+xml"/>
  <Override PartName="/ppt/slideLayouts/slideLayout740.xml" ContentType="application/vnd.openxmlformats-officedocument.presentationml.slideLayout+xml"/>
  <Override PartName="/ppt/slideLayouts/slideLayout785.xml" ContentType="application/vnd.openxmlformats-officedocument.presentationml.slideLayout+xml"/>
  <Override PartName="/ppt/slideLayouts/slideLayout66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954.xml" ContentType="application/vnd.openxmlformats-officedocument.presentationml.slideLayout+xml"/>
  <Override PartName="/ppt/slideLayouts/slideLayout1115.xml" ContentType="application/vnd.openxmlformats-officedocument.presentationml.slideLayout+xml"/>
  <Override PartName="/ppt/slideLayouts/slideLayout999.xml" ContentType="application/vnd.openxmlformats-officedocument.presentationml.slideLayout+xml"/>
  <Override PartName="/ppt/slideLayouts/slideLayout874.xml" ContentType="application/vnd.openxmlformats-officedocument.presentationml.slideLayout+xml"/>
  <Override PartName="/ppt/slideLayouts/slideLayout1409.xml" ContentType="application/vnd.openxmlformats-officedocument.presentationml.slideLayout+xml"/>
  <Override PartName="/ppt/slideLayouts/slideLayout794.xml" ContentType="application/vnd.openxmlformats-officedocument.presentationml.slideLayout+xml"/>
  <Override PartName="/ppt/slideLayouts/slideLayout132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432.xml" ContentType="application/vnd.openxmlformats-officedocument.presentationml.slideLayout+xml"/>
  <Override PartName="/ppt/theme/theme122.xml" ContentType="application/vnd.openxmlformats-officedocument.theme+xml"/>
  <Override PartName="/ppt/slideLayouts/slideLayout477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72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60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646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441.xml" ContentType="application/vnd.openxmlformats-officedocument.presentationml.slideLayout+xml"/>
  <Override PartName="/ppt/theme/theme62.xml" ContentType="application/vnd.openxmlformats-officedocument.theme+xml"/>
  <Override PartName="/ppt/slideLayouts/slideLayout81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theme/theme131.xml" ContentType="application/vnd.openxmlformats-officedocument.theme+xml"/>
  <Override PartName="/ppt/slideLayouts/slideLayout361.xml" ContentType="application/vnd.openxmlformats-officedocument.presentationml.slideLayout+xml"/>
  <Override PartName="/ppt/slideMasters/slideMaster74.xml" ContentType="application/vnd.openxmlformats-officedocument.presentationml.slideMaster+xml"/>
  <Override PartName="/ppt/slideLayouts/slideLayout735.xml" ContentType="application/vnd.openxmlformats-officedocument.presentationml.slideLayout+xml"/>
  <Override PartName="/ppt/slideLayouts/slideLayout610.xml" ContentType="application/vnd.openxmlformats-officedocument.presentationml.slideLayout+xml"/>
  <Override PartName="/ppt/slideLayouts/slideLayout655.xml" ContentType="application/vnd.openxmlformats-officedocument.presentationml.slideLayout+xml"/>
  <Override PartName="/ppt/slideLayouts/slideLayout12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  <p:sldMasterId id="2147483676" r:id="rId29"/>
    <p:sldMasterId id="2147483677" r:id="rId30"/>
    <p:sldMasterId id="2147483678" r:id="rId31"/>
    <p:sldMasterId id="2147483679" r:id="rId32"/>
    <p:sldMasterId id="2147483680" r:id="rId33"/>
    <p:sldMasterId id="2147483681" r:id="rId34"/>
    <p:sldMasterId id="2147483682" r:id="rId35"/>
    <p:sldMasterId id="2147483683" r:id="rId36"/>
    <p:sldMasterId id="2147483684" r:id="rId37"/>
    <p:sldMasterId id="2147483685" r:id="rId38"/>
    <p:sldMasterId id="2147483686" r:id="rId39"/>
    <p:sldMasterId id="2147483687" r:id="rId40"/>
    <p:sldMasterId id="2147483688" r:id="rId41"/>
    <p:sldMasterId id="2147483689" r:id="rId42"/>
    <p:sldMasterId id="2147483690" r:id="rId43"/>
    <p:sldMasterId id="2147483691" r:id="rId44"/>
    <p:sldMasterId id="2147483692" r:id="rId45"/>
    <p:sldMasterId id="2147483693" r:id="rId46"/>
    <p:sldMasterId id="2147483694" r:id="rId47"/>
    <p:sldMasterId id="2147483695" r:id="rId48"/>
    <p:sldMasterId id="2147483696" r:id="rId49"/>
    <p:sldMasterId id="2147483697" r:id="rId50"/>
    <p:sldMasterId id="2147483698" r:id="rId51"/>
    <p:sldMasterId id="2147483699" r:id="rId52"/>
    <p:sldMasterId id="2147483700" r:id="rId53"/>
    <p:sldMasterId id="2147483701" r:id="rId54"/>
    <p:sldMasterId id="2147483702" r:id="rId55"/>
    <p:sldMasterId id="2147483703" r:id="rId56"/>
    <p:sldMasterId id="2147483704" r:id="rId57"/>
    <p:sldMasterId id="2147483705" r:id="rId58"/>
    <p:sldMasterId id="2147483706" r:id="rId59"/>
    <p:sldMasterId id="2147483707" r:id="rId60"/>
    <p:sldMasterId id="2147483708" r:id="rId61"/>
    <p:sldMasterId id="2147483709" r:id="rId62"/>
    <p:sldMasterId id="2147483710" r:id="rId63"/>
    <p:sldMasterId id="2147483711" r:id="rId64"/>
    <p:sldMasterId id="2147483712" r:id="rId65"/>
    <p:sldMasterId id="2147483713" r:id="rId66"/>
    <p:sldMasterId id="2147483714" r:id="rId67"/>
    <p:sldMasterId id="2147483715" r:id="rId68"/>
    <p:sldMasterId id="2147483716" r:id="rId69"/>
    <p:sldMasterId id="2147483717" r:id="rId70"/>
    <p:sldMasterId id="2147483718" r:id="rId71"/>
    <p:sldMasterId id="2147483719" r:id="rId72"/>
    <p:sldMasterId id="2147483720" r:id="rId73"/>
    <p:sldMasterId id="2147483721" r:id="rId74"/>
    <p:sldMasterId id="2147483722" r:id="rId75"/>
    <p:sldMasterId id="2147483723" r:id="rId76"/>
    <p:sldMasterId id="2147483724" r:id="rId77"/>
    <p:sldMasterId id="2147483725" r:id="rId78"/>
    <p:sldMasterId id="2147483726" r:id="rId79"/>
    <p:sldMasterId id="2147483727" r:id="rId80"/>
    <p:sldMasterId id="2147483728" r:id="rId81"/>
    <p:sldMasterId id="2147483729" r:id="rId82"/>
    <p:sldMasterId id="2147483730" r:id="rId83"/>
    <p:sldMasterId id="2147483731" r:id="rId84"/>
    <p:sldMasterId id="2147483732" r:id="rId85"/>
    <p:sldMasterId id="2147483733" r:id="rId86"/>
    <p:sldMasterId id="2147483734" r:id="rId87"/>
    <p:sldMasterId id="2147483735" r:id="rId88"/>
    <p:sldMasterId id="2147483736" r:id="rId89"/>
    <p:sldMasterId id="2147483737" r:id="rId90"/>
    <p:sldMasterId id="2147483738" r:id="rId91"/>
    <p:sldMasterId id="2147483739" r:id="rId92"/>
    <p:sldMasterId id="2147483740" r:id="rId93"/>
    <p:sldMasterId id="2147483741" r:id="rId94"/>
    <p:sldMasterId id="2147483742" r:id="rId95"/>
    <p:sldMasterId id="2147483743" r:id="rId96"/>
    <p:sldMasterId id="2147483744" r:id="rId97"/>
    <p:sldMasterId id="2147483745" r:id="rId98"/>
    <p:sldMasterId id="2147483746" r:id="rId99"/>
    <p:sldMasterId id="2147483747" r:id="rId100"/>
    <p:sldMasterId id="2147483748" r:id="rId101"/>
    <p:sldMasterId id="2147483749" r:id="rId102"/>
    <p:sldMasterId id="2147483750" r:id="rId103"/>
    <p:sldMasterId id="2147483751" r:id="rId104"/>
    <p:sldMasterId id="2147483752" r:id="rId105"/>
    <p:sldMasterId id="2147483753" r:id="rId106"/>
    <p:sldMasterId id="2147483754" r:id="rId107"/>
    <p:sldMasterId id="2147483755" r:id="rId108"/>
    <p:sldMasterId id="2147483756" r:id="rId109"/>
    <p:sldMasterId id="2147483757" r:id="rId110"/>
    <p:sldMasterId id="2147483758" r:id="rId111"/>
    <p:sldMasterId id="2147483759" r:id="rId112"/>
    <p:sldMasterId id="2147483760" r:id="rId113"/>
    <p:sldMasterId id="2147483761" r:id="rId114"/>
    <p:sldMasterId id="2147483762" r:id="rId115"/>
    <p:sldMasterId id="2147483763" r:id="rId116"/>
    <p:sldMasterId id="2147483764" r:id="rId117"/>
    <p:sldMasterId id="2147483765" r:id="rId118"/>
    <p:sldMasterId id="2147483766" r:id="rId119"/>
    <p:sldMasterId id="2147483767" r:id="rId120"/>
    <p:sldMasterId id="2147483768" r:id="rId121"/>
    <p:sldMasterId id="2147483769" r:id="rId122"/>
    <p:sldMasterId id="2147483770" r:id="rId123"/>
    <p:sldMasterId id="2147483771" r:id="rId124"/>
    <p:sldMasterId id="2147483772" r:id="rId125"/>
    <p:sldMasterId id="2147483773" r:id="rId126"/>
    <p:sldMasterId id="2147483774" r:id="rId127"/>
    <p:sldMasterId id="2147483775" r:id="rId128"/>
    <p:sldMasterId id="2147483776" r:id="rId129"/>
    <p:sldMasterId id="2147483777" r:id="rId130"/>
    <p:sldMasterId id="2147483778" r:id="rId131"/>
    <p:sldMasterId id="2147483779" r:id="rId132"/>
    <p:sldMasterId id="2147483780" r:id="rId133"/>
    <p:sldMasterId id="2147483781" r:id="rId134"/>
    <p:sldMasterId id="2147483782" r:id="rId135"/>
    <p:sldMasterId id="2147483783" r:id="rId136"/>
    <p:sldMasterId id="2147483784" r:id="rId137"/>
    <p:sldMasterId id="2147483785" r:id="rId138"/>
    <p:sldMasterId id="2147483786" r:id="rId139"/>
    <p:sldMasterId id="2147483787" r:id="rId140"/>
    <p:sldMasterId id="2147483788" r:id="rId141"/>
    <p:sldMasterId id="2147483789" r:id="rId142"/>
    <p:sldMasterId id="2147483790" r:id="rId143"/>
    <p:sldMasterId id="2147483791" r:id="rId144"/>
    <p:sldMasterId id="2147483792" r:id="rId145"/>
    <p:sldMasterId id="2147483793" r:id="rId146"/>
    <p:sldMasterId id="2147483794" r:id="rId147"/>
    <p:sldMasterId id="2147483795" r:id="rId148"/>
    <p:sldMasterId id="2147483796" r:id="rId149"/>
    <p:sldMasterId id="2147483797" r:id="rId150"/>
    <p:sldMasterId id="2147483798" r:id="rId151"/>
    <p:sldMasterId id="2147483799" r:id="rId152"/>
    <p:sldMasterId id="2147483800" r:id="rId153"/>
    <p:sldMasterId id="2147483801" r:id="rId154"/>
    <p:sldMasterId id="2147483802" r:id="rId155"/>
    <p:sldMasterId id="2147483803" r:id="rId156"/>
    <p:sldMasterId id="2147483804" r:id="rId157"/>
    <p:sldMasterId id="2147483805" r:id="rId158"/>
    <p:sldMasterId id="2147483806" r:id="rId159"/>
    <p:sldMasterId id="2147483807" r:id="rId160"/>
    <p:sldMasterId id="2147483808" r:id="rId161"/>
    <p:sldMasterId id="2147483809" r:id="rId162"/>
    <p:sldMasterId id="2147483810" r:id="rId163"/>
  </p:sldMasterIdLst>
  <p:sldIdLst>
    <p:sldId id="304" r:id="rId164"/>
    <p:sldId id="305" r:id="rId165"/>
    <p:sldId id="314" r:id="rId166"/>
    <p:sldId id="257" r:id="rId167"/>
    <p:sldId id="262" r:id="rId168"/>
    <p:sldId id="307" r:id="rId169"/>
    <p:sldId id="282" r:id="rId170"/>
    <p:sldId id="258" r:id="rId171"/>
    <p:sldId id="259" r:id="rId172"/>
    <p:sldId id="297" r:id="rId173"/>
    <p:sldId id="260" r:id="rId174"/>
    <p:sldId id="293" r:id="rId175"/>
    <p:sldId id="256" r:id="rId176"/>
    <p:sldId id="287" r:id="rId177"/>
    <p:sldId id="310" r:id="rId178"/>
    <p:sldId id="309" r:id="rId179"/>
    <p:sldId id="294" r:id="rId180"/>
    <p:sldId id="300" r:id="rId181"/>
    <p:sldId id="295" r:id="rId182"/>
    <p:sldId id="313" r:id="rId183"/>
    <p:sldId id="312" r:id="rId184"/>
    <p:sldId id="315" r:id="rId185"/>
    <p:sldId id="316" r:id="rId186"/>
    <p:sldId id="263" r:id="rId187"/>
    <p:sldId id="264" r:id="rId188"/>
    <p:sldId id="318" r:id="rId189"/>
    <p:sldId id="319" r:id="rId190"/>
    <p:sldId id="266" r:id="rId191"/>
    <p:sldId id="267" r:id="rId192"/>
    <p:sldId id="268" r:id="rId193"/>
    <p:sldId id="272" r:id="rId194"/>
    <p:sldId id="298" r:id="rId195"/>
    <p:sldId id="320" r:id="rId196"/>
    <p:sldId id="269" r:id="rId197"/>
    <p:sldId id="270" r:id="rId198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-128"/>
        <a:cs typeface="ヒラギノ角ゴ ProN W3" charset="-128"/>
        <a:sym typeface="Verdan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152" y="-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Master" Target="slideMasters/slideMaster142.xml"/><Relationship Id="rId143" Type="http://schemas.openxmlformats.org/officeDocument/2006/relationships/slideMaster" Target="slideMasters/slideMaster143.xml"/><Relationship Id="rId144" Type="http://schemas.openxmlformats.org/officeDocument/2006/relationships/slideMaster" Target="slideMasters/slideMaster144.xml"/><Relationship Id="rId145" Type="http://schemas.openxmlformats.org/officeDocument/2006/relationships/slideMaster" Target="slideMasters/slideMaster145.xml"/><Relationship Id="rId146" Type="http://schemas.openxmlformats.org/officeDocument/2006/relationships/slideMaster" Target="slideMasters/slideMaster146.xml"/><Relationship Id="rId147" Type="http://schemas.openxmlformats.org/officeDocument/2006/relationships/slideMaster" Target="slideMasters/slideMaster147.xml"/><Relationship Id="rId148" Type="http://schemas.openxmlformats.org/officeDocument/2006/relationships/slideMaster" Target="slideMasters/slideMaster148.xml"/><Relationship Id="rId149" Type="http://schemas.openxmlformats.org/officeDocument/2006/relationships/slideMaster" Target="slideMasters/slideMaster149.xml"/><Relationship Id="rId180" Type="http://schemas.openxmlformats.org/officeDocument/2006/relationships/slide" Target="slides/slide17.xml"/><Relationship Id="rId181" Type="http://schemas.openxmlformats.org/officeDocument/2006/relationships/slide" Target="slides/slide18.xml"/><Relationship Id="rId182" Type="http://schemas.openxmlformats.org/officeDocument/2006/relationships/slide" Target="slides/slide19.xml"/><Relationship Id="rId40" Type="http://schemas.openxmlformats.org/officeDocument/2006/relationships/slideMaster" Target="slideMasters/slideMaster40.xml"/><Relationship Id="rId41" Type="http://schemas.openxmlformats.org/officeDocument/2006/relationships/slideMaster" Target="slideMasters/slideMaster41.xml"/><Relationship Id="rId42" Type="http://schemas.openxmlformats.org/officeDocument/2006/relationships/slideMaster" Target="slideMasters/slideMaster42.xml"/><Relationship Id="rId43" Type="http://schemas.openxmlformats.org/officeDocument/2006/relationships/slideMaster" Target="slideMasters/slideMaster43.xml"/><Relationship Id="rId44" Type="http://schemas.openxmlformats.org/officeDocument/2006/relationships/slideMaster" Target="slideMasters/slideMaster44.xml"/><Relationship Id="rId45" Type="http://schemas.openxmlformats.org/officeDocument/2006/relationships/slideMaster" Target="slideMasters/slideMaster45.xml"/><Relationship Id="rId46" Type="http://schemas.openxmlformats.org/officeDocument/2006/relationships/slideMaster" Target="slideMasters/slideMaster46.xml"/><Relationship Id="rId47" Type="http://schemas.openxmlformats.org/officeDocument/2006/relationships/slideMaster" Target="slideMasters/slideMaster47.xml"/><Relationship Id="rId48" Type="http://schemas.openxmlformats.org/officeDocument/2006/relationships/slideMaster" Target="slideMasters/slideMaster48.xml"/><Relationship Id="rId49" Type="http://schemas.openxmlformats.org/officeDocument/2006/relationships/slideMaster" Target="slideMasters/slideMaster49.xml"/><Relationship Id="rId183" Type="http://schemas.openxmlformats.org/officeDocument/2006/relationships/slide" Target="slides/slide20.xml"/><Relationship Id="rId184" Type="http://schemas.openxmlformats.org/officeDocument/2006/relationships/slide" Target="slides/slide21.xml"/><Relationship Id="rId185" Type="http://schemas.openxmlformats.org/officeDocument/2006/relationships/slide" Target="slides/slide22.xml"/><Relationship Id="rId186" Type="http://schemas.openxmlformats.org/officeDocument/2006/relationships/slide" Target="slides/slide23.xml"/><Relationship Id="rId187" Type="http://schemas.openxmlformats.org/officeDocument/2006/relationships/slide" Target="slides/slide24.xml"/><Relationship Id="rId188" Type="http://schemas.openxmlformats.org/officeDocument/2006/relationships/slide" Target="slides/slide25.xml"/><Relationship Id="rId189" Type="http://schemas.openxmlformats.org/officeDocument/2006/relationships/slide" Target="slides/slide26.xml"/><Relationship Id="rId80" Type="http://schemas.openxmlformats.org/officeDocument/2006/relationships/slideMaster" Target="slideMasters/slideMaster80.xml"/><Relationship Id="rId81" Type="http://schemas.openxmlformats.org/officeDocument/2006/relationships/slideMaster" Target="slideMasters/slideMaster81.xml"/><Relationship Id="rId82" Type="http://schemas.openxmlformats.org/officeDocument/2006/relationships/slideMaster" Target="slideMasters/slideMaster82.xml"/><Relationship Id="rId83" Type="http://schemas.openxmlformats.org/officeDocument/2006/relationships/slideMaster" Target="slideMasters/slideMaster83.xml"/><Relationship Id="rId84" Type="http://schemas.openxmlformats.org/officeDocument/2006/relationships/slideMaster" Target="slideMasters/slideMaster84.xml"/><Relationship Id="rId85" Type="http://schemas.openxmlformats.org/officeDocument/2006/relationships/slideMaster" Target="slideMasters/slideMaster85.xml"/><Relationship Id="rId86" Type="http://schemas.openxmlformats.org/officeDocument/2006/relationships/slideMaster" Target="slideMasters/slideMaster86.xml"/><Relationship Id="rId87" Type="http://schemas.openxmlformats.org/officeDocument/2006/relationships/slideMaster" Target="slideMasters/slideMaster87.xml"/><Relationship Id="rId88" Type="http://schemas.openxmlformats.org/officeDocument/2006/relationships/slideMaster" Target="slideMasters/slideMaster88.xml"/><Relationship Id="rId89" Type="http://schemas.openxmlformats.org/officeDocument/2006/relationships/slideMaster" Target="slideMasters/slideMaster89.xml"/><Relationship Id="rId110" Type="http://schemas.openxmlformats.org/officeDocument/2006/relationships/slideMaster" Target="slideMasters/slideMaster110.xml"/><Relationship Id="rId111" Type="http://schemas.openxmlformats.org/officeDocument/2006/relationships/slideMaster" Target="slideMasters/slideMaster111.xml"/><Relationship Id="rId112" Type="http://schemas.openxmlformats.org/officeDocument/2006/relationships/slideMaster" Target="slideMasters/slideMaster112.xml"/><Relationship Id="rId113" Type="http://schemas.openxmlformats.org/officeDocument/2006/relationships/slideMaster" Target="slideMasters/slideMaster113.xml"/><Relationship Id="rId114" Type="http://schemas.openxmlformats.org/officeDocument/2006/relationships/slideMaster" Target="slideMasters/slideMaster114.xml"/><Relationship Id="rId115" Type="http://schemas.openxmlformats.org/officeDocument/2006/relationships/slideMaster" Target="slideMasters/slideMaster115.xml"/><Relationship Id="rId116" Type="http://schemas.openxmlformats.org/officeDocument/2006/relationships/slideMaster" Target="slideMasters/slideMaster116.xml"/><Relationship Id="rId117" Type="http://schemas.openxmlformats.org/officeDocument/2006/relationships/slideMaster" Target="slideMasters/slideMaster117.xml"/><Relationship Id="rId118" Type="http://schemas.openxmlformats.org/officeDocument/2006/relationships/slideMaster" Target="slideMasters/slideMaster118.xml"/><Relationship Id="rId119" Type="http://schemas.openxmlformats.org/officeDocument/2006/relationships/slideMaster" Target="slideMasters/slideMaster119.xml"/><Relationship Id="rId150" Type="http://schemas.openxmlformats.org/officeDocument/2006/relationships/slideMaster" Target="slideMasters/slideMaster150.xml"/><Relationship Id="rId151" Type="http://schemas.openxmlformats.org/officeDocument/2006/relationships/slideMaster" Target="slideMasters/slideMaster151.xml"/><Relationship Id="rId152" Type="http://schemas.openxmlformats.org/officeDocument/2006/relationships/slideMaster" Target="slideMasters/slideMaster152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153" Type="http://schemas.openxmlformats.org/officeDocument/2006/relationships/slideMaster" Target="slideMasters/slideMaster153.xml"/><Relationship Id="rId154" Type="http://schemas.openxmlformats.org/officeDocument/2006/relationships/slideMaster" Target="slideMasters/slideMaster154.xml"/><Relationship Id="rId155" Type="http://schemas.openxmlformats.org/officeDocument/2006/relationships/slideMaster" Target="slideMasters/slideMaster155.xml"/><Relationship Id="rId156" Type="http://schemas.openxmlformats.org/officeDocument/2006/relationships/slideMaster" Target="slideMasters/slideMaster156.xml"/><Relationship Id="rId157" Type="http://schemas.openxmlformats.org/officeDocument/2006/relationships/slideMaster" Target="slideMasters/slideMaster157.xml"/><Relationship Id="rId158" Type="http://schemas.openxmlformats.org/officeDocument/2006/relationships/slideMaster" Target="slideMasters/slideMaster158.xml"/><Relationship Id="rId159" Type="http://schemas.openxmlformats.org/officeDocument/2006/relationships/slideMaster" Target="slideMasters/slideMaster159.xml"/><Relationship Id="rId190" Type="http://schemas.openxmlformats.org/officeDocument/2006/relationships/slide" Target="slides/slide27.xml"/><Relationship Id="rId191" Type="http://schemas.openxmlformats.org/officeDocument/2006/relationships/slide" Target="slides/slide28.xml"/><Relationship Id="rId192" Type="http://schemas.openxmlformats.org/officeDocument/2006/relationships/slide" Target="slides/slide29.xml"/><Relationship Id="rId50" Type="http://schemas.openxmlformats.org/officeDocument/2006/relationships/slideMaster" Target="slideMasters/slideMaster50.xml"/><Relationship Id="rId51" Type="http://schemas.openxmlformats.org/officeDocument/2006/relationships/slideMaster" Target="slideMasters/slideMaster51.xml"/><Relationship Id="rId52" Type="http://schemas.openxmlformats.org/officeDocument/2006/relationships/slideMaster" Target="slideMasters/slideMaster52.xml"/><Relationship Id="rId53" Type="http://schemas.openxmlformats.org/officeDocument/2006/relationships/slideMaster" Target="slideMasters/slideMaster53.xml"/><Relationship Id="rId54" Type="http://schemas.openxmlformats.org/officeDocument/2006/relationships/slideMaster" Target="slideMasters/slideMaster54.xml"/><Relationship Id="rId55" Type="http://schemas.openxmlformats.org/officeDocument/2006/relationships/slideMaster" Target="slideMasters/slideMaster55.xml"/><Relationship Id="rId56" Type="http://schemas.openxmlformats.org/officeDocument/2006/relationships/slideMaster" Target="slideMasters/slideMaster56.xml"/><Relationship Id="rId57" Type="http://schemas.openxmlformats.org/officeDocument/2006/relationships/slideMaster" Target="slideMasters/slideMaster57.xml"/><Relationship Id="rId58" Type="http://schemas.openxmlformats.org/officeDocument/2006/relationships/slideMaster" Target="slideMasters/slideMaster58.xml"/><Relationship Id="rId59" Type="http://schemas.openxmlformats.org/officeDocument/2006/relationships/slideMaster" Target="slideMasters/slideMaster59.xml"/><Relationship Id="rId193" Type="http://schemas.openxmlformats.org/officeDocument/2006/relationships/slide" Target="slides/slide30.xml"/><Relationship Id="rId194" Type="http://schemas.openxmlformats.org/officeDocument/2006/relationships/slide" Target="slides/slide31.xml"/><Relationship Id="rId195" Type="http://schemas.openxmlformats.org/officeDocument/2006/relationships/slide" Target="slides/slide32.xml"/><Relationship Id="rId196" Type="http://schemas.openxmlformats.org/officeDocument/2006/relationships/slide" Target="slides/slide33.xml"/><Relationship Id="rId197" Type="http://schemas.openxmlformats.org/officeDocument/2006/relationships/slide" Target="slides/slide34.xml"/><Relationship Id="rId198" Type="http://schemas.openxmlformats.org/officeDocument/2006/relationships/slide" Target="slides/slide35.xml"/><Relationship Id="rId199" Type="http://schemas.openxmlformats.org/officeDocument/2006/relationships/printerSettings" Target="printerSettings/printerSettings1.bin"/><Relationship Id="rId90" Type="http://schemas.openxmlformats.org/officeDocument/2006/relationships/slideMaster" Target="slideMasters/slideMaster90.xml"/><Relationship Id="rId91" Type="http://schemas.openxmlformats.org/officeDocument/2006/relationships/slideMaster" Target="slideMasters/slideMaster91.xml"/><Relationship Id="rId92" Type="http://schemas.openxmlformats.org/officeDocument/2006/relationships/slideMaster" Target="slideMasters/slideMaster92.xml"/><Relationship Id="rId93" Type="http://schemas.openxmlformats.org/officeDocument/2006/relationships/slideMaster" Target="slideMasters/slideMaster93.xml"/><Relationship Id="rId94" Type="http://schemas.openxmlformats.org/officeDocument/2006/relationships/slideMaster" Target="slideMasters/slideMaster94.xml"/><Relationship Id="rId95" Type="http://schemas.openxmlformats.org/officeDocument/2006/relationships/slideMaster" Target="slideMasters/slideMaster95.xml"/><Relationship Id="rId96" Type="http://schemas.openxmlformats.org/officeDocument/2006/relationships/slideMaster" Target="slideMasters/slideMaster96.xml"/><Relationship Id="rId97" Type="http://schemas.openxmlformats.org/officeDocument/2006/relationships/slideMaster" Target="slideMasters/slideMaster97.xml"/><Relationship Id="rId98" Type="http://schemas.openxmlformats.org/officeDocument/2006/relationships/slideMaster" Target="slideMasters/slideMaster98.xml"/><Relationship Id="rId99" Type="http://schemas.openxmlformats.org/officeDocument/2006/relationships/slideMaster" Target="slideMasters/slideMaster99.xml"/><Relationship Id="rId120" Type="http://schemas.openxmlformats.org/officeDocument/2006/relationships/slideMaster" Target="slideMasters/slideMaster120.xml"/><Relationship Id="rId121" Type="http://schemas.openxmlformats.org/officeDocument/2006/relationships/slideMaster" Target="slideMasters/slideMaster121.xml"/><Relationship Id="rId122" Type="http://schemas.openxmlformats.org/officeDocument/2006/relationships/slideMaster" Target="slideMasters/slideMaster122.xml"/><Relationship Id="rId123" Type="http://schemas.openxmlformats.org/officeDocument/2006/relationships/slideMaster" Target="slideMasters/slideMaster123.xml"/><Relationship Id="rId124" Type="http://schemas.openxmlformats.org/officeDocument/2006/relationships/slideMaster" Target="slideMasters/slideMaster124.xml"/><Relationship Id="rId125" Type="http://schemas.openxmlformats.org/officeDocument/2006/relationships/slideMaster" Target="slideMasters/slideMaster125.xml"/><Relationship Id="rId126" Type="http://schemas.openxmlformats.org/officeDocument/2006/relationships/slideMaster" Target="slideMasters/slideMaster126.xml"/><Relationship Id="rId127" Type="http://schemas.openxmlformats.org/officeDocument/2006/relationships/slideMaster" Target="slideMasters/slideMaster127.xml"/><Relationship Id="rId128" Type="http://schemas.openxmlformats.org/officeDocument/2006/relationships/slideMaster" Target="slideMasters/slideMaster128.xml"/><Relationship Id="rId129" Type="http://schemas.openxmlformats.org/officeDocument/2006/relationships/slideMaster" Target="slideMasters/slideMaster129.xml"/><Relationship Id="rId160" Type="http://schemas.openxmlformats.org/officeDocument/2006/relationships/slideMaster" Target="slideMasters/slideMaster160.xml"/><Relationship Id="rId161" Type="http://schemas.openxmlformats.org/officeDocument/2006/relationships/slideMaster" Target="slideMasters/slideMaster161.xml"/><Relationship Id="rId162" Type="http://schemas.openxmlformats.org/officeDocument/2006/relationships/slideMaster" Target="slideMasters/slideMaster162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Master" Target="slideMasters/slideMaster29.xml"/><Relationship Id="rId163" Type="http://schemas.openxmlformats.org/officeDocument/2006/relationships/slideMaster" Target="slideMasters/slideMaster163.xml"/><Relationship Id="rId164" Type="http://schemas.openxmlformats.org/officeDocument/2006/relationships/slide" Target="slides/slide1.xml"/><Relationship Id="rId165" Type="http://schemas.openxmlformats.org/officeDocument/2006/relationships/slide" Target="slides/slide2.xml"/><Relationship Id="rId166" Type="http://schemas.openxmlformats.org/officeDocument/2006/relationships/slide" Target="slides/slide3.xml"/><Relationship Id="rId167" Type="http://schemas.openxmlformats.org/officeDocument/2006/relationships/slide" Target="slides/slide4.xml"/><Relationship Id="rId168" Type="http://schemas.openxmlformats.org/officeDocument/2006/relationships/slide" Target="slides/slide5.xml"/><Relationship Id="rId169" Type="http://schemas.openxmlformats.org/officeDocument/2006/relationships/slide" Target="slides/slide6.xml"/><Relationship Id="rId200" Type="http://schemas.openxmlformats.org/officeDocument/2006/relationships/presProps" Target="presProps.xml"/><Relationship Id="rId201" Type="http://schemas.openxmlformats.org/officeDocument/2006/relationships/viewProps" Target="viewProps.xml"/><Relationship Id="rId202" Type="http://schemas.openxmlformats.org/officeDocument/2006/relationships/theme" Target="theme/theme1.xml"/><Relationship Id="rId203" Type="http://schemas.openxmlformats.org/officeDocument/2006/relationships/tableStyles" Target="tableStyles.xml"/><Relationship Id="rId60" Type="http://schemas.openxmlformats.org/officeDocument/2006/relationships/slideMaster" Target="slideMasters/slideMaster60.xml"/><Relationship Id="rId61" Type="http://schemas.openxmlformats.org/officeDocument/2006/relationships/slideMaster" Target="slideMasters/slideMaster61.xml"/><Relationship Id="rId62" Type="http://schemas.openxmlformats.org/officeDocument/2006/relationships/slideMaster" Target="slideMasters/slideMaster62.xml"/><Relationship Id="rId63" Type="http://schemas.openxmlformats.org/officeDocument/2006/relationships/slideMaster" Target="slideMasters/slideMaster63.xml"/><Relationship Id="rId64" Type="http://schemas.openxmlformats.org/officeDocument/2006/relationships/slideMaster" Target="slideMasters/slideMaster64.xml"/><Relationship Id="rId65" Type="http://schemas.openxmlformats.org/officeDocument/2006/relationships/slideMaster" Target="slideMasters/slideMaster65.xml"/><Relationship Id="rId66" Type="http://schemas.openxmlformats.org/officeDocument/2006/relationships/slideMaster" Target="slideMasters/slideMaster66.xml"/><Relationship Id="rId67" Type="http://schemas.openxmlformats.org/officeDocument/2006/relationships/slideMaster" Target="slideMasters/slideMaster67.xml"/><Relationship Id="rId68" Type="http://schemas.openxmlformats.org/officeDocument/2006/relationships/slideMaster" Target="slideMasters/slideMaster68.xml"/><Relationship Id="rId69" Type="http://schemas.openxmlformats.org/officeDocument/2006/relationships/slideMaster" Target="slideMasters/slideMaster69.xml"/><Relationship Id="rId130" Type="http://schemas.openxmlformats.org/officeDocument/2006/relationships/slideMaster" Target="slideMasters/slideMaster130.xml"/><Relationship Id="rId131" Type="http://schemas.openxmlformats.org/officeDocument/2006/relationships/slideMaster" Target="slideMasters/slideMaster131.xml"/><Relationship Id="rId132" Type="http://schemas.openxmlformats.org/officeDocument/2006/relationships/slideMaster" Target="slideMasters/slideMaster132.xml"/><Relationship Id="rId133" Type="http://schemas.openxmlformats.org/officeDocument/2006/relationships/slideMaster" Target="slideMasters/slideMaster133.xml"/><Relationship Id="rId134" Type="http://schemas.openxmlformats.org/officeDocument/2006/relationships/slideMaster" Target="slideMasters/slideMaster134.xml"/><Relationship Id="rId135" Type="http://schemas.openxmlformats.org/officeDocument/2006/relationships/slideMaster" Target="slideMasters/slideMaster135.xml"/><Relationship Id="rId136" Type="http://schemas.openxmlformats.org/officeDocument/2006/relationships/slideMaster" Target="slideMasters/slideMaster136.xml"/><Relationship Id="rId137" Type="http://schemas.openxmlformats.org/officeDocument/2006/relationships/slideMaster" Target="slideMasters/slideMaster137.xml"/><Relationship Id="rId138" Type="http://schemas.openxmlformats.org/officeDocument/2006/relationships/slideMaster" Target="slideMasters/slideMaster138.xml"/><Relationship Id="rId139" Type="http://schemas.openxmlformats.org/officeDocument/2006/relationships/slideMaster" Target="slideMasters/slideMaster139.xml"/><Relationship Id="rId170" Type="http://schemas.openxmlformats.org/officeDocument/2006/relationships/slide" Target="slides/slide7.xml"/><Relationship Id="rId171" Type="http://schemas.openxmlformats.org/officeDocument/2006/relationships/slide" Target="slides/slide8.xml"/><Relationship Id="rId172" Type="http://schemas.openxmlformats.org/officeDocument/2006/relationships/slide" Target="slides/slide9.xml"/><Relationship Id="rId30" Type="http://schemas.openxmlformats.org/officeDocument/2006/relationships/slideMaster" Target="slideMasters/slideMaster30.xml"/><Relationship Id="rId31" Type="http://schemas.openxmlformats.org/officeDocument/2006/relationships/slideMaster" Target="slideMasters/slideMaster31.xml"/><Relationship Id="rId32" Type="http://schemas.openxmlformats.org/officeDocument/2006/relationships/slideMaster" Target="slideMasters/slideMaster32.xml"/><Relationship Id="rId33" Type="http://schemas.openxmlformats.org/officeDocument/2006/relationships/slideMaster" Target="slideMasters/slideMaster33.xml"/><Relationship Id="rId34" Type="http://schemas.openxmlformats.org/officeDocument/2006/relationships/slideMaster" Target="slideMasters/slideMaster34.xml"/><Relationship Id="rId35" Type="http://schemas.openxmlformats.org/officeDocument/2006/relationships/slideMaster" Target="slideMasters/slideMaster35.xml"/><Relationship Id="rId36" Type="http://schemas.openxmlformats.org/officeDocument/2006/relationships/slideMaster" Target="slideMasters/slideMaster36.xml"/><Relationship Id="rId37" Type="http://schemas.openxmlformats.org/officeDocument/2006/relationships/slideMaster" Target="slideMasters/slideMaster37.xml"/><Relationship Id="rId38" Type="http://schemas.openxmlformats.org/officeDocument/2006/relationships/slideMaster" Target="slideMasters/slideMaster38.xml"/><Relationship Id="rId39" Type="http://schemas.openxmlformats.org/officeDocument/2006/relationships/slideMaster" Target="slideMasters/slideMaster39.xml"/><Relationship Id="rId173" Type="http://schemas.openxmlformats.org/officeDocument/2006/relationships/slide" Target="slides/slide10.xml"/><Relationship Id="rId174" Type="http://schemas.openxmlformats.org/officeDocument/2006/relationships/slide" Target="slides/slide11.xml"/><Relationship Id="rId175" Type="http://schemas.openxmlformats.org/officeDocument/2006/relationships/slide" Target="slides/slide12.xml"/><Relationship Id="rId176" Type="http://schemas.openxmlformats.org/officeDocument/2006/relationships/slide" Target="slides/slide13.xml"/><Relationship Id="rId177" Type="http://schemas.openxmlformats.org/officeDocument/2006/relationships/slide" Target="slides/slide14.xml"/><Relationship Id="rId178" Type="http://schemas.openxmlformats.org/officeDocument/2006/relationships/slide" Target="slides/slide15.xml"/><Relationship Id="rId179" Type="http://schemas.openxmlformats.org/officeDocument/2006/relationships/slide" Target="slides/slide16.xml"/><Relationship Id="rId70" Type="http://schemas.openxmlformats.org/officeDocument/2006/relationships/slideMaster" Target="slideMasters/slideMaster70.xml"/><Relationship Id="rId71" Type="http://schemas.openxmlformats.org/officeDocument/2006/relationships/slideMaster" Target="slideMasters/slideMaster71.xml"/><Relationship Id="rId72" Type="http://schemas.openxmlformats.org/officeDocument/2006/relationships/slideMaster" Target="slideMasters/slideMaster72.xml"/><Relationship Id="rId73" Type="http://schemas.openxmlformats.org/officeDocument/2006/relationships/slideMaster" Target="slideMasters/slideMaster73.xml"/><Relationship Id="rId74" Type="http://schemas.openxmlformats.org/officeDocument/2006/relationships/slideMaster" Target="slideMasters/slideMaster74.xml"/><Relationship Id="rId75" Type="http://schemas.openxmlformats.org/officeDocument/2006/relationships/slideMaster" Target="slideMasters/slideMaster75.xml"/><Relationship Id="rId76" Type="http://schemas.openxmlformats.org/officeDocument/2006/relationships/slideMaster" Target="slideMasters/slideMaster76.xml"/><Relationship Id="rId77" Type="http://schemas.openxmlformats.org/officeDocument/2006/relationships/slideMaster" Target="slideMasters/slideMaster77.xml"/><Relationship Id="rId78" Type="http://schemas.openxmlformats.org/officeDocument/2006/relationships/slideMaster" Target="slideMasters/slideMaster78.xml"/><Relationship Id="rId79" Type="http://schemas.openxmlformats.org/officeDocument/2006/relationships/slideMaster" Target="slideMasters/slideMaster7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100" Type="http://schemas.openxmlformats.org/officeDocument/2006/relationships/slideMaster" Target="slideMasters/slideMaster100.xml"/><Relationship Id="rId101" Type="http://schemas.openxmlformats.org/officeDocument/2006/relationships/slideMaster" Target="slideMasters/slideMaster101.xml"/><Relationship Id="rId102" Type="http://schemas.openxmlformats.org/officeDocument/2006/relationships/slideMaster" Target="slideMasters/slideMaster102.xml"/><Relationship Id="rId103" Type="http://schemas.openxmlformats.org/officeDocument/2006/relationships/slideMaster" Target="slideMasters/slideMaster103.xml"/><Relationship Id="rId104" Type="http://schemas.openxmlformats.org/officeDocument/2006/relationships/slideMaster" Target="slideMasters/slideMaster104.xml"/><Relationship Id="rId105" Type="http://schemas.openxmlformats.org/officeDocument/2006/relationships/slideMaster" Target="slideMasters/slideMaster105.xml"/><Relationship Id="rId106" Type="http://schemas.openxmlformats.org/officeDocument/2006/relationships/slideMaster" Target="slideMasters/slideMaster106.xml"/><Relationship Id="rId107" Type="http://schemas.openxmlformats.org/officeDocument/2006/relationships/slideMaster" Target="slideMasters/slideMaster107.xml"/><Relationship Id="rId108" Type="http://schemas.openxmlformats.org/officeDocument/2006/relationships/slideMaster" Target="slideMasters/slideMaster108.xml"/><Relationship Id="rId109" Type="http://schemas.openxmlformats.org/officeDocument/2006/relationships/slideMaster" Target="slideMasters/slideMaster109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40" Type="http://schemas.openxmlformats.org/officeDocument/2006/relationships/slideMaster" Target="slideMasters/slideMaster140.xml"/><Relationship Id="rId141" Type="http://schemas.openxmlformats.org/officeDocument/2006/relationships/slideMaster" Target="slideMasters/slideMaster1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10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10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1.xml"/></Relationships>
</file>

<file path=ppt/slideLayouts/_rels/slideLayout17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2.xml"/></Relationships>
</file>

<file path=ppt/slideLayouts/_rels/slideLayout17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7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492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492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8010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0095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711200"/>
            <a:ext cx="4013200" cy="619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711200"/>
            <a:ext cx="4013200" cy="619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604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746500"/>
            <a:ext cx="248920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3746500"/>
            <a:ext cx="248920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91000" y="1104900"/>
            <a:ext cx="1282700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04900"/>
            <a:ext cx="3695700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778000"/>
            <a:ext cx="2365375" cy="506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778000"/>
            <a:ext cx="6943725" cy="5067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778000"/>
            <a:ext cx="2365375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778000"/>
            <a:ext cx="6943725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4178300"/>
            <a:ext cx="4654550" cy="96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178300"/>
            <a:ext cx="4654550" cy="96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476500"/>
            <a:ext cx="2365375" cy="266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476500"/>
            <a:ext cx="6943725" cy="266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990600"/>
            <a:ext cx="46545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990600"/>
            <a:ext cx="46545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304800"/>
            <a:ext cx="2365375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04800"/>
            <a:ext cx="6943725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692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692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1854200"/>
            <a:ext cx="17970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0050" y="1854200"/>
            <a:ext cx="17970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8550" y="114300"/>
            <a:ext cx="2368550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53250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44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448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0650" y="1270000"/>
            <a:ext cx="114935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00" y="1270000"/>
            <a:ext cx="329565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92100"/>
            <a:ext cx="2286000" cy="651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92100"/>
            <a:ext cx="6705600" cy="651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41300"/>
            <a:ext cx="2286000" cy="656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41300"/>
            <a:ext cx="6705600" cy="6565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4051300"/>
            <a:ext cx="4013200" cy="127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4051300"/>
            <a:ext cx="4013200" cy="127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790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790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304800"/>
            <a:ext cx="2533650" cy="6464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304800"/>
            <a:ext cx="7448550" cy="6464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290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7555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241300"/>
            <a:ext cx="214630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41300"/>
            <a:ext cx="628650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850900"/>
            <a:ext cx="2044700" cy="469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50900"/>
            <a:ext cx="5981700" cy="469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18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18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492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492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94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94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025900"/>
            <a:ext cx="20193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4025900"/>
            <a:ext cx="20193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38550" y="1079500"/>
            <a:ext cx="1047750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079500"/>
            <a:ext cx="2990850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4191000"/>
            <a:ext cx="40132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4191000"/>
            <a:ext cx="40132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600200"/>
            <a:ext cx="2044700" cy="403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981700" cy="403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92800" y="2070100"/>
            <a:ext cx="17589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04150" y="2070100"/>
            <a:ext cx="17589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571500"/>
            <a:ext cx="4406900" cy="647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571500"/>
            <a:ext cx="4406900" cy="647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743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74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65100"/>
            <a:ext cx="2286000" cy="664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5100"/>
            <a:ext cx="6705600" cy="6642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952500"/>
            <a:ext cx="4292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52500"/>
            <a:ext cx="4292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62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6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97100"/>
            <a:ext cx="1612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5900" y="2197100"/>
            <a:ext cx="1612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3924300"/>
            <a:ext cx="4292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292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435100"/>
            <a:ext cx="2184400" cy="347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435100"/>
            <a:ext cx="6400800" cy="347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24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24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962400"/>
            <a:ext cx="2209800" cy="210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0200" y="3962400"/>
            <a:ext cx="2209800" cy="210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7000" y="1612900"/>
            <a:ext cx="1143000" cy="445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12900"/>
            <a:ext cx="3276600" cy="445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3300" y="2159000"/>
            <a:ext cx="1562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7800" y="2159000"/>
            <a:ext cx="1562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431800"/>
            <a:ext cx="2286000" cy="637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431800"/>
            <a:ext cx="6705600" cy="6375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4191000"/>
            <a:ext cx="4210050" cy="115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191000"/>
            <a:ext cx="4210050" cy="115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1587500"/>
            <a:ext cx="2143125" cy="375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1587500"/>
            <a:ext cx="6276975" cy="375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5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59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4076700"/>
            <a:ext cx="2254250" cy="252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0350" y="4076700"/>
            <a:ext cx="2254250" cy="252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89375" y="1092200"/>
            <a:ext cx="1165225" cy="5511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1092200"/>
            <a:ext cx="3343275" cy="5511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990600"/>
            <a:ext cx="42100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990600"/>
            <a:ext cx="42100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5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5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8900" y="1676400"/>
            <a:ext cx="15367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0" y="1676400"/>
            <a:ext cx="15367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51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51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4064000"/>
            <a:ext cx="419735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064000"/>
            <a:ext cx="419735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0425" y="1930400"/>
            <a:ext cx="2136775" cy="308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1930400"/>
            <a:ext cx="6257925" cy="308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064000"/>
            <a:ext cx="227330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4064000"/>
            <a:ext cx="227330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19550" y="1930400"/>
            <a:ext cx="1174750" cy="308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930400"/>
            <a:ext cx="3371850" cy="308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1778000"/>
            <a:ext cx="22923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778000"/>
            <a:ext cx="6724650" cy="5410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685800"/>
            <a:ext cx="4508500" cy="623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685800"/>
            <a:ext cx="4508500" cy="623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304800"/>
            <a:ext cx="2292350" cy="6616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04800"/>
            <a:ext cx="6724650" cy="6616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41300"/>
            <a:ext cx="2286000" cy="656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41300"/>
            <a:ext cx="6705600" cy="6565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304800"/>
            <a:ext cx="2533650" cy="6464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304800"/>
            <a:ext cx="7448550" cy="6464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290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7555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241300"/>
            <a:ext cx="214630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41300"/>
            <a:ext cx="628650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850900"/>
            <a:ext cx="2044700" cy="469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50900"/>
            <a:ext cx="5981700" cy="469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18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18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0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0.xml"/><Relationship Id="rId12" Type="http://schemas.openxmlformats.org/officeDocument/2006/relationships/theme" Target="../theme/theme100.xml"/><Relationship Id="rId13" Type="http://schemas.openxmlformats.org/officeDocument/2006/relationships/image" Target="../media/image48.png"/><Relationship Id="rId1" Type="http://schemas.openxmlformats.org/officeDocument/2006/relationships/slideLayout" Target="../slideLayouts/slideLayout1090.xml"/><Relationship Id="rId2" Type="http://schemas.openxmlformats.org/officeDocument/2006/relationships/slideLayout" Target="../slideLayouts/slideLayout1091.xml"/><Relationship Id="rId3" Type="http://schemas.openxmlformats.org/officeDocument/2006/relationships/slideLayout" Target="../slideLayouts/slideLayout1092.xml"/><Relationship Id="rId4" Type="http://schemas.openxmlformats.org/officeDocument/2006/relationships/slideLayout" Target="../slideLayouts/slideLayout1093.xml"/><Relationship Id="rId5" Type="http://schemas.openxmlformats.org/officeDocument/2006/relationships/slideLayout" Target="../slideLayouts/slideLayout1094.xml"/><Relationship Id="rId6" Type="http://schemas.openxmlformats.org/officeDocument/2006/relationships/slideLayout" Target="../slideLayouts/slideLayout1095.xml"/><Relationship Id="rId7" Type="http://schemas.openxmlformats.org/officeDocument/2006/relationships/slideLayout" Target="../slideLayouts/slideLayout1096.xml"/><Relationship Id="rId8" Type="http://schemas.openxmlformats.org/officeDocument/2006/relationships/slideLayout" Target="../slideLayouts/slideLayout1097.xml"/><Relationship Id="rId9" Type="http://schemas.openxmlformats.org/officeDocument/2006/relationships/slideLayout" Target="../slideLayouts/slideLayout1098.xml"/><Relationship Id="rId10" Type="http://schemas.openxmlformats.org/officeDocument/2006/relationships/slideLayout" Target="../slideLayouts/slideLayout1099.xml"/></Relationships>
</file>

<file path=ppt/slideMasters/_rels/slideMaster10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1.xml"/><Relationship Id="rId12" Type="http://schemas.openxmlformats.org/officeDocument/2006/relationships/theme" Target="../theme/theme101.xml"/><Relationship Id="rId13" Type="http://schemas.openxmlformats.org/officeDocument/2006/relationships/image" Target="../media/image49.jpeg"/><Relationship Id="rId1" Type="http://schemas.openxmlformats.org/officeDocument/2006/relationships/slideLayout" Target="../slideLayouts/slideLayout1101.xml"/><Relationship Id="rId2" Type="http://schemas.openxmlformats.org/officeDocument/2006/relationships/slideLayout" Target="../slideLayouts/slideLayout1102.xml"/><Relationship Id="rId3" Type="http://schemas.openxmlformats.org/officeDocument/2006/relationships/slideLayout" Target="../slideLayouts/slideLayout1103.xml"/><Relationship Id="rId4" Type="http://schemas.openxmlformats.org/officeDocument/2006/relationships/slideLayout" Target="../slideLayouts/slideLayout1104.xml"/><Relationship Id="rId5" Type="http://schemas.openxmlformats.org/officeDocument/2006/relationships/slideLayout" Target="../slideLayouts/slideLayout1105.xml"/><Relationship Id="rId6" Type="http://schemas.openxmlformats.org/officeDocument/2006/relationships/slideLayout" Target="../slideLayouts/slideLayout1106.xml"/><Relationship Id="rId7" Type="http://schemas.openxmlformats.org/officeDocument/2006/relationships/slideLayout" Target="../slideLayouts/slideLayout1107.xml"/><Relationship Id="rId8" Type="http://schemas.openxmlformats.org/officeDocument/2006/relationships/slideLayout" Target="../slideLayouts/slideLayout1108.xml"/><Relationship Id="rId9" Type="http://schemas.openxmlformats.org/officeDocument/2006/relationships/slideLayout" Target="../slideLayouts/slideLayout1109.xml"/><Relationship Id="rId10" Type="http://schemas.openxmlformats.org/officeDocument/2006/relationships/slideLayout" Target="../slideLayouts/slideLayout1110.xml"/></Relationships>
</file>

<file path=ppt/slideMasters/_rels/slideMaster10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2.xml"/><Relationship Id="rId12" Type="http://schemas.openxmlformats.org/officeDocument/2006/relationships/theme" Target="../theme/theme102.xml"/><Relationship Id="rId13" Type="http://schemas.openxmlformats.org/officeDocument/2006/relationships/image" Target="../media/image49.jpeg"/><Relationship Id="rId1" Type="http://schemas.openxmlformats.org/officeDocument/2006/relationships/slideLayout" Target="../slideLayouts/slideLayout1112.xml"/><Relationship Id="rId2" Type="http://schemas.openxmlformats.org/officeDocument/2006/relationships/slideLayout" Target="../slideLayouts/slideLayout1113.xml"/><Relationship Id="rId3" Type="http://schemas.openxmlformats.org/officeDocument/2006/relationships/slideLayout" Target="../slideLayouts/slideLayout1114.xml"/><Relationship Id="rId4" Type="http://schemas.openxmlformats.org/officeDocument/2006/relationships/slideLayout" Target="../slideLayouts/slideLayout1115.xml"/><Relationship Id="rId5" Type="http://schemas.openxmlformats.org/officeDocument/2006/relationships/slideLayout" Target="../slideLayouts/slideLayout1116.xml"/><Relationship Id="rId6" Type="http://schemas.openxmlformats.org/officeDocument/2006/relationships/slideLayout" Target="../slideLayouts/slideLayout1117.xml"/><Relationship Id="rId7" Type="http://schemas.openxmlformats.org/officeDocument/2006/relationships/slideLayout" Target="../slideLayouts/slideLayout1118.xml"/><Relationship Id="rId8" Type="http://schemas.openxmlformats.org/officeDocument/2006/relationships/slideLayout" Target="../slideLayouts/slideLayout1119.xml"/><Relationship Id="rId9" Type="http://schemas.openxmlformats.org/officeDocument/2006/relationships/slideLayout" Target="../slideLayouts/slideLayout1120.xml"/><Relationship Id="rId10" Type="http://schemas.openxmlformats.org/officeDocument/2006/relationships/slideLayout" Target="../slideLayouts/slideLayout1121.xml"/></Relationships>
</file>

<file path=ppt/slideMasters/_rels/slideMaster10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33.xml"/><Relationship Id="rId12" Type="http://schemas.openxmlformats.org/officeDocument/2006/relationships/theme" Target="../theme/theme103.xml"/><Relationship Id="rId13" Type="http://schemas.openxmlformats.org/officeDocument/2006/relationships/image" Target="../media/image46.jpeg"/><Relationship Id="rId1" Type="http://schemas.openxmlformats.org/officeDocument/2006/relationships/slideLayout" Target="../slideLayouts/slideLayout1123.xml"/><Relationship Id="rId2" Type="http://schemas.openxmlformats.org/officeDocument/2006/relationships/slideLayout" Target="../slideLayouts/slideLayout1124.xml"/><Relationship Id="rId3" Type="http://schemas.openxmlformats.org/officeDocument/2006/relationships/slideLayout" Target="../slideLayouts/slideLayout1125.xml"/><Relationship Id="rId4" Type="http://schemas.openxmlformats.org/officeDocument/2006/relationships/slideLayout" Target="../slideLayouts/slideLayout1126.xml"/><Relationship Id="rId5" Type="http://schemas.openxmlformats.org/officeDocument/2006/relationships/slideLayout" Target="../slideLayouts/slideLayout1127.xml"/><Relationship Id="rId6" Type="http://schemas.openxmlformats.org/officeDocument/2006/relationships/slideLayout" Target="../slideLayouts/slideLayout1128.xml"/><Relationship Id="rId7" Type="http://schemas.openxmlformats.org/officeDocument/2006/relationships/slideLayout" Target="../slideLayouts/slideLayout1129.xml"/><Relationship Id="rId8" Type="http://schemas.openxmlformats.org/officeDocument/2006/relationships/slideLayout" Target="../slideLayouts/slideLayout1130.xml"/><Relationship Id="rId9" Type="http://schemas.openxmlformats.org/officeDocument/2006/relationships/slideLayout" Target="../slideLayouts/slideLayout1131.xml"/><Relationship Id="rId10" Type="http://schemas.openxmlformats.org/officeDocument/2006/relationships/slideLayout" Target="../slideLayouts/slideLayout1132.xml"/></Relationships>
</file>

<file path=ppt/slideMasters/_rels/slideMaster10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44.xml"/><Relationship Id="rId12" Type="http://schemas.openxmlformats.org/officeDocument/2006/relationships/theme" Target="../theme/theme104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134.xml"/><Relationship Id="rId2" Type="http://schemas.openxmlformats.org/officeDocument/2006/relationships/slideLayout" Target="../slideLayouts/slideLayout1135.xml"/><Relationship Id="rId3" Type="http://schemas.openxmlformats.org/officeDocument/2006/relationships/slideLayout" Target="../slideLayouts/slideLayout1136.xml"/><Relationship Id="rId4" Type="http://schemas.openxmlformats.org/officeDocument/2006/relationships/slideLayout" Target="../slideLayouts/slideLayout1137.xml"/><Relationship Id="rId5" Type="http://schemas.openxmlformats.org/officeDocument/2006/relationships/slideLayout" Target="../slideLayouts/slideLayout1138.xml"/><Relationship Id="rId6" Type="http://schemas.openxmlformats.org/officeDocument/2006/relationships/slideLayout" Target="../slideLayouts/slideLayout1139.xml"/><Relationship Id="rId7" Type="http://schemas.openxmlformats.org/officeDocument/2006/relationships/slideLayout" Target="../slideLayouts/slideLayout1140.xml"/><Relationship Id="rId8" Type="http://schemas.openxmlformats.org/officeDocument/2006/relationships/slideLayout" Target="../slideLayouts/slideLayout1141.xml"/><Relationship Id="rId9" Type="http://schemas.openxmlformats.org/officeDocument/2006/relationships/slideLayout" Target="../slideLayouts/slideLayout1142.xml"/><Relationship Id="rId10" Type="http://schemas.openxmlformats.org/officeDocument/2006/relationships/slideLayout" Target="../slideLayouts/slideLayout1143.xml"/></Relationships>
</file>

<file path=ppt/slideMasters/_rels/slideMaster10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55.xml"/><Relationship Id="rId12" Type="http://schemas.openxmlformats.org/officeDocument/2006/relationships/theme" Target="../theme/theme105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145.xml"/><Relationship Id="rId2" Type="http://schemas.openxmlformats.org/officeDocument/2006/relationships/slideLayout" Target="../slideLayouts/slideLayout1146.xml"/><Relationship Id="rId3" Type="http://schemas.openxmlformats.org/officeDocument/2006/relationships/slideLayout" Target="../slideLayouts/slideLayout1147.xml"/><Relationship Id="rId4" Type="http://schemas.openxmlformats.org/officeDocument/2006/relationships/slideLayout" Target="../slideLayouts/slideLayout1148.xml"/><Relationship Id="rId5" Type="http://schemas.openxmlformats.org/officeDocument/2006/relationships/slideLayout" Target="../slideLayouts/slideLayout1149.xml"/><Relationship Id="rId6" Type="http://schemas.openxmlformats.org/officeDocument/2006/relationships/slideLayout" Target="../slideLayouts/slideLayout1150.xml"/><Relationship Id="rId7" Type="http://schemas.openxmlformats.org/officeDocument/2006/relationships/slideLayout" Target="../slideLayouts/slideLayout1151.xml"/><Relationship Id="rId8" Type="http://schemas.openxmlformats.org/officeDocument/2006/relationships/slideLayout" Target="../slideLayouts/slideLayout1152.xml"/><Relationship Id="rId9" Type="http://schemas.openxmlformats.org/officeDocument/2006/relationships/slideLayout" Target="../slideLayouts/slideLayout1153.xml"/><Relationship Id="rId10" Type="http://schemas.openxmlformats.org/officeDocument/2006/relationships/slideLayout" Target="../slideLayouts/slideLayout1154.xml"/></Relationships>
</file>

<file path=ppt/slideMasters/_rels/slideMaster10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66.xml"/><Relationship Id="rId12" Type="http://schemas.openxmlformats.org/officeDocument/2006/relationships/theme" Target="../theme/theme106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156.xml"/><Relationship Id="rId2" Type="http://schemas.openxmlformats.org/officeDocument/2006/relationships/slideLayout" Target="../slideLayouts/slideLayout1157.xml"/><Relationship Id="rId3" Type="http://schemas.openxmlformats.org/officeDocument/2006/relationships/slideLayout" Target="../slideLayouts/slideLayout1158.xml"/><Relationship Id="rId4" Type="http://schemas.openxmlformats.org/officeDocument/2006/relationships/slideLayout" Target="../slideLayouts/slideLayout1159.xml"/><Relationship Id="rId5" Type="http://schemas.openxmlformats.org/officeDocument/2006/relationships/slideLayout" Target="../slideLayouts/slideLayout1160.xml"/><Relationship Id="rId6" Type="http://schemas.openxmlformats.org/officeDocument/2006/relationships/slideLayout" Target="../slideLayouts/slideLayout1161.xml"/><Relationship Id="rId7" Type="http://schemas.openxmlformats.org/officeDocument/2006/relationships/slideLayout" Target="../slideLayouts/slideLayout1162.xml"/><Relationship Id="rId8" Type="http://schemas.openxmlformats.org/officeDocument/2006/relationships/slideLayout" Target="../slideLayouts/slideLayout1163.xml"/><Relationship Id="rId9" Type="http://schemas.openxmlformats.org/officeDocument/2006/relationships/slideLayout" Target="../slideLayouts/slideLayout1164.xml"/><Relationship Id="rId10" Type="http://schemas.openxmlformats.org/officeDocument/2006/relationships/slideLayout" Target="../slideLayouts/slideLayout1165.xml"/></Relationships>
</file>

<file path=ppt/slideMasters/_rels/slideMaster10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77.xml"/><Relationship Id="rId12" Type="http://schemas.openxmlformats.org/officeDocument/2006/relationships/theme" Target="../theme/theme107.xml"/><Relationship Id="rId13" Type="http://schemas.openxmlformats.org/officeDocument/2006/relationships/image" Target="../media/image50.png"/><Relationship Id="rId1" Type="http://schemas.openxmlformats.org/officeDocument/2006/relationships/slideLayout" Target="../slideLayouts/slideLayout1167.xml"/><Relationship Id="rId2" Type="http://schemas.openxmlformats.org/officeDocument/2006/relationships/slideLayout" Target="../slideLayouts/slideLayout1168.xml"/><Relationship Id="rId3" Type="http://schemas.openxmlformats.org/officeDocument/2006/relationships/slideLayout" Target="../slideLayouts/slideLayout1169.xml"/><Relationship Id="rId4" Type="http://schemas.openxmlformats.org/officeDocument/2006/relationships/slideLayout" Target="../slideLayouts/slideLayout1170.xml"/><Relationship Id="rId5" Type="http://schemas.openxmlformats.org/officeDocument/2006/relationships/slideLayout" Target="../slideLayouts/slideLayout1171.xml"/><Relationship Id="rId6" Type="http://schemas.openxmlformats.org/officeDocument/2006/relationships/slideLayout" Target="../slideLayouts/slideLayout1172.xml"/><Relationship Id="rId7" Type="http://schemas.openxmlformats.org/officeDocument/2006/relationships/slideLayout" Target="../slideLayouts/slideLayout1173.xml"/><Relationship Id="rId8" Type="http://schemas.openxmlformats.org/officeDocument/2006/relationships/slideLayout" Target="../slideLayouts/slideLayout1174.xml"/><Relationship Id="rId9" Type="http://schemas.openxmlformats.org/officeDocument/2006/relationships/slideLayout" Target="../slideLayouts/slideLayout1175.xml"/><Relationship Id="rId10" Type="http://schemas.openxmlformats.org/officeDocument/2006/relationships/slideLayout" Target="../slideLayouts/slideLayout1176.xml"/></Relationships>
</file>

<file path=ppt/slideMasters/_rels/slideMaster10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88.xml"/><Relationship Id="rId12" Type="http://schemas.openxmlformats.org/officeDocument/2006/relationships/theme" Target="../theme/theme108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178.xml"/><Relationship Id="rId2" Type="http://schemas.openxmlformats.org/officeDocument/2006/relationships/slideLayout" Target="../slideLayouts/slideLayout1179.xml"/><Relationship Id="rId3" Type="http://schemas.openxmlformats.org/officeDocument/2006/relationships/slideLayout" Target="../slideLayouts/slideLayout1180.xml"/><Relationship Id="rId4" Type="http://schemas.openxmlformats.org/officeDocument/2006/relationships/slideLayout" Target="../slideLayouts/slideLayout1181.xml"/><Relationship Id="rId5" Type="http://schemas.openxmlformats.org/officeDocument/2006/relationships/slideLayout" Target="../slideLayouts/slideLayout1182.xml"/><Relationship Id="rId6" Type="http://schemas.openxmlformats.org/officeDocument/2006/relationships/slideLayout" Target="../slideLayouts/slideLayout1183.xml"/><Relationship Id="rId7" Type="http://schemas.openxmlformats.org/officeDocument/2006/relationships/slideLayout" Target="../slideLayouts/slideLayout1184.xml"/><Relationship Id="rId8" Type="http://schemas.openxmlformats.org/officeDocument/2006/relationships/slideLayout" Target="../slideLayouts/slideLayout1185.xml"/><Relationship Id="rId9" Type="http://schemas.openxmlformats.org/officeDocument/2006/relationships/slideLayout" Target="../slideLayouts/slideLayout1186.xml"/><Relationship Id="rId10" Type="http://schemas.openxmlformats.org/officeDocument/2006/relationships/slideLayout" Target="../slideLayouts/slideLayout1187.xml"/></Relationships>
</file>

<file path=ppt/slideMasters/_rels/slideMaster10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9.xml"/><Relationship Id="rId12" Type="http://schemas.openxmlformats.org/officeDocument/2006/relationships/theme" Target="../theme/theme109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189.xml"/><Relationship Id="rId2" Type="http://schemas.openxmlformats.org/officeDocument/2006/relationships/slideLayout" Target="../slideLayouts/slideLayout1190.xml"/><Relationship Id="rId3" Type="http://schemas.openxmlformats.org/officeDocument/2006/relationships/slideLayout" Target="../slideLayouts/slideLayout1191.xml"/><Relationship Id="rId4" Type="http://schemas.openxmlformats.org/officeDocument/2006/relationships/slideLayout" Target="../slideLayouts/slideLayout1192.xml"/><Relationship Id="rId5" Type="http://schemas.openxmlformats.org/officeDocument/2006/relationships/slideLayout" Target="../slideLayouts/slideLayout1193.xml"/><Relationship Id="rId6" Type="http://schemas.openxmlformats.org/officeDocument/2006/relationships/slideLayout" Target="../slideLayouts/slideLayout1194.xml"/><Relationship Id="rId7" Type="http://schemas.openxmlformats.org/officeDocument/2006/relationships/slideLayout" Target="../slideLayouts/slideLayout1195.xml"/><Relationship Id="rId8" Type="http://schemas.openxmlformats.org/officeDocument/2006/relationships/slideLayout" Target="../slideLayouts/slideLayout1196.xml"/><Relationship Id="rId9" Type="http://schemas.openxmlformats.org/officeDocument/2006/relationships/slideLayout" Target="../slideLayouts/slideLayout1197.xml"/><Relationship Id="rId10" Type="http://schemas.openxmlformats.org/officeDocument/2006/relationships/slideLayout" Target="../slideLayouts/slideLayout1198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0.xml"/><Relationship Id="rId12" Type="http://schemas.openxmlformats.org/officeDocument/2006/relationships/theme" Target="../theme/theme110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00.xml"/><Relationship Id="rId2" Type="http://schemas.openxmlformats.org/officeDocument/2006/relationships/slideLayout" Target="../slideLayouts/slideLayout1201.xml"/><Relationship Id="rId3" Type="http://schemas.openxmlformats.org/officeDocument/2006/relationships/slideLayout" Target="../slideLayouts/slideLayout1202.xml"/><Relationship Id="rId4" Type="http://schemas.openxmlformats.org/officeDocument/2006/relationships/slideLayout" Target="../slideLayouts/slideLayout1203.xml"/><Relationship Id="rId5" Type="http://schemas.openxmlformats.org/officeDocument/2006/relationships/slideLayout" Target="../slideLayouts/slideLayout1204.xml"/><Relationship Id="rId6" Type="http://schemas.openxmlformats.org/officeDocument/2006/relationships/slideLayout" Target="../slideLayouts/slideLayout1205.xml"/><Relationship Id="rId7" Type="http://schemas.openxmlformats.org/officeDocument/2006/relationships/slideLayout" Target="../slideLayouts/slideLayout1206.xml"/><Relationship Id="rId8" Type="http://schemas.openxmlformats.org/officeDocument/2006/relationships/slideLayout" Target="../slideLayouts/slideLayout1207.xml"/><Relationship Id="rId9" Type="http://schemas.openxmlformats.org/officeDocument/2006/relationships/slideLayout" Target="../slideLayouts/slideLayout1208.xml"/><Relationship Id="rId10" Type="http://schemas.openxmlformats.org/officeDocument/2006/relationships/slideLayout" Target="../slideLayouts/slideLayout1209.xml"/></Relationships>
</file>

<file path=ppt/slideMasters/_rels/slideMaster1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1.xml"/><Relationship Id="rId12" Type="http://schemas.openxmlformats.org/officeDocument/2006/relationships/theme" Target="../theme/theme111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11.xml"/><Relationship Id="rId2" Type="http://schemas.openxmlformats.org/officeDocument/2006/relationships/slideLayout" Target="../slideLayouts/slideLayout1212.xml"/><Relationship Id="rId3" Type="http://schemas.openxmlformats.org/officeDocument/2006/relationships/slideLayout" Target="../slideLayouts/slideLayout1213.xml"/><Relationship Id="rId4" Type="http://schemas.openxmlformats.org/officeDocument/2006/relationships/slideLayout" Target="../slideLayouts/slideLayout1214.xml"/><Relationship Id="rId5" Type="http://schemas.openxmlformats.org/officeDocument/2006/relationships/slideLayout" Target="../slideLayouts/slideLayout1215.xml"/><Relationship Id="rId6" Type="http://schemas.openxmlformats.org/officeDocument/2006/relationships/slideLayout" Target="../slideLayouts/slideLayout1216.xml"/><Relationship Id="rId7" Type="http://schemas.openxmlformats.org/officeDocument/2006/relationships/slideLayout" Target="../slideLayouts/slideLayout1217.xml"/><Relationship Id="rId8" Type="http://schemas.openxmlformats.org/officeDocument/2006/relationships/slideLayout" Target="../slideLayouts/slideLayout1218.xml"/><Relationship Id="rId9" Type="http://schemas.openxmlformats.org/officeDocument/2006/relationships/slideLayout" Target="../slideLayouts/slideLayout1219.xml"/><Relationship Id="rId10" Type="http://schemas.openxmlformats.org/officeDocument/2006/relationships/slideLayout" Target="../slideLayouts/slideLayout1220.xml"/></Relationships>
</file>

<file path=ppt/slideMasters/_rels/slideMaster1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2.xml"/><Relationship Id="rId12" Type="http://schemas.openxmlformats.org/officeDocument/2006/relationships/theme" Target="../theme/theme112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22.xml"/><Relationship Id="rId2" Type="http://schemas.openxmlformats.org/officeDocument/2006/relationships/slideLayout" Target="../slideLayouts/slideLayout1223.xml"/><Relationship Id="rId3" Type="http://schemas.openxmlformats.org/officeDocument/2006/relationships/slideLayout" Target="../slideLayouts/slideLayout1224.xml"/><Relationship Id="rId4" Type="http://schemas.openxmlformats.org/officeDocument/2006/relationships/slideLayout" Target="../slideLayouts/slideLayout1225.xml"/><Relationship Id="rId5" Type="http://schemas.openxmlformats.org/officeDocument/2006/relationships/slideLayout" Target="../slideLayouts/slideLayout1226.xml"/><Relationship Id="rId6" Type="http://schemas.openxmlformats.org/officeDocument/2006/relationships/slideLayout" Target="../slideLayouts/slideLayout1227.xml"/><Relationship Id="rId7" Type="http://schemas.openxmlformats.org/officeDocument/2006/relationships/slideLayout" Target="../slideLayouts/slideLayout1228.xml"/><Relationship Id="rId8" Type="http://schemas.openxmlformats.org/officeDocument/2006/relationships/slideLayout" Target="../slideLayouts/slideLayout1229.xml"/><Relationship Id="rId9" Type="http://schemas.openxmlformats.org/officeDocument/2006/relationships/slideLayout" Target="../slideLayouts/slideLayout1230.xml"/><Relationship Id="rId10" Type="http://schemas.openxmlformats.org/officeDocument/2006/relationships/slideLayout" Target="../slideLayouts/slideLayout1231.xml"/></Relationships>
</file>

<file path=ppt/slideMasters/_rels/slideMaster1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43.xml"/><Relationship Id="rId12" Type="http://schemas.openxmlformats.org/officeDocument/2006/relationships/theme" Target="../theme/theme113.xml"/><Relationship Id="rId13" Type="http://schemas.openxmlformats.org/officeDocument/2006/relationships/image" Target="../media/image52.png"/><Relationship Id="rId1" Type="http://schemas.openxmlformats.org/officeDocument/2006/relationships/slideLayout" Target="../slideLayouts/slideLayout1233.xml"/><Relationship Id="rId2" Type="http://schemas.openxmlformats.org/officeDocument/2006/relationships/slideLayout" Target="../slideLayouts/slideLayout1234.xml"/><Relationship Id="rId3" Type="http://schemas.openxmlformats.org/officeDocument/2006/relationships/slideLayout" Target="../slideLayouts/slideLayout1235.xml"/><Relationship Id="rId4" Type="http://schemas.openxmlformats.org/officeDocument/2006/relationships/slideLayout" Target="../slideLayouts/slideLayout1236.xml"/><Relationship Id="rId5" Type="http://schemas.openxmlformats.org/officeDocument/2006/relationships/slideLayout" Target="../slideLayouts/slideLayout1237.xml"/><Relationship Id="rId6" Type="http://schemas.openxmlformats.org/officeDocument/2006/relationships/slideLayout" Target="../slideLayouts/slideLayout1238.xml"/><Relationship Id="rId7" Type="http://schemas.openxmlformats.org/officeDocument/2006/relationships/slideLayout" Target="../slideLayouts/slideLayout1239.xml"/><Relationship Id="rId8" Type="http://schemas.openxmlformats.org/officeDocument/2006/relationships/slideLayout" Target="../slideLayouts/slideLayout1240.xml"/><Relationship Id="rId9" Type="http://schemas.openxmlformats.org/officeDocument/2006/relationships/slideLayout" Target="../slideLayouts/slideLayout1241.xml"/><Relationship Id="rId10" Type="http://schemas.openxmlformats.org/officeDocument/2006/relationships/slideLayout" Target="../slideLayouts/slideLayout1242.xml"/></Relationships>
</file>

<file path=ppt/slideMasters/_rels/slideMaster1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54.xml"/><Relationship Id="rId12" Type="http://schemas.openxmlformats.org/officeDocument/2006/relationships/theme" Target="../theme/theme114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44.xml"/><Relationship Id="rId2" Type="http://schemas.openxmlformats.org/officeDocument/2006/relationships/slideLayout" Target="../slideLayouts/slideLayout1245.xml"/><Relationship Id="rId3" Type="http://schemas.openxmlformats.org/officeDocument/2006/relationships/slideLayout" Target="../slideLayouts/slideLayout1246.xml"/><Relationship Id="rId4" Type="http://schemas.openxmlformats.org/officeDocument/2006/relationships/slideLayout" Target="../slideLayouts/slideLayout1247.xml"/><Relationship Id="rId5" Type="http://schemas.openxmlformats.org/officeDocument/2006/relationships/slideLayout" Target="../slideLayouts/slideLayout1248.xml"/><Relationship Id="rId6" Type="http://schemas.openxmlformats.org/officeDocument/2006/relationships/slideLayout" Target="../slideLayouts/slideLayout1249.xml"/><Relationship Id="rId7" Type="http://schemas.openxmlformats.org/officeDocument/2006/relationships/slideLayout" Target="../slideLayouts/slideLayout1250.xml"/><Relationship Id="rId8" Type="http://schemas.openxmlformats.org/officeDocument/2006/relationships/slideLayout" Target="../slideLayouts/slideLayout1251.xml"/><Relationship Id="rId9" Type="http://schemas.openxmlformats.org/officeDocument/2006/relationships/slideLayout" Target="../slideLayouts/slideLayout1252.xml"/><Relationship Id="rId10" Type="http://schemas.openxmlformats.org/officeDocument/2006/relationships/slideLayout" Target="../slideLayouts/slideLayout1253.xml"/></Relationships>
</file>

<file path=ppt/slideMasters/_rels/slideMaster1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65.xml"/><Relationship Id="rId12" Type="http://schemas.openxmlformats.org/officeDocument/2006/relationships/theme" Target="../theme/theme115.xml"/><Relationship Id="rId13" Type="http://schemas.openxmlformats.org/officeDocument/2006/relationships/image" Target="../media/image53.png"/><Relationship Id="rId1" Type="http://schemas.openxmlformats.org/officeDocument/2006/relationships/slideLayout" Target="../slideLayouts/slideLayout1255.xml"/><Relationship Id="rId2" Type="http://schemas.openxmlformats.org/officeDocument/2006/relationships/slideLayout" Target="../slideLayouts/slideLayout1256.xml"/><Relationship Id="rId3" Type="http://schemas.openxmlformats.org/officeDocument/2006/relationships/slideLayout" Target="../slideLayouts/slideLayout1257.xml"/><Relationship Id="rId4" Type="http://schemas.openxmlformats.org/officeDocument/2006/relationships/slideLayout" Target="../slideLayouts/slideLayout1258.xml"/><Relationship Id="rId5" Type="http://schemas.openxmlformats.org/officeDocument/2006/relationships/slideLayout" Target="../slideLayouts/slideLayout1259.xml"/><Relationship Id="rId6" Type="http://schemas.openxmlformats.org/officeDocument/2006/relationships/slideLayout" Target="../slideLayouts/slideLayout1260.xml"/><Relationship Id="rId7" Type="http://schemas.openxmlformats.org/officeDocument/2006/relationships/slideLayout" Target="../slideLayouts/slideLayout1261.xml"/><Relationship Id="rId8" Type="http://schemas.openxmlformats.org/officeDocument/2006/relationships/slideLayout" Target="../slideLayouts/slideLayout1262.xml"/><Relationship Id="rId9" Type="http://schemas.openxmlformats.org/officeDocument/2006/relationships/slideLayout" Target="../slideLayouts/slideLayout1263.xml"/><Relationship Id="rId10" Type="http://schemas.openxmlformats.org/officeDocument/2006/relationships/slideLayout" Target="../slideLayouts/slideLayout1264.xml"/></Relationships>
</file>

<file path=ppt/slideMasters/_rels/slideMaster1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76.xml"/><Relationship Id="rId12" Type="http://schemas.openxmlformats.org/officeDocument/2006/relationships/theme" Target="../theme/theme116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66.xml"/><Relationship Id="rId2" Type="http://schemas.openxmlformats.org/officeDocument/2006/relationships/slideLayout" Target="../slideLayouts/slideLayout1267.xml"/><Relationship Id="rId3" Type="http://schemas.openxmlformats.org/officeDocument/2006/relationships/slideLayout" Target="../slideLayouts/slideLayout1268.xml"/><Relationship Id="rId4" Type="http://schemas.openxmlformats.org/officeDocument/2006/relationships/slideLayout" Target="../slideLayouts/slideLayout1269.xml"/><Relationship Id="rId5" Type="http://schemas.openxmlformats.org/officeDocument/2006/relationships/slideLayout" Target="../slideLayouts/slideLayout1270.xml"/><Relationship Id="rId6" Type="http://schemas.openxmlformats.org/officeDocument/2006/relationships/slideLayout" Target="../slideLayouts/slideLayout1271.xml"/><Relationship Id="rId7" Type="http://schemas.openxmlformats.org/officeDocument/2006/relationships/slideLayout" Target="../slideLayouts/slideLayout1272.xml"/><Relationship Id="rId8" Type="http://schemas.openxmlformats.org/officeDocument/2006/relationships/slideLayout" Target="../slideLayouts/slideLayout1273.xml"/><Relationship Id="rId9" Type="http://schemas.openxmlformats.org/officeDocument/2006/relationships/slideLayout" Target="../slideLayouts/slideLayout1274.xml"/><Relationship Id="rId10" Type="http://schemas.openxmlformats.org/officeDocument/2006/relationships/slideLayout" Target="../slideLayouts/slideLayout1275.xml"/></Relationships>
</file>

<file path=ppt/slideMasters/_rels/slideMaster1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87.xml"/><Relationship Id="rId12" Type="http://schemas.openxmlformats.org/officeDocument/2006/relationships/theme" Target="../theme/theme117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77.xml"/><Relationship Id="rId2" Type="http://schemas.openxmlformats.org/officeDocument/2006/relationships/slideLayout" Target="../slideLayouts/slideLayout1278.xml"/><Relationship Id="rId3" Type="http://schemas.openxmlformats.org/officeDocument/2006/relationships/slideLayout" Target="../slideLayouts/slideLayout1279.xml"/><Relationship Id="rId4" Type="http://schemas.openxmlformats.org/officeDocument/2006/relationships/slideLayout" Target="../slideLayouts/slideLayout1280.xml"/><Relationship Id="rId5" Type="http://schemas.openxmlformats.org/officeDocument/2006/relationships/slideLayout" Target="../slideLayouts/slideLayout1281.xml"/><Relationship Id="rId6" Type="http://schemas.openxmlformats.org/officeDocument/2006/relationships/slideLayout" Target="../slideLayouts/slideLayout1282.xml"/><Relationship Id="rId7" Type="http://schemas.openxmlformats.org/officeDocument/2006/relationships/slideLayout" Target="../slideLayouts/slideLayout1283.xml"/><Relationship Id="rId8" Type="http://schemas.openxmlformats.org/officeDocument/2006/relationships/slideLayout" Target="../slideLayouts/slideLayout1284.xml"/><Relationship Id="rId9" Type="http://schemas.openxmlformats.org/officeDocument/2006/relationships/slideLayout" Target="../slideLayouts/slideLayout1285.xml"/><Relationship Id="rId10" Type="http://schemas.openxmlformats.org/officeDocument/2006/relationships/slideLayout" Target="../slideLayouts/slideLayout1286.xml"/></Relationships>
</file>

<file path=ppt/slideMasters/_rels/slideMaster1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98.xml"/><Relationship Id="rId12" Type="http://schemas.openxmlformats.org/officeDocument/2006/relationships/theme" Target="../theme/theme118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88.xml"/><Relationship Id="rId2" Type="http://schemas.openxmlformats.org/officeDocument/2006/relationships/slideLayout" Target="../slideLayouts/slideLayout1289.xml"/><Relationship Id="rId3" Type="http://schemas.openxmlformats.org/officeDocument/2006/relationships/slideLayout" Target="../slideLayouts/slideLayout1290.xml"/><Relationship Id="rId4" Type="http://schemas.openxmlformats.org/officeDocument/2006/relationships/slideLayout" Target="../slideLayouts/slideLayout1291.xml"/><Relationship Id="rId5" Type="http://schemas.openxmlformats.org/officeDocument/2006/relationships/slideLayout" Target="../slideLayouts/slideLayout1292.xml"/><Relationship Id="rId6" Type="http://schemas.openxmlformats.org/officeDocument/2006/relationships/slideLayout" Target="../slideLayouts/slideLayout1293.xml"/><Relationship Id="rId7" Type="http://schemas.openxmlformats.org/officeDocument/2006/relationships/slideLayout" Target="../slideLayouts/slideLayout1294.xml"/><Relationship Id="rId8" Type="http://schemas.openxmlformats.org/officeDocument/2006/relationships/slideLayout" Target="../slideLayouts/slideLayout1295.xml"/><Relationship Id="rId9" Type="http://schemas.openxmlformats.org/officeDocument/2006/relationships/slideLayout" Target="../slideLayouts/slideLayout1296.xml"/><Relationship Id="rId10" Type="http://schemas.openxmlformats.org/officeDocument/2006/relationships/slideLayout" Target="../slideLayouts/slideLayout1297.xml"/></Relationships>
</file>

<file path=ppt/slideMasters/_rels/slideMaster1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9.xml"/><Relationship Id="rId12" Type="http://schemas.openxmlformats.org/officeDocument/2006/relationships/theme" Target="../theme/theme119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299.xml"/><Relationship Id="rId2" Type="http://schemas.openxmlformats.org/officeDocument/2006/relationships/slideLayout" Target="../slideLayouts/slideLayout1300.xml"/><Relationship Id="rId3" Type="http://schemas.openxmlformats.org/officeDocument/2006/relationships/slideLayout" Target="../slideLayouts/slideLayout1301.xml"/><Relationship Id="rId4" Type="http://schemas.openxmlformats.org/officeDocument/2006/relationships/slideLayout" Target="../slideLayouts/slideLayout1302.xml"/><Relationship Id="rId5" Type="http://schemas.openxmlformats.org/officeDocument/2006/relationships/slideLayout" Target="../slideLayouts/slideLayout1303.xml"/><Relationship Id="rId6" Type="http://schemas.openxmlformats.org/officeDocument/2006/relationships/slideLayout" Target="../slideLayouts/slideLayout1304.xml"/><Relationship Id="rId7" Type="http://schemas.openxmlformats.org/officeDocument/2006/relationships/slideLayout" Target="../slideLayouts/slideLayout1305.xml"/><Relationship Id="rId8" Type="http://schemas.openxmlformats.org/officeDocument/2006/relationships/slideLayout" Target="../slideLayouts/slideLayout1306.xml"/><Relationship Id="rId9" Type="http://schemas.openxmlformats.org/officeDocument/2006/relationships/slideLayout" Target="../slideLayouts/slideLayout1307.xml"/><Relationship Id="rId10" Type="http://schemas.openxmlformats.org/officeDocument/2006/relationships/slideLayout" Target="../slideLayouts/slideLayout1308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6.pn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0.xml"/><Relationship Id="rId12" Type="http://schemas.openxmlformats.org/officeDocument/2006/relationships/theme" Target="../theme/theme120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310.xml"/><Relationship Id="rId2" Type="http://schemas.openxmlformats.org/officeDocument/2006/relationships/slideLayout" Target="../slideLayouts/slideLayout1311.xml"/><Relationship Id="rId3" Type="http://schemas.openxmlformats.org/officeDocument/2006/relationships/slideLayout" Target="../slideLayouts/slideLayout1312.xml"/><Relationship Id="rId4" Type="http://schemas.openxmlformats.org/officeDocument/2006/relationships/slideLayout" Target="../slideLayouts/slideLayout1313.xml"/><Relationship Id="rId5" Type="http://schemas.openxmlformats.org/officeDocument/2006/relationships/slideLayout" Target="../slideLayouts/slideLayout1314.xml"/><Relationship Id="rId6" Type="http://schemas.openxmlformats.org/officeDocument/2006/relationships/slideLayout" Target="../slideLayouts/slideLayout1315.xml"/><Relationship Id="rId7" Type="http://schemas.openxmlformats.org/officeDocument/2006/relationships/slideLayout" Target="../slideLayouts/slideLayout1316.xml"/><Relationship Id="rId8" Type="http://schemas.openxmlformats.org/officeDocument/2006/relationships/slideLayout" Target="../slideLayouts/slideLayout1317.xml"/><Relationship Id="rId9" Type="http://schemas.openxmlformats.org/officeDocument/2006/relationships/slideLayout" Target="../slideLayouts/slideLayout1318.xml"/><Relationship Id="rId10" Type="http://schemas.openxmlformats.org/officeDocument/2006/relationships/slideLayout" Target="../slideLayouts/slideLayout1319.xml"/></Relationships>
</file>

<file path=ppt/slideMasters/_rels/slideMaster1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1.xml"/><Relationship Id="rId12" Type="http://schemas.openxmlformats.org/officeDocument/2006/relationships/theme" Target="../theme/theme121.xml"/><Relationship Id="rId13" Type="http://schemas.openxmlformats.org/officeDocument/2006/relationships/image" Target="../media/image51.jpeg"/><Relationship Id="rId1" Type="http://schemas.openxmlformats.org/officeDocument/2006/relationships/slideLayout" Target="../slideLayouts/slideLayout1321.xml"/><Relationship Id="rId2" Type="http://schemas.openxmlformats.org/officeDocument/2006/relationships/slideLayout" Target="../slideLayouts/slideLayout1322.xml"/><Relationship Id="rId3" Type="http://schemas.openxmlformats.org/officeDocument/2006/relationships/slideLayout" Target="../slideLayouts/slideLayout1323.xml"/><Relationship Id="rId4" Type="http://schemas.openxmlformats.org/officeDocument/2006/relationships/slideLayout" Target="../slideLayouts/slideLayout1324.xml"/><Relationship Id="rId5" Type="http://schemas.openxmlformats.org/officeDocument/2006/relationships/slideLayout" Target="../slideLayouts/slideLayout1325.xml"/><Relationship Id="rId6" Type="http://schemas.openxmlformats.org/officeDocument/2006/relationships/slideLayout" Target="../slideLayouts/slideLayout1326.xml"/><Relationship Id="rId7" Type="http://schemas.openxmlformats.org/officeDocument/2006/relationships/slideLayout" Target="../slideLayouts/slideLayout1327.xml"/><Relationship Id="rId8" Type="http://schemas.openxmlformats.org/officeDocument/2006/relationships/slideLayout" Target="../slideLayouts/slideLayout1328.xml"/><Relationship Id="rId9" Type="http://schemas.openxmlformats.org/officeDocument/2006/relationships/slideLayout" Target="../slideLayouts/slideLayout1329.xml"/><Relationship Id="rId10" Type="http://schemas.openxmlformats.org/officeDocument/2006/relationships/slideLayout" Target="../slideLayouts/slideLayout1330.xml"/></Relationships>
</file>

<file path=ppt/slideMasters/_rels/slideMaster1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42.xml"/><Relationship Id="rId12" Type="http://schemas.openxmlformats.org/officeDocument/2006/relationships/theme" Target="../theme/theme122.xml"/><Relationship Id="rId13" Type="http://schemas.openxmlformats.org/officeDocument/2006/relationships/image" Target="../media/image54.png"/><Relationship Id="rId1" Type="http://schemas.openxmlformats.org/officeDocument/2006/relationships/slideLayout" Target="../slideLayouts/slideLayout1332.xml"/><Relationship Id="rId2" Type="http://schemas.openxmlformats.org/officeDocument/2006/relationships/slideLayout" Target="../slideLayouts/slideLayout1333.xml"/><Relationship Id="rId3" Type="http://schemas.openxmlformats.org/officeDocument/2006/relationships/slideLayout" Target="../slideLayouts/slideLayout1334.xml"/><Relationship Id="rId4" Type="http://schemas.openxmlformats.org/officeDocument/2006/relationships/slideLayout" Target="../slideLayouts/slideLayout1335.xml"/><Relationship Id="rId5" Type="http://schemas.openxmlformats.org/officeDocument/2006/relationships/slideLayout" Target="../slideLayouts/slideLayout1336.xml"/><Relationship Id="rId6" Type="http://schemas.openxmlformats.org/officeDocument/2006/relationships/slideLayout" Target="../slideLayouts/slideLayout1337.xml"/><Relationship Id="rId7" Type="http://schemas.openxmlformats.org/officeDocument/2006/relationships/slideLayout" Target="../slideLayouts/slideLayout1338.xml"/><Relationship Id="rId8" Type="http://schemas.openxmlformats.org/officeDocument/2006/relationships/slideLayout" Target="../slideLayouts/slideLayout1339.xml"/><Relationship Id="rId9" Type="http://schemas.openxmlformats.org/officeDocument/2006/relationships/slideLayout" Target="../slideLayouts/slideLayout1340.xml"/><Relationship Id="rId10" Type="http://schemas.openxmlformats.org/officeDocument/2006/relationships/slideLayout" Target="../slideLayouts/slideLayout1341.xml"/></Relationships>
</file>

<file path=ppt/slideMasters/_rels/slideMaster1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53.xml"/><Relationship Id="rId12" Type="http://schemas.openxmlformats.org/officeDocument/2006/relationships/theme" Target="../theme/theme123.xml"/><Relationship Id="rId1" Type="http://schemas.openxmlformats.org/officeDocument/2006/relationships/slideLayout" Target="../slideLayouts/slideLayout1343.xml"/><Relationship Id="rId2" Type="http://schemas.openxmlformats.org/officeDocument/2006/relationships/slideLayout" Target="../slideLayouts/slideLayout1344.xml"/><Relationship Id="rId3" Type="http://schemas.openxmlformats.org/officeDocument/2006/relationships/slideLayout" Target="../slideLayouts/slideLayout1345.xml"/><Relationship Id="rId4" Type="http://schemas.openxmlformats.org/officeDocument/2006/relationships/slideLayout" Target="../slideLayouts/slideLayout1346.xml"/><Relationship Id="rId5" Type="http://schemas.openxmlformats.org/officeDocument/2006/relationships/slideLayout" Target="../slideLayouts/slideLayout1347.xml"/><Relationship Id="rId6" Type="http://schemas.openxmlformats.org/officeDocument/2006/relationships/slideLayout" Target="../slideLayouts/slideLayout1348.xml"/><Relationship Id="rId7" Type="http://schemas.openxmlformats.org/officeDocument/2006/relationships/slideLayout" Target="../slideLayouts/slideLayout1349.xml"/><Relationship Id="rId8" Type="http://schemas.openxmlformats.org/officeDocument/2006/relationships/slideLayout" Target="../slideLayouts/slideLayout1350.xml"/><Relationship Id="rId9" Type="http://schemas.openxmlformats.org/officeDocument/2006/relationships/slideLayout" Target="../slideLayouts/slideLayout1351.xml"/><Relationship Id="rId10" Type="http://schemas.openxmlformats.org/officeDocument/2006/relationships/slideLayout" Target="../slideLayouts/slideLayout1352.xml"/></Relationships>
</file>

<file path=ppt/slideMasters/_rels/slideMaster1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64.xml"/><Relationship Id="rId12" Type="http://schemas.openxmlformats.org/officeDocument/2006/relationships/theme" Target="../theme/theme124.xml"/><Relationship Id="rId1" Type="http://schemas.openxmlformats.org/officeDocument/2006/relationships/slideLayout" Target="../slideLayouts/slideLayout1354.xml"/><Relationship Id="rId2" Type="http://schemas.openxmlformats.org/officeDocument/2006/relationships/slideLayout" Target="../slideLayouts/slideLayout1355.xml"/><Relationship Id="rId3" Type="http://schemas.openxmlformats.org/officeDocument/2006/relationships/slideLayout" Target="../slideLayouts/slideLayout1356.xml"/><Relationship Id="rId4" Type="http://schemas.openxmlformats.org/officeDocument/2006/relationships/slideLayout" Target="../slideLayouts/slideLayout1357.xml"/><Relationship Id="rId5" Type="http://schemas.openxmlformats.org/officeDocument/2006/relationships/slideLayout" Target="../slideLayouts/slideLayout1358.xml"/><Relationship Id="rId6" Type="http://schemas.openxmlformats.org/officeDocument/2006/relationships/slideLayout" Target="../slideLayouts/slideLayout1359.xml"/><Relationship Id="rId7" Type="http://schemas.openxmlformats.org/officeDocument/2006/relationships/slideLayout" Target="../slideLayouts/slideLayout1360.xml"/><Relationship Id="rId8" Type="http://schemas.openxmlformats.org/officeDocument/2006/relationships/slideLayout" Target="../slideLayouts/slideLayout1361.xml"/><Relationship Id="rId9" Type="http://schemas.openxmlformats.org/officeDocument/2006/relationships/slideLayout" Target="../slideLayouts/slideLayout1362.xml"/><Relationship Id="rId10" Type="http://schemas.openxmlformats.org/officeDocument/2006/relationships/slideLayout" Target="../slideLayouts/slideLayout1363.xml"/></Relationships>
</file>

<file path=ppt/slideMasters/_rels/slideMaster1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75.xml"/><Relationship Id="rId12" Type="http://schemas.openxmlformats.org/officeDocument/2006/relationships/theme" Target="../theme/theme125.xml"/><Relationship Id="rId1" Type="http://schemas.openxmlformats.org/officeDocument/2006/relationships/slideLayout" Target="../slideLayouts/slideLayout1365.xml"/><Relationship Id="rId2" Type="http://schemas.openxmlformats.org/officeDocument/2006/relationships/slideLayout" Target="../slideLayouts/slideLayout1366.xml"/><Relationship Id="rId3" Type="http://schemas.openxmlformats.org/officeDocument/2006/relationships/slideLayout" Target="../slideLayouts/slideLayout1367.xml"/><Relationship Id="rId4" Type="http://schemas.openxmlformats.org/officeDocument/2006/relationships/slideLayout" Target="../slideLayouts/slideLayout1368.xml"/><Relationship Id="rId5" Type="http://schemas.openxmlformats.org/officeDocument/2006/relationships/slideLayout" Target="../slideLayouts/slideLayout1369.xml"/><Relationship Id="rId6" Type="http://schemas.openxmlformats.org/officeDocument/2006/relationships/slideLayout" Target="../slideLayouts/slideLayout1370.xml"/><Relationship Id="rId7" Type="http://schemas.openxmlformats.org/officeDocument/2006/relationships/slideLayout" Target="../slideLayouts/slideLayout1371.xml"/><Relationship Id="rId8" Type="http://schemas.openxmlformats.org/officeDocument/2006/relationships/slideLayout" Target="../slideLayouts/slideLayout1372.xml"/><Relationship Id="rId9" Type="http://schemas.openxmlformats.org/officeDocument/2006/relationships/slideLayout" Target="../slideLayouts/slideLayout1373.xml"/><Relationship Id="rId10" Type="http://schemas.openxmlformats.org/officeDocument/2006/relationships/slideLayout" Target="../slideLayouts/slideLayout1374.xml"/></Relationships>
</file>

<file path=ppt/slideMasters/_rels/slideMaster1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86.xml"/><Relationship Id="rId12" Type="http://schemas.openxmlformats.org/officeDocument/2006/relationships/theme" Target="../theme/theme126.xml"/><Relationship Id="rId1" Type="http://schemas.openxmlformats.org/officeDocument/2006/relationships/slideLayout" Target="../slideLayouts/slideLayout1376.xml"/><Relationship Id="rId2" Type="http://schemas.openxmlformats.org/officeDocument/2006/relationships/slideLayout" Target="../slideLayouts/slideLayout1377.xml"/><Relationship Id="rId3" Type="http://schemas.openxmlformats.org/officeDocument/2006/relationships/slideLayout" Target="../slideLayouts/slideLayout1378.xml"/><Relationship Id="rId4" Type="http://schemas.openxmlformats.org/officeDocument/2006/relationships/slideLayout" Target="../slideLayouts/slideLayout1379.xml"/><Relationship Id="rId5" Type="http://schemas.openxmlformats.org/officeDocument/2006/relationships/slideLayout" Target="../slideLayouts/slideLayout1380.xml"/><Relationship Id="rId6" Type="http://schemas.openxmlformats.org/officeDocument/2006/relationships/slideLayout" Target="../slideLayouts/slideLayout1381.xml"/><Relationship Id="rId7" Type="http://schemas.openxmlformats.org/officeDocument/2006/relationships/slideLayout" Target="../slideLayouts/slideLayout1382.xml"/><Relationship Id="rId8" Type="http://schemas.openxmlformats.org/officeDocument/2006/relationships/slideLayout" Target="../slideLayouts/slideLayout1383.xml"/><Relationship Id="rId9" Type="http://schemas.openxmlformats.org/officeDocument/2006/relationships/slideLayout" Target="../slideLayouts/slideLayout1384.xml"/><Relationship Id="rId10" Type="http://schemas.openxmlformats.org/officeDocument/2006/relationships/slideLayout" Target="../slideLayouts/slideLayout1385.xml"/></Relationships>
</file>

<file path=ppt/slideMasters/_rels/slideMaster1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97.xml"/><Relationship Id="rId12" Type="http://schemas.openxmlformats.org/officeDocument/2006/relationships/theme" Target="../theme/theme127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387.xml"/><Relationship Id="rId2" Type="http://schemas.openxmlformats.org/officeDocument/2006/relationships/slideLayout" Target="../slideLayouts/slideLayout1388.xml"/><Relationship Id="rId3" Type="http://schemas.openxmlformats.org/officeDocument/2006/relationships/slideLayout" Target="../slideLayouts/slideLayout1389.xml"/><Relationship Id="rId4" Type="http://schemas.openxmlformats.org/officeDocument/2006/relationships/slideLayout" Target="../slideLayouts/slideLayout1390.xml"/><Relationship Id="rId5" Type="http://schemas.openxmlformats.org/officeDocument/2006/relationships/slideLayout" Target="../slideLayouts/slideLayout1391.xml"/><Relationship Id="rId6" Type="http://schemas.openxmlformats.org/officeDocument/2006/relationships/slideLayout" Target="../slideLayouts/slideLayout1392.xml"/><Relationship Id="rId7" Type="http://schemas.openxmlformats.org/officeDocument/2006/relationships/slideLayout" Target="../slideLayouts/slideLayout1393.xml"/><Relationship Id="rId8" Type="http://schemas.openxmlformats.org/officeDocument/2006/relationships/slideLayout" Target="../slideLayouts/slideLayout1394.xml"/><Relationship Id="rId9" Type="http://schemas.openxmlformats.org/officeDocument/2006/relationships/slideLayout" Target="../slideLayouts/slideLayout1395.xml"/><Relationship Id="rId10" Type="http://schemas.openxmlformats.org/officeDocument/2006/relationships/slideLayout" Target="../slideLayouts/slideLayout1396.xml"/></Relationships>
</file>

<file path=ppt/slideMasters/_rels/slideMaster1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08.xml"/><Relationship Id="rId12" Type="http://schemas.openxmlformats.org/officeDocument/2006/relationships/theme" Target="../theme/theme128.xml"/><Relationship Id="rId1" Type="http://schemas.openxmlformats.org/officeDocument/2006/relationships/slideLayout" Target="../slideLayouts/slideLayout1398.xml"/><Relationship Id="rId2" Type="http://schemas.openxmlformats.org/officeDocument/2006/relationships/slideLayout" Target="../slideLayouts/slideLayout1399.xml"/><Relationship Id="rId3" Type="http://schemas.openxmlformats.org/officeDocument/2006/relationships/slideLayout" Target="../slideLayouts/slideLayout1400.xml"/><Relationship Id="rId4" Type="http://schemas.openxmlformats.org/officeDocument/2006/relationships/slideLayout" Target="../slideLayouts/slideLayout1401.xml"/><Relationship Id="rId5" Type="http://schemas.openxmlformats.org/officeDocument/2006/relationships/slideLayout" Target="../slideLayouts/slideLayout1402.xml"/><Relationship Id="rId6" Type="http://schemas.openxmlformats.org/officeDocument/2006/relationships/slideLayout" Target="../slideLayouts/slideLayout1403.xml"/><Relationship Id="rId7" Type="http://schemas.openxmlformats.org/officeDocument/2006/relationships/slideLayout" Target="../slideLayouts/slideLayout1404.xml"/><Relationship Id="rId8" Type="http://schemas.openxmlformats.org/officeDocument/2006/relationships/slideLayout" Target="../slideLayouts/slideLayout1405.xml"/><Relationship Id="rId9" Type="http://schemas.openxmlformats.org/officeDocument/2006/relationships/slideLayout" Target="../slideLayouts/slideLayout1406.xml"/><Relationship Id="rId10" Type="http://schemas.openxmlformats.org/officeDocument/2006/relationships/slideLayout" Target="../slideLayouts/slideLayout1407.xml"/></Relationships>
</file>

<file path=ppt/slideMasters/_rels/slideMaster1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19.xml"/><Relationship Id="rId12" Type="http://schemas.openxmlformats.org/officeDocument/2006/relationships/theme" Target="../theme/theme129.xml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1409.xml"/><Relationship Id="rId2" Type="http://schemas.openxmlformats.org/officeDocument/2006/relationships/slideLayout" Target="../slideLayouts/slideLayout1410.xml"/><Relationship Id="rId3" Type="http://schemas.openxmlformats.org/officeDocument/2006/relationships/slideLayout" Target="../slideLayouts/slideLayout1411.xml"/><Relationship Id="rId4" Type="http://schemas.openxmlformats.org/officeDocument/2006/relationships/slideLayout" Target="../slideLayouts/slideLayout1412.xml"/><Relationship Id="rId5" Type="http://schemas.openxmlformats.org/officeDocument/2006/relationships/slideLayout" Target="../slideLayouts/slideLayout1413.xml"/><Relationship Id="rId6" Type="http://schemas.openxmlformats.org/officeDocument/2006/relationships/slideLayout" Target="../slideLayouts/slideLayout1414.xml"/><Relationship Id="rId7" Type="http://schemas.openxmlformats.org/officeDocument/2006/relationships/slideLayout" Target="../slideLayouts/slideLayout1415.xml"/><Relationship Id="rId8" Type="http://schemas.openxmlformats.org/officeDocument/2006/relationships/slideLayout" Target="../slideLayouts/slideLayout1416.xml"/><Relationship Id="rId9" Type="http://schemas.openxmlformats.org/officeDocument/2006/relationships/slideLayout" Target="../slideLayouts/slideLayout1417.xml"/><Relationship Id="rId10" Type="http://schemas.openxmlformats.org/officeDocument/2006/relationships/slideLayout" Target="../slideLayouts/slideLayout1418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0.xml"/><Relationship Id="rId12" Type="http://schemas.openxmlformats.org/officeDocument/2006/relationships/theme" Target="../theme/theme130.xml"/><Relationship Id="rId1" Type="http://schemas.openxmlformats.org/officeDocument/2006/relationships/slideLayout" Target="../slideLayouts/slideLayout1420.xml"/><Relationship Id="rId2" Type="http://schemas.openxmlformats.org/officeDocument/2006/relationships/slideLayout" Target="../slideLayouts/slideLayout1421.xml"/><Relationship Id="rId3" Type="http://schemas.openxmlformats.org/officeDocument/2006/relationships/slideLayout" Target="../slideLayouts/slideLayout1422.xml"/><Relationship Id="rId4" Type="http://schemas.openxmlformats.org/officeDocument/2006/relationships/slideLayout" Target="../slideLayouts/slideLayout1423.xml"/><Relationship Id="rId5" Type="http://schemas.openxmlformats.org/officeDocument/2006/relationships/slideLayout" Target="../slideLayouts/slideLayout1424.xml"/><Relationship Id="rId6" Type="http://schemas.openxmlformats.org/officeDocument/2006/relationships/slideLayout" Target="../slideLayouts/slideLayout1425.xml"/><Relationship Id="rId7" Type="http://schemas.openxmlformats.org/officeDocument/2006/relationships/slideLayout" Target="../slideLayouts/slideLayout1426.xml"/><Relationship Id="rId8" Type="http://schemas.openxmlformats.org/officeDocument/2006/relationships/slideLayout" Target="../slideLayouts/slideLayout1427.xml"/><Relationship Id="rId9" Type="http://schemas.openxmlformats.org/officeDocument/2006/relationships/slideLayout" Target="../slideLayouts/slideLayout1428.xml"/><Relationship Id="rId10" Type="http://schemas.openxmlformats.org/officeDocument/2006/relationships/slideLayout" Target="../slideLayouts/slideLayout1429.xml"/></Relationships>
</file>

<file path=ppt/slideMasters/_rels/slideMaster1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41.xml"/><Relationship Id="rId12" Type="http://schemas.openxmlformats.org/officeDocument/2006/relationships/theme" Target="../theme/theme131.xml"/><Relationship Id="rId1" Type="http://schemas.openxmlformats.org/officeDocument/2006/relationships/slideLayout" Target="../slideLayouts/slideLayout1431.xml"/><Relationship Id="rId2" Type="http://schemas.openxmlformats.org/officeDocument/2006/relationships/slideLayout" Target="../slideLayouts/slideLayout1432.xml"/><Relationship Id="rId3" Type="http://schemas.openxmlformats.org/officeDocument/2006/relationships/slideLayout" Target="../slideLayouts/slideLayout1433.xml"/><Relationship Id="rId4" Type="http://schemas.openxmlformats.org/officeDocument/2006/relationships/slideLayout" Target="../slideLayouts/slideLayout1434.xml"/><Relationship Id="rId5" Type="http://schemas.openxmlformats.org/officeDocument/2006/relationships/slideLayout" Target="../slideLayouts/slideLayout1435.xml"/><Relationship Id="rId6" Type="http://schemas.openxmlformats.org/officeDocument/2006/relationships/slideLayout" Target="../slideLayouts/slideLayout1436.xml"/><Relationship Id="rId7" Type="http://schemas.openxmlformats.org/officeDocument/2006/relationships/slideLayout" Target="../slideLayouts/slideLayout1437.xml"/><Relationship Id="rId8" Type="http://schemas.openxmlformats.org/officeDocument/2006/relationships/slideLayout" Target="../slideLayouts/slideLayout1438.xml"/><Relationship Id="rId9" Type="http://schemas.openxmlformats.org/officeDocument/2006/relationships/slideLayout" Target="../slideLayouts/slideLayout1439.xml"/><Relationship Id="rId10" Type="http://schemas.openxmlformats.org/officeDocument/2006/relationships/slideLayout" Target="../slideLayouts/slideLayout1440.xml"/></Relationships>
</file>

<file path=ppt/slideMasters/_rels/slideMaster1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52.xml"/><Relationship Id="rId12" Type="http://schemas.openxmlformats.org/officeDocument/2006/relationships/theme" Target="../theme/theme132.xml"/><Relationship Id="rId1" Type="http://schemas.openxmlformats.org/officeDocument/2006/relationships/slideLayout" Target="../slideLayouts/slideLayout1442.xml"/><Relationship Id="rId2" Type="http://schemas.openxmlformats.org/officeDocument/2006/relationships/slideLayout" Target="../slideLayouts/slideLayout1443.xml"/><Relationship Id="rId3" Type="http://schemas.openxmlformats.org/officeDocument/2006/relationships/slideLayout" Target="../slideLayouts/slideLayout1444.xml"/><Relationship Id="rId4" Type="http://schemas.openxmlformats.org/officeDocument/2006/relationships/slideLayout" Target="../slideLayouts/slideLayout1445.xml"/><Relationship Id="rId5" Type="http://schemas.openxmlformats.org/officeDocument/2006/relationships/slideLayout" Target="../slideLayouts/slideLayout1446.xml"/><Relationship Id="rId6" Type="http://schemas.openxmlformats.org/officeDocument/2006/relationships/slideLayout" Target="../slideLayouts/slideLayout1447.xml"/><Relationship Id="rId7" Type="http://schemas.openxmlformats.org/officeDocument/2006/relationships/slideLayout" Target="../slideLayouts/slideLayout1448.xml"/><Relationship Id="rId8" Type="http://schemas.openxmlformats.org/officeDocument/2006/relationships/slideLayout" Target="../slideLayouts/slideLayout1449.xml"/><Relationship Id="rId9" Type="http://schemas.openxmlformats.org/officeDocument/2006/relationships/slideLayout" Target="../slideLayouts/slideLayout1450.xml"/><Relationship Id="rId10" Type="http://schemas.openxmlformats.org/officeDocument/2006/relationships/slideLayout" Target="../slideLayouts/slideLayout1451.xml"/></Relationships>
</file>

<file path=ppt/slideMasters/_rels/slideMaster1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63.xml"/><Relationship Id="rId12" Type="http://schemas.openxmlformats.org/officeDocument/2006/relationships/theme" Target="../theme/theme133.xml"/><Relationship Id="rId1" Type="http://schemas.openxmlformats.org/officeDocument/2006/relationships/slideLayout" Target="../slideLayouts/slideLayout1453.xml"/><Relationship Id="rId2" Type="http://schemas.openxmlformats.org/officeDocument/2006/relationships/slideLayout" Target="../slideLayouts/slideLayout1454.xml"/><Relationship Id="rId3" Type="http://schemas.openxmlformats.org/officeDocument/2006/relationships/slideLayout" Target="../slideLayouts/slideLayout1455.xml"/><Relationship Id="rId4" Type="http://schemas.openxmlformats.org/officeDocument/2006/relationships/slideLayout" Target="../slideLayouts/slideLayout1456.xml"/><Relationship Id="rId5" Type="http://schemas.openxmlformats.org/officeDocument/2006/relationships/slideLayout" Target="../slideLayouts/slideLayout1457.xml"/><Relationship Id="rId6" Type="http://schemas.openxmlformats.org/officeDocument/2006/relationships/slideLayout" Target="../slideLayouts/slideLayout1458.xml"/><Relationship Id="rId7" Type="http://schemas.openxmlformats.org/officeDocument/2006/relationships/slideLayout" Target="../slideLayouts/slideLayout1459.xml"/><Relationship Id="rId8" Type="http://schemas.openxmlformats.org/officeDocument/2006/relationships/slideLayout" Target="../slideLayouts/slideLayout1460.xml"/><Relationship Id="rId9" Type="http://schemas.openxmlformats.org/officeDocument/2006/relationships/slideLayout" Target="../slideLayouts/slideLayout1461.xml"/><Relationship Id="rId10" Type="http://schemas.openxmlformats.org/officeDocument/2006/relationships/slideLayout" Target="../slideLayouts/slideLayout1462.xml"/></Relationships>
</file>

<file path=ppt/slideMasters/_rels/slideMaster1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74.xml"/><Relationship Id="rId12" Type="http://schemas.openxmlformats.org/officeDocument/2006/relationships/theme" Target="../theme/theme134.xml"/><Relationship Id="rId1" Type="http://schemas.openxmlformats.org/officeDocument/2006/relationships/slideLayout" Target="../slideLayouts/slideLayout1464.xml"/><Relationship Id="rId2" Type="http://schemas.openxmlformats.org/officeDocument/2006/relationships/slideLayout" Target="../slideLayouts/slideLayout1465.xml"/><Relationship Id="rId3" Type="http://schemas.openxmlformats.org/officeDocument/2006/relationships/slideLayout" Target="../slideLayouts/slideLayout1466.xml"/><Relationship Id="rId4" Type="http://schemas.openxmlformats.org/officeDocument/2006/relationships/slideLayout" Target="../slideLayouts/slideLayout1467.xml"/><Relationship Id="rId5" Type="http://schemas.openxmlformats.org/officeDocument/2006/relationships/slideLayout" Target="../slideLayouts/slideLayout1468.xml"/><Relationship Id="rId6" Type="http://schemas.openxmlformats.org/officeDocument/2006/relationships/slideLayout" Target="../slideLayouts/slideLayout1469.xml"/><Relationship Id="rId7" Type="http://schemas.openxmlformats.org/officeDocument/2006/relationships/slideLayout" Target="../slideLayouts/slideLayout1470.xml"/><Relationship Id="rId8" Type="http://schemas.openxmlformats.org/officeDocument/2006/relationships/slideLayout" Target="../slideLayouts/slideLayout1471.xml"/><Relationship Id="rId9" Type="http://schemas.openxmlformats.org/officeDocument/2006/relationships/slideLayout" Target="../slideLayouts/slideLayout1472.xml"/><Relationship Id="rId10" Type="http://schemas.openxmlformats.org/officeDocument/2006/relationships/slideLayout" Target="../slideLayouts/slideLayout1473.xml"/></Relationships>
</file>

<file path=ppt/slideMasters/_rels/slideMaster1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85.xml"/><Relationship Id="rId12" Type="http://schemas.openxmlformats.org/officeDocument/2006/relationships/theme" Target="../theme/theme135.xml"/><Relationship Id="rId1" Type="http://schemas.openxmlformats.org/officeDocument/2006/relationships/slideLayout" Target="../slideLayouts/slideLayout1475.xml"/><Relationship Id="rId2" Type="http://schemas.openxmlformats.org/officeDocument/2006/relationships/slideLayout" Target="../slideLayouts/slideLayout1476.xml"/><Relationship Id="rId3" Type="http://schemas.openxmlformats.org/officeDocument/2006/relationships/slideLayout" Target="../slideLayouts/slideLayout1477.xml"/><Relationship Id="rId4" Type="http://schemas.openxmlformats.org/officeDocument/2006/relationships/slideLayout" Target="../slideLayouts/slideLayout1478.xml"/><Relationship Id="rId5" Type="http://schemas.openxmlformats.org/officeDocument/2006/relationships/slideLayout" Target="../slideLayouts/slideLayout1479.xml"/><Relationship Id="rId6" Type="http://schemas.openxmlformats.org/officeDocument/2006/relationships/slideLayout" Target="../slideLayouts/slideLayout1480.xml"/><Relationship Id="rId7" Type="http://schemas.openxmlformats.org/officeDocument/2006/relationships/slideLayout" Target="../slideLayouts/slideLayout1481.xml"/><Relationship Id="rId8" Type="http://schemas.openxmlformats.org/officeDocument/2006/relationships/slideLayout" Target="../slideLayouts/slideLayout1482.xml"/><Relationship Id="rId9" Type="http://schemas.openxmlformats.org/officeDocument/2006/relationships/slideLayout" Target="../slideLayouts/slideLayout1483.xml"/><Relationship Id="rId10" Type="http://schemas.openxmlformats.org/officeDocument/2006/relationships/slideLayout" Target="../slideLayouts/slideLayout1484.xml"/></Relationships>
</file>

<file path=ppt/slideMasters/_rels/slideMaster1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96.xml"/><Relationship Id="rId12" Type="http://schemas.openxmlformats.org/officeDocument/2006/relationships/theme" Target="../theme/theme136.xml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1486.xml"/><Relationship Id="rId2" Type="http://schemas.openxmlformats.org/officeDocument/2006/relationships/slideLayout" Target="../slideLayouts/slideLayout1487.xml"/><Relationship Id="rId3" Type="http://schemas.openxmlformats.org/officeDocument/2006/relationships/slideLayout" Target="../slideLayouts/slideLayout1488.xml"/><Relationship Id="rId4" Type="http://schemas.openxmlformats.org/officeDocument/2006/relationships/slideLayout" Target="../slideLayouts/slideLayout1489.xml"/><Relationship Id="rId5" Type="http://schemas.openxmlformats.org/officeDocument/2006/relationships/slideLayout" Target="../slideLayouts/slideLayout1490.xml"/><Relationship Id="rId6" Type="http://schemas.openxmlformats.org/officeDocument/2006/relationships/slideLayout" Target="../slideLayouts/slideLayout1491.xml"/><Relationship Id="rId7" Type="http://schemas.openxmlformats.org/officeDocument/2006/relationships/slideLayout" Target="../slideLayouts/slideLayout1492.xml"/><Relationship Id="rId8" Type="http://schemas.openxmlformats.org/officeDocument/2006/relationships/slideLayout" Target="../slideLayouts/slideLayout1493.xml"/><Relationship Id="rId9" Type="http://schemas.openxmlformats.org/officeDocument/2006/relationships/slideLayout" Target="../slideLayouts/slideLayout1494.xml"/><Relationship Id="rId10" Type="http://schemas.openxmlformats.org/officeDocument/2006/relationships/slideLayout" Target="../slideLayouts/slideLayout1495.xml"/></Relationships>
</file>

<file path=ppt/slideMasters/_rels/slideMaster1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07.xml"/><Relationship Id="rId12" Type="http://schemas.openxmlformats.org/officeDocument/2006/relationships/theme" Target="../theme/theme137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497.xml"/><Relationship Id="rId2" Type="http://schemas.openxmlformats.org/officeDocument/2006/relationships/slideLayout" Target="../slideLayouts/slideLayout1498.xml"/><Relationship Id="rId3" Type="http://schemas.openxmlformats.org/officeDocument/2006/relationships/slideLayout" Target="../slideLayouts/slideLayout1499.xml"/><Relationship Id="rId4" Type="http://schemas.openxmlformats.org/officeDocument/2006/relationships/slideLayout" Target="../slideLayouts/slideLayout1500.xml"/><Relationship Id="rId5" Type="http://schemas.openxmlformats.org/officeDocument/2006/relationships/slideLayout" Target="../slideLayouts/slideLayout1501.xml"/><Relationship Id="rId6" Type="http://schemas.openxmlformats.org/officeDocument/2006/relationships/slideLayout" Target="../slideLayouts/slideLayout1502.xml"/><Relationship Id="rId7" Type="http://schemas.openxmlformats.org/officeDocument/2006/relationships/slideLayout" Target="../slideLayouts/slideLayout1503.xml"/><Relationship Id="rId8" Type="http://schemas.openxmlformats.org/officeDocument/2006/relationships/slideLayout" Target="../slideLayouts/slideLayout1504.xml"/><Relationship Id="rId9" Type="http://schemas.openxmlformats.org/officeDocument/2006/relationships/slideLayout" Target="../slideLayouts/slideLayout1505.xml"/><Relationship Id="rId10" Type="http://schemas.openxmlformats.org/officeDocument/2006/relationships/slideLayout" Target="../slideLayouts/slideLayout1506.xml"/></Relationships>
</file>

<file path=ppt/slideMasters/_rels/slideMaster1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18.xml"/><Relationship Id="rId12" Type="http://schemas.openxmlformats.org/officeDocument/2006/relationships/theme" Target="../theme/theme138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508.xml"/><Relationship Id="rId2" Type="http://schemas.openxmlformats.org/officeDocument/2006/relationships/slideLayout" Target="../slideLayouts/slideLayout1509.xml"/><Relationship Id="rId3" Type="http://schemas.openxmlformats.org/officeDocument/2006/relationships/slideLayout" Target="../slideLayouts/slideLayout1510.xml"/><Relationship Id="rId4" Type="http://schemas.openxmlformats.org/officeDocument/2006/relationships/slideLayout" Target="../slideLayouts/slideLayout1511.xml"/><Relationship Id="rId5" Type="http://schemas.openxmlformats.org/officeDocument/2006/relationships/slideLayout" Target="../slideLayouts/slideLayout1512.xml"/><Relationship Id="rId6" Type="http://schemas.openxmlformats.org/officeDocument/2006/relationships/slideLayout" Target="../slideLayouts/slideLayout1513.xml"/><Relationship Id="rId7" Type="http://schemas.openxmlformats.org/officeDocument/2006/relationships/slideLayout" Target="../slideLayouts/slideLayout1514.xml"/><Relationship Id="rId8" Type="http://schemas.openxmlformats.org/officeDocument/2006/relationships/slideLayout" Target="../slideLayouts/slideLayout1515.xml"/><Relationship Id="rId9" Type="http://schemas.openxmlformats.org/officeDocument/2006/relationships/slideLayout" Target="../slideLayouts/slideLayout1516.xml"/><Relationship Id="rId10" Type="http://schemas.openxmlformats.org/officeDocument/2006/relationships/slideLayout" Target="../slideLayouts/slideLayout1517.xml"/></Relationships>
</file>

<file path=ppt/slideMasters/_rels/slideMaster1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29.xml"/><Relationship Id="rId12" Type="http://schemas.openxmlformats.org/officeDocument/2006/relationships/theme" Target="../theme/theme139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519.xml"/><Relationship Id="rId2" Type="http://schemas.openxmlformats.org/officeDocument/2006/relationships/slideLayout" Target="../slideLayouts/slideLayout1520.xml"/><Relationship Id="rId3" Type="http://schemas.openxmlformats.org/officeDocument/2006/relationships/slideLayout" Target="../slideLayouts/slideLayout1521.xml"/><Relationship Id="rId4" Type="http://schemas.openxmlformats.org/officeDocument/2006/relationships/slideLayout" Target="../slideLayouts/slideLayout1522.xml"/><Relationship Id="rId5" Type="http://schemas.openxmlformats.org/officeDocument/2006/relationships/slideLayout" Target="../slideLayouts/slideLayout1523.xml"/><Relationship Id="rId6" Type="http://schemas.openxmlformats.org/officeDocument/2006/relationships/slideLayout" Target="../slideLayouts/slideLayout1524.xml"/><Relationship Id="rId7" Type="http://schemas.openxmlformats.org/officeDocument/2006/relationships/slideLayout" Target="../slideLayouts/slideLayout1525.xml"/><Relationship Id="rId8" Type="http://schemas.openxmlformats.org/officeDocument/2006/relationships/slideLayout" Target="../slideLayouts/slideLayout1526.xml"/><Relationship Id="rId9" Type="http://schemas.openxmlformats.org/officeDocument/2006/relationships/slideLayout" Target="../slideLayouts/slideLayout1527.xml"/><Relationship Id="rId10" Type="http://schemas.openxmlformats.org/officeDocument/2006/relationships/slideLayout" Target="../slideLayouts/slideLayout1528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0.xml"/><Relationship Id="rId12" Type="http://schemas.openxmlformats.org/officeDocument/2006/relationships/theme" Target="../theme/theme140.xml"/><Relationship Id="rId13" Type="http://schemas.openxmlformats.org/officeDocument/2006/relationships/image" Target="../media/image40.png"/><Relationship Id="rId1" Type="http://schemas.openxmlformats.org/officeDocument/2006/relationships/slideLayout" Target="../slideLayouts/slideLayout1530.xml"/><Relationship Id="rId2" Type="http://schemas.openxmlformats.org/officeDocument/2006/relationships/slideLayout" Target="../slideLayouts/slideLayout1531.xml"/><Relationship Id="rId3" Type="http://schemas.openxmlformats.org/officeDocument/2006/relationships/slideLayout" Target="../slideLayouts/slideLayout1532.xml"/><Relationship Id="rId4" Type="http://schemas.openxmlformats.org/officeDocument/2006/relationships/slideLayout" Target="../slideLayouts/slideLayout1533.xml"/><Relationship Id="rId5" Type="http://schemas.openxmlformats.org/officeDocument/2006/relationships/slideLayout" Target="../slideLayouts/slideLayout1534.xml"/><Relationship Id="rId6" Type="http://schemas.openxmlformats.org/officeDocument/2006/relationships/slideLayout" Target="../slideLayouts/slideLayout1535.xml"/><Relationship Id="rId7" Type="http://schemas.openxmlformats.org/officeDocument/2006/relationships/slideLayout" Target="../slideLayouts/slideLayout1536.xml"/><Relationship Id="rId8" Type="http://schemas.openxmlformats.org/officeDocument/2006/relationships/slideLayout" Target="../slideLayouts/slideLayout1537.xml"/><Relationship Id="rId9" Type="http://schemas.openxmlformats.org/officeDocument/2006/relationships/slideLayout" Target="../slideLayouts/slideLayout1538.xml"/><Relationship Id="rId10" Type="http://schemas.openxmlformats.org/officeDocument/2006/relationships/slideLayout" Target="../slideLayouts/slideLayout1539.xml"/></Relationships>
</file>

<file path=ppt/slideMasters/_rels/slideMaster14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51.xml"/><Relationship Id="rId12" Type="http://schemas.openxmlformats.org/officeDocument/2006/relationships/theme" Target="../theme/theme141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541.xml"/><Relationship Id="rId2" Type="http://schemas.openxmlformats.org/officeDocument/2006/relationships/slideLayout" Target="../slideLayouts/slideLayout1542.xml"/><Relationship Id="rId3" Type="http://schemas.openxmlformats.org/officeDocument/2006/relationships/slideLayout" Target="../slideLayouts/slideLayout1543.xml"/><Relationship Id="rId4" Type="http://schemas.openxmlformats.org/officeDocument/2006/relationships/slideLayout" Target="../slideLayouts/slideLayout1544.xml"/><Relationship Id="rId5" Type="http://schemas.openxmlformats.org/officeDocument/2006/relationships/slideLayout" Target="../slideLayouts/slideLayout1545.xml"/><Relationship Id="rId6" Type="http://schemas.openxmlformats.org/officeDocument/2006/relationships/slideLayout" Target="../slideLayouts/slideLayout1546.xml"/><Relationship Id="rId7" Type="http://schemas.openxmlformats.org/officeDocument/2006/relationships/slideLayout" Target="../slideLayouts/slideLayout1547.xml"/><Relationship Id="rId8" Type="http://schemas.openxmlformats.org/officeDocument/2006/relationships/slideLayout" Target="../slideLayouts/slideLayout1548.xml"/><Relationship Id="rId9" Type="http://schemas.openxmlformats.org/officeDocument/2006/relationships/slideLayout" Target="../slideLayouts/slideLayout1549.xml"/><Relationship Id="rId10" Type="http://schemas.openxmlformats.org/officeDocument/2006/relationships/slideLayout" Target="../slideLayouts/slideLayout1550.xml"/></Relationships>
</file>

<file path=ppt/slideMasters/_rels/slideMaster14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62.xml"/><Relationship Id="rId12" Type="http://schemas.openxmlformats.org/officeDocument/2006/relationships/theme" Target="../theme/theme142.xml"/><Relationship Id="rId13" Type="http://schemas.openxmlformats.org/officeDocument/2006/relationships/image" Target="../media/image18.pn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1552.xml"/><Relationship Id="rId2" Type="http://schemas.openxmlformats.org/officeDocument/2006/relationships/slideLayout" Target="../slideLayouts/slideLayout1553.xml"/><Relationship Id="rId3" Type="http://schemas.openxmlformats.org/officeDocument/2006/relationships/slideLayout" Target="../slideLayouts/slideLayout1554.xml"/><Relationship Id="rId4" Type="http://schemas.openxmlformats.org/officeDocument/2006/relationships/slideLayout" Target="../slideLayouts/slideLayout1555.xml"/><Relationship Id="rId5" Type="http://schemas.openxmlformats.org/officeDocument/2006/relationships/slideLayout" Target="../slideLayouts/slideLayout1556.xml"/><Relationship Id="rId6" Type="http://schemas.openxmlformats.org/officeDocument/2006/relationships/slideLayout" Target="../slideLayouts/slideLayout1557.xml"/><Relationship Id="rId7" Type="http://schemas.openxmlformats.org/officeDocument/2006/relationships/slideLayout" Target="../slideLayouts/slideLayout1558.xml"/><Relationship Id="rId8" Type="http://schemas.openxmlformats.org/officeDocument/2006/relationships/slideLayout" Target="../slideLayouts/slideLayout1559.xml"/><Relationship Id="rId9" Type="http://schemas.openxmlformats.org/officeDocument/2006/relationships/slideLayout" Target="../slideLayouts/slideLayout1560.xml"/><Relationship Id="rId10" Type="http://schemas.openxmlformats.org/officeDocument/2006/relationships/slideLayout" Target="../slideLayouts/slideLayout1561.xml"/></Relationships>
</file>

<file path=ppt/slideMasters/_rels/slideMaster14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73.xml"/><Relationship Id="rId12" Type="http://schemas.openxmlformats.org/officeDocument/2006/relationships/theme" Target="../theme/theme143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563.xml"/><Relationship Id="rId2" Type="http://schemas.openxmlformats.org/officeDocument/2006/relationships/slideLayout" Target="../slideLayouts/slideLayout1564.xml"/><Relationship Id="rId3" Type="http://schemas.openxmlformats.org/officeDocument/2006/relationships/slideLayout" Target="../slideLayouts/slideLayout1565.xml"/><Relationship Id="rId4" Type="http://schemas.openxmlformats.org/officeDocument/2006/relationships/slideLayout" Target="../slideLayouts/slideLayout1566.xml"/><Relationship Id="rId5" Type="http://schemas.openxmlformats.org/officeDocument/2006/relationships/slideLayout" Target="../slideLayouts/slideLayout1567.xml"/><Relationship Id="rId6" Type="http://schemas.openxmlformats.org/officeDocument/2006/relationships/slideLayout" Target="../slideLayouts/slideLayout1568.xml"/><Relationship Id="rId7" Type="http://schemas.openxmlformats.org/officeDocument/2006/relationships/slideLayout" Target="../slideLayouts/slideLayout1569.xml"/><Relationship Id="rId8" Type="http://schemas.openxmlformats.org/officeDocument/2006/relationships/slideLayout" Target="../slideLayouts/slideLayout1570.xml"/><Relationship Id="rId9" Type="http://schemas.openxmlformats.org/officeDocument/2006/relationships/slideLayout" Target="../slideLayouts/slideLayout1571.xml"/><Relationship Id="rId10" Type="http://schemas.openxmlformats.org/officeDocument/2006/relationships/slideLayout" Target="../slideLayouts/slideLayout1572.xml"/></Relationships>
</file>

<file path=ppt/slideMasters/_rels/slideMaster14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84.xml"/><Relationship Id="rId12" Type="http://schemas.openxmlformats.org/officeDocument/2006/relationships/theme" Target="../theme/theme144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574.xml"/><Relationship Id="rId2" Type="http://schemas.openxmlformats.org/officeDocument/2006/relationships/slideLayout" Target="../slideLayouts/slideLayout1575.xml"/><Relationship Id="rId3" Type="http://schemas.openxmlformats.org/officeDocument/2006/relationships/slideLayout" Target="../slideLayouts/slideLayout1576.xml"/><Relationship Id="rId4" Type="http://schemas.openxmlformats.org/officeDocument/2006/relationships/slideLayout" Target="../slideLayouts/slideLayout1577.xml"/><Relationship Id="rId5" Type="http://schemas.openxmlformats.org/officeDocument/2006/relationships/slideLayout" Target="../slideLayouts/slideLayout1578.xml"/><Relationship Id="rId6" Type="http://schemas.openxmlformats.org/officeDocument/2006/relationships/slideLayout" Target="../slideLayouts/slideLayout1579.xml"/><Relationship Id="rId7" Type="http://schemas.openxmlformats.org/officeDocument/2006/relationships/slideLayout" Target="../slideLayouts/slideLayout1580.xml"/><Relationship Id="rId8" Type="http://schemas.openxmlformats.org/officeDocument/2006/relationships/slideLayout" Target="../slideLayouts/slideLayout1581.xml"/><Relationship Id="rId9" Type="http://schemas.openxmlformats.org/officeDocument/2006/relationships/slideLayout" Target="../slideLayouts/slideLayout1582.xml"/><Relationship Id="rId10" Type="http://schemas.openxmlformats.org/officeDocument/2006/relationships/slideLayout" Target="../slideLayouts/slideLayout1583.xml"/></Relationships>
</file>

<file path=ppt/slideMasters/_rels/slideMaster14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95.xml"/><Relationship Id="rId12" Type="http://schemas.openxmlformats.org/officeDocument/2006/relationships/theme" Target="../theme/theme145.xml"/><Relationship Id="rId13" Type="http://schemas.openxmlformats.org/officeDocument/2006/relationships/image" Target="../media/image41.jpeg"/><Relationship Id="rId1" Type="http://schemas.openxmlformats.org/officeDocument/2006/relationships/slideLayout" Target="../slideLayouts/slideLayout1585.xml"/><Relationship Id="rId2" Type="http://schemas.openxmlformats.org/officeDocument/2006/relationships/slideLayout" Target="../slideLayouts/slideLayout1586.xml"/><Relationship Id="rId3" Type="http://schemas.openxmlformats.org/officeDocument/2006/relationships/slideLayout" Target="../slideLayouts/slideLayout1587.xml"/><Relationship Id="rId4" Type="http://schemas.openxmlformats.org/officeDocument/2006/relationships/slideLayout" Target="../slideLayouts/slideLayout1588.xml"/><Relationship Id="rId5" Type="http://schemas.openxmlformats.org/officeDocument/2006/relationships/slideLayout" Target="../slideLayouts/slideLayout1589.xml"/><Relationship Id="rId6" Type="http://schemas.openxmlformats.org/officeDocument/2006/relationships/slideLayout" Target="../slideLayouts/slideLayout1590.xml"/><Relationship Id="rId7" Type="http://schemas.openxmlformats.org/officeDocument/2006/relationships/slideLayout" Target="../slideLayouts/slideLayout1591.xml"/><Relationship Id="rId8" Type="http://schemas.openxmlformats.org/officeDocument/2006/relationships/slideLayout" Target="../slideLayouts/slideLayout1592.xml"/><Relationship Id="rId9" Type="http://schemas.openxmlformats.org/officeDocument/2006/relationships/slideLayout" Target="../slideLayouts/slideLayout1593.xml"/><Relationship Id="rId10" Type="http://schemas.openxmlformats.org/officeDocument/2006/relationships/slideLayout" Target="../slideLayouts/slideLayout1594.xml"/></Relationships>
</file>

<file path=ppt/slideMasters/_rels/slideMaster14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06.xml"/><Relationship Id="rId12" Type="http://schemas.openxmlformats.org/officeDocument/2006/relationships/theme" Target="../theme/theme146.xml"/><Relationship Id="rId13" Type="http://schemas.openxmlformats.org/officeDocument/2006/relationships/image" Target="../media/image42.png"/><Relationship Id="rId1" Type="http://schemas.openxmlformats.org/officeDocument/2006/relationships/slideLayout" Target="../slideLayouts/slideLayout1596.xml"/><Relationship Id="rId2" Type="http://schemas.openxmlformats.org/officeDocument/2006/relationships/slideLayout" Target="../slideLayouts/slideLayout1597.xml"/><Relationship Id="rId3" Type="http://schemas.openxmlformats.org/officeDocument/2006/relationships/slideLayout" Target="../slideLayouts/slideLayout1598.xml"/><Relationship Id="rId4" Type="http://schemas.openxmlformats.org/officeDocument/2006/relationships/slideLayout" Target="../slideLayouts/slideLayout1599.xml"/><Relationship Id="rId5" Type="http://schemas.openxmlformats.org/officeDocument/2006/relationships/slideLayout" Target="../slideLayouts/slideLayout1600.xml"/><Relationship Id="rId6" Type="http://schemas.openxmlformats.org/officeDocument/2006/relationships/slideLayout" Target="../slideLayouts/slideLayout1601.xml"/><Relationship Id="rId7" Type="http://schemas.openxmlformats.org/officeDocument/2006/relationships/slideLayout" Target="../slideLayouts/slideLayout1602.xml"/><Relationship Id="rId8" Type="http://schemas.openxmlformats.org/officeDocument/2006/relationships/slideLayout" Target="../slideLayouts/slideLayout1603.xml"/><Relationship Id="rId9" Type="http://schemas.openxmlformats.org/officeDocument/2006/relationships/slideLayout" Target="../slideLayouts/slideLayout1604.xml"/><Relationship Id="rId10" Type="http://schemas.openxmlformats.org/officeDocument/2006/relationships/slideLayout" Target="../slideLayouts/slideLayout1605.xml"/></Relationships>
</file>

<file path=ppt/slideMasters/_rels/slideMaster14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17.xml"/><Relationship Id="rId12" Type="http://schemas.openxmlformats.org/officeDocument/2006/relationships/theme" Target="../theme/theme147.xml"/><Relationship Id="rId13" Type="http://schemas.openxmlformats.org/officeDocument/2006/relationships/image" Target="../media/image43.png"/><Relationship Id="rId1" Type="http://schemas.openxmlformats.org/officeDocument/2006/relationships/slideLayout" Target="../slideLayouts/slideLayout1607.xml"/><Relationship Id="rId2" Type="http://schemas.openxmlformats.org/officeDocument/2006/relationships/slideLayout" Target="../slideLayouts/slideLayout1608.xml"/><Relationship Id="rId3" Type="http://schemas.openxmlformats.org/officeDocument/2006/relationships/slideLayout" Target="../slideLayouts/slideLayout1609.xml"/><Relationship Id="rId4" Type="http://schemas.openxmlformats.org/officeDocument/2006/relationships/slideLayout" Target="../slideLayouts/slideLayout1610.xml"/><Relationship Id="rId5" Type="http://schemas.openxmlformats.org/officeDocument/2006/relationships/slideLayout" Target="../slideLayouts/slideLayout1611.xml"/><Relationship Id="rId6" Type="http://schemas.openxmlformats.org/officeDocument/2006/relationships/slideLayout" Target="../slideLayouts/slideLayout1612.xml"/><Relationship Id="rId7" Type="http://schemas.openxmlformats.org/officeDocument/2006/relationships/slideLayout" Target="../slideLayouts/slideLayout1613.xml"/><Relationship Id="rId8" Type="http://schemas.openxmlformats.org/officeDocument/2006/relationships/slideLayout" Target="../slideLayouts/slideLayout1614.xml"/><Relationship Id="rId9" Type="http://schemas.openxmlformats.org/officeDocument/2006/relationships/slideLayout" Target="../slideLayouts/slideLayout1615.xml"/><Relationship Id="rId10" Type="http://schemas.openxmlformats.org/officeDocument/2006/relationships/slideLayout" Target="../slideLayouts/slideLayout1616.xml"/></Relationships>
</file>

<file path=ppt/slideMasters/_rels/slideMaster14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28.xml"/><Relationship Id="rId12" Type="http://schemas.openxmlformats.org/officeDocument/2006/relationships/theme" Target="../theme/theme148.xml"/><Relationship Id="rId13" Type="http://schemas.openxmlformats.org/officeDocument/2006/relationships/image" Target="../media/image44.png"/><Relationship Id="rId1" Type="http://schemas.openxmlformats.org/officeDocument/2006/relationships/slideLayout" Target="../slideLayouts/slideLayout1618.xml"/><Relationship Id="rId2" Type="http://schemas.openxmlformats.org/officeDocument/2006/relationships/slideLayout" Target="../slideLayouts/slideLayout1619.xml"/><Relationship Id="rId3" Type="http://schemas.openxmlformats.org/officeDocument/2006/relationships/slideLayout" Target="../slideLayouts/slideLayout1620.xml"/><Relationship Id="rId4" Type="http://schemas.openxmlformats.org/officeDocument/2006/relationships/slideLayout" Target="../slideLayouts/slideLayout1621.xml"/><Relationship Id="rId5" Type="http://schemas.openxmlformats.org/officeDocument/2006/relationships/slideLayout" Target="../slideLayouts/slideLayout1622.xml"/><Relationship Id="rId6" Type="http://schemas.openxmlformats.org/officeDocument/2006/relationships/slideLayout" Target="../slideLayouts/slideLayout1623.xml"/><Relationship Id="rId7" Type="http://schemas.openxmlformats.org/officeDocument/2006/relationships/slideLayout" Target="../slideLayouts/slideLayout1624.xml"/><Relationship Id="rId8" Type="http://schemas.openxmlformats.org/officeDocument/2006/relationships/slideLayout" Target="../slideLayouts/slideLayout1625.xml"/><Relationship Id="rId9" Type="http://schemas.openxmlformats.org/officeDocument/2006/relationships/slideLayout" Target="../slideLayouts/slideLayout1626.xml"/><Relationship Id="rId10" Type="http://schemas.openxmlformats.org/officeDocument/2006/relationships/slideLayout" Target="../slideLayouts/slideLayout1627.xml"/></Relationships>
</file>

<file path=ppt/slideMasters/_rels/slideMaster14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39.xml"/><Relationship Id="rId12" Type="http://schemas.openxmlformats.org/officeDocument/2006/relationships/theme" Target="../theme/theme149.xml"/><Relationship Id="rId1" Type="http://schemas.openxmlformats.org/officeDocument/2006/relationships/slideLayout" Target="../slideLayouts/slideLayout1629.xml"/><Relationship Id="rId2" Type="http://schemas.openxmlformats.org/officeDocument/2006/relationships/slideLayout" Target="../slideLayouts/slideLayout1630.xml"/><Relationship Id="rId3" Type="http://schemas.openxmlformats.org/officeDocument/2006/relationships/slideLayout" Target="../slideLayouts/slideLayout1631.xml"/><Relationship Id="rId4" Type="http://schemas.openxmlformats.org/officeDocument/2006/relationships/slideLayout" Target="../slideLayouts/slideLayout1632.xml"/><Relationship Id="rId5" Type="http://schemas.openxmlformats.org/officeDocument/2006/relationships/slideLayout" Target="../slideLayouts/slideLayout1633.xml"/><Relationship Id="rId6" Type="http://schemas.openxmlformats.org/officeDocument/2006/relationships/slideLayout" Target="../slideLayouts/slideLayout1634.xml"/><Relationship Id="rId7" Type="http://schemas.openxmlformats.org/officeDocument/2006/relationships/slideLayout" Target="../slideLayouts/slideLayout1635.xml"/><Relationship Id="rId8" Type="http://schemas.openxmlformats.org/officeDocument/2006/relationships/slideLayout" Target="../slideLayouts/slideLayout1636.xml"/><Relationship Id="rId9" Type="http://schemas.openxmlformats.org/officeDocument/2006/relationships/slideLayout" Target="../slideLayouts/slideLayout1637.xml"/><Relationship Id="rId10" Type="http://schemas.openxmlformats.org/officeDocument/2006/relationships/slideLayout" Target="../slideLayouts/slideLayout1638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5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0.xml"/><Relationship Id="rId12" Type="http://schemas.openxmlformats.org/officeDocument/2006/relationships/theme" Target="../theme/theme150.xml"/><Relationship Id="rId1" Type="http://schemas.openxmlformats.org/officeDocument/2006/relationships/slideLayout" Target="../slideLayouts/slideLayout1640.xml"/><Relationship Id="rId2" Type="http://schemas.openxmlformats.org/officeDocument/2006/relationships/slideLayout" Target="../slideLayouts/slideLayout1641.xml"/><Relationship Id="rId3" Type="http://schemas.openxmlformats.org/officeDocument/2006/relationships/slideLayout" Target="../slideLayouts/slideLayout1642.xml"/><Relationship Id="rId4" Type="http://schemas.openxmlformats.org/officeDocument/2006/relationships/slideLayout" Target="../slideLayouts/slideLayout1643.xml"/><Relationship Id="rId5" Type="http://schemas.openxmlformats.org/officeDocument/2006/relationships/slideLayout" Target="../slideLayouts/slideLayout1644.xml"/><Relationship Id="rId6" Type="http://schemas.openxmlformats.org/officeDocument/2006/relationships/slideLayout" Target="../slideLayouts/slideLayout1645.xml"/><Relationship Id="rId7" Type="http://schemas.openxmlformats.org/officeDocument/2006/relationships/slideLayout" Target="../slideLayouts/slideLayout1646.xml"/><Relationship Id="rId8" Type="http://schemas.openxmlformats.org/officeDocument/2006/relationships/slideLayout" Target="../slideLayouts/slideLayout1647.xml"/><Relationship Id="rId9" Type="http://schemas.openxmlformats.org/officeDocument/2006/relationships/slideLayout" Target="../slideLayouts/slideLayout1648.xml"/><Relationship Id="rId10" Type="http://schemas.openxmlformats.org/officeDocument/2006/relationships/slideLayout" Target="../slideLayouts/slideLayout1649.xml"/></Relationships>
</file>

<file path=ppt/slideMasters/_rels/slideMaster15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61.xml"/><Relationship Id="rId12" Type="http://schemas.openxmlformats.org/officeDocument/2006/relationships/theme" Target="../theme/theme151.xml"/><Relationship Id="rId1" Type="http://schemas.openxmlformats.org/officeDocument/2006/relationships/slideLayout" Target="../slideLayouts/slideLayout1651.xml"/><Relationship Id="rId2" Type="http://schemas.openxmlformats.org/officeDocument/2006/relationships/slideLayout" Target="../slideLayouts/slideLayout1652.xml"/><Relationship Id="rId3" Type="http://schemas.openxmlformats.org/officeDocument/2006/relationships/slideLayout" Target="../slideLayouts/slideLayout1653.xml"/><Relationship Id="rId4" Type="http://schemas.openxmlformats.org/officeDocument/2006/relationships/slideLayout" Target="../slideLayouts/slideLayout1654.xml"/><Relationship Id="rId5" Type="http://schemas.openxmlformats.org/officeDocument/2006/relationships/slideLayout" Target="../slideLayouts/slideLayout1655.xml"/><Relationship Id="rId6" Type="http://schemas.openxmlformats.org/officeDocument/2006/relationships/slideLayout" Target="../slideLayouts/slideLayout1656.xml"/><Relationship Id="rId7" Type="http://schemas.openxmlformats.org/officeDocument/2006/relationships/slideLayout" Target="../slideLayouts/slideLayout1657.xml"/><Relationship Id="rId8" Type="http://schemas.openxmlformats.org/officeDocument/2006/relationships/slideLayout" Target="../slideLayouts/slideLayout1658.xml"/><Relationship Id="rId9" Type="http://schemas.openxmlformats.org/officeDocument/2006/relationships/slideLayout" Target="../slideLayouts/slideLayout1659.xml"/><Relationship Id="rId10" Type="http://schemas.openxmlformats.org/officeDocument/2006/relationships/slideLayout" Target="../slideLayouts/slideLayout1660.xml"/></Relationships>
</file>

<file path=ppt/slideMasters/_rels/slideMaster15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72.xml"/><Relationship Id="rId12" Type="http://schemas.openxmlformats.org/officeDocument/2006/relationships/theme" Target="../theme/theme152.xml"/><Relationship Id="rId1" Type="http://schemas.openxmlformats.org/officeDocument/2006/relationships/slideLayout" Target="../slideLayouts/slideLayout1662.xml"/><Relationship Id="rId2" Type="http://schemas.openxmlformats.org/officeDocument/2006/relationships/slideLayout" Target="../slideLayouts/slideLayout1663.xml"/><Relationship Id="rId3" Type="http://schemas.openxmlformats.org/officeDocument/2006/relationships/slideLayout" Target="../slideLayouts/slideLayout1664.xml"/><Relationship Id="rId4" Type="http://schemas.openxmlformats.org/officeDocument/2006/relationships/slideLayout" Target="../slideLayouts/slideLayout1665.xml"/><Relationship Id="rId5" Type="http://schemas.openxmlformats.org/officeDocument/2006/relationships/slideLayout" Target="../slideLayouts/slideLayout1666.xml"/><Relationship Id="rId6" Type="http://schemas.openxmlformats.org/officeDocument/2006/relationships/slideLayout" Target="../slideLayouts/slideLayout1667.xml"/><Relationship Id="rId7" Type="http://schemas.openxmlformats.org/officeDocument/2006/relationships/slideLayout" Target="../slideLayouts/slideLayout1668.xml"/><Relationship Id="rId8" Type="http://schemas.openxmlformats.org/officeDocument/2006/relationships/slideLayout" Target="../slideLayouts/slideLayout1669.xml"/><Relationship Id="rId9" Type="http://schemas.openxmlformats.org/officeDocument/2006/relationships/slideLayout" Target="../slideLayouts/slideLayout1670.xml"/><Relationship Id="rId10" Type="http://schemas.openxmlformats.org/officeDocument/2006/relationships/slideLayout" Target="../slideLayouts/slideLayout1671.xml"/></Relationships>
</file>

<file path=ppt/slideMasters/_rels/slideMaster15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83.xml"/><Relationship Id="rId12" Type="http://schemas.openxmlformats.org/officeDocument/2006/relationships/theme" Target="../theme/theme153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673.xml"/><Relationship Id="rId2" Type="http://schemas.openxmlformats.org/officeDocument/2006/relationships/slideLayout" Target="../slideLayouts/slideLayout1674.xml"/><Relationship Id="rId3" Type="http://schemas.openxmlformats.org/officeDocument/2006/relationships/slideLayout" Target="../slideLayouts/slideLayout1675.xml"/><Relationship Id="rId4" Type="http://schemas.openxmlformats.org/officeDocument/2006/relationships/slideLayout" Target="../slideLayouts/slideLayout1676.xml"/><Relationship Id="rId5" Type="http://schemas.openxmlformats.org/officeDocument/2006/relationships/slideLayout" Target="../slideLayouts/slideLayout1677.xml"/><Relationship Id="rId6" Type="http://schemas.openxmlformats.org/officeDocument/2006/relationships/slideLayout" Target="../slideLayouts/slideLayout1678.xml"/><Relationship Id="rId7" Type="http://schemas.openxmlformats.org/officeDocument/2006/relationships/slideLayout" Target="../slideLayouts/slideLayout1679.xml"/><Relationship Id="rId8" Type="http://schemas.openxmlformats.org/officeDocument/2006/relationships/slideLayout" Target="../slideLayouts/slideLayout1680.xml"/><Relationship Id="rId9" Type="http://schemas.openxmlformats.org/officeDocument/2006/relationships/slideLayout" Target="../slideLayouts/slideLayout1681.xml"/><Relationship Id="rId10" Type="http://schemas.openxmlformats.org/officeDocument/2006/relationships/slideLayout" Target="../slideLayouts/slideLayout1682.xml"/></Relationships>
</file>

<file path=ppt/slideMasters/_rels/slideMaster15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94.xml"/><Relationship Id="rId12" Type="http://schemas.openxmlformats.org/officeDocument/2006/relationships/theme" Target="../theme/theme154.xml"/><Relationship Id="rId1" Type="http://schemas.openxmlformats.org/officeDocument/2006/relationships/slideLayout" Target="../slideLayouts/slideLayout1684.xml"/><Relationship Id="rId2" Type="http://schemas.openxmlformats.org/officeDocument/2006/relationships/slideLayout" Target="../slideLayouts/slideLayout1685.xml"/><Relationship Id="rId3" Type="http://schemas.openxmlformats.org/officeDocument/2006/relationships/slideLayout" Target="../slideLayouts/slideLayout1686.xml"/><Relationship Id="rId4" Type="http://schemas.openxmlformats.org/officeDocument/2006/relationships/slideLayout" Target="../slideLayouts/slideLayout1687.xml"/><Relationship Id="rId5" Type="http://schemas.openxmlformats.org/officeDocument/2006/relationships/slideLayout" Target="../slideLayouts/slideLayout1688.xml"/><Relationship Id="rId6" Type="http://schemas.openxmlformats.org/officeDocument/2006/relationships/slideLayout" Target="../slideLayouts/slideLayout1689.xml"/><Relationship Id="rId7" Type="http://schemas.openxmlformats.org/officeDocument/2006/relationships/slideLayout" Target="../slideLayouts/slideLayout1690.xml"/><Relationship Id="rId8" Type="http://schemas.openxmlformats.org/officeDocument/2006/relationships/slideLayout" Target="../slideLayouts/slideLayout1691.xml"/><Relationship Id="rId9" Type="http://schemas.openxmlformats.org/officeDocument/2006/relationships/slideLayout" Target="../slideLayouts/slideLayout1692.xml"/><Relationship Id="rId10" Type="http://schemas.openxmlformats.org/officeDocument/2006/relationships/slideLayout" Target="../slideLayouts/slideLayout1693.xml"/></Relationships>
</file>

<file path=ppt/slideMasters/_rels/slideMaster15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05.xml"/><Relationship Id="rId12" Type="http://schemas.openxmlformats.org/officeDocument/2006/relationships/theme" Target="../theme/theme155.xml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1695.xml"/><Relationship Id="rId2" Type="http://schemas.openxmlformats.org/officeDocument/2006/relationships/slideLayout" Target="../slideLayouts/slideLayout1696.xml"/><Relationship Id="rId3" Type="http://schemas.openxmlformats.org/officeDocument/2006/relationships/slideLayout" Target="../slideLayouts/slideLayout1697.xml"/><Relationship Id="rId4" Type="http://schemas.openxmlformats.org/officeDocument/2006/relationships/slideLayout" Target="../slideLayouts/slideLayout1698.xml"/><Relationship Id="rId5" Type="http://schemas.openxmlformats.org/officeDocument/2006/relationships/slideLayout" Target="../slideLayouts/slideLayout1699.xml"/><Relationship Id="rId6" Type="http://schemas.openxmlformats.org/officeDocument/2006/relationships/slideLayout" Target="../slideLayouts/slideLayout1700.xml"/><Relationship Id="rId7" Type="http://schemas.openxmlformats.org/officeDocument/2006/relationships/slideLayout" Target="../slideLayouts/slideLayout1701.xml"/><Relationship Id="rId8" Type="http://schemas.openxmlformats.org/officeDocument/2006/relationships/slideLayout" Target="../slideLayouts/slideLayout1702.xml"/><Relationship Id="rId9" Type="http://schemas.openxmlformats.org/officeDocument/2006/relationships/slideLayout" Target="../slideLayouts/slideLayout1703.xml"/><Relationship Id="rId10" Type="http://schemas.openxmlformats.org/officeDocument/2006/relationships/slideLayout" Target="../slideLayouts/slideLayout1704.xml"/></Relationships>
</file>

<file path=ppt/slideMasters/_rels/slideMaster15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16.xml"/><Relationship Id="rId12" Type="http://schemas.openxmlformats.org/officeDocument/2006/relationships/theme" Target="../theme/theme156.xml"/><Relationship Id="rId1" Type="http://schemas.openxmlformats.org/officeDocument/2006/relationships/slideLayout" Target="../slideLayouts/slideLayout1706.xml"/><Relationship Id="rId2" Type="http://schemas.openxmlformats.org/officeDocument/2006/relationships/slideLayout" Target="../slideLayouts/slideLayout1707.xml"/><Relationship Id="rId3" Type="http://schemas.openxmlformats.org/officeDocument/2006/relationships/slideLayout" Target="../slideLayouts/slideLayout1708.xml"/><Relationship Id="rId4" Type="http://schemas.openxmlformats.org/officeDocument/2006/relationships/slideLayout" Target="../slideLayouts/slideLayout1709.xml"/><Relationship Id="rId5" Type="http://schemas.openxmlformats.org/officeDocument/2006/relationships/slideLayout" Target="../slideLayouts/slideLayout1710.xml"/><Relationship Id="rId6" Type="http://schemas.openxmlformats.org/officeDocument/2006/relationships/slideLayout" Target="../slideLayouts/slideLayout1711.xml"/><Relationship Id="rId7" Type="http://schemas.openxmlformats.org/officeDocument/2006/relationships/slideLayout" Target="../slideLayouts/slideLayout1712.xml"/><Relationship Id="rId8" Type="http://schemas.openxmlformats.org/officeDocument/2006/relationships/slideLayout" Target="../slideLayouts/slideLayout1713.xml"/><Relationship Id="rId9" Type="http://schemas.openxmlformats.org/officeDocument/2006/relationships/slideLayout" Target="../slideLayouts/slideLayout1714.xml"/><Relationship Id="rId10" Type="http://schemas.openxmlformats.org/officeDocument/2006/relationships/slideLayout" Target="../slideLayouts/slideLayout1715.xml"/></Relationships>
</file>

<file path=ppt/slideMasters/_rels/slideMaster15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27.xml"/><Relationship Id="rId12" Type="http://schemas.openxmlformats.org/officeDocument/2006/relationships/theme" Target="../theme/theme157.xml"/><Relationship Id="rId1" Type="http://schemas.openxmlformats.org/officeDocument/2006/relationships/slideLayout" Target="../slideLayouts/slideLayout1717.xml"/><Relationship Id="rId2" Type="http://schemas.openxmlformats.org/officeDocument/2006/relationships/slideLayout" Target="../slideLayouts/slideLayout1718.xml"/><Relationship Id="rId3" Type="http://schemas.openxmlformats.org/officeDocument/2006/relationships/slideLayout" Target="../slideLayouts/slideLayout1719.xml"/><Relationship Id="rId4" Type="http://schemas.openxmlformats.org/officeDocument/2006/relationships/slideLayout" Target="../slideLayouts/slideLayout1720.xml"/><Relationship Id="rId5" Type="http://schemas.openxmlformats.org/officeDocument/2006/relationships/slideLayout" Target="../slideLayouts/slideLayout1721.xml"/><Relationship Id="rId6" Type="http://schemas.openxmlformats.org/officeDocument/2006/relationships/slideLayout" Target="../slideLayouts/slideLayout1722.xml"/><Relationship Id="rId7" Type="http://schemas.openxmlformats.org/officeDocument/2006/relationships/slideLayout" Target="../slideLayouts/slideLayout1723.xml"/><Relationship Id="rId8" Type="http://schemas.openxmlformats.org/officeDocument/2006/relationships/slideLayout" Target="../slideLayouts/slideLayout1724.xml"/><Relationship Id="rId9" Type="http://schemas.openxmlformats.org/officeDocument/2006/relationships/slideLayout" Target="../slideLayouts/slideLayout1725.xml"/><Relationship Id="rId10" Type="http://schemas.openxmlformats.org/officeDocument/2006/relationships/slideLayout" Target="../slideLayouts/slideLayout1726.xml"/></Relationships>
</file>

<file path=ppt/slideMasters/_rels/slideMaster15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38.xml"/><Relationship Id="rId12" Type="http://schemas.openxmlformats.org/officeDocument/2006/relationships/theme" Target="../theme/theme158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728.xml"/><Relationship Id="rId2" Type="http://schemas.openxmlformats.org/officeDocument/2006/relationships/slideLayout" Target="../slideLayouts/slideLayout1729.xml"/><Relationship Id="rId3" Type="http://schemas.openxmlformats.org/officeDocument/2006/relationships/slideLayout" Target="../slideLayouts/slideLayout1730.xml"/><Relationship Id="rId4" Type="http://schemas.openxmlformats.org/officeDocument/2006/relationships/slideLayout" Target="../slideLayouts/slideLayout1731.xml"/><Relationship Id="rId5" Type="http://schemas.openxmlformats.org/officeDocument/2006/relationships/slideLayout" Target="../slideLayouts/slideLayout1732.xml"/><Relationship Id="rId6" Type="http://schemas.openxmlformats.org/officeDocument/2006/relationships/slideLayout" Target="../slideLayouts/slideLayout1733.xml"/><Relationship Id="rId7" Type="http://schemas.openxmlformats.org/officeDocument/2006/relationships/slideLayout" Target="../slideLayouts/slideLayout1734.xml"/><Relationship Id="rId8" Type="http://schemas.openxmlformats.org/officeDocument/2006/relationships/slideLayout" Target="../slideLayouts/slideLayout1735.xml"/><Relationship Id="rId9" Type="http://schemas.openxmlformats.org/officeDocument/2006/relationships/slideLayout" Target="../slideLayouts/slideLayout1736.xml"/><Relationship Id="rId10" Type="http://schemas.openxmlformats.org/officeDocument/2006/relationships/slideLayout" Target="../slideLayouts/slideLayout1737.xml"/></Relationships>
</file>

<file path=ppt/slideMasters/_rels/slideMaster15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49.xml"/><Relationship Id="rId12" Type="http://schemas.openxmlformats.org/officeDocument/2006/relationships/theme" Target="../theme/theme159.xml"/><Relationship Id="rId1" Type="http://schemas.openxmlformats.org/officeDocument/2006/relationships/slideLayout" Target="../slideLayouts/slideLayout1739.xml"/><Relationship Id="rId2" Type="http://schemas.openxmlformats.org/officeDocument/2006/relationships/slideLayout" Target="../slideLayouts/slideLayout1740.xml"/><Relationship Id="rId3" Type="http://schemas.openxmlformats.org/officeDocument/2006/relationships/slideLayout" Target="../slideLayouts/slideLayout1741.xml"/><Relationship Id="rId4" Type="http://schemas.openxmlformats.org/officeDocument/2006/relationships/slideLayout" Target="../slideLayouts/slideLayout1742.xml"/><Relationship Id="rId5" Type="http://schemas.openxmlformats.org/officeDocument/2006/relationships/slideLayout" Target="../slideLayouts/slideLayout1743.xml"/><Relationship Id="rId6" Type="http://schemas.openxmlformats.org/officeDocument/2006/relationships/slideLayout" Target="../slideLayouts/slideLayout1744.xml"/><Relationship Id="rId7" Type="http://schemas.openxmlformats.org/officeDocument/2006/relationships/slideLayout" Target="../slideLayouts/slideLayout1745.xml"/><Relationship Id="rId8" Type="http://schemas.openxmlformats.org/officeDocument/2006/relationships/slideLayout" Target="../slideLayouts/slideLayout1746.xml"/><Relationship Id="rId9" Type="http://schemas.openxmlformats.org/officeDocument/2006/relationships/slideLayout" Target="../slideLayouts/slideLayout1747.xml"/><Relationship Id="rId10" Type="http://schemas.openxmlformats.org/officeDocument/2006/relationships/slideLayout" Target="../slideLayouts/slideLayout1748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3" Type="http://schemas.openxmlformats.org/officeDocument/2006/relationships/image" Target="../media/image8.jpeg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6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0.xml"/><Relationship Id="rId12" Type="http://schemas.openxmlformats.org/officeDocument/2006/relationships/theme" Target="../theme/theme160.xml"/><Relationship Id="rId1" Type="http://schemas.openxmlformats.org/officeDocument/2006/relationships/slideLayout" Target="../slideLayouts/slideLayout1750.xml"/><Relationship Id="rId2" Type="http://schemas.openxmlformats.org/officeDocument/2006/relationships/slideLayout" Target="../slideLayouts/slideLayout1751.xml"/><Relationship Id="rId3" Type="http://schemas.openxmlformats.org/officeDocument/2006/relationships/slideLayout" Target="../slideLayouts/slideLayout1752.xml"/><Relationship Id="rId4" Type="http://schemas.openxmlformats.org/officeDocument/2006/relationships/slideLayout" Target="../slideLayouts/slideLayout1753.xml"/><Relationship Id="rId5" Type="http://schemas.openxmlformats.org/officeDocument/2006/relationships/slideLayout" Target="../slideLayouts/slideLayout1754.xml"/><Relationship Id="rId6" Type="http://schemas.openxmlformats.org/officeDocument/2006/relationships/slideLayout" Target="../slideLayouts/slideLayout1755.xml"/><Relationship Id="rId7" Type="http://schemas.openxmlformats.org/officeDocument/2006/relationships/slideLayout" Target="../slideLayouts/slideLayout1756.xml"/><Relationship Id="rId8" Type="http://schemas.openxmlformats.org/officeDocument/2006/relationships/slideLayout" Target="../slideLayouts/slideLayout1757.xml"/><Relationship Id="rId9" Type="http://schemas.openxmlformats.org/officeDocument/2006/relationships/slideLayout" Target="../slideLayouts/slideLayout1758.xml"/><Relationship Id="rId10" Type="http://schemas.openxmlformats.org/officeDocument/2006/relationships/slideLayout" Target="../slideLayouts/slideLayout1759.xml"/></Relationships>
</file>

<file path=ppt/slideMasters/_rels/slideMaster16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71.xml"/><Relationship Id="rId12" Type="http://schemas.openxmlformats.org/officeDocument/2006/relationships/theme" Target="../theme/theme161.xml"/><Relationship Id="rId1" Type="http://schemas.openxmlformats.org/officeDocument/2006/relationships/slideLayout" Target="../slideLayouts/slideLayout1761.xml"/><Relationship Id="rId2" Type="http://schemas.openxmlformats.org/officeDocument/2006/relationships/slideLayout" Target="../slideLayouts/slideLayout1762.xml"/><Relationship Id="rId3" Type="http://schemas.openxmlformats.org/officeDocument/2006/relationships/slideLayout" Target="../slideLayouts/slideLayout1763.xml"/><Relationship Id="rId4" Type="http://schemas.openxmlformats.org/officeDocument/2006/relationships/slideLayout" Target="../slideLayouts/slideLayout1764.xml"/><Relationship Id="rId5" Type="http://schemas.openxmlformats.org/officeDocument/2006/relationships/slideLayout" Target="../slideLayouts/slideLayout1765.xml"/><Relationship Id="rId6" Type="http://schemas.openxmlformats.org/officeDocument/2006/relationships/slideLayout" Target="../slideLayouts/slideLayout1766.xml"/><Relationship Id="rId7" Type="http://schemas.openxmlformats.org/officeDocument/2006/relationships/slideLayout" Target="../slideLayouts/slideLayout1767.xml"/><Relationship Id="rId8" Type="http://schemas.openxmlformats.org/officeDocument/2006/relationships/slideLayout" Target="../slideLayouts/slideLayout1768.xml"/><Relationship Id="rId9" Type="http://schemas.openxmlformats.org/officeDocument/2006/relationships/slideLayout" Target="../slideLayouts/slideLayout1769.xml"/><Relationship Id="rId10" Type="http://schemas.openxmlformats.org/officeDocument/2006/relationships/slideLayout" Target="../slideLayouts/slideLayout1770.xml"/></Relationships>
</file>

<file path=ppt/slideMasters/_rels/slideMaster16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82.xml"/><Relationship Id="rId12" Type="http://schemas.openxmlformats.org/officeDocument/2006/relationships/theme" Target="../theme/theme162.xml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1772.xml"/><Relationship Id="rId2" Type="http://schemas.openxmlformats.org/officeDocument/2006/relationships/slideLayout" Target="../slideLayouts/slideLayout1773.xml"/><Relationship Id="rId3" Type="http://schemas.openxmlformats.org/officeDocument/2006/relationships/slideLayout" Target="../slideLayouts/slideLayout1774.xml"/><Relationship Id="rId4" Type="http://schemas.openxmlformats.org/officeDocument/2006/relationships/slideLayout" Target="../slideLayouts/slideLayout1775.xml"/><Relationship Id="rId5" Type="http://schemas.openxmlformats.org/officeDocument/2006/relationships/slideLayout" Target="../slideLayouts/slideLayout1776.xml"/><Relationship Id="rId6" Type="http://schemas.openxmlformats.org/officeDocument/2006/relationships/slideLayout" Target="../slideLayouts/slideLayout1777.xml"/><Relationship Id="rId7" Type="http://schemas.openxmlformats.org/officeDocument/2006/relationships/slideLayout" Target="../slideLayouts/slideLayout1778.xml"/><Relationship Id="rId8" Type="http://schemas.openxmlformats.org/officeDocument/2006/relationships/slideLayout" Target="../slideLayouts/slideLayout1779.xml"/><Relationship Id="rId9" Type="http://schemas.openxmlformats.org/officeDocument/2006/relationships/slideLayout" Target="../slideLayouts/slideLayout1780.xml"/><Relationship Id="rId10" Type="http://schemas.openxmlformats.org/officeDocument/2006/relationships/slideLayout" Target="../slideLayouts/slideLayout1781.xml"/></Relationships>
</file>

<file path=ppt/slideMasters/_rels/slideMaster16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93.xml"/><Relationship Id="rId12" Type="http://schemas.openxmlformats.org/officeDocument/2006/relationships/theme" Target="../theme/theme163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783.xml"/><Relationship Id="rId2" Type="http://schemas.openxmlformats.org/officeDocument/2006/relationships/slideLayout" Target="../slideLayouts/slideLayout1784.xml"/><Relationship Id="rId3" Type="http://schemas.openxmlformats.org/officeDocument/2006/relationships/slideLayout" Target="../slideLayouts/slideLayout1785.xml"/><Relationship Id="rId4" Type="http://schemas.openxmlformats.org/officeDocument/2006/relationships/slideLayout" Target="../slideLayouts/slideLayout1786.xml"/><Relationship Id="rId5" Type="http://schemas.openxmlformats.org/officeDocument/2006/relationships/slideLayout" Target="../slideLayouts/slideLayout1787.xml"/><Relationship Id="rId6" Type="http://schemas.openxmlformats.org/officeDocument/2006/relationships/slideLayout" Target="../slideLayouts/slideLayout1788.xml"/><Relationship Id="rId7" Type="http://schemas.openxmlformats.org/officeDocument/2006/relationships/slideLayout" Target="../slideLayouts/slideLayout1789.xml"/><Relationship Id="rId8" Type="http://schemas.openxmlformats.org/officeDocument/2006/relationships/slideLayout" Target="../slideLayouts/slideLayout1790.xml"/><Relationship Id="rId9" Type="http://schemas.openxmlformats.org/officeDocument/2006/relationships/slideLayout" Target="../slideLayouts/slideLayout1791.xml"/><Relationship Id="rId10" Type="http://schemas.openxmlformats.org/officeDocument/2006/relationships/slideLayout" Target="../slideLayouts/slideLayout1792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3" Type="http://schemas.openxmlformats.org/officeDocument/2006/relationships/image" Target="../media/image13.jpeg"/><Relationship Id="rId14" Type="http://schemas.openxmlformats.org/officeDocument/2006/relationships/image" Target="../media/image14.png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3" Type="http://schemas.openxmlformats.org/officeDocument/2006/relationships/image" Target="../media/image15.pn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3" Type="http://schemas.openxmlformats.org/officeDocument/2006/relationships/image" Target="../media/image8.jpeg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3" Type="http://schemas.openxmlformats.org/officeDocument/2006/relationships/image" Target="../media/image8.jpeg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9.xml"/><Relationship Id="rId12" Type="http://schemas.openxmlformats.org/officeDocument/2006/relationships/theme" Target="../theme/theme29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309.xml"/><Relationship Id="rId2" Type="http://schemas.openxmlformats.org/officeDocument/2006/relationships/slideLayout" Target="../slideLayouts/slideLayout310.xml"/><Relationship Id="rId3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5.xml"/><Relationship Id="rId8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1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0.xml"/><Relationship Id="rId12" Type="http://schemas.openxmlformats.org/officeDocument/2006/relationships/theme" Target="../theme/theme30.xml"/><Relationship Id="rId1" Type="http://schemas.openxmlformats.org/officeDocument/2006/relationships/slideLayout" Target="../slideLayouts/slideLayout320.xml"/><Relationship Id="rId2" Type="http://schemas.openxmlformats.org/officeDocument/2006/relationships/slideLayout" Target="../slideLayouts/slideLayout321.xml"/><Relationship Id="rId3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6.xml"/><Relationship Id="rId8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28.xml"/><Relationship Id="rId10" Type="http://schemas.openxmlformats.org/officeDocument/2006/relationships/slideLayout" Target="../slideLayouts/slideLayout329.xml"/></Relationships>
</file>

<file path=ppt/slideMasters/_rels/slideMaster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1.xml"/><Relationship Id="rId12" Type="http://schemas.openxmlformats.org/officeDocument/2006/relationships/theme" Target="../theme/theme31.xml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331.xml"/><Relationship Id="rId2" Type="http://schemas.openxmlformats.org/officeDocument/2006/relationships/slideLayout" Target="../slideLayouts/slideLayout332.xml"/><Relationship Id="rId3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35.xml"/><Relationship Id="rId6" Type="http://schemas.openxmlformats.org/officeDocument/2006/relationships/slideLayout" Target="../slideLayouts/slideLayout336.xml"/><Relationship Id="rId7" Type="http://schemas.openxmlformats.org/officeDocument/2006/relationships/slideLayout" Target="../slideLayouts/slideLayout337.xml"/><Relationship Id="rId8" Type="http://schemas.openxmlformats.org/officeDocument/2006/relationships/slideLayout" Target="../slideLayouts/slideLayout338.xml"/><Relationship Id="rId9" Type="http://schemas.openxmlformats.org/officeDocument/2006/relationships/slideLayout" Target="../slideLayouts/slideLayout339.xml"/><Relationship Id="rId10" Type="http://schemas.openxmlformats.org/officeDocument/2006/relationships/slideLayout" Target="../slideLayouts/slideLayout340.xml"/></Relationships>
</file>

<file path=ppt/slideMasters/_rels/slideMaster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2.xml"/><Relationship Id="rId12" Type="http://schemas.openxmlformats.org/officeDocument/2006/relationships/theme" Target="../theme/theme32.xml"/><Relationship Id="rId1" Type="http://schemas.openxmlformats.org/officeDocument/2006/relationships/slideLayout" Target="../slideLayouts/slideLayout342.xml"/><Relationship Id="rId2" Type="http://schemas.openxmlformats.org/officeDocument/2006/relationships/slideLayout" Target="../slideLayouts/slideLayout343.xml"/><Relationship Id="rId3" Type="http://schemas.openxmlformats.org/officeDocument/2006/relationships/slideLayout" Target="../slideLayouts/slideLayout344.xml"/><Relationship Id="rId4" Type="http://schemas.openxmlformats.org/officeDocument/2006/relationships/slideLayout" Target="../slideLayouts/slideLayout345.xml"/><Relationship Id="rId5" Type="http://schemas.openxmlformats.org/officeDocument/2006/relationships/slideLayout" Target="../slideLayouts/slideLayout346.xml"/><Relationship Id="rId6" Type="http://schemas.openxmlformats.org/officeDocument/2006/relationships/slideLayout" Target="../slideLayouts/slideLayout347.xml"/><Relationship Id="rId7" Type="http://schemas.openxmlformats.org/officeDocument/2006/relationships/slideLayout" Target="../slideLayouts/slideLayout348.xml"/><Relationship Id="rId8" Type="http://schemas.openxmlformats.org/officeDocument/2006/relationships/slideLayout" Target="../slideLayouts/slideLayout349.xml"/><Relationship Id="rId9" Type="http://schemas.openxmlformats.org/officeDocument/2006/relationships/slideLayout" Target="../slideLayouts/slideLayout350.xml"/><Relationship Id="rId10" Type="http://schemas.openxmlformats.org/officeDocument/2006/relationships/slideLayout" Target="../slideLayouts/slideLayout351.xml"/></Relationships>
</file>

<file path=ppt/slideMasters/_rels/slideMaster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3.xml"/><Relationship Id="rId12" Type="http://schemas.openxmlformats.org/officeDocument/2006/relationships/theme" Target="../theme/theme33.xml"/><Relationship Id="rId1" Type="http://schemas.openxmlformats.org/officeDocument/2006/relationships/slideLayout" Target="../slideLayouts/slideLayout353.xml"/><Relationship Id="rId2" Type="http://schemas.openxmlformats.org/officeDocument/2006/relationships/slideLayout" Target="../slideLayouts/slideLayout354.xml"/><Relationship Id="rId3" Type="http://schemas.openxmlformats.org/officeDocument/2006/relationships/slideLayout" Target="../slideLayouts/slideLayout355.xml"/><Relationship Id="rId4" Type="http://schemas.openxmlformats.org/officeDocument/2006/relationships/slideLayout" Target="../slideLayouts/slideLayout356.xml"/><Relationship Id="rId5" Type="http://schemas.openxmlformats.org/officeDocument/2006/relationships/slideLayout" Target="../slideLayouts/slideLayout357.xml"/><Relationship Id="rId6" Type="http://schemas.openxmlformats.org/officeDocument/2006/relationships/slideLayout" Target="../slideLayouts/slideLayout358.xml"/><Relationship Id="rId7" Type="http://schemas.openxmlformats.org/officeDocument/2006/relationships/slideLayout" Target="../slideLayouts/slideLayout359.xml"/><Relationship Id="rId8" Type="http://schemas.openxmlformats.org/officeDocument/2006/relationships/slideLayout" Target="../slideLayouts/slideLayout360.xml"/><Relationship Id="rId9" Type="http://schemas.openxmlformats.org/officeDocument/2006/relationships/slideLayout" Target="../slideLayouts/slideLayout361.xml"/><Relationship Id="rId10" Type="http://schemas.openxmlformats.org/officeDocument/2006/relationships/slideLayout" Target="../slideLayouts/slideLayout362.xml"/></Relationships>
</file>

<file path=ppt/slideMasters/_rels/slideMaster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4.xml"/><Relationship Id="rId12" Type="http://schemas.openxmlformats.org/officeDocument/2006/relationships/theme" Target="../theme/theme34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364.xml"/><Relationship Id="rId2" Type="http://schemas.openxmlformats.org/officeDocument/2006/relationships/slideLayout" Target="../slideLayouts/slideLayout365.xml"/><Relationship Id="rId3" Type="http://schemas.openxmlformats.org/officeDocument/2006/relationships/slideLayout" Target="../slideLayouts/slideLayout366.xml"/><Relationship Id="rId4" Type="http://schemas.openxmlformats.org/officeDocument/2006/relationships/slideLayout" Target="../slideLayouts/slideLayout367.xml"/><Relationship Id="rId5" Type="http://schemas.openxmlformats.org/officeDocument/2006/relationships/slideLayout" Target="../slideLayouts/slideLayout368.xml"/><Relationship Id="rId6" Type="http://schemas.openxmlformats.org/officeDocument/2006/relationships/slideLayout" Target="../slideLayouts/slideLayout369.xml"/><Relationship Id="rId7" Type="http://schemas.openxmlformats.org/officeDocument/2006/relationships/slideLayout" Target="../slideLayouts/slideLayout370.xml"/><Relationship Id="rId8" Type="http://schemas.openxmlformats.org/officeDocument/2006/relationships/slideLayout" Target="../slideLayouts/slideLayout371.xml"/><Relationship Id="rId9" Type="http://schemas.openxmlformats.org/officeDocument/2006/relationships/slideLayout" Target="../slideLayouts/slideLayout372.xml"/><Relationship Id="rId10" Type="http://schemas.openxmlformats.org/officeDocument/2006/relationships/slideLayout" Target="../slideLayouts/slideLayout373.xml"/></Relationships>
</file>

<file path=ppt/slideMasters/_rels/slideMaster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5.xml"/><Relationship Id="rId12" Type="http://schemas.openxmlformats.org/officeDocument/2006/relationships/theme" Target="../theme/theme35.xml"/><Relationship Id="rId1" Type="http://schemas.openxmlformats.org/officeDocument/2006/relationships/slideLayout" Target="../slideLayouts/slideLayout375.xml"/><Relationship Id="rId2" Type="http://schemas.openxmlformats.org/officeDocument/2006/relationships/slideLayout" Target="../slideLayouts/slideLayout376.xml"/><Relationship Id="rId3" Type="http://schemas.openxmlformats.org/officeDocument/2006/relationships/slideLayout" Target="../slideLayouts/slideLayout377.xml"/><Relationship Id="rId4" Type="http://schemas.openxmlformats.org/officeDocument/2006/relationships/slideLayout" Target="../slideLayouts/slideLayout378.xml"/><Relationship Id="rId5" Type="http://schemas.openxmlformats.org/officeDocument/2006/relationships/slideLayout" Target="../slideLayouts/slideLayout379.xml"/><Relationship Id="rId6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1.xml"/><Relationship Id="rId8" Type="http://schemas.openxmlformats.org/officeDocument/2006/relationships/slideLayout" Target="../slideLayouts/slideLayout382.xml"/><Relationship Id="rId9" Type="http://schemas.openxmlformats.org/officeDocument/2006/relationships/slideLayout" Target="../slideLayouts/slideLayout383.xml"/><Relationship Id="rId10" Type="http://schemas.openxmlformats.org/officeDocument/2006/relationships/slideLayout" Target="../slideLayouts/slideLayout384.xml"/></Relationships>
</file>

<file path=ppt/slideMasters/_rels/slideMaster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6.xml"/><Relationship Id="rId12" Type="http://schemas.openxmlformats.org/officeDocument/2006/relationships/theme" Target="../theme/theme36.xml"/><Relationship Id="rId1" Type="http://schemas.openxmlformats.org/officeDocument/2006/relationships/slideLayout" Target="../slideLayouts/slideLayout386.xml"/><Relationship Id="rId2" Type="http://schemas.openxmlformats.org/officeDocument/2006/relationships/slideLayout" Target="../slideLayouts/slideLayout387.xml"/><Relationship Id="rId3" Type="http://schemas.openxmlformats.org/officeDocument/2006/relationships/slideLayout" Target="../slideLayouts/slideLayout388.xml"/><Relationship Id="rId4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1.xml"/><Relationship Id="rId7" Type="http://schemas.openxmlformats.org/officeDocument/2006/relationships/slideLayout" Target="../slideLayouts/slideLayout392.xml"/><Relationship Id="rId8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5.xml"/></Relationships>
</file>

<file path=ppt/slideMasters/_rels/slideMaster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7.xml"/><Relationship Id="rId12" Type="http://schemas.openxmlformats.org/officeDocument/2006/relationships/theme" Target="../theme/theme37.xml"/><Relationship Id="rId1" Type="http://schemas.openxmlformats.org/officeDocument/2006/relationships/slideLayout" Target="../slideLayouts/slideLayout397.xml"/><Relationship Id="rId2" Type="http://schemas.openxmlformats.org/officeDocument/2006/relationships/slideLayout" Target="../slideLayouts/slideLayout398.xml"/><Relationship Id="rId3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3.xml"/><Relationship Id="rId8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06.xml"/></Relationships>
</file>

<file path=ppt/slideMasters/_rels/slideMaster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8.xml"/><Relationship Id="rId12" Type="http://schemas.openxmlformats.org/officeDocument/2006/relationships/theme" Target="../theme/theme38.xml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408.xml"/><Relationship Id="rId2" Type="http://schemas.openxmlformats.org/officeDocument/2006/relationships/slideLayout" Target="../slideLayouts/slideLayout409.xml"/><Relationship Id="rId3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11.xml"/><Relationship Id="rId5" Type="http://schemas.openxmlformats.org/officeDocument/2006/relationships/slideLayout" Target="../slideLayouts/slideLayout412.xml"/><Relationship Id="rId6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4.xml"/><Relationship Id="rId8" Type="http://schemas.openxmlformats.org/officeDocument/2006/relationships/slideLayout" Target="../slideLayouts/slideLayout415.xml"/><Relationship Id="rId9" Type="http://schemas.openxmlformats.org/officeDocument/2006/relationships/slideLayout" Target="../slideLayouts/slideLayout416.xml"/><Relationship Id="rId10" Type="http://schemas.openxmlformats.org/officeDocument/2006/relationships/slideLayout" Target="../slideLayouts/slideLayout417.xml"/></Relationships>
</file>

<file path=ppt/slideMasters/_rels/slideMaster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9.xml"/><Relationship Id="rId12" Type="http://schemas.openxmlformats.org/officeDocument/2006/relationships/theme" Target="../theme/theme39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19.xml"/><Relationship Id="rId2" Type="http://schemas.openxmlformats.org/officeDocument/2006/relationships/slideLayout" Target="../slideLayouts/slideLayout420.xml"/><Relationship Id="rId3" Type="http://schemas.openxmlformats.org/officeDocument/2006/relationships/slideLayout" Target="../slideLayouts/slideLayout421.xml"/><Relationship Id="rId4" Type="http://schemas.openxmlformats.org/officeDocument/2006/relationships/slideLayout" Target="../slideLayouts/slideLayout422.xml"/><Relationship Id="rId5" Type="http://schemas.openxmlformats.org/officeDocument/2006/relationships/slideLayout" Target="../slideLayouts/slideLayout423.xml"/><Relationship Id="rId6" Type="http://schemas.openxmlformats.org/officeDocument/2006/relationships/slideLayout" Target="../slideLayouts/slideLayout424.xml"/><Relationship Id="rId7" Type="http://schemas.openxmlformats.org/officeDocument/2006/relationships/slideLayout" Target="../slideLayouts/slideLayout425.xml"/><Relationship Id="rId8" Type="http://schemas.openxmlformats.org/officeDocument/2006/relationships/slideLayout" Target="../slideLayouts/slideLayout426.xml"/><Relationship Id="rId9" Type="http://schemas.openxmlformats.org/officeDocument/2006/relationships/slideLayout" Target="../slideLayouts/slideLayout427.xml"/><Relationship Id="rId10" Type="http://schemas.openxmlformats.org/officeDocument/2006/relationships/slideLayout" Target="../slideLayouts/slideLayout4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0.xml"/><Relationship Id="rId12" Type="http://schemas.openxmlformats.org/officeDocument/2006/relationships/theme" Target="../theme/theme40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30.xml"/><Relationship Id="rId2" Type="http://schemas.openxmlformats.org/officeDocument/2006/relationships/slideLayout" Target="../slideLayouts/slideLayout431.xml"/><Relationship Id="rId3" Type="http://schemas.openxmlformats.org/officeDocument/2006/relationships/slideLayout" Target="../slideLayouts/slideLayout432.xml"/><Relationship Id="rId4" Type="http://schemas.openxmlformats.org/officeDocument/2006/relationships/slideLayout" Target="../slideLayouts/slideLayout433.xml"/><Relationship Id="rId5" Type="http://schemas.openxmlformats.org/officeDocument/2006/relationships/slideLayout" Target="../slideLayouts/slideLayout434.xml"/><Relationship Id="rId6" Type="http://schemas.openxmlformats.org/officeDocument/2006/relationships/slideLayout" Target="../slideLayouts/slideLayout435.xml"/><Relationship Id="rId7" Type="http://schemas.openxmlformats.org/officeDocument/2006/relationships/slideLayout" Target="../slideLayouts/slideLayout436.xml"/><Relationship Id="rId8" Type="http://schemas.openxmlformats.org/officeDocument/2006/relationships/slideLayout" Target="../slideLayouts/slideLayout437.xml"/><Relationship Id="rId9" Type="http://schemas.openxmlformats.org/officeDocument/2006/relationships/slideLayout" Target="../slideLayouts/slideLayout438.xml"/><Relationship Id="rId10" Type="http://schemas.openxmlformats.org/officeDocument/2006/relationships/slideLayout" Target="../slideLayouts/slideLayout439.xml"/></Relationships>
</file>

<file path=ppt/slideMasters/_rels/slideMaster4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1.xml"/><Relationship Id="rId12" Type="http://schemas.openxmlformats.org/officeDocument/2006/relationships/theme" Target="../theme/theme41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41.xml"/><Relationship Id="rId2" Type="http://schemas.openxmlformats.org/officeDocument/2006/relationships/slideLayout" Target="../slideLayouts/slideLayout442.xml"/><Relationship Id="rId3" Type="http://schemas.openxmlformats.org/officeDocument/2006/relationships/slideLayout" Target="../slideLayouts/slideLayout443.xml"/><Relationship Id="rId4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45.xml"/><Relationship Id="rId6" Type="http://schemas.openxmlformats.org/officeDocument/2006/relationships/slideLayout" Target="../slideLayouts/slideLayout446.xml"/><Relationship Id="rId7" Type="http://schemas.openxmlformats.org/officeDocument/2006/relationships/slideLayout" Target="../slideLayouts/slideLayout447.xml"/><Relationship Id="rId8" Type="http://schemas.openxmlformats.org/officeDocument/2006/relationships/slideLayout" Target="../slideLayouts/slideLayout448.xml"/><Relationship Id="rId9" Type="http://schemas.openxmlformats.org/officeDocument/2006/relationships/slideLayout" Target="../slideLayouts/slideLayout449.xml"/><Relationship Id="rId10" Type="http://schemas.openxmlformats.org/officeDocument/2006/relationships/slideLayout" Target="../slideLayouts/slideLayout450.xml"/></Relationships>
</file>

<file path=ppt/slideMasters/_rels/slideMaster4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2.xml"/><Relationship Id="rId12" Type="http://schemas.openxmlformats.org/officeDocument/2006/relationships/theme" Target="../theme/theme42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52.xml"/><Relationship Id="rId2" Type="http://schemas.openxmlformats.org/officeDocument/2006/relationships/slideLayout" Target="../slideLayouts/slideLayout453.xml"/><Relationship Id="rId3" Type="http://schemas.openxmlformats.org/officeDocument/2006/relationships/slideLayout" Target="../slideLayouts/slideLayout454.xml"/><Relationship Id="rId4" Type="http://schemas.openxmlformats.org/officeDocument/2006/relationships/slideLayout" Target="../slideLayouts/slideLayout455.xml"/><Relationship Id="rId5" Type="http://schemas.openxmlformats.org/officeDocument/2006/relationships/slideLayout" Target="../slideLayouts/slideLayout456.xml"/><Relationship Id="rId6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58.xml"/><Relationship Id="rId8" Type="http://schemas.openxmlformats.org/officeDocument/2006/relationships/slideLayout" Target="../slideLayouts/slideLayout459.xml"/><Relationship Id="rId9" Type="http://schemas.openxmlformats.org/officeDocument/2006/relationships/slideLayout" Target="../slideLayouts/slideLayout460.xml"/><Relationship Id="rId10" Type="http://schemas.openxmlformats.org/officeDocument/2006/relationships/slideLayout" Target="../slideLayouts/slideLayout461.xml"/></Relationships>
</file>

<file path=ppt/slideMasters/_rels/slideMaster4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3.xml"/><Relationship Id="rId12" Type="http://schemas.openxmlformats.org/officeDocument/2006/relationships/theme" Target="../theme/theme43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63.xml"/><Relationship Id="rId2" Type="http://schemas.openxmlformats.org/officeDocument/2006/relationships/slideLayout" Target="../slideLayouts/slideLayout464.xml"/><Relationship Id="rId3" Type="http://schemas.openxmlformats.org/officeDocument/2006/relationships/slideLayout" Target="../slideLayouts/slideLayout465.xml"/><Relationship Id="rId4" Type="http://schemas.openxmlformats.org/officeDocument/2006/relationships/slideLayout" Target="../slideLayouts/slideLayout466.xml"/><Relationship Id="rId5" Type="http://schemas.openxmlformats.org/officeDocument/2006/relationships/slideLayout" Target="../slideLayouts/slideLayout467.xml"/><Relationship Id="rId6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69.xml"/><Relationship Id="rId8" Type="http://schemas.openxmlformats.org/officeDocument/2006/relationships/slideLayout" Target="../slideLayouts/slideLayout470.xml"/><Relationship Id="rId9" Type="http://schemas.openxmlformats.org/officeDocument/2006/relationships/slideLayout" Target="../slideLayouts/slideLayout471.xml"/><Relationship Id="rId10" Type="http://schemas.openxmlformats.org/officeDocument/2006/relationships/slideLayout" Target="../slideLayouts/slideLayout472.xml"/></Relationships>
</file>

<file path=ppt/slideMasters/_rels/slideMaster4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4.xml"/><Relationship Id="rId12" Type="http://schemas.openxmlformats.org/officeDocument/2006/relationships/theme" Target="../theme/theme44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74.xml"/><Relationship Id="rId2" Type="http://schemas.openxmlformats.org/officeDocument/2006/relationships/slideLayout" Target="../slideLayouts/slideLayout475.xml"/><Relationship Id="rId3" Type="http://schemas.openxmlformats.org/officeDocument/2006/relationships/slideLayout" Target="../slideLayouts/slideLayout476.xml"/><Relationship Id="rId4" Type="http://schemas.openxmlformats.org/officeDocument/2006/relationships/slideLayout" Target="../slideLayouts/slideLayout477.xml"/><Relationship Id="rId5" Type="http://schemas.openxmlformats.org/officeDocument/2006/relationships/slideLayout" Target="../slideLayouts/slideLayout478.xml"/><Relationship Id="rId6" Type="http://schemas.openxmlformats.org/officeDocument/2006/relationships/slideLayout" Target="../slideLayouts/slideLayout479.xml"/><Relationship Id="rId7" Type="http://schemas.openxmlformats.org/officeDocument/2006/relationships/slideLayout" Target="../slideLayouts/slideLayout480.xml"/><Relationship Id="rId8" Type="http://schemas.openxmlformats.org/officeDocument/2006/relationships/slideLayout" Target="../slideLayouts/slideLayout481.xml"/><Relationship Id="rId9" Type="http://schemas.openxmlformats.org/officeDocument/2006/relationships/slideLayout" Target="../slideLayouts/slideLayout482.xml"/><Relationship Id="rId10" Type="http://schemas.openxmlformats.org/officeDocument/2006/relationships/slideLayout" Target="../slideLayouts/slideLayout483.xml"/></Relationships>
</file>

<file path=ppt/slideMasters/_rels/slideMaster4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5.xml"/><Relationship Id="rId12" Type="http://schemas.openxmlformats.org/officeDocument/2006/relationships/theme" Target="../theme/theme45.xml"/><Relationship Id="rId13" Type="http://schemas.openxmlformats.org/officeDocument/2006/relationships/image" Target="../media/image21.png"/><Relationship Id="rId1" Type="http://schemas.openxmlformats.org/officeDocument/2006/relationships/slideLayout" Target="../slideLayouts/slideLayout485.xml"/><Relationship Id="rId2" Type="http://schemas.openxmlformats.org/officeDocument/2006/relationships/slideLayout" Target="../slideLayouts/slideLayout486.xml"/><Relationship Id="rId3" Type="http://schemas.openxmlformats.org/officeDocument/2006/relationships/slideLayout" Target="../slideLayouts/slideLayout487.xml"/><Relationship Id="rId4" Type="http://schemas.openxmlformats.org/officeDocument/2006/relationships/slideLayout" Target="../slideLayouts/slideLayout488.xml"/><Relationship Id="rId5" Type="http://schemas.openxmlformats.org/officeDocument/2006/relationships/slideLayout" Target="../slideLayouts/slideLayout489.xml"/><Relationship Id="rId6" Type="http://schemas.openxmlformats.org/officeDocument/2006/relationships/slideLayout" Target="../slideLayouts/slideLayout490.xml"/><Relationship Id="rId7" Type="http://schemas.openxmlformats.org/officeDocument/2006/relationships/slideLayout" Target="../slideLayouts/slideLayout491.xml"/><Relationship Id="rId8" Type="http://schemas.openxmlformats.org/officeDocument/2006/relationships/slideLayout" Target="../slideLayouts/slideLayout492.xml"/><Relationship Id="rId9" Type="http://schemas.openxmlformats.org/officeDocument/2006/relationships/slideLayout" Target="../slideLayouts/slideLayout493.xml"/><Relationship Id="rId10" Type="http://schemas.openxmlformats.org/officeDocument/2006/relationships/slideLayout" Target="../slideLayouts/slideLayout494.xml"/></Relationships>
</file>

<file path=ppt/slideMasters/_rels/slideMaster4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6.xml"/><Relationship Id="rId12" Type="http://schemas.openxmlformats.org/officeDocument/2006/relationships/theme" Target="../theme/theme46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96.xml"/><Relationship Id="rId2" Type="http://schemas.openxmlformats.org/officeDocument/2006/relationships/slideLayout" Target="../slideLayouts/slideLayout497.xml"/><Relationship Id="rId3" Type="http://schemas.openxmlformats.org/officeDocument/2006/relationships/slideLayout" Target="../slideLayouts/slideLayout498.xml"/><Relationship Id="rId4" Type="http://schemas.openxmlformats.org/officeDocument/2006/relationships/slideLayout" Target="../slideLayouts/slideLayout499.xml"/><Relationship Id="rId5" Type="http://schemas.openxmlformats.org/officeDocument/2006/relationships/slideLayout" Target="../slideLayouts/slideLayout500.xml"/><Relationship Id="rId6" Type="http://schemas.openxmlformats.org/officeDocument/2006/relationships/slideLayout" Target="../slideLayouts/slideLayout501.xml"/><Relationship Id="rId7" Type="http://schemas.openxmlformats.org/officeDocument/2006/relationships/slideLayout" Target="../slideLayouts/slideLayout502.xml"/><Relationship Id="rId8" Type="http://schemas.openxmlformats.org/officeDocument/2006/relationships/slideLayout" Target="../slideLayouts/slideLayout503.xml"/><Relationship Id="rId9" Type="http://schemas.openxmlformats.org/officeDocument/2006/relationships/slideLayout" Target="../slideLayouts/slideLayout504.xml"/><Relationship Id="rId10" Type="http://schemas.openxmlformats.org/officeDocument/2006/relationships/slideLayout" Target="../slideLayouts/slideLayout505.xml"/></Relationships>
</file>

<file path=ppt/slideMasters/_rels/slideMaster4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7.xml"/><Relationship Id="rId12" Type="http://schemas.openxmlformats.org/officeDocument/2006/relationships/theme" Target="../theme/theme47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507.xml"/><Relationship Id="rId2" Type="http://schemas.openxmlformats.org/officeDocument/2006/relationships/slideLayout" Target="../slideLayouts/slideLayout508.xml"/><Relationship Id="rId3" Type="http://schemas.openxmlformats.org/officeDocument/2006/relationships/slideLayout" Target="../slideLayouts/slideLayout509.xml"/><Relationship Id="rId4" Type="http://schemas.openxmlformats.org/officeDocument/2006/relationships/slideLayout" Target="../slideLayouts/slideLayout510.xml"/><Relationship Id="rId5" Type="http://schemas.openxmlformats.org/officeDocument/2006/relationships/slideLayout" Target="../slideLayouts/slideLayout511.xml"/><Relationship Id="rId6" Type="http://schemas.openxmlformats.org/officeDocument/2006/relationships/slideLayout" Target="../slideLayouts/slideLayout512.xml"/><Relationship Id="rId7" Type="http://schemas.openxmlformats.org/officeDocument/2006/relationships/slideLayout" Target="../slideLayouts/slideLayout513.xml"/><Relationship Id="rId8" Type="http://schemas.openxmlformats.org/officeDocument/2006/relationships/slideLayout" Target="../slideLayouts/slideLayout514.xml"/><Relationship Id="rId9" Type="http://schemas.openxmlformats.org/officeDocument/2006/relationships/slideLayout" Target="../slideLayouts/slideLayout515.xml"/><Relationship Id="rId10" Type="http://schemas.openxmlformats.org/officeDocument/2006/relationships/slideLayout" Target="../slideLayouts/slideLayout516.xml"/></Relationships>
</file>

<file path=ppt/slideMasters/_rels/slideMaster4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8.xml"/><Relationship Id="rId12" Type="http://schemas.openxmlformats.org/officeDocument/2006/relationships/theme" Target="../theme/theme48.xml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518.xml"/><Relationship Id="rId2" Type="http://schemas.openxmlformats.org/officeDocument/2006/relationships/slideLayout" Target="../slideLayouts/slideLayout519.xml"/><Relationship Id="rId3" Type="http://schemas.openxmlformats.org/officeDocument/2006/relationships/slideLayout" Target="../slideLayouts/slideLayout520.xml"/><Relationship Id="rId4" Type="http://schemas.openxmlformats.org/officeDocument/2006/relationships/slideLayout" Target="../slideLayouts/slideLayout521.xml"/><Relationship Id="rId5" Type="http://schemas.openxmlformats.org/officeDocument/2006/relationships/slideLayout" Target="../slideLayouts/slideLayout522.xml"/><Relationship Id="rId6" Type="http://schemas.openxmlformats.org/officeDocument/2006/relationships/slideLayout" Target="../slideLayouts/slideLayout523.xml"/><Relationship Id="rId7" Type="http://schemas.openxmlformats.org/officeDocument/2006/relationships/slideLayout" Target="../slideLayouts/slideLayout524.xml"/><Relationship Id="rId8" Type="http://schemas.openxmlformats.org/officeDocument/2006/relationships/slideLayout" Target="../slideLayouts/slideLayout525.xml"/><Relationship Id="rId9" Type="http://schemas.openxmlformats.org/officeDocument/2006/relationships/slideLayout" Target="../slideLayouts/slideLayout526.xml"/><Relationship Id="rId10" Type="http://schemas.openxmlformats.org/officeDocument/2006/relationships/slideLayout" Target="../slideLayouts/slideLayout527.xml"/></Relationships>
</file>

<file path=ppt/slideMasters/_rels/slideMaster4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9.xml"/><Relationship Id="rId12" Type="http://schemas.openxmlformats.org/officeDocument/2006/relationships/theme" Target="../theme/theme49.xml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" Type="http://schemas.openxmlformats.org/officeDocument/2006/relationships/slideLayout" Target="../slideLayouts/slideLayout529.xml"/><Relationship Id="rId2" Type="http://schemas.openxmlformats.org/officeDocument/2006/relationships/slideLayout" Target="../slideLayouts/slideLayout530.xml"/><Relationship Id="rId3" Type="http://schemas.openxmlformats.org/officeDocument/2006/relationships/slideLayout" Target="../slideLayouts/slideLayout531.xml"/><Relationship Id="rId4" Type="http://schemas.openxmlformats.org/officeDocument/2006/relationships/slideLayout" Target="../slideLayouts/slideLayout532.xml"/><Relationship Id="rId5" Type="http://schemas.openxmlformats.org/officeDocument/2006/relationships/slideLayout" Target="../slideLayouts/slideLayout533.xml"/><Relationship Id="rId6" Type="http://schemas.openxmlformats.org/officeDocument/2006/relationships/slideLayout" Target="../slideLayouts/slideLayout534.xml"/><Relationship Id="rId7" Type="http://schemas.openxmlformats.org/officeDocument/2006/relationships/slideLayout" Target="../slideLayouts/slideLayout535.xml"/><Relationship Id="rId8" Type="http://schemas.openxmlformats.org/officeDocument/2006/relationships/slideLayout" Target="../slideLayouts/slideLayout536.xml"/><Relationship Id="rId9" Type="http://schemas.openxmlformats.org/officeDocument/2006/relationships/slideLayout" Target="../slideLayouts/slideLayout537.xml"/><Relationship Id="rId10" Type="http://schemas.openxmlformats.org/officeDocument/2006/relationships/slideLayout" Target="../slideLayouts/slideLayout53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0.xml"/><Relationship Id="rId12" Type="http://schemas.openxmlformats.org/officeDocument/2006/relationships/theme" Target="../theme/theme50.xml"/><Relationship Id="rId13" Type="http://schemas.openxmlformats.org/officeDocument/2006/relationships/image" Target="../media/image24.png"/><Relationship Id="rId14" Type="http://schemas.openxmlformats.org/officeDocument/2006/relationships/image" Target="../media/image23.png"/><Relationship Id="rId1" Type="http://schemas.openxmlformats.org/officeDocument/2006/relationships/slideLayout" Target="../slideLayouts/slideLayout540.xml"/><Relationship Id="rId2" Type="http://schemas.openxmlformats.org/officeDocument/2006/relationships/slideLayout" Target="../slideLayouts/slideLayout541.xml"/><Relationship Id="rId3" Type="http://schemas.openxmlformats.org/officeDocument/2006/relationships/slideLayout" Target="../slideLayouts/slideLayout542.xml"/><Relationship Id="rId4" Type="http://schemas.openxmlformats.org/officeDocument/2006/relationships/slideLayout" Target="../slideLayouts/slideLayout543.xml"/><Relationship Id="rId5" Type="http://schemas.openxmlformats.org/officeDocument/2006/relationships/slideLayout" Target="../slideLayouts/slideLayout544.xml"/><Relationship Id="rId6" Type="http://schemas.openxmlformats.org/officeDocument/2006/relationships/slideLayout" Target="../slideLayouts/slideLayout545.xml"/><Relationship Id="rId7" Type="http://schemas.openxmlformats.org/officeDocument/2006/relationships/slideLayout" Target="../slideLayouts/slideLayout546.xml"/><Relationship Id="rId8" Type="http://schemas.openxmlformats.org/officeDocument/2006/relationships/slideLayout" Target="../slideLayouts/slideLayout547.xml"/><Relationship Id="rId9" Type="http://schemas.openxmlformats.org/officeDocument/2006/relationships/slideLayout" Target="../slideLayouts/slideLayout548.xml"/><Relationship Id="rId10" Type="http://schemas.openxmlformats.org/officeDocument/2006/relationships/slideLayout" Target="../slideLayouts/slideLayout549.xml"/></Relationships>
</file>

<file path=ppt/slideMasters/_rels/slideMaster5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1.xml"/><Relationship Id="rId12" Type="http://schemas.openxmlformats.org/officeDocument/2006/relationships/theme" Target="../theme/theme51.xml"/><Relationship Id="rId13" Type="http://schemas.openxmlformats.org/officeDocument/2006/relationships/image" Target="../media/image25.png"/><Relationship Id="rId1" Type="http://schemas.openxmlformats.org/officeDocument/2006/relationships/slideLayout" Target="../slideLayouts/slideLayout551.xml"/><Relationship Id="rId2" Type="http://schemas.openxmlformats.org/officeDocument/2006/relationships/slideLayout" Target="../slideLayouts/slideLayout552.xml"/><Relationship Id="rId3" Type="http://schemas.openxmlformats.org/officeDocument/2006/relationships/slideLayout" Target="../slideLayouts/slideLayout553.xml"/><Relationship Id="rId4" Type="http://schemas.openxmlformats.org/officeDocument/2006/relationships/slideLayout" Target="../slideLayouts/slideLayout554.xml"/><Relationship Id="rId5" Type="http://schemas.openxmlformats.org/officeDocument/2006/relationships/slideLayout" Target="../slideLayouts/slideLayout555.xml"/><Relationship Id="rId6" Type="http://schemas.openxmlformats.org/officeDocument/2006/relationships/slideLayout" Target="../slideLayouts/slideLayout556.xml"/><Relationship Id="rId7" Type="http://schemas.openxmlformats.org/officeDocument/2006/relationships/slideLayout" Target="../slideLayouts/slideLayout557.xml"/><Relationship Id="rId8" Type="http://schemas.openxmlformats.org/officeDocument/2006/relationships/slideLayout" Target="../slideLayouts/slideLayout558.xml"/><Relationship Id="rId9" Type="http://schemas.openxmlformats.org/officeDocument/2006/relationships/slideLayout" Target="../slideLayouts/slideLayout559.xml"/><Relationship Id="rId10" Type="http://schemas.openxmlformats.org/officeDocument/2006/relationships/slideLayout" Target="../slideLayouts/slideLayout560.xml"/></Relationships>
</file>

<file path=ppt/slideMasters/_rels/slideMaster5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2.xml"/><Relationship Id="rId12" Type="http://schemas.openxmlformats.org/officeDocument/2006/relationships/theme" Target="../theme/theme52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562.xml"/><Relationship Id="rId2" Type="http://schemas.openxmlformats.org/officeDocument/2006/relationships/slideLayout" Target="../slideLayouts/slideLayout563.xml"/><Relationship Id="rId3" Type="http://schemas.openxmlformats.org/officeDocument/2006/relationships/slideLayout" Target="../slideLayouts/slideLayout564.xml"/><Relationship Id="rId4" Type="http://schemas.openxmlformats.org/officeDocument/2006/relationships/slideLayout" Target="../slideLayouts/slideLayout565.xml"/><Relationship Id="rId5" Type="http://schemas.openxmlformats.org/officeDocument/2006/relationships/slideLayout" Target="../slideLayouts/slideLayout566.xml"/><Relationship Id="rId6" Type="http://schemas.openxmlformats.org/officeDocument/2006/relationships/slideLayout" Target="../slideLayouts/slideLayout567.xml"/><Relationship Id="rId7" Type="http://schemas.openxmlformats.org/officeDocument/2006/relationships/slideLayout" Target="../slideLayouts/slideLayout568.xml"/><Relationship Id="rId8" Type="http://schemas.openxmlformats.org/officeDocument/2006/relationships/slideLayout" Target="../slideLayouts/slideLayout569.xml"/><Relationship Id="rId9" Type="http://schemas.openxmlformats.org/officeDocument/2006/relationships/slideLayout" Target="../slideLayouts/slideLayout570.xml"/><Relationship Id="rId10" Type="http://schemas.openxmlformats.org/officeDocument/2006/relationships/slideLayout" Target="../slideLayouts/slideLayout571.xml"/></Relationships>
</file>

<file path=ppt/slideMasters/_rels/slideMaster5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3.xml"/><Relationship Id="rId12" Type="http://schemas.openxmlformats.org/officeDocument/2006/relationships/theme" Target="../theme/theme53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573.xml"/><Relationship Id="rId2" Type="http://schemas.openxmlformats.org/officeDocument/2006/relationships/slideLayout" Target="../slideLayouts/slideLayout574.xml"/><Relationship Id="rId3" Type="http://schemas.openxmlformats.org/officeDocument/2006/relationships/slideLayout" Target="../slideLayouts/slideLayout575.xml"/><Relationship Id="rId4" Type="http://schemas.openxmlformats.org/officeDocument/2006/relationships/slideLayout" Target="../slideLayouts/slideLayout576.xml"/><Relationship Id="rId5" Type="http://schemas.openxmlformats.org/officeDocument/2006/relationships/slideLayout" Target="../slideLayouts/slideLayout577.xml"/><Relationship Id="rId6" Type="http://schemas.openxmlformats.org/officeDocument/2006/relationships/slideLayout" Target="../slideLayouts/slideLayout578.xml"/><Relationship Id="rId7" Type="http://schemas.openxmlformats.org/officeDocument/2006/relationships/slideLayout" Target="../slideLayouts/slideLayout579.xml"/><Relationship Id="rId8" Type="http://schemas.openxmlformats.org/officeDocument/2006/relationships/slideLayout" Target="../slideLayouts/slideLayout580.xml"/><Relationship Id="rId9" Type="http://schemas.openxmlformats.org/officeDocument/2006/relationships/slideLayout" Target="../slideLayouts/slideLayout581.xml"/><Relationship Id="rId10" Type="http://schemas.openxmlformats.org/officeDocument/2006/relationships/slideLayout" Target="../slideLayouts/slideLayout582.xml"/></Relationships>
</file>

<file path=ppt/slideMasters/_rels/slideMaster5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4.xml"/><Relationship Id="rId12" Type="http://schemas.openxmlformats.org/officeDocument/2006/relationships/theme" Target="../theme/theme54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584.xml"/><Relationship Id="rId2" Type="http://schemas.openxmlformats.org/officeDocument/2006/relationships/slideLayout" Target="../slideLayouts/slideLayout585.xml"/><Relationship Id="rId3" Type="http://schemas.openxmlformats.org/officeDocument/2006/relationships/slideLayout" Target="../slideLayouts/slideLayout586.xml"/><Relationship Id="rId4" Type="http://schemas.openxmlformats.org/officeDocument/2006/relationships/slideLayout" Target="../slideLayouts/slideLayout587.xml"/><Relationship Id="rId5" Type="http://schemas.openxmlformats.org/officeDocument/2006/relationships/slideLayout" Target="../slideLayouts/slideLayout588.xml"/><Relationship Id="rId6" Type="http://schemas.openxmlformats.org/officeDocument/2006/relationships/slideLayout" Target="../slideLayouts/slideLayout589.xml"/><Relationship Id="rId7" Type="http://schemas.openxmlformats.org/officeDocument/2006/relationships/slideLayout" Target="../slideLayouts/slideLayout590.xml"/><Relationship Id="rId8" Type="http://schemas.openxmlformats.org/officeDocument/2006/relationships/slideLayout" Target="../slideLayouts/slideLayout591.xml"/><Relationship Id="rId9" Type="http://schemas.openxmlformats.org/officeDocument/2006/relationships/slideLayout" Target="../slideLayouts/slideLayout592.xml"/><Relationship Id="rId10" Type="http://schemas.openxmlformats.org/officeDocument/2006/relationships/slideLayout" Target="../slideLayouts/slideLayout593.xml"/></Relationships>
</file>

<file path=ppt/slideMasters/_rels/slideMaster5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05.xml"/><Relationship Id="rId12" Type="http://schemas.openxmlformats.org/officeDocument/2006/relationships/theme" Target="../theme/theme55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595.xml"/><Relationship Id="rId2" Type="http://schemas.openxmlformats.org/officeDocument/2006/relationships/slideLayout" Target="../slideLayouts/slideLayout596.xml"/><Relationship Id="rId3" Type="http://schemas.openxmlformats.org/officeDocument/2006/relationships/slideLayout" Target="../slideLayouts/slideLayout597.xml"/><Relationship Id="rId4" Type="http://schemas.openxmlformats.org/officeDocument/2006/relationships/slideLayout" Target="../slideLayouts/slideLayout598.xml"/><Relationship Id="rId5" Type="http://schemas.openxmlformats.org/officeDocument/2006/relationships/slideLayout" Target="../slideLayouts/slideLayout599.xml"/><Relationship Id="rId6" Type="http://schemas.openxmlformats.org/officeDocument/2006/relationships/slideLayout" Target="../slideLayouts/slideLayout600.xml"/><Relationship Id="rId7" Type="http://schemas.openxmlformats.org/officeDocument/2006/relationships/slideLayout" Target="../slideLayouts/slideLayout601.xml"/><Relationship Id="rId8" Type="http://schemas.openxmlformats.org/officeDocument/2006/relationships/slideLayout" Target="../slideLayouts/slideLayout602.xml"/><Relationship Id="rId9" Type="http://schemas.openxmlformats.org/officeDocument/2006/relationships/slideLayout" Target="../slideLayouts/slideLayout603.xml"/><Relationship Id="rId10" Type="http://schemas.openxmlformats.org/officeDocument/2006/relationships/slideLayout" Target="../slideLayouts/slideLayout604.xml"/></Relationships>
</file>

<file path=ppt/slideMasters/_rels/slideMaster5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6.xml"/><Relationship Id="rId12" Type="http://schemas.openxmlformats.org/officeDocument/2006/relationships/theme" Target="../theme/theme56.xml"/><Relationship Id="rId13" Type="http://schemas.openxmlformats.org/officeDocument/2006/relationships/image" Target="../media/image27.jpeg"/><Relationship Id="rId1" Type="http://schemas.openxmlformats.org/officeDocument/2006/relationships/slideLayout" Target="../slideLayouts/slideLayout606.xml"/><Relationship Id="rId2" Type="http://schemas.openxmlformats.org/officeDocument/2006/relationships/slideLayout" Target="../slideLayouts/slideLayout607.xml"/><Relationship Id="rId3" Type="http://schemas.openxmlformats.org/officeDocument/2006/relationships/slideLayout" Target="../slideLayouts/slideLayout608.xml"/><Relationship Id="rId4" Type="http://schemas.openxmlformats.org/officeDocument/2006/relationships/slideLayout" Target="../slideLayouts/slideLayout609.xml"/><Relationship Id="rId5" Type="http://schemas.openxmlformats.org/officeDocument/2006/relationships/slideLayout" Target="../slideLayouts/slideLayout610.xml"/><Relationship Id="rId6" Type="http://schemas.openxmlformats.org/officeDocument/2006/relationships/slideLayout" Target="../slideLayouts/slideLayout611.xml"/><Relationship Id="rId7" Type="http://schemas.openxmlformats.org/officeDocument/2006/relationships/slideLayout" Target="../slideLayouts/slideLayout612.xml"/><Relationship Id="rId8" Type="http://schemas.openxmlformats.org/officeDocument/2006/relationships/slideLayout" Target="../slideLayouts/slideLayout613.xml"/><Relationship Id="rId9" Type="http://schemas.openxmlformats.org/officeDocument/2006/relationships/slideLayout" Target="../slideLayouts/slideLayout614.xml"/><Relationship Id="rId10" Type="http://schemas.openxmlformats.org/officeDocument/2006/relationships/slideLayout" Target="../slideLayouts/slideLayout615.xml"/></Relationships>
</file>

<file path=ppt/slideMasters/_rels/slideMaster5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7.xml"/><Relationship Id="rId12" Type="http://schemas.openxmlformats.org/officeDocument/2006/relationships/theme" Target="../theme/theme57.xml"/><Relationship Id="rId13" Type="http://schemas.openxmlformats.org/officeDocument/2006/relationships/image" Target="../media/image27.jpeg"/><Relationship Id="rId1" Type="http://schemas.openxmlformats.org/officeDocument/2006/relationships/slideLayout" Target="../slideLayouts/slideLayout617.xml"/><Relationship Id="rId2" Type="http://schemas.openxmlformats.org/officeDocument/2006/relationships/slideLayout" Target="../slideLayouts/slideLayout618.xml"/><Relationship Id="rId3" Type="http://schemas.openxmlformats.org/officeDocument/2006/relationships/slideLayout" Target="../slideLayouts/slideLayout619.xml"/><Relationship Id="rId4" Type="http://schemas.openxmlformats.org/officeDocument/2006/relationships/slideLayout" Target="../slideLayouts/slideLayout620.xml"/><Relationship Id="rId5" Type="http://schemas.openxmlformats.org/officeDocument/2006/relationships/slideLayout" Target="../slideLayouts/slideLayout621.xml"/><Relationship Id="rId6" Type="http://schemas.openxmlformats.org/officeDocument/2006/relationships/slideLayout" Target="../slideLayouts/slideLayout622.xml"/><Relationship Id="rId7" Type="http://schemas.openxmlformats.org/officeDocument/2006/relationships/slideLayout" Target="../slideLayouts/slideLayout623.xml"/><Relationship Id="rId8" Type="http://schemas.openxmlformats.org/officeDocument/2006/relationships/slideLayout" Target="../slideLayouts/slideLayout624.xml"/><Relationship Id="rId9" Type="http://schemas.openxmlformats.org/officeDocument/2006/relationships/slideLayout" Target="../slideLayouts/slideLayout625.xml"/><Relationship Id="rId10" Type="http://schemas.openxmlformats.org/officeDocument/2006/relationships/slideLayout" Target="../slideLayouts/slideLayout626.xml"/></Relationships>
</file>

<file path=ppt/slideMasters/_rels/slideMaster5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8.xml"/><Relationship Id="rId12" Type="http://schemas.openxmlformats.org/officeDocument/2006/relationships/theme" Target="../theme/theme58.xml"/><Relationship Id="rId13" Type="http://schemas.openxmlformats.org/officeDocument/2006/relationships/image" Target="../media/image28.png"/><Relationship Id="rId1" Type="http://schemas.openxmlformats.org/officeDocument/2006/relationships/slideLayout" Target="../slideLayouts/slideLayout628.xml"/><Relationship Id="rId2" Type="http://schemas.openxmlformats.org/officeDocument/2006/relationships/slideLayout" Target="../slideLayouts/slideLayout629.xml"/><Relationship Id="rId3" Type="http://schemas.openxmlformats.org/officeDocument/2006/relationships/slideLayout" Target="../slideLayouts/slideLayout630.xml"/><Relationship Id="rId4" Type="http://schemas.openxmlformats.org/officeDocument/2006/relationships/slideLayout" Target="../slideLayouts/slideLayout631.xml"/><Relationship Id="rId5" Type="http://schemas.openxmlformats.org/officeDocument/2006/relationships/slideLayout" Target="../slideLayouts/slideLayout632.xml"/><Relationship Id="rId6" Type="http://schemas.openxmlformats.org/officeDocument/2006/relationships/slideLayout" Target="../slideLayouts/slideLayout633.xml"/><Relationship Id="rId7" Type="http://schemas.openxmlformats.org/officeDocument/2006/relationships/slideLayout" Target="../slideLayouts/slideLayout634.xml"/><Relationship Id="rId8" Type="http://schemas.openxmlformats.org/officeDocument/2006/relationships/slideLayout" Target="../slideLayouts/slideLayout635.xml"/><Relationship Id="rId9" Type="http://schemas.openxmlformats.org/officeDocument/2006/relationships/slideLayout" Target="../slideLayouts/slideLayout636.xml"/><Relationship Id="rId10" Type="http://schemas.openxmlformats.org/officeDocument/2006/relationships/slideLayout" Target="../slideLayouts/slideLayout637.xml"/></Relationships>
</file>

<file path=ppt/slideMasters/_rels/slideMaster5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9.xml"/><Relationship Id="rId12" Type="http://schemas.openxmlformats.org/officeDocument/2006/relationships/theme" Target="../theme/theme59.xml"/><Relationship Id="rId13" Type="http://schemas.openxmlformats.org/officeDocument/2006/relationships/image" Target="../media/image29.png"/><Relationship Id="rId1" Type="http://schemas.openxmlformats.org/officeDocument/2006/relationships/slideLayout" Target="../slideLayouts/slideLayout639.xml"/><Relationship Id="rId2" Type="http://schemas.openxmlformats.org/officeDocument/2006/relationships/slideLayout" Target="../slideLayouts/slideLayout640.xml"/><Relationship Id="rId3" Type="http://schemas.openxmlformats.org/officeDocument/2006/relationships/slideLayout" Target="../slideLayouts/slideLayout641.xml"/><Relationship Id="rId4" Type="http://schemas.openxmlformats.org/officeDocument/2006/relationships/slideLayout" Target="../slideLayouts/slideLayout642.xml"/><Relationship Id="rId5" Type="http://schemas.openxmlformats.org/officeDocument/2006/relationships/slideLayout" Target="../slideLayouts/slideLayout643.xml"/><Relationship Id="rId6" Type="http://schemas.openxmlformats.org/officeDocument/2006/relationships/slideLayout" Target="../slideLayouts/slideLayout644.xml"/><Relationship Id="rId7" Type="http://schemas.openxmlformats.org/officeDocument/2006/relationships/slideLayout" Target="../slideLayouts/slideLayout645.xml"/><Relationship Id="rId8" Type="http://schemas.openxmlformats.org/officeDocument/2006/relationships/slideLayout" Target="../slideLayouts/slideLayout646.xml"/><Relationship Id="rId9" Type="http://schemas.openxmlformats.org/officeDocument/2006/relationships/slideLayout" Target="../slideLayouts/slideLayout647.xml"/><Relationship Id="rId10" Type="http://schemas.openxmlformats.org/officeDocument/2006/relationships/slideLayout" Target="../slideLayouts/slideLayout64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6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0.xml"/><Relationship Id="rId12" Type="http://schemas.openxmlformats.org/officeDocument/2006/relationships/theme" Target="../theme/theme60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650.xml"/><Relationship Id="rId2" Type="http://schemas.openxmlformats.org/officeDocument/2006/relationships/slideLayout" Target="../slideLayouts/slideLayout651.xml"/><Relationship Id="rId3" Type="http://schemas.openxmlformats.org/officeDocument/2006/relationships/slideLayout" Target="../slideLayouts/slideLayout652.xml"/><Relationship Id="rId4" Type="http://schemas.openxmlformats.org/officeDocument/2006/relationships/slideLayout" Target="../slideLayouts/slideLayout653.xml"/><Relationship Id="rId5" Type="http://schemas.openxmlformats.org/officeDocument/2006/relationships/slideLayout" Target="../slideLayouts/slideLayout654.xml"/><Relationship Id="rId6" Type="http://schemas.openxmlformats.org/officeDocument/2006/relationships/slideLayout" Target="../slideLayouts/slideLayout655.xml"/><Relationship Id="rId7" Type="http://schemas.openxmlformats.org/officeDocument/2006/relationships/slideLayout" Target="../slideLayouts/slideLayout656.xml"/><Relationship Id="rId8" Type="http://schemas.openxmlformats.org/officeDocument/2006/relationships/slideLayout" Target="../slideLayouts/slideLayout657.xml"/><Relationship Id="rId9" Type="http://schemas.openxmlformats.org/officeDocument/2006/relationships/slideLayout" Target="../slideLayouts/slideLayout658.xml"/><Relationship Id="rId10" Type="http://schemas.openxmlformats.org/officeDocument/2006/relationships/slideLayout" Target="../slideLayouts/slideLayout659.xml"/></Relationships>
</file>

<file path=ppt/slideMasters/_rels/slideMaster6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1.xml"/><Relationship Id="rId12" Type="http://schemas.openxmlformats.org/officeDocument/2006/relationships/theme" Target="../theme/theme61.xml"/><Relationship Id="rId13" Type="http://schemas.openxmlformats.org/officeDocument/2006/relationships/image" Target="../media/image30.png"/><Relationship Id="rId1" Type="http://schemas.openxmlformats.org/officeDocument/2006/relationships/slideLayout" Target="../slideLayouts/slideLayout661.xml"/><Relationship Id="rId2" Type="http://schemas.openxmlformats.org/officeDocument/2006/relationships/slideLayout" Target="../slideLayouts/slideLayout662.xml"/><Relationship Id="rId3" Type="http://schemas.openxmlformats.org/officeDocument/2006/relationships/slideLayout" Target="../slideLayouts/slideLayout663.xml"/><Relationship Id="rId4" Type="http://schemas.openxmlformats.org/officeDocument/2006/relationships/slideLayout" Target="../slideLayouts/slideLayout664.xml"/><Relationship Id="rId5" Type="http://schemas.openxmlformats.org/officeDocument/2006/relationships/slideLayout" Target="../slideLayouts/slideLayout665.xml"/><Relationship Id="rId6" Type="http://schemas.openxmlformats.org/officeDocument/2006/relationships/slideLayout" Target="../slideLayouts/slideLayout666.xml"/><Relationship Id="rId7" Type="http://schemas.openxmlformats.org/officeDocument/2006/relationships/slideLayout" Target="../slideLayouts/slideLayout667.xml"/><Relationship Id="rId8" Type="http://schemas.openxmlformats.org/officeDocument/2006/relationships/slideLayout" Target="../slideLayouts/slideLayout668.xml"/><Relationship Id="rId9" Type="http://schemas.openxmlformats.org/officeDocument/2006/relationships/slideLayout" Target="../slideLayouts/slideLayout669.xml"/><Relationship Id="rId10" Type="http://schemas.openxmlformats.org/officeDocument/2006/relationships/slideLayout" Target="../slideLayouts/slideLayout670.xml"/></Relationships>
</file>

<file path=ppt/slideMasters/_rels/slideMaster6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2.xml"/><Relationship Id="rId12" Type="http://schemas.openxmlformats.org/officeDocument/2006/relationships/theme" Target="../theme/theme62.xml"/><Relationship Id="rId13" Type="http://schemas.openxmlformats.org/officeDocument/2006/relationships/image" Target="../media/image31.png"/><Relationship Id="rId1" Type="http://schemas.openxmlformats.org/officeDocument/2006/relationships/slideLayout" Target="../slideLayouts/slideLayout672.xml"/><Relationship Id="rId2" Type="http://schemas.openxmlformats.org/officeDocument/2006/relationships/slideLayout" Target="../slideLayouts/slideLayout673.xml"/><Relationship Id="rId3" Type="http://schemas.openxmlformats.org/officeDocument/2006/relationships/slideLayout" Target="../slideLayouts/slideLayout674.xml"/><Relationship Id="rId4" Type="http://schemas.openxmlformats.org/officeDocument/2006/relationships/slideLayout" Target="../slideLayouts/slideLayout675.xml"/><Relationship Id="rId5" Type="http://schemas.openxmlformats.org/officeDocument/2006/relationships/slideLayout" Target="../slideLayouts/slideLayout676.xml"/><Relationship Id="rId6" Type="http://schemas.openxmlformats.org/officeDocument/2006/relationships/slideLayout" Target="../slideLayouts/slideLayout677.xml"/><Relationship Id="rId7" Type="http://schemas.openxmlformats.org/officeDocument/2006/relationships/slideLayout" Target="../slideLayouts/slideLayout678.xml"/><Relationship Id="rId8" Type="http://schemas.openxmlformats.org/officeDocument/2006/relationships/slideLayout" Target="../slideLayouts/slideLayout679.xml"/><Relationship Id="rId9" Type="http://schemas.openxmlformats.org/officeDocument/2006/relationships/slideLayout" Target="../slideLayouts/slideLayout680.xml"/><Relationship Id="rId10" Type="http://schemas.openxmlformats.org/officeDocument/2006/relationships/slideLayout" Target="../slideLayouts/slideLayout681.xml"/></Relationships>
</file>

<file path=ppt/slideMasters/_rels/slideMaster6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3.xml"/><Relationship Id="rId12" Type="http://schemas.openxmlformats.org/officeDocument/2006/relationships/theme" Target="../theme/theme63.xml"/><Relationship Id="rId13" Type="http://schemas.openxmlformats.org/officeDocument/2006/relationships/image" Target="../media/image32.png"/><Relationship Id="rId1" Type="http://schemas.openxmlformats.org/officeDocument/2006/relationships/slideLayout" Target="../slideLayouts/slideLayout683.xml"/><Relationship Id="rId2" Type="http://schemas.openxmlformats.org/officeDocument/2006/relationships/slideLayout" Target="../slideLayouts/slideLayout684.xml"/><Relationship Id="rId3" Type="http://schemas.openxmlformats.org/officeDocument/2006/relationships/slideLayout" Target="../slideLayouts/slideLayout685.xml"/><Relationship Id="rId4" Type="http://schemas.openxmlformats.org/officeDocument/2006/relationships/slideLayout" Target="../slideLayouts/slideLayout686.xml"/><Relationship Id="rId5" Type="http://schemas.openxmlformats.org/officeDocument/2006/relationships/slideLayout" Target="../slideLayouts/slideLayout687.xml"/><Relationship Id="rId6" Type="http://schemas.openxmlformats.org/officeDocument/2006/relationships/slideLayout" Target="../slideLayouts/slideLayout688.xml"/><Relationship Id="rId7" Type="http://schemas.openxmlformats.org/officeDocument/2006/relationships/slideLayout" Target="../slideLayouts/slideLayout689.xml"/><Relationship Id="rId8" Type="http://schemas.openxmlformats.org/officeDocument/2006/relationships/slideLayout" Target="../slideLayouts/slideLayout690.xml"/><Relationship Id="rId9" Type="http://schemas.openxmlformats.org/officeDocument/2006/relationships/slideLayout" Target="../slideLayouts/slideLayout691.xml"/><Relationship Id="rId10" Type="http://schemas.openxmlformats.org/officeDocument/2006/relationships/slideLayout" Target="../slideLayouts/slideLayout692.xml"/></Relationships>
</file>

<file path=ppt/slideMasters/_rels/slideMaster6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4.xml"/><Relationship Id="rId12" Type="http://schemas.openxmlformats.org/officeDocument/2006/relationships/theme" Target="../theme/theme64.xml"/><Relationship Id="rId13" Type="http://schemas.openxmlformats.org/officeDocument/2006/relationships/image" Target="../media/image33.png"/><Relationship Id="rId1" Type="http://schemas.openxmlformats.org/officeDocument/2006/relationships/slideLayout" Target="../slideLayouts/slideLayout694.xml"/><Relationship Id="rId2" Type="http://schemas.openxmlformats.org/officeDocument/2006/relationships/slideLayout" Target="../slideLayouts/slideLayout695.xml"/><Relationship Id="rId3" Type="http://schemas.openxmlformats.org/officeDocument/2006/relationships/slideLayout" Target="../slideLayouts/slideLayout696.xml"/><Relationship Id="rId4" Type="http://schemas.openxmlformats.org/officeDocument/2006/relationships/slideLayout" Target="../slideLayouts/slideLayout697.xml"/><Relationship Id="rId5" Type="http://schemas.openxmlformats.org/officeDocument/2006/relationships/slideLayout" Target="../slideLayouts/slideLayout698.xml"/><Relationship Id="rId6" Type="http://schemas.openxmlformats.org/officeDocument/2006/relationships/slideLayout" Target="../slideLayouts/slideLayout699.xml"/><Relationship Id="rId7" Type="http://schemas.openxmlformats.org/officeDocument/2006/relationships/slideLayout" Target="../slideLayouts/slideLayout700.xml"/><Relationship Id="rId8" Type="http://schemas.openxmlformats.org/officeDocument/2006/relationships/slideLayout" Target="../slideLayouts/slideLayout701.xml"/><Relationship Id="rId9" Type="http://schemas.openxmlformats.org/officeDocument/2006/relationships/slideLayout" Target="../slideLayouts/slideLayout702.xml"/><Relationship Id="rId10" Type="http://schemas.openxmlformats.org/officeDocument/2006/relationships/slideLayout" Target="../slideLayouts/slideLayout703.xml"/></Relationships>
</file>

<file path=ppt/slideMasters/_rels/slideMaster6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5.xml"/><Relationship Id="rId12" Type="http://schemas.openxmlformats.org/officeDocument/2006/relationships/theme" Target="../theme/theme65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705.xml"/><Relationship Id="rId2" Type="http://schemas.openxmlformats.org/officeDocument/2006/relationships/slideLayout" Target="../slideLayouts/slideLayout706.xml"/><Relationship Id="rId3" Type="http://schemas.openxmlformats.org/officeDocument/2006/relationships/slideLayout" Target="../slideLayouts/slideLayout707.xml"/><Relationship Id="rId4" Type="http://schemas.openxmlformats.org/officeDocument/2006/relationships/slideLayout" Target="../slideLayouts/slideLayout708.xml"/><Relationship Id="rId5" Type="http://schemas.openxmlformats.org/officeDocument/2006/relationships/slideLayout" Target="../slideLayouts/slideLayout709.xml"/><Relationship Id="rId6" Type="http://schemas.openxmlformats.org/officeDocument/2006/relationships/slideLayout" Target="../slideLayouts/slideLayout710.xml"/><Relationship Id="rId7" Type="http://schemas.openxmlformats.org/officeDocument/2006/relationships/slideLayout" Target="../slideLayouts/slideLayout711.xml"/><Relationship Id="rId8" Type="http://schemas.openxmlformats.org/officeDocument/2006/relationships/slideLayout" Target="../slideLayouts/slideLayout712.xml"/><Relationship Id="rId9" Type="http://schemas.openxmlformats.org/officeDocument/2006/relationships/slideLayout" Target="../slideLayouts/slideLayout713.xml"/><Relationship Id="rId10" Type="http://schemas.openxmlformats.org/officeDocument/2006/relationships/slideLayout" Target="../slideLayouts/slideLayout714.xml"/></Relationships>
</file>

<file path=ppt/slideMasters/_rels/slideMaster6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26.xml"/><Relationship Id="rId12" Type="http://schemas.openxmlformats.org/officeDocument/2006/relationships/theme" Target="../theme/theme66.xml"/><Relationship Id="rId13" Type="http://schemas.openxmlformats.org/officeDocument/2006/relationships/image" Target="../media/image26.jpeg"/><Relationship Id="rId1" Type="http://schemas.openxmlformats.org/officeDocument/2006/relationships/slideLayout" Target="../slideLayouts/slideLayout716.xml"/><Relationship Id="rId2" Type="http://schemas.openxmlformats.org/officeDocument/2006/relationships/slideLayout" Target="../slideLayouts/slideLayout717.xml"/><Relationship Id="rId3" Type="http://schemas.openxmlformats.org/officeDocument/2006/relationships/slideLayout" Target="../slideLayouts/slideLayout718.xml"/><Relationship Id="rId4" Type="http://schemas.openxmlformats.org/officeDocument/2006/relationships/slideLayout" Target="../slideLayouts/slideLayout719.xml"/><Relationship Id="rId5" Type="http://schemas.openxmlformats.org/officeDocument/2006/relationships/slideLayout" Target="../slideLayouts/slideLayout720.xml"/><Relationship Id="rId6" Type="http://schemas.openxmlformats.org/officeDocument/2006/relationships/slideLayout" Target="../slideLayouts/slideLayout721.xml"/><Relationship Id="rId7" Type="http://schemas.openxmlformats.org/officeDocument/2006/relationships/slideLayout" Target="../slideLayouts/slideLayout722.xml"/><Relationship Id="rId8" Type="http://schemas.openxmlformats.org/officeDocument/2006/relationships/slideLayout" Target="../slideLayouts/slideLayout723.xml"/><Relationship Id="rId9" Type="http://schemas.openxmlformats.org/officeDocument/2006/relationships/slideLayout" Target="../slideLayouts/slideLayout724.xml"/><Relationship Id="rId10" Type="http://schemas.openxmlformats.org/officeDocument/2006/relationships/slideLayout" Target="../slideLayouts/slideLayout725.xml"/></Relationships>
</file>

<file path=ppt/slideMasters/_rels/slideMaster6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7.xml"/><Relationship Id="rId12" Type="http://schemas.openxmlformats.org/officeDocument/2006/relationships/theme" Target="../theme/theme67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727.xml"/><Relationship Id="rId2" Type="http://schemas.openxmlformats.org/officeDocument/2006/relationships/slideLayout" Target="../slideLayouts/slideLayout728.xml"/><Relationship Id="rId3" Type="http://schemas.openxmlformats.org/officeDocument/2006/relationships/slideLayout" Target="../slideLayouts/slideLayout729.xml"/><Relationship Id="rId4" Type="http://schemas.openxmlformats.org/officeDocument/2006/relationships/slideLayout" Target="../slideLayouts/slideLayout730.xml"/><Relationship Id="rId5" Type="http://schemas.openxmlformats.org/officeDocument/2006/relationships/slideLayout" Target="../slideLayouts/slideLayout731.xml"/><Relationship Id="rId6" Type="http://schemas.openxmlformats.org/officeDocument/2006/relationships/slideLayout" Target="../slideLayouts/slideLayout732.xml"/><Relationship Id="rId7" Type="http://schemas.openxmlformats.org/officeDocument/2006/relationships/slideLayout" Target="../slideLayouts/slideLayout733.xml"/><Relationship Id="rId8" Type="http://schemas.openxmlformats.org/officeDocument/2006/relationships/slideLayout" Target="../slideLayouts/slideLayout734.xml"/><Relationship Id="rId9" Type="http://schemas.openxmlformats.org/officeDocument/2006/relationships/slideLayout" Target="../slideLayouts/slideLayout735.xml"/><Relationship Id="rId10" Type="http://schemas.openxmlformats.org/officeDocument/2006/relationships/slideLayout" Target="../slideLayouts/slideLayout736.xml"/></Relationships>
</file>

<file path=ppt/slideMasters/_rels/slideMaster6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48.xml"/><Relationship Id="rId12" Type="http://schemas.openxmlformats.org/officeDocument/2006/relationships/theme" Target="../theme/theme68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38.xml"/><Relationship Id="rId2" Type="http://schemas.openxmlformats.org/officeDocument/2006/relationships/slideLayout" Target="../slideLayouts/slideLayout739.xml"/><Relationship Id="rId3" Type="http://schemas.openxmlformats.org/officeDocument/2006/relationships/slideLayout" Target="../slideLayouts/slideLayout740.xml"/><Relationship Id="rId4" Type="http://schemas.openxmlformats.org/officeDocument/2006/relationships/slideLayout" Target="../slideLayouts/slideLayout741.xml"/><Relationship Id="rId5" Type="http://schemas.openxmlformats.org/officeDocument/2006/relationships/slideLayout" Target="../slideLayouts/slideLayout742.xml"/><Relationship Id="rId6" Type="http://schemas.openxmlformats.org/officeDocument/2006/relationships/slideLayout" Target="../slideLayouts/slideLayout743.xml"/><Relationship Id="rId7" Type="http://schemas.openxmlformats.org/officeDocument/2006/relationships/slideLayout" Target="../slideLayouts/slideLayout744.xml"/><Relationship Id="rId8" Type="http://schemas.openxmlformats.org/officeDocument/2006/relationships/slideLayout" Target="../slideLayouts/slideLayout745.xml"/><Relationship Id="rId9" Type="http://schemas.openxmlformats.org/officeDocument/2006/relationships/slideLayout" Target="../slideLayouts/slideLayout746.xml"/><Relationship Id="rId10" Type="http://schemas.openxmlformats.org/officeDocument/2006/relationships/slideLayout" Target="../slideLayouts/slideLayout747.xml"/></Relationships>
</file>

<file path=ppt/slideMasters/_rels/slideMaster6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9.xml"/><Relationship Id="rId12" Type="http://schemas.openxmlformats.org/officeDocument/2006/relationships/theme" Target="../theme/theme69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49.xml"/><Relationship Id="rId2" Type="http://schemas.openxmlformats.org/officeDocument/2006/relationships/slideLayout" Target="../slideLayouts/slideLayout750.xml"/><Relationship Id="rId3" Type="http://schemas.openxmlformats.org/officeDocument/2006/relationships/slideLayout" Target="../slideLayouts/slideLayout751.xml"/><Relationship Id="rId4" Type="http://schemas.openxmlformats.org/officeDocument/2006/relationships/slideLayout" Target="../slideLayouts/slideLayout752.xml"/><Relationship Id="rId5" Type="http://schemas.openxmlformats.org/officeDocument/2006/relationships/slideLayout" Target="../slideLayouts/slideLayout753.xml"/><Relationship Id="rId6" Type="http://schemas.openxmlformats.org/officeDocument/2006/relationships/slideLayout" Target="../slideLayouts/slideLayout754.xml"/><Relationship Id="rId7" Type="http://schemas.openxmlformats.org/officeDocument/2006/relationships/slideLayout" Target="../slideLayouts/slideLayout755.xml"/><Relationship Id="rId8" Type="http://schemas.openxmlformats.org/officeDocument/2006/relationships/slideLayout" Target="../slideLayouts/slideLayout756.xml"/><Relationship Id="rId9" Type="http://schemas.openxmlformats.org/officeDocument/2006/relationships/slideLayout" Target="../slideLayouts/slideLayout757.xml"/><Relationship Id="rId10" Type="http://schemas.openxmlformats.org/officeDocument/2006/relationships/slideLayout" Target="../slideLayouts/slideLayout75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7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0.xml"/><Relationship Id="rId12" Type="http://schemas.openxmlformats.org/officeDocument/2006/relationships/theme" Target="../theme/theme70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60.xml"/><Relationship Id="rId2" Type="http://schemas.openxmlformats.org/officeDocument/2006/relationships/slideLayout" Target="../slideLayouts/slideLayout761.xml"/><Relationship Id="rId3" Type="http://schemas.openxmlformats.org/officeDocument/2006/relationships/slideLayout" Target="../slideLayouts/slideLayout762.xml"/><Relationship Id="rId4" Type="http://schemas.openxmlformats.org/officeDocument/2006/relationships/slideLayout" Target="../slideLayouts/slideLayout763.xml"/><Relationship Id="rId5" Type="http://schemas.openxmlformats.org/officeDocument/2006/relationships/slideLayout" Target="../slideLayouts/slideLayout764.xml"/><Relationship Id="rId6" Type="http://schemas.openxmlformats.org/officeDocument/2006/relationships/slideLayout" Target="../slideLayouts/slideLayout765.xml"/><Relationship Id="rId7" Type="http://schemas.openxmlformats.org/officeDocument/2006/relationships/slideLayout" Target="../slideLayouts/slideLayout766.xml"/><Relationship Id="rId8" Type="http://schemas.openxmlformats.org/officeDocument/2006/relationships/slideLayout" Target="../slideLayouts/slideLayout767.xml"/><Relationship Id="rId9" Type="http://schemas.openxmlformats.org/officeDocument/2006/relationships/slideLayout" Target="../slideLayouts/slideLayout768.xml"/><Relationship Id="rId10" Type="http://schemas.openxmlformats.org/officeDocument/2006/relationships/slideLayout" Target="../slideLayouts/slideLayout769.xml"/></Relationships>
</file>

<file path=ppt/slideMasters/_rels/slideMaster7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1.xml"/><Relationship Id="rId12" Type="http://schemas.openxmlformats.org/officeDocument/2006/relationships/theme" Target="../theme/theme71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71.xml"/><Relationship Id="rId2" Type="http://schemas.openxmlformats.org/officeDocument/2006/relationships/slideLayout" Target="../slideLayouts/slideLayout772.xml"/><Relationship Id="rId3" Type="http://schemas.openxmlformats.org/officeDocument/2006/relationships/slideLayout" Target="../slideLayouts/slideLayout773.xml"/><Relationship Id="rId4" Type="http://schemas.openxmlformats.org/officeDocument/2006/relationships/slideLayout" Target="../slideLayouts/slideLayout774.xml"/><Relationship Id="rId5" Type="http://schemas.openxmlformats.org/officeDocument/2006/relationships/slideLayout" Target="../slideLayouts/slideLayout775.xml"/><Relationship Id="rId6" Type="http://schemas.openxmlformats.org/officeDocument/2006/relationships/slideLayout" Target="../slideLayouts/slideLayout776.xml"/><Relationship Id="rId7" Type="http://schemas.openxmlformats.org/officeDocument/2006/relationships/slideLayout" Target="../slideLayouts/slideLayout777.xml"/><Relationship Id="rId8" Type="http://schemas.openxmlformats.org/officeDocument/2006/relationships/slideLayout" Target="../slideLayouts/slideLayout778.xml"/><Relationship Id="rId9" Type="http://schemas.openxmlformats.org/officeDocument/2006/relationships/slideLayout" Target="../slideLayouts/slideLayout779.xml"/><Relationship Id="rId10" Type="http://schemas.openxmlformats.org/officeDocument/2006/relationships/slideLayout" Target="../slideLayouts/slideLayout780.xml"/></Relationships>
</file>

<file path=ppt/slideMasters/_rels/slideMaster7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92.xml"/><Relationship Id="rId12" Type="http://schemas.openxmlformats.org/officeDocument/2006/relationships/theme" Target="../theme/theme72.xml"/><Relationship Id="rId13" Type="http://schemas.openxmlformats.org/officeDocument/2006/relationships/image" Target="../media/image35.jpeg"/><Relationship Id="rId1" Type="http://schemas.openxmlformats.org/officeDocument/2006/relationships/slideLayout" Target="../slideLayouts/slideLayout782.xml"/><Relationship Id="rId2" Type="http://schemas.openxmlformats.org/officeDocument/2006/relationships/slideLayout" Target="../slideLayouts/slideLayout783.xml"/><Relationship Id="rId3" Type="http://schemas.openxmlformats.org/officeDocument/2006/relationships/slideLayout" Target="../slideLayouts/slideLayout784.xml"/><Relationship Id="rId4" Type="http://schemas.openxmlformats.org/officeDocument/2006/relationships/slideLayout" Target="../slideLayouts/slideLayout785.xml"/><Relationship Id="rId5" Type="http://schemas.openxmlformats.org/officeDocument/2006/relationships/slideLayout" Target="../slideLayouts/slideLayout786.xml"/><Relationship Id="rId6" Type="http://schemas.openxmlformats.org/officeDocument/2006/relationships/slideLayout" Target="../slideLayouts/slideLayout787.xml"/><Relationship Id="rId7" Type="http://schemas.openxmlformats.org/officeDocument/2006/relationships/slideLayout" Target="../slideLayouts/slideLayout788.xml"/><Relationship Id="rId8" Type="http://schemas.openxmlformats.org/officeDocument/2006/relationships/slideLayout" Target="../slideLayouts/slideLayout789.xml"/><Relationship Id="rId9" Type="http://schemas.openxmlformats.org/officeDocument/2006/relationships/slideLayout" Target="../slideLayouts/slideLayout790.xml"/><Relationship Id="rId10" Type="http://schemas.openxmlformats.org/officeDocument/2006/relationships/slideLayout" Target="../slideLayouts/slideLayout791.xml"/></Relationships>
</file>

<file path=ppt/slideMasters/_rels/slideMaster7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3.xml"/><Relationship Id="rId12" Type="http://schemas.openxmlformats.org/officeDocument/2006/relationships/theme" Target="../theme/theme73.xml"/><Relationship Id="rId13" Type="http://schemas.openxmlformats.org/officeDocument/2006/relationships/image" Target="../media/image36.png"/><Relationship Id="rId1" Type="http://schemas.openxmlformats.org/officeDocument/2006/relationships/slideLayout" Target="../slideLayouts/slideLayout793.xml"/><Relationship Id="rId2" Type="http://schemas.openxmlformats.org/officeDocument/2006/relationships/slideLayout" Target="../slideLayouts/slideLayout794.xml"/><Relationship Id="rId3" Type="http://schemas.openxmlformats.org/officeDocument/2006/relationships/slideLayout" Target="../slideLayouts/slideLayout795.xml"/><Relationship Id="rId4" Type="http://schemas.openxmlformats.org/officeDocument/2006/relationships/slideLayout" Target="../slideLayouts/slideLayout796.xml"/><Relationship Id="rId5" Type="http://schemas.openxmlformats.org/officeDocument/2006/relationships/slideLayout" Target="../slideLayouts/slideLayout797.xml"/><Relationship Id="rId6" Type="http://schemas.openxmlformats.org/officeDocument/2006/relationships/slideLayout" Target="../slideLayouts/slideLayout798.xml"/><Relationship Id="rId7" Type="http://schemas.openxmlformats.org/officeDocument/2006/relationships/slideLayout" Target="../slideLayouts/slideLayout799.xml"/><Relationship Id="rId8" Type="http://schemas.openxmlformats.org/officeDocument/2006/relationships/slideLayout" Target="../slideLayouts/slideLayout800.xml"/><Relationship Id="rId9" Type="http://schemas.openxmlformats.org/officeDocument/2006/relationships/slideLayout" Target="../slideLayouts/slideLayout801.xml"/><Relationship Id="rId10" Type="http://schemas.openxmlformats.org/officeDocument/2006/relationships/slideLayout" Target="../slideLayouts/slideLayout802.xml"/></Relationships>
</file>

<file path=ppt/slideMasters/_rels/slideMaster7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4.xml"/><Relationship Id="rId12" Type="http://schemas.openxmlformats.org/officeDocument/2006/relationships/theme" Target="../theme/theme74.xml"/><Relationship Id="rId13" Type="http://schemas.openxmlformats.org/officeDocument/2006/relationships/image" Target="../media/image37.png"/><Relationship Id="rId1" Type="http://schemas.openxmlformats.org/officeDocument/2006/relationships/slideLayout" Target="../slideLayouts/slideLayout804.xml"/><Relationship Id="rId2" Type="http://schemas.openxmlformats.org/officeDocument/2006/relationships/slideLayout" Target="../slideLayouts/slideLayout805.xml"/><Relationship Id="rId3" Type="http://schemas.openxmlformats.org/officeDocument/2006/relationships/slideLayout" Target="../slideLayouts/slideLayout806.xml"/><Relationship Id="rId4" Type="http://schemas.openxmlformats.org/officeDocument/2006/relationships/slideLayout" Target="../slideLayouts/slideLayout807.xml"/><Relationship Id="rId5" Type="http://schemas.openxmlformats.org/officeDocument/2006/relationships/slideLayout" Target="../slideLayouts/slideLayout808.xml"/><Relationship Id="rId6" Type="http://schemas.openxmlformats.org/officeDocument/2006/relationships/slideLayout" Target="../slideLayouts/slideLayout809.xml"/><Relationship Id="rId7" Type="http://schemas.openxmlformats.org/officeDocument/2006/relationships/slideLayout" Target="../slideLayouts/slideLayout810.xml"/><Relationship Id="rId8" Type="http://schemas.openxmlformats.org/officeDocument/2006/relationships/slideLayout" Target="../slideLayouts/slideLayout811.xml"/><Relationship Id="rId9" Type="http://schemas.openxmlformats.org/officeDocument/2006/relationships/slideLayout" Target="../slideLayouts/slideLayout812.xml"/><Relationship Id="rId10" Type="http://schemas.openxmlformats.org/officeDocument/2006/relationships/slideLayout" Target="../slideLayouts/slideLayout813.xml"/></Relationships>
</file>

<file path=ppt/slideMasters/_rels/slideMaster7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25.xml"/><Relationship Id="rId12" Type="http://schemas.openxmlformats.org/officeDocument/2006/relationships/theme" Target="../theme/theme75.xml"/><Relationship Id="rId13" Type="http://schemas.openxmlformats.org/officeDocument/2006/relationships/image" Target="../media/image35.jpeg"/><Relationship Id="rId1" Type="http://schemas.openxmlformats.org/officeDocument/2006/relationships/slideLayout" Target="../slideLayouts/slideLayout815.xml"/><Relationship Id="rId2" Type="http://schemas.openxmlformats.org/officeDocument/2006/relationships/slideLayout" Target="../slideLayouts/slideLayout816.xml"/><Relationship Id="rId3" Type="http://schemas.openxmlformats.org/officeDocument/2006/relationships/slideLayout" Target="../slideLayouts/slideLayout817.xml"/><Relationship Id="rId4" Type="http://schemas.openxmlformats.org/officeDocument/2006/relationships/slideLayout" Target="../slideLayouts/slideLayout818.xml"/><Relationship Id="rId5" Type="http://schemas.openxmlformats.org/officeDocument/2006/relationships/slideLayout" Target="../slideLayouts/slideLayout819.xml"/><Relationship Id="rId6" Type="http://schemas.openxmlformats.org/officeDocument/2006/relationships/slideLayout" Target="../slideLayouts/slideLayout820.xml"/><Relationship Id="rId7" Type="http://schemas.openxmlformats.org/officeDocument/2006/relationships/slideLayout" Target="../slideLayouts/slideLayout821.xml"/><Relationship Id="rId8" Type="http://schemas.openxmlformats.org/officeDocument/2006/relationships/slideLayout" Target="../slideLayouts/slideLayout822.xml"/><Relationship Id="rId9" Type="http://schemas.openxmlformats.org/officeDocument/2006/relationships/slideLayout" Target="../slideLayouts/slideLayout823.xml"/><Relationship Id="rId10" Type="http://schemas.openxmlformats.org/officeDocument/2006/relationships/slideLayout" Target="../slideLayouts/slideLayout824.xml"/></Relationships>
</file>

<file path=ppt/slideMasters/_rels/slideMaster7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6.xml"/><Relationship Id="rId12" Type="http://schemas.openxmlformats.org/officeDocument/2006/relationships/theme" Target="../theme/theme76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26.xml"/><Relationship Id="rId2" Type="http://schemas.openxmlformats.org/officeDocument/2006/relationships/slideLayout" Target="../slideLayouts/slideLayout827.xml"/><Relationship Id="rId3" Type="http://schemas.openxmlformats.org/officeDocument/2006/relationships/slideLayout" Target="../slideLayouts/slideLayout828.xml"/><Relationship Id="rId4" Type="http://schemas.openxmlformats.org/officeDocument/2006/relationships/slideLayout" Target="../slideLayouts/slideLayout829.xml"/><Relationship Id="rId5" Type="http://schemas.openxmlformats.org/officeDocument/2006/relationships/slideLayout" Target="../slideLayouts/slideLayout830.xml"/><Relationship Id="rId6" Type="http://schemas.openxmlformats.org/officeDocument/2006/relationships/slideLayout" Target="../slideLayouts/slideLayout831.xml"/><Relationship Id="rId7" Type="http://schemas.openxmlformats.org/officeDocument/2006/relationships/slideLayout" Target="../slideLayouts/slideLayout832.xml"/><Relationship Id="rId8" Type="http://schemas.openxmlformats.org/officeDocument/2006/relationships/slideLayout" Target="../slideLayouts/slideLayout833.xml"/><Relationship Id="rId9" Type="http://schemas.openxmlformats.org/officeDocument/2006/relationships/slideLayout" Target="../slideLayouts/slideLayout834.xml"/><Relationship Id="rId10" Type="http://schemas.openxmlformats.org/officeDocument/2006/relationships/slideLayout" Target="../slideLayouts/slideLayout835.xml"/></Relationships>
</file>

<file path=ppt/slideMasters/_rels/slideMaster7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7.xml"/><Relationship Id="rId12" Type="http://schemas.openxmlformats.org/officeDocument/2006/relationships/theme" Target="../theme/theme77.xml"/><Relationship Id="rId13" Type="http://schemas.openxmlformats.org/officeDocument/2006/relationships/image" Target="../media/image38.png"/><Relationship Id="rId1" Type="http://schemas.openxmlformats.org/officeDocument/2006/relationships/slideLayout" Target="../slideLayouts/slideLayout837.xml"/><Relationship Id="rId2" Type="http://schemas.openxmlformats.org/officeDocument/2006/relationships/slideLayout" Target="../slideLayouts/slideLayout838.xml"/><Relationship Id="rId3" Type="http://schemas.openxmlformats.org/officeDocument/2006/relationships/slideLayout" Target="../slideLayouts/slideLayout839.xml"/><Relationship Id="rId4" Type="http://schemas.openxmlformats.org/officeDocument/2006/relationships/slideLayout" Target="../slideLayouts/slideLayout840.xml"/><Relationship Id="rId5" Type="http://schemas.openxmlformats.org/officeDocument/2006/relationships/slideLayout" Target="../slideLayouts/slideLayout841.xml"/><Relationship Id="rId6" Type="http://schemas.openxmlformats.org/officeDocument/2006/relationships/slideLayout" Target="../slideLayouts/slideLayout842.xml"/><Relationship Id="rId7" Type="http://schemas.openxmlformats.org/officeDocument/2006/relationships/slideLayout" Target="../slideLayouts/slideLayout843.xml"/><Relationship Id="rId8" Type="http://schemas.openxmlformats.org/officeDocument/2006/relationships/slideLayout" Target="../slideLayouts/slideLayout844.xml"/><Relationship Id="rId9" Type="http://schemas.openxmlformats.org/officeDocument/2006/relationships/slideLayout" Target="../slideLayouts/slideLayout845.xml"/><Relationship Id="rId10" Type="http://schemas.openxmlformats.org/officeDocument/2006/relationships/slideLayout" Target="../slideLayouts/slideLayout846.xml"/></Relationships>
</file>

<file path=ppt/slideMasters/_rels/slideMaster7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58.xml"/><Relationship Id="rId12" Type="http://schemas.openxmlformats.org/officeDocument/2006/relationships/theme" Target="../theme/theme78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48.xml"/><Relationship Id="rId2" Type="http://schemas.openxmlformats.org/officeDocument/2006/relationships/slideLayout" Target="../slideLayouts/slideLayout849.xml"/><Relationship Id="rId3" Type="http://schemas.openxmlformats.org/officeDocument/2006/relationships/slideLayout" Target="../slideLayouts/slideLayout850.xml"/><Relationship Id="rId4" Type="http://schemas.openxmlformats.org/officeDocument/2006/relationships/slideLayout" Target="../slideLayouts/slideLayout851.xml"/><Relationship Id="rId5" Type="http://schemas.openxmlformats.org/officeDocument/2006/relationships/slideLayout" Target="../slideLayouts/slideLayout852.xml"/><Relationship Id="rId6" Type="http://schemas.openxmlformats.org/officeDocument/2006/relationships/slideLayout" Target="../slideLayouts/slideLayout853.xml"/><Relationship Id="rId7" Type="http://schemas.openxmlformats.org/officeDocument/2006/relationships/slideLayout" Target="../slideLayouts/slideLayout854.xml"/><Relationship Id="rId8" Type="http://schemas.openxmlformats.org/officeDocument/2006/relationships/slideLayout" Target="../slideLayouts/slideLayout855.xml"/><Relationship Id="rId9" Type="http://schemas.openxmlformats.org/officeDocument/2006/relationships/slideLayout" Target="../slideLayouts/slideLayout856.xml"/><Relationship Id="rId10" Type="http://schemas.openxmlformats.org/officeDocument/2006/relationships/slideLayout" Target="../slideLayouts/slideLayout857.xml"/></Relationships>
</file>

<file path=ppt/slideMasters/_rels/slideMaster7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9.xml"/><Relationship Id="rId12" Type="http://schemas.openxmlformats.org/officeDocument/2006/relationships/theme" Target="../theme/theme79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59.xml"/><Relationship Id="rId2" Type="http://schemas.openxmlformats.org/officeDocument/2006/relationships/slideLayout" Target="../slideLayouts/slideLayout860.xml"/><Relationship Id="rId3" Type="http://schemas.openxmlformats.org/officeDocument/2006/relationships/slideLayout" Target="../slideLayouts/slideLayout861.xml"/><Relationship Id="rId4" Type="http://schemas.openxmlformats.org/officeDocument/2006/relationships/slideLayout" Target="../slideLayouts/slideLayout862.xml"/><Relationship Id="rId5" Type="http://schemas.openxmlformats.org/officeDocument/2006/relationships/slideLayout" Target="../slideLayouts/slideLayout863.xml"/><Relationship Id="rId6" Type="http://schemas.openxmlformats.org/officeDocument/2006/relationships/slideLayout" Target="../slideLayouts/slideLayout864.xml"/><Relationship Id="rId7" Type="http://schemas.openxmlformats.org/officeDocument/2006/relationships/slideLayout" Target="../slideLayouts/slideLayout865.xml"/><Relationship Id="rId8" Type="http://schemas.openxmlformats.org/officeDocument/2006/relationships/slideLayout" Target="../slideLayouts/slideLayout866.xml"/><Relationship Id="rId9" Type="http://schemas.openxmlformats.org/officeDocument/2006/relationships/slideLayout" Target="../slideLayouts/slideLayout867.xml"/><Relationship Id="rId10" Type="http://schemas.openxmlformats.org/officeDocument/2006/relationships/slideLayout" Target="../slideLayouts/slideLayout8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8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0.xml"/><Relationship Id="rId12" Type="http://schemas.openxmlformats.org/officeDocument/2006/relationships/theme" Target="../theme/theme80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870.xml"/><Relationship Id="rId2" Type="http://schemas.openxmlformats.org/officeDocument/2006/relationships/slideLayout" Target="../slideLayouts/slideLayout871.xml"/><Relationship Id="rId3" Type="http://schemas.openxmlformats.org/officeDocument/2006/relationships/slideLayout" Target="../slideLayouts/slideLayout872.xml"/><Relationship Id="rId4" Type="http://schemas.openxmlformats.org/officeDocument/2006/relationships/slideLayout" Target="../slideLayouts/slideLayout873.xml"/><Relationship Id="rId5" Type="http://schemas.openxmlformats.org/officeDocument/2006/relationships/slideLayout" Target="../slideLayouts/slideLayout874.xml"/><Relationship Id="rId6" Type="http://schemas.openxmlformats.org/officeDocument/2006/relationships/slideLayout" Target="../slideLayouts/slideLayout875.xml"/><Relationship Id="rId7" Type="http://schemas.openxmlformats.org/officeDocument/2006/relationships/slideLayout" Target="../slideLayouts/slideLayout876.xml"/><Relationship Id="rId8" Type="http://schemas.openxmlformats.org/officeDocument/2006/relationships/slideLayout" Target="../slideLayouts/slideLayout877.xml"/><Relationship Id="rId9" Type="http://schemas.openxmlformats.org/officeDocument/2006/relationships/slideLayout" Target="../slideLayouts/slideLayout878.xml"/><Relationship Id="rId10" Type="http://schemas.openxmlformats.org/officeDocument/2006/relationships/slideLayout" Target="../slideLayouts/slideLayout879.xml"/></Relationships>
</file>

<file path=ppt/slideMasters/_rels/slideMaster8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1.xml"/><Relationship Id="rId12" Type="http://schemas.openxmlformats.org/officeDocument/2006/relationships/theme" Target="../theme/theme81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881.xml"/><Relationship Id="rId2" Type="http://schemas.openxmlformats.org/officeDocument/2006/relationships/slideLayout" Target="../slideLayouts/slideLayout882.xml"/><Relationship Id="rId3" Type="http://schemas.openxmlformats.org/officeDocument/2006/relationships/slideLayout" Target="../slideLayouts/slideLayout883.xml"/><Relationship Id="rId4" Type="http://schemas.openxmlformats.org/officeDocument/2006/relationships/slideLayout" Target="../slideLayouts/slideLayout884.xml"/><Relationship Id="rId5" Type="http://schemas.openxmlformats.org/officeDocument/2006/relationships/slideLayout" Target="../slideLayouts/slideLayout885.xml"/><Relationship Id="rId6" Type="http://schemas.openxmlformats.org/officeDocument/2006/relationships/slideLayout" Target="../slideLayouts/slideLayout886.xml"/><Relationship Id="rId7" Type="http://schemas.openxmlformats.org/officeDocument/2006/relationships/slideLayout" Target="../slideLayouts/slideLayout887.xml"/><Relationship Id="rId8" Type="http://schemas.openxmlformats.org/officeDocument/2006/relationships/slideLayout" Target="../slideLayouts/slideLayout888.xml"/><Relationship Id="rId9" Type="http://schemas.openxmlformats.org/officeDocument/2006/relationships/slideLayout" Target="../slideLayouts/slideLayout889.xml"/><Relationship Id="rId10" Type="http://schemas.openxmlformats.org/officeDocument/2006/relationships/slideLayout" Target="../slideLayouts/slideLayout890.xml"/></Relationships>
</file>

<file path=ppt/slideMasters/_rels/slideMaster8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2.xml"/><Relationship Id="rId12" Type="http://schemas.openxmlformats.org/officeDocument/2006/relationships/theme" Target="../theme/theme82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892.xml"/><Relationship Id="rId2" Type="http://schemas.openxmlformats.org/officeDocument/2006/relationships/slideLayout" Target="../slideLayouts/slideLayout893.xml"/><Relationship Id="rId3" Type="http://schemas.openxmlformats.org/officeDocument/2006/relationships/slideLayout" Target="../slideLayouts/slideLayout894.xml"/><Relationship Id="rId4" Type="http://schemas.openxmlformats.org/officeDocument/2006/relationships/slideLayout" Target="../slideLayouts/slideLayout895.xml"/><Relationship Id="rId5" Type="http://schemas.openxmlformats.org/officeDocument/2006/relationships/slideLayout" Target="../slideLayouts/slideLayout896.xml"/><Relationship Id="rId6" Type="http://schemas.openxmlformats.org/officeDocument/2006/relationships/slideLayout" Target="../slideLayouts/slideLayout897.xml"/><Relationship Id="rId7" Type="http://schemas.openxmlformats.org/officeDocument/2006/relationships/slideLayout" Target="../slideLayouts/slideLayout898.xml"/><Relationship Id="rId8" Type="http://schemas.openxmlformats.org/officeDocument/2006/relationships/slideLayout" Target="../slideLayouts/slideLayout899.xml"/><Relationship Id="rId9" Type="http://schemas.openxmlformats.org/officeDocument/2006/relationships/slideLayout" Target="../slideLayouts/slideLayout900.xml"/><Relationship Id="rId10" Type="http://schemas.openxmlformats.org/officeDocument/2006/relationships/slideLayout" Target="../slideLayouts/slideLayout901.xml"/></Relationships>
</file>

<file path=ppt/slideMasters/_rels/slideMaster8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13.xml"/><Relationship Id="rId12" Type="http://schemas.openxmlformats.org/officeDocument/2006/relationships/theme" Target="../theme/theme83.xml"/><Relationship Id="rId13" Type="http://schemas.openxmlformats.org/officeDocument/2006/relationships/image" Target="../media/image40.png"/><Relationship Id="rId1" Type="http://schemas.openxmlformats.org/officeDocument/2006/relationships/slideLayout" Target="../slideLayouts/slideLayout903.xml"/><Relationship Id="rId2" Type="http://schemas.openxmlformats.org/officeDocument/2006/relationships/slideLayout" Target="../slideLayouts/slideLayout904.xml"/><Relationship Id="rId3" Type="http://schemas.openxmlformats.org/officeDocument/2006/relationships/slideLayout" Target="../slideLayouts/slideLayout905.xml"/><Relationship Id="rId4" Type="http://schemas.openxmlformats.org/officeDocument/2006/relationships/slideLayout" Target="../slideLayouts/slideLayout906.xml"/><Relationship Id="rId5" Type="http://schemas.openxmlformats.org/officeDocument/2006/relationships/slideLayout" Target="../slideLayouts/slideLayout907.xml"/><Relationship Id="rId6" Type="http://schemas.openxmlformats.org/officeDocument/2006/relationships/slideLayout" Target="../slideLayouts/slideLayout908.xml"/><Relationship Id="rId7" Type="http://schemas.openxmlformats.org/officeDocument/2006/relationships/slideLayout" Target="../slideLayouts/slideLayout909.xml"/><Relationship Id="rId8" Type="http://schemas.openxmlformats.org/officeDocument/2006/relationships/slideLayout" Target="../slideLayouts/slideLayout910.xml"/><Relationship Id="rId9" Type="http://schemas.openxmlformats.org/officeDocument/2006/relationships/slideLayout" Target="../slideLayouts/slideLayout911.xml"/><Relationship Id="rId10" Type="http://schemas.openxmlformats.org/officeDocument/2006/relationships/slideLayout" Target="../slideLayouts/slideLayout912.xml"/></Relationships>
</file>

<file path=ppt/slideMasters/_rels/slideMaster8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4.xml"/><Relationship Id="rId12" Type="http://schemas.openxmlformats.org/officeDocument/2006/relationships/theme" Target="../theme/theme84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914.xml"/><Relationship Id="rId2" Type="http://schemas.openxmlformats.org/officeDocument/2006/relationships/slideLayout" Target="../slideLayouts/slideLayout915.xml"/><Relationship Id="rId3" Type="http://schemas.openxmlformats.org/officeDocument/2006/relationships/slideLayout" Target="../slideLayouts/slideLayout916.xml"/><Relationship Id="rId4" Type="http://schemas.openxmlformats.org/officeDocument/2006/relationships/slideLayout" Target="../slideLayouts/slideLayout917.xml"/><Relationship Id="rId5" Type="http://schemas.openxmlformats.org/officeDocument/2006/relationships/slideLayout" Target="../slideLayouts/slideLayout918.xml"/><Relationship Id="rId6" Type="http://schemas.openxmlformats.org/officeDocument/2006/relationships/slideLayout" Target="../slideLayouts/slideLayout919.xml"/><Relationship Id="rId7" Type="http://schemas.openxmlformats.org/officeDocument/2006/relationships/slideLayout" Target="../slideLayouts/slideLayout920.xml"/><Relationship Id="rId8" Type="http://schemas.openxmlformats.org/officeDocument/2006/relationships/slideLayout" Target="../slideLayouts/slideLayout921.xml"/><Relationship Id="rId9" Type="http://schemas.openxmlformats.org/officeDocument/2006/relationships/slideLayout" Target="../slideLayouts/slideLayout922.xml"/><Relationship Id="rId10" Type="http://schemas.openxmlformats.org/officeDocument/2006/relationships/slideLayout" Target="../slideLayouts/slideLayout923.xml"/></Relationships>
</file>

<file path=ppt/slideMasters/_rels/slideMaster8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35.xml"/><Relationship Id="rId12" Type="http://schemas.openxmlformats.org/officeDocument/2006/relationships/theme" Target="../theme/theme8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925.xml"/><Relationship Id="rId2" Type="http://schemas.openxmlformats.org/officeDocument/2006/relationships/slideLayout" Target="../slideLayouts/slideLayout926.xml"/><Relationship Id="rId3" Type="http://schemas.openxmlformats.org/officeDocument/2006/relationships/slideLayout" Target="../slideLayouts/slideLayout927.xml"/><Relationship Id="rId4" Type="http://schemas.openxmlformats.org/officeDocument/2006/relationships/slideLayout" Target="../slideLayouts/slideLayout928.xml"/><Relationship Id="rId5" Type="http://schemas.openxmlformats.org/officeDocument/2006/relationships/slideLayout" Target="../slideLayouts/slideLayout929.xml"/><Relationship Id="rId6" Type="http://schemas.openxmlformats.org/officeDocument/2006/relationships/slideLayout" Target="../slideLayouts/slideLayout930.xml"/><Relationship Id="rId7" Type="http://schemas.openxmlformats.org/officeDocument/2006/relationships/slideLayout" Target="../slideLayouts/slideLayout931.xml"/><Relationship Id="rId8" Type="http://schemas.openxmlformats.org/officeDocument/2006/relationships/slideLayout" Target="../slideLayouts/slideLayout932.xml"/><Relationship Id="rId9" Type="http://schemas.openxmlformats.org/officeDocument/2006/relationships/slideLayout" Target="../slideLayouts/slideLayout933.xml"/><Relationship Id="rId10" Type="http://schemas.openxmlformats.org/officeDocument/2006/relationships/slideLayout" Target="../slideLayouts/slideLayout934.xml"/></Relationships>
</file>

<file path=ppt/slideMasters/_rels/slideMaster8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46.xml"/><Relationship Id="rId12" Type="http://schemas.openxmlformats.org/officeDocument/2006/relationships/theme" Target="../theme/theme86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936.xml"/><Relationship Id="rId2" Type="http://schemas.openxmlformats.org/officeDocument/2006/relationships/slideLayout" Target="../slideLayouts/slideLayout937.xml"/><Relationship Id="rId3" Type="http://schemas.openxmlformats.org/officeDocument/2006/relationships/slideLayout" Target="../slideLayouts/slideLayout938.xml"/><Relationship Id="rId4" Type="http://schemas.openxmlformats.org/officeDocument/2006/relationships/slideLayout" Target="../slideLayouts/slideLayout939.xml"/><Relationship Id="rId5" Type="http://schemas.openxmlformats.org/officeDocument/2006/relationships/slideLayout" Target="../slideLayouts/slideLayout940.xml"/><Relationship Id="rId6" Type="http://schemas.openxmlformats.org/officeDocument/2006/relationships/slideLayout" Target="../slideLayouts/slideLayout941.xml"/><Relationship Id="rId7" Type="http://schemas.openxmlformats.org/officeDocument/2006/relationships/slideLayout" Target="../slideLayouts/slideLayout942.xml"/><Relationship Id="rId8" Type="http://schemas.openxmlformats.org/officeDocument/2006/relationships/slideLayout" Target="../slideLayouts/slideLayout943.xml"/><Relationship Id="rId9" Type="http://schemas.openxmlformats.org/officeDocument/2006/relationships/slideLayout" Target="../slideLayouts/slideLayout944.xml"/><Relationship Id="rId10" Type="http://schemas.openxmlformats.org/officeDocument/2006/relationships/slideLayout" Target="../slideLayouts/slideLayout945.xml"/></Relationships>
</file>

<file path=ppt/slideMasters/_rels/slideMaster8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7.xml"/><Relationship Id="rId12" Type="http://schemas.openxmlformats.org/officeDocument/2006/relationships/theme" Target="../theme/theme87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947.xml"/><Relationship Id="rId2" Type="http://schemas.openxmlformats.org/officeDocument/2006/relationships/slideLayout" Target="../slideLayouts/slideLayout948.xml"/><Relationship Id="rId3" Type="http://schemas.openxmlformats.org/officeDocument/2006/relationships/slideLayout" Target="../slideLayouts/slideLayout949.xml"/><Relationship Id="rId4" Type="http://schemas.openxmlformats.org/officeDocument/2006/relationships/slideLayout" Target="../slideLayouts/slideLayout950.xml"/><Relationship Id="rId5" Type="http://schemas.openxmlformats.org/officeDocument/2006/relationships/slideLayout" Target="../slideLayouts/slideLayout951.xml"/><Relationship Id="rId6" Type="http://schemas.openxmlformats.org/officeDocument/2006/relationships/slideLayout" Target="../slideLayouts/slideLayout952.xml"/><Relationship Id="rId7" Type="http://schemas.openxmlformats.org/officeDocument/2006/relationships/slideLayout" Target="../slideLayouts/slideLayout953.xml"/><Relationship Id="rId8" Type="http://schemas.openxmlformats.org/officeDocument/2006/relationships/slideLayout" Target="../slideLayouts/slideLayout954.xml"/><Relationship Id="rId9" Type="http://schemas.openxmlformats.org/officeDocument/2006/relationships/slideLayout" Target="../slideLayouts/slideLayout955.xml"/><Relationship Id="rId10" Type="http://schemas.openxmlformats.org/officeDocument/2006/relationships/slideLayout" Target="../slideLayouts/slideLayout956.xml"/></Relationships>
</file>

<file path=ppt/slideMasters/_rels/slideMaster8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68.xml"/><Relationship Id="rId12" Type="http://schemas.openxmlformats.org/officeDocument/2006/relationships/theme" Target="../theme/theme88.xml"/><Relationship Id="rId13" Type="http://schemas.openxmlformats.org/officeDocument/2006/relationships/image" Target="../media/image41.jpeg"/><Relationship Id="rId1" Type="http://schemas.openxmlformats.org/officeDocument/2006/relationships/slideLayout" Target="../slideLayouts/slideLayout958.xml"/><Relationship Id="rId2" Type="http://schemas.openxmlformats.org/officeDocument/2006/relationships/slideLayout" Target="../slideLayouts/slideLayout959.xml"/><Relationship Id="rId3" Type="http://schemas.openxmlformats.org/officeDocument/2006/relationships/slideLayout" Target="../slideLayouts/slideLayout960.xml"/><Relationship Id="rId4" Type="http://schemas.openxmlformats.org/officeDocument/2006/relationships/slideLayout" Target="../slideLayouts/slideLayout961.xml"/><Relationship Id="rId5" Type="http://schemas.openxmlformats.org/officeDocument/2006/relationships/slideLayout" Target="../slideLayouts/slideLayout962.xml"/><Relationship Id="rId6" Type="http://schemas.openxmlformats.org/officeDocument/2006/relationships/slideLayout" Target="../slideLayouts/slideLayout963.xml"/><Relationship Id="rId7" Type="http://schemas.openxmlformats.org/officeDocument/2006/relationships/slideLayout" Target="../slideLayouts/slideLayout964.xml"/><Relationship Id="rId8" Type="http://schemas.openxmlformats.org/officeDocument/2006/relationships/slideLayout" Target="../slideLayouts/slideLayout965.xml"/><Relationship Id="rId9" Type="http://schemas.openxmlformats.org/officeDocument/2006/relationships/slideLayout" Target="../slideLayouts/slideLayout966.xml"/><Relationship Id="rId10" Type="http://schemas.openxmlformats.org/officeDocument/2006/relationships/slideLayout" Target="../slideLayouts/slideLayout967.xml"/></Relationships>
</file>

<file path=ppt/slideMasters/_rels/slideMaster8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79.xml"/><Relationship Id="rId12" Type="http://schemas.openxmlformats.org/officeDocument/2006/relationships/theme" Target="../theme/theme89.xml"/><Relationship Id="rId13" Type="http://schemas.openxmlformats.org/officeDocument/2006/relationships/image" Target="../media/image42.png"/><Relationship Id="rId1" Type="http://schemas.openxmlformats.org/officeDocument/2006/relationships/slideLayout" Target="../slideLayouts/slideLayout969.xml"/><Relationship Id="rId2" Type="http://schemas.openxmlformats.org/officeDocument/2006/relationships/slideLayout" Target="../slideLayouts/slideLayout970.xml"/><Relationship Id="rId3" Type="http://schemas.openxmlformats.org/officeDocument/2006/relationships/slideLayout" Target="../slideLayouts/slideLayout971.xml"/><Relationship Id="rId4" Type="http://schemas.openxmlformats.org/officeDocument/2006/relationships/slideLayout" Target="../slideLayouts/slideLayout972.xml"/><Relationship Id="rId5" Type="http://schemas.openxmlformats.org/officeDocument/2006/relationships/slideLayout" Target="../slideLayouts/slideLayout973.xml"/><Relationship Id="rId6" Type="http://schemas.openxmlformats.org/officeDocument/2006/relationships/slideLayout" Target="../slideLayouts/slideLayout974.xml"/><Relationship Id="rId7" Type="http://schemas.openxmlformats.org/officeDocument/2006/relationships/slideLayout" Target="../slideLayouts/slideLayout975.xml"/><Relationship Id="rId8" Type="http://schemas.openxmlformats.org/officeDocument/2006/relationships/slideLayout" Target="../slideLayouts/slideLayout976.xml"/><Relationship Id="rId9" Type="http://schemas.openxmlformats.org/officeDocument/2006/relationships/slideLayout" Target="../slideLayouts/slideLayout977.xml"/><Relationship Id="rId10" Type="http://schemas.openxmlformats.org/officeDocument/2006/relationships/slideLayout" Target="../slideLayouts/slideLayout97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_rels/slideMaster9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0.xml"/><Relationship Id="rId12" Type="http://schemas.openxmlformats.org/officeDocument/2006/relationships/theme" Target="../theme/theme90.xml"/><Relationship Id="rId13" Type="http://schemas.openxmlformats.org/officeDocument/2006/relationships/image" Target="../media/image43.png"/><Relationship Id="rId1" Type="http://schemas.openxmlformats.org/officeDocument/2006/relationships/slideLayout" Target="../slideLayouts/slideLayout980.xml"/><Relationship Id="rId2" Type="http://schemas.openxmlformats.org/officeDocument/2006/relationships/slideLayout" Target="../slideLayouts/slideLayout981.xml"/><Relationship Id="rId3" Type="http://schemas.openxmlformats.org/officeDocument/2006/relationships/slideLayout" Target="../slideLayouts/slideLayout982.xml"/><Relationship Id="rId4" Type="http://schemas.openxmlformats.org/officeDocument/2006/relationships/slideLayout" Target="../slideLayouts/slideLayout983.xml"/><Relationship Id="rId5" Type="http://schemas.openxmlformats.org/officeDocument/2006/relationships/slideLayout" Target="../slideLayouts/slideLayout984.xml"/><Relationship Id="rId6" Type="http://schemas.openxmlformats.org/officeDocument/2006/relationships/slideLayout" Target="../slideLayouts/slideLayout985.xml"/><Relationship Id="rId7" Type="http://schemas.openxmlformats.org/officeDocument/2006/relationships/slideLayout" Target="../slideLayouts/slideLayout986.xml"/><Relationship Id="rId8" Type="http://schemas.openxmlformats.org/officeDocument/2006/relationships/slideLayout" Target="../slideLayouts/slideLayout987.xml"/><Relationship Id="rId9" Type="http://schemas.openxmlformats.org/officeDocument/2006/relationships/slideLayout" Target="../slideLayouts/slideLayout988.xml"/><Relationship Id="rId10" Type="http://schemas.openxmlformats.org/officeDocument/2006/relationships/slideLayout" Target="../slideLayouts/slideLayout989.xml"/></Relationships>
</file>

<file path=ppt/slideMasters/_rels/slideMaster9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1.xml"/><Relationship Id="rId12" Type="http://schemas.openxmlformats.org/officeDocument/2006/relationships/theme" Target="../theme/theme91.xml"/><Relationship Id="rId13" Type="http://schemas.openxmlformats.org/officeDocument/2006/relationships/image" Target="../media/image44.png"/><Relationship Id="rId1" Type="http://schemas.openxmlformats.org/officeDocument/2006/relationships/slideLayout" Target="../slideLayouts/slideLayout991.xml"/><Relationship Id="rId2" Type="http://schemas.openxmlformats.org/officeDocument/2006/relationships/slideLayout" Target="../slideLayouts/slideLayout992.xml"/><Relationship Id="rId3" Type="http://schemas.openxmlformats.org/officeDocument/2006/relationships/slideLayout" Target="../slideLayouts/slideLayout993.xml"/><Relationship Id="rId4" Type="http://schemas.openxmlformats.org/officeDocument/2006/relationships/slideLayout" Target="../slideLayouts/slideLayout994.xml"/><Relationship Id="rId5" Type="http://schemas.openxmlformats.org/officeDocument/2006/relationships/slideLayout" Target="../slideLayouts/slideLayout995.xml"/><Relationship Id="rId6" Type="http://schemas.openxmlformats.org/officeDocument/2006/relationships/slideLayout" Target="../slideLayouts/slideLayout996.xml"/><Relationship Id="rId7" Type="http://schemas.openxmlformats.org/officeDocument/2006/relationships/slideLayout" Target="../slideLayouts/slideLayout997.xml"/><Relationship Id="rId8" Type="http://schemas.openxmlformats.org/officeDocument/2006/relationships/slideLayout" Target="../slideLayouts/slideLayout998.xml"/><Relationship Id="rId9" Type="http://schemas.openxmlformats.org/officeDocument/2006/relationships/slideLayout" Target="../slideLayouts/slideLayout999.xml"/><Relationship Id="rId10" Type="http://schemas.openxmlformats.org/officeDocument/2006/relationships/slideLayout" Target="../slideLayouts/slideLayout1000.xml"/></Relationships>
</file>

<file path=ppt/slideMasters/_rels/slideMaster9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12.xml"/><Relationship Id="rId12" Type="http://schemas.openxmlformats.org/officeDocument/2006/relationships/theme" Target="../theme/theme92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002.xml"/><Relationship Id="rId2" Type="http://schemas.openxmlformats.org/officeDocument/2006/relationships/slideLayout" Target="../slideLayouts/slideLayout1003.xml"/><Relationship Id="rId3" Type="http://schemas.openxmlformats.org/officeDocument/2006/relationships/slideLayout" Target="../slideLayouts/slideLayout1004.xml"/><Relationship Id="rId4" Type="http://schemas.openxmlformats.org/officeDocument/2006/relationships/slideLayout" Target="../slideLayouts/slideLayout1005.xml"/><Relationship Id="rId5" Type="http://schemas.openxmlformats.org/officeDocument/2006/relationships/slideLayout" Target="../slideLayouts/slideLayout1006.xml"/><Relationship Id="rId6" Type="http://schemas.openxmlformats.org/officeDocument/2006/relationships/slideLayout" Target="../slideLayouts/slideLayout1007.xml"/><Relationship Id="rId7" Type="http://schemas.openxmlformats.org/officeDocument/2006/relationships/slideLayout" Target="../slideLayouts/slideLayout1008.xml"/><Relationship Id="rId8" Type="http://schemas.openxmlformats.org/officeDocument/2006/relationships/slideLayout" Target="../slideLayouts/slideLayout1009.xml"/><Relationship Id="rId9" Type="http://schemas.openxmlformats.org/officeDocument/2006/relationships/slideLayout" Target="../slideLayouts/slideLayout1010.xml"/><Relationship Id="rId10" Type="http://schemas.openxmlformats.org/officeDocument/2006/relationships/slideLayout" Target="../slideLayouts/slideLayout1011.xml"/></Relationships>
</file>

<file path=ppt/slideMasters/_rels/slideMaster9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23.xml"/><Relationship Id="rId12" Type="http://schemas.openxmlformats.org/officeDocument/2006/relationships/theme" Target="../theme/theme93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013.xml"/><Relationship Id="rId2" Type="http://schemas.openxmlformats.org/officeDocument/2006/relationships/slideLayout" Target="../slideLayouts/slideLayout1014.xml"/><Relationship Id="rId3" Type="http://schemas.openxmlformats.org/officeDocument/2006/relationships/slideLayout" Target="../slideLayouts/slideLayout1015.xml"/><Relationship Id="rId4" Type="http://schemas.openxmlformats.org/officeDocument/2006/relationships/slideLayout" Target="../slideLayouts/slideLayout1016.xml"/><Relationship Id="rId5" Type="http://schemas.openxmlformats.org/officeDocument/2006/relationships/slideLayout" Target="../slideLayouts/slideLayout1017.xml"/><Relationship Id="rId6" Type="http://schemas.openxmlformats.org/officeDocument/2006/relationships/slideLayout" Target="../slideLayouts/slideLayout1018.xml"/><Relationship Id="rId7" Type="http://schemas.openxmlformats.org/officeDocument/2006/relationships/slideLayout" Target="../slideLayouts/slideLayout1019.xml"/><Relationship Id="rId8" Type="http://schemas.openxmlformats.org/officeDocument/2006/relationships/slideLayout" Target="../slideLayouts/slideLayout1020.xml"/><Relationship Id="rId9" Type="http://schemas.openxmlformats.org/officeDocument/2006/relationships/slideLayout" Target="../slideLayouts/slideLayout1021.xml"/><Relationship Id="rId10" Type="http://schemas.openxmlformats.org/officeDocument/2006/relationships/slideLayout" Target="../slideLayouts/slideLayout1022.xml"/></Relationships>
</file>

<file path=ppt/slideMasters/_rels/slideMaster9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34.xml"/><Relationship Id="rId12" Type="http://schemas.openxmlformats.org/officeDocument/2006/relationships/theme" Target="../theme/theme94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024.xml"/><Relationship Id="rId2" Type="http://schemas.openxmlformats.org/officeDocument/2006/relationships/slideLayout" Target="../slideLayouts/slideLayout1025.xml"/><Relationship Id="rId3" Type="http://schemas.openxmlformats.org/officeDocument/2006/relationships/slideLayout" Target="../slideLayouts/slideLayout1026.xml"/><Relationship Id="rId4" Type="http://schemas.openxmlformats.org/officeDocument/2006/relationships/slideLayout" Target="../slideLayouts/slideLayout1027.xml"/><Relationship Id="rId5" Type="http://schemas.openxmlformats.org/officeDocument/2006/relationships/slideLayout" Target="../slideLayouts/slideLayout1028.xml"/><Relationship Id="rId6" Type="http://schemas.openxmlformats.org/officeDocument/2006/relationships/slideLayout" Target="../slideLayouts/slideLayout1029.xml"/><Relationship Id="rId7" Type="http://schemas.openxmlformats.org/officeDocument/2006/relationships/slideLayout" Target="../slideLayouts/slideLayout1030.xml"/><Relationship Id="rId8" Type="http://schemas.openxmlformats.org/officeDocument/2006/relationships/slideLayout" Target="../slideLayouts/slideLayout1031.xml"/><Relationship Id="rId9" Type="http://schemas.openxmlformats.org/officeDocument/2006/relationships/slideLayout" Target="../slideLayouts/slideLayout1032.xml"/><Relationship Id="rId10" Type="http://schemas.openxmlformats.org/officeDocument/2006/relationships/slideLayout" Target="../slideLayouts/slideLayout1033.xml"/></Relationships>
</file>

<file path=ppt/slideMasters/_rels/slideMaster9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45.xml"/><Relationship Id="rId12" Type="http://schemas.openxmlformats.org/officeDocument/2006/relationships/theme" Target="../theme/theme95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035.xml"/><Relationship Id="rId2" Type="http://schemas.openxmlformats.org/officeDocument/2006/relationships/slideLayout" Target="../slideLayouts/slideLayout1036.xml"/><Relationship Id="rId3" Type="http://schemas.openxmlformats.org/officeDocument/2006/relationships/slideLayout" Target="../slideLayouts/slideLayout1037.xml"/><Relationship Id="rId4" Type="http://schemas.openxmlformats.org/officeDocument/2006/relationships/slideLayout" Target="../slideLayouts/slideLayout1038.xml"/><Relationship Id="rId5" Type="http://schemas.openxmlformats.org/officeDocument/2006/relationships/slideLayout" Target="../slideLayouts/slideLayout1039.xml"/><Relationship Id="rId6" Type="http://schemas.openxmlformats.org/officeDocument/2006/relationships/slideLayout" Target="../slideLayouts/slideLayout1040.xml"/><Relationship Id="rId7" Type="http://schemas.openxmlformats.org/officeDocument/2006/relationships/slideLayout" Target="../slideLayouts/slideLayout1041.xml"/><Relationship Id="rId8" Type="http://schemas.openxmlformats.org/officeDocument/2006/relationships/slideLayout" Target="../slideLayouts/slideLayout1042.xml"/><Relationship Id="rId9" Type="http://schemas.openxmlformats.org/officeDocument/2006/relationships/slideLayout" Target="../slideLayouts/slideLayout1043.xml"/><Relationship Id="rId10" Type="http://schemas.openxmlformats.org/officeDocument/2006/relationships/slideLayout" Target="../slideLayouts/slideLayout1044.xml"/></Relationships>
</file>

<file path=ppt/slideMasters/_rels/slideMaster9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6.xml"/><Relationship Id="rId12" Type="http://schemas.openxmlformats.org/officeDocument/2006/relationships/theme" Target="../theme/theme96.xml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1046.xml"/><Relationship Id="rId2" Type="http://schemas.openxmlformats.org/officeDocument/2006/relationships/slideLayout" Target="../slideLayouts/slideLayout1047.xml"/><Relationship Id="rId3" Type="http://schemas.openxmlformats.org/officeDocument/2006/relationships/slideLayout" Target="../slideLayouts/slideLayout1048.xml"/><Relationship Id="rId4" Type="http://schemas.openxmlformats.org/officeDocument/2006/relationships/slideLayout" Target="../slideLayouts/slideLayout1049.xml"/><Relationship Id="rId5" Type="http://schemas.openxmlformats.org/officeDocument/2006/relationships/slideLayout" Target="../slideLayouts/slideLayout1050.xml"/><Relationship Id="rId6" Type="http://schemas.openxmlformats.org/officeDocument/2006/relationships/slideLayout" Target="../slideLayouts/slideLayout1051.xml"/><Relationship Id="rId7" Type="http://schemas.openxmlformats.org/officeDocument/2006/relationships/slideLayout" Target="../slideLayouts/slideLayout1052.xml"/><Relationship Id="rId8" Type="http://schemas.openxmlformats.org/officeDocument/2006/relationships/slideLayout" Target="../slideLayouts/slideLayout1053.xml"/><Relationship Id="rId9" Type="http://schemas.openxmlformats.org/officeDocument/2006/relationships/slideLayout" Target="../slideLayouts/slideLayout1054.xml"/><Relationship Id="rId10" Type="http://schemas.openxmlformats.org/officeDocument/2006/relationships/slideLayout" Target="../slideLayouts/slideLayout1055.xml"/></Relationships>
</file>

<file path=ppt/slideMasters/_rels/slideMaster9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67.xml"/><Relationship Id="rId12" Type="http://schemas.openxmlformats.org/officeDocument/2006/relationships/theme" Target="../theme/theme97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057.xml"/><Relationship Id="rId2" Type="http://schemas.openxmlformats.org/officeDocument/2006/relationships/slideLayout" Target="../slideLayouts/slideLayout1058.xml"/><Relationship Id="rId3" Type="http://schemas.openxmlformats.org/officeDocument/2006/relationships/slideLayout" Target="../slideLayouts/slideLayout1059.xml"/><Relationship Id="rId4" Type="http://schemas.openxmlformats.org/officeDocument/2006/relationships/slideLayout" Target="../slideLayouts/slideLayout1060.xml"/><Relationship Id="rId5" Type="http://schemas.openxmlformats.org/officeDocument/2006/relationships/slideLayout" Target="../slideLayouts/slideLayout1061.xml"/><Relationship Id="rId6" Type="http://schemas.openxmlformats.org/officeDocument/2006/relationships/slideLayout" Target="../slideLayouts/slideLayout1062.xml"/><Relationship Id="rId7" Type="http://schemas.openxmlformats.org/officeDocument/2006/relationships/slideLayout" Target="../slideLayouts/slideLayout1063.xml"/><Relationship Id="rId8" Type="http://schemas.openxmlformats.org/officeDocument/2006/relationships/slideLayout" Target="../slideLayouts/slideLayout1064.xml"/><Relationship Id="rId9" Type="http://schemas.openxmlformats.org/officeDocument/2006/relationships/slideLayout" Target="../slideLayouts/slideLayout1065.xml"/><Relationship Id="rId10" Type="http://schemas.openxmlformats.org/officeDocument/2006/relationships/slideLayout" Target="../slideLayouts/slideLayout1066.xml"/></Relationships>
</file>

<file path=ppt/slideMasters/_rels/slideMaster9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8.xml"/><Relationship Id="rId12" Type="http://schemas.openxmlformats.org/officeDocument/2006/relationships/theme" Target="../theme/theme98.xml"/><Relationship Id="rId13" Type="http://schemas.openxmlformats.org/officeDocument/2006/relationships/image" Target="../media/image46.jpeg"/><Relationship Id="rId1" Type="http://schemas.openxmlformats.org/officeDocument/2006/relationships/slideLayout" Target="../slideLayouts/slideLayout1068.xml"/><Relationship Id="rId2" Type="http://schemas.openxmlformats.org/officeDocument/2006/relationships/slideLayout" Target="../slideLayouts/slideLayout1069.xml"/><Relationship Id="rId3" Type="http://schemas.openxmlformats.org/officeDocument/2006/relationships/slideLayout" Target="../slideLayouts/slideLayout1070.xml"/><Relationship Id="rId4" Type="http://schemas.openxmlformats.org/officeDocument/2006/relationships/slideLayout" Target="../slideLayouts/slideLayout1071.xml"/><Relationship Id="rId5" Type="http://schemas.openxmlformats.org/officeDocument/2006/relationships/slideLayout" Target="../slideLayouts/slideLayout1072.xml"/><Relationship Id="rId6" Type="http://schemas.openxmlformats.org/officeDocument/2006/relationships/slideLayout" Target="../slideLayouts/slideLayout1073.xml"/><Relationship Id="rId7" Type="http://schemas.openxmlformats.org/officeDocument/2006/relationships/slideLayout" Target="../slideLayouts/slideLayout1074.xml"/><Relationship Id="rId8" Type="http://schemas.openxmlformats.org/officeDocument/2006/relationships/slideLayout" Target="../slideLayouts/slideLayout1075.xml"/><Relationship Id="rId9" Type="http://schemas.openxmlformats.org/officeDocument/2006/relationships/slideLayout" Target="../slideLayouts/slideLayout1076.xml"/><Relationship Id="rId10" Type="http://schemas.openxmlformats.org/officeDocument/2006/relationships/slideLayout" Target="../slideLayouts/slideLayout1077.xml"/></Relationships>
</file>

<file path=ppt/slideMasters/_rels/slideMaster9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89.xml"/><Relationship Id="rId12" Type="http://schemas.openxmlformats.org/officeDocument/2006/relationships/theme" Target="../theme/theme99.xml"/><Relationship Id="rId13" Type="http://schemas.openxmlformats.org/officeDocument/2006/relationships/image" Target="../media/image47.png"/><Relationship Id="rId1" Type="http://schemas.openxmlformats.org/officeDocument/2006/relationships/slideLayout" Target="../slideLayouts/slideLayout1079.xml"/><Relationship Id="rId2" Type="http://schemas.openxmlformats.org/officeDocument/2006/relationships/slideLayout" Target="../slideLayouts/slideLayout1080.xml"/><Relationship Id="rId3" Type="http://schemas.openxmlformats.org/officeDocument/2006/relationships/slideLayout" Target="../slideLayouts/slideLayout1081.xml"/><Relationship Id="rId4" Type="http://schemas.openxmlformats.org/officeDocument/2006/relationships/slideLayout" Target="../slideLayouts/slideLayout1082.xml"/><Relationship Id="rId5" Type="http://schemas.openxmlformats.org/officeDocument/2006/relationships/slideLayout" Target="../slideLayouts/slideLayout1083.xml"/><Relationship Id="rId6" Type="http://schemas.openxmlformats.org/officeDocument/2006/relationships/slideLayout" Target="../slideLayouts/slideLayout1084.xml"/><Relationship Id="rId7" Type="http://schemas.openxmlformats.org/officeDocument/2006/relationships/slideLayout" Target="../slideLayouts/slideLayout1085.xml"/><Relationship Id="rId8" Type="http://schemas.openxmlformats.org/officeDocument/2006/relationships/slideLayout" Target="../slideLayouts/slideLayout1086.xml"/><Relationship Id="rId9" Type="http://schemas.openxmlformats.org/officeDocument/2006/relationships/slideLayout" Target="../slideLayouts/slideLayout1087.xml"/><Relationship Id="rId10" Type="http://schemas.openxmlformats.org/officeDocument/2006/relationships/slideLayout" Target="../slideLayouts/slideLayout10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5105400"/>
            <a:ext cx="94615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0" r:id="rId1"/>
    <p:sldLayoutId id="2147484901" r:id="rId2"/>
    <p:sldLayoutId id="2147484902" r:id="rId3"/>
    <p:sldLayoutId id="2147484903" r:id="rId4"/>
    <p:sldLayoutId id="2147484904" r:id="rId5"/>
    <p:sldLayoutId id="2147484905" r:id="rId6"/>
    <p:sldLayoutId id="2147484906" r:id="rId7"/>
    <p:sldLayoutId id="2147484907" r:id="rId8"/>
    <p:sldLayoutId id="2147484908" r:id="rId9"/>
    <p:sldLayoutId id="2147484909" r:id="rId10"/>
    <p:sldLayoutId id="214748491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2476500"/>
            <a:ext cx="9461500" cy="2654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1" r:id="rId1"/>
    <p:sldLayoutId id="2147484912" r:id="rId2"/>
    <p:sldLayoutId id="2147484913" r:id="rId3"/>
    <p:sldLayoutId id="2147484914" r:id="rId4"/>
    <p:sldLayoutId id="2147484915" r:id="rId5"/>
    <p:sldLayoutId id="2147484916" r:id="rId6"/>
    <p:sldLayoutId id="2147484917" r:id="rId7"/>
    <p:sldLayoutId id="2147484918" r:id="rId8"/>
    <p:sldLayoutId id="2147484919" r:id="rId9"/>
    <p:sldLayoutId id="2147484920" r:id="rId10"/>
    <p:sldLayoutId id="214748492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2476500"/>
            <a:ext cx="94615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44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4178300"/>
            <a:ext cx="9461500" cy="96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2" r:id="rId1"/>
    <p:sldLayoutId id="2147484923" r:id="rId2"/>
    <p:sldLayoutId id="2147484924" r:id="rId3"/>
    <p:sldLayoutId id="2147484925" r:id="rId4"/>
    <p:sldLayoutId id="2147484926" r:id="rId5"/>
    <p:sldLayoutId id="2147484927" r:id="rId6"/>
    <p:sldLayoutId id="2147484928" r:id="rId7"/>
    <p:sldLayoutId id="2147484929" r:id="rId8"/>
    <p:sldLayoutId id="2147484930" r:id="rId9"/>
    <p:sldLayoutId id="2147484931" r:id="rId10"/>
    <p:sldLayoutId id="214748493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342900" y="990600"/>
            <a:ext cx="94615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3" r:id="rId1"/>
    <p:sldLayoutId id="2147484934" r:id="rId2"/>
    <p:sldLayoutId id="2147484935" r:id="rId3"/>
    <p:sldLayoutId id="2147484936" r:id="rId4"/>
    <p:sldLayoutId id="2147484937" r:id="rId5"/>
    <p:sldLayoutId id="2147484938" r:id="rId6"/>
    <p:sldLayoutId id="2147484939" r:id="rId7"/>
    <p:sldLayoutId id="2147484940" r:id="rId8"/>
    <p:sldLayoutId id="2147484941" r:id="rId9"/>
    <p:sldLayoutId id="2147484942" r:id="rId10"/>
    <p:sldLayoutId id="214748494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508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064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493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049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605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177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749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321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893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4" r:id="rId1"/>
    <p:sldLayoutId id="2147484945" r:id="rId2"/>
    <p:sldLayoutId id="2147484946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2" r:id="rId9"/>
    <p:sldLayoutId id="2147484953" r:id="rId10"/>
    <p:sldLayoutId id="214748495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88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44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8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4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986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55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301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702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92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75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5130800" cy="5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5" r:id="rId1"/>
    <p:sldLayoutId id="2147484956" r:id="rId2"/>
    <p:sldLayoutId id="2147484957" r:id="rId3"/>
    <p:sldLayoutId id="2147484958" r:id="rId4"/>
    <p:sldLayoutId id="2147484959" r:id="rId5"/>
    <p:sldLayoutId id="2147484960" r:id="rId6"/>
    <p:sldLayoutId id="2147484961" r:id="rId7"/>
    <p:sldLayoutId id="2147484962" r:id="rId8"/>
    <p:sldLayoutId id="2147484963" r:id="rId9"/>
    <p:sldLayoutId id="2147484964" r:id="rId10"/>
    <p:sldLayoutId id="214748496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85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9461500" cy="5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6" r:id="rId1"/>
    <p:sldLayoutId id="2147484967" r:id="rId2"/>
    <p:sldLayoutId id="2147484968" r:id="rId3"/>
    <p:sldLayoutId id="2147484969" r:id="rId4"/>
    <p:sldLayoutId id="2147484970" r:id="rId5"/>
    <p:sldLayoutId id="2147484971" r:id="rId6"/>
    <p:sldLayoutId id="2147484972" r:id="rId7"/>
    <p:sldLayoutId id="2147484973" r:id="rId8"/>
    <p:sldLayoutId id="2147484974" r:id="rId9"/>
    <p:sldLayoutId id="2147484975" r:id="rId10"/>
    <p:sldLayoutId id="214748497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95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95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5130800" cy="5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7" r:id="rId1"/>
    <p:sldLayoutId id="2147484978" r:id="rId2"/>
    <p:sldLayoutId id="2147484979" r:id="rId3"/>
    <p:sldLayoutId id="2147484980" r:id="rId4"/>
    <p:sldLayoutId id="2147484981" r:id="rId5"/>
    <p:sldLayoutId id="2147484982" r:id="rId6"/>
    <p:sldLayoutId id="2147484983" r:id="rId7"/>
    <p:sldLayoutId id="2147484984" r:id="rId8"/>
    <p:sldLayoutId id="2147484985" r:id="rId9"/>
    <p:sldLayoutId id="2147484986" r:id="rId10"/>
    <p:sldLayoutId id="214748498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105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1854200"/>
            <a:ext cx="3746500" cy="5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8" r:id="rId1"/>
    <p:sldLayoutId id="2147484989" r:id="rId2"/>
    <p:sldLayoutId id="2147484990" r:id="rId3"/>
    <p:sldLayoutId id="2147484991" r:id="rId4"/>
    <p:sldLayoutId id="2147484992" r:id="rId5"/>
    <p:sldLayoutId id="2147484993" r:id="rId6"/>
    <p:sldLayoutId id="2147484994" r:id="rId7"/>
    <p:sldLayoutId id="2147484995" r:id="rId8"/>
    <p:sldLayoutId id="2147484996" r:id="rId9"/>
    <p:sldLayoutId id="2147484997" r:id="rId10"/>
    <p:sldLayoutId id="214748499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9" r:id="rId1"/>
    <p:sldLayoutId id="2147485000" r:id="rId2"/>
    <p:sldLayoutId id="2147485001" r:id="rId3"/>
    <p:sldLayoutId id="2147485002" r:id="rId4"/>
    <p:sldLayoutId id="2147485003" r:id="rId5"/>
    <p:sldLayoutId id="2147485004" r:id="rId6"/>
    <p:sldLayoutId id="2147485005" r:id="rId7"/>
    <p:sldLayoutId id="2147485006" r:id="rId8"/>
    <p:sldLayoutId id="2147485007" r:id="rId9"/>
    <p:sldLayoutId id="2147485008" r:id="rId10"/>
    <p:sldLayoutId id="214748500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6769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10" r:id="rId1"/>
    <p:sldLayoutId id="2147485011" r:id="rId2"/>
    <p:sldLayoutId id="2147485012" r:id="rId3"/>
    <p:sldLayoutId id="2147485013" r:id="rId4"/>
    <p:sldLayoutId id="2147485014" r:id="rId5"/>
    <p:sldLayoutId id="2147485015" r:id="rId6"/>
    <p:sldLayoutId id="2147485016" r:id="rId7"/>
    <p:sldLayoutId id="2147485017" r:id="rId8"/>
    <p:sldLayoutId id="2147485018" r:id="rId9"/>
    <p:sldLayoutId id="2147485019" r:id="rId10"/>
    <p:sldLayoutId id="214748502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21" r:id="rId1"/>
    <p:sldLayoutId id="2147485022" r:id="rId2"/>
    <p:sldLayoutId id="2147485023" r:id="rId3"/>
    <p:sldLayoutId id="2147485024" r:id="rId4"/>
    <p:sldLayoutId id="2147485025" r:id="rId5"/>
    <p:sldLayoutId id="2147485026" r:id="rId6"/>
    <p:sldLayoutId id="2147485027" r:id="rId7"/>
    <p:sldLayoutId id="2147485028" r:id="rId8"/>
    <p:sldLayoutId id="2147485029" r:id="rId9"/>
    <p:sldLayoutId id="2147485030" r:id="rId10"/>
    <p:sldLayoutId id="214748503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46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33" r:id="rId2"/>
    <p:sldLayoutId id="2147485034" r:id="rId3"/>
    <p:sldLayoutId id="2147485035" r:id="rId4"/>
    <p:sldLayoutId id="2147485036" r:id="rId5"/>
    <p:sldLayoutId id="2147485037" r:id="rId6"/>
    <p:sldLayoutId id="2147485038" r:id="rId7"/>
    <p:sldLayoutId id="2147485039" r:id="rId8"/>
    <p:sldLayoutId id="2147485040" r:id="rId9"/>
    <p:sldLayoutId id="2147485041" r:id="rId10"/>
    <p:sldLayoutId id="214748504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57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51" r:id="rId9"/>
    <p:sldLayoutId id="2147485052" r:id="rId10"/>
    <p:sldLayoutId id="214748505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55" r:id="rId2"/>
    <p:sldLayoutId id="2147485056" r:id="rId3"/>
    <p:sldLayoutId id="2147485057" r:id="rId4"/>
    <p:sldLayoutId id="2147485058" r:id="rId5"/>
    <p:sldLayoutId id="2147485059" r:id="rId6"/>
    <p:sldLayoutId id="2147485060" r:id="rId7"/>
    <p:sldLayoutId id="2147485061" r:id="rId8"/>
    <p:sldLayoutId id="2147485062" r:id="rId9"/>
    <p:sldLayoutId id="2147485063" r:id="rId10"/>
    <p:sldLayoutId id="214748506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77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776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5" r:id="rId1"/>
    <p:sldLayoutId id="2147485066" r:id="rId2"/>
    <p:sldLayoutId id="2147485067" r:id="rId3"/>
    <p:sldLayoutId id="2147485068" r:id="rId4"/>
    <p:sldLayoutId id="2147485069" r:id="rId5"/>
    <p:sldLayoutId id="2147485070" r:id="rId6"/>
    <p:sldLayoutId id="2147485071" r:id="rId7"/>
    <p:sldLayoutId id="2147485072" r:id="rId8"/>
    <p:sldLayoutId id="2147485073" r:id="rId9"/>
    <p:sldLayoutId id="2147485074" r:id="rId10"/>
    <p:sldLayoutId id="214748507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87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76" r:id="rId1"/>
    <p:sldLayoutId id="2147485077" r:id="rId2"/>
    <p:sldLayoutId id="2147485078" r:id="rId3"/>
    <p:sldLayoutId id="2147485079" r:id="rId4"/>
    <p:sldLayoutId id="2147485080" r:id="rId5"/>
    <p:sldLayoutId id="2147485081" r:id="rId6"/>
    <p:sldLayoutId id="2147485082" r:id="rId7"/>
    <p:sldLayoutId id="2147485083" r:id="rId8"/>
    <p:sldLayoutId id="2147485084" r:id="rId9"/>
    <p:sldLayoutId id="2147485085" r:id="rId10"/>
    <p:sldLayoutId id="214748508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7" r:id="rId1"/>
    <p:sldLayoutId id="2147485088" r:id="rId2"/>
    <p:sldLayoutId id="2147485089" r:id="rId3"/>
    <p:sldLayoutId id="2147485090" r:id="rId4"/>
    <p:sldLayoutId id="2147485091" r:id="rId5"/>
    <p:sldLayoutId id="2147485092" r:id="rId6"/>
    <p:sldLayoutId id="2147485093" r:id="rId7"/>
    <p:sldLayoutId id="2147485094" r:id="rId8"/>
    <p:sldLayoutId id="2147485095" r:id="rId9"/>
    <p:sldLayoutId id="2147485096" r:id="rId10"/>
    <p:sldLayoutId id="214748509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098" r:id="rId1"/>
    <p:sldLayoutId id="2147485099" r:id="rId2"/>
    <p:sldLayoutId id="2147485100" r:id="rId3"/>
    <p:sldLayoutId id="2147485101" r:id="rId4"/>
    <p:sldLayoutId id="2147485102" r:id="rId5"/>
    <p:sldLayoutId id="2147485103" r:id="rId6"/>
    <p:sldLayoutId id="2147485104" r:id="rId7"/>
    <p:sldLayoutId id="2147485105" r:id="rId8"/>
    <p:sldLayoutId id="2147485106" r:id="rId9"/>
    <p:sldLayoutId id="2147485107" r:id="rId10"/>
    <p:sldLayoutId id="214748510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18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9" r:id="rId1"/>
    <p:sldLayoutId id="2147485110" r:id="rId2"/>
    <p:sldLayoutId id="2147485111" r:id="rId3"/>
    <p:sldLayoutId id="2147485112" r:id="rId4"/>
    <p:sldLayoutId id="2147485113" r:id="rId5"/>
    <p:sldLayoutId id="2147485114" r:id="rId6"/>
    <p:sldLayoutId id="2147485115" r:id="rId7"/>
    <p:sldLayoutId id="2147485116" r:id="rId8"/>
    <p:sldLayoutId id="2147485117" r:id="rId9"/>
    <p:sldLayoutId id="2147485118" r:id="rId10"/>
    <p:sldLayoutId id="214748511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82600" y="1270000"/>
            <a:ext cx="4597400" cy="238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82600" y="4051300"/>
            <a:ext cx="4597400" cy="238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27100" y="3746500"/>
            <a:ext cx="3708400" cy="10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28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0" r:id="rId1"/>
    <p:sldLayoutId id="2147485121" r:id="rId2"/>
    <p:sldLayoutId id="2147485122" r:id="rId3"/>
    <p:sldLayoutId id="2147485123" r:id="rId4"/>
    <p:sldLayoutId id="2147485124" r:id="rId5"/>
    <p:sldLayoutId id="2147485125" r:id="rId6"/>
    <p:sldLayoutId id="2147485126" r:id="rId7"/>
    <p:sldLayoutId id="2147485127" r:id="rId8"/>
    <p:sldLayoutId id="2147485128" r:id="rId9"/>
    <p:sldLayoutId id="2147485129" r:id="rId10"/>
    <p:sldLayoutId id="214748513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39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49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493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2" r:id="rId1"/>
    <p:sldLayoutId id="2147485143" r:id="rId2"/>
    <p:sldLayoutId id="2147485144" r:id="rId3"/>
    <p:sldLayoutId id="2147485145" r:id="rId4"/>
    <p:sldLayoutId id="2147485146" r:id="rId5"/>
    <p:sldLayoutId id="2147485147" r:id="rId6"/>
    <p:sldLayoutId id="2147485148" r:id="rId7"/>
    <p:sldLayoutId id="2147485149" r:id="rId8"/>
    <p:sldLayoutId id="2147485150" r:id="rId9"/>
    <p:sldLayoutId id="2147485151" r:id="rId10"/>
    <p:sldLayoutId id="214748515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53" r:id="rId1"/>
    <p:sldLayoutId id="2147485154" r:id="rId2"/>
    <p:sldLayoutId id="2147485155" r:id="rId3"/>
    <p:sldLayoutId id="2147485156" r:id="rId4"/>
    <p:sldLayoutId id="2147485157" r:id="rId5"/>
    <p:sldLayoutId id="2147485158" r:id="rId6"/>
    <p:sldLayoutId id="2147485159" r:id="rId7"/>
    <p:sldLayoutId id="2147485160" r:id="rId8"/>
    <p:sldLayoutId id="2147485161" r:id="rId9"/>
    <p:sldLayoutId id="2147485162" r:id="rId10"/>
    <p:sldLayoutId id="214748516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69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4" r:id="rId1"/>
    <p:sldLayoutId id="2147485165" r:id="rId2"/>
    <p:sldLayoutId id="2147485166" r:id="rId3"/>
    <p:sldLayoutId id="2147485167" r:id="rId4"/>
    <p:sldLayoutId id="2147485168" r:id="rId5"/>
    <p:sldLayoutId id="2147485169" r:id="rId6"/>
    <p:sldLayoutId id="2147485170" r:id="rId7"/>
    <p:sldLayoutId id="2147485171" r:id="rId8"/>
    <p:sldLayoutId id="2147485172" r:id="rId9"/>
    <p:sldLayoutId id="2147485173" r:id="rId10"/>
    <p:sldLayoutId id="214748517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5" r:id="rId1"/>
    <p:sldLayoutId id="2147485176" r:id="rId2"/>
    <p:sldLayoutId id="2147485177" r:id="rId3"/>
    <p:sldLayoutId id="2147485178" r:id="rId4"/>
    <p:sldLayoutId id="2147485179" r:id="rId5"/>
    <p:sldLayoutId id="2147485180" r:id="rId6"/>
    <p:sldLayoutId id="2147485181" r:id="rId7"/>
    <p:sldLayoutId id="2147485182" r:id="rId8"/>
    <p:sldLayoutId id="2147485183" r:id="rId9"/>
    <p:sldLayoutId id="2147485184" r:id="rId10"/>
    <p:sldLayoutId id="214748518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9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6" r:id="rId1"/>
    <p:sldLayoutId id="2147485187" r:id="rId2"/>
    <p:sldLayoutId id="2147485188" r:id="rId3"/>
    <p:sldLayoutId id="2147485189" r:id="rId4"/>
    <p:sldLayoutId id="2147485190" r:id="rId5"/>
    <p:sldLayoutId id="2147485191" r:id="rId6"/>
    <p:sldLayoutId id="2147485192" r:id="rId7"/>
    <p:sldLayoutId id="2147485193" r:id="rId8"/>
    <p:sldLayoutId id="2147485194" r:id="rId9"/>
    <p:sldLayoutId id="2147485195" r:id="rId10"/>
    <p:sldLayoutId id="214748519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0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7" r:id="rId1"/>
    <p:sldLayoutId id="2147485198" r:id="rId2"/>
    <p:sldLayoutId id="2147485199" r:id="rId3"/>
    <p:sldLayoutId id="2147485200" r:id="rId4"/>
    <p:sldLayoutId id="2147485201" r:id="rId5"/>
    <p:sldLayoutId id="2147485202" r:id="rId6"/>
    <p:sldLayoutId id="2147485203" r:id="rId7"/>
    <p:sldLayoutId id="2147485204" r:id="rId8"/>
    <p:sldLayoutId id="2147485205" r:id="rId9"/>
    <p:sldLayoutId id="2147485206" r:id="rId10"/>
    <p:sldLayoutId id="214748520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8" r:id="rId1"/>
    <p:sldLayoutId id="2147485209" r:id="rId2"/>
    <p:sldLayoutId id="2147485210" r:id="rId3"/>
    <p:sldLayoutId id="2147485211" r:id="rId4"/>
    <p:sldLayoutId id="2147485212" r:id="rId5"/>
    <p:sldLayoutId id="2147485213" r:id="rId6"/>
    <p:sldLayoutId id="2147485214" r:id="rId7"/>
    <p:sldLayoutId id="2147485215" r:id="rId8"/>
    <p:sldLayoutId id="2147485216" r:id="rId9"/>
    <p:sldLayoutId id="2147485217" r:id="rId10"/>
    <p:sldLayoutId id="214748521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20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32099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9" r:id="rId1"/>
    <p:sldLayoutId id="2147485220" r:id="rId2"/>
    <p:sldLayoutId id="2147485221" r:id="rId3"/>
    <p:sldLayoutId id="2147485222" r:id="rId4"/>
    <p:sldLayoutId id="2147485223" r:id="rId5"/>
    <p:sldLayoutId id="2147485224" r:id="rId6"/>
    <p:sldLayoutId id="2147485225" r:id="rId7"/>
    <p:sldLayoutId id="2147485226" r:id="rId8"/>
    <p:sldLayoutId id="2147485227" r:id="rId9"/>
    <p:sldLayoutId id="2147485228" r:id="rId10"/>
    <p:sldLayoutId id="214748522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159000"/>
            <a:ext cx="89662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660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33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0" r:id="rId1"/>
    <p:sldLayoutId id="2147485231" r:id="rId2"/>
    <p:sldLayoutId id="2147485232" r:id="rId3"/>
    <p:sldLayoutId id="2147485233" r:id="rId4"/>
    <p:sldLayoutId id="2147485234" r:id="rId5"/>
    <p:sldLayoutId id="2147485235" r:id="rId6"/>
    <p:sldLayoutId id="2147485236" r:id="rId7"/>
    <p:sldLayoutId id="2147485237" r:id="rId8"/>
    <p:sldLayoutId id="2147485238" r:id="rId9"/>
    <p:sldLayoutId id="2147485239" r:id="rId10"/>
    <p:sldLayoutId id="214748524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1" r:id="rId1"/>
    <p:sldLayoutId id="2147485242" r:id="rId2"/>
    <p:sldLayoutId id="2147485243" r:id="rId3"/>
    <p:sldLayoutId id="2147485244" r:id="rId4"/>
    <p:sldLayoutId id="2147485245" r:id="rId5"/>
    <p:sldLayoutId id="2147485246" r:id="rId6"/>
    <p:sldLayoutId id="2147485247" r:id="rId7"/>
    <p:sldLayoutId id="2147485248" r:id="rId8"/>
    <p:sldLayoutId id="2147485249" r:id="rId9"/>
    <p:sldLayoutId id="2147485250" r:id="rId10"/>
    <p:sldLayoutId id="214748525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252" r:id="rId1"/>
    <p:sldLayoutId id="2147485253" r:id="rId2"/>
    <p:sldLayoutId id="2147485254" r:id="rId3"/>
    <p:sldLayoutId id="2147485255" r:id="rId4"/>
    <p:sldLayoutId id="2147485256" r:id="rId5"/>
    <p:sldLayoutId id="2147485257" r:id="rId6"/>
    <p:sldLayoutId id="2147485258" r:id="rId7"/>
    <p:sldLayoutId id="2147485259" r:id="rId8"/>
    <p:sldLayoutId id="2147485260" r:id="rId9"/>
    <p:sldLayoutId id="2147485261" r:id="rId10"/>
    <p:sldLayoutId id="214748526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6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3" r:id="rId1"/>
    <p:sldLayoutId id="2147485264" r:id="rId2"/>
    <p:sldLayoutId id="2147485265" r:id="rId3"/>
    <p:sldLayoutId id="2147485266" r:id="rId4"/>
    <p:sldLayoutId id="2147485267" r:id="rId5"/>
    <p:sldLayoutId id="2147485268" r:id="rId6"/>
    <p:sldLayoutId id="2147485269" r:id="rId7"/>
    <p:sldLayoutId id="2147485270" r:id="rId8"/>
    <p:sldLayoutId id="2147485271" r:id="rId9"/>
    <p:sldLayoutId id="2147485272" r:id="rId10"/>
    <p:sldLayoutId id="214748527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72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4" r:id="rId1"/>
    <p:sldLayoutId id="2147485275" r:id="rId2"/>
    <p:sldLayoutId id="2147485276" r:id="rId3"/>
    <p:sldLayoutId id="2147485277" r:id="rId4"/>
    <p:sldLayoutId id="2147485278" r:id="rId5"/>
    <p:sldLayoutId id="2147485279" r:id="rId6"/>
    <p:sldLayoutId id="2147485280" r:id="rId7"/>
    <p:sldLayoutId id="2147485281" r:id="rId8"/>
    <p:sldLayoutId id="2147485282" r:id="rId9"/>
    <p:sldLayoutId id="2147485283" r:id="rId10"/>
    <p:sldLayoutId id="214748528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8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5" r:id="rId1"/>
    <p:sldLayoutId id="2147485286" r:id="rId2"/>
    <p:sldLayoutId id="2147485287" r:id="rId3"/>
    <p:sldLayoutId id="2147485288" r:id="rId4"/>
    <p:sldLayoutId id="2147485289" r:id="rId5"/>
    <p:sldLayoutId id="2147485290" r:id="rId6"/>
    <p:sldLayoutId id="2147485291" r:id="rId7"/>
    <p:sldLayoutId id="2147485292" r:id="rId8"/>
    <p:sldLayoutId id="2147485293" r:id="rId9"/>
    <p:sldLayoutId id="2147485294" r:id="rId10"/>
    <p:sldLayoutId id="214748529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9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3926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96" r:id="rId1"/>
    <p:sldLayoutId id="2147485297" r:id="rId2"/>
    <p:sldLayoutId id="2147485298" r:id="rId3"/>
    <p:sldLayoutId id="2147485299" r:id="rId4"/>
    <p:sldLayoutId id="2147485300" r:id="rId5"/>
    <p:sldLayoutId id="2147485301" r:id="rId6"/>
    <p:sldLayoutId id="2147485302" r:id="rId7"/>
    <p:sldLayoutId id="2147485303" r:id="rId8"/>
    <p:sldLayoutId id="2147485304" r:id="rId9"/>
    <p:sldLayoutId id="2147485305" r:id="rId10"/>
    <p:sldLayoutId id="214748530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0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7" r:id="rId1"/>
    <p:sldLayoutId id="2147485308" r:id="rId2"/>
    <p:sldLayoutId id="2147485309" r:id="rId3"/>
    <p:sldLayoutId id="2147485310" r:id="rId4"/>
    <p:sldLayoutId id="2147485311" r:id="rId5"/>
    <p:sldLayoutId id="2147485312" r:id="rId6"/>
    <p:sldLayoutId id="2147485313" r:id="rId7"/>
    <p:sldLayoutId id="2147485314" r:id="rId8"/>
    <p:sldLayoutId id="2147485315" r:id="rId9"/>
    <p:sldLayoutId id="2147485316" r:id="rId10"/>
    <p:sldLayoutId id="2147485317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1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8" r:id="rId1"/>
    <p:sldLayoutId id="2147485319" r:id="rId2"/>
    <p:sldLayoutId id="2147485320" r:id="rId3"/>
    <p:sldLayoutId id="2147485321" r:id="rId4"/>
    <p:sldLayoutId id="2147485322" r:id="rId5"/>
    <p:sldLayoutId id="2147485323" r:id="rId6"/>
    <p:sldLayoutId id="2147485324" r:id="rId7"/>
    <p:sldLayoutId id="2147485325" r:id="rId8"/>
    <p:sldLayoutId id="2147485326" r:id="rId9"/>
    <p:sldLayoutId id="2147485327" r:id="rId10"/>
    <p:sldLayoutId id="2147485328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2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  <p:sldLayoutId id="2147485331" r:id="rId3"/>
    <p:sldLayoutId id="2147485332" r:id="rId4"/>
    <p:sldLayoutId id="2147485333" r:id="rId5"/>
    <p:sldLayoutId id="2147485334" r:id="rId6"/>
    <p:sldLayoutId id="2147485335" r:id="rId7"/>
    <p:sldLayoutId id="2147485336" r:id="rId8"/>
    <p:sldLayoutId id="2147485337" r:id="rId9"/>
    <p:sldLayoutId id="2147485338" r:id="rId10"/>
    <p:sldLayoutId id="2147485339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698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41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84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727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70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527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84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417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989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33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1" r:id="rId1"/>
    <p:sldLayoutId id="2147485352" r:id="rId2"/>
    <p:sldLayoutId id="2147485353" r:id="rId3"/>
    <p:sldLayoutId id="2147485354" r:id="rId4"/>
    <p:sldLayoutId id="2147485355" r:id="rId5"/>
    <p:sldLayoutId id="2147485356" r:id="rId6"/>
    <p:sldLayoutId id="2147485357" r:id="rId7"/>
    <p:sldLayoutId id="2147485358" r:id="rId8"/>
    <p:sldLayoutId id="2147485359" r:id="rId9"/>
    <p:sldLayoutId id="2147485360" r:id="rId10"/>
    <p:sldLayoutId id="2147485361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790700"/>
            <a:ext cx="8178800" cy="186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4541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4051300"/>
            <a:ext cx="81788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76600" y="3746500"/>
            <a:ext cx="3708400" cy="10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62" r:id="rId1"/>
    <p:sldLayoutId id="2147485363" r:id="rId2"/>
    <p:sldLayoutId id="2147485364" r:id="rId3"/>
    <p:sldLayoutId id="2147485365" r:id="rId4"/>
    <p:sldLayoutId id="2147485366" r:id="rId5"/>
    <p:sldLayoutId id="2147485367" r:id="rId6"/>
    <p:sldLayoutId id="2147485368" r:id="rId7"/>
    <p:sldLayoutId id="2147485369" r:id="rId8"/>
    <p:sldLayoutId id="2147485370" r:id="rId9"/>
    <p:sldLayoutId id="2147485371" r:id="rId10"/>
    <p:sldLayoutId id="214748537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" y="850900"/>
            <a:ext cx="10134600" cy="591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3" r:id="rId1"/>
    <p:sldLayoutId id="2147485374" r:id="rId2"/>
    <p:sldLayoutId id="2147485375" r:id="rId3"/>
    <p:sldLayoutId id="2147485376" r:id="rId4"/>
    <p:sldLayoutId id="2147485377" r:id="rId5"/>
    <p:sldLayoutId id="2147485378" r:id="rId6"/>
    <p:sldLayoutId id="2147485379" r:id="rId7"/>
    <p:sldLayoutId id="2147485380" r:id="rId8"/>
    <p:sldLayoutId id="2147485381" r:id="rId9"/>
    <p:sldLayoutId id="2147485382" r:id="rId10"/>
    <p:sldLayoutId id="2147485383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74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422900" y="2171700"/>
            <a:ext cx="41529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4" r:id="rId1"/>
    <p:sldLayoutId id="2147485385" r:id="rId2"/>
    <p:sldLayoutId id="2147485386" r:id="rId3"/>
    <p:sldLayoutId id="2147485387" r:id="rId4"/>
    <p:sldLayoutId id="2147485388" r:id="rId5"/>
    <p:sldLayoutId id="2147485389" r:id="rId6"/>
    <p:sldLayoutId id="2147485390" r:id="rId7"/>
    <p:sldLayoutId id="2147485391" r:id="rId8"/>
    <p:sldLayoutId id="2147485392" r:id="rId9"/>
    <p:sldLayoutId id="2147485393" r:id="rId10"/>
    <p:sldLayoutId id="2147485394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23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5668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19224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2780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26463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103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35607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017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44751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850900"/>
            <a:ext cx="8178800" cy="288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848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810000"/>
            <a:ext cx="81788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5" r:id="rId1"/>
    <p:sldLayoutId id="2147485396" r:id="rId2"/>
    <p:sldLayoutId id="2147485397" r:id="rId3"/>
    <p:sldLayoutId id="2147485398" r:id="rId4"/>
    <p:sldLayoutId id="2147485399" r:id="rId5"/>
    <p:sldLayoutId id="2147485400" r:id="rId6"/>
    <p:sldLayoutId id="2147485401" r:id="rId7"/>
    <p:sldLayoutId id="2147485402" r:id="rId8"/>
    <p:sldLayoutId id="2147485403" r:id="rId9"/>
    <p:sldLayoutId id="2147485404" r:id="rId10"/>
    <p:sldLayoutId id="214748540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0"/>
            <a:ext cx="8178800" cy="278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6" r:id="rId1"/>
    <p:sldLayoutId id="2147485407" r:id="rId2"/>
    <p:sldLayoutId id="2147485408" r:id="rId3"/>
    <p:sldLayoutId id="2147485409" r:id="rId4"/>
    <p:sldLayoutId id="2147485410" r:id="rId5"/>
    <p:sldLayoutId id="2147485411" r:id="rId6"/>
    <p:sldLayoutId id="2147485412" r:id="rId7"/>
    <p:sldLayoutId id="2147485413" r:id="rId8"/>
    <p:sldLayoutId id="2147485414" r:id="rId9"/>
    <p:sldLayoutId id="2147485415" r:id="rId10"/>
    <p:sldLayoutId id="214748541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2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05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3975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7" r:id="rId1"/>
    <p:sldLayoutId id="2147485418" r:id="rId2"/>
    <p:sldLayoutId id="2147485419" r:id="rId3"/>
    <p:sldLayoutId id="2147485420" r:id="rId4"/>
    <p:sldLayoutId id="2147485421" r:id="rId5"/>
    <p:sldLayoutId id="2147485422" r:id="rId6"/>
    <p:sldLayoutId id="2147485423" r:id="rId7"/>
    <p:sldLayoutId id="2147485424" r:id="rId8"/>
    <p:sldLayoutId id="2147485425" r:id="rId9"/>
    <p:sldLayoutId id="2147485426" r:id="rId10"/>
    <p:sldLayoutId id="214748542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51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429" r:id="rId2"/>
    <p:sldLayoutId id="2147485430" r:id="rId3"/>
    <p:sldLayoutId id="2147485431" r:id="rId4"/>
    <p:sldLayoutId id="2147485432" r:id="rId5"/>
    <p:sldLayoutId id="2147485433" r:id="rId6"/>
    <p:sldLayoutId id="2147485434" r:id="rId7"/>
    <p:sldLayoutId id="2147485435" r:id="rId8"/>
    <p:sldLayoutId id="2147485436" r:id="rId9"/>
    <p:sldLayoutId id="2147485437" r:id="rId10"/>
    <p:sldLayoutId id="2147485438" r:id="rId11"/>
  </p:sldLayoutIdLst>
  <p:transition/>
  <p:txStyles>
    <p:titleStyle>
      <a:lvl1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+mj-lt"/>
          <a:ea typeface="+mj-ea"/>
          <a:cs typeface="+mj-cs"/>
          <a:sym typeface="Futura Condensed" charset="0"/>
        </a:defRPr>
      </a:lvl1pPr>
      <a:lvl2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7969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2541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7113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1685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  <p:sldLayoutId id="2147485440" r:id="rId2"/>
    <p:sldLayoutId id="2147485441" r:id="rId3"/>
    <p:sldLayoutId id="2147485442" r:id="rId4"/>
    <p:sldLayoutId id="2147485443" r:id="rId5"/>
    <p:sldLayoutId id="2147485444" r:id="rId6"/>
    <p:sldLayoutId id="2147485445" r:id="rId7"/>
    <p:sldLayoutId id="2147485446" r:id="rId8"/>
    <p:sldLayoutId id="2147485447" r:id="rId9"/>
    <p:sldLayoutId id="2147485448" r:id="rId10"/>
    <p:sldLayoutId id="21474854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159000"/>
            <a:ext cx="89662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660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360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50" r:id="rId1"/>
    <p:sldLayoutId id="2147485451" r:id="rId2"/>
    <p:sldLayoutId id="2147485452" r:id="rId3"/>
    <p:sldLayoutId id="2147485453" r:id="rId4"/>
    <p:sldLayoutId id="2147485454" r:id="rId5"/>
    <p:sldLayoutId id="2147485455" r:id="rId6"/>
    <p:sldLayoutId id="2147485456" r:id="rId7"/>
    <p:sldLayoutId id="2147485457" r:id="rId8"/>
    <p:sldLayoutId id="2147485458" r:id="rId9"/>
    <p:sldLayoutId id="2147485459" r:id="rId10"/>
    <p:sldLayoutId id="214748546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1" r:id="rId1"/>
    <p:sldLayoutId id="2147485462" r:id="rId2"/>
    <p:sldLayoutId id="2147485463" r:id="rId3"/>
    <p:sldLayoutId id="2147485464" r:id="rId4"/>
    <p:sldLayoutId id="2147485465" r:id="rId5"/>
    <p:sldLayoutId id="2147485466" r:id="rId6"/>
    <p:sldLayoutId id="2147485467" r:id="rId7"/>
    <p:sldLayoutId id="2147485468" r:id="rId8"/>
    <p:sldLayoutId id="2147485469" r:id="rId9"/>
    <p:sldLayoutId id="2147485470" r:id="rId10"/>
    <p:sldLayoutId id="214748547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56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72" r:id="rId1"/>
    <p:sldLayoutId id="2147485473" r:id="rId2"/>
    <p:sldLayoutId id="2147485474" r:id="rId3"/>
    <p:sldLayoutId id="2147485475" r:id="rId4"/>
    <p:sldLayoutId id="2147485476" r:id="rId5"/>
    <p:sldLayoutId id="2147485477" r:id="rId6"/>
    <p:sldLayoutId id="2147485478" r:id="rId7"/>
    <p:sldLayoutId id="2147485479" r:id="rId8"/>
    <p:sldLayoutId id="2147485480" r:id="rId9"/>
    <p:sldLayoutId id="2147485481" r:id="rId10"/>
    <p:sldLayoutId id="214748548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66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83" r:id="rId1"/>
    <p:sldLayoutId id="2147485484" r:id="rId2"/>
    <p:sldLayoutId id="2147485485" r:id="rId3"/>
    <p:sldLayoutId id="2147485486" r:id="rId4"/>
    <p:sldLayoutId id="2147485487" r:id="rId5"/>
    <p:sldLayoutId id="2147485488" r:id="rId6"/>
    <p:sldLayoutId id="2147485489" r:id="rId7"/>
    <p:sldLayoutId id="2147485490" r:id="rId8"/>
    <p:sldLayoutId id="2147485491" r:id="rId9"/>
    <p:sldLayoutId id="2147485492" r:id="rId10"/>
    <p:sldLayoutId id="214748549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4" r:id="rId1"/>
    <p:sldLayoutId id="2147485495" r:id="rId2"/>
    <p:sldLayoutId id="2147485496" r:id="rId3"/>
    <p:sldLayoutId id="2147485497" r:id="rId4"/>
    <p:sldLayoutId id="2147485498" r:id="rId5"/>
    <p:sldLayoutId id="2147485499" r:id="rId6"/>
    <p:sldLayoutId id="2147485500" r:id="rId7"/>
    <p:sldLayoutId id="2147485501" r:id="rId8"/>
    <p:sldLayoutId id="2147485502" r:id="rId9"/>
    <p:sldLayoutId id="2147485503" r:id="rId10"/>
    <p:sldLayoutId id="214748550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87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872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05" r:id="rId1"/>
    <p:sldLayoutId id="2147485506" r:id="rId2"/>
    <p:sldLayoutId id="2147485507" r:id="rId3"/>
    <p:sldLayoutId id="2147485508" r:id="rId4"/>
    <p:sldLayoutId id="2147485509" r:id="rId5"/>
    <p:sldLayoutId id="2147485510" r:id="rId6"/>
    <p:sldLayoutId id="2147485511" r:id="rId7"/>
    <p:sldLayoutId id="2147485512" r:id="rId8"/>
    <p:sldLayoutId id="2147485513" r:id="rId9"/>
    <p:sldLayoutId id="2147485514" r:id="rId10"/>
    <p:sldLayoutId id="214748551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974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16" r:id="rId1"/>
    <p:sldLayoutId id="2147485517" r:id="rId2"/>
    <p:sldLayoutId id="2147485518" r:id="rId3"/>
    <p:sldLayoutId id="2147485519" r:id="rId4"/>
    <p:sldLayoutId id="2147485520" r:id="rId5"/>
    <p:sldLayoutId id="2147485521" r:id="rId6"/>
    <p:sldLayoutId id="2147485522" r:id="rId7"/>
    <p:sldLayoutId id="2147485523" r:id="rId8"/>
    <p:sldLayoutId id="2147485524" r:id="rId9"/>
    <p:sldLayoutId id="2147485525" r:id="rId10"/>
    <p:sldLayoutId id="214748552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7" r:id="rId1"/>
    <p:sldLayoutId id="2147485528" r:id="rId2"/>
    <p:sldLayoutId id="2147485529" r:id="rId3"/>
    <p:sldLayoutId id="2147485530" r:id="rId4"/>
    <p:sldLayoutId id="2147485531" r:id="rId5"/>
    <p:sldLayoutId id="2147485532" r:id="rId6"/>
    <p:sldLayoutId id="2147485533" r:id="rId7"/>
    <p:sldLayoutId id="2147485534" r:id="rId8"/>
    <p:sldLayoutId id="2147485535" r:id="rId9"/>
    <p:sldLayoutId id="2147485536" r:id="rId10"/>
    <p:sldLayoutId id="214748553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617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81788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2" r:id="rId5"/>
    <p:sldLayoutId id="2147485543" r:id="rId6"/>
    <p:sldLayoutId id="2147485544" r:id="rId7"/>
    <p:sldLayoutId id="2147485545" r:id="rId8"/>
    <p:sldLayoutId id="2147485546" r:id="rId9"/>
    <p:sldLayoutId id="2147485547" r:id="rId10"/>
    <p:sldLayoutId id="214748554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810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778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842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906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970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542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114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686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258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628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49" r:id="rId1"/>
    <p:sldLayoutId id="2147485550" r:id="rId2"/>
    <p:sldLayoutId id="2147485551" r:id="rId3"/>
    <p:sldLayoutId id="2147485552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  <p:sldLayoutId id="21474855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819400"/>
            <a:ext cx="89662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63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0" r:id="rId1"/>
    <p:sldLayoutId id="2147485561" r:id="rId2"/>
    <p:sldLayoutId id="2147485562" r:id="rId3"/>
    <p:sldLayoutId id="2147485563" r:id="rId4"/>
    <p:sldLayoutId id="2147485564" r:id="rId5"/>
    <p:sldLayoutId id="2147485565" r:id="rId6"/>
    <p:sldLayoutId id="2147485566" r:id="rId7"/>
    <p:sldLayoutId id="2147485567" r:id="rId8"/>
    <p:sldLayoutId id="2147485568" r:id="rId9"/>
    <p:sldLayoutId id="2147485569" r:id="rId10"/>
    <p:sldLayoutId id="214748557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648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71" r:id="rId1"/>
    <p:sldLayoutId id="2147485572" r:id="rId2"/>
    <p:sldLayoutId id="2147485573" r:id="rId3"/>
    <p:sldLayoutId id="2147485574" r:id="rId4"/>
    <p:sldLayoutId id="2147485575" r:id="rId5"/>
    <p:sldLayoutId id="2147485576" r:id="rId6"/>
    <p:sldLayoutId id="2147485577" r:id="rId7"/>
    <p:sldLayoutId id="2147485578" r:id="rId8"/>
    <p:sldLayoutId id="2147485579" r:id="rId9"/>
    <p:sldLayoutId id="2147485580" r:id="rId10"/>
    <p:sldLayoutId id="214748558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8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58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6589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82" r:id="rId1"/>
    <p:sldLayoutId id="2147485583" r:id="rId2"/>
    <p:sldLayoutId id="2147485584" r:id="rId3"/>
    <p:sldLayoutId id="2147485585" r:id="rId4"/>
    <p:sldLayoutId id="2147485586" r:id="rId5"/>
    <p:sldLayoutId id="2147485587" r:id="rId6"/>
    <p:sldLayoutId id="2147485588" r:id="rId7"/>
    <p:sldLayoutId id="2147485589" r:id="rId8"/>
    <p:sldLayoutId id="2147485590" r:id="rId9"/>
    <p:sldLayoutId id="2147485591" r:id="rId10"/>
    <p:sldLayoutId id="214748559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669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81788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93" r:id="rId1"/>
    <p:sldLayoutId id="2147485594" r:id="rId2"/>
    <p:sldLayoutId id="2147485595" r:id="rId3"/>
    <p:sldLayoutId id="2147485596" r:id="rId4"/>
    <p:sldLayoutId id="2147485597" r:id="rId5"/>
    <p:sldLayoutId id="2147485598" r:id="rId6"/>
    <p:sldLayoutId id="2147485599" r:id="rId7"/>
    <p:sldLayoutId id="2147485600" r:id="rId8"/>
    <p:sldLayoutId id="2147485601" r:id="rId9"/>
    <p:sldLayoutId id="2147485602" r:id="rId10"/>
    <p:sldLayoutId id="214748560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96900" y="5740400"/>
            <a:ext cx="8966200" cy="123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079500"/>
            <a:ext cx="4191000" cy="260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8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4025900"/>
            <a:ext cx="4191000" cy="260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79500" y="3810000"/>
            <a:ext cx="3009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i="1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600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4191000"/>
            <a:ext cx="81788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305300" y="3670300"/>
            <a:ext cx="1570038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i="1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20484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070100"/>
            <a:ext cx="416560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070100"/>
            <a:ext cx="416560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892800" y="2070100"/>
            <a:ext cx="367030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596900" y="571500"/>
            <a:ext cx="8966200" cy="647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6604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-128"/>
          <a:cs typeface="ヒラギノ明朝 ProN W3" charset="-128"/>
          <a:sym typeface="Baskerville" charset="0"/>
        </a:defRPr>
      </a:lvl9pPr>
    </p:titleStyle>
    <p:bodyStyle>
      <a:lvl1pPr marL="698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41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84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727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70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527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84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417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989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66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-128"/>
          <a:cs typeface="ヒラギノ角ゴ ProN W3" charset="-128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174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27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348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  <p:sldLayoutId id="2147484183" r:id="rId10"/>
    <p:sldLayoutId id="214748418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5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68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78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8915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399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42672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3054350" y="133350"/>
            <a:ext cx="4032250" cy="520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2900">
                <a:solidFill>
                  <a:srgbClr val="FFFF00"/>
                </a:solidFill>
                <a:ea typeface="Verdana" charset="0"/>
                <a:cs typeface="Verdana" charset="0"/>
              </a:rPr>
              <a:t>PARTICLE SPECTRUM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09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87376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41" r:id="rId2"/>
    <p:sldLayoutId id="2147484242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19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87376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635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207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779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351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923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495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067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639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211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701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58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616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73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5304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87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44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902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59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701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58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616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73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5304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87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44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902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59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711200" y="952500"/>
            <a:ext cx="87376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635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207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779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351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923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495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067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639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211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60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60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42672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710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97100"/>
            <a:ext cx="33782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308" r:id="rId3"/>
    <p:sldLayoutId id="2147484309" r:id="rId4"/>
    <p:sldLayoutId id="2147484310" r:id="rId5"/>
    <p:sldLayoutId id="2147484311" r:id="rId6"/>
    <p:sldLayoutId id="2147484312" r:id="rId7"/>
    <p:sldLayoutId id="2147484313" r:id="rId8"/>
    <p:sldLayoutId id="2147484314" r:id="rId9"/>
    <p:sldLayoutId id="2147484315" r:id="rId10"/>
    <p:sldLayoutId id="214748431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435100"/>
            <a:ext cx="8737600" cy="238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81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3924300"/>
            <a:ext cx="87376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  <p:sldLayoutId id="2147484318" r:id="rId2"/>
    <p:sldLayoutId id="2147484319" r:id="rId3"/>
    <p:sldLayoutId id="2147484320" r:id="rId4"/>
    <p:sldLayoutId id="2147484321" r:id="rId5"/>
    <p:sldLayoutId id="2147484322" r:id="rId6"/>
    <p:sldLayoutId id="2147484323" r:id="rId7"/>
    <p:sldLayoutId id="2147484324" r:id="rId8"/>
    <p:sldLayoutId id="2147484325" r:id="rId9"/>
    <p:sldLayoutId id="2147484326" r:id="rId10"/>
    <p:sldLayoutId id="214748432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2616200"/>
            <a:ext cx="8737600" cy="238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9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01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11200" y="6007100"/>
            <a:ext cx="8737600" cy="101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876800" y="1879600"/>
            <a:ext cx="388938" cy="55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12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08000" y="1612900"/>
            <a:ext cx="4572000" cy="223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99300" y="1206500"/>
            <a:ext cx="388938" cy="55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1204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508000" y="3962400"/>
            <a:ext cx="45720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-128"/>
          <a:cs typeface="ヒラギノ角ゴ ProN W3" charset="-128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22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42926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32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42926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2" r:id="rId1"/>
    <p:sldLayoutId id="2147484373" r:id="rId2"/>
    <p:sldLayoutId id="2147484374" r:id="rId3"/>
    <p:sldLayoutId id="2147484375" r:id="rId4"/>
    <p:sldLayoutId id="2147484376" r:id="rId5"/>
    <p:sldLayoutId id="2147484377" r:id="rId6"/>
    <p:sldLayoutId id="2147484378" r:id="rId7"/>
    <p:sldLayoutId id="2147484379" r:id="rId8"/>
    <p:sldLayoutId id="2147484380" r:id="rId9"/>
    <p:sldLayoutId id="2147484381" r:id="rId10"/>
    <p:sldLayoutId id="214748438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42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83300" y="2159000"/>
            <a:ext cx="32766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52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85725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  <p:sldLayoutId id="2147484395" r:id="rId2"/>
    <p:sldLayoutId id="2147484396" r:id="rId3"/>
    <p:sldLayoutId id="2147484397" r:id="rId4"/>
    <p:sldLayoutId id="2147484398" r:id="rId5"/>
    <p:sldLayoutId id="2147484399" r:id="rId6"/>
    <p:sldLayoutId id="2147484400" r:id="rId7"/>
    <p:sldLayoutId id="2147484401" r:id="rId8"/>
    <p:sldLayoutId id="2147484402" r:id="rId9"/>
    <p:sldLayoutId id="2147484403" r:id="rId10"/>
    <p:sldLayoutId id="214748440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92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435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90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133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908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48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505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624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2552700"/>
            <a:ext cx="8572500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6" r:id="rId1"/>
    <p:sldLayoutId id="2147484417" r:id="rId2"/>
    <p:sldLayoutId id="2147484418" r:id="rId3"/>
    <p:sldLayoutId id="2147484419" r:id="rId4"/>
    <p:sldLayoutId id="2147484420" r:id="rId5"/>
    <p:sldLayoutId id="2147484421" r:id="rId6"/>
    <p:sldLayoutId id="2147484422" r:id="rId7"/>
    <p:sldLayoutId id="2147484423" r:id="rId8"/>
    <p:sldLayoutId id="2147484424" r:id="rId9"/>
    <p:sldLayoutId id="2147484425" r:id="rId10"/>
    <p:sldLayoutId id="214748442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1587500"/>
            <a:ext cx="8572500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83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4191000"/>
            <a:ext cx="85725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28" r:id="rId2"/>
    <p:sldLayoutId id="2147484429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93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87400" y="5842000"/>
            <a:ext cx="85725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8" r:id="rId1"/>
    <p:sldLayoutId id="2147484439" r:id="rId2"/>
    <p:sldLayoutId id="2147484440" r:id="rId3"/>
    <p:sldLayoutId id="2147484441" r:id="rId4"/>
    <p:sldLayoutId id="2147484442" r:id="rId5"/>
    <p:sldLayoutId id="2147484443" r:id="rId6"/>
    <p:sldLayoutId id="2147484444" r:id="rId7"/>
    <p:sldLayoutId id="2147484445" r:id="rId8"/>
    <p:sldLayoutId id="2147484446" r:id="rId9"/>
    <p:sldLayoutId id="2147484447" r:id="rId10"/>
    <p:sldLayoutId id="214748444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04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3700" y="1092200"/>
            <a:ext cx="4660900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604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93700" y="4076700"/>
            <a:ext cx="4660900" cy="252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9" r:id="rId1"/>
    <p:sldLayoutId id="2147484450" r:id="rId2"/>
    <p:sldLayoutId id="2147484451" r:id="rId3"/>
    <p:sldLayoutId id="2147484452" r:id="rId4"/>
    <p:sldLayoutId id="2147484453" r:id="rId5"/>
    <p:sldLayoutId id="2147484454" r:id="rId6"/>
    <p:sldLayoutId id="2147484455" r:id="rId7"/>
    <p:sldLayoutId id="2147484456" r:id="rId8"/>
    <p:sldLayoutId id="2147484457" r:id="rId9"/>
    <p:sldLayoutId id="2147484458" r:id="rId10"/>
    <p:sldLayoutId id="21474844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0" r:id="rId1"/>
    <p:sldLayoutId id="2147484461" r:id="rId2"/>
    <p:sldLayoutId id="2147484462" r:id="rId3"/>
    <p:sldLayoutId id="2147484463" r:id="rId4"/>
    <p:sldLayoutId id="2147484464" r:id="rId5"/>
    <p:sldLayoutId id="2147484465" r:id="rId6"/>
    <p:sldLayoutId id="2147484466" r:id="rId7"/>
    <p:sldLayoutId id="2147484467" r:id="rId8"/>
    <p:sldLayoutId id="2147484468" r:id="rId9"/>
    <p:sldLayoutId id="2147484469" r:id="rId10"/>
    <p:sldLayoutId id="214748447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92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435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90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133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908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48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505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624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71" r:id="rId1"/>
    <p:sldLayoutId id="2147484472" r:id="rId2"/>
    <p:sldLayoutId id="2147484473" r:id="rId3"/>
    <p:sldLayoutId id="2147484474" r:id="rId4"/>
    <p:sldLayoutId id="2147484475" r:id="rId5"/>
    <p:sldLayoutId id="2147484476" r:id="rId6"/>
    <p:sldLayoutId id="2147484477" r:id="rId7"/>
    <p:sldLayoutId id="2147484478" r:id="rId8"/>
    <p:sldLayoutId id="2147484479" r:id="rId9"/>
    <p:sldLayoutId id="2147484480" r:id="rId10"/>
    <p:sldLayoutId id="214748448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2" r:id="rId1"/>
    <p:sldLayoutId id="2147484483" r:id="rId2"/>
    <p:sldLayoutId id="2147484484" r:id="rId3"/>
    <p:sldLayoutId id="2147484485" r:id="rId4"/>
    <p:sldLayoutId id="2147484486" r:id="rId5"/>
    <p:sldLayoutId id="2147484487" r:id="rId6"/>
    <p:sldLayoutId id="2147484488" r:id="rId7"/>
    <p:sldLayoutId id="2147484489" r:id="rId8"/>
    <p:sldLayoutId id="2147484490" r:id="rId9"/>
    <p:sldLayoutId id="2147484491" r:id="rId10"/>
    <p:sldLayoutId id="214748449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495" r:id="rId3"/>
    <p:sldLayoutId id="2147484496" r:id="rId4"/>
    <p:sldLayoutId id="2147484497" r:id="rId5"/>
    <p:sldLayoutId id="2147484498" r:id="rId6"/>
    <p:sldLayoutId id="2147484499" r:id="rId7"/>
    <p:sldLayoutId id="2147484500" r:id="rId8"/>
    <p:sldLayoutId id="2147484501" r:id="rId9"/>
    <p:sldLayoutId id="2147484502" r:id="rId10"/>
    <p:sldLayoutId id="2147484503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04" r:id="rId1"/>
    <p:sldLayoutId id="2147484505" r:id="rId2"/>
    <p:sldLayoutId id="2147484506" r:id="rId3"/>
    <p:sldLayoutId id="2147484507" r:id="rId4"/>
    <p:sldLayoutId id="2147484508" r:id="rId5"/>
    <p:sldLayoutId id="2147484509" r:id="rId6"/>
    <p:sldLayoutId id="2147484510" r:id="rId7"/>
    <p:sldLayoutId id="2147484511" r:id="rId8"/>
    <p:sldLayoutId id="2147484512" r:id="rId9"/>
    <p:sldLayoutId id="2147484513" r:id="rId10"/>
    <p:sldLayoutId id="2147484514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787400" y="990600"/>
            <a:ext cx="8572500" cy="563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5" r:id="rId1"/>
    <p:sldLayoutId id="2147484516" r:id="rId2"/>
    <p:sldLayoutId id="2147484517" r:id="rId3"/>
    <p:sldLayoutId id="2147484518" r:id="rId4"/>
    <p:sldLayoutId id="2147484519" r:id="rId5"/>
    <p:sldLayoutId id="2147484520" r:id="rId6"/>
    <p:sldLayoutId id="2147484521" r:id="rId7"/>
    <p:sldLayoutId id="2147484522" r:id="rId8"/>
    <p:sldLayoutId id="2147484523" r:id="rId9"/>
    <p:sldLayoutId id="2147484524" r:id="rId10"/>
    <p:sldLayoutId id="214748452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675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8572500" cy="447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6" r:id="rId1"/>
    <p:sldLayoutId id="2147484527" r:id="rId2"/>
    <p:sldLayoutId id="2147484528" r:id="rId3"/>
    <p:sldLayoutId id="2147484529" r:id="rId4"/>
    <p:sldLayoutId id="2147484530" r:id="rId5"/>
    <p:sldLayoutId id="2147484531" r:id="rId6"/>
    <p:sldLayoutId id="2147484532" r:id="rId7"/>
    <p:sldLayoutId id="2147484533" r:id="rId8"/>
    <p:sldLayoutId id="2147484534" r:id="rId9"/>
    <p:sldLayoutId id="2147484535" r:id="rId10"/>
    <p:sldLayoutId id="214748453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-128"/>
          <a:cs typeface="ヒラギノ明朝 ProN W3" charset="-128"/>
          <a:sym typeface="Cochin" charset="0"/>
        </a:defRPr>
      </a:lvl9pPr>
    </p:titleStyle>
    <p:bodyStyle>
      <a:lvl1pPr marL="4953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86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86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4660900" cy="524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96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4660900" cy="524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06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438900" y="1676400"/>
            <a:ext cx="3225800" cy="524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9" r:id="rId1"/>
    <p:sldLayoutId id="2147484560" r:id="rId2"/>
    <p:sldLayoutId id="2147484561" r:id="rId3"/>
    <p:sldLayoutId id="2147484562" r:id="rId4"/>
    <p:sldLayoutId id="2147484563" r:id="rId5"/>
    <p:sldLayoutId id="2147484564" r:id="rId6"/>
    <p:sldLayoutId id="2147484565" r:id="rId7"/>
    <p:sldLayoutId id="2147484566" r:id="rId8"/>
    <p:sldLayoutId id="2147484567" r:id="rId9"/>
    <p:sldLayoutId id="2147484568" r:id="rId10"/>
    <p:sldLayoutId id="214748456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168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9169400" cy="524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1" r:id="rId1"/>
    <p:sldLayoutId id="2147484582" r:id="rId2"/>
    <p:sldLayoutId id="2147484583" r:id="rId3"/>
    <p:sldLayoutId id="2147484584" r:id="rId4"/>
    <p:sldLayoutId id="2147484585" r:id="rId5"/>
    <p:sldLayoutId id="2147484586" r:id="rId6"/>
    <p:sldLayoutId id="2147484587" r:id="rId7"/>
    <p:sldLayoutId id="2147484588" r:id="rId8"/>
    <p:sldLayoutId id="2147484589" r:id="rId9"/>
    <p:sldLayoutId id="2147484590" r:id="rId10"/>
    <p:sldLayoutId id="214748459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1930400"/>
            <a:ext cx="8547100" cy="212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37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800100" y="4064000"/>
            <a:ext cx="8547100" cy="95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2" r:id="rId1"/>
    <p:sldLayoutId id="2147484593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  <p:sldLayoutId id="2147484600" r:id="rId9"/>
    <p:sldLayoutId id="2147484601" r:id="rId10"/>
    <p:sldLayoutId id="2147484602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930400"/>
            <a:ext cx="4699000" cy="212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47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4064000"/>
            <a:ext cx="4699000" cy="95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3" r:id="rId1"/>
    <p:sldLayoutId id="2147484604" r:id="rId2"/>
    <p:sldLayoutId id="2147484605" r:id="rId3"/>
    <p:sldLayoutId id="2147484606" r:id="rId4"/>
    <p:sldLayoutId id="2147484607" r:id="rId5"/>
    <p:sldLayoutId id="2147484608" r:id="rId6"/>
    <p:sldLayoutId id="2147484609" r:id="rId7"/>
    <p:sldLayoutId id="2147484610" r:id="rId8"/>
    <p:sldLayoutId id="2147484611" r:id="rId9"/>
    <p:sldLayoutId id="2147484612" r:id="rId10"/>
    <p:sldLayoutId id="2147484613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57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6032500"/>
            <a:ext cx="91694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15" r:id="rId2"/>
    <p:sldLayoutId id="2147484616" r:id="rId3"/>
    <p:sldLayoutId id="2147484617" r:id="rId4"/>
    <p:sldLayoutId id="2147484618" r:id="rId5"/>
    <p:sldLayoutId id="2147484619" r:id="rId6"/>
    <p:sldLayoutId id="2147484620" r:id="rId7"/>
    <p:sldLayoutId id="2147484621" r:id="rId8"/>
    <p:sldLayoutId id="2147484622" r:id="rId9"/>
    <p:sldLayoutId id="2147484623" r:id="rId10"/>
    <p:sldLayoutId id="21474846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2298700"/>
            <a:ext cx="8547100" cy="302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5" r:id="rId1"/>
    <p:sldLayoutId id="2147484626" r:id="rId2"/>
    <p:sldLayoutId id="2147484627" r:id="rId3"/>
    <p:sldLayoutId id="2147484628" r:id="rId4"/>
    <p:sldLayoutId id="2147484629" r:id="rId5"/>
    <p:sldLayoutId id="2147484630" r:id="rId6"/>
    <p:sldLayoutId id="2147484631" r:id="rId7"/>
    <p:sldLayoutId id="2147484632" r:id="rId8"/>
    <p:sldLayoutId id="2147484633" r:id="rId9"/>
    <p:sldLayoutId id="2147484634" r:id="rId10"/>
    <p:sldLayoutId id="2147484635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78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9169400" cy="524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6" r:id="rId1"/>
    <p:sldLayoutId id="2147484637" r:id="rId2"/>
    <p:sldLayoutId id="2147484638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88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788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74" name="Rectangle 2"/>
          <p:cNvSpPr>
            <a:spLocks/>
          </p:cNvSpPr>
          <p:nvPr/>
        </p:nvSpPr>
        <p:spPr bwMode="auto">
          <a:xfrm>
            <a:off x="4356100" y="133350"/>
            <a:ext cx="1428750" cy="520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2900">
                <a:solidFill>
                  <a:srgbClr val="FFFF00"/>
                </a:solidFill>
                <a:ea typeface="Verdana" charset="0"/>
                <a:cs typeface="Verdana" charset="0"/>
              </a:rPr>
              <a:t>FIELDS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685800"/>
            <a:ext cx="9169400" cy="623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  <p:sldLayoutId id="2147484671" r:id="rId3"/>
    <p:sldLayoutId id="2147484672" r:id="rId4"/>
    <p:sldLayoutId id="2147484673" r:id="rId5"/>
    <p:sldLayoutId id="2147484674" r:id="rId6"/>
    <p:sldLayoutId id="2147484675" r:id="rId7"/>
    <p:sldLayoutId id="2147484676" r:id="rId8"/>
    <p:sldLayoutId id="2147484677" r:id="rId9"/>
    <p:sldLayoutId id="2147484678" r:id="rId10"/>
    <p:sldLayoutId id="214748467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-128"/>
          <a:cs typeface="ヒラギノ明朝 ProN W3" charset="-128"/>
          <a:sym typeface="Copperplate Light" charset="0"/>
        </a:defRPr>
      </a:lvl9pPr>
    </p:titleStyle>
    <p:bodyStyle>
      <a:lvl1pPr marL="3810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19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0" r:id="rId1"/>
    <p:sldLayoutId id="2147484681" r:id="rId2"/>
    <p:sldLayoutId id="2147484682" r:id="rId3"/>
    <p:sldLayoutId id="2147484683" r:id="rId4"/>
    <p:sldLayoutId id="2147484684" r:id="rId5"/>
    <p:sldLayoutId id="2147484685" r:id="rId6"/>
    <p:sldLayoutId id="2147484686" r:id="rId7"/>
    <p:sldLayoutId id="2147484687" r:id="rId8"/>
    <p:sldLayoutId id="2147484688" r:id="rId9"/>
    <p:sldLayoutId id="2147484689" r:id="rId10"/>
    <p:sldLayoutId id="2147484690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29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1" r:id="rId1"/>
    <p:sldLayoutId id="2147484692" r:id="rId2"/>
    <p:sldLayoutId id="2147484693" r:id="rId3"/>
    <p:sldLayoutId id="2147484694" r:id="rId4"/>
    <p:sldLayoutId id="2147484695" r:id="rId5"/>
    <p:sldLayoutId id="2147484696" r:id="rId6"/>
    <p:sldLayoutId id="2147484697" r:id="rId7"/>
    <p:sldLayoutId id="2147484698" r:id="rId8"/>
    <p:sldLayoutId id="2147484699" r:id="rId9"/>
    <p:sldLayoutId id="2147484700" r:id="rId10"/>
    <p:sldLayoutId id="2147484701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39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2" r:id="rId1"/>
    <p:sldLayoutId id="2147484703" r:id="rId2"/>
    <p:sldLayoutId id="2147484704" r:id="rId3"/>
    <p:sldLayoutId id="2147484705" r:id="rId4"/>
    <p:sldLayoutId id="2147484706" r:id="rId5"/>
    <p:sldLayoutId id="2147484707" r:id="rId6"/>
    <p:sldLayoutId id="2147484708" r:id="rId7"/>
    <p:sldLayoutId id="2147484709" r:id="rId8"/>
    <p:sldLayoutId id="2147484710" r:id="rId9"/>
    <p:sldLayoutId id="2147484711" r:id="rId10"/>
    <p:sldLayoutId id="2147484712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49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49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3" r:id="rId1"/>
    <p:sldLayoutId id="2147484714" r:id="rId2"/>
    <p:sldLayoutId id="2147484715" r:id="rId3"/>
    <p:sldLayoutId id="2147484716" r:id="rId4"/>
    <p:sldLayoutId id="2147484717" r:id="rId5"/>
    <p:sldLayoutId id="2147484718" r:id="rId6"/>
    <p:sldLayoutId id="2147484719" r:id="rId7"/>
    <p:sldLayoutId id="2147484720" r:id="rId8"/>
    <p:sldLayoutId id="2147484721" r:id="rId9"/>
    <p:sldLayoutId id="2147484722" r:id="rId10"/>
    <p:sldLayoutId id="2147484723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4" r:id="rId1"/>
    <p:sldLayoutId id="2147484725" r:id="rId2"/>
    <p:sldLayoutId id="2147484726" r:id="rId3"/>
    <p:sldLayoutId id="2147484727" r:id="rId4"/>
    <p:sldLayoutId id="2147484728" r:id="rId5"/>
    <p:sldLayoutId id="2147484729" r:id="rId6"/>
    <p:sldLayoutId id="2147484730" r:id="rId7"/>
    <p:sldLayoutId id="2147484731" r:id="rId8"/>
    <p:sldLayoutId id="2147484732" r:id="rId9"/>
    <p:sldLayoutId id="2147484733" r:id="rId10"/>
    <p:sldLayoutId id="2147484734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/>
          </p:cNvSpPr>
          <p:nvPr/>
        </p:nvSpPr>
        <p:spPr bwMode="auto">
          <a:xfrm>
            <a:off x="-317500" y="-101600"/>
            <a:ext cx="10515600" cy="1270000"/>
          </a:xfrm>
          <a:prstGeom prst="rect">
            <a:avLst/>
          </a:prstGeom>
          <a:solidFill>
            <a:srgbClr val="00FF00">
              <a:alpha val="37646"/>
            </a:srgbClr>
          </a:solidFill>
          <a:ln w="25400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2" name="Rectangle 2"/>
          <p:cNvSpPr>
            <a:spLocks/>
          </p:cNvSpPr>
          <p:nvPr/>
        </p:nvSpPr>
        <p:spPr bwMode="auto">
          <a:xfrm>
            <a:off x="4397375" y="228600"/>
            <a:ext cx="1360488" cy="609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5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5" r:id="rId1"/>
    <p:sldLayoutId id="2147484736" r:id="rId2"/>
    <p:sldLayoutId id="2147484737" r:id="rId3"/>
    <p:sldLayoutId id="2147484738" r:id="rId4"/>
    <p:sldLayoutId id="2147484739" r:id="rId5"/>
    <p:sldLayoutId id="2147484740" r:id="rId6"/>
    <p:sldLayoutId id="2147484741" r:id="rId7"/>
    <p:sldLayoutId id="2147484742" r:id="rId8"/>
    <p:sldLayoutId id="2147484743" r:id="rId9"/>
    <p:sldLayoutId id="2147484744" r:id="rId10"/>
    <p:sldLayoutId id="2147484745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" y="850900"/>
            <a:ext cx="10134600" cy="591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6" r:id="rId1"/>
    <p:sldLayoutId id="2147484747" r:id="rId2"/>
    <p:sldLayoutId id="2147484748" r:id="rId3"/>
    <p:sldLayoutId id="2147484749" r:id="rId4"/>
    <p:sldLayoutId id="2147484750" r:id="rId5"/>
    <p:sldLayoutId id="2147484751" r:id="rId6"/>
    <p:sldLayoutId id="2147484752" r:id="rId7"/>
    <p:sldLayoutId id="2147484753" r:id="rId8"/>
    <p:sldLayoutId id="2147484754" r:id="rId9"/>
    <p:sldLayoutId id="2147484755" r:id="rId10"/>
    <p:sldLayoutId id="2147484756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90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422900" y="2171700"/>
            <a:ext cx="4152900" cy="486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58" r:id="rId2"/>
    <p:sldLayoutId id="2147484759" r:id="rId3"/>
    <p:sldLayoutId id="2147484760" r:id="rId4"/>
    <p:sldLayoutId id="2147484761" r:id="rId5"/>
    <p:sldLayoutId id="2147484762" r:id="rId6"/>
    <p:sldLayoutId id="2147484763" r:id="rId7"/>
    <p:sldLayoutId id="2147484764" r:id="rId8"/>
    <p:sldLayoutId id="2147484765" r:id="rId9"/>
    <p:sldLayoutId id="2147484766" r:id="rId10"/>
    <p:sldLayoutId id="2147484767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23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5668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19224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2780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26463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103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35607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017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44751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850900"/>
            <a:ext cx="8178800" cy="288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901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810000"/>
            <a:ext cx="81788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8" r:id="rId1"/>
    <p:sldLayoutId id="2147484769" r:id="rId2"/>
    <p:sldLayoutId id="2147484770" r:id="rId3"/>
    <p:sldLayoutId id="2147484771" r:id="rId4"/>
    <p:sldLayoutId id="2147484772" r:id="rId5"/>
    <p:sldLayoutId id="2147484773" r:id="rId6"/>
    <p:sldLayoutId id="2147484774" r:id="rId7"/>
    <p:sldLayoutId id="2147484775" r:id="rId8"/>
    <p:sldLayoutId id="2147484776" r:id="rId9"/>
    <p:sldLayoutId id="2147484777" r:id="rId10"/>
    <p:sldLayoutId id="214748477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0"/>
            <a:ext cx="8178800" cy="278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9" r:id="rId1"/>
    <p:sldLayoutId id="2147484780" r:id="rId2"/>
    <p:sldLayoutId id="2147484781" r:id="rId3"/>
    <p:sldLayoutId id="2147484782" r:id="rId4"/>
    <p:sldLayoutId id="2147484783" r:id="rId5"/>
    <p:sldLayoutId id="2147484784" r:id="rId6"/>
    <p:sldLayoutId id="2147484785" r:id="rId7"/>
    <p:sldLayoutId id="2147484786" r:id="rId8"/>
    <p:sldLayoutId id="2147484787" r:id="rId9"/>
    <p:sldLayoutId id="2147484788" r:id="rId10"/>
    <p:sldLayoutId id="214748478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ransition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21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397500"/>
            <a:ext cx="81788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3" r:id="rId4"/>
    <p:sldLayoutId id="2147484794" r:id="rId5"/>
    <p:sldLayoutId id="2147484795" r:id="rId6"/>
    <p:sldLayoutId id="2147484796" r:id="rId7"/>
    <p:sldLayoutId id="2147484797" r:id="rId8"/>
    <p:sldLayoutId id="2147484798" r:id="rId9"/>
    <p:sldLayoutId id="2147484799" r:id="rId10"/>
    <p:sldLayoutId id="214748480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31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931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1" r:id="rId1"/>
    <p:sldLayoutId id="2147484802" r:id="rId2"/>
    <p:sldLayoutId id="2147484803" r:id="rId3"/>
    <p:sldLayoutId id="2147484804" r:id="rId4"/>
    <p:sldLayoutId id="2147484805" r:id="rId5"/>
    <p:sldLayoutId id="2147484806" r:id="rId6"/>
    <p:sldLayoutId id="2147484807" r:id="rId7"/>
    <p:sldLayoutId id="2147484808" r:id="rId8"/>
    <p:sldLayoutId id="2147484809" r:id="rId9"/>
    <p:sldLayoutId id="2147484810" r:id="rId10"/>
    <p:sldLayoutId id="2147484811" r:id="rId11"/>
  </p:sldLayoutIdLst>
  <p:transition/>
  <p:txStyles>
    <p:titleStyle>
      <a:lvl1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+mj-lt"/>
          <a:ea typeface="+mj-ea"/>
          <a:cs typeface="+mj-cs"/>
          <a:sym typeface="Futura Condensed" charset="0"/>
        </a:defRPr>
      </a:lvl1pPr>
      <a:lvl2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2pPr>
      <a:lvl3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3pPr>
      <a:lvl4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4pPr>
      <a:lvl5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5pPr>
      <a:lvl6pPr marL="7969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6pPr>
      <a:lvl7pPr marL="12541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7pPr>
      <a:lvl8pPr marL="17113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8pPr>
      <a:lvl9pPr marL="21685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-128"/>
          <a:cs typeface="ヒラギノ角ゴ ProN W3" charset="-128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870200"/>
            <a:ext cx="8178800" cy="186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2" r:id="rId1"/>
    <p:sldLayoutId id="2147484813" r:id="rId2"/>
    <p:sldLayoutId id="2147484814" r:id="rId3"/>
    <p:sldLayoutId id="2147484815" r:id="rId4"/>
    <p:sldLayoutId id="2147484816" r:id="rId5"/>
    <p:sldLayoutId id="2147484817" r:id="rId6"/>
    <p:sldLayoutId id="2147484818" r:id="rId7"/>
    <p:sldLayoutId id="2147484819" r:id="rId8"/>
    <p:sldLayoutId id="2147484820" r:id="rId9"/>
    <p:sldLayoutId id="2147484821" r:id="rId10"/>
    <p:sldLayoutId id="214748482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952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880100" y="1943100"/>
            <a:ext cx="32893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3" r:id="rId1"/>
    <p:sldLayoutId id="2147484824" r:id="rId2"/>
    <p:sldLayoutId id="2147484825" r:id="rId3"/>
    <p:sldLayoutId id="2147484826" r:id="rId4"/>
    <p:sldLayoutId id="2147484827" r:id="rId5"/>
    <p:sldLayoutId id="2147484828" r:id="rId6"/>
    <p:sldLayoutId id="2147484829" r:id="rId7"/>
    <p:sldLayoutId id="2147484830" r:id="rId8"/>
    <p:sldLayoutId id="2147484831" r:id="rId9"/>
    <p:sldLayoutId id="2147484832" r:id="rId10"/>
    <p:sldLayoutId id="214748483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4" r:id="rId1"/>
    <p:sldLayoutId id="2147484835" r:id="rId2"/>
    <p:sldLayoutId id="2147484836" r:id="rId3"/>
    <p:sldLayoutId id="2147484837" r:id="rId4"/>
    <p:sldLayoutId id="2147484838" r:id="rId5"/>
    <p:sldLayoutId id="2147484839" r:id="rId6"/>
    <p:sldLayoutId id="2147484840" r:id="rId7"/>
    <p:sldLayoutId id="2147484841" r:id="rId8"/>
    <p:sldLayoutId id="2147484842" r:id="rId9"/>
    <p:sldLayoutId id="2147484843" r:id="rId10"/>
    <p:sldLayoutId id="214748484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845" r:id="rId1"/>
    <p:sldLayoutId id="2147484846" r:id="rId2"/>
    <p:sldLayoutId id="2147484847" r:id="rId3"/>
    <p:sldLayoutId id="2147484848" r:id="rId4"/>
    <p:sldLayoutId id="2147484849" r:id="rId5"/>
    <p:sldLayoutId id="2147484850" r:id="rId6"/>
    <p:sldLayoutId id="2147484851" r:id="rId7"/>
    <p:sldLayoutId id="2147484852" r:id="rId8"/>
    <p:sldLayoutId id="2147484853" r:id="rId9"/>
    <p:sldLayoutId id="2147484854" r:id="rId10"/>
    <p:sldLayoutId id="214748485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711200"/>
            <a:ext cx="8178800" cy="619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6" r:id="rId1"/>
    <p:sldLayoutId id="2147484857" r:id="rId2"/>
    <p:sldLayoutId id="2147484858" r:id="rId3"/>
    <p:sldLayoutId id="2147484859" r:id="rId4"/>
    <p:sldLayoutId id="2147484860" r:id="rId5"/>
    <p:sldLayoutId id="2147484861" r:id="rId6"/>
    <p:sldLayoutId id="2147484862" r:id="rId7"/>
    <p:sldLayoutId id="2147484863" r:id="rId8"/>
    <p:sldLayoutId id="2147484864" r:id="rId9"/>
    <p:sldLayoutId id="2147484865" r:id="rId10"/>
    <p:sldLayoutId id="214748486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-128"/>
          <a:cs typeface="ヒラギノ明朝 ProN W3" charset="-128"/>
          <a:sym typeface="Hoefler Text" charset="0"/>
        </a:defRPr>
      </a:lvl9pPr>
    </p:titleStyle>
    <p:bodyStyle>
      <a:lvl1pPr marL="481013" indent="-295275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778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842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906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970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542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114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686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258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993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9461500" cy="5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7" r:id="rId1"/>
    <p:sldLayoutId id="2147484868" r:id="rId2"/>
    <p:sldLayoutId id="2147484869" r:id="rId3"/>
    <p:sldLayoutId id="2147484870" r:id="rId4"/>
    <p:sldLayoutId id="2147484871" r:id="rId5"/>
    <p:sldLayoutId id="2147484872" r:id="rId6"/>
    <p:sldLayoutId id="2147484873" r:id="rId7"/>
    <p:sldLayoutId id="2147484874" r:id="rId8"/>
    <p:sldLayoutId id="2147484875" r:id="rId9"/>
    <p:sldLayoutId id="2147484876" r:id="rId10"/>
    <p:sldLayoutId id="214748487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50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06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493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04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60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177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74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321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893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878" r:id="rId1"/>
    <p:sldLayoutId id="2147484879" r:id="rId2"/>
    <p:sldLayoutId id="2147484880" r:id="rId3"/>
    <p:sldLayoutId id="2147484881" r:id="rId4"/>
    <p:sldLayoutId id="2147484882" r:id="rId5"/>
    <p:sldLayoutId id="2147484883" r:id="rId6"/>
    <p:sldLayoutId id="2147484884" r:id="rId7"/>
    <p:sldLayoutId id="2147484885" r:id="rId8"/>
    <p:sldLayoutId id="2147484886" r:id="rId9"/>
    <p:sldLayoutId id="2147484887" r:id="rId10"/>
    <p:sldLayoutId id="214748488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marL="688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44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8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4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986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55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301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702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92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13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1104900"/>
            <a:ext cx="5130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13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42900" y="3746500"/>
            <a:ext cx="5130800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9" r:id="rId1"/>
    <p:sldLayoutId id="2147484890" r:id="rId2"/>
    <p:sldLayoutId id="2147484891" r:id="rId3"/>
    <p:sldLayoutId id="2147484892" r:id="rId4"/>
    <p:sldLayoutId id="2147484893" r:id="rId5"/>
    <p:sldLayoutId id="2147484894" r:id="rId6"/>
    <p:sldLayoutId id="2147484895" r:id="rId7"/>
    <p:sldLayoutId id="2147484896" r:id="rId8"/>
    <p:sldLayoutId id="2147484897" r:id="rId9"/>
    <p:sldLayoutId id="2147484898" r:id="rId10"/>
    <p:sldLayoutId id="214748489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-128"/>
          <a:cs typeface="ヒラギノ明朝 ProN W3" charset="-128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3.png"/><Relationship Id="rId3" Type="http://schemas.openxmlformats.org/officeDocument/2006/relationships/image" Target="../media/image6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5.jpeg"/><Relationship Id="rId3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7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3.pd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pdf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jpeg"/><Relationship Id="rId5" Type="http://schemas.openxmlformats.org/officeDocument/2006/relationships/image" Target="../media/image96.pdf"/><Relationship Id="rId6" Type="http://schemas.openxmlformats.org/officeDocument/2006/relationships/image" Target="../media/image97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df"/><Relationship Id="rId4" Type="http://schemas.openxmlformats.org/officeDocument/2006/relationships/image" Target="../media/image100.png"/><Relationship Id="rId5" Type="http://schemas.openxmlformats.org/officeDocument/2006/relationships/image" Target="../media/image101.jpe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10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df"/><Relationship Id="rId4" Type="http://schemas.openxmlformats.org/officeDocument/2006/relationships/image" Target="../media/image107.png"/><Relationship Id="rId5" Type="http://schemas.openxmlformats.org/officeDocument/2006/relationships/image" Target="../media/image108.jpe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df"/><Relationship Id="rId6" Type="http://schemas.openxmlformats.org/officeDocument/2006/relationships/image" Target="../media/image113.png"/><Relationship Id="rId7" Type="http://schemas.openxmlformats.org/officeDocument/2006/relationships/image" Target="../media/image114.pn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9.pd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1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4" Type="http://schemas.openxmlformats.org/officeDocument/2006/relationships/image" Target="../media/image122.jpeg"/><Relationship Id="rId5" Type="http://schemas.openxmlformats.org/officeDocument/2006/relationships/image" Target="../media/image123.pn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2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23.png"/><Relationship Id="rId3" Type="http://schemas.openxmlformats.org/officeDocument/2006/relationships/image" Target="../media/image1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2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4" Type="http://schemas.openxmlformats.org/officeDocument/2006/relationships/image" Target="../media/image130.png"/><Relationship Id="rId5" Type="http://schemas.openxmlformats.org/officeDocument/2006/relationships/image" Target="../media/image131.jpeg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2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32.png"/><Relationship Id="rId3" Type="http://schemas.openxmlformats.org/officeDocument/2006/relationships/image" Target="../media/image1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1"/>
          <p:cNvSpPr>
            <a:spLocks/>
          </p:cNvSpPr>
          <p:nvPr/>
        </p:nvSpPr>
        <p:spPr bwMode="auto">
          <a:xfrm>
            <a:off x="288925" y="869950"/>
            <a:ext cx="9309100" cy="4445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rgbClr val="FFFF00"/>
                </a:solidFill>
                <a:ea typeface="Verdana" charset="0"/>
                <a:cs typeface="Verdana" charset="0"/>
              </a:rPr>
              <a:t>PARTICLE PHYSICS AND COSMOLOGY</a:t>
            </a:r>
          </a:p>
        </p:txBody>
      </p:sp>
      <p:sp>
        <p:nvSpPr>
          <p:cNvPr id="167938" name="Rectangle 2"/>
          <p:cNvSpPr>
            <a:spLocks/>
          </p:cNvSpPr>
          <p:nvPr/>
        </p:nvSpPr>
        <p:spPr bwMode="auto">
          <a:xfrm>
            <a:off x="161925" y="3136900"/>
            <a:ext cx="9309100" cy="711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100">
                <a:solidFill>
                  <a:srgbClr val="FFFF00"/>
                </a:solidFill>
                <a:ea typeface="Verdana" charset="0"/>
                <a:cs typeface="Verdana" charset="0"/>
              </a:rPr>
              <a:t>Rolf Landua</a:t>
            </a:r>
          </a:p>
          <a:p>
            <a:r>
              <a:rPr lang="en-US" sz="2100">
                <a:solidFill>
                  <a:srgbClr val="FFFF00"/>
                </a:solidFill>
                <a:ea typeface="Verdana" charset="0"/>
                <a:cs typeface="Verdana" charset="0"/>
              </a:rPr>
              <a:t>CERN</a:t>
            </a:r>
          </a:p>
        </p:txBody>
      </p:sp>
      <p:sp>
        <p:nvSpPr>
          <p:cNvPr id="167939" name="Rectangle 3"/>
          <p:cNvSpPr>
            <a:spLocks/>
          </p:cNvSpPr>
          <p:nvPr/>
        </p:nvSpPr>
        <p:spPr bwMode="auto">
          <a:xfrm>
            <a:off x="288925" y="1606550"/>
            <a:ext cx="9309100" cy="419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FFFF00"/>
                </a:solidFill>
                <a:ea typeface="Verdana" charset="0"/>
                <a:cs typeface="Verdana" charset="0"/>
              </a:rPr>
              <a:t>in the 20</a:t>
            </a:r>
            <a:r>
              <a:rPr lang="en-US" sz="2200" baseline="32000">
                <a:solidFill>
                  <a:srgbClr val="FFFF00"/>
                </a:solidFill>
                <a:ea typeface="Verdana" charset="0"/>
                <a:cs typeface="Verdana" charset="0"/>
              </a:rPr>
              <a:t>th</a:t>
            </a:r>
            <a:r>
              <a:rPr lang="en-US" sz="2200">
                <a:solidFill>
                  <a:srgbClr val="FFFF00"/>
                </a:solidFill>
                <a:ea typeface="Verdana" charset="0"/>
                <a:cs typeface="Verdana" charset="0"/>
              </a:rPr>
              <a:t> century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041400"/>
            <a:ext cx="3581400" cy="2403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7154" name="Oval 2"/>
          <p:cNvSpPr>
            <a:spLocks/>
          </p:cNvSpPr>
          <p:nvPr/>
        </p:nvSpPr>
        <p:spPr bwMode="auto">
          <a:xfrm>
            <a:off x="139700" y="330200"/>
            <a:ext cx="1854200" cy="6477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Nucleus</a:t>
            </a:r>
          </a:p>
        </p:txBody>
      </p:sp>
      <p:pic>
        <p:nvPicPr>
          <p:cNvPr id="177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22700" y="1041400"/>
            <a:ext cx="6248400" cy="270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7156" name="Rectangle 4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1911</a:t>
            </a:r>
          </a:p>
        </p:txBody>
      </p:sp>
      <p:sp>
        <p:nvSpPr>
          <p:cNvPr id="177157" name="Rectangle 5"/>
          <p:cNvSpPr>
            <a:spLocks/>
          </p:cNvSpPr>
          <p:nvPr/>
        </p:nvSpPr>
        <p:spPr bwMode="auto">
          <a:xfrm>
            <a:off x="123825" y="3556000"/>
            <a:ext cx="3657600" cy="482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300">
                <a:ea typeface="Verdana" charset="0"/>
                <a:cs typeface="Verdana" charset="0"/>
              </a:rPr>
              <a:t>Ernest Rutherford (r) and Hans Geiger (l)</a:t>
            </a:r>
          </a:p>
          <a:p>
            <a:pPr algn="l"/>
            <a:r>
              <a:rPr lang="en-US" sz="1300">
                <a:ea typeface="Verdana" charset="0"/>
                <a:cs typeface="Verdana" charset="0"/>
              </a:rPr>
              <a:t>in Manchester</a:t>
            </a:r>
          </a:p>
        </p:txBody>
      </p:sp>
      <p:sp>
        <p:nvSpPr>
          <p:cNvPr id="177158" name="Rectangle 6"/>
          <p:cNvSpPr>
            <a:spLocks/>
          </p:cNvSpPr>
          <p:nvPr/>
        </p:nvSpPr>
        <p:spPr bwMode="auto">
          <a:xfrm>
            <a:off x="2916238" y="6731000"/>
            <a:ext cx="3941762" cy="685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1">
                <a:solidFill>
                  <a:srgbClr val="FF0000"/>
                </a:solidFill>
                <a:ea typeface="Verdana" charset="0"/>
                <a:cs typeface="Verdana" charset="0"/>
              </a:rPr>
              <a:t>Discovery of the nucleus</a:t>
            </a:r>
          </a:p>
          <a:p>
            <a:pPr algn="l"/>
            <a:endParaRPr lang="en-US" sz="1700">
              <a:ea typeface="Verdana" charset="0"/>
              <a:cs typeface="Verdana" charset="0"/>
            </a:endParaRPr>
          </a:p>
        </p:txBody>
      </p:sp>
      <p:sp>
        <p:nvSpPr>
          <p:cNvPr id="177159" name="Rectangle 7"/>
          <p:cNvSpPr>
            <a:spLocks/>
          </p:cNvSpPr>
          <p:nvPr/>
        </p:nvSpPr>
        <p:spPr bwMode="auto">
          <a:xfrm>
            <a:off x="3819525" y="3943350"/>
            <a:ext cx="6261100" cy="292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400">
                <a:ea typeface="Verdana" charset="0"/>
                <a:cs typeface="Verdana" charset="0"/>
              </a:rPr>
              <a:t>Geiger and Marsden fired alpha particles (He nuclei) on gold foils</a:t>
            </a:r>
          </a:p>
        </p:txBody>
      </p:sp>
      <p:sp>
        <p:nvSpPr>
          <p:cNvPr id="177160" name="Rectangle 8"/>
          <p:cNvSpPr>
            <a:spLocks/>
          </p:cNvSpPr>
          <p:nvPr/>
        </p:nvSpPr>
        <p:spPr bwMode="auto">
          <a:xfrm>
            <a:off x="3819525" y="4362450"/>
            <a:ext cx="6261100" cy="292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400">
                <a:ea typeface="Verdana" charset="0"/>
                <a:cs typeface="Verdana" charset="0"/>
              </a:rPr>
              <a:t>1 in 8000 alpha particles were backscattered (&gt; 90 deg)</a:t>
            </a:r>
          </a:p>
        </p:txBody>
      </p:sp>
      <p:sp>
        <p:nvSpPr>
          <p:cNvPr id="177161" name="Rectangle 9"/>
          <p:cNvSpPr>
            <a:spLocks/>
          </p:cNvSpPr>
          <p:nvPr/>
        </p:nvSpPr>
        <p:spPr bwMode="auto">
          <a:xfrm>
            <a:off x="3819525" y="4870450"/>
            <a:ext cx="6261100" cy="292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400">
                <a:ea typeface="Verdana" charset="0"/>
                <a:cs typeface="Verdana" charset="0"/>
              </a:rPr>
              <a:t>This could not be explained by the 'plumpudding model'</a:t>
            </a:r>
          </a:p>
        </p:txBody>
      </p:sp>
      <p:sp>
        <p:nvSpPr>
          <p:cNvPr id="177162" name="Rectangle 10"/>
          <p:cNvSpPr>
            <a:spLocks/>
          </p:cNvSpPr>
          <p:nvPr/>
        </p:nvSpPr>
        <p:spPr bwMode="auto">
          <a:xfrm>
            <a:off x="238125" y="5410200"/>
            <a:ext cx="95885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ts val="1900"/>
              </a:lnSpc>
              <a:spcBef>
                <a:spcPts val="600"/>
              </a:spcBef>
            </a:pPr>
            <a:r>
              <a:rPr lang="en-US" sz="1500">
                <a:ea typeface="Verdana" charset="0"/>
                <a:cs typeface="Verdana" charset="0"/>
              </a:rPr>
              <a:t>Rutherford's explanation: all the mass of the atom is concentrated in the nucleus</a:t>
            </a:r>
          </a:p>
          <a:p>
            <a:pPr algn="l">
              <a:lnSpc>
                <a:spcPts val="1900"/>
              </a:lnSpc>
              <a:spcBef>
                <a:spcPts val="600"/>
              </a:spcBef>
            </a:pPr>
            <a:r>
              <a:rPr lang="en-US" sz="1500">
                <a:ea typeface="Verdana" charset="0"/>
                <a:cs typeface="Verdana" charset="0"/>
              </a:rPr>
              <a:t>Size: At minimum distance, Coulomb repulsion = kinetic energy: ~ </a:t>
            </a:r>
            <a:r>
              <a:rPr lang="en-US" sz="1400">
                <a:latin typeface="Helvetica" charset="0"/>
                <a:ea typeface="Helvetica" charset="0"/>
                <a:cs typeface="Helvetica" charset="0"/>
                <a:sym typeface="Helvetica" charset="0"/>
              </a:rPr>
              <a:t>27 ×10</a:t>
            </a:r>
            <a:r>
              <a:rPr lang="en-US" sz="1400" baseline="32000">
                <a:latin typeface="Helvetica" charset="0"/>
                <a:ea typeface="Helvetica" charset="0"/>
                <a:cs typeface="Helvetica" charset="0"/>
                <a:sym typeface="Helvetica" charset="0"/>
              </a:rPr>
              <a:t>-15  </a:t>
            </a:r>
            <a:r>
              <a:rPr lang="en-US" sz="1400">
                <a:latin typeface="Helvetica" charset="0"/>
                <a:ea typeface="Helvetica" charset="0"/>
                <a:cs typeface="Helvetica" charset="0"/>
                <a:sym typeface="Helvetica" charset="0"/>
              </a:rPr>
              <a:t>m  (true value: 7.3)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1"/>
          <p:cNvSpPr>
            <a:spLocks/>
          </p:cNvSpPr>
          <p:nvPr/>
        </p:nvSpPr>
        <p:spPr bwMode="auto">
          <a:xfrm>
            <a:off x="3463925" y="6311900"/>
            <a:ext cx="4432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What is the nucleus made of ?</a:t>
            </a:r>
          </a:p>
        </p:txBody>
      </p:sp>
      <p:sp>
        <p:nvSpPr>
          <p:cNvPr id="178178" name="Oval 2"/>
          <p:cNvSpPr>
            <a:spLocks/>
          </p:cNvSpPr>
          <p:nvPr/>
        </p:nvSpPr>
        <p:spPr bwMode="auto">
          <a:xfrm>
            <a:off x="139700" y="330200"/>
            <a:ext cx="1854200" cy="6477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Nucleus</a:t>
            </a:r>
          </a:p>
        </p:txBody>
      </p:sp>
      <p:grpSp>
        <p:nvGrpSpPr>
          <p:cNvPr id="178179" name="Group 3"/>
          <p:cNvGrpSpPr>
            <a:grpSpLocks/>
          </p:cNvGrpSpPr>
          <p:nvPr/>
        </p:nvGrpSpPr>
        <p:grpSpPr bwMode="auto">
          <a:xfrm>
            <a:off x="342900" y="4483100"/>
            <a:ext cx="3149600" cy="3035300"/>
            <a:chOff x="0" y="0"/>
            <a:chExt cx="1984" cy="1912"/>
          </a:xfrm>
        </p:grpSpPr>
        <p:sp>
          <p:nvSpPr>
            <p:cNvPr id="178180" name="Rectangle 4"/>
            <p:cNvSpPr>
              <a:spLocks/>
            </p:cNvSpPr>
            <p:nvPr/>
          </p:nvSpPr>
          <p:spPr bwMode="auto">
            <a:xfrm>
              <a:off x="54" y="1592"/>
              <a:ext cx="1496" cy="32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1400">
                  <a:ea typeface="Verdana" charset="0"/>
                  <a:cs typeface="Verdana" charset="0"/>
                </a:rPr>
                <a:t>Rutherford's model </a:t>
              </a:r>
            </a:p>
            <a:p>
              <a:pPr algn="l"/>
              <a:r>
                <a:rPr lang="en-US" sz="1400">
                  <a:ea typeface="Verdana" charset="0"/>
                  <a:cs typeface="Verdana" charset="0"/>
                </a:rPr>
                <a:t>of the “empty” atom</a:t>
              </a:r>
            </a:p>
          </p:txBody>
        </p:sp>
        <p:pic>
          <p:nvPicPr>
            <p:cNvPr id="178181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2"/>
              <a:ext cx="1432" cy="14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8182" name="Oval 6"/>
            <p:cNvSpPr>
              <a:spLocks/>
            </p:cNvSpPr>
            <p:nvPr/>
          </p:nvSpPr>
          <p:spPr bwMode="auto">
            <a:xfrm>
              <a:off x="1184" y="0"/>
              <a:ext cx="800" cy="280"/>
            </a:xfrm>
            <a:prstGeom prst="ellipse">
              <a:avLst/>
            </a:prstGeom>
            <a:solidFill>
              <a:srgbClr val="FF6FCF">
                <a:alpha val="67731"/>
              </a:srgbClr>
            </a:solidFill>
            <a:ln w="25400">
              <a:noFill/>
              <a:round/>
              <a:headEnd type="none" w="med" len="med"/>
              <a:tailEnd type="none" w="med" len="med"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1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Verdana" charset="0"/>
                  <a:cs typeface="Verdana" charset="0"/>
                </a:rPr>
                <a:t>Nucleus</a:t>
              </a:r>
            </a:p>
          </p:txBody>
        </p:sp>
      </p:grpSp>
      <p:grpSp>
        <p:nvGrpSpPr>
          <p:cNvPr id="178183" name="Group 7"/>
          <p:cNvGrpSpPr>
            <a:grpSpLocks/>
          </p:cNvGrpSpPr>
          <p:nvPr/>
        </p:nvGrpSpPr>
        <p:grpSpPr bwMode="auto">
          <a:xfrm>
            <a:off x="292100" y="1162050"/>
            <a:ext cx="9712325" cy="3063875"/>
            <a:chOff x="0" y="0"/>
            <a:chExt cx="6118" cy="1930"/>
          </a:xfrm>
        </p:grpSpPr>
        <p:pic>
          <p:nvPicPr>
            <p:cNvPr id="178184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544" cy="19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8185" name="Rectangle 9"/>
            <p:cNvSpPr>
              <a:spLocks/>
            </p:cNvSpPr>
            <p:nvPr/>
          </p:nvSpPr>
          <p:spPr bwMode="auto">
            <a:xfrm>
              <a:off x="1630" y="356"/>
              <a:ext cx="4488" cy="108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ea typeface="Verdana" charset="0"/>
                  <a:cs typeface="Verdana" charset="0"/>
                </a:rPr>
                <a:t>Analogy with solar system:</a:t>
              </a:r>
            </a:p>
            <a:p>
              <a:pPr algn="l"/>
              <a:endParaRPr lang="en-US" sz="1400">
                <a:ea typeface="Lucida Grande" charset="0"/>
                <a:cs typeface="Lucida Grande" charset="0"/>
              </a:endParaRPr>
            </a:p>
            <a:p>
              <a:pPr algn="l"/>
              <a:r>
                <a:rPr lang="en-US" sz="1600">
                  <a:ea typeface="Verdana" charset="0"/>
                  <a:cs typeface="Verdana" charset="0"/>
                </a:rPr>
                <a:t>If the nucleus had the size of the Sun</a:t>
              </a:r>
            </a:p>
            <a:p>
              <a:pPr algn="l"/>
              <a:endParaRPr lang="en-US" sz="1600">
                <a:ea typeface="Verdana" charset="0"/>
                <a:cs typeface="Verdana" charset="0"/>
              </a:endParaRPr>
            </a:p>
            <a:p>
              <a:pPr algn="l"/>
              <a:r>
                <a:rPr lang="en-US" sz="1600" b="1">
                  <a:ea typeface="Verdana" charset="0"/>
                  <a:cs typeface="Verdana" charset="0"/>
                </a:rPr>
                <a:t>the electrons would orbit in 1000 x the distance of Sun-Earth</a:t>
              </a:r>
            </a:p>
            <a:p>
              <a:pPr algn="l"/>
              <a:endParaRPr lang="en-US" sz="1400">
                <a:ea typeface="Lucida Grande" charset="0"/>
                <a:cs typeface="Lucida Grande" charset="0"/>
              </a:endParaRPr>
            </a:p>
            <a:p>
              <a:pPr algn="l"/>
              <a:endParaRPr lang="en-US">
                <a:ea typeface="Verdana" charset="0"/>
                <a:cs typeface="Verdana" charset="0"/>
              </a:endParaRPr>
            </a:p>
          </p:txBody>
        </p:sp>
      </p:grpSp>
      <p:sp>
        <p:nvSpPr>
          <p:cNvPr id="178186" name="Rectangle 10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1911</a:t>
            </a:r>
          </a:p>
        </p:txBody>
      </p:sp>
      <p:sp>
        <p:nvSpPr>
          <p:cNvPr id="178187" name="Rectangle 11"/>
          <p:cNvSpPr>
            <a:spLocks/>
          </p:cNvSpPr>
          <p:nvPr/>
        </p:nvSpPr>
        <p:spPr bwMode="auto">
          <a:xfrm>
            <a:off x="3476625" y="5207000"/>
            <a:ext cx="57531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How can electrons orbit a nucleus without radiating their energy?</a:t>
            </a:r>
          </a:p>
        </p:txBody>
      </p:sp>
      <p:sp>
        <p:nvSpPr>
          <p:cNvPr id="178188" name="Rectangle 12"/>
          <p:cNvSpPr>
            <a:spLocks/>
          </p:cNvSpPr>
          <p:nvPr/>
        </p:nvSpPr>
        <p:spPr bwMode="auto">
          <a:xfrm>
            <a:off x="2965450" y="5143500"/>
            <a:ext cx="323850" cy="533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000" b="1">
                <a:solidFill>
                  <a:srgbClr val="FF0080"/>
                </a:solidFill>
                <a:ea typeface="Verdana" charset="0"/>
                <a:cs typeface="Verdana" charset="0"/>
              </a:rPr>
              <a:t>?</a:t>
            </a:r>
          </a:p>
        </p:txBody>
      </p:sp>
      <p:sp>
        <p:nvSpPr>
          <p:cNvPr id="178189" name="Rectangle 13"/>
          <p:cNvSpPr>
            <a:spLocks/>
          </p:cNvSpPr>
          <p:nvPr/>
        </p:nvSpPr>
        <p:spPr bwMode="auto">
          <a:xfrm>
            <a:off x="2965450" y="6223000"/>
            <a:ext cx="323850" cy="533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000" b="1">
                <a:solidFill>
                  <a:srgbClr val="FF0080"/>
                </a:solidFill>
                <a:ea typeface="Verdana" charset="0"/>
                <a:cs typeface="Verdana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5300" y="4216400"/>
            <a:ext cx="2835275" cy="290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9202" name="Rectangle 2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1913</a:t>
            </a:r>
          </a:p>
        </p:txBody>
      </p:sp>
      <p:pic>
        <p:nvPicPr>
          <p:cNvPr id="179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5700" y="1524000"/>
            <a:ext cx="7561263" cy="95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92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" y="933450"/>
            <a:ext cx="2171700" cy="3179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9205" name="Rectangle 5"/>
          <p:cNvSpPr>
            <a:spLocks/>
          </p:cNvSpPr>
          <p:nvPr/>
        </p:nvSpPr>
        <p:spPr bwMode="auto">
          <a:xfrm>
            <a:off x="2409825" y="958850"/>
            <a:ext cx="7594600" cy="3175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600" b="1">
                <a:ea typeface="Verdana" charset="0"/>
                <a:cs typeface="Verdana" charset="0"/>
              </a:rPr>
              <a:t>J. J. Balmer (1885) observed the emission spectrum of hydrogen</a:t>
            </a:r>
          </a:p>
        </p:txBody>
      </p:sp>
      <p:sp>
        <p:nvSpPr>
          <p:cNvPr id="179206" name="Rectangle 6"/>
          <p:cNvSpPr>
            <a:spLocks/>
          </p:cNvSpPr>
          <p:nvPr/>
        </p:nvSpPr>
        <p:spPr bwMode="auto">
          <a:xfrm>
            <a:off x="2714625" y="2851150"/>
            <a:ext cx="2717800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700">
                <a:ea typeface="Verdana" charset="0"/>
                <a:cs typeface="Verdana" charset="0"/>
              </a:rPr>
              <a:t>His empirical formula:</a:t>
            </a:r>
          </a:p>
        </p:txBody>
      </p:sp>
      <p:pic>
        <p:nvPicPr>
          <p:cNvPr id="17920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0700" y="2667000"/>
            <a:ext cx="1993900" cy="73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9208" name="Rectangle 8"/>
          <p:cNvSpPr>
            <a:spLocks/>
          </p:cNvSpPr>
          <p:nvPr/>
        </p:nvSpPr>
        <p:spPr bwMode="auto">
          <a:xfrm>
            <a:off x="187325" y="4298950"/>
            <a:ext cx="5308600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700" b="1">
                <a:ea typeface="Verdana" charset="0"/>
                <a:cs typeface="Verdana" charset="0"/>
              </a:rPr>
              <a:t>Niels Bohr visited Rutherford in 1913</a:t>
            </a:r>
          </a:p>
        </p:txBody>
      </p:sp>
      <p:sp>
        <p:nvSpPr>
          <p:cNvPr id="179209" name="Rectangle 9"/>
          <p:cNvSpPr>
            <a:spLocks/>
          </p:cNvSpPr>
          <p:nvPr/>
        </p:nvSpPr>
        <p:spPr bwMode="auto">
          <a:xfrm>
            <a:off x="187325" y="6610350"/>
            <a:ext cx="5410200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700">
                <a:ea typeface="Verdana" charset="0"/>
                <a:cs typeface="Verdana" charset="0"/>
              </a:rPr>
              <a:t>•  Emission of radiation only during transitions</a:t>
            </a:r>
          </a:p>
        </p:txBody>
      </p:sp>
      <p:grpSp>
        <p:nvGrpSpPr>
          <p:cNvPr id="179210" name="Group 10"/>
          <p:cNvGrpSpPr>
            <a:grpSpLocks/>
          </p:cNvGrpSpPr>
          <p:nvPr/>
        </p:nvGrpSpPr>
        <p:grpSpPr bwMode="auto">
          <a:xfrm>
            <a:off x="187325" y="5441950"/>
            <a:ext cx="6108700" cy="984250"/>
            <a:chOff x="0" y="0"/>
            <a:chExt cx="3848" cy="620"/>
          </a:xfrm>
        </p:grpSpPr>
        <p:pic>
          <p:nvPicPr>
            <p:cNvPr id="179211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9" y="276"/>
              <a:ext cx="1256" cy="3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9212" name="Rectangle 12"/>
            <p:cNvSpPr>
              <a:spLocks/>
            </p:cNvSpPr>
            <p:nvPr/>
          </p:nvSpPr>
          <p:spPr bwMode="auto">
            <a:xfrm>
              <a:off x="0" y="0"/>
              <a:ext cx="3848" cy="21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1700">
                  <a:ea typeface="Verdana" charset="0"/>
                  <a:cs typeface="Verdana" charset="0"/>
                </a:rPr>
                <a:t>•  Quantization of angular momentum -&gt; energy levels</a:t>
              </a:r>
            </a:p>
          </p:txBody>
        </p:sp>
        <p:pic>
          <p:nvPicPr>
            <p:cNvPr id="179213" name="Picture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73" y="276"/>
              <a:ext cx="1080" cy="3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79214" name="Rectangle 14"/>
          <p:cNvSpPr>
            <a:spLocks/>
          </p:cNvSpPr>
          <p:nvPr/>
        </p:nvSpPr>
        <p:spPr bwMode="auto">
          <a:xfrm>
            <a:off x="187325" y="7118350"/>
            <a:ext cx="6045200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700">
                <a:ea typeface="Verdana" charset="0"/>
                <a:cs typeface="Verdana" charset="0"/>
              </a:rPr>
              <a:t>•  Energy of photons = difference of energy levels</a:t>
            </a:r>
          </a:p>
        </p:txBody>
      </p:sp>
      <p:sp>
        <p:nvSpPr>
          <p:cNvPr id="179215" name="Rectangle 15"/>
          <p:cNvSpPr>
            <a:spLocks/>
          </p:cNvSpPr>
          <p:nvPr/>
        </p:nvSpPr>
        <p:spPr bwMode="auto">
          <a:xfrm>
            <a:off x="187325" y="4781550"/>
            <a:ext cx="6375400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700" b="1" i="1">
                <a:ea typeface="Verdana" charset="0"/>
                <a:cs typeface="Verdana" charset="0"/>
              </a:rPr>
              <a:t>he was the first to apply quantum ideas to atoms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1923-1927</a:t>
            </a:r>
          </a:p>
        </p:txBody>
      </p:sp>
      <p:sp>
        <p:nvSpPr>
          <p:cNvPr id="180226" name="Rectangle 2"/>
          <p:cNvSpPr>
            <a:spLocks/>
          </p:cNvSpPr>
          <p:nvPr/>
        </p:nvSpPr>
        <p:spPr bwMode="auto">
          <a:xfrm>
            <a:off x="428625" y="990600"/>
            <a:ext cx="9296400" cy="6350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FFFF00"/>
                </a:solidFill>
                <a:ea typeface="Verdana" charset="0"/>
                <a:cs typeface="Verdana" charset="0"/>
              </a:rPr>
              <a:t>It took 10 more years to understand the mysterious rules governing the atomic world:  quantum mechanics.</a:t>
            </a:r>
          </a:p>
        </p:txBody>
      </p:sp>
      <p:grpSp>
        <p:nvGrpSpPr>
          <p:cNvPr id="180227" name="Group 3"/>
          <p:cNvGrpSpPr>
            <a:grpSpLocks/>
          </p:cNvGrpSpPr>
          <p:nvPr/>
        </p:nvGrpSpPr>
        <p:grpSpPr bwMode="auto">
          <a:xfrm>
            <a:off x="4076700" y="4102100"/>
            <a:ext cx="3608388" cy="3289300"/>
            <a:chOff x="0" y="0"/>
            <a:chExt cx="2273" cy="2072"/>
          </a:xfrm>
        </p:grpSpPr>
        <p:pic>
          <p:nvPicPr>
            <p:cNvPr id="18022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273" cy="17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0229" name="Rectangle 5"/>
            <p:cNvSpPr>
              <a:spLocks/>
            </p:cNvSpPr>
            <p:nvPr/>
          </p:nvSpPr>
          <p:spPr bwMode="auto">
            <a:xfrm>
              <a:off x="185" y="1816"/>
              <a:ext cx="1906" cy="25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ea typeface="Verdana" charset="0"/>
                  <a:cs typeface="Verdana" charset="0"/>
                </a:rPr>
                <a:t>*this hypothesis was confirmed in 1927 </a:t>
              </a:r>
            </a:p>
            <a:p>
              <a:r>
                <a:rPr lang="en-US" sz="1100">
                  <a:ea typeface="Verdana" charset="0"/>
                  <a:cs typeface="Verdana" charset="0"/>
                </a:rPr>
                <a:t>by electron diffraction (Davisson/Germer)</a:t>
              </a:r>
            </a:p>
          </p:txBody>
        </p:sp>
      </p:grpSp>
      <p:grpSp>
        <p:nvGrpSpPr>
          <p:cNvPr id="180230" name="Group 6"/>
          <p:cNvGrpSpPr>
            <a:grpSpLocks/>
          </p:cNvGrpSpPr>
          <p:nvPr/>
        </p:nvGrpSpPr>
        <p:grpSpPr bwMode="auto">
          <a:xfrm>
            <a:off x="4487863" y="1968500"/>
            <a:ext cx="3641725" cy="1846263"/>
            <a:chOff x="0" y="0"/>
            <a:chExt cx="2293" cy="1163"/>
          </a:xfrm>
        </p:grpSpPr>
        <p:sp>
          <p:nvSpPr>
            <p:cNvPr id="180231" name="Rectangle 7"/>
            <p:cNvSpPr>
              <a:spLocks/>
            </p:cNvSpPr>
            <p:nvPr/>
          </p:nvSpPr>
          <p:spPr bwMode="auto">
            <a:xfrm>
              <a:off x="0" y="0"/>
              <a:ext cx="2293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ea typeface="Verdana" charset="0"/>
                  <a:cs typeface="Verdana" charset="0"/>
                </a:rPr>
                <a:t>Particles behave like waves</a:t>
              </a:r>
            </a:p>
          </p:txBody>
        </p:sp>
        <p:pic>
          <p:nvPicPr>
            <p:cNvPr id="18023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" y="280"/>
              <a:ext cx="1072" cy="8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180233" name="Group 9"/>
          <p:cNvGrpSpPr>
            <a:grpSpLocks/>
          </p:cNvGrpSpPr>
          <p:nvPr/>
        </p:nvGrpSpPr>
        <p:grpSpPr bwMode="auto">
          <a:xfrm>
            <a:off x="427038" y="1968500"/>
            <a:ext cx="2301875" cy="3625850"/>
            <a:chOff x="0" y="0"/>
            <a:chExt cx="1449" cy="2284"/>
          </a:xfrm>
        </p:grpSpPr>
        <p:pic>
          <p:nvPicPr>
            <p:cNvPr id="180234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449" cy="20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0235" name="Rectangle 11"/>
            <p:cNvSpPr>
              <a:spLocks/>
            </p:cNvSpPr>
            <p:nvPr/>
          </p:nvSpPr>
          <p:spPr bwMode="auto">
            <a:xfrm>
              <a:off x="2" y="2100"/>
              <a:ext cx="1378" cy="18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>
                  <a:ea typeface="Verdana" charset="0"/>
                  <a:cs typeface="Verdana" charset="0"/>
                </a:rPr>
                <a:t>Louis de Broglie (1924)</a:t>
              </a: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1923-1927</a:t>
            </a: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141413"/>
            <a:ext cx="17018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" y="4305300"/>
            <a:ext cx="2963863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1252" name="Rectangle 4"/>
          <p:cNvSpPr>
            <a:spLocks/>
          </p:cNvSpPr>
          <p:nvPr/>
        </p:nvSpPr>
        <p:spPr bwMode="auto">
          <a:xfrm>
            <a:off x="395288" y="3308350"/>
            <a:ext cx="1527175" cy="266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Verdana" charset="0"/>
                <a:cs typeface="Verdana" charset="0"/>
              </a:rPr>
              <a:t>Heisenberg (1925)</a:t>
            </a:r>
          </a:p>
        </p:txBody>
      </p:sp>
      <p:sp>
        <p:nvSpPr>
          <p:cNvPr id="181253" name="Rectangle 5"/>
          <p:cNvSpPr>
            <a:spLocks/>
          </p:cNvSpPr>
          <p:nvPr/>
        </p:nvSpPr>
        <p:spPr bwMode="auto">
          <a:xfrm>
            <a:off x="2374900" y="1892300"/>
            <a:ext cx="625475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If particles are waves (of finite size), then there must</a:t>
            </a:r>
          </a:p>
          <a:p>
            <a:pPr algn="l"/>
            <a:r>
              <a:rPr lang="en-US">
                <a:ea typeface="Verdana" charset="0"/>
                <a:cs typeface="Verdana" charset="0"/>
              </a:rPr>
              <a:t>be a limit to the precision of measurement between:</a:t>
            </a:r>
          </a:p>
        </p:txBody>
      </p:sp>
      <p:sp>
        <p:nvSpPr>
          <p:cNvPr id="181254" name="Rectangle 6"/>
          <p:cNvSpPr>
            <a:spLocks/>
          </p:cNvSpPr>
          <p:nvPr/>
        </p:nvSpPr>
        <p:spPr bwMode="auto">
          <a:xfrm>
            <a:off x="2374900" y="3136900"/>
            <a:ext cx="2882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Position and momentum</a:t>
            </a:r>
          </a:p>
        </p:txBody>
      </p:sp>
      <p:sp>
        <p:nvSpPr>
          <p:cNvPr id="181255" name="Rectangle 7"/>
          <p:cNvSpPr>
            <a:spLocks/>
          </p:cNvSpPr>
          <p:nvPr/>
        </p:nvSpPr>
        <p:spPr bwMode="auto">
          <a:xfrm>
            <a:off x="3619500" y="4413250"/>
            <a:ext cx="5303838" cy="17653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Analogy:</a:t>
            </a:r>
          </a:p>
          <a:p>
            <a:pPr algn="l"/>
            <a:endParaRPr lang="en-US">
              <a:solidFill>
                <a:srgbClr val="00FFFF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Measurement time </a:t>
            </a:r>
            <a:r>
              <a:rPr lang="en-US">
                <a:solidFill>
                  <a:srgbClr val="00FFFF"/>
                </a:solidFill>
                <a:latin typeface="Trebuchet MS" charset="0"/>
                <a:ea typeface="Trebuchet MS" charset="0"/>
                <a:cs typeface="Trebuchet MS" charset="0"/>
                <a:sym typeface="Trebuchet MS" charset="0"/>
              </a:rPr>
              <a:t>Δ</a:t>
            </a:r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t of a signal leads to</a:t>
            </a:r>
          </a:p>
          <a:p>
            <a:pPr algn="l"/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uncertainty of frequency (Fourier transform):</a:t>
            </a:r>
          </a:p>
          <a:p>
            <a:pPr algn="l"/>
            <a:endParaRPr lang="en-US">
              <a:solidFill>
                <a:srgbClr val="00FFFF"/>
              </a:solidFill>
              <a:ea typeface="Verdana" charset="0"/>
              <a:cs typeface="Verdana" charset="0"/>
            </a:endParaRPr>
          </a:p>
          <a:p>
            <a:r>
              <a:rPr lang="en-US">
                <a:solidFill>
                  <a:srgbClr val="00FFFF"/>
                </a:solidFill>
                <a:latin typeface="Trebuchet MS" charset="0"/>
                <a:ea typeface="Trebuchet MS" charset="0"/>
                <a:cs typeface="Trebuchet MS" charset="0"/>
                <a:sym typeface="Trebuchet MS" charset="0"/>
              </a:rPr>
              <a:t>Δf</a:t>
            </a:r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 </a:t>
            </a:r>
            <a:r>
              <a:rPr lang="en-US">
                <a:solidFill>
                  <a:srgbClr val="00FFFF"/>
                </a:solidFill>
                <a:latin typeface="Trebuchet MS" charset="0"/>
                <a:ea typeface="Trebuchet MS" charset="0"/>
                <a:cs typeface="Trebuchet MS" charset="0"/>
                <a:sym typeface="Trebuchet MS" charset="0"/>
              </a:rPr>
              <a:t>Δ</a:t>
            </a:r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t ~ 1</a:t>
            </a:r>
          </a:p>
        </p:txBody>
      </p:sp>
      <p:sp>
        <p:nvSpPr>
          <p:cNvPr id="181256" name="Rectangle 8"/>
          <p:cNvSpPr>
            <a:spLocks/>
          </p:cNvSpPr>
          <p:nvPr/>
        </p:nvSpPr>
        <p:spPr bwMode="auto">
          <a:xfrm>
            <a:off x="2379663" y="1155700"/>
            <a:ext cx="26638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ea typeface="Verdana" charset="0"/>
                <a:cs typeface="Verdana" charset="0"/>
              </a:rPr>
              <a:t>Uncertainty relation</a:t>
            </a:r>
          </a:p>
        </p:txBody>
      </p:sp>
      <p:pic>
        <p:nvPicPr>
          <p:cNvPr id="1812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2300" y="2997200"/>
            <a:ext cx="1244600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125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02300" y="6756400"/>
            <a:ext cx="1524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1259" name="Rectangle 11"/>
          <p:cNvSpPr>
            <a:spLocks/>
          </p:cNvSpPr>
          <p:nvPr/>
        </p:nvSpPr>
        <p:spPr bwMode="auto">
          <a:xfrm>
            <a:off x="2374900" y="6756400"/>
            <a:ext cx="1985963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Energy and time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1923-1927</a:t>
            </a:r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4100" y="3200400"/>
            <a:ext cx="3517900" cy="351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/>
          </p:cNvSpPr>
          <p:nvPr/>
        </p:nvSpPr>
        <p:spPr bwMode="auto">
          <a:xfrm>
            <a:off x="238125" y="3581400"/>
            <a:ext cx="13335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ea typeface="Verdana" charset="0"/>
                <a:cs typeface="Verdana" charset="0"/>
              </a:rPr>
              <a:t>Schrödinger 1926</a:t>
            </a:r>
          </a:p>
        </p:txBody>
      </p:sp>
      <p:sp>
        <p:nvSpPr>
          <p:cNvPr id="182276" name="Rectangle 4"/>
          <p:cNvSpPr>
            <a:spLocks/>
          </p:cNvSpPr>
          <p:nvPr/>
        </p:nvSpPr>
        <p:spPr bwMode="auto">
          <a:xfrm>
            <a:off x="2047875" y="1143000"/>
            <a:ext cx="3378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ea typeface="Verdana" charset="0"/>
                <a:cs typeface="Verdana" charset="0"/>
              </a:rPr>
              <a:t>Probability wave function</a:t>
            </a:r>
          </a:p>
        </p:txBody>
      </p:sp>
      <p:sp>
        <p:nvSpPr>
          <p:cNvPr id="182277" name="Rectangle 5"/>
          <p:cNvSpPr>
            <a:spLocks/>
          </p:cNvSpPr>
          <p:nvPr/>
        </p:nvSpPr>
        <p:spPr bwMode="auto">
          <a:xfrm>
            <a:off x="6600825" y="1130300"/>
            <a:ext cx="2832100" cy="381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ea typeface="Verdana" charset="0"/>
                <a:cs typeface="Verdana" charset="0"/>
              </a:rPr>
              <a:t>Excellent description </a:t>
            </a:r>
          </a:p>
          <a:p>
            <a:r>
              <a:rPr lang="en-US" sz="1000">
                <a:ea typeface="Verdana" charset="0"/>
                <a:cs typeface="Verdana" charset="0"/>
              </a:rPr>
              <a:t> if v &lt;&lt; c</a:t>
            </a:r>
          </a:p>
        </p:txBody>
      </p:sp>
      <p:pic>
        <p:nvPicPr>
          <p:cNvPr id="1822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0" y="2451100"/>
            <a:ext cx="7581900" cy="66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22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" y="965200"/>
            <a:ext cx="1727200" cy="254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2280" name="Rectangle 8"/>
          <p:cNvSpPr>
            <a:spLocks/>
          </p:cNvSpPr>
          <p:nvPr/>
        </p:nvSpPr>
        <p:spPr bwMode="auto">
          <a:xfrm>
            <a:off x="2082800" y="1841500"/>
            <a:ext cx="62833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If particles are waves -&gt; describe by a wave equation</a:t>
            </a:r>
          </a:p>
        </p:txBody>
      </p:sp>
      <p:sp>
        <p:nvSpPr>
          <p:cNvPr id="182281" name="Rectangle 9"/>
          <p:cNvSpPr>
            <a:spLocks/>
          </p:cNvSpPr>
          <p:nvPr/>
        </p:nvSpPr>
        <p:spPr bwMode="auto">
          <a:xfrm>
            <a:off x="225425" y="4381500"/>
            <a:ext cx="48514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Interference: ψ = complex function</a:t>
            </a:r>
          </a:p>
        </p:txBody>
      </p:sp>
      <p:sp>
        <p:nvSpPr>
          <p:cNvPr id="182282" name="Rectangle 10"/>
          <p:cNvSpPr>
            <a:spLocks/>
          </p:cNvSpPr>
          <p:nvPr/>
        </p:nvSpPr>
        <p:spPr bwMode="auto">
          <a:xfrm>
            <a:off x="568325" y="5245100"/>
            <a:ext cx="4851400" cy="1473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Interpretation</a:t>
            </a:r>
            <a:r>
              <a:rPr lang="en-US">
                <a:ea typeface="Verdana" charset="0"/>
                <a:cs typeface="Verdana" charset="0"/>
              </a:rPr>
              <a:t> (Born, 1927): </a:t>
            </a:r>
          </a:p>
          <a:p>
            <a:pPr algn="l"/>
            <a:endParaRPr lang="en-US">
              <a:ea typeface="Verdana" charset="0"/>
              <a:cs typeface="Verdana" charset="0"/>
            </a:endParaRPr>
          </a:p>
          <a:p>
            <a:pPr algn="l"/>
            <a:r>
              <a:rPr lang="en-US">
                <a:ea typeface="Verdana" charset="0"/>
                <a:cs typeface="Verdana" charset="0"/>
              </a:rPr>
              <a:t>ψ = probability amplitude</a:t>
            </a:r>
          </a:p>
          <a:p>
            <a:pPr algn="l"/>
            <a:endParaRPr lang="en-US">
              <a:ea typeface="Verdana" charset="0"/>
              <a:cs typeface="Verdana" charset="0"/>
            </a:endParaRPr>
          </a:p>
          <a:p>
            <a:pPr algn="l"/>
            <a:r>
              <a:rPr lang="en-US">
                <a:ea typeface="Verdana" charset="0"/>
                <a:cs typeface="Verdana" charset="0"/>
              </a:rPr>
              <a:t>|ψ|</a:t>
            </a:r>
            <a:r>
              <a:rPr lang="en-US" baseline="32000">
                <a:ea typeface="Verdana" charset="0"/>
                <a:cs typeface="Verdana" charset="0"/>
              </a:rPr>
              <a:t>2</a:t>
            </a:r>
            <a:r>
              <a:rPr lang="en-US">
                <a:ea typeface="Verdana" charset="0"/>
                <a:cs typeface="Verdana" charset="0"/>
              </a:rPr>
              <a:t> = probability</a:t>
            </a:r>
          </a:p>
        </p:txBody>
      </p:sp>
      <p:sp>
        <p:nvSpPr>
          <p:cNvPr id="182283" name="Rectangle 11"/>
          <p:cNvSpPr>
            <a:spLocks/>
          </p:cNvSpPr>
          <p:nvPr/>
        </p:nvSpPr>
        <p:spPr bwMode="auto">
          <a:xfrm>
            <a:off x="6096000" y="6832600"/>
            <a:ext cx="3587750" cy="482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>
                <a:ea typeface="Verdana" charset="0"/>
                <a:cs typeface="Verdana" charset="0"/>
              </a:rPr>
              <a:t>Electron wave functions in hydrogen atom</a:t>
            </a:r>
          </a:p>
          <a:p>
            <a:r>
              <a:rPr lang="en-US" sz="1300">
                <a:ea typeface="Verdana" charset="0"/>
                <a:cs typeface="Verdana" charset="0"/>
              </a:rPr>
              <a:t>('standing 3-dim waves')</a:t>
            </a:r>
          </a:p>
        </p:txBody>
      </p:sp>
      <p:sp>
        <p:nvSpPr>
          <p:cNvPr id="182284" name="AutoShape 12"/>
          <p:cNvSpPr>
            <a:spLocks/>
          </p:cNvSpPr>
          <p:nvPr/>
        </p:nvSpPr>
        <p:spPr bwMode="auto">
          <a:xfrm>
            <a:off x="2070100" y="3352800"/>
            <a:ext cx="482600" cy="482600"/>
          </a:xfrm>
          <a:custGeom>
            <a:avLst/>
            <a:gdLst/>
            <a:ahLst/>
            <a:cxnLst/>
            <a:rect l="0" t="0" r="r" b="b"/>
            <a:pathLst>
              <a:path w="22155" h="22725">
                <a:moveTo>
                  <a:pt x="11078" y="0"/>
                </a:moveTo>
                <a:lnTo>
                  <a:pt x="13481" y="6244"/>
                </a:lnTo>
                <a:lnTo>
                  <a:pt x="19739" y="4278"/>
                </a:lnTo>
                <a:lnTo>
                  <a:pt x="16478" y="10098"/>
                </a:lnTo>
                <a:lnTo>
                  <a:pt x="21878" y="13891"/>
                </a:lnTo>
                <a:lnTo>
                  <a:pt x="15408" y="14905"/>
                </a:lnTo>
                <a:lnTo>
                  <a:pt x="15884" y="21600"/>
                </a:lnTo>
                <a:lnTo>
                  <a:pt x="11078" y="17044"/>
                </a:lnTo>
                <a:lnTo>
                  <a:pt x="6272" y="21600"/>
                </a:lnTo>
                <a:lnTo>
                  <a:pt x="6748" y="14905"/>
                </a:lnTo>
                <a:lnTo>
                  <a:pt x="278" y="13891"/>
                </a:lnTo>
                <a:lnTo>
                  <a:pt x="5678" y="10098"/>
                </a:lnTo>
                <a:lnTo>
                  <a:pt x="2417" y="4278"/>
                </a:lnTo>
                <a:lnTo>
                  <a:pt x="8675" y="6244"/>
                </a:lnTo>
                <a:lnTo>
                  <a:pt x="11078" y="0"/>
                </a:lnTo>
                <a:close/>
                <a:moveTo>
                  <a:pt x="11078" y="0"/>
                </a:moveTo>
              </a:path>
            </a:pathLst>
          </a:custGeom>
          <a:solidFill>
            <a:srgbClr val="FF0000"/>
          </a:solidFill>
          <a:ln w="25400">
            <a:solidFill>
              <a:srgbClr val="8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285" name="AutoShape 13"/>
          <p:cNvSpPr>
            <a:spLocks/>
          </p:cNvSpPr>
          <p:nvPr/>
        </p:nvSpPr>
        <p:spPr bwMode="auto">
          <a:xfrm>
            <a:off x="2679700" y="3352800"/>
            <a:ext cx="482600" cy="482600"/>
          </a:xfrm>
          <a:custGeom>
            <a:avLst/>
            <a:gdLst/>
            <a:ahLst/>
            <a:cxnLst/>
            <a:rect l="0" t="0" r="r" b="b"/>
            <a:pathLst>
              <a:path w="22155" h="22725">
                <a:moveTo>
                  <a:pt x="11078" y="0"/>
                </a:moveTo>
                <a:lnTo>
                  <a:pt x="13481" y="6244"/>
                </a:lnTo>
                <a:lnTo>
                  <a:pt x="19739" y="4278"/>
                </a:lnTo>
                <a:lnTo>
                  <a:pt x="16478" y="10098"/>
                </a:lnTo>
                <a:lnTo>
                  <a:pt x="21878" y="13891"/>
                </a:lnTo>
                <a:lnTo>
                  <a:pt x="15408" y="14905"/>
                </a:lnTo>
                <a:lnTo>
                  <a:pt x="15884" y="21600"/>
                </a:lnTo>
                <a:lnTo>
                  <a:pt x="11078" y="17044"/>
                </a:lnTo>
                <a:lnTo>
                  <a:pt x="6272" y="21600"/>
                </a:lnTo>
                <a:lnTo>
                  <a:pt x="6748" y="14905"/>
                </a:lnTo>
                <a:lnTo>
                  <a:pt x="278" y="13891"/>
                </a:lnTo>
                <a:lnTo>
                  <a:pt x="5678" y="10098"/>
                </a:lnTo>
                <a:lnTo>
                  <a:pt x="2417" y="4278"/>
                </a:lnTo>
                <a:lnTo>
                  <a:pt x="8675" y="6244"/>
                </a:lnTo>
                <a:lnTo>
                  <a:pt x="11078" y="0"/>
                </a:lnTo>
                <a:close/>
                <a:moveTo>
                  <a:pt x="11078" y="0"/>
                </a:moveTo>
              </a:path>
            </a:pathLst>
          </a:custGeom>
          <a:solidFill>
            <a:srgbClr val="FF0000"/>
          </a:solidFill>
          <a:ln w="25400">
            <a:solidFill>
              <a:srgbClr val="8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286" name="AutoShape 14"/>
          <p:cNvSpPr>
            <a:spLocks/>
          </p:cNvSpPr>
          <p:nvPr/>
        </p:nvSpPr>
        <p:spPr bwMode="auto">
          <a:xfrm>
            <a:off x="3327400" y="3352800"/>
            <a:ext cx="482600" cy="482600"/>
          </a:xfrm>
          <a:custGeom>
            <a:avLst/>
            <a:gdLst/>
            <a:ahLst/>
            <a:cxnLst/>
            <a:rect l="0" t="0" r="r" b="b"/>
            <a:pathLst>
              <a:path w="22155" h="22725">
                <a:moveTo>
                  <a:pt x="11078" y="0"/>
                </a:moveTo>
                <a:lnTo>
                  <a:pt x="13481" y="6244"/>
                </a:lnTo>
                <a:lnTo>
                  <a:pt x="19739" y="4278"/>
                </a:lnTo>
                <a:lnTo>
                  <a:pt x="16478" y="10098"/>
                </a:lnTo>
                <a:lnTo>
                  <a:pt x="21878" y="13891"/>
                </a:lnTo>
                <a:lnTo>
                  <a:pt x="15408" y="14905"/>
                </a:lnTo>
                <a:lnTo>
                  <a:pt x="15884" y="21600"/>
                </a:lnTo>
                <a:lnTo>
                  <a:pt x="11078" y="17044"/>
                </a:lnTo>
                <a:lnTo>
                  <a:pt x="6272" y="21600"/>
                </a:lnTo>
                <a:lnTo>
                  <a:pt x="6748" y="14905"/>
                </a:lnTo>
                <a:lnTo>
                  <a:pt x="278" y="13891"/>
                </a:lnTo>
                <a:lnTo>
                  <a:pt x="5678" y="10098"/>
                </a:lnTo>
                <a:lnTo>
                  <a:pt x="2417" y="4278"/>
                </a:lnTo>
                <a:lnTo>
                  <a:pt x="8675" y="6244"/>
                </a:lnTo>
                <a:lnTo>
                  <a:pt x="11078" y="0"/>
                </a:lnTo>
                <a:close/>
                <a:moveTo>
                  <a:pt x="11078" y="0"/>
                </a:moveTo>
              </a:path>
            </a:pathLst>
          </a:custGeom>
          <a:solidFill>
            <a:srgbClr val="FF0000"/>
          </a:solidFill>
          <a:ln w="25400">
            <a:solidFill>
              <a:srgbClr val="8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1928</a:t>
            </a:r>
          </a:p>
        </p:txBody>
      </p:sp>
      <p:sp>
        <p:nvSpPr>
          <p:cNvPr id="183298" name="Rectangle 2"/>
          <p:cNvSpPr>
            <a:spLocks/>
          </p:cNvSpPr>
          <p:nvPr/>
        </p:nvSpPr>
        <p:spPr bwMode="auto">
          <a:xfrm>
            <a:off x="149225" y="1117600"/>
            <a:ext cx="95758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ea typeface="Verdana" charset="0"/>
                <a:cs typeface="Verdana" charset="0"/>
              </a:rPr>
              <a:t>Quantum physics explained the existence of 'structure' in nature</a:t>
            </a:r>
          </a:p>
        </p:txBody>
      </p:sp>
      <p:pic>
        <p:nvPicPr>
          <p:cNvPr id="183299" name="Picture 3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2882900" y="2400300"/>
            <a:ext cx="2425700" cy="2300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33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2413000"/>
            <a:ext cx="3378200" cy="2287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3301" name="Rectangle 5"/>
          <p:cNvSpPr>
            <a:spLocks/>
          </p:cNvSpPr>
          <p:nvPr/>
        </p:nvSpPr>
        <p:spPr bwMode="auto">
          <a:xfrm>
            <a:off x="1662113" y="5283200"/>
            <a:ext cx="7810500" cy="304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500">
                <a:ea typeface="Verdana" charset="0"/>
                <a:cs typeface="Verdana" charset="0"/>
              </a:rPr>
              <a:t>Atoms, Molecules and the origin of structure were understood.</a:t>
            </a:r>
          </a:p>
        </p:txBody>
      </p:sp>
      <p:sp>
        <p:nvSpPr>
          <p:cNvPr id="183302" name="Rectangle 6"/>
          <p:cNvSpPr>
            <a:spLocks/>
          </p:cNvSpPr>
          <p:nvPr/>
        </p:nvSpPr>
        <p:spPr bwMode="auto">
          <a:xfrm>
            <a:off x="2887663" y="1778000"/>
            <a:ext cx="38830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The nature of chemical bonds</a:t>
            </a:r>
          </a:p>
        </p:txBody>
      </p:sp>
      <p:sp>
        <p:nvSpPr>
          <p:cNvPr id="183303" name="Rectangle 7"/>
          <p:cNvSpPr>
            <a:spLocks/>
          </p:cNvSpPr>
          <p:nvPr/>
        </p:nvSpPr>
        <p:spPr bwMode="auto">
          <a:xfrm>
            <a:off x="1522413" y="5867400"/>
            <a:ext cx="7810500" cy="304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500" b="1">
                <a:ea typeface="Verdana" charset="0"/>
                <a:cs typeface="Verdana" charset="0"/>
              </a:rPr>
              <a:t>And the atomic nucleus? Not much progress between 1911 - 1932.</a:t>
            </a:r>
          </a:p>
        </p:txBody>
      </p:sp>
      <p:pic>
        <p:nvPicPr>
          <p:cNvPr id="18330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8513" y="1778000"/>
            <a:ext cx="1452562" cy="20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3305" name="Rectangle 9"/>
          <p:cNvSpPr>
            <a:spLocks/>
          </p:cNvSpPr>
          <p:nvPr/>
        </p:nvSpPr>
        <p:spPr bwMode="auto">
          <a:xfrm>
            <a:off x="428625" y="3917950"/>
            <a:ext cx="2171700" cy="241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ea typeface="Verdana" charset="0"/>
                <a:cs typeface="Verdana" charset="0"/>
              </a:rPr>
              <a:t>Linus Pauling (1928)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1"/>
          <p:cNvSpPr>
            <a:spLocks/>
          </p:cNvSpPr>
          <p:nvPr/>
        </p:nvSpPr>
        <p:spPr bwMode="auto">
          <a:xfrm>
            <a:off x="441325" y="1066800"/>
            <a:ext cx="54864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What is the nucleus made of ?</a:t>
            </a:r>
          </a:p>
        </p:txBody>
      </p:sp>
      <p:sp>
        <p:nvSpPr>
          <p:cNvPr id="184322" name="Rectangle 2"/>
          <p:cNvSpPr>
            <a:spLocks/>
          </p:cNvSpPr>
          <p:nvPr/>
        </p:nvSpPr>
        <p:spPr bwMode="auto">
          <a:xfrm>
            <a:off x="441325" y="2235200"/>
            <a:ext cx="83566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Heisenberg: Protons and electrons (4 protons and 2 electrons)?</a:t>
            </a:r>
          </a:p>
        </p:txBody>
      </p:sp>
      <p:sp>
        <p:nvSpPr>
          <p:cNvPr id="184323" name="Rectangle 3"/>
          <p:cNvSpPr>
            <a:spLocks/>
          </p:cNvSpPr>
          <p:nvPr/>
        </p:nvSpPr>
        <p:spPr bwMode="auto">
          <a:xfrm>
            <a:off x="441325" y="1663700"/>
            <a:ext cx="93345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For example: He-4 has only Z=2; what are the other two units of mass due to ?</a:t>
            </a:r>
          </a:p>
        </p:txBody>
      </p:sp>
      <p:sp>
        <p:nvSpPr>
          <p:cNvPr id="184324" name="Rectangle 4"/>
          <p:cNvSpPr>
            <a:spLocks/>
          </p:cNvSpPr>
          <p:nvPr/>
        </p:nvSpPr>
        <p:spPr bwMode="auto">
          <a:xfrm>
            <a:off x="441325" y="2781300"/>
            <a:ext cx="83566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Did not work - the uncertainty relation forbids the presence of electrons in the nucleus!</a:t>
            </a:r>
          </a:p>
        </p:txBody>
      </p:sp>
      <p:sp>
        <p:nvSpPr>
          <p:cNvPr id="184325" name="Rectangle 5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1932</a:t>
            </a:r>
          </a:p>
        </p:txBody>
      </p:sp>
      <p:sp>
        <p:nvSpPr>
          <p:cNvPr id="184326" name="Oval 6"/>
          <p:cNvSpPr>
            <a:spLocks/>
          </p:cNvSpPr>
          <p:nvPr/>
        </p:nvSpPr>
        <p:spPr bwMode="auto">
          <a:xfrm>
            <a:off x="749300" y="368300"/>
            <a:ext cx="939800" cy="5969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</a:t>
            </a:r>
          </a:p>
        </p:txBody>
      </p:sp>
      <p:pic>
        <p:nvPicPr>
          <p:cNvPr id="18432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025900"/>
            <a:ext cx="8356600" cy="22225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miter lim="800000"/>
            <a:headEnd/>
            <a:tailEnd/>
          </a:ln>
        </p:spPr>
      </p:pic>
      <p:sp>
        <p:nvSpPr>
          <p:cNvPr id="184328" name="Rectangle 8"/>
          <p:cNvSpPr>
            <a:spLocks/>
          </p:cNvSpPr>
          <p:nvPr/>
        </p:nvSpPr>
        <p:spPr bwMode="auto">
          <a:xfrm>
            <a:off x="441325" y="3632200"/>
            <a:ext cx="83566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Chadwick (1932): The </a:t>
            </a:r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neutron</a:t>
            </a:r>
          </a:p>
        </p:txBody>
      </p:sp>
      <p:sp>
        <p:nvSpPr>
          <p:cNvPr id="184329" name="Rectangle 9"/>
          <p:cNvSpPr>
            <a:spLocks/>
          </p:cNvSpPr>
          <p:nvPr/>
        </p:nvSpPr>
        <p:spPr bwMode="auto">
          <a:xfrm>
            <a:off x="441325" y="6489700"/>
            <a:ext cx="83566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From kinematics: Mass of neutron ~ mass of proton</a:t>
            </a:r>
          </a:p>
        </p:txBody>
      </p:sp>
      <p:sp>
        <p:nvSpPr>
          <p:cNvPr id="184330" name="Rectangle 10"/>
          <p:cNvSpPr>
            <a:spLocks/>
          </p:cNvSpPr>
          <p:nvPr/>
        </p:nvSpPr>
        <p:spPr bwMode="auto">
          <a:xfrm>
            <a:off x="441325" y="6959600"/>
            <a:ext cx="94361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What keeps everything together? Strong short-range interaction?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2844800"/>
            <a:ext cx="83820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5346" name="Rectangle 2"/>
          <p:cNvSpPr>
            <a:spLocks/>
          </p:cNvSpPr>
          <p:nvPr/>
        </p:nvSpPr>
        <p:spPr bwMode="auto">
          <a:xfrm>
            <a:off x="1889125" y="1638300"/>
            <a:ext cx="5803900" cy="838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b="1">
                <a:ea typeface="Verdana" charset="0"/>
                <a:cs typeface="Verdana" charset="0"/>
              </a:rPr>
              <a:t>Fundamental particle spectrum (1932)</a:t>
            </a:r>
          </a:p>
        </p:txBody>
      </p:sp>
      <p:sp>
        <p:nvSpPr>
          <p:cNvPr id="185347" name="Rectangle 3"/>
          <p:cNvSpPr>
            <a:spLocks/>
          </p:cNvSpPr>
          <p:nvPr/>
        </p:nvSpPr>
        <p:spPr bwMode="auto">
          <a:xfrm>
            <a:off x="1889125" y="5702300"/>
            <a:ext cx="5803900" cy="1219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500" b="1">
                <a:ea typeface="Verdana" charset="0"/>
                <a:cs typeface="Verdana" charset="0"/>
              </a:rPr>
              <a:t>Simple, easy to remember</a:t>
            </a:r>
          </a:p>
          <a:p>
            <a:r>
              <a:rPr lang="en-US" sz="2500" b="1">
                <a:ea typeface="Verdana" charset="0"/>
                <a:cs typeface="Verdana" charset="0"/>
              </a:rPr>
              <a:t>Still taught at schools</a:t>
            </a:r>
          </a:p>
          <a:p>
            <a:r>
              <a:rPr lang="en-US" sz="2500" b="1">
                <a:ea typeface="Verdana" charset="0"/>
                <a:cs typeface="Verdana" charset="0"/>
              </a:rPr>
              <a:t>(usually in chemistry lessons)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70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86371" name="Rectangle 3"/>
          <p:cNvSpPr>
            <a:spLocks/>
          </p:cNvSpPr>
          <p:nvPr/>
        </p:nvSpPr>
        <p:spPr bwMode="auto">
          <a:xfrm>
            <a:off x="228600" y="1301750"/>
            <a:ext cx="5972175" cy="39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100" b="1">
                <a:ea typeface="Verdana" charset="0"/>
                <a:cs typeface="Verdana" charset="0"/>
              </a:rPr>
              <a:t>What holds atoms and nuclei together?</a:t>
            </a:r>
          </a:p>
        </p:txBody>
      </p:sp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00" y="3213100"/>
            <a:ext cx="1689100" cy="176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3213100"/>
            <a:ext cx="17653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6374" name="Picture 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1130300" y="3130550"/>
            <a:ext cx="2974975" cy="200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6375" name="Rectangle 7"/>
          <p:cNvSpPr>
            <a:spLocks/>
          </p:cNvSpPr>
          <p:nvPr/>
        </p:nvSpPr>
        <p:spPr bwMode="auto">
          <a:xfrm>
            <a:off x="8797925" y="641350"/>
            <a:ext cx="800100" cy="419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2200">
                <a:ea typeface="Verdana" charset="0"/>
                <a:cs typeface="Verdana" charset="0"/>
              </a:rPr>
              <a:t>1900</a:t>
            </a:r>
          </a:p>
        </p:txBody>
      </p:sp>
      <p:sp>
        <p:nvSpPr>
          <p:cNvPr id="186376" name="Rectangle 8"/>
          <p:cNvSpPr>
            <a:spLocks/>
          </p:cNvSpPr>
          <p:nvPr/>
        </p:nvSpPr>
        <p:spPr bwMode="auto">
          <a:xfrm>
            <a:off x="5853113" y="5143500"/>
            <a:ext cx="13557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ea typeface="Verdana" charset="0"/>
                <a:cs typeface="Verdana" charset="0"/>
              </a:rPr>
              <a:t>Gravitation</a:t>
            </a:r>
          </a:p>
        </p:txBody>
      </p:sp>
      <p:sp>
        <p:nvSpPr>
          <p:cNvPr id="186377" name="Rectangle 9"/>
          <p:cNvSpPr>
            <a:spLocks/>
          </p:cNvSpPr>
          <p:nvPr/>
        </p:nvSpPr>
        <p:spPr bwMode="auto">
          <a:xfrm>
            <a:off x="7726363" y="5143500"/>
            <a:ext cx="21558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ea typeface="Verdana" charset="0"/>
                <a:cs typeface="Verdana" charset="0"/>
              </a:rPr>
              <a:t>Electromagnetism</a:t>
            </a:r>
          </a:p>
        </p:txBody>
      </p:sp>
      <p:sp>
        <p:nvSpPr>
          <p:cNvPr id="186378" name="Rectangle 10"/>
          <p:cNvSpPr>
            <a:spLocks/>
          </p:cNvSpPr>
          <p:nvPr/>
        </p:nvSpPr>
        <p:spPr bwMode="auto">
          <a:xfrm>
            <a:off x="228600" y="5740400"/>
            <a:ext cx="7061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Similarities: both have inverse square dependence on radius</a:t>
            </a:r>
          </a:p>
        </p:txBody>
      </p:sp>
      <p:sp>
        <p:nvSpPr>
          <p:cNvPr id="186379" name="Rectangle 11"/>
          <p:cNvSpPr>
            <a:spLocks/>
          </p:cNvSpPr>
          <p:nvPr/>
        </p:nvSpPr>
        <p:spPr bwMode="auto">
          <a:xfrm>
            <a:off x="228600" y="6388100"/>
            <a:ext cx="9650413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Differences: the strength of the forces is vastly different (38 orders of magnitude!)</a:t>
            </a:r>
          </a:p>
        </p:txBody>
      </p:sp>
      <p:sp>
        <p:nvSpPr>
          <p:cNvPr id="186380" name="Rectangle 12"/>
          <p:cNvSpPr>
            <a:spLocks/>
          </p:cNvSpPr>
          <p:nvPr/>
        </p:nvSpPr>
        <p:spPr bwMode="auto">
          <a:xfrm>
            <a:off x="228600" y="2076450"/>
            <a:ext cx="7523163" cy="39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100" b="1">
                <a:ea typeface="Verdana" charset="0"/>
                <a:cs typeface="Verdana" charset="0"/>
              </a:rPr>
              <a:t>1900: two fundamental interactions were known:</a:t>
            </a:r>
          </a:p>
        </p:txBody>
      </p:sp>
      <p:sp>
        <p:nvSpPr>
          <p:cNvPr id="186381" name="Rectangle 13"/>
          <p:cNvSpPr>
            <a:spLocks/>
          </p:cNvSpPr>
          <p:nvPr/>
        </p:nvSpPr>
        <p:spPr bwMode="auto">
          <a:xfrm>
            <a:off x="301625" y="127000"/>
            <a:ext cx="522288" cy="812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800" b="1">
                <a:solidFill>
                  <a:srgbClr val="FFFF00"/>
                </a:solidFill>
                <a:ea typeface="Verdana" charset="0"/>
                <a:cs typeface="Verdana" charset="0"/>
              </a:rPr>
              <a:t>2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1"/>
          <p:cNvSpPr>
            <a:spLocks/>
          </p:cNvSpPr>
          <p:nvPr/>
        </p:nvSpPr>
        <p:spPr bwMode="auto">
          <a:xfrm>
            <a:off x="60325" y="984250"/>
            <a:ext cx="9309100" cy="39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100" b="1">
                <a:solidFill>
                  <a:srgbClr val="FFFF00"/>
                </a:solidFill>
                <a:ea typeface="Verdana" charset="0"/>
                <a:cs typeface="Verdana" charset="0"/>
              </a:rPr>
              <a:t>DISCLAIMER</a:t>
            </a:r>
          </a:p>
        </p:txBody>
      </p:sp>
      <p:sp>
        <p:nvSpPr>
          <p:cNvPr id="168962" name="Rectangle 2"/>
          <p:cNvSpPr>
            <a:spLocks/>
          </p:cNvSpPr>
          <p:nvPr/>
        </p:nvSpPr>
        <p:spPr bwMode="auto">
          <a:xfrm>
            <a:off x="1800225" y="4051300"/>
            <a:ext cx="7048500" cy="1473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More than 50 Nobel prize winners on particle physics</a:t>
            </a:r>
          </a:p>
          <a:p>
            <a:pPr algn="l"/>
            <a:endParaRPr lang="en-US">
              <a:solidFill>
                <a:srgbClr val="00FFFF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>
                <a:solidFill>
                  <a:srgbClr val="00FFFF"/>
                </a:solidFill>
                <a:ea typeface="Verdana" charset="0"/>
                <a:cs typeface="Verdana" charset="0"/>
              </a:rPr>
              <a:t>Very difficult to be comprehensive, exact or in-depth</a:t>
            </a:r>
          </a:p>
          <a:p>
            <a:pPr algn="l"/>
            <a:endParaRPr lang="en-US">
              <a:solidFill>
                <a:srgbClr val="00FFFF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 b="1">
                <a:solidFill>
                  <a:srgbClr val="00FFFF"/>
                </a:solidFill>
                <a:ea typeface="Verdana" charset="0"/>
                <a:cs typeface="Verdana" charset="0"/>
              </a:rPr>
              <a:t>This is a broad overview about the main discoveries.  </a:t>
            </a:r>
          </a:p>
        </p:txBody>
      </p:sp>
      <p:sp>
        <p:nvSpPr>
          <p:cNvPr id="168963" name="Rectangle 3"/>
          <p:cNvSpPr>
            <a:spLocks/>
          </p:cNvSpPr>
          <p:nvPr/>
        </p:nvSpPr>
        <p:spPr bwMode="auto">
          <a:xfrm>
            <a:off x="415925" y="2222500"/>
            <a:ext cx="9309100" cy="685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000" b="1">
                <a:solidFill>
                  <a:srgbClr val="FFFF00"/>
                </a:solidFill>
                <a:ea typeface="Verdana" charset="0"/>
                <a:cs typeface="Verdana" charset="0"/>
              </a:rPr>
              <a:t>This is a lecture about particle physics and cosmology.</a:t>
            </a:r>
          </a:p>
          <a:p>
            <a:r>
              <a:rPr lang="en-US" sz="2000" b="1">
                <a:solidFill>
                  <a:srgbClr val="FFFF00"/>
                </a:solidFill>
                <a:ea typeface="Verdana" charset="0"/>
                <a:cs typeface="Verdana" charset="0"/>
              </a:rPr>
              <a:t>It covers about 100 years of ideas, theories and experiments.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1"/>
          <p:cNvSpPr>
            <a:spLocks/>
          </p:cNvSpPr>
          <p:nvPr/>
        </p:nvSpPr>
        <p:spPr bwMode="auto">
          <a:xfrm>
            <a:off x="415925" y="685800"/>
            <a:ext cx="93091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FF66"/>
                </a:solidFill>
                <a:ea typeface="Verdana" charset="0"/>
                <a:cs typeface="Verdana" charset="0"/>
              </a:rPr>
              <a:t>Remember: in 1900, there were two ‘clouds’ on the horizon of physics:</a:t>
            </a:r>
          </a:p>
        </p:txBody>
      </p:sp>
      <p:grpSp>
        <p:nvGrpSpPr>
          <p:cNvPr id="187394" name="Group 2"/>
          <p:cNvGrpSpPr>
            <a:grpSpLocks/>
          </p:cNvGrpSpPr>
          <p:nvPr/>
        </p:nvGrpSpPr>
        <p:grpSpPr bwMode="auto">
          <a:xfrm>
            <a:off x="255588" y="1981200"/>
            <a:ext cx="2249487" cy="3225800"/>
            <a:chOff x="0" y="0"/>
            <a:chExt cx="1416" cy="2032"/>
          </a:xfrm>
        </p:grpSpPr>
        <p:pic>
          <p:nvPicPr>
            <p:cNvPr id="18739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6" y="0"/>
              <a:ext cx="1170" cy="15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7396" name="Rectangle 4"/>
            <p:cNvSpPr>
              <a:spLocks/>
            </p:cNvSpPr>
            <p:nvPr/>
          </p:nvSpPr>
          <p:spPr bwMode="auto">
            <a:xfrm>
              <a:off x="0" y="1616"/>
              <a:ext cx="1416" cy="41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00"/>
                  </a:solidFill>
                  <a:ea typeface="Verdana" charset="0"/>
                  <a:cs typeface="Verdana" charset="0"/>
                </a:rPr>
                <a:t>William Thomson </a:t>
              </a:r>
            </a:p>
            <a:p>
              <a:r>
                <a:rPr lang="en-US" sz="1900">
                  <a:solidFill>
                    <a:srgbClr val="FFFF00"/>
                  </a:solidFill>
                  <a:ea typeface="Verdana" charset="0"/>
                  <a:cs typeface="Verdana" charset="0"/>
                </a:rPr>
                <a:t>(Lord Kelvin)</a:t>
              </a:r>
            </a:p>
          </p:txBody>
        </p:sp>
      </p:grpSp>
      <p:sp>
        <p:nvSpPr>
          <p:cNvPr id="187397" name="Rectangle 5"/>
          <p:cNvSpPr>
            <a:spLocks/>
          </p:cNvSpPr>
          <p:nvPr/>
        </p:nvSpPr>
        <p:spPr bwMode="auto">
          <a:xfrm>
            <a:off x="3644900" y="2178050"/>
            <a:ext cx="5156200" cy="163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400" b="1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Two clouds:  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endParaRPr lang="en-US" sz="2400" b="1">
              <a:solidFill>
                <a:srgbClr val="FF66FF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400" b="1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1) Blackbody radiation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400" b="1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2) Michelson-Morley experiment</a:t>
            </a:r>
          </a:p>
        </p:txBody>
      </p:sp>
      <p:sp>
        <p:nvSpPr>
          <p:cNvPr id="187398" name="Rectangle 6"/>
          <p:cNvSpPr>
            <a:spLocks/>
          </p:cNvSpPr>
          <p:nvPr/>
        </p:nvSpPr>
        <p:spPr bwMode="auto">
          <a:xfrm>
            <a:off x="3748088" y="4254500"/>
            <a:ext cx="5008562" cy="1295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FFFFFF"/>
                </a:solidFill>
                <a:ea typeface="Verdana" charset="0"/>
                <a:cs typeface="Verdana" charset="0"/>
              </a:rPr>
              <a:t>Their understanding would lead to</a:t>
            </a:r>
          </a:p>
          <a:p>
            <a:pPr algn="l"/>
            <a:endParaRPr lang="en-US" sz="2000" b="1">
              <a:solidFill>
                <a:srgbClr val="FFFFFF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 sz="2000" b="1">
                <a:solidFill>
                  <a:srgbClr val="FFFFFF"/>
                </a:solidFill>
                <a:ea typeface="Verdana" charset="0"/>
                <a:cs typeface="Verdana" charset="0"/>
              </a:rPr>
              <a:t>- quantum theory</a:t>
            </a:r>
          </a:p>
          <a:p>
            <a:pPr algn="l"/>
            <a:r>
              <a:rPr lang="en-US" sz="2000" b="1">
                <a:solidFill>
                  <a:srgbClr val="FFFFFF"/>
                </a:solidFill>
                <a:ea typeface="Verdana" charset="0"/>
                <a:cs typeface="Verdana" charset="0"/>
              </a:rPr>
              <a:t>- relativity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418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88419" name="AutoShape 3"/>
          <p:cNvSpPr>
            <a:spLocks/>
          </p:cNvSpPr>
          <p:nvPr/>
        </p:nvSpPr>
        <p:spPr bwMode="auto">
          <a:xfrm>
            <a:off x="393700" y="546100"/>
            <a:ext cx="2095500" cy="9017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88420" name="Rectangle 4"/>
          <p:cNvSpPr>
            <a:spLocks/>
          </p:cNvSpPr>
          <p:nvPr/>
        </p:nvSpPr>
        <p:spPr bwMode="auto">
          <a:xfrm>
            <a:off x="5991225" y="673100"/>
            <a:ext cx="41656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‘Electromagnetic’ interaction</a:t>
            </a:r>
          </a:p>
        </p:txBody>
      </p:sp>
      <p:grpSp>
        <p:nvGrpSpPr>
          <p:cNvPr id="188421" name="Group 5"/>
          <p:cNvGrpSpPr>
            <a:grpSpLocks/>
          </p:cNvGrpSpPr>
          <p:nvPr/>
        </p:nvGrpSpPr>
        <p:grpSpPr bwMode="auto">
          <a:xfrm>
            <a:off x="355600" y="1638300"/>
            <a:ext cx="3765550" cy="2667000"/>
            <a:chOff x="0" y="0"/>
            <a:chExt cx="2372" cy="1680"/>
          </a:xfrm>
        </p:grpSpPr>
        <p:pic>
          <p:nvPicPr>
            <p:cNvPr id="188422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96"/>
              <a:ext cx="2372" cy="1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8423" name="Rectangle 7"/>
            <p:cNvSpPr>
              <a:spLocks/>
            </p:cNvSpPr>
            <p:nvPr/>
          </p:nvSpPr>
          <p:spPr bwMode="auto">
            <a:xfrm>
              <a:off x="233" y="0"/>
              <a:ext cx="1666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ea typeface="Verdana" charset="0"/>
                  <a:cs typeface="Verdana" charset="0"/>
                </a:rPr>
                <a:t>Blackbody radiation</a:t>
              </a:r>
            </a:p>
          </p:txBody>
        </p:sp>
      </p:grpSp>
      <p:grpSp>
        <p:nvGrpSpPr>
          <p:cNvPr id="188424" name="Group 8"/>
          <p:cNvGrpSpPr>
            <a:grpSpLocks/>
          </p:cNvGrpSpPr>
          <p:nvPr/>
        </p:nvGrpSpPr>
        <p:grpSpPr bwMode="auto">
          <a:xfrm>
            <a:off x="355600" y="4416425"/>
            <a:ext cx="3748088" cy="2613025"/>
            <a:chOff x="0" y="0"/>
            <a:chExt cx="2361" cy="1645"/>
          </a:xfrm>
        </p:grpSpPr>
        <p:grpSp>
          <p:nvGrpSpPr>
            <p:cNvPr id="188425" name="Group 9"/>
            <p:cNvGrpSpPr>
              <a:grpSpLocks/>
            </p:cNvGrpSpPr>
            <p:nvPr/>
          </p:nvGrpSpPr>
          <p:grpSpPr bwMode="auto">
            <a:xfrm>
              <a:off x="0" y="0"/>
              <a:ext cx="2361" cy="1645"/>
              <a:chOff x="0" y="0"/>
              <a:chExt cx="2361" cy="1645"/>
            </a:xfrm>
          </p:grpSpPr>
          <p:pic>
            <p:nvPicPr>
              <p:cNvPr id="188426" name="Picture 1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2361" cy="164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188427" name="Picture 1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76" y="9"/>
                <a:ext cx="485" cy="59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sp>
          <p:nvSpPr>
            <p:cNvPr id="188428" name="Rectangle 12"/>
            <p:cNvSpPr>
              <a:spLocks/>
            </p:cNvSpPr>
            <p:nvPr/>
          </p:nvSpPr>
          <p:spPr bwMode="auto">
            <a:xfrm>
              <a:off x="417" y="1197"/>
              <a:ext cx="1288" cy="32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Emission spectrum</a:t>
              </a:r>
            </a:p>
          </p:txBody>
        </p:sp>
      </p:grpSp>
      <p:sp>
        <p:nvSpPr>
          <p:cNvPr id="188429" name="Rectangle 13"/>
          <p:cNvSpPr>
            <a:spLocks/>
          </p:cNvSpPr>
          <p:nvPr/>
        </p:nvSpPr>
        <p:spPr bwMode="auto">
          <a:xfrm>
            <a:off x="4397375" y="2108200"/>
            <a:ext cx="96393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“Black body” absorbs all incoming light; </a:t>
            </a:r>
          </a:p>
          <a:p>
            <a:pPr algn="l"/>
            <a:r>
              <a:rPr lang="en-US">
                <a:ea typeface="Verdana" charset="0"/>
                <a:cs typeface="Verdana" charset="0"/>
              </a:rPr>
              <a:t>re-emits thermal equilibrium radiation</a:t>
            </a:r>
          </a:p>
        </p:txBody>
      </p:sp>
      <p:sp>
        <p:nvSpPr>
          <p:cNvPr id="188430" name="Rectangle 14"/>
          <p:cNvSpPr>
            <a:spLocks/>
          </p:cNvSpPr>
          <p:nvPr/>
        </p:nvSpPr>
        <p:spPr bwMode="auto">
          <a:xfrm>
            <a:off x="4511675" y="3454400"/>
            <a:ext cx="96393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“Radiation function” = f(T) only</a:t>
            </a:r>
          </a:p>
        </p:txBody>
      </p:sp>
      <p:sp>
        <p:nvSpPr>
          <p:cNvPr id="188431" name="Rectangle 15"/>
          <p:cNvSpPr>
            <a:spLocks/>
          </p:cNvSpPr>
          <p:nvPr/>
        </p:nvSpPr>
        <p:spPr bwMode="auto">
          <a:xfrm>
            <a:off x="4511675" y="6350000"/>
            <a:ext cx="5791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Ok for ‘low’ temperatures (Jeans law)</a:t>
            </a:r>
          </a:p>
        </p:txBody>
      </p:sp>
      <p:grpSp>
        <p:nvGrpSpPr>
          <p:cNvPr id="188432" name="Group 16"/>
          <p:cNvGrpSpPr>
            <a:grpSpLocks/>
          </p:cNvGrpSpPr>
          <p:nvPr/>
        </p:nvGrpSpPr>
        <p:grpSpPr bwMode="auto">
          <a:xfrm>
            <a:off x="4508500" y="3810000"/>
            <a:ext cx="5319713" cy="2159000"/>
            <a:chOff x="0" y="0"/>
            <a:chExt cx="3351" cy="1360"/>
          </a:xfrm>
        </p:grpSpPr>
        <p:sp>
          <p:nvSpPr>
            <p:cNvPr id="188433" name="Rectangle 17"/>
            <p:cNvSpPr>
              <a:spLocks/>
            </p:cNvSpPr>
            <p:nvPr/>
          </p:nvSpPr>
          <p:spPr bwMode="auto">
            <a:xfrm>
              <a:off x="0" y="0"/>
              <a:ext cx="2480" cy="800"/>
            </a:xfrm>
            <a:prstGeom prst="rect">
              <a:avLst/>
            </a:prstGeom>
            <a:solidFill>
              <a:srgbClr val="E6E6E6"/>
            </a:solidFill>
            <a:ln w="254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8434" name="Picture 18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rcRect/>
                <a:stretch>
                  <a:fillRect/>
                </a:stretch>
              </p:blipFill>
            </mc:Choice>
            <mc:Fallback>
              <p:blipFill>
                <a:blip r:embed="rId6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400" y="232"/>
              <a:ext cx="1160" cy="3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8435" name="Rectangle 19"/>
            <p:cNvSpPr>
              <a:spLocks/>
            </p:cNvSpPr>
            <p:nvPr/>
          </p:nvSpPr>
          <p:spPr bwMode="auto">
            <a:xfrm>
              <a:off x="1628" y="232"/>
              <a:ext cx="483" cy="33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32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&lt;E&gt;</a:t>
              </a:r>
            </a:p>
          </p:txBody>
        </p:sp>
        <p:sp>
          <p:nvSpPr>
            <p:cNvPr id="188436" name="Rectangle 20"/>
            <p:cNvSpPr>
              <a:spLocks/>
            </p:cNvSpPr>
            <p:nvPr/>
          </p:nvSpPr>
          <p:spPr bwMode="auto">
            <a:xfrm>
              <a:off x="1455" y="976"/>
              <a:ext cx="1896" cy="38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average energy of oscillators </a:t>
              </a:r>
            </a:p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(proportional to temperature)</a:t>
              </a:r>
            </a:p>
          </p:txBody>
        </p:sp>
        <p:sp>
          <p:nvSpPr>
            <p:cNvPr id="188437" name="Line 21"/>
            <p:cNvSpPr>
              <a:spLocks noChangeShapeType="1"/>
            </p:cNvSpPr>
            <p:nvPr/>
          </p:nvSpPr>
          <p:spPr bwMode="auto">
            <a:xfrm>
              <a:off x="1986" y="560"/>
              <a:ext cx="235" cy="33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442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89443" name="AutoShape 3"/>
          <p:cNvSpPr>
            <a:spLocks/>
          </p:cNvSpPr>
          <p:nvPr/>
        </p:nvSpPr>
        <p:spPr bwMode="auto">
          <a:xfrm>
            <a:off x="609600" y="571500"/>
            <a:ext cx="2095500" cy="9017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89444" name="Rectangle 4"/>
          <p:cNvSpPr>
            <a:spLocks/>
          </p:cNvSpPr>
          <p:nvPr/>
        </p:nvSpPr>
        <p:spPr bwMode="auto">
          <a:xfrm>
            <a:off x="6054725" y="673100"/>
            <a:ext cx="41021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‘Electromagnetic’ interaction</a:t>
            </a:r>
          </a:p>
        </p:txBody>
      </p:sp>
      <p:sp>
        <p:nvSpPr>
          <p:cNvPr id="189445" name="Rectangle 5"/>
          <p:cNvSpPr>
            <a:spLocks/>
          </p:cNvSpPr>
          <p:nvPr/>
        </p:nvSpPr>
        <p:spPr bwMode="auto">
          <a:xfrm>
            <a:off x="3603625" y="1276350"/>
            <a:ext cx="6451600" cy="673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430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An “Act of Desperation” </a:t>
            </a:r>
          </a:p>
        </p:txBody>
      </p:sp>
      <p:sp>
        <p:nvSpPr>
          <p:cNvPr id="189446" name="Rectangle 6"/>
          <p:cNvSpPr>
            <a:spLocks/>
          </p:cNvSpPr>
          <p:nvPr/>
        </p:nvSpPr>
        <p:spPr bwMode="auto">
          <a:xfrm>
            <a:off x="3771900" y="6464300"/>
            <a:ext cx="5072063" cy="533400"/>
          </a:xfrm>
          <a:prstGeom prst="rect">
            <a:avLst/>
          </a:prstGeom>
          <a:solidFill>
            <a:srgbClr val="CCCCCC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00008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h = new fundamental constant</a:t>
            </a:r>
          </a:p>
        </p:txBody>
      </p:sp>
      <p:grpSp>
        <p:nvGrpSpPr>
          <p:cNvPr id="189447" name="Group 7"/>
          <p:cNvGrpSpPr>
            <a:grpSpLocks/>
          </p:cNvGrpSpPr>
          <p:nvPr/>
        </p:nvGrpSpPr>
        <p:grpSpPr bwMode="auto">
          <a:xfrm>
            <a:off x="546100" y="2597150"/>
            <a:ext cx="2544763" cy="4419600"/>
            <a:chOff x="0" y="0"/>
            <a:chExt cx="1603" cy="2784"/>
          </a:xfrm>
        </p:grpSpPr>
        <p:pic>
          <p:nvPicPr>
            <p:cNvPr id="189448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00"/>
              <a:ext cx="1603" cy="2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9449" name="Rectangle 9"/>
            <p:cNvSpPr>
              <a:spLocks/>
            </p:cNvSpPr>
            <p:nvPr/>
          </p:nvSpPr>
          <p:spPr bwMode="auto">
            <a:xfrm>
              <a:off x="70" y="0"/>
              <a:ext cx="1456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3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14 December 1900</a:t>
              </a:r>
            </a:p>
          </p:txBody>
        </p:sp>
        <p:sp>
          <p:nvSpPr>
            <p:cNvPr id="189450" name="Rectangle 10"/>
            <p:cNvSpPr>
              <a:spLocks/>
            </p:cNvSpPr>
            <p:nvPr/>
          </p:nvSpPr>
          <p:spPr bwMode="auto">
            <a:xfrm>
              <a:off x="328" y="2536"/>
              <a:ext cx="940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300">
                  <a:solidFill>
                    <a:srgbClr val="00008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Max Planck</a:t>
              </a:r>
            </a:p>
          </p:txBody>
        </p:sp>
      </p:grpSp>
      <p:sp>
        <p:nvSpPr>
          <p:cNvPr id="189451" name="Rectangle 11"/>
          <p:cNvSpPr>
            <a:spLocks/>
          </p:cNvSpPr>
          <p:nvPr/>
        </p:nvSpPr>
        <p:spPr bwMode="auto">
          <a:xfrm>
            <a:off x="3608388" y="2120900"/>
            <a:ext cx="6553200" cy="762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300">
                <a:latin typeface="Gill Sans" charset="0"/>
                <a:ea typeface="Gill Sans" charset="0"/>
                <a:cs typeface="Gill Sans" charset="0"/>
                <a:sym typeface="Gill Sans" charset="0"/>
              </a:rPr>
              <a:t>Oscillators (in the wall of the black body) </a:t>
            </a:r>
          </a:p>
          <a:p>
            <a:pPr algn="l"/>
            <a:r>
              <a:rPr lang="en-US" sz="2300" b="1">
                <a:latin typeface="Gill Sans" charset="0"/>
                <a:ea typeface="Gill Sans" charset="0"/>
                <a:cs typeface="Gill Sans" charset="0"/>
                <a:sym typeface="Gill Sans" charset="0"/>
              </a:rPr>
              <a:t>emit</a:t>
            </a:r>
            <a:r>
              <a:rPr lang="en-US" sz="2300">
                <a:latin typeface="Gill Sans" charset="0"/>
                <a:ea typeface="Gill Sans" charset="0"/>
                <a:cs typeface="Gill Sans" charset="0"/>
                <a:sym typeface="Gill Sans" charset="0"/>
              </a:rPr>
              <a:t> ‘ finite energy elements ’   </a:t>
            </a:r>
            <a:r>
              <a:rPr lang="en-US" sz="2300" b="1">
                <a:solidFill>
                  <a:srgbClr val="0000FF"/>
                </a:solidFill>
                <a:latin typeface="Gill Sans" charset="0"/>
                <a:ea typeface="Lucida Grande" charset="0"/>
                <a:cs typeface="Lucida Grande" charset="0"/>
                <a:sym typeface="Gill Sans" charset="0"/>
              </a:rPr>
              <a:t>ε = h ν</a:t>
            </a:r>
          </a:p>
        </p:txBody>
      </p:sp>
      <p:grpSp>
        <p:nvGrpSpPr>
          <p:cNvPr id="189452" name="Group 12"/>
          <p:cNvGrpSpPr>
            <a:grpSpLocks/>
          </p:cNvGrpSpPr>
          <p:nvPr/>
        </p:nvGrpSpPr>
        <p:grpSpPr bwMode="auto">
          <a:xfrm>
            <a:off x="3603625" y="3143250"/>
            <a:ext cx="6540500" cy="2787650"/>
            <a:chOff x="0" y="0"/>
            <a:chExt cx="4120" cy="1756"/>
          </a:xfrm>
        </p:grpSpPr>
        <p:sp>
          <p:nvSpPr>
            <p:cNvPr id="189453" name="Oval 13"/>
            <p:cNvSpPr>
              <a:spLocks/>
            </p:cNvSpPr>
            <p:nvPr/>
          </p:nvSpPr>
          <p:spPr bwMode="auto">
            <a:xfrm>
              <a:off x="1481" y="916"/>
              <a:ext cx="840" cy="840"/>
            </a:xfrm>
            <a:prstGeom prst="ellipse">
              <a:avLst/>
            </a:prstGeom>
            <a:solidFill>
              <a:srgbClr val="CCCCCC">
                <a:alpha val="74060"/>
              </a:srgbClr>
            </a:solidFill>
            <a:ln w="25400">
              <a:noFill/>
              <a:round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454" name="Rectangle 14"/>
            <p:cNvSpPr>
              <a:spLocks/>
            </p:cNvSpPr>
            <p:nvPr/>
          </p:nvSpPr>
          <p:spPr bwMode="auto">
            <a:xfrm>
              <a:off x="0" y="0"/>
              <a:ext cx="4120" cy="48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2300" i="1">
                  <a:solidFill>
                    <a:srgbClr val="0000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Higher frequency means bigger chunks</a:t>
              </a:r>
              <a:r>
                <a:rPr lang="en-US" sz="2500" i="1">
                  <a:solidFill>
                    <a:srgbClr val="0000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, so it is</a:t>
              </a:r>
              <a:endParaRPr lang="en-US" sz="2300" i="1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  <a:p>
              <a:pPr algn="l"/>
              <a:r>
                <a:rPr lang="en-US" sz="2300" i="1">
                  <a:solidFill>
                    <a:srgbClr val="0000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less likely to find  E  &gt;&gt;  kT</a:t>
              </a:r>
            </a:p>
          </p:txBody>
        </p:sp>
        <p:pic>
          <p:nvPicPr>
            <p:cNvPr id="189455" name="Picture 15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/>
                <a:stretch>
                  <a:fillRect/>
                </a:stretch>
              </p:blipFill>
            </mc:Choice>
            <mc:Fallback>
              <p:blipFill>
                <a:blip r:embed="rId4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508" y="898"/>
              <a:ext cx="1736" cy="7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9456" name="Rectangle 16"/>
            <p:cNvSpPr>
              <a:spLocks/>
            </p:cNvSpPr>
            <p:nvPr/>
          </p:nvSpPr>
          <p:spPr bwMode="auto">
            <a:xfrm>
              <a:off x="2813" y="364"/>
              <a:ext cx="965" cy="38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average energy</a:t>
              </a:r>
            </a:p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of oscillators</a:t>
              </a:r>
            </a:p>
          </p:txBody>
        </p:sp>
        <p:sp>
          <p:nvSpPr>
            <p:cNvPr id="189457" name="AutoShape 17"/>
            <p:cNvSpPr>
              <a:spLocks/>
            </p:cNvSpPr>
            <p:nvPr/>
          </p:nvSpPr>
          <p:spPr bwMode="auto">
            <a:xfrm rot="19090790" flipH="1">
              <a:off x="2256" y="859"/>
              <a:ext cx="704" cy="136"/>
            </a:xfrm>
            <a:prstGeom prst="rightArrow">
              <a:avLst>
                <a:gd name="adj1" fmla="val 0"/>
                <a:gd name="adj2" fmla="val 135044"/>
              </a:avLst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127000" dist="76199" dir="2279997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6" grpId="0" animBg="1" autoUpdateAnimBg="0"/>
      <p:bldP spid="18945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466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0467" name="AutoShape 3"/>
          <p:cNvSpPr>
            <a:spLocks/>
          </p:cNvSpPr>
          <p:nvPr/>
        </p:nvSpPr>
        <p:spPr bwMode="auto">
          <a:xfrm>
            <a:off x="609600" y="571500"/>
            <a:ext cx="2095500" cy="9017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90468" name="Rectangle 4"/>
          <p:cNvSpPr>
            <a:spLocks/>
          </p:cNvSpPr>
          <p:nvPr/>
        </p:nvSpPr>
        <p:spPr bwMode="auto">
          <a:xfrm>
            <a:off x="6181725" y="673100"/>
            <a:ext cx="39751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ea typeface="Verdana" charset="0"/>
                <a:cs typeface="Verdana" charset="0"/>
              </a:rPr>
              <a:t>‘Electromagnetic’ interaction</a:t>
            </a:r>
          </a:p>
        </p:txBody>
      </p:sp>
      <p:sp>
        <p:nvSpPr>
          <p:cNvPr id="190469" name="Rectangle 5"/>
          <p:cNvSpPr>
            <a:spLocks/>
          </p:cNvSpPr>
          <p:nvPr/>
        </p:nvSpPr>
        <p:spPr bwMode="auto">
          <a:xfrm>
            <a:off x="3057525" y="1193800"/>
            <a:ext cx="4991100" cy="584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3600" b="1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The photoelectric effect</a:t>
            </a:r>
          </a:p>
        </p:txBody>
      </p:sp>
      <p:sp>
        <p:nvSpPr>
          <p:cNvPr id="190470" name="Rectangle 6"/>
          <p:cNvSpPr>
            <a:spLocks/>
          </p:cNvSpPr>
          <p:nvPr/>
        </p:nvSpPr>
        <p:spPr bwMode="auto">
          <a:xfrm>
            <a:off x="3068638" y="1779588"/>
            <a:ext cx="6362700" cy="2514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400">
                <a:latin typeface="Gill Sans" charset="0"/>
                <a:ea typeface="Gill Sans" charset="0"/>
                <a:cs typeface="Gill Sans" charset="0"/>
                <a:sym typeface="Gill Sans" charset="0"/>
              </a:rPr>
              <a:t>Cathode rays (electrons) are produced by shining light on metal surfaces.</a:t>
            </a:r>
          </a:p>
          <a:p>
            <a:pPr algn="l"/>
            <a:endParaRPr lang="en-US" sz="240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algn="l"/>
            <a:r>
              <a:rPr lang="en-US" sz="2400">
                <a:latin typeface="Gill Sans" charset="0"/>
                <a:ea typeface="Gill Sans" charset="0"/>
                <a:cs typeface="Gill Sans" charset="0"/>
                <a:sym typeface="Gill Sans" charset="0"/>
              </a:rPr>
              <a:t>Classical expectation: Energy of light proportional to square of its amplitude ~ electron energy</a:t>
            </a:r>
          </a:p>
        </p:txBody>
      </p:sp>
      <p:grpSp>
        <p:nvGrpSpPr>
          <p:cNvPr id="190471" name="Group 7"/>
          <p:cNvGrpSpPr>
            <a:grpSpLocks/>
          </p:cNvGrpSpPr>
          <p:nvPr/>
        </p:nvGrpSpPr>
        <p:grpSpPr bwMode="auto">
          <a:xfrm>
            <a:off x="144463" y="1479550"/>
            <a:ext cx="2344737" cy="3911600"/>
            <a:chOff x="0" y="0"/>
            <a:chExt cx="1476" cy="2464"/>
          </a:xfrm>
        </p:grpSpPr>
        <p:sp>
          <p:nvSpPr>
            <p:cNvPr id="190472" name="Rectangle 8"/>
            <p:cNvSpPr>
              <a:spLocks/>
            </p:cNvSpPr>
            <p:nvPr/>
          </p:nvSpPr>
          <p:spPr bwMode="auto">
            <a:xfrm>
              <a:off x="446" y="0"/>
              <a:ext cx="424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3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1902</a:t>
              </a:r>
            </a:p>
          </p:txBody>
        </p:sp>
        <p:pic>
          <p:nvPicPr>
            <p:cNvPr id="190473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" y="371"/>
              <a:ext cx="1280" cy="18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0474" name="Rectangle 10"/>
            <p:cNvSpPr>
              <a:spLocks/>
            </p:cNvSpPr>
            <p:nvPr/>
          </p:nvSpPr>
          <p:spPr bwMode="auto">
            <a:xfrm>
              <a:off x="0" y="2216"/>
              <a:ext cx="1476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300">
                  <a:solidFill>
                    <a:srgbClr val="00008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Philipp von Lenard</a:t>
              </a:r>
            </a:p>
          </p:txBody>
        </p:sp>
      </p:grpSp>
      <p:sp>
        <p:nvSpPr>
          <p:cNvPr id="190475" name="Rectangle 11"/>
          <p:cNvSpPr>
            <a:spLocks/>
          </p:cNvSpPr>
          <p:nvPr/>
        </p:nvSpPr>
        <p:spPr bwMode="auto">
          <a:xfrm>
            <a:off x="3133725" y="6819900"/>
            <a:ext cx="5334000" cy="685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100" i="1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“The electron energy does not show the </a:t>
            </a:r>
          </a:p>
          <a:p>
            <a:pPr algn="l"/>
            <a:r>
              <a:rPr lang="en-US" sz="2100" i="1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slightest dependence on the light intensity”</a:t>
            </a:r>
          </a:p>
        </p:txBody>
      </p:sp>
      <p:pic>
        <p:nvPicPr>
          <p:cNvPr id="19047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0075" y="4130675"/>
            <a:ext cx="3367088" cy="2524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0477" name="Rectangle 13"/>
          <p:cNvSpPr>
            <a:spLocks/>
          </p:cNvSpPr>
          <p:nvPr/>
        </p:nvSpPr>
        <p:spPr bwMode="auto">
          <a:xfrm>
            <a:off x="6757988" y="5048250"/>
            <a:ext cx="5765800" cy="673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Energy proportional to </a:t>
            </a:r>
          </a:p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light </a:t>
            </a:r>
            <a:r>
              <a:rPr lang="en-US" sz="2000" b="1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frequency </a:t>
            </a:r>
            <a:r>
              <a:rPr lang="en-US" sz="2000">
                <a:solidFill>
                  <a:srgbClr val="0000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(slope = “h”)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490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1491" name="AutoShape 3"/>
          <p:cNvSpPr>
            <a:spLocks/>
          </p:cNvSpPr>
          <p:nvPr/>
        </p:nvSpPr>
        <p:spPr bwMode="auto">
          <a:xfrm>
            <a:off x="609600" y="571500"/>
            <a:ext cx="2095500" cy="9017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91492" name="Rectangle 4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grpSp>
        <p:nvGrpSpPr>
          <p:cNvPr id="191493" name="Group 5"/>
          <p:cNvGrpSpPr>
            <a:grpSpLocks/>
          </p:cNvGrpSpPr>
          <p:nvPr/>
        </p:nvGrpSpPr>
        <p:grpSpPr bwMode="auto">
          <a:xfrm>
            <a:off x="1279525" y="1619250"/>
            <a:ext cx="7620000" cy="1441450"/>
            <a:chOff x="0" y="0"/>
            <a:chExt cx="4800" cy="908"/>
          </a:xfrm>
        </p:grpSpPr>
        <p:sp>
          <p:nvSpPr>
            <p:cNvPr id="191494" name="Rectangle 6"/>
            <p:cNvSpPr>
              <a:spLocks/>
            </p:cNvSpPr>
            <p:nvPr/>
          </p:nvSpPr>
          <p:spPr bwMode="auto">
            <a:xfrm>
              <a:off x="0" y="0"/>
              <a:ext cx="4800" cy="36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350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“My only revolutionary contribution”</a:t>
              </a:r>
            </a:p>
          </p:txBody>
        </p:sp>
        <p:sp>
          <p:nvSpPr>
            <p:cNvPr id="191495" name="Rectangle 7"/>
            <p:cNvSpPr>
              <a:spLocks/>
            </p:cNvSpPr>
            <p:nvPr/>
          </p:nvSpPr>
          <p:spPr bwMode="auto">
            <a:xfrm>
              <a:off x="3804" y="572"/>
              <a:ext cx="56" cy="33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191496" name="Group 8"/>
          <p:cNvGrpSpPr>
            <a:grpSpLocks/>
          </p:cNvGrpSpPr>
          <p:nvPr/>
        </p:nvGrpSpPr>
        <p:grpSpPr bwMode="auto">
          <a:xfrm>
            <a:off x="444500" y="2705100"/>
            <a:ext cx="2184400" cy="4356100"/>
            <a:chOff x="0" y="0"/>
            <a:chExt cx="1376" cy="2744"/>
          </a:xfrm>
        </p:grpSpPr>
        <p:sp>
          <p:nvSpPr>
            <p:cNvPr id="191497" name="Rectangle 9"/>
            <p:cNvSpPr>
              <a:spLocks/>
            </p:cNvSpPr>
            <p:nvPr/>
          </p:nvSpPr>
          <p:spPr bwMode="auto">
            <a:xfrm>
              <a:off x="169" y="0"/>
              <a:ext cx="1033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17 March 1905</a:t>
              </a:r>
            </a:p>
          </p:txBody>
        </p:sp>
        <p:pic>
          <p:nvPicPr>
            <p:cNvPr id="191498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48"/>
              <a:ext cx="1376" cy="2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1499" name="Rectangle 11"/>
            <p:cNvSpPr>
              <a:spLocks/>
            </p:cNvSpPr>
            <p:nvPr/>
          </p:nvSpPr>
          <p:spPr bwMode="auto">
            <a:xfrm>
              <a:off x="39" y="2520"/>
              <a:ext cx="1101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00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Albert Einstein</a:t>
              </a:r>
            </a:p>
          </p:txBody>
        </p:sp>
      </p:grpSp>
      <p:grpSp>
        <p:nvGrpSpPr>
          <p:cNvPr id="191500" name="Group 12"/>
          <p:cNvGrpSpPr>
            <a:grpSpLocks/>
          </p:cNvGrpSpPr>
          <p:nvPr/>
        </p:nvGrpSpPr>
        <p:grpSpPr bwMode="auto">
          <a:xfrm>
            <a:off x="2797175" y="2914650"/>
            <a:ext cx="7454900" cy="2997200"/>
            <a:chOff x="0" y="0"/>
            <a:chExt cx="4696" cy="1888"/>
          </a:xfrm>
        </p:grpSpPr>
        <p:sp>
          <p:nvSpPr>
            <p:cNvPr id="191501" name="Rectangle 13"/>
            <p:cNvSpPr>
              <a:spLocks/>
            </p:cNvSpPr>
            <p:nvPr/>
          </p:nvSpPr>
          <p:spPr bwMode="auto">
            <a:xfrm>
              <a:off x="0" y="0"/>
              <a:ext cx="4360" cy="28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Light  is emitted and </a:t>
              </a:r>
              <a:r>
                <a:rPr lang="en-US" sz="2400" b="1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absorbed</a:t>
              </a:r>
              <a:r>
                <a:rPr lang="en-US" sz="2400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in </a:t>
              </a:r>
              <a:r>
                <a:rPr lang="en-US" sz="2400" b="1">
                  <a:solidFill>
                    <a:srgbClr val="FF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quanta</a:t>
              </a:r>
            </a:p>
          </p:txBody>
        </p:sp>
        <p:sp>
          <p:nvSpPr>
            <p:cNvPr id="191502" name="Rectangle 14"/>
            <p:cNvSpPr>
              <a:spLocks/>
            </p:cNvSpPr>
            <p:nvPr/>
          </p:nvSpPr>
          <p:spPr bwMode="auto">
            <a:xfrm>
              <a:off x="336" y="1048"/>
              <a:ext cx="4360" cy="47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2200" i="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“A </a:t>
              </a:r>
              <a:r>
                <a:rPr lang="en-US" sz="2200" i="1">
                  <a:solidFill>
                    <a:srgbClr val="0000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light quantum</a:t>
              </a:r>
              <a:r>
                <a:rPr lang="en-US" sz="2200" i="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gives all its energy to a </a:t>
              </a:r>
              <a:r>
                <a:rPr lang="en-US" sz="2200" i="1">
                  <a:solidFill>
                    <a:srgbClr val="0000FF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single</a:t>
              </a:r>
              <a:r>
                <a:rPr lang="en-US" sz="2200" i="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electron.”</a:t>
              </a:r>
            </a:p>
            <a:p>
              <a:pPr algn="l"/>
              <a:r>
                <a:rPr lang="en-US" sz="2400" i="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Photons are particles. </a:t>
              </a:r>
            </a:p>
          </p:txBody>
        </p:sp>
        <p:sp>
          <p:nvSpPr>
            <p:cNvPr id="191503" name="Rectangle 15"/>
            <p:cNvSpPr>
              <a:spLocks/>
            </p:cNvSpPr>
            <p:nvPr/>
          </p:nvSpPr>
          <p:spPr bwMode="auto">
            <a:xfrm>
              <a:off x="1223" y="460"/>
              <a:ext cx="1577" cy="384"/>
            </a:xfrm>
            <a:prstGeom prst="rect">
              <a:avLst/>
            </a:prstGeom>
            <a:solidFill>
              <a:srgbClr val="E6E6E6"/>
            </a:solidFill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35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E</a:t>
              </a:r>
              <a:r>
                <a:rPr lang="en-US" sz="3000" baseline="-60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max</a:t>
              </a:r>
              <a:r>
                <a:rPr lang="en-US" sz="35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= h</a:t>
              </a:r>
              <a:r>
                <a:rPr lang="en-US" sz="3000">
                  <a:latin typeface="Gill Sans" charset="0"/>
                  <a:ea typeface="Lucida Grande" charset="0"/>
                  <a:cs typeface="Lucida Grande" charset="0"/>
                  <a:sym typeface="Gill Sans" charset="0"/>
                </a:rPr>
                <a:t>ν</a:t>
              </a:r>
              <a:r>
                <a:rPr lang="en-US" sz="35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 - W</a:t>
              </a:r>
            </a:p>
          </p:txBody>
        </p:sp>
        <p:sp>
          <p:nvSpPr>
            <p:cNvPr id="191504" name="Rectangle 16"/>
            <p:cNvSpPr>
              <a:spLocks/>
            </p:cNvSpPr>
            <p:nvPr/>
          </p:nvSpPr>
          <p:spPr bwMode="auto">
            <a:xfrm>
              <a:off x="336" y="1640"/>
              <a:ext cx="4360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2200" i="1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(Compton,1917, proved it)</a:t>
              </a:r>
            </a:p>
          </p:txBody>
        </p:sp>
      </p:grp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14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2515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Special relativity</a:t>
            </a:r>
          </a:p>
        </p:txBody>
      </p:sp>
      <p:sp>
        <p:nvSpPr>
          <p:cNvPr id="192516" name="Rectangle 4"/>
          <p:cNvSpPr>
            <a:spLocks/>
          </p:cNvSpPr>
          <p:nvPr/>
        </p:nvSpPr>
        <p:spPr bwMode="auto">
          <a:xfrm>
            <a:off x="622300" y="1092200"/>
            <a:ext cx="3808413" cy="533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3000" b="1">
                <a:ea typeface="Verdana" charset="0"/>
                <a:cs typeface="Verdana" charset="0"/>
              </a:rPr>
              <a:t>Special relativity </a:t>
            </a:r>
          </a:p>
        </p:txBody>
      </p:sp>
      <p:sp>
        <p:nvSpPr>
          <p:cNvPr id="192517" name="Rectangle 5"/>
          <p:cNvSpPr>
            <a:spLocks/>
          </p:cNvSpPr>
          <p:nvPr/>
        </p:nvSpPr>
        <p:spPr bwMode="auto">
          <a:xfrm>
            <a:off x="625475" y="1854200"/>
            <a:ext cx="96266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a typeface="Verdana" charset="0"/>
                <a:cs typeface="Verdana" charset="0"/>
              </a:rPr>
              <a:t>Einstein had thought about the ‘medium’ for electromagnetic waves</a:t>
            </a:r>
          </a:p>
          <a:p>
            <a:pPr algn="l"/>
            <a:r>
              <a:rPr lang="en-US">
                <a:ea typeface="Verdana" charset="0"/>
                <a:cs typeface="Verdana" charset="0"/>
              </a:rPr>
              <a:t>and concluded that there was none.</a:t>
            </a:r>
          </a:p>
        </p:txBody>
      </p:sp>
      <p:sp>
        <p:nvSpPr>
          <p:cNvPr id="192518" name="Rectangle 6"/>
          <p:cNvSpPr>
            <a:spLocks/>
          </p:cNvSpPr>
          <p:nvPr/>
        </p:nvSpPr>
        <p:spPr bwMode="auto">
          <a:xfrm>
            <a:off x="638175" y="2768600"/>
            <a:ext cx="8966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 i="1">
                <a:ea typeface="Verdana" charset="0"/>
                <a:cs typeface="Verdana" charset="0"/>
              </a:rPr>
              <a:t>But how could the speed of light be the same in all inertial frames?</a:t>
            </a:r>
          </a:p>
        </p:txBody>
      </p:sp>
      <p:sp>
        <p:nvSpPr>
          <p:cNvPr id="192519" name="Rectangle 7"/>
          <p:cNvSpPr>
            <a:spLocks/>
          </p:cNvSpPr>
          <p:nvPr/>
        </p:nvSpPr>
        <p:spPr bwMode="auto">
          <a:xfrm>
            <a:off x="625475" y="3467100"/>
            <a:ext cx="9626600" cy="1193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His postulates:</a:t>
            </a:r>
          </a:p>
          <a:p>
            <a:pPr algn="l"/>
            <a:endParaRPr lang="en-US" b="1">
              <a:solidFill>
                <a:srgbClr val="FF0000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1) Speed of light = constant = c  (in vacuum)</a:t>
            </a:r>
          </a:p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2) all inertial frames are equivalent (“relativity principle”)</a:t>
            </a:r>
          </a:p>
        </p:txBody>
      </p:sp>
      <p:sp>
        <p:nvSpPr>
          <p:cNvPr id="192520" name="Rectangle 8"/>
          <p:cNvSpPr>
            <a:spLocks/>
          </p:cNvSpPr>
          <p:nvPr/>
        </p:nvSpPr>
        <p:spPr bwMode="auto">
          <a:xfrm>
            <a:off x="625475" y="5130800"/>
            <a:ext cx="9626600" cy="1473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His conclusions:</a:t>
            </a:r>
          </a:p>
          <a:p>
            <a:pPr algn="l"/>
            <a:endParaRPr lang="en-US">
              <a:ea typeface="Lucida Grande" charset="0"/>
              <a:cs typeface="Lucida Grande" charset="0"/>
            </a:endParaRPr>
          </a:p>
          <a:p>
            <a:pPr algn="l"/>
            <a:r>
              <a:rPr lang="en-US">
                <a:ea typeface="Lucida Grande" charset="0"/>
                <a:cs typeface="Lucida Grande" charset="0"/>
              </a:rPr>
              <a:t>Since c = constant and speed = (space interval/time interval)  --&gt;</a:t>
            </a:r>
          </a:p>
          <a:p>
            <a:pPr algn="l"/>
            <a:endParaRPr lang="en-US" b="1" i="1">
              <a:solidFill>
                <a:srgbClr val="FF0000"/>
              </a:solidFill>
              <a:ea typeface="Lucida Grande" charset="0"/>
              <a:cs typeface="Lucida Grande" charset="0"/>
            </a:endParaRPr>
          </a:p>
          <a:p>
            <a:pPr algn="l"/>
            <a:r>
              <a:rPr lang="en-US" b="1" i="1">
                <a:solidFill>
                  <a:srgbClr val="FF0000"/>
                </a:solidFill>
                <a:ea typeface="Lucida Grande" charset="0"/>
                <a:cs typeface="Lucida Grande" charset="0"/>
              </a:rPr>
              <a:t>space and time cannot be absolute!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538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3539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Special relativity</a:t>
            </a:r>
          </a:p>
        </p:txBody>
      </p:sp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1765300"/>
            <a:ext cx="5422900" cy="282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3541" name="Rectangle 5"/>
          <p:cNvSpPr>
            <a:spLocks/>
          </p:cNvSpPr>
          <p:nvPr/>
        </p:nvSpPr>
        <p:spPr bwMode="auto">
          <a:xfrm>
            <a:off x="6896100" y="1695450"/>
            <a:ext cx="2108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i="1">
                <a:ea typeface="Verdana" charset="0"/>
                <a:cs typeface="Verdana" charset="0"/>
              </a:rPr>
              <a:t>c</a:t>
            </a:r>
            <a:r>
              <a:rPr lang="en-US">
                <a:ea typeface="Verdana" charset="0"/>
                <a:cs typeface="Verdana" charset="0"/>
              </a:rPr>
              <a:t>²</a:t>
            </a:r>
            <a:r>
              <a:rPr lang="en-US" i="1">
                <a:ea typeface="Verdana" charset="0"/>
                <a:cs typeface="Verdana" charset="0"/>
              </a:rPr>
              <a:t>t</a:t>
            </a:r>
            <a:r>
              <a:rPr lang="en-US">
                <a:ea typeface="Verdana" charset="0"/>
                <a:cs typeface="Verdana" charset="0"/>
              </a:rPr>
              <a:t>² = </a:t>
            </a:r>
            <a:r>
              <a:rPr lang="en-US" i="1">
                <a:ea typeface="Verdana" charset="0"/>
                <a:cs typeface="Verdana" charset="0"/>
              </a:rPr>
              <a:t>v</a:t>
            </a:r>
            <a:r>
              <a:rPr lang="en-US">
                <a:ea typeface="Verdana" charset="0"/>
                <a:cs typeface="Verdana" charset="0"/>
              </a:rPr>
              <a:t>²</a:t>
            </a:r>
            <a:r>
              <a:rPr lang="en-US" i="1">
                <a:ea typeface="Verdana" charset="0"/>
                <a:cs typeface="Verdana" charset="0"/>
              </a:rPr>
              <a:t>t</a:t>
            </a:r>
            <a:r>
              <a:rPr lang="en-US">
                <a:ea typeface="Verdana" charset="0"/>
                <a:cs typeface="Verdana" charset="0"/>
              </a:rPr>
              <a:t>² + </a:t>
            </a:r>
            <a:r>
              <a:rPr lang="en-US" i="1">
                <a:ea typeface="Verdana" charset="0"/>
                <a:cs typeface="Verdana" charset="0"/>
              </a:rPr>
              <a:t>w</a:t>
            </a:r>
            <a:r>
              <a:rPr lang="en-US">
                <a:ea typeface="Verdana" charset="0"/>
                <a:cs typeface="Verdana" charset="0"/>
              </a:rPr>
              <a:t>²</a:t>
            </a:r>
          </a:p>
        </p:txBody>
      </p:sp>
      <p:sp>
        <p:nvSpPr>
          <p:cNvPr id="193542" name="Rectangle 6"/>
          <p:cNvSpPr>
            <a:spLocks/>
          </p:cNvSpPr>
          <p:nvPr/>
        </p:nvSpPr>
        <p:spPr bwMode="auto">
          <a:xfrm>
            <a:off x="6921500" y="2146300"/>
            <a:ext cx="2038350" cy="36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900" i="1">
                <a:ea typeface="Verdana" charset="0"/>
                <a:cs typeface="Verdana" charset="0"/>
              </a:rPr>
              <a:t>t</a:t>
            </a:r>
            <a:r>
              <a:rPr lang="en-US" sz="1900">
                <a:ea typeface="Verdana" charset="0"/>
                <a:cs typeface="Verdana" charset="0"/>
              </a:rPr>
              <a:t>²(</a:t>
            </a:r>
            <a:r>
              <a:rPr lang="en-US" sz="1900" i="1">
                <a:ea typeface="Verdana" charset="0"/>
                <a:cs typeface="Verdana" charset="0"/>
              </a:rPr>
              <a:t>c</a:t>
            </a:r>
            <a:r>
              <a:rPr lang="en-US" sz="1900">
                <a:ea typeface="Verdana" charset="0"/>
                <a:cs typeface="Verdana" charset="0"/>
              </a:rPr>
              <a:t>² - </a:t>
            </a:r>
            <a:r>
              <a:rPr lang="en-US" sz="1900" i="1">
                <a:ea typeface="Verdana" charset="0"/>
                <a:cs typeface="Verdana" charset="0"/>
              </a:rPr>
              <a:t>v</a:t>
            </a:r>
            <a:r>
              <a:rPr lang="en-US" sz="1900">
                <a:ea typeface="Verdana" charset="0"/>
                <a:cs typeface="Verdana" charset="0"/>
              </a:rPr>
              <a:t>²) = </a:t>
            </a:r>
            <a:r>
              <a:rPr lang="en-US" sz="1900" i="1">
                <a:ea typeface="Verdana" charset="0"/>
                <a:cs typeface="Verdana" charset="0"/>
              </a:rPr>
              <a:t>w</a:t>
            </a:r>
            <a:r>
              <a:rPr lang="en-US" sz="1900">
                <a:ea typeface="Verdana" charset="0"/>
                <a:cs typeface="Verdana" charset="0"/>
              </a:rPr>
              <a:t>²</a:t>
            </a:r>
          </a:p>
        </p:txBody>
      </p:sp>
      <p:grpSp>
        <p:nvGrpSpPr>
          <p:cNvPr id="193543" name="Group 7"/>
          <p:cNvGrpSpPr>
            <a:grpSpLocks/>
          </p:cNvGrpSpPr>
          <p:nvPr/>
        </p:nvGrpSpPr>
        <p:grpSpPr bwMode="auto">
          <a:xfrm>
            <a:off x="6858000" y="3009900"/>
            <a:ext cx="2844800" cy="1600200"/>
            <a:chOff x="0" y="0"/>
            <a:chExt cx="1792" cy="1008"/>
          </a:xfrm>
        </p:grpSpPr>
        <p:sp>
          <p:nvSpPr>
            <p:cNvPr id="193544" name="AutoShape 8"/>
            <p:cNvSpPr>
              <a:spLocks/>
            </p:cNvSpPr>
            <p:nvPr/>
          </p:nvSpPr>
          <p:spPr bwMode="auto">
            <a:xfrm>
              <a:off x="0" y="0"/>
              <a:ext cx="1792" cy="1008"/>
            </a:xfrm>
            <a:prstGeom prst="roundRect">
              <a:avLst>
                <a:gd name="adj" fmla="val 11903"/>
              </a:avLst>
            </a:prstGeom>
            <a:solidFill>
              <a:srgbClr val="FF0000">
                <a:alpha val="54510"/>
              </a:srgbClr>
            </a:solidFill>
            <a:ln w="25400">
              <a:noFill/>
              <a:round/>
              <a:headEnd type="none" w="med" len="med"/>
              <a:tailEnd type="none" w="med" len="med"/>
            </a:ln>
            <a:effectLst>
              <a:outerShdw blurRad="127000" dist="76199" dir="2700000" algn="ctr" rotWithShape="0">
                <a:schemeClr val="bg2">
                  <a:alpha val="93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3545" name="Picture 9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/>
                <a:stretch>
                  <a:fillRect/>
                </a:stretch>
              </p:blipFill>
            </mc:Choice>
            <mc:Fallback>
              <p:blipFill>
                <a:blip r:embed="rId4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168" y="128"/>
              <a:ext cx="1472" cy="8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93546" name="Rectangle 10"/>
          <p:cNvSpPr>
            <a:spLocks/>
          </p:cNvSpPr>
          <p:nvPr/>
        </p:nvSpPr>
        <p:spPr bwMode="auto">
          <a:xfrm>
            <a:off x="639763" y="5715000"/>
            <a:ext cx="456565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1) Time dilation, space contraction</a:t>
            </a:r>
          </a:p>
        </p:txBody>
      </p:sp>
      <p:sp>
        <p:nvSpPr>
          <p:cNvPr id="193547" name="Rectangle 11"/>
          <p:cNvSpPr>
            <a:spLocks/>
          </p:cNvSpPr>
          <p:nvPr/>
        </p:nvSpPr>
        <p:spPr bwMode="auto">
          <a:xfrm>
            <a:off x="627063" y="6121400"/>
            <a:ext cx="781685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2) Modification of Newton’s laws, relativistic mass increase.</a:t>
            </a:r>
          </a:p>
        </p:txBody>
      </p:sp>
      <p:pic>
        <p:nvPicPr>
          <p:cNvPr id="193548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5400" y="6488113"/>
            <a:ext cx="2146300" cy="928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3549" name="Rectangle 13"/>
          <p:cNvSpPr>
            <a:spLocks/>
          </p:cNvSpPr>
          <p:nvPr/>
        </p:nvSpPr>
        <p:spPr bwMode="auto">
          <a:xfrm>
            <a:off x="403225" y="4673600"/>
            <a:ext cx="4572000" cy="558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600">
                <a:ea typeface="Verdana" charset="0"/>
                <a:cs typeface="Verdana" charset="0"/>
              </a:rPr>
              <a:t>t = time observed for moving frame</a:t>
            </a:r>
          </a:p>
          <a:p>
            <a:r>
              <a:rPr lang="en-US" sz="1600">
                <a:ea typeface="Verdana" charset="0"/>
                <a:cs typeface="Verdana" charset="0"/>
              </a:rPr>
              <a:t>τ = time in moving frame (w=c τ)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62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4563" name="Rectangle 3"/>
          <p:cNvSpPr>
            <a:spLocks/>
          </p:cNvSpPr>
          <p:nvPr/>
        </p:nvSpPr>
        <p:spPr bwMode="auto">
          <a:xfrm>
            <a:off x="6194425" y="673100"/>
            <a:ext cx="39624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‘Electromagnetic’ interaction</a:t>
            </a:r>
          </a:p>
        </p:txBody>
      </p:sp>
      <p:pic>
        <p:nvPicPr>
          <p:cNvPr id="194564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057900" y="4800600"/>
            <a:ext cx="3260725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565" name="Rectangle 5"/>
          <p:cNvSpPr>
            <a:spLocks/>
          </p:cNvSpPr>
          <p:nvPr/>
        </p:nvSpPr>
        <p:spPr bwMode="auto">
          <a:xfrm>
            <a:off x="2257425" y="4851400"/>
            <a:ext cx="3771900" cy="508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ea typeface="Verdana" charset="0"/>
                <a:cs typeface="Verdana" charset="0"/>
              </a:rPr>
              <a:t>Compare with (non-relativistic) Schrödinger equation</a:t>
            </a:r>
          </a:p>
        </p:txBody>
      </p:sp>
      <p:grpSp>
        <p:nvGrpSpPr>
          <p:cNvPr id="194566" name="Group 6"/>
          <p:cNvGrpSpPr>
            <a:grpSpLocks/>
          </p:cNvGrpSpPr>
          <p:nvPr/>
        </p:nvGrpSpPr>
        <p:grpSpPr bwMode="auto">
          <a:xfrm>
            <a:off x="419100" y="1854200"/>
            <a:ext cx="1708150" cy="2895600"/>
            <a:chOff x="0" y="0"/>
            <a:chExt cx="1076" cy="1824"/>
          </a:xfrm>
        </p:grpSpPr>
        <p:pic>
          <p:nvPicPr>
            <p:cNvPr id="194567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" y="0"/>
              <a:ext cx="1002" cy="1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568" name="Rectangle 8"/>
            <p:cNvSpPr>
              <a:spLocks/>
            </p:cNvSpPr>
            <p:nvPr/>
          </p:nvSpPr>
          <p:spPr bwMode="auto">
            <a:xfrm>
              <a:off x="0" y="1472"/>
              <a:ext cx="1076" cy="35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a typeface="Verdana" charset="0"/>
                  <a:cs typeface="Verdana" charset="0"/>
                </a:rPr>
                <a:t>Paul A.M. Dirac </a:t>
              </a:r>
            </a:p>
            <a:p>
              <a:r>
                <a:rPr lang="en-US" sz="1600">
                  <a:ea typeface="Verdana" charset="0"/>
                  <a:cs typeface="Verdana" charset="0"/>
                </a:rPr>
                <a:t>(1928)</a:t>
              </a:r>
            </a:p>
          </p:txBody>
        </p:sp>
      </p:grpSp>
      <p:pic>
        <p:nvPicPr>
          <p:cNvPr id="194569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2501900" y="1817688"/>
            <a:ext cx="2819400" cy="1084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570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1900" y="3213100"/>
            <a:ext cx="3765550" cy="119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571" name="Rectangle 11"/>
          <p:cNvSpPr>
            <a:spLocks/>
          </p:cNvSpPr>
          <p:nvPr/>
        </p:nvSpPr>
        <p:spPr bwMode="auto">
          <a:xfrm>
            <a:off x="390525" y="5676900"/>
            <a:ext cx="8318500" cy="1752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ea typeface="Verdana" charset="0"/>
                <a:cs typeface="Verdana" charset="0"/>
              </a:rPr>
              <a:t>CONSEQUENCES: </a:t>
            </a:r>
            <a:endParaRPr lang="en-US" b="1">
              <a:solidFill>
                <a:srgbClr val="FF0000"/>
              </a:solidFill>
              <a:ea typeface="Lucida Grande" charset="0"/>
              <a:cs typeface="Lucida Grande" charset="0"/>
            </a:endParaRPr>
          </a:p>
          <a:p>
            <a:endParaRPr lang="en-US" b="1">
              <a:solidFill>
                <a:srgbClr val="FF0000"/>
              </a:solidFill>
              <a:ea typeface="Lucida Grande" charset="0"/>
              <a:cs typeface="Lucida Grande" charset="0"/>
            </a:endParaRPr>
          </a:p>
          <a:p>
            <a:r>
              <a:rPr lang="en-US" b="1">
                <a:solidFill>
                  <a:srgbClr val="0000FF"/>
                </a:solidFill>
                <a:ea typeface="Verdana" charset="0"/>
                <a:cs typeface="Verdana" charset="0"/>
              </a:rPr>
              <a:t>ELECTRON SPIN EXPLAINED</a:t>
            </a:r>
          </a:p>
          <a:p>
            <a:r>
              <a:rPr lang="en-US" b="1">
                <a:solidFill>
                  <a:srgbClr val="0000FF"/>
                </a:solidFill>
                <a:ea typeface="Verdana" charset="0"/>
                <a:cs typeface="Verdana" charset="0"/>
              </a:rPr>
              <a:t>ANTIPARTICLES MUST EXIST !</a:t>
            </a:r>
          </a:p>
          <a:p>
            <a:r>
              <a:rPr lang="en-US" b="1">
                <a:solidFill>
                  <a:srgbClr val="0000FF"/>
                </a:solidFill>
                <a:ea typeface="Verdana" charset="0"/>
                <a:cs typeface="Verdana" charset="0"/>
              </a:rPr>
              <a:t>ELECTRONS OBEY ‘PAULI PRINCIPLE’ (1940) - FERMIONS</a:t>
            </a:r>
            <a:endParaRPr lang="en-US" b="1">
              <a:solidFill>
                <a:srgbClr val="FF0000"/>
              </a:solidFill>
              <a:ea typeface="Lucida Grande" charset="0"/>
              <a:cs typeface="Lucida Grande" charset="0"/>
            </a:endParaRPr>
          </a:p>
          <a:p>
            <a:endParaRPr lang="en-US" sz="2400" b="1">
              <a:ea typeface="Verdana" charset="0"/>
              <a:cs typeface="Verdana" charset="0"/>
            </a:endParaRPr>
          </a:p>
        </p:txBody>
      </p:sp>
      <p:sp>
        <p:nvSpPr>
          <p:cNvPr id="194572" name="Rectangle 12"/>
          <p:cNvSpPr>
            <a:spLocks/>
          </p:cNvSpPr>
          <p:nvPr/>
        </p:nvSpPr>
        <p:spPr bwMode="auto">
          <a:xfrm>
            <a:off x="377825" y="1092200"/>
            <a:ext cx="9410700" cy="431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300">
                <a:ea typeface="Verdana" charset="0"/>
                <a:cs typeface="Verdana" charset="0"/>
              </a:rPr>
              <a:t>How could special relativity and quantum physics be united ?</a:t>
            </a:r>
          </a:p>
        </p:txBody>
      </p:sp>
      <p:grpSp>
        <p:nvGrpSpPr>
          <p:cNvPr id="194573" name="Group 13"/>
          <p:cNvGrpSpPr>
            <a:grpSpLocks/>
          </p:cNvGrpSpPr>
          <p:nvPr/>
        </p:nvGrpSpPr>
        <p:grpSpPr bwMode="auto">
          <a:xfrm>
            <a:off x="6375400" y="2463800"/>
            <a:ext cx="1854200" cy="1676400"/>
            <a:chOff x="0" y="0"/>
            <a:chExt cx="1168" cy="1056"/>
          </a:xfrm>
        </p:grpSpPr>
        <p:sp>
          <p:nvSpPr>
            <p:cNvPr id="194574" name="AutoShape 14"/>
            <p:cNvSpPr>
              <a:spLocks/>
            </p:cNvSpPr>
            <p:nvPr/>
          </p:nvSpPr>
          <p:spPr bwMode="auto">
            <a:xfrm rot="10800000" flipH="1">
              <a:off x="528" y="96"/>
              <a:ext cx="80" cy="9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4717"/>
                  </a:lnTo>
                  <a:lnTo>
                    <a:pt x="0" y="18621"/>
                  </a:lnTo>
                  <a:lnTo>
                    <a:pt x="21600" y="2160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75" name="Rectangle 15"/>
            <p:cNvSpPr>
              <a:spLocks/>
            </p:cNvSpPr>
            <p:nvPr/>
          </p:nvSpPr>
          <p:spPr bwMode="auto">
            <a:xfrm>
              <a:off x="664" y="0"/>
              <a:ext cx="225" cy="29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imes" charset="0"/>
                  <a:ea typeface="Times" charset="0"/>
                  <a:cs typeface="Times" charset="0"/>
                  <a:sym typeface="Times" charset="0"/>
                </a:rPr>
                <a:t>e</a:t>
              </a:r>
              <a:r>
                <a:rPr lang="en-US" sz="2400" baseline="32000">
                  <a:latin typeface="Times" charset="0"/>
                  <a:ea typeface="Times" charset="0"/>
                  <a:cs typeface="Times" charset="0"/>
                  <a:sym typeface="Times" charset="0"/>
                </a:rPr>
                <a:t>-</a:t>
              </a:r>
            </a:p>
          </p:txBody>
        </p:sp>
        <p:sp>
          <p:nvSpPr>
            <p:cNvPr id="194576" name="Line 16"/>
            <p:cNvSpPr>
              <a:spLocks noChangeShapeType="1"/>
            </p:cNvSpPr>
            <p:nvPr/>
          </p:nvSpPr>
          <p:spPr bwMode="auto">
            <a:xfrm>
              <a:off x="936" y="81"/>
              <a:ext cx="0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77" name="Rectangle 17"/>
            <p:cNvSpPr>
              <a:spLocks/>
            </p:cNvSpPr>
            <p:nvPr/>
          </p:nvSpPr>
          <p:spPr bwMode="auto">
            <a:xfrm>
              <a:off x="0" y="416"/>
              <a:ext cx="424" cy="29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imes" charset="0"/>
                  <a:ea typeface="Times" charset="0"/>
                  <a:cs typeface="Times" charset="0"/>
                  <a:sym typeface="Times" charset="0"/>
                </a:rPr>
                <a:t>Ψ =</a:t>
              </a:r>
            </a:p>
          </p:txBody>
        </p:sp>
        <p:sp>
          <p:nvSpPr>
            <p:cNvPr id="194578" name="Rectangle 18"/>
            <p:cNvSpPr>
              <a:spLocks/>
            </p:cNvSpPr>
            <p:nvPr/>
          </p:nvSpPr>
          <p:spPr bwMode="auto">
            <a:xfrm>
              <a:off x="664" y="256"/>
              <a:ext cx="225" cy="29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imes" charset="0"/>
                  <a:ea typeface="Times" charset="0"/>
                  <a:cs typeface="Times" charset="0"/>
                  <a:sym typeface="Times" charset="0"/>
                </a:rPr>
                <a:t>e</a:t>
              </a:r>
              <a:r>
                <a:rPr lang="en-US" sz="2400" baseline="32000">
                  <a:latin typeface="Times" charset="0"/>
                  <a:ea typeface="Times" charset="0"/>
                  <a:cs typeface="Times" charset="0"/>
                  <a:sym typeface="Times" charset="0"/>
                </a:rPr>
                <a:t>-</a:t>
              </a:r>
            </a:p>
          </p:txBody>
        </p:sp>
        <p:sp>
          <p:nvSpPr>
            <p:cNvPr id="194579" name="Line 19"/>
            <p:cNvSpPr>
              <a:spLocks noChangeShapeType="1"/>
            </p:cNvSpPr>
            <p:nvPr/>
          </p:nvSpPr>
          <p:spPr bwMode="auto">
            <a:xfrm rot="10800000" flipH="1">
              <a:off x="936" y="337"/>
              <a:ext cx="0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80" name="Rectangle 20"/>
            <p:cNvSpPr>
              <a:spLocks/>
            </p:cNvSpPr>
            <p:nvPr/>
          </p:nvSpPr>
          <p:spPr bwMode="auto">
            <a:xfrm>
              <a:off x="640" y="488"/>
              <a:ext cx="255" cy="29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imes" charset="0"/>
                  <a:ea typeface="Times" charset="0"/>
                  <a:cs typeface="Times" charset="0"/>
                  <a:sym typeface="Times" charset="0"/>
                </a:rPr>
                <a:t>e</a:t>
              </a:r>
              <a:r>
                <a:rPr lang="en-US" sz="2400" baseline="32000">
                  <a:latin typeface="Times" charset="0"/>
                  <a:ea typeface="Times" charset="0"/>
                  <a:cs typeface="Times" charset="0"/>
                  <a:sym typeface="Times" charset="0"/>
                </a:rPr>
                <a:t>+</a:t>
              </a:r>
            </a:p>
          </p:txBody>
        </p:sp>
        <p:sp>
          <p:nvSpPr>
            <p:cNvPr id="194581" name="Line 21"/>
            <p:cNvSpPr>
              <a:spLocks noChangeShapeType="1"/>
            </p:cNvSpPr>
            <p:nvPr/>
          </p:nvSpPr>
          <p:spPr bwMode="auto">
            <a:xfrm>
              <a:off x="936" y="577"/>
              <a:ext cx="0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82" name="Rectangle 22"/>
            <p:cNvSpPr>
              <a:spLocks/>
            </p:cNvSpPr>
            <p:nvPr/>
          </p:nvSpPr>
          <p:spPr bwMode="auto">
            <a:xfrm>
              <a:off x="640" y="760"/>
              <a:ext cx="255" cy="29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imes" charset="0"/>
                  <a:ea typeface="Times" charset="0"/>
                  <a:cs typeface="Times" charset="0"/>
                  <a:sym typeface="Times" charset="0"/>
                </a:rPr>
                <a:t>e</a:t>
              </a:r>
              <a:r>
                <a:rPr lang="en-US" sz="2400" baseline="32000">
                  <a:latin typeface="Times" charset="0"/>
                  <a:ea typeface="Times" charset="0"/>
                  <a:cs typeface="Times" charset="0"/>
                  <a:sym typeface="Times" charset="0"/>
                </a:rPr>
                <a:t>+</a:t>
              </a:r>
            </a:p>
          </p:txBody>
        </p:sp>
        <p:sp>
          <p:nvSpPr>
            <p:cNvPr id="194583" name="Line 23"/>
            <p:cNvSpPr>
              <a:spLocks noChangeShapeType="1"/>
            </p:cNvSpPr>
            <p:nvPr/>
          </p:nvSpPr>
          <p:spPr bwMode="auto">
            <a:xfrm rot="10800000" flipH="1">
              <a:off x="936" y="857"/>
              <a:ext cx="0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84" name="AutoShape 24"/>
            <p:cNvSpPr>
              <a:spLocks/>
            </p:cNvSpPr>
            <p:nvPr/>
          </p:nvSpPr>
          <p:spPr bwMode="auto">
            <a:xfrm rot="10800000">
              <a:off x="1088" y="96"/>
              <a:ext cx="80" cy="93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4717"/>
                  </a:lnTo>
                  <a:lnTo>
                    <a:pt x="0" y="18621"/>
                  </a:lnTo>
                  <a:lnTo>
                    <a:pt x="21600" y="2160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585" name="Rectangle 25"/>
          <p:cNvSpPr>
            <a:spLocks/>
          </p:cNvSpPr>
          <p:nvPr/>
        </p:nvSpPr>
        <p:spPr bwMode="auto">
          <a:xfrm>
            <a:off x="8621713" y="2667000"/>
            <a:ext cx="5937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7F007F"/>
                </a:solidFill>
                <a:ea typeface="Verdana" charset="0"/>
                <a:cs typeface="Verdana" charset="0"/>
              </a:rPr>
              <a:t>Spin</a:t>
            </a:r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>
            <a:off x="8013700" y="2692400"/>
            <a:ext cx="533400" cy="101600"/>
          </a:xfrm>
          <a:prstGeom prst="line">
            <a:avLst/>
          </a:prstGeom>
          <a:noFill/>
          <a:ln w="25400">
            <a:solidFill>
              <a:srgbClr val="2D4141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FFFFFF">
                <a:alpha val="50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 rot="10800000" flipH="1">
            <a:off x="8001000" y="2933700"/>
            <a:ext cx="546100" cy="125413"/>
          </a:xfrm>
          <a:prstGeom prst="line">
            <a:avLst/>
          </a:prstGeom>
          <a:noFill/>
          <a:ln w="25400">
            <a:solidFill>
              <a:srgbClr val="2D4141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FFFFFF">
                <a:alpha val="50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88" name="Rectangle 28"/>
          <p:cNvSpPr>
            <a:spLocks/>
          </p:cNvSpPr>
          <p:nvPr/>
        </p:nvSpPr>
        <p:spPr bwMode="auto">
          <a:xfrm>
            <a:off x="8412163" y="3454400"/>
            <a:ext cx="13176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ea typeface="Verdana" charset="0"/>
                <a:cs typeface="Verdana" charset="0"/>
              </a:rPr>
              <a:t>Antimatter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5587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sp>
        <p:nvSpPr>
          <p:cNvPr id="195588" name="Rectangle 4"/>
          <p:cNvSpPr>
            <a:spLocks/>
          </p:cNvSpPr>
          <p:nvPr/>
        </p:nvSpPr>
        <p:spPr bwMode="auto">
          <a:xfrm>
            <a:off x="1463675" y="1555750"/>
            <a:ext cx="7216775" cy="419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1">
                <a:ea typeface="Verdana" charset="0"/>
                <a:cs typeface="Verdana" charset="0"/>
              </a:rPr>
              <a:t>Two crucial (theoretical) </a:t>
            </a:r>
            <a:r>
              <a:rPr lang="en-US" sz="2200" b="1">
                <a:solidFill>
                  <a:srgbClr val="804000"/>
                </a:solidFill>
                <a:ea typeface="Verdana" charset="0"/>
                <a:cs typeface="Verdana" charset="0"/>
              </a:rPr>
              <a:t>predictions</a:t>
            </a:r>
            <a:r>
              <a:rPr lang="en-US" sz="2200" b="1">
                <a:ea typeface="Verdana" charset="0"/>
                <a:cs typeface="Verdana" charset="0"/>
              </a:rPr>
              <a:t> by Dirac</a:t>
            </a:r>
          </a:p>
        </p:txBody>
      </p:sp>
      <p:sp>
        <p:nvSpPr>
          <p:cNvPr id="195589" name="Rectangle 5"/>
          <p:cNvSpPr>
            <a:spLocks/>
          </p:cNvSpPr>
          <p:nvPr/>
        </p:nvSpPr>
        <p:spPr bwMode="auto">
          <a:xfrm>
            <a:off x="765175" y="2400300"/>
            <a:ext cx="8107363" cy="9144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rgbClr val="FFFF00"/>
                </a:solidFill>
                <a:ea typeface="Verdana" charset="0"/>
                <a:cs typeface="Verdana" charset="0"/>
              </a:rPr>
              <a:t>The wave function has 4 components (two spin 1/2 particles)</a:t>
            </a:r>
          </a:p>
          <a:p>
            <a:pPr algn="l"/>
            <a:endParaRPr lang="en-US" b="1">
              <a:solidFill>
                <a:srgbClr val="FFFF00"/>
              </a:solidFill>
              <a:ea typeface="Lucida Grande" charset="0"/>
              <a:cs typeface="Lucida Grande" charset="0"/>
            </a:endParaRPr>
          </a:p>
          <a:p>
            <a:pPr algn="l"/>
            <a:r>
              <a:rPr lang="en-US" b="1">
                <a:solidFill>
                  <a:srgbClr val="FFFF00"/>
                </a:solidFill>
                <a:ea typeface="Verdana" charset="0"/>
                <a:cs typeface="Verdana" charset="0"/>
              </a:rPr>
              <a:t>2 components for particle - and 2 components for antiparticle!</a:t>
            </a:r>
          </a:p>
        </p:txBody>
      </p:sp>
      <p:sp>
        <p:nvSpPr>
          <p:cNvPr id="195590" name="Rectangle 6"/>
          <p:cNvSpPr>
            <a:spLocks/>
          </p:cNvSpPr>
          <p:nvPr/>
        </p:nvSpPr>
        <p:spPr bwMode="auto">
          <a:xfrm>
            <a:off x="2085975" y="3803650"/>
            <a:ext cx="5481638" cy="419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1">
                <a:solidFill>
                  <a:srgbClr val="FF0000"/>
                </a:solidFill>
                <a:ea typeface="Verdana" charset="0"/>
                <a:cs typeface="Verdana" charset="0"/>
              </a:rPr>
              <a:t>Every particle has an antiparticle !</a:t>
            </a:r>
          </a:p>
        </p:txBody>
      </p:sp>
      <p:pic>
        <p:nvPicPr>
          <p:cNvPr id="19559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4660900"/>
            <a:ext cx="3479800" cy="237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610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6611" name="Rectangle 3"/>
          <p:cNvSpPr>
            <a:spLocks/>
          </p:cNvSpPr>
          <p:nvPr/>
        </p:nvSpPr>
        <p:spPr bwMode="auto">
          <a:xfrm>
            <a:off x="3743325" y="1593850"/>
            <a:ext cx="4356100" cy="39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100" b="1">
                <a:ea typeface="Verdana" charset="0"/>
                <a:cs typeface="Verdana" charset="0"/>
              </a:rPr>
              <a:t>Discovery of the positron</a:t>
            </a:r>
          </a:p>
        </p:txBody>
      </p:sp>
      <p:sp>
        <p:nvSpPr>
          <p:cNvPr id="196612" name="Oval 4"/>
          <p:cNvSpPr>
            <a:spLocks/>
          </p:cNvSpPr>
          <p:nvPr/>
        </p:nvSpPr>
        <p:spPr bwMode="auto">
          <a:xfrm>
            <a:off x="533400" y="533400"/>
            <a:ext cx="1320800" cy="647700"/>
          </a:xfrm>
          <a:prstGeom prst="ellipse">
            <a:avLst/>
          </a:prstGeom>
          <a:solidFill>
            <a:srgbClr val="00FF80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400080"/>
                </a:solidFill>
                <a:ea typeface="Verdana" charset="0"/>
                <a:cs typeface="Verdana" charset="0"/>
              </a:rPr>
              <a:t>e</a:t>
            </a:r>
            <a:r>
              <a:rPr lang="en-US" sz="32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+</a:t>
            </a:r>
          </a:p>
        </p:txBody>
      </p:sp>
      <p:pic>
        <p:nvPicPr>
          <p:cNvPr id="1966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913" y="4064000"/>
            <a:ext cx="3473450" cy="323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6614" name="Rectangle 6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pic>
        <p:nvPicPr>
          <p:cNvPr id="1966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1113" y="4060825"/>
            <a:ext cx="4941887" cy="323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6616" name="Rectangle 8"/>
          <p:cNvSpPr>
            <a:spLocks/>
          </p:cNvSpPr>
          <p:nvPr/>
        </p:nvSpPr>
        <p:spPr bwMode="auto">
          <a:xfrm>
            <a:off x="2463800" y="3505200"/>
            <a:ext cx="203835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ea typeface="Verdana" charset="0"/>
                <a:cs typeface="Verdana" charset="0"/>
              </a:rPr>
              <a:t>Anderson (1932)</a:t>
            </a:r>
          </a:p>
        </p:txBody>
      </p:sp>
      <p:pic>
        <p:nvPicPr>
          <p:cNvPr id="1966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346200"/>
            <a:ext cx="1778000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6618" name="Rectangle 10"/>
          <p:cNvSpPr>
            <a:spLocks/>
          </p:cNvSpPr>
          <p:nvPr/>
        </p:nvSpPr>
        <p:spPr bwMode="auto">
          <a:xfrm>
            <a:off x="4505325" y="2343150"/>
            <a:ext cx="2806700" cy="36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900" b="1" i="1">
                <a:ea typeface="Verdana" charset="0"/>
                <a:cs typeface="Verdana" charset="0"/>
              </a:rPr>
              <a:t>Dirac was right!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Rectangle 1"/>
          <p:cNvSpPr>
            <a:spLocks/>
          </p:cNvSpPr>
          <p:nvPr/>
        </p:nvSpPr>
        <p:spPr bwMode="auto">
          <a:xfrm>
            <a:off x="1420813" y="2882900"/>
            <a:ext cx="7221537" cy="1854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All that remains to do in physics is to fill in </a:t>
            </a:r>
          </a:p>
          <a:p>
            <a:pPr algn="l"/>
            <a:r>
              <a:rPr lang="en-US" sz="320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the sixth decimal place</a:t>
            </a:r>
          </a:p>
          <a:p>
            <a:pPr algn="l"/>
            <a:endParaRPr lang="en-US" sz="3200">
              <a:solidFill>
                <a:srgbClr val="FFFF00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  <a:p>
            <a:pPr algn="l"/>
            <a:r>
              <a:rPr lang="en-US" sz="280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(Albert Michelson, 1894)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5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634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7635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pic>
        <p:nvPicPr>
          <p:cNvPr id="1976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0700" y="3797300"/>
            <a:ext cx="4025900" cy="3568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7637" name="Rectangle 5"/>
          <p:cNvSpPr>
            <a:spLocks/>
          </p:cNvSpPr>
          <p:nvPr/>
        </p:nvSpPr>
        <p:spPr bwMode="auto">
          <a:xfrm>
            <a:off x="454025" y="1276350"/>
            <a:ext cx="9232900" cy="469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600" b="1">
                <a:solidFill>
                  <a:srgbClr val="FF0000"/>
                </a:solidFill>
                <a:ea typeface="Verdana" charset="0"/>
                <a:cs typeface="Verdana" charset="0"/>
              </a:rPr>
              <a:t>NOW THE VACUUM HAD BECOME REALLY MESSY</a:t>
            </a:r>
          </a:p>
        </p:txBody>
      </p:sp>
      <p:sp>
        <p:nvSpPr>
          <p:cNvPr id="197638" name="Rectangle 6"/>
          <p:cNvSpPr>
            <a:spLocks/>
          </p:cNvSpPr>
          <p:nvPr/>
        </p:nvSpPr>
        <p:spPr bwMode="auto">
          <a:xfrm>
            <a:off x="365125" y="2044700"/>
            <a:ext cx="94488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Quantum physics says that ‘oscillators’ (e.g. field quanta) cannot be at absolute rest (uncertainty relation)</a:t>
            </a:r>
          </a:p>
        </p:txBody>
      </p:sp>
      <p:sp>
        <p:nvSpPr>
          <p:cNvPr id="197639" name="Rectangle 7"/>
          <p:cNvSpPr>
            <a:spLocks/>
          </p:cNvSpPr>
          <p:nvPr/>
        </p:nvSpPr>
        <p:spPr bwMode="auto">
          <a:xfrm>
            <a:off x="365125" y="2857500"/>
            <a:ext cx="94488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>
                <a:ea typeface="Verdana" charset="0"/>
                <a:cs typeface="Verdana" charset="0"/>
              </a:rPr>
              <a:t>The lowest energy states of e.g. electromagnetic fields can produce (virtual) electron-positron pairs: VACUUM FLUCTUATIONS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8659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1934 - 1948</a:t>
            </a:r>
          </a:p>
        </p:txBody>
      </p:sp>
      <p:pic>
        <p:nvPicPr>
          <p:cNvPr id="1986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7200" y="3060700"/>
            <a:ext cx="39497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86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9100" y="2882900"/>
            <a:ext cx="4292600" cy="233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866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33700" y="2921000"/>
            <a:ext cx="5486400" cy="359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866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" y="1790700"/>
            <a:ext cx="1843088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98664" name="Group 8"/>
          <p:cNvGrpSpPr>
            <a:grpSpLocks/>
          </p:cNvGrpSpPr>
          <p:nvPr/>
        </p:nvGrpSpPr>
        <p:grpSpPr bwMode="auto">
          <a:xfrm>
            <a:off x="3349625" y="1746250"/>
            <a:ext cx="4206875" cy="895350"/>
            <a:chOff x="0" y="0"/>
            <a:chExt cx="2650" cy="564"/>
          </a:xfrm>
        </p:grpSpPr>
        <p:sp>
          <p:nvSpPr>
            <p:cNvPr id="198665" name="Rectangle 9"/>
            <p:cNvSpPr>
              <a:spLocks/>
            </p:cNvSpPr>
            <p:nvPr/>
          </p:nvSpPr>
          <p:spPr bwMode="auto">
            <a:xfrm>
              <a:off x="0" y="0"/>
              <a:ext cx="2650" cy="26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200" b="1">
                  <a:ea typeface="Verdana" charset="0"/>
                  <a:cs typeface="Verdana" charset="0"/>
                </a:rPr>
                <a:t>Quantum Electrodynamics</a:t>
              </a:r>
            </a:p>
          </p:txBody>
        </p:sp>
        <p:sp>
          <p:nvSpPr>
            <p:cNvPr id="198666" name="Rectangle 10"/>
            <p:cNvSpPr>
              <a:spLocks/>
            </p:cNvSpPr>
            <p:nvPr/>
          </p:nvSpPr>
          <p:spPr bwMode="auto">
            <a:xfrm>
              <a:off x="0" y="340"/>
              <a:ext cx="2412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ea typeface="Verdana" charset="0"/>
                  <a:cs typeface="Verdana" charset="0"/>
                </a:rPr>
                <a:t>Feynman, Tomonaga, Schwinger</a:t>
              </a:r>
            </a:p>
          </p:txBody>
        </p:sp>
      </p:grpSp>
      <p:sp>
        <p:nvSpPr>
          <p:cNvPr id="198667" name="Rectangle 11"/>
          <p:cNvSpPr>
            <a:spLocks/>
          </p:cNvSpPr>
          <p:nvPr/>
        </p:nvSpPr>
        <p:spPr bwMode="auto">
          <a:xfrm>
            <a:off x="-152400" y="1212850"/>
            <a:ext cx="9942513" cy="36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900" b="1">
                <a:ea typeface="Verdana" charset="0"/>
                <a:cs typeface="Verdana" charset="0"/>
              </a:rPr>
              <a:t>How to calculate the interaction of photons and electrons?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2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199683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1934 - 1948</a:t>
            </a:r>
          </a:p>
        </p:txBody>
      </p:sp>
      <p:pic>
        <p:nvPicPr>
          <p:cNvPr id="199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155700"/>
            <a:ext cx="11049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9685" name="Rectangle 5"/>
          <p:cNvSpPr>
            <a:spLocks/>
          </p:cNvSpPr>
          <p:nvPr/>
        </p:nvSpPr>
        <p:spPr bwMode="auto">
          <a:xfrm>
            <a:off x="84138" y="2520950"/>
            <a:ext cx="1362075" cy="292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400">
                <a:ea typeface="Verdana" charset="0"/>
                <a:cs typeface="Verdana" charset="0"/>
              </a:rPr>
              <a:t>R. P. Feynman</a:t>
            </a:r>
          </a:p>
        </p:txBody>
      </p:sp>
      <p:grpSp>
        <p:nvGrpSpPr>
          <p:cNvPr id="199686" name="Group 6"/>
          <p:cNvGrpSpPr>
            <a:grpSpLocks/>
          </p:cNvGrpSpPr>
          <p:nvPr/>
        </p:nvGrpSpPr>
        <p:grpSpPr bwMode="auto">
          <a:xfrm>
            <a:off x="3197225" y="1447800"/>
            <a:ext cx="4400550" cy="787400"/>
            <a:chOff x="0" y="0"/>
            <a:chExt cx="2772" cy="496"/>
          </a:xfrm>
        </p:grpSpPr>
        <p:sp>
          <p:nvSpPr>
            <p:cNvPr id="199687" name="Rectangle 7"/>
            <p:cNvSpPr>
              <a:spLocks/>
            </p:cNvSpPr>
            <p:nvPr/>
          </p:nvSpPr>
          <p:spPr bwMode="auto">
            <a:xfrm>
              <a:off x="0" y="0"/>
              <a:ext cx="1594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ea typeface="Verdana" charset="0"/>
                  <a:cs typeface="Verdana" charset="0"/>
                </a:rPr>
                <a:t>Feynman diagrams</a:t>
              </a:r>
            </a:p>
          </p:txBody>
        </p:sp>
        <p:sp>
          <p:nvSpPr>
            <p:cNvPr id="199688" name="Rectangle 8"/>
            <p:cNvSpPr>
              <a:spLocks/>
            </p:cNvSpPr>
            <p:nvPr/>
          </p:nvSpPr>
          <p:spPr bwMode="auto">
            <a:xfrm>
              <a:off x="0" y="304"/>
              <a:ext cx="2772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500">
                  <a:ea typeface="Verdana" charset="0"/>
                  <a:cs typeface="Verdana" charset="0"/>
                </a:rPr>
                <a:t>Precise computation rules - in graphical form</a:t>
              </a:r>
            </a:p>
          </p:txBody>
        </p:sp>
      </p:grpSp>
      <p:pic>
        <p:nvPicPr>
          <p:cNvPr id="19968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4800" y="3111500"/>
            <a:ext cx="7091363" cy="416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9690" name="Rectangle 10"/>
          <p:cNvSpPr>
            <a:spLocks/>
          </p:cNvSpPr>
          <p:nvPr/>
        </p:nvSpPr>
        <p:spPr bwMode="auto">
          <a:xfrm>
            <a:off x="85725" y="3441700"/>
            <a:ext cx="2719388" cy="939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>
                <a:ea typeface="Verdana" charset="0"/>
                <a:cs typeface="Verdana" charset="0"/>
              </a:rPr>
              <a:t>Feynman diagrams</a:t>
            </a:r>
          </a:p>
          <a:p>
            <a:pPr algn="l"/>
            <a:r>
              <a:rPr lang="en-US" sz="1400" i="1">
                <a:ea typeface="Verdana" charset="0"/>
                <a:cs typeface="Verdana" charset="0"/>
              </a:rPr>
              <a:t>later became a graphical way</a:t>
            </a:r>
          </a:p>
          <a:p>
            <a:pPr algn="l"/>
            <a:r>
              <a:rPr lang="en-US" sz="1400" i="1">
                <a:ea typeface="Verdana" charset="0"/>
                <a:cs typeface="Verdana" charset="0"/>
              </a:rPr>
              <a:t>to represent all kinds of</a:t>
            </a:r>
          </a:p>
          <a:p>
            <a:pPr algn="l"/>
            <a:r>
              <a:rPr lang="en-US" sz="1400" i="1">
                <a:ea typeface="Verdana" charset="0"/>
                <a:cs typeface="Verdana" charset="0"/>
              </a:rPr>
              <a:t>particle interactions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706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200707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grpSp>
        <p:nvGrpSpPr>
          <p:cNvPr id="200708" name="Group 4"/>
          <p:cNvGrpSpPr>
            <a:grpSpLocks/>
          </p:cNvGrpSpPr>
          <p:nvPr/>
        </p:nvGrpSpPr>
        <p:grpSpPr bwMode="auto">
          <a:xfrm>
            <a:off x="5156200" y="2933700"/>
            <a:ext cx="3060700" cy="3051175"/>
            <a:chOff x="0" y="0"/>
            <a:chExt cx="1928" cy="1922"/>
          </a:xfrm>
        </p:grpSpPr>
        <p:pic>
          <p:nvPicPr>
            <p:cNvPr id="20070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928" cy="19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0071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88" y="1160"/>
              <a:ext cx="114" cy="2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0071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2" y="499"/>
              <a:ext cx="114" cy="2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0071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" y="751"/>
              <a:ext cx="114" cy="2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200713" name="Rectangle 9"/>
          <p:cNvSpPr>
            <a:spLocks/>
          </p:cNvSpPr>
          <p:nvPr/>
        </p:nvSpPr>
        <p:spPr bwMode="auto">
          <a:xfrm>
            <a:off x="1712913" y="2482850"/>
            <a:ext cx="9944100" cy="36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900">
                <a:ea typeface="Verdana" charset="0"/>
                <a:cs typeface="Verdana" charset="0"/>
              </a:rPr>
              <a:t>the </a:t>
            </a:r>
            <a:r>
              <a:rPr lang="en-US" sz="1900" b="1">
                <a:solidFill>
                  <a:srgbClr val="FF0000"/>
                </a:solidFill>
                <a:ea typeface="Verdana" charset="0"/>
                <a:cs typeface="Verdana" charset="0"/>
              </a:rPr>
              <a:t>“dressed” electron</a:t>
            </a:r>
            <a:r>
              <a:rPr lang="en-US" sz="1900">
                <a:ea typeface="Verdana" charset="0"/>
                <a:cs typeface="Verdana" charset="0"/>
              </a:rPr>
              <a:t>:</a:t>
            </a:r>
          </a:p>
        </p:txBody>
      </p:sp>
      <p:sp>
        <p:nvSpPr>
          <p:cNvPr id="200714" name="Rectangle 10"/>
          <p:cNvSpPr>
            <a:spLocks/>
          </p:cNvSpPr>
          <p:nvPr/>
        </p:nvSpPr>
        <p:spPr bwMode="auto">
          <a:xfrm>
            <a:off x="-152400" y="6381750"/>
            <a:ext cx="9942513" cy="368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900">
                <a:ea typeface="Verdana" charset="0"/>
                <a:cs typeface="Verdana" charset="0"/>
              </a:rPr>
              <a:t>vacuum fluctuations modify its charge and mass  (‘Debye shielding’)</a:t>
            </a:r>
          </a:p>
        </p:txBody>
      </p:sp>
      <p:pic>
        <p:nvPicPr>
          <p:cNvPr id="2007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581400"/>
            <a:ext cx="2070100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00716" name="Group 12"/>
          <p:cNvGrpSpPr>
            <a:grpSpLocks/>
          </p:cNvGrpSpPr>
          <p:nvPr/>
        </p:nvGrpSpPr>
        <p:grpSpPr bwMode="auto">
          <a:xfrm>
            <a:off x="466725" y="1117600"/>
            <a:ext cx="6318250" cy="1168400"/>
            <a:chOff x="0" y="0"/>
            <a:chExt cx="3979" cy="736"/>
          </a:xfrm>
        </p:grpSpPr>
        <p:sp>
          <p:nvSpPr>
            <p:cNvPr id="200717" name="Rectangle 13"/>
            <p:cNvSpPr>
              <a:spLocks/>
            </p:cNvSpPr>
            <p:nvPr/>
          </p:nvSpPr>
          <p:spPr bwMode="auto">
            <a:xfrm>
              <a:off x="0" y="0"/>
              <a:ext cx="1514" cy="4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ea typeface="Verdana" charset="0"/>
                  <a:cs typeface="Verdana" charset="0"/>
                </a:rPr>
                <a:t>“</a:t>
              </a:r>
              <a:r>
                <a:rPr lang="en-US" b="1">
                  <a:ea typeface="Verdana" charset="0"/>
                  <a:cs typeface="Verdana" charset="0"/>
                </a:rPr>
                <a:t>Renormalization</a:t>
              </a:r>
              <a:r>
                <a:rPr lang="en-US">
                  <a:ea typeface="Verdana" charset="0"/>
                  <a:cs typeface="Verdana" charset="0"/>
                </a:rPr>
                <a:t>”</a:t>
              </a:r>
            </a:p>
            <a:p>
              <a:pPr algn="l"/>
              <a:endParaRPr lang="en-US">
                <a:ea typeface="Verdana" charset="0"/>
                <a:cs typeface="Verdana" charset="0"/>
              </a:endParaRPr>
            </a:p>
          </p:txBody>
        </p:sp>
        <p:sp>
          <p:nvSpPr>
            <p:cNvPr id="200718" name="Rectangle 14"/>
            <p:cNvSpPr>
              <a:spLocks/>
            </p:cNvSpPr>
            <p:nvPr/>
          </p:nvSpPr>
          <p:spPr bwMode="auto">
            <a:xfrm>
              <a:off x="0" y="256"/>
              <a:ext cx="3979" cy="48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500">
                  <a:ea typeface="Verdana" charset="0"/>
                  <a:cs typeface="Verdana" charset="0"/>
                </a:rPr>
                <a:t>The ‘naked’ electron + vacuum fluctuations = measured electron</a:t>
              </a:r>
            </a:p>
            <a:p>
              <a:pPr algn="l"/>
              <a:endParaRPr lang="en-US" sz="1500">
                <a:ea typeface="Verdana" charset="0"/>
                <a:cs typeface="Verdana" charset="0"/>
              </a:endParaRPr>
            </a:p>
            <a:p>
              <a:pPr algn="l"/>
              <a:r>
                <a:rPr lang="en-US" sz="1500">
                  <a:ea typeface="Verdana" charset="0"/>
                  <a:cs typeface="Verdana" charset="0"/>
                </a:rPr>
                <a:t>(“infinite” - “infinite” = “finite”)</a:t>
              </a:r>
            </a:p>
          </p:txBody>
        </p:sp>
      </p:grp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730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201731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1948</a:t>
            </a:r>
          </a:p>
        </p:txBody>
      </p:sp>
      <p:sp>
        <p:nvSpPr>
          <p:cNvPr id="201732" name="Rectangle 4"/>
          <p:cNvSpPr>
            <a:spLocks/>
          </p:cNvSpPr>
          <p:nvPr/>
        </p:nvSpPr>
        <p:spPr bwMode="auto">
          <a:xfrm>
            <a:off x="165100" y="1041400"/>
            <a:ext cx="58547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Vacuum fluctuations have observable effects</a:t>
            </a:r>
          </a:p>
        </p:txBody>
      </p:sp>
      <p:grpSp>
        <p:nvGrpSpPr>
          <p:cNvPr id="201733" name="Group 5"/>
          <p:cNvGrpSpPr>
            <a:grpSpLocks/>
          </p:cNvGrpSpPr>
          <p:nvPr/>
        </p:nvGrpSpPr>
        <p:grpSpPr bwMode="auto">
          <a:xfrm>
            <a:off x="330200" y="1905000"/>
            <a:ext cx="2586038" cy="2451100"/>
            <a:chOff x="0" y="0"/>
            <a:chExt cx="1629" cy="1544"/>
          </a:xfrm>
        </p:grpSpPr>
        <p:pic>
          <p:nvPicPr>
            <p:cNvPr id="20173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67" cy="11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1735" name="Rectangle 7"/>
            <p:cNvSpPr>
              <a:spLocks/>
            </p:cNvSpPr>
            <p:nvPr/>
          </p:nvSpPr>
          <p:spPr bwMode="auto">
            <a:xfrm>
              <a:off x="136" y="1144"/>
              <a:ext cx="926" cy="4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  <a:ea typeface="Verdana" charset="0"/>
                  <a:cs typeface="Verdana" charset="0"/>
                </a:rPr>
                <a:t>Lamb Shift</a:t>
              </a:r>
            </a:p>
            <a:p>
              <a:pPr algn="l"/>
              <a:endParaRPr lang="en-US" b="1">
                <a:solidFill>
                  <a:srgbClr val="FF0000"/>
                </a:solidFill>
                <a:ea typeface="Verdana" charset="0"/>
                <a:cs typeface="Verdana" charset="0"/>
              </a:endParaRPr>
            </a:p>
          </p:txBody>
        </p:sp>
        <p:sp>
          <p:nvSpPr>
            <p:cNvPr id="201736" name="Rectangle 8"/>
            <p:cNvSpPr>
              <a:spLocks/>
            </p:cNvSpPr>
            <p:nvPr/>
          </p:nvSpPr>
          <p:spPr bwMode="auto">
            <a:xfrm>
              <a:off x="0" y="1344"/>
              <a:ext cx="1629" cy="17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300">
                  <a:ea typeface="Verdana" charset="0"/>
                  <a:cs typeface="Verdana" charset="0"/>
                </a:rPr>
                <a:t>(shift of atomic energy levels)</a:t>
              </a:r>
            </a:p>
          </p:txBody>
        </p:sp>
      </p:grpSp>
      <p:sp>
        <p:nvSpPr>
          <p:cNvPr id="201737" name="Rectangle 9"/>
          <p:cNvSpPr>
            <a:spLocks/>
          </p:cNvSpPr>
          <p:nvPr/>
        </p:nvSpPr>
        <p:spPr bwMode="auto">
          <a:xfrm>
            <a:off x="2616200" y="1600200"/>
            <a:ext cx="5834063" cy="533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500" b="1">
                <a:ea typeface="Verdana" charset="0"/>
                <a:cs typeface="Verdana" charset="0"/>
              </a:rPr>
              <a:t>... and Quantum Electrodynamics allowed to calculate</a:t>
            </a:r>
          </a:p>
          <a:p>
            <a:pPr algn="l"/>
            <a:r>
              <a:rPr lang="en-US" sz="1500" b="1">
                <a:ea typeface="Verdana" charset="0"/>
                <a:cs typeface="Verdana" charset="0"/>
              </a:rPr>
              <a:t>them precisely</a:t>
            </a:r>
          </a:p>
        </p:txBody>
      </p:sp>
      <p:grpSp>
        <p:nvGrpSpPr>
          <p:cNvPr id="201738" name="Group 10"/>
          <p:cNvGrpSpPr>
            <a:grpSpLocks/>
          </p:cNvGrpSpPr>
          <p:nvPr/>
        </p:nvGrpSpPr>
        <p:grpSpPr bwMode="auto">
          <a:xfrm>
            <a:off x="2768600" y="4838700"/>
            <a:ext cx="3987800" cy="2697163"/>
            <a:chOff x="0" y="0"/>
            <a:chExt cx="2512" cy="1699"/>
          </a:xfrm>
        </p:grpSpPr>
        <p:pic>
          <p:nvPicPr>
            <p:cNvPr id="20173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905" cy="11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1740" name="Rectangle 12"/>
            <p:cNvSpPr>
              <a:spLocks/>
            </p:cNvSpPr>
            <p:nvPr/>
          </p:nvSpPr>
          <p:spPr bwMode="auto">
            <a:xfrm>
              <a:off x="330" y="1213"/>
              <a:ext cx="1496" cy="48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  <a:ea typeface="Verdana" charset="0"/>
                  <a:cs typeface="Verdana" charset="0"/>
                </a:rPr>
                <a:t>Casimir effect</a:t>
              </a:r>
            </a:p>
            <a:p>
              <a:pPr algn="l"/>
              <a:endParaRPr lang="en-US" b="1">
                <a:solidFill>
                  <a:srgbClr val="FF0000"/>
                </a:solidFill>
                <a:ea typeface="Verdana" charset="0"/>
                <a:cs typeface="Verdana" charset="0"/>
              </a:endParaRPr>
            </a:p>
          </p:txBody>
        </p:sp>
        <p:sp>
          <p:nvSpPr>
            <p:cNvPr id="201741" name="Rectangle 13"/>
            <p:cNvSpPr>
              <a:spLocks/>
            </p:cNvSpPr>
            <p:nvPr/>
          </p:nvSpPr>
          <p:spPr bwMode="auto">
            <a:xfrm>
              <a:off x="0" y="1456"/>
              <a:ext cx="2512" cy="21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1300">
                  <a:ea typeface="Verdana" charset="0"/>
                  <a:cs typeface="Verdana" charset="0"/>
                </a:rPr>
                <a:t>(force on two uncharged metal plates)</a:t>
              </a:r>
            </a:p>
          </p:txBody>
        </p:sp>
      </p:grpSp>
      <p:grpSp>
        <p:nvGrpSpPr>
          <p:cNvPr id="201742" name="Group 14"/>
          <p:cNvGrpSpPr>
            <a:grpSpLocks/>
          </p:cNvGrpSpPr>
          <p:nvPr/>
        </p:nvGrpSpPr>
        <p:grpSpPr bwMode="auto">
          <a:xfrm>
            <a:off x="4486275" y="2341563"/>
            <a:ext cx="5130800" cy="2162175"/>
            <a:chOff x="0" y="0"/>
            <a:chExt cx="3232" cy="1362"/>
          </a:xfrm>
        </p:grpSpPr>
        <p:pic>
          <p:nvPicPr>
            <p:cNvPr id="201743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1021"/>
              <a:ext cx="3066" cy="34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01744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308" cy="10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1745" name="Rectangle 17"/>
            <p:cNvSpPr>
              <a:spLocks/>
            </p:cNvSpPr>
            <p:nvPr/>
          </p:nvSpPr>
          <p:spPr bwMode="auto">
            <a:xfrm>
              <a:off x="1425" y="232"/>
              <a:ext cx="1807" cy="557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  <a:ea typeface="Verdana" charset="0"/>
                  <a:cs typeface="Verdana" charset="0"/>
                </a:rPr>
                <a:t>Electron (anomalous)</a:t>
              </a:r>
            </a:p>
            <a:p>
              <a:pPr algn="l"/>
              <a:r>
                <a:rPr lang="en-US" b="1">
                  <a:solidFill>
                    <a:srgbClr val="FF0000"/>
                  </a:solidFill>
                  <a:ea typeface="Verdana" charset="0"/>
                  <a:cs typeface="Verdana" charset="0"/>
                </a:rPr>
                <a:t>magnetic moment</a:t>
              </a:r>
            </a:p>
            <a:p>
              <a:pPr algn="l"/>
              <a:endParaRPr lang="en-US" b="1">
                <a:solidFill>
                  <a:srgbClr val="FF0000"/>
                </a:solidFill>
                <a:ea typeface="Verdana" charset="0"/>
                <a:cs typeface="Verdana" charset="0"/>
              </a:endParaRPr>
            </a:p>
          </p:txBody>
        </p:sp>
      </p:grp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754" name="Rectangle 2"/>
          <p:cNvSpPr>
            <a:spLocks/>
          </p:cNvSpPr>
          <p:nvPr/>
        </p:nvSpPr>
        <p:spPr bwMode="auto">
          <a:xfrm>
            <a:off x="4087813" y="203200"/>
            <a:ext cx="1471612" cy="660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Verdana" charset="0"/>
                <a:cs typeface="Verdana" charset="0"/>
              </a:rPr>
              <a:t>Fields</a:t>
            </a:r>
          </a:p>
        </p:txBody>
      </p:sp>
      <p:sp>
        <p:nvSpPr>
          <p:cNvPr id="202755" name="Rectangle 3"/>
          <p:cNvSpPr>
            <a:spLocks/>
          </p:cNvSpPr>
          <p:nvPr/>
        </p:nvSpPr>
        <p:spPr bwMode="auto">
          <a:xfrm>
            <a:off x="1000125" y="1320800"/>
            <a:ext cx="103124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ea typeface="Verdana" charset="0"/>
                <a:cs typeface="Verdana" charset="0"/>
              </a:rPr>
              <a:t>QED:  Charged particles interact by exchanging photons</a:t>
            </a:r>
          </a:p>
        </p:txBody>
      </p:sp>
      <p:sp>
        <p:nvSpPr>
          <p:cNvPr id="202756" name="Rectangle 4"/>
          <p:cNvSpPr>
            <a:spLocks/>
          </p:cNvSpPr>
          <p:nvPr/>
        </p:nvSpPr>
        <p:spPr bwMode="auto">
          <a:xfrm>
            <a:off x="1552575" y="6819900"/>
            <a:ext cx="65532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ea typeface="Verdana" charset="0"/>
                <a:cs typeface="Verdana" charset="0"/>
              </a:rPr>
              <a:t>Could that become a model for other interactions?</a:t>
            </a:r>
          </a:p>
        </p:txBody>
      </p:sp>
      <p:sp>
        <p:nvSpPr>
          <p:cNvPr id="202757" name="Rectangle 5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ea typeface="Verdana" charset="0"/>
                <a:cs typeface="Verdana" charset="0"/>
              </a:rPr>
              <a:t>‘Electromagnetic’ interaction</a:t>
            </a:r>
          </a:p>
        </p:txBody>
      </p:sp>
      <p:sp>
        <p:nvSpPr>
          <p:cNvPr id="202758" name="Rectangle 6"/>
          <p:cNvSpPr>
            <a:spLocks/>
          </p:cNvSpPr>
          <p:nvPr/>
        </p:nvSpPr>
        <p:spPr bwMode="auto">
          <a:xfrm>
            <a:off x="434975" y="1885950"/>
            <a:ext cx="8866188" cy="1257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70000"/>
              </a:lnSpc>
            </a:pPr>
            <a:r>
              <a:rPr lang="en-US" sz="1700">
                <a:ea typeface="Verdana" charset="0"/>
                <a:cs typeface="Verdana" charset="0"/>
              </a:rPr>
              <a:t>1) </a:t>
            </a:r>
            <a:r>
              <a:rPr lang="en-US" sz="1700" b="1">
                <a:solidFill>
                  <a:srgbClr val="FF0000"/>
                </a:solidFill>
                <a:ea typeface="Verdana" charset="0"/>
                <a:cs typeface="Verdana" charset="0"/>
              </a:rPr>
              <a:t>Massless virtual photons are continuously emitted by electric charges</a:t>
            </a:r>
            <a:endParaRPr lang="en-US" sz="1700">
              <a:ea typeface="Lucida Grande" charset="0"/>
              <a:cs typeface="Lucida Grande" charset="0"/>
            </a:endParaRPr>
          </a:p>
          <a:p>
            <a:pPr algn="l">
              <a:lnSpc>
                <a:spcPct val="170000"/>
              </a:lnSpc>
            </a:pPr>
            <a:r>
              <a:rPr lang="en-US" sz="1700">
                <a:ea typeface="Lucida Grande" charset="0"/>
                <a:cs typeface="Lucida Grande" charset="0"/>
              </a:rPr>
              <a:t>2) The </a:t>
            </a:r>
            <a:r>
              <a:rPr lang="en-US" sz="1700" b="1">
                <a:solidFill>
                  <a:srgbClr val="FF0000"/>
                </a:solidFill>
                <a:ea typeface="Verdana" charset="0"/>
                <a:cs typeface="Verdana" charset="0"/>
              </a:rPr>
              <a:t>1/r</a:t>
            </a:r>
            <a:r>
              <a:rPr lang="en-US" sz="1700" b="1" baseline="32000">
                <a:solidFill>
                  <a:srgbClr val="FF0000"/>
                </a:solidFill>
                <a:ea typeface="Verdana" charset="0"/>
                <a:cs typeface="Verdana" charset="0"/>
              </a:rPr>
              <a:t>2</a:t>
            </a:r>
            <a:r>
              <a:rPr lang="en-US" sz="1700" b="1">
                <a:solidFill>
                  <a:srgbClr val="FF0000"/>
                </a:solidFill>
                <a:ea typeface="Verdana" charset="0"/>
                <a:cs typeface="Verdana" charset="0"/>
              </a:rPr>
              <a:t> law</a:t>
            </a:r>
            <a:r>
              <a:rPr lang="en-US" sz="1700">
                <a:ea typeface="Verdana" charset="0"/>
                <a:cs typeface="Verdana" charset="0"/>
              </a:rPr>
              <a:t> comes from the probability to hit another particle at distance r</a:t>
            </a:r>
          </a:p>
          <a:p>
            <a:pPr algn="l">
              <a:lnSpc>
                <a:spcPct val="170000"/>
              </a:lnSpc>
            </a:pPr>
            <a:r>
              <a:rPr lang="en-US" sz="1700">
                <a:ea typeface="Verdana" charset="0"/>
                <a:cs typeface="Verdana" charset="0"/>
              </a:rPr>
              <a:t>     (directly connected with the 3 dimensions of space)</a:t>
            </a:r>
          </a:p>
        </p:txBody>
      </p:sp>
      <p:pic>
        <p:nvPicPr>
          <p:cNvPr id="20275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9400" y="3632200"/>
            <a:ext cx="2717800" cy="2341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276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657600"/>
            <a:ext cx="2579688" cy="231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2761" name="Rectangle 9"/>
          <p:cNvSpPr>
            <a:spLocks/>
          </p:cNvSpPr>
          <p:nvPr/>
        </p:nvSpPr>
        <p:spPr bwMode="auto">
          <a:xfrm>
            <a:off x="5600700" y="6134100"/>
            <a:ext cx="1103313" cy="342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70000"/>
              </a:lnSpc>
            </a:pPr>
            <a:r>
              <a:rPr lang="en-US" sz="1700" b="1">
                <a:solidFill>
                  <a:srgbClr val="FF0000"/>
                </a:solidFill>
                <a:ea typeface="Verdana" charset="0"/>
                <a:cs typeface="Verdana" charset="0"/>
              </a:rPr>
              <a:t>1/r</a:t>
            </a:r>
            <a:r>
              <a:rPr lang="en-US" sz="1700" b="1" baseline="32000">
                <a:solidFill>
                  <a:srgbClr val="FF0000"/>
                </a:solidFill>
                <a:ea typeface="Verdana" charset="0"/>
                <a:cs typeface="Verdana" charset="0"/>
              </a:rPr>
              <a:t>2</a:t>
            </a:r>
            <a:r>
              <a:rPr lang="en-US" sz="1700" b="1">
                <a:solidFill>
                  <a:srgbClr val="FF0000"/>
                </a:solidFill>
                <a:ea typeface="Verdana" charset="0"/>
                <a:cs typeface="Verdana" charset="0"/>
              </a:rPr>
              <a:t> law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09" name="Group 1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171060" name="Rectangle 52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171061" name="Rectangle 53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171062" name="Rectangle 54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171063" name="Rectangle 55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171064" name="Rectangle 56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171065" name="Rectangle 57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171066" name="Rectangle 58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171067" name="Rectangle 59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171068" name="Rectangle 60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171069" name="Rectangle 61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171070" name="Rectangle 62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171071" name="Rectangle 63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171072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Fields</a:t>
            </a:r>
          </a:p>
        </p:txBody>
      </p:sp>
      <p:sp>
        <p:nvSpPr>
          <p:cNvPr id="171073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074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Particles</a:t>
            </a:r>
          </a:p>
        </p:txBody>
      </p:sp>
      <p:sp>
        <p:nvSpPr>
          <p:cNvPr id="171075" name="Rectangle 67"/>
          <p:cNvSpPr>
            <a:spLocks/>
          </p:cNvSpPr>
          <p:nvPr/>
        </p:nvSpPr>
        <p:spPr bwMode="auto">
          <a:xfrm>
            <a:off x="3214688" y="723900"/>
            <a:ext cx="111283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Electromagnetic</a:t>
            </a:r>
          </a:p>
        </p:txBody>
      </p:sp>
      <p:sp>
        <p:nvSpPr>
          <p:cNvPr id="171076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Special relativity</a:t>
            </a:r>
          </a:p>
        </p:txBody>
      </p:sp>
      <p:sp>
        <p:nvSpPr>
          <p:cNvPr id="171077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Quantum mechanics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Wave / particle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Fermions / Bosons</a:t>
            </a:r>
          </a:p>
        </p:txBody>
      </p:sp>
      <p:sp>
        <p:nvSpPr>
          <p:cNvPr id="171078" name="AutoShape 70"/>
          <p:cNvSpPr>
            <a:spLocks/>
          </p:cNvSpPr>
          <p:nvPr/>
        </p:nvSpPr>
        <p:spPr bwMode="auto">
          <a:xfrm>
            <a:off x="2819400" y="25781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Spin Antimatter</a:t>
            </a:r>
          </a:p>
        </p:txBody>
      </p:sp>
      <p:sp>
        <p:nvSpPr>
          <p:cNvPr id="171079" name="AutoShape 71"/>
          <p:cNvSpPr>
            <a:spLocks/>
          </p:cNvSpPr>
          <p:nvPr/>
        </p:nvSpPr>
        <p:spPr bwMode="auto">
          <a:xfrm>
            <a:off x="42799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171080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171081" name="AutoShape 73"/>
          <p:cNvSpPr>
            <a:spLocks/>
          </p:cNvSpPr>
          <p:nvPr/>
        </p:nvSpPr>
        <p:spPr bwMode="auto">
          <a:xfrm>
            <a:off x="43942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171082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171083" name="AutoShape 75"/>
          <p:cNvSpPr>
            <a:spLocks/>
          </p:cNvSpPr>
          <p:nvPr/>
        </p:nvSpPr>
        <p:spPr bwMode="auto">
          <a:xfrm>
            <a:off x="3327400" y="43561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171084" name="AutoShape 76"/>
          <p:cNvSpPr>
            <a:spLocks/>
          </p:cNvSpPr>
          <p:nvPr/>
        </p:nvSpPr>
        <p:spPr bwMode="auto">
          <a:xfrm>
            <a:off x="3111500" y="52705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171085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Universe</a:t>
            </a:r>
          </a:p>
        </p:txBody>
      </p:sp>
      <p:sp>
        <p:nvSpPr>
          <p:cNvPr id="171086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171087" name="Rectangle 79"/>
          <p:cNvSpPr>
            <a:spLocks/>
          </p:cNvSpPr>
          <p:nvPr/>
        </p:nvSpPr>
        <p:spPr bwMode="auto">
          <a:xfrm>
            <a:off x="1301750" y="0"/>
            <a:ext cx="1179513" cy="381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Kinetic theory,</a:t>
            </a:r>
          </a:p>
          <a:p>
            <a:r>
              <a:rPr lang="en-US" sz="1000">
                <a:ea typeface="Verdana" charset="0"/>
                <a:cs typeface="Verdana" charset="0"/>
              </a:rPr>
              <a:t>Thermodynamics</a:t>
            </a:r>
          </a:p>
        </p:txBody>
      </p:sp>
      <p:sp>
        <p:nvSpPr>
          <p:cNvPr id="171088" name="AutoShape 80"/>
          <p:cNvSpPr>
            <a:spLocks/>
          </p:cNvSpPr>
          <p:nvPr/>
        </p:nvSpPr>
        <p:spPr bwMode="auto">
          <a:xfrm>
            <a:off x="2705100" y="952500"/>
            <a:ext cx="7747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Brownian motion</a:t>
            </a:r>
          </a:p>
        </p:txBody>
      </p:sp>
      <p:sp>
        <p:nvSpPr>
          <p:cNvPr id="171089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General relativity</a:t>
            </a:r>
          </a:p>
        </p:txBody>
      </p:sp>
      <p:sp>
        <p:nvSpPr>
          <p:cNvPr id="171090" name="AutoShape 82"/>
          <p:cNvSpPr>
            <a:spLocks/>
          </p:cNvSpPr>
          <p:nvPr/>
        </p:nvSpPr>
        <p:spPr bwMode="auto">
          <a:xfrm>
            <a:off x="6502400" y="3644900"/>
            <a:ext cx="11811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Nucleosynthesis</a:t>
            </a:r>
          </a:p>
        </p:txBody>
      </p:sp>
      <p:sp>
        <p:nvSpPr>
          <p:cNvPr id="171091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171092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Atom</a:t>
            </a:r>
          </a:p>
        </p:txBody>
      </p:sp>
      <p:sp>
        <p:nvSpPr>
          <p:cNvPr id="171093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Nucleus</a:t>
            </a:r>
          </a:p>
        </p:txBody>
      </p:sp>
      <p:sp>
        <p:nvSpPr>
          <p:cNvPr id="171094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1095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+</a:t>
            </a:r>
          </a:p>
        </p:txBody>
      </p:sp>
      <p:sp>
        <p:nvSpPr>
          <p:cNvPr id="171096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</a:t>
            </a:r>
          </a:p>
        </p:txBody>
      </p:sp>
      <p:sp>
        <p:nvSpPr>
          <p:cNvPr id="171097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>
            <a:solidFill>
              <a:srgbClr val="FF00FF">
                <a:alpha val="91353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Particle zoo</a:t>
            </a:r>
          </a:p>
        </p:txBody>
      </p:sp>
      <p:sp>
        <p:nvSpPr>
          <p:cNvPr id="171098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u</a:t>
            </a:r>
          </a:p>
        </p:txBody>
      </p:sp>
      <p:sp>
        <p:nvSpPr>
          <p:cNvPr id="171099" name="Oval 91"/>
          <p:cNvSpPr>
            <a:spLocks/>
          </p:cNvSpPr>
          <p:nvPr/>
        </p:nvSpPr>
        <p:spPr bwMode="auto">
          <a:xfrm>
            <a:off x="977900" y="30734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 -</a:t>
            </a:r>
          </a:p>
        </p:txBody>
      </p:sp>
      <p:sp>
        <p:nvSpPr>
          <p:cNvPr id="171100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171101" name="Oval 93"/>
          <p:cNvSpPr>
            <a:spLocks/>
          </p:cNvSpPr>
          <p:nvPr/>
        </p:nvSpPr>
        <p:spPr bwMode="auto">
          <a:xfrm>
            <a:off x="977900" y="41910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e</a:t>
            </a:r>
          </a:p>
        </p:txBody>
      </p:sp>
      <p:sp>
        <p:nvSpPr>
          <p:cNvPr id="171102" name="Oval 94"/>
          <p:cNvSpPr>
            <a:spLocks/>
          </p:cNvSpPr>
          <p:nvPr/>
        </p:nvSpPr>
        <p:spPr bwMode="auto">
          <a:xfrm>
            <a:off x="977900" y="46228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="1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μ</a:t>
            </a:r>
          </a:p>
        </p:txBody>
      </p:sp>
      <p:sp>
        <p:nvSpPr>
          <p:cNvPr id="171103" name="Oval 95"/>
          <p:cNvSpPr>
            <a:spLocks/>
          </p:cNvSpPr>
          <p:nvPr/>
        </p:nvSpPr>
        <p:spPr bwMode="auto">
          <a:xfrm>
            <a:off x="977900" y="5321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="1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</a:p>
        </p:txBody>
      </p:sp>
      <p:sp>
        <p:nvSpPr>
          <p:cNvPr id="171104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d</a:t>
            </a:r>
          </a:p>
        </p:txBody>
      </p:sp>
      <p:sp>
        <p:nvSpPr>
          <p:cNvPr id="171105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s</a:t>
            </a:r>
          </a:p>
        </p:txBody>
      </p:sp>
      <p:sp>
        <p:nvSpPr>
          <p:cNvPr id="171106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c</a:t>
            </a:r>
          </a:p>
        </p:txBody>
      </p:sp>
      <p:sp>
        <p:nvSpPr>
          <p:cNvPr id="171107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1108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1109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b</a:t>
            </a:r>
          </a:p>
        </p:txBody>
      </p:sp>
      <p:sp>
        <p:nvSpPr>
          <p:cNvPr id="171110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t</a:t>
            </a:r>
          </a:p>
        </p:txBody>
      </p:sp>
      <p:sp>
        <p:nvSpPr>
          <p:cNvPr id="171111" name="Rectangle 103"/>
          <p:cNvSpPr>
            <a:spLocks/>
          </p:cNvSpPr>
          <p:nvPr/>
        </p:nvSpPr>
        <p:spPr bwMode="auto">
          <a:xfrm>
            <a:off x="5816600" y="25527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Galaxies;  expanding universe</a:t>
            </a:r>
          </a:p>
        </p:txBody>
      </p:sp>
      <p:sp>
        <p:nvSpPr>
          <p:cNvPr id="171112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Nuclear fusion</a:t>
            </a:r>
          </a:p>
        </p:txBody>
      </p:sp>
      <p:sp>
        <p:nvSpPr>
          <p:cNvPr id="171113" name="Rectangle 105"/>
          <p:cNvSpPr>
            <a:spLocks/>
          </p:cNvSpPr>
          <p:nvPr/>
        </p:nvSpPr>
        <p:spPr bwMode="auto">
          <a:xfrm>
            <a:off x="5816600" y="42672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Cosmic Microwave Background</a:t>
            </a:r>
          </a:p>
        </p:txBody>
      </p:sp>
      <p:sp>
        <p:nvSpPr>
          <p:cNvPr id="171114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8000">
                <a:alpha val="7556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171115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mass</a:t>
            </a:r>
          </a:p>
        </p:txBody>
      </p:sp>
      <p:sp>
        <p:nvSpPr>
          <p:cNvPr id="171116" name="AutoShape 108"/>
          <p:cNvSpPr>
            <a:spLocks/>
          </p:cNvSpPr>
          <p:nvPr/>
        </p:nvSpPr>
        <p:spPr bwMode="auto">
          <a:xfrm>
            <a:off x="4851400" y="4724400"/>
            <a:ext cx="8001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Colour</a:t>
            </a:r>
          </a:p>
        </p:txBody>
      </p:sp>
      <p:sp>
        <p:nvSpPr>
          <p:cNvPr id="171117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Dark Energy (?)</a:t>
            </a:r>
          </a:p>
        </p:txBody>
      </p:sp>
      <p:sp>
        <p:nvSpPr>
          <p:cNvPr id="171118" name="Rectangle 110"/>
          <p:cNvSpPr>
            <a:spLocks/>
          </p:cNvSpPr>
          <p:nvPr/>
        </p:nvSpPr>
        <p:spPr bwMode="auto">
          <a:xfrm>
            <a:off x="5816600" y="3048000"/>
            <a:ext cx="1219200" cy="215900"/>
          </a:xfrm>
          <a:prstGeom prst="rect">
            <a:avLst/>
          </a:prstGeom>
          <a:solidFill>
            <a:srgbClr val="FF8000"/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Dark Matter</a:t>
            </a:r>
          </a:p>
        </p:txBody>
      </p:sp>
      <p:sp>
        <p:nvSpPr>
          <p:cNvPr id="171119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171120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171121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171122" name="AutoShape 114"/>
          <p:cNvSpPr>
            <a:spLocks/>
          </p:cNvSpPr>
          <p:nvPr/>
        </p:nvSpPr>
        <p:spPr bwMode="auto">
          <a:xfrm>
            <a:off x="3441700" y="9906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71123" name="Rectangle 115"/>
          <p:cNvSpPr>
            <a:spLocks/>
          </p:cNvSpPr>
          <p:nvPr/>
        </p:nvSpPr>
        <p:spPr bwMode="auto">
          <a:xfrm>
            <a:off x="4481513" y="723900"/>
            <a:ext cx="434975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Weak</a:t>
            </a:r>
          </a:p>
        </p:txBody>
      </p:sp>
      <p:sp>
        <p:nvSpPr>
          <p:cNvPr id="171124" name="Rectangle 116"/>
          <p:cNvSpPr>
            <a:spLocks/>
          </p:cNvSpPr>
          <p:nvPr/>
        </p:nvSpPr>
        <p:spPr bwMode="auto">
          <a:xfrm>
            <a:off x="5037138" y="723900"/>
            <a:ext cx="51593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Strong</a:t>
            </a:r>
          </a:p>
        </p:txBody>
      </p:sp>
      <p:sp>
        <p:nvSpPr>
          <p:cNvPr id="171125" name="Oval 117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400080"/>
                </a:solidFill>
                <a:ea typeface="Verdana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+</a:t>
            </a:r>
          </a:p>
        </p:txBody>
      </p:sp>
      <p:sp>
        <p:nvSpPr>
          <p:cNvPr id="171126" name="Oval 118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400080"/>
                </a:solidFill>
                <a:ea typeface="Verdana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1127" name="AutoShape 119"/>
          <p:cNvSpPr>
            <a:spLocks/>
          </p:cNvSpPr>
          <p:nvPr/>
        </p:nvSpPr>
        <p:spPr bwMode="auto">
          <a:xfrm>
            <a:off x="4102100" y="2578100"/>
            <a:ext cx="863600" cy="622300"/>
          </a:xfrm>
          <a:prstGeom prst="roundRect">
            <a:avLst>
              <a:gd name="adj" fmla="val 3061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Fermi Beta-Decay</a:t>
            </a:r>
          </a:p>
        </p:txBody>
      </p:sp>
      <p:sp>
        <p:nvSpPr>
          <p:cNvPr id="171128" name="AutoShape 120"/>
          <p:cNvSpPr>
            <a:spLocks/>
          </p:cNvSpPr>
          <p:nvPr/>
        </p:nvSpPr>
        <p:spPr bwMode="auto">
          <a:xfrm>
            <a:off x="4864100" y="2794000"/>
            <a:ext cx="8509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π exchange</a:t>
            </a:r>
          </a:p>
        </p:txBody>
      </p:sp>
      <p:sp>
        <p:nvSpPr>
          <p:cNvPr id="171129" name="AutoShape 121"/>
          <p:cNvSpPr>
            <a:spLocks/>
          </p:cNvSpPr>
          <p:nvPr/>
        </p:nvSpPr>
        <p:spPr bwMode="auto">
          <a:xfrm>
            <a:off x="27940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171130" name="AutoShape 122"/>
          <p:cNvSpPr>
            <a:spLocks/>
          </p:cNvSpPr>
          <p:nvPr/>
        </p:nvSpPr>
        <p:spPr bwMode="auto">
          <a:xfrm>
            <a:off x="4419600" y="952500"/>
            <a:ext cx="660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Radio-activity</a:t>
            </a:r>
          </a:p>
        </p:txBody>
      </p:sp>
      <p:sp>
        <p:nvSpPr>
          <p:cNvPr id="171131" name="Rectangle 123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Technologies</a:t>
            </a:r>
          </a:p>
        </p:txBody>
      </p:sp>
      <p:sp>
        <p:nvSpPr>
          <p:cNvPr id="171132" name="Rectangle 124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171133" name="Rectangle 125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Cloud</a:t>
            </a:r>
          </a:p>
        </p:txBody>
      </p:sp>
      <p:sp>
        <p:nvSpPr>
          <p:cNvPr id="171134" name="Rectangle 126"/>
          <p:cNvSpPr>
            <a:spLocks/>
          </p:cNvSpPr>
          <p:nvPr/>
        </p:nvSpPr>
        <p:spPr bwMode="auto">
          <a:xfrm>
            <a:off x="7899400" y="3784600"/>
            <a:ext cx="1092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Bubble Chamber</a:t>
            </a:r>
          </a:p>
        </p:txBody>
      </p:sp>
      <p:sp>
        <p:nvSpPr>
          <p:cNvPr id="171135" name="Rectangle 127"/>
          <p:cNvSpPr>
            <a:spLocks/>
          </p:cNvSpPr>
          <p:nvPr/>
        </p:nvSpPr>
        <p:spPr bwMode="auto">
          <a:xfrm>
            <a:off x="9372600" y="2641600"/>
            <a:ext cx="622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Cyclotron</a:t>
            </a:r>
          </a:p>
        </p:txBody>
      </p:sp>
      <p:sp>
        <p:nvSpPr>
          <p:cNvPr id="171136" name="Rectangle 128"/>
          <p:cNvSpPr>
            <a:spLocks/>
          </p:cNvSpPr>
          <p:nvPr/>
        </p:nvSpPr>
        <p:spPr bwMode="auto">
          <a:xfrm>
            <a:off x="7859713" y="723900"/>
            <a:ext cx="63658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Detector</a:t>
            </a:r>
          </a:p>
        </p:txBody>
      </p:sp>
      <p:sp>
        <p:nvSpPr>
          <p:cNvPr id="171137" name="Rectangle 129"/>
          <p:cNvSpPr>
            <a:spLocks/>
          </p:cNvSpPr>
          <p:nvPr/>
        </p:nvSpPr>
        <p:spPr bwMode="auto">
          <a:xfrm>
            <a:off x="9136063" y="723900"/>
            <a:ext cx="803275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Accelerator</a:t>
            </a:r>
          </a:p>
        </p:txBody>
      </p:sp>
      <p:sp>
        <p:nvSpPr>
          <p:cNvPr id="171138" name="Rectangle 130"/>
          <p:cNvSpPr>
            <a:spLocks/>
          </p:cNvSpPr>
          <p:nvPr/>
        </p:nvSpPr>
        <p:spPr bwMode="auto">
          <a:xfrm>
            <a:off x="5816600" y="1841500"/>
            <a:ext cx="6096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Cosmic rays</a:t>
            </a:r>
          </a:p>
        </p:txBody>
      </p:sp>
      <p:sp>
        <p:nvSpPr>
          <p:cNvPr id="171139" name="Rectangle 131"/>
          <p:cNvSpPr>
            <a:spLocks/>
          </p:cNvSpPr>
          <p:nvPr/>
        </p:nvSpPr>
        <p:spPr bwMode="auto">
          <a:xfrm>
            <a:off x="91948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171140" name="Rectangle 132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171141" name="Rectangle 133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171142" name="Rectangle 134"/>
          <p:cNvSpPr>
            <a:spLocks/>
          </p:cNvSpPr>
          <p:nvPr/>
        </p:nvSpPr>
        <p:spPr bwMode="auto">
          <a:xfrm>
            <a:off x="9144000" y="46355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Beam cooling</a:t>
            </a:r>
          </a:p>
        </p:txBody>
      </p:sp>
      <p:sp>
        <p:nvSpPr>
          <p:cNvPr id="171143" name="Rectangle 135"/>
          <p:cNvSpPr>
            <a:spLocks/>
          </p:cNvSpPr>
          <p:nvPr/>
        </p:nvSpPr>
        <p:spPr bwMode="auto">
          <a:xfrm>
            <a:off x="7899400" y="44196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Wire chamber</a:t>
            </a:r>
          </a:p>
        </p:txBody>
      </p:sp>
      <p:sp>
        <p:nvSpPr>
          <p:cNvPr id="171144" name="Rectangle 136"/>
          <p:cNvSpPr>
            <a:spLocks/>
          </p:cNvSpPr>
          <p:nvPr/>
        </p:nvSpPr>
        <p:spPr bwMode="auto">
          <a:xfrm>
            <a:off x="78867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Online computers</a:t>
            </a:r>
          </a:p>
        </p:txBody>
      </p:sp>
      <p:sp>
        <p:nvSpPr>
          <p:cNvPr id="171145" name="Rectangle 137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171146" name="Rectangle 138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171147" name="Oval 139"/>
          <p:cNvSpPr>
            <a:spLocks/>
          </p:cNvSpPr>
          <p:nvPr/>
        </p:nvSpPr>
        <p:spPr bwMode="auto">
          <a:xfrm>
            <a:off x="7835900" y="5334000"/>
            <a:ext cx="673100" cy="6096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>
            <a:solidFill>
              <a:srgbClr val="FF00FF">
                <a:alpha val="91353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Modern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detectors</a:t>
            </a:r>
          </a:p>
        </p:txBody>
      </p:sp>
      <p:sp>
        <p:nvSpPr>
          <p:cNvPr id="171148" name="AutoShape 140"/>
          <p:cNvSpPr>
            <a:spLocks/>
          </p:cNvSpPr>
          <p:nvPr/>
        </p:nvSpPr>
        <p:spPr bwMode="auto">
          <a:xfrm>
            <a:off x="42418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P, C, CP violation</a:t>
            </a:r>
          </a:p>
        </p:txBody>
      </p:sp>
      <p:sp>
        <p:nvSpPr>
          <p:cNvPr id="171149" name="Rectangle 141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00"/>
                </a:solidFill>
                <a:ea typeface="Verdana" charset="0"/>
                <a:cs typeface="Verdana" charset="0"/>
              </a:rPr>
              <a:t>STANDARD MODEL</a:t>
            </a:r>
          </a:p>
        </p:txBody>
      </p:sp>
      <p:sp>
        <p:nvSpPr>
          <p:cNvPr id="171150" name="AutoShape 142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EW unification</a:t>
            </a:r>
          </a:p>
        </p:txBody>
      </p:sp>
      <p:sp>
        <p:nvSpPr>
          <p:cNvPr id="171151" name="Oval 143"/>
          <p:cNvSpPr>
            <a:spLocks/>
          </p:cNvSpPr>
          <p:nvPr/>
        </p:nvSpPr>
        <p:spPr bwMode="auto">
          <a:xfrm>
            <a:off x="3632200" y="5842000"/>
            <a:ext cx="1790700" cy="3302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3 generations</a:t>
            </a:r>
          </a:p>
        </p:txBody>
      </p:sp>
      <p:sp>
        <p:nvSpPr>
          <p:cNvPr id="171152" name="Rectangle 144"/>
          <p:cNvSpPr>
            <a:spLocks/>
          </p:cNvSpPr>
          <p:nvPr/>
        </p:nvSpPr>
        <p:spPr bwMode="auto">
          <a:xfrm>
            <a:off x="5816600" y="5664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CMB Inhomgeneities (COBE, WMAP)</a:t>
            </a:r>
          </a:p>
        </p:txBody>
      </p:sp>
      <p:sp>
        <p:nvSpPr>
          <p:cNvPr id="171153" name="Rectangle 145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1895</a:t>
            </a:r>
          </a:p>
        </p:txBody>
      </p:sp>
      <p:sp>
        <p:nvSpPr>
          <p:cNvPr id="171154" name="Rectangle 146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1905</a:t>
            </a:r>
          </a:p>
        </p:txBody>
      </p:sp>
      <p:sp>
        <p:nvSpPr>
          <p:cNvPr id="171155" name="Rectangle 147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1975</a:t>
            </a:r>
          </a:p>
        </p:txBody>
      </p:sp>
      <p:graphicFrame>
        <p:nvGraphicFramePr>
          <p:cNvPr id="171010" name="Group 2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33" name="Group 1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172084" name="Rectangle 52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172085" name="Rectangle 53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172086" name="Rectangle 54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172087" name="Rectangle 55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172088" name="Rectangle 56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172089" name="Rectangle 57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172090" name="Rectangle 58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172091" name="Rectangle 59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172092" name="Rectangle 60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172093" name="Rectangle 61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172094" name="Rectangle 62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172095" name="Rectangle 63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Chalkboard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172096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Fields</a:t>
            </a:r>
          </a:p>
        </p:txBody>
      </p:sp>
      <p:sp>
        <p:nvSpPr>
          <p:cNvPr id="172097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098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Particles</a:t>
            </a:r>
          </a:p>
        </p:txBody>
      </p:sp>
      <p:sp>
        <p:nvSpPr>
          <p:cNvPr id="172099" name="Rectangle 67"/>
          <p:cNvSpPr>
            <a:spLocks/>
          </p:cNvSpPr>
          <p:nvPr/>
        </p:nvSpPr>
        <p:spPr bwMode="auto">
          <a:xfrm>
            <a:off x="3214688" y="723900"/>
            <a:ext cx="111283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Electromagnetic</a:t>
            </a:r>
          </a:p>
        </p:txBody>
      </p:sp>
      <p:sp>
        <p:nvSpPr>
          <p:cNvPr id="172100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Special relativity</a:t>
            </a:r>
          </a:p>
        </p:txBody>
      </p:sp>
      <p:sp>
        <p:nvSpPr>
          <p:cNvPr id="172101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Quantum mechanics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Wave / particle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Fermions / Bosons</a:t>
            </a:r>
          </a:p>
        </p:txBody>
      </p:sp>
      <p:sp>
        <p:nvSpPr>
          <p:cNvPr id="172102" name="AutoShape 70"/>
          <p:cNvSpPr>
            <a:spLocks/>
          </p:cNvSpPr>
          <p:nvPr/>
        </p:nvSpPr>
        <p:spPr bwMode="auto">
          <a:xfrm>
            <a:off x="2819400" y="25781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Spin Antimatter</a:t>
            </a:r>
          </a:p>
        </p:txBody>
      </p:sp>
      <p:sp>
        <p:nvSpPr>
          <p:cNvPr id="172103" name="AutoShape 71"/>
          <p:cNvSpPr>
            <a:spLocks/>
          </p:cNvSpPr>
          <p:nvPr/>
        </p:nvSpPr>
        <p:spPr bwMode="auto">
          <a:xfrm>
            <a:off x="42799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172104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172105" name="AutoShape 73"/>
          <p:cNvSpPr>
            <a:spLocks/>
          </p:cNvSpPr>
          <p:nvPr/>
        </p:nvSpPr>
        <p:spPr bwMode="auto">
          <a:xfrm>
            <a:off x="43942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172106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172107" name="AutoShape 75"/>
          <p:cNvSpPr>
            <a:spLocks/>
          </p:cNvSpPr>
          <p:nvPr/>
        </p:nvSpPr>
        <p:spPr bwMode="auto">
          <a:xfrm>
            <a:off x="3327400" y="43561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172108" name="AutoShape 76"/>
          <p:cNvSpPr>
            <a:spLocks/>
          </p:cNvSpPr>
          <p:nvPr/>
        </p:nvSpPr>
        <p:spPr bwMode="auto">
          <a:xfrm>
            <a:off x="3111500" y="52705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172109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Universe</a:t>
            </a:r>
          </a:p>
        </p:txBody>
      </p:sp>
      <p:sp>
        <p:nvSpPr>
          <p:cNvPr id="172110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172111" name="Rectangle 79"/>
          <p:cNvSpPr>
            <a:spLocks/>
          </p:cNvSpPr>
          <p:nvPr/>
        </p:nvSpPr>
        <p:spPr bwMode="auto">
          <a:xfrm>
            <a:off x="1301750" y="0"/>
            <a:ext cx="1179513" cy="381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Kinetic theory,</a:t>
            </a:r>
          </a:p>
          <a:p>
            <a:r>
              <a:rPr lang="en-US" sz="1000">
                <a:ea typeface="Verdana" charset="0"/>
                <a:cs typeface="Verdana" charset="0"/>
              </a:rPr>
              <a:t>Thermodynamics</a:t>
            </a:r>
          </a:p>
        </p:txBody>
      </p:sp>
      <p:sp>
        <p:nvSpPr>
          <p:cNvPr id="172112" name="AutoShape 80"/>
          <p:cNvSpPr>
            <a:spLocks/>
          </p:cNvSpPr>
          <p:nvPr/>
        </p:nvSpPr>
        <p:spPr bwMode="auto">
          <a:xfrm>
            <a:off x="2705100" y="952500"/>
            <a:ext cx="7747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Brownian motion</a:t>
            </a:r>
          </a:p>
        </p:txBody>
      </p:sp>
      <p:sp>
        <p:nvSpPr>
          <p:cNvPr id="172113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General relativity</a:t>
            </a:r>
          </a:p>
        </p:txBody>
      </p:sp>
      <p:sp>
        <p:nvSpPr>
          <p:cNvPr id="172114" name="AutoShape 82"/>
          <p:cNvSpPr>
            <a:spLocks/>
          </p:cNvSpPr>
          <p:nvPr/>
        </p:nvSpPr>
        <p:spPr bwMode="auto">
          <a:xfrm>
            <a:off x="6502400" y="3644900"/>
            <a:ext cx="11811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Nucleosynthesis</a:t>
            </a:r>
          </a:p>
        </p:txBody>
      </p:sp>
      <p:sp>
        <p:nvSpPr>
          <p:cNvPr id="172115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172116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Atom</a:t>
            </a:r>
          </a:p>
        </p:txBody>
      </p:sp>
      <p:sp>
        <p:nvSpPr>
          <p:cNvPr id="172117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Nucleus</a:t>
            </a:r>
          </a:p>
        </p:txBody>
      </p:sp>
      <p:sp>
        <p:nvSpPr>
          <p:cNvPr id="172118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2119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+</a:t>
            </a:r>
          </a:p>
        </p:txBody>
      </p:sp>
      <p:sp>
        <p:nvSpPr>
          <p:cNvPr id="172120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n</a:t>
            </a:r>
          </a:p>
        </p:txBody>
      </p:sp>
      <p:sp>
        <p:nvSpPr>
          <p:cNvPr id="172121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>
            <a:solidFill>
              <a:srgbClr val="FF00FF">
                <a:alpha val="91353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Particle zoo</a:t>
            </a:r>
          </a:p>
        </p:txBody>
      </p:sp>
      <p:sp>
        <p:nvSpPr>
          <p:cNvPr id="172122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u</a:t>
            </a:r>
          </a:p>
        </p:txBody>
      </p:sp>
      <p:sp>
        <p:nvSpPr>
          <p:cNvPr id="172123" name="Oval 91"/>
          <p:cNvSpPr>
            <a:spLocks/>
          </p:cNvSpPr>
          <p:nvPr/>
        </p:nvSpPr>
        <p:spPr bwMode="auto">
          <a:xfrm>
            <a:off x="977900" y="30734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 -</a:t>
            </a:r>
          </a:p>
        </p:txBody>
      </p:sp>
      <p:sp>
        <p:nvSpPr>
          <p:cNvPr id="172124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172125" name="Oval 93"/>
          <p:cNvSpPr>
            <a:spLocks/>
          </p:cNvSpPr>
          <p:nvPr/>
        </p:nvSpPr>
        <p:spPr bwMode="auto">
          <a:xfrm>
            <a:off x="977900" y="41910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e</a:t>
            </a:r>
          </a:p>
        </p:txBody>
      </p:sp>
      <p:sp>
        <p:nvSpPr>
          <p:cNvPr id="172126" name="Oval 94"/>
          <p:cNvSpPr>
            <a:spLocks/>
          </p:cNvSpPr>
          <p:nvPr/>
        </p:nvSpPr>
        <p:spPr bwMode="auto">
          <a:xfrm>
            <a:off x="977900" y="46228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="1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μ</a:t>
            </a:r>
          </a:p>
        </p:txBody>
      </p:sp>
      <p:sp>
        <p:nvSpPr>
          <p:cNvPr id="172127" name="Oval 95"/>
          <p:cNvSpPr>
            <a:spLocks/>
          </p:cNvSpPr>
          <p:nvPr/>
        </p:nvSpPr>
        <p:spPr bwMode="auto">
          <a:xfrm>
            <a:off x="977900" y="5321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="1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</a:p>
        </p:txBody>
      </p:sp>
      <p:sp>
        <p:nvSpPr>
          <p:cNvPr id="172128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d</a:t>
            </a:r>
          </a:p>
        </p:txBody>
      </p:sp>
      <p:sp>
        <p:nvSpPr>
          <p:cNvPr id="172129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s</a:t>
            </a:r>
          </a:p>
        </p:txBody>
      </p:sp>
      <p:sp>
        <p:nvSpPr>
          <p:cNvPr id="172130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c</a:t>
            </a:r>
          </a:p>
        </p:txBody>
      </p:sp>
      <p:sp>
        <p:nvSpPr>
          <p:cNvPr id="172131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2132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2133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b</a:t>
            </a:r>
          </a:p>
        </p:txBody>
      </p:sp>
      <p:sp>
        <p:nvSpPr>
          <p:cNvPr id="172134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t</a:t>
            </a:r>
          </a:p>
        </p:txBody>
      </p:sp>
      <p:sp>
        <p:nvSpPr>
          <p:cNvPr id="172135" name="Rectangle 103"/>
          <p:cNvSpPr>
            <a:spLocks/>
          </p:cNvSpPr>
          <p:nvPr/>
        </p:nvSpPr>
        <p:spPr bwMode="auto">
          <a:xfrm>
            <a:off x="5816600" y="25527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Galaxies;  expanding universe</a:t>
            </a:r>
          </a:p>
        </p:txBody>
      </p:sp>
      <p:sp>
        <p:nvSpPr>
          <p:cNvPr id="172136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Nuclear fusion</a:t>
            </a:r>
          </a:p>
        </p:txBody>
      </p:sp>
      <p:sp>
        <p:nvSpPr>
          <p:cNvPr id="172137" name="Rectangle 105"/>
          <p:cNvSpPr>
            <a:spLocks/>
          </p:cNvSpPr>
          <p:nvPr/>
        </p:nvSpPr>
        <p:spPr bwMode="auto">
          <a:xfrm>
            <a:off x="5816600" y="42672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Cosmic Microwave Background</a:t>
            </a:r>
          </a:p>
        </p:txBody>
      </p:sp>
      <p:sp>
        <p:nvSpPr>
          <p:cNvPr id="172138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8000">
                <a:alpha val="7556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172139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Times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mass</a:t>
            </a:r>
          </a:p>
        </p:txBody>
      </p:sp>
      <p:sp>
        <p:nvSpPr>
          <p:cNvPr id="172140" name="AutoShape 108"/>
          <p:cNvSpPr>
            <a:spLocks/>
          </p:cNvSpPr>
          <p:nvPr/>
        </p:nvSpPr>
        <p:spPr bwMode="auto">
          <a:xfrm>
            <a:off x="4851400" y="4724400"/>
            <a:ext cx="8001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Colour</a:t>
            </a:r>
          </a:p>
        </p:txBody>
      </p:sp>
      <p:sp>
        <p:nvSpPr>
          <p:cNvPr id="172141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Dark Energy (?)</a:t>
            </a:r>
          </a:p>
        </p:txBody>
      </p:sp>
      <p:sp>
        <p:nvSpPr>
          <p:cNvPr id="172142" name="Rectangle 110"/>
          <p:cNvSpPr>
            <a:spLocks/>
          </p:cNvSpPr>
          <p:nvPr/>
        </p:nvSpPr>
        <p:spPr bwMode="auto">
          <a:xfrm>
            <a:off x="5816600" y="3048000"/>
            <a:ext cx="1219200" cy="215900"/>
          </a:xfrm>
          <a:prstGeom prst="rect">
            <a:avLst/>
          </a:prstGeom>
          <a:solidFill>
            <a:srgbClr val="FF8000"/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Dark Matter</a:t>
            </a:r>
          </a:p>
        </p:txBody>
      </p:sp>
      <p:sp>
        <p:nvSpPr>
          <p:cNvPr id="172143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172144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172145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172146" name="AutoShape 114"/>
          <p:cNvSpPr>
            <a:spLocks/>
          </p:cNvSpPr>
          <p:nvPr/>
        </p:nvSpPr>
        <p:spPr bwMode="auto">
          <a:xfrm>
            <a:off x="3441700" y="9906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72147" name="Rectangle 115"/>
          <p:cNvSpPr>
            <a:spLocks/>
          </p:cNvSpPr>
          <p:nvPr/>
        </p:nvSpPr>
        <p:spPr bwMode="auto">
          <a:xfrm>
            <a:off x="4481513" y="723900"/>
            <a:ext cx="434975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Weak</a:t>
            </a:r>
          </a:p>
        </p:txBody>
      </p:sp>
      <p:sp>
        <p:nvSpPr>
          <p:cNvPr id="172148" name="Rectangle 116"/>
          <p:cNvSpPr>
            <a:spLocks/>
          </p:cNvSpPr>
          <p:nvPr/>
        </p:nvSpPr>
        <p:spPr bwMode="auto">
          <a:xfrm>
            <a:off x="5037138" y="723900"/>
            <a:ext cx="51593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Strong</a:t>
            </a:r>
          </a:p>
        </p:txBody>
      </p:sp>
      <p:sp>
        <p:nvSpPr>
          <p:cNvPr id="172149" name="Oval 117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400080"/>
                </a:solidFill>
                <a:ea typeface="Verdana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+</a:t>
            </a:r>
          </a:p>
        </p:txBody>
      </p:sp>
      <p:sp>
        <p:nvSpPr>
          <p:cNvPr id="172150" name="Oval 118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400080"/>
                </a:solidFill>
                <a:ea typeface="Verdana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sp>
        <p:nvSpPr>
          <p:cNvPr id="172151" name="AutoShape 119"/>
          <p:cNvSpPr>
            <a:spLocks/>
          </p:cNvSpPr>
          <p:nvPr/>
        </p:nvSpPr>
        <p:spPr bwMode="auto">
          <a:xfrm>
            <a:off x="4102100" y="2578100"/>
            <a:ext cx="863600" cy="622300"/>
          </a:xfrm>
          <a:prstGeom prst="roundRect">
            <a:avLst>
              <a:gd name="adj" fmla="val 3061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Fermi Beta-Decay</a:t>
            </a:r>
          </a:p>
        </p:txBody>
      </p:sp>
      <p:sp>
        <p:nvSpPr>
          <p:cNvPr id="172152" name="AutoShape 120"/>
          <p:cNvSpPr>
            <a:spLocks/>
          </p:cNvSpPr>
          <p:nvPr/>
        </p:nvSpPr>
        <p:spPr bwMode="auto">
          <a:xfrm>
            <a:off x="4864100" y="2794000"/>
            <a:ext cx="8509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π exchange</a:t>
            </a:r>
          </a:p>
        </p:txBody>
      </p:sp>
      <p:sp>
        <p:nvSpPr>
          <p:cNvPr id="172153" name="AutoShape 121"/>
          <p:cNvSpPr>
            <a:spLocks/>
          </p:cNvSpPr>
          <p:nvPr/>
        </p:nvSpPr>
        <p:spPr bwMode="auto">
          <a:xfrm>
            <a:off x="27940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172154" name="AutoShape 122"/>
          <p:cNvSpPr>
            <a:spLocks/>
          </p:cNvSpPr>
          <p:nvPr/>
        </p:nvSpPr>
        <p:spPr bwMode="auto">
          <a:xfrm>
            <a:off x="4419600" y="952500"/>
            <a:ext cx="660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Radio-activity</a:t>
            </a:r>
          </a:p>
        </p:txBody>
      </p:sp>
      <p:sp>
        <p:nvSpPr>
          <p:cNvPr id="172155" name="Rectangle 123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Technologies</a:t>
            </a:r>
          </a:p>
        </p:txBody>
      </p:sp>
      <p:sp>
        <p:nvSpPr>
          <p:cNvPr id="172156" name="Rectangle 124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172157" name="Rectangle 125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Cloud</a:t>
            </a:r>
          </a:p>
        </p:txBody>
      </p:sp>
      <p:sp>
        <p:nvSpPr>
          <p:cNvPr id="172158" name="Rectangle 126"/>
          <p:cNvSpPr>
            <a:spLocks/>
          </p:cNvSpPr>
          <p:nvPr/>
        </p:nvSpPr>
        <p:spPr bwMode="auto">
          <a:xfrm>
            <a:off x="7899400" y="3784600"/>
            <a:ext cx="1092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Bubble Chamber</a:t>
            </a:r>
          </a:p>
        </p:txBody>
      </p:sp>
      <p:sp>
        <p:nvSpPr>
          <p:cNvPr id="172159" name="Rectangle 127"/>
          <p:cNvSpPr>
            <a:spLocks/>
          </p:cNvSpPr>
          <p:nvPr/>
        </p:nvSpPr>
        <p:spPr bwMode="auto">
          <a:xfrm>
            <a:off x="9372600" y="2641600"/>
            <a:ext cx="622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Cyclotron</a:t>
            </a:r>
          </a:p>
        </p:txBody>
      </p:sp>
      <p:sp>
        <p:nvSpPr>
          <p:cNvPr id="172160" name="Rectangle 128"/>
          <p:cNvSpPr>
            <a:spLocks/>
          </p:cNvSpPr>
          <p:nvPr/>
        </p:nvSpPr>
        <p:spPr bwMode="auto">
          <a:xfrm>
            <a:off x="7859713" y="723900"/>
            <a:ext cx="636587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Detector</a:t>
            </a:r>
          </a:p>
        </p:txBody>
      </p:sp>
      <p:sp>
        <p:nvSpPr>
          <p:cNvPr id="172161" name="Rectangle 129"/>
          <p:cNvSpPr>
            <a:spLocks/>
          </p:cNvSpPr>
          <p:nvPr/>
        </p:nvSpPr>
        <p:spPr bwMode="auto">
          <a:xfrm>
            <a:off x="9136063" y="723900"/>
            <a:ext cx="803275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Verdana" charset="0"/>
                <a:cs typeface="Verdana" charset="0"/>
              </a:rPr>
              <a:t>Accelerator</a:t>
            </a:r>
          </a:p>
        </p:txBody>
      </p:sp>
      <p:sp>
        <p:nvSpPr>
          <p:cNvPr id="172162" name="Rectangle 130"/>
          <p:cNvSpPr>
            <a:spLocks/>
          </p:cNvSpPr>
          <p:nvPr/>
        </p:nvSpPr>
        <p:spPr bwMode="auto">
          <a:xfrm>
            <a:off x="5816600" y="1841500"/>
            <a:ext cx="6096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Cosmic rays</a:t>
            </a:r>
          </a:p>
        </p:txBody>
      </p:sp>
      <p:sp>
        <p:nvSpPr>
          <p:cNvPr id="172163" name="Rectangle 131"/>
          <p:cNvSpPr>
            <a:spLocks/>
          </p:cNvSpPr>
          <p:nvPr/>
        </p:nvSpPr>
        <p:spPr bwMode="auto">
          <a:xfrm>
            <a:off x="91948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172164" name="Rectangle 132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172165" name="Rectangle 133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172166" name="Rectangle 134"/>
          <p:cNvSpPr>
            <a:spLocks/>
          </p:cNvSpPr>
          <p:nvPr/>
        </p:nvSpPr>
        <p:spPr bwMode="auto">
          <a:xfrm>
            <a:off x="9144000" y="46355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Beam cooling</a:t>
            </a:r>
          </a:p>
        </p:txBody>
      </p:sp>
      <p:sp>
        <p:nvSpPr>
          <p:cNvPr id="172167" name="Rectangle 135"/>
          <p:cNvSpPr>
            <a:spLocks/>
          </p:cNvSpPr>
          <p:nvPr/>
        </p:nvSpPr>
        <p:spPr bwMode="auto">
          <a:xfrm>
            <a:off x="7899400" y="44196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Wire chamber</a:t>
            </a:r>
          </a:p>
        </p:txBody>
      </p:sp>
      <p:sp>
        <p:nvSpPr>
          <p:cNvPr id="172168" name="Rectangle 136"/>
          <p:cNvSpPr>
            <a:spLocks/>
          </p:cNvSpPr>
          <p:nvPr/>
        </p:nvSpPr>
        <p:spPr bwMode="auto">
          <a:xfrm>
            <a:off x="78867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Online computers</a:t>
            </a:r>
          </a:p>
        </p:txBody>
      </p:sp>
      <p:sp>
        <p:nvSpPr>
          <p:cNvPr id="172169" name="Rectangle 137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172170" name="Rectangle 138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172171" name="Oval 139"/>
          <p:cNvSpPr>
            <a:spLocks/>
          </p:cNvSpPr>
          <p:nvPr/>
        </p:nvSpPr>
        <p:spPr bwMode="auto">
          <a:xfrm>
            <a:off x="7835900" y="5334000"/>
            <a:ext cx="673100" cy="6096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>
            <a:solidFill>
              <a:srgbClr val="FF00FF">
                <a:alpha val="91353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Modern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detectors</a:t>
            </a:r>
          </a:p>
        </p:txBody>
      </p:sp>
      <p:sp>
        <p:nvSpPr>
          <p:cNvPr id="172172" name="AutoShape 140"/>
          <p:cNvSpPr>
            <a:spLocks/>
          </p:cNvSpPr>
          <p:nvPr/>
        </p:nvSpPr>
        <p:spPr bwMode="auto">
          <a:xfrm>
            <a:off x="42418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P, C, CP violation</a:t>
            </a:r>
          </a:p>
        </p:txBody>
      </p:sp>
      <p:sp>
        <p:nvSpPr>
          <p:cNvPr id="172173" name="Rectangle 141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00"/>
                </a:solidFill>
                <a:ea typeface="Verdana" charset="0"/>
                <a:cs typeface="Verdana" charset="0"/>
              </a:rPr>
              <a:t>STANDARD MODEL</a:t>
            </a:r>
          </a:p>
        </p:txBody>
      </p:sp>
      <p:sp>
        <p:nvSpPr>
          <p:cNvPr id="172174" name="AutoShape 142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EW unification</a:t>
            </a:r>
          </a:p>
        </p:txBody>
      </p:sp>
      <p:sp>
        <p:nvSpPr>
          <p:cNvPr id="172175" name="Oval 143"/>
          <p:cNvSpPr>
            <a:spLocks/>
          </p:cNvSpPr>
          <p:nvPr/>
        </p:nvSpPr>
        <p:spPr bwMode="auto">
          <a:xfrm>
            <a:off x="3632200" y="5842000"/>
            <a:ext cx="1790700" cy="330200"/>
          </a:xfrm>
          <a:prstGeom prst="ellipse">
            <a:avLst/>
          </a:prstGeom>
          <a:solidFill>
            <a:srgbClr val="0000FF">
              <a:alpha val="91353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3 generations</a:t>
            </a:r>
          </a:p>
        </p:txBody>
      </p:sp>
      <p:sp>
        <p:nvSpPr>
          <p:cNvPr id="172176" name="Rectangle 144"/>
          <p:cNvSpPr>
            <a:spLocks/>
          </p:cNvSpPr>
          <p:nvPr/>
        </p:nvSpPr>
        <p:spPr bwMode="auto">
          <a:xfrm>
            <a:off x="5816600" y="5664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 w="254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900">
                <a:solidFill>
                  <a:srgbClr val="800000"/>
                </a:solidFill>
                <a:ea typeface="Verdana" charset="0"/>
                <a:cs typeface="Verdana" charset="0"/>
              </a:rPr>
              <a:t>CMB Inhomgeneities (COBE, WMAP)</a:t>
            </a:r>
          </a:p>
        </p:txBody>
      </p:sp>
      <p:sp>
        <p:nvSpPr>
          <p:cNvPr id="172177" name="Rectangle 145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1895</a:t>
            </a:r>
          </a:p>
        </p:txBody>
      </p:sp>
      <p:sp>
        <p:nvSpPr>
          <p:cNvPr id="172178" name="Rectangle 146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1905</a:t>
            </a:r>
          </a:p>
        </p:txBody>
      </p:sp>
      <p:sp>
        <p:nvSpPr>
          <p:cNvPr id="172179" name="Rectangle 147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Verdana" charset="0"/>
                <a:cs typeface="Verdana" charset="0"/>
              </a:rPr>
              <a:t>1975</a:t>
            </a:r>
          </a:p>
        </p:txBody>
      </p:sp>
      <p:grpSp>
        <p:nvGrpSpPr>
          <p:cNvPr id="172180" name="Group 148"/>
          <p:cNvGrpSpPr>
            <a:grpSpLocks/>
          </p:cNvGrpSpPr>
          <p:nvPr/>
        </p:nvGrpSpPr>
        <p:grpSpPr bwMode="auto">
          <a:xfrm>
            <a:off x="825500" y="768350"/>
            <a:ext cx="1765300" cy="2241550"/>
            <a:chOff x="0" y="0"/>
            <a:chExt cx="1112" cy="1412"/>
          </a:xfrm>
        </p:grpSpPr>
        <p:sp>
          <p:nvSpPr>
            <p:cNvPr id="172181" name="AutoShape 149"/>
            <p:cNvSpPr>
              <a:spLocks/>
            </p:cNvSpPr>
            <p:nvPr/>
          </p:nvSpPr>
          <p:spPr bwMode="auto">
            <a:xfrm>
              <a:off x="0" y="52"/>
              <a:ext cx="1112" cy="1360"/>
            </a:xfrm>
            <a:prstGeom prst="roundRect">
              <a:avLst>
                <a:gd name="adj" fmla="val 10787"/>
              </a:avLst>
            </a:prstGeom>
            <a:noFill/>
            <a:ln w="63500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182" name="Rectangle 150"/>
            <p:cNvSpPr>
              <a:spLocks/>
            </p:cNvSpPr>
            <p:nvPr/>
          </p:nvSpPr>
          <p:spPr bwMode="auto">
            <a:xfrm>
              <a:off x="851" y="0"/>
              <a:ext cx="238" cy="36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3200" b="1">
                  <a:solidFill>
                    <a:srgbClr val="FFFF00"/>
                  </a:solidFill>
                  <a:ea typeface="Verdana" charset="0"/>
                  <a:cs typeface="Verdana" charset="0"/>
                </a:rPr>
                <a:t>1</a:t>
              </a:r>
            </a:p>
          </p:txBody>
        </p:sp>
      </p:grpSp>
      <p:grpSp>
        <p:nvGrpSpPr>
          <p:cNvPr id="172183" name="Group 151"/>
          <p:cNvGrpSpPr>
            <a:grpSpLocks/>
          </p:cNvGrpSpPr>
          <p:nvPr/>
        </p:nvGrpSpPr>
        <p:grpSpPr bwMode="auto">
          <a:xfrm>
            <a:off x="2730500" y="885825"/>
            <a:ext cx="1371600" cy="3108325"/>
            <a:chOff x="0" y="0"/>
            <a:chExt cx="864" cy="1957"/>
          </a:xfrm>
        </p:grpSpPr>
        <p:sp>
          <p:nvSpPr>
            <p:cNvPr id="172184" name="AutoShape 152"/>
            <p:cNvSpPr>
              <a:spLocks/>
            </p:cNvSpPr>
            <p:nvPr/>
          </p:nvSpPr>
          <p:spPr bwMode="auto">
            <a:xfrm>
              <a:off x="0" y="0"/>
              <a:ext cx="864" cy="1957"/>
            </a:xfrm>
            <a:prstGeom prst="roundRect">
              <a:avLst>
                <a:gd name="adj" fmla="val 13889"/>
              </a:avLst>
            </a:prstGeom>
            <a:noFill/>
            <a:ln w="63500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185" name="Rectangle 153"/>
            <p:cNvSpPr>
              <a:spLocks/>
            </p:cNvSpPr>
            <p:nvPr/>
          </p:nvSpPr>
          <p:spPr bwMode="auto">
            <a:xfrm>
              <a:off x="637" y="1269"/>
              <a:ext cx="185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3200" b="1">
                  <a:solidFill>
                    <a:srgbClr val="FFFF00"/>
                  </a:solidFill>
                  <a:ea typeface="Verdana" charset="0"/>
                  <a:cs typeface="Verdana" charset="0"/>
                </a:rPr>
                <a:t>2</a:t>
              </a:r>
            </a:p>
          </p:txBody>
        </p:sp>
      </p:grpSp>
      <p:graphicFrame>
        <p:nvGraphicFramePr>
          <p:cNvPr id="172034" name="Group 2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-128"/>
                        <a:cs typeface="ヒラギノ角ゴ ProN W3" charset="-128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1"/>
          <p:cNvSpPr>
            <a:spLocks/>
          </p:cNvSpPr>
          <p:nvPr/>
        </p:nvSpPr>
        <p:spPr bwMode="auto">
          <a:xfrm>
            <a:off x="415925" y="406400"/>
            <a:ext cx="9309100" cy="914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1">
                <a:solidFill>
                  <a:srgbClr val="FFFF66"/>
                </a:solidFill>
                <a:ea typeface="Verdana" charset="0"/>
                <a:cs typeface="Verdana" charset="0"/>
              </a:rPr>
              <a:t>In the early 1900s, most physicists believed that physics was complete, described by classical mechanics, thermodynamics, and the Maxwell theory.</a:t>
            </a:r>
          </a:p>
        </p:txBody>
      </p:sp>
      <p:sp>
        <p:nvSpPr>
          <p:cNvPr id="173058" name="Rectangle 2"/>
          <p:cNvSpPr>
            <a:spLocks/>
          </p:cNvSpPr>
          <p:nvPr/>
        </p:nvSpPr>
        <p:spPr bwMode="auto">
          <a:xfrm>
            <a:off x="3429000" y="3067050"/>
            <a:ext cx="5156200" cy="12065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There is nothing new to be discovered in physics now,  All that remains is more and more precise measurement.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(Lord Kelvin, 1900)</a:t>
            </a:r>
          </a:p>
        </p:txBody>
      </p:sp>
      <p:grpSp>
        <p:nvGrpSpPr>
          <p:cNvPr id="173059" name="Group 3"/>
          <p:cNvGrpSpPr>
            <a:grpSpLocks/>
          </p:cNvGrpSpPr>
          <p:nvPr/>
        </p:nvGrpSpPr>
        <p:grpSpPr bwMode="auto">
          <a:xfrm>
            <a:off x="357188" y="1981200"/>
            <a:ext cx="2249487" cy="3225800"/>
            <a:chOff x="0" y="0"/>
            <a:chExt cx="1416" cy="2032"/>
          </a:xfrm>
        </p:grpSpPr>
        <p:pic>
          <p:nvPicPr>
            <p:cNvPr id="173060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6" y="0"/>
              <a:ext cx="1170" cy="15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3061" name="Rectangle 5"/>
            <p:cNvSpPr>
              <a:spLocks/>
            </p:cNvSpPr>
            <p:nvPr/>
          </p:nvSpPr>
          <p:spPr bwMode="auto">
            <a:xfrm>
              <a:off x="0" y="1616"/>
              <a:ext cx="1416" cy="416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900">
                  <a:solidFill>
                    <a:srgbClr val="FFFF00"/>
                  </a:solidFill>
                  <a:ea typeface="Verdana" charset="0"/>
                  <a:cs typeface="Verdana" charset="0"/>
                </a:rPr>
                <a:t>William Thomson </a:t>
              </a:r>
            </a:p>
            <a:p>
              <a:r>
                <a:rPr lang="en-US" sz="1900">
                  <a:solidFill>
                    <a:srgbClr val="FFFF00"/>
                  </a:solidFill>
                  <a:ea typeface="Verdana" charset="0"/>
                  <a:cs typeface="Verdana" charset="0"/>
                </a:rPr>
                <a:t>(Lord Kelvin)</a:t>
              </a:r>
            </a:p>
          </p:txBody>
        </p:sp>
      </p:grpSp>
      <p:sp>
        <p:nvSpPr>
          <p:cNvPr id="173062" name="Rectangle 6"/>
          <p:cNvSpPr>
            <a:spLocks/>
          </p:cNvSpPr>
          <p:nvPr/>
        </p:nvSpPr>
        <p:spPr bwMode="auto">
          <a:xfrm>
            <a:off x="3429000" y="1930400"/>
            <a:ext cx="51562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>
                <a:solidFill>
                  <a:srgbClr val="00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Address to the British Association for the Advancement of Science, 1900</a:t>
            </a:r>
          </a:p>
        </p:txBody>
      </p:sp>
      <p:sp>
        <p:nvSpPr>
          <p:cNvPr id="173063" name="Rectangle 7"/>
          <p:cNvSpPr>
            <a:spLocks/>
          </p:cNvSpPr>
          <p:nvPr/>
        </p:nvSpPr>
        <p:spPr bwMode="auto">
          <a:xfrm>
            <a:off x="3429000" y="4902200"/>
            <a:ext cx="5969000" cy="2108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But Lord Kelvin also mentioned two ‘clouds’ on the horizon of physics: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endParaRPr lang="en-US" sz="2200">
              <a:solidFill>
                <a:srgbClr val="FF66FF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1) Blackbody radiation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endParaRPr lang="en-US" sz="2200">
              <a:solidFill>
                <a:srgbClr val="FF66FF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2) Michelson-Morley experiment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1"/>
          <p:cNvSpPr>
            <a:spLocks/>
          </p:cNvSpPr>
          <p:nvPr/>
        </p:nvSpPr>
        <p:spPr bwMode="auto">
          <a:xfrm>
            <a:off x="608013" y="5854700"/>
            <a:ext cx="9194800" cy="787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300">
                <a:solidFill>
                  <a:srgbClr val="00FFFF"/>
                </a:solidFill>
                <a:ea typeface="Verdana" charset="0"/>
                <a:cs typeface="Verdana" charset="0"/>
              </a:rPr>
              <a:t>Nobody anticipated the incredible journey of physics in the next 100 years</a:t>
            </a:r>
          </a:p>
        </p:txBody>
      </p:sp>
      <p:sp>
        <p:nvSpPr>
          <p:cNvPr id="174082" name="Rectangle 2"/>
          <p:cNvSpPr>
            <a:spLocks/>
          </p:cNvSpPr>
          <p:nvPr/>
        </p:nvSpPr>
        <p:spPr bwMode="auto">
          <a:xfrm>
            <a:off x="536575" y="2413000"/>
            <a:ext cx="84709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>
                <a:solidFill>
                  <a:srgbClr val="FFFF00"/>
                </a:solidFill>
                <a:ea typeface="Verdana" charset="0"/>
                <a:cs typeface="Verdana" charset="0"/>
              </a:rPr>
              <a:t>Universe = solar system and the stars of our galaxy</a:t>
            </a:r>
          </a:p>
        </p:txBody>
      </p:sp>
      <p:sp>
        <p:nvSpPr>
          <p:cNvPr id="174083" name="Rectangle 3"/>
          <p:cNvSpPr>
            <a:spLocks/>
          </p:cNvSpPr>
          <p:nvPr/>
        </p:nvSpPr>
        <p:spPr bwMode="auto">
          <a:xfrm>
            <a:off x="536575" y="3987800"/>
            <a:ext cx="93472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>
                <a:solidFill>
                  <a:srgbClr val="FFFF00"/>
                </a:solidFill>
                <a:ea typeface="Verdana" charset="0"/>
                <a:cs typeface="Verdana" charset="0"/>
              </a:rPr>
              <a:t>Nothing was known the structure of atoms and nuclei</a:t>
            </a:r>
          </a:p>
        </p:txBody>
      </p:sp>
      <p:sp>
        <p:nvSpPr>
          <p:cNvPr id="174084" name="Rectangle 4"/>
          <p:cNvSpPr>
            <a:spLocks/>
          </p:cNvSpPr>
          <p:nvPr/>
        </p:nvSpPr>
        <p:spPr bwMode="auto">
          <a:xfrm>
            <a:off x="536575" y="4800600"/>
            <a:ext cx="93472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>
                <a:solidFill>
                  <a:srgbClr val="FFFF00"/>
                </a:solidFill>
                <a:ea typeface="Verdana" charset="0"/>
                <a:cs typeface="Verdana" charset="0"/>
              </a:rPr>
              <a:t>Only two known fields: gravitation, electromagnetism</a:t>
            </a:r>
          </a:p>
        </p:txBody>
      </p:sp>
      <p:sp>
        <p:nvSpPr>
          <p:cNvPr id="174085" name="Rectangle 5"/>
          <p:cNvSpPr>
            <a:spLocks/>
          </p:cNvSpPr>
          <p:nvPr/>
        </p:nvSpPr>
        <p:spPr bwMode="auto">
          <a:xfrm>
            <a:off x="536575" y="3175000"/>
            <a:ext cx="93472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>
                <a:solidFill>
                  <a:srgbClr val="FFFF00"/>
                </a:solidFill>
                <a:ea typeface="Verdana" charset="0"/>
                <a:cs typeface="Verdana" charset="0"/>
              </a:rPr>
              <a:t>Nobody knew how the sun produced its energy</a:t>
            </a:r>
          </a:p>
        </p:txBody>
      </p:sp>
      <p:sp>
        <p:nvSpPr>
          <p:cNvPr id="174086" name="Rectangle 6"/>
          <p:cNvSpPr>
            <a:spLocks/>
          </p:cNvSpPr>
          <p:nvPr/>
        </p:nvSpPr>
        <p:spPr bwMode="auto">
          <a:xfrm>
            <a:off x="536575" y="850900"/>
            <a:ext cx="847090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500">
                <a:solidFill>
                  <a:srgbClr val="FFFF00"/>
                </a:solidFill>
                <a:ea typeface="Verdana" charset="0"/>
                <a:cs typeface="Verdana" charset="0"/>
              </a:rPr>
              <a:t>1900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Oval 1"/>
          <p:cNvSpPr>
            <a:spLocks/>
          </p:cNvSpPr>
          <p:nvPr/>
        </p:nvSpPr>
        <p:spPr bwMode="auto">
          <a:xfrm>
            <a:off x="1943100" y="863600"/>
            <a:ext cx="914400" cy="863600"/>
          </a:xfrm>
          <a:prstGeom prst="ellipse">
            <a:avLst/>
          </a:prstGeom>
          <a:solidFill>
            <a:srgbClr val="FF0000">
              <a:alpha val="56602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e</a:t>
            </a:r>
            <a:r>
              <a:rPr lang="en-US" sz="34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-</a:t>
            </a:r>
          </a:p>
        </p:txBody>
      </p:sp>
      <p:grpSp>
        <p:nvGrpSpPr>
          <p:cNvPr id="175106" name="Group 2"/>
          <p:cNvGrpSpPr>
            <a:grpSpLocks/>
          </p:cNvGrpSpPr>
          <p:nvPr/>
        </p:nvGrpSpPr>
        <p:grpSpPr bwMode="auto">
          <a:xfrm>
            <a:off x="127000" y="1130300"/>
            <a:ext cx="1828800" cy="2527300"/>
            <a:chOff x="0" y="0"/>
            <a:chExt cx="1152" cy="1592"/>
          </a:xfrm>
        </p:grpSpPr>
        <p:pic>
          <p:nvPicPr>
            <p:cNvPr id="17510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152" cy="13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5108" name="Rectangle 4"/>
            <p:cNvSpPr>
              <a:spLocks/>
            </p:cNvSpPr>
            <p:nvPr/>
          </p:nvSpPr>
          <p:spPr bwMode="auto">
            <a:xfrm>
              <a:off x="70" y="1368"/>
              <a:ext cx="1000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a typeface="Verdana" charset="0"/>
                  <a:cs typeface="Verdana" charset="0"/>
                </a:rPr>
                <a:t>J.J. Thomson</a:t>
              </a:r>
            </a:p>
          </p:txBody>
        </p:sp>
      </p:grpSp>
      <p:grpSp>
        <p:nvGrpSpPr>
          <p:cNvPr id="175109" name="Group 5"/>
          <p:cNvGrpSpPr>
            <a:grpSpLocks/>
          </p:cNvGrpSpPr>
          <p:nvPr/>
        </p:nvGrpSpPr>
        <p:grpSpPr bwMode="auto">
          <a:xfrm>
            <a:off x="2844800" y="1143000"/>
            <a:ext cx="5715000" cy="2451100"/>
            <a:chOff x="0" y="0"/>
            <a:chExt cx="3600" cy="1544"/>
          </a:xfrm>
        </p:grpSpPr>
        <p:grpSp>
          <p:nvGrpSpPr>
            <p:cNvPr id="175110" name="Group 6"/>
            <p:cNvGrpSpPr>
              <a:grpSpLocks/>
            </p:cNvGrpSpPr>
            <p:nvPr/>
          </p:nvGrpSpPr>
          <p:grpSpPr bwMode="auto">
            <a:xfrm>
              <a:off x="0" y="32"/>
              <a:ext cx="3600" cy="1512"/>
              <a:chOff x="0" y="0"/>
              <a:chExt cx="3600" cy="1512"/>
            </a:xfrm>
          </p:grpSpPr>
          <p:grpSp>
            <p:nvGrpSpPr>
              <p:cNvPr id="17511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3600" cy="1505"/>
                <a:chOff x="0" y="0"/>
                <a:chExt cx="3600" cy="1505"/>
              </a:xfrm>
            </p:grpSpPr>
            <p:pic>
              <p:nvPicPr>
                <p:cNvPr id="175112" name="Picture 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3600" cy="15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5113" name="Oval 9"/>
                <p:cNvSpPr>
                  <a:spLocks/>
                </p:cNvSpPr>
                <p:nvPr/>
              </p:nvSpPr>
              <p:spPr bwMode="auto">
                <a:xfrm>
                  <a:off x="2880" y="800"/>
                  <a:ext cx="136" cy="128"/>
                </a:xfrm>
                <a:prstGeom prst="ellipse">
                  <a:avLst/>
                </a:prstGeom>
                <a:solidFill>
                  <a:srgbClr val="FF0000">
                    <a:alpha val="56602"/>
                  </a:srgbClr>
                </a:solidFill>
                <a:ln w="25400">
                  <a:noFill/>
                  <a:round/>
                  <a:headEnd type="none" w="med" len="med"/>
                  <a:tailEnd type="none" w="med" len="med"/>
                </a:ln>
              </p:spPr>
              <p:txBody>
                <a:bodyPr lIns="38100" tIns="38100" rIns="38100" bIns="38100" anchor="ctr">
                  <a:prstTxWarp prst="textNoShape">
                    <a:avLst/>
                  </a:prstTxWarp>
                </a:bodyPr>
                <a:lstStyle/>
                <a:p>
                  <a:r>
                    <a:rPr lang="en-US" sz="6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Verdana" charset="0"/>
                      <a:cs typeface="Verdana" charset="0"/>
                    </a:rPr>
                    <a:t>e</a:t>
                  </a:r>
                  <a:r>
                    <a:rPr lang="en-US" sz="600" baseline="320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Verdana" charset="0"/>
                      <a:cs typeface="Verdana" charset="0"/>
                    </a:rPr>
                    <a:t>-</a:t>
                  </a:r>
                </a:p>
              </p:txBody>
            </p:sp>
            <p:sp>
              <p:nvSpPr>
                <p:cNvPr id="175114" name="Line 10"/>
                <p:cNvSpPr>
                  <a:spLocks noChangeShapeType="1"/>
                </p:cNvSpPr>
                <p:nvPr/>
              </p:nvSpPr>
              <p:spPr bwMode="auto">
                <a:xfrm rot="10800000">
                  <a:off x="3048" y="880"/>
                  <a:ext cx="464" cy="88"/>
                </a:xfrm>
                <a:prstGeom prst="line">
                  <a:avLst/>
                </a:prstGeom>
                <a:noFill/>
                <a:ln w="25400">
                  <a:solidFill>
                    <a:srgbClr val="FF0080"/>
                  </a:solidFill>
                  <a:prstDash val="solid"/>
                  <a:round/>
                  <a:headEnd type="stealth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115" name="AutoShape 11"/>
                <p:cNvSpPr>
                  <a:spLocks/>
                </p:cNvSpPr>
                <p:nvPr/>
              </p:nvSpPr>
              <p:spPr bwMode="auto">
                <a:xfrm>
                  <a:off x="616" y="776"/>
                  <a:ext cx="2216" cy="7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6480"/>
                      </a:moveTo>
                      <a:lnTo>
                        <a:pt x="13759" y="0"/>
                      </a:lnTo>
                      <a:lnTo>
                        <a:pt x="15527" y="2160"/>
                      </a:lnTo>
                      <a:lnTo>
                        <a:pt x="17219" y="648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25400">
                  <a:solidFill>
                    <a:srgbClr val="FF0080"/>
                  </a:solidFill>
                  <a:prstDash val="sysDot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75116" name="Rectangle 12"/>
              <p:cNvSpPr>
                <a:spLocks/>
              </p:cNvSpPr>
              <p:nvPr/>
            </p:nvSpPr>
            <p:spPr bwMode="auto">
              <a:xfrm>
                <a:off x="473" y="1288"/>
                <a:ext cx="2418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ea typeface="Verdana" charset="0"/>
                    <a:cs typeface="Verdana" charset="0"/>
                  </a:rPr>
                  <a:t>Cathode ray experiments (~ TV)</a:t>
                </a:r>
              </a:p>
            </p:txBody>
          </p:sp>
        </p:grpSp>
        <p:sp>
          <p:nvSpPr>
            <p:cNvPr id="175117" name="Rectangle 13"/>
            <p:cNvSpPr>
              <a:spLocks/>
            </p:cNvSpPr>
            <p:nvPr/>
          </p:nvSpPr>
          <p:spPr bwMode="auto">
            <a:xfrm>
              <a:off x="1582" y="0"/>
              <a:ext cx="149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ea typeface="Verdana" charset="0"/>
                  <a:cs typeface="Verdana" charset="0"/>
                </a:rPr>
                <a:t>Electrodes D+E : electric field</a:t>
              </a:r>
            </a:p>
            <a:p>
              <a:r>
                <a:rPr lang="en-US" sz="1200">
                  <a:ea typeface="Verdana" charset="0"/>
                  <a:cs typeface="Verdana" charset="0"/>
                </a:rPr>
                <a:t>External coils: magnetic field</a:t>
              </a:r>
            </a:p>
          </p:txBody>
        </p:sp>
      </p:grpSp>
      <p:sp>
        <p:nvSpPr>
          <p:cNvPr id="175118" name="Rectangle 14"/>
          <p:cNvSpPr>
            <a:spLocks/>
          </p:cNvSpPr>
          <p:nvPr/>
        </p:nvSpPr>
        <p:spPr bwMode="auto">
          <a:xfrm>
            <a:off x="9371013" y="431800"/>
            <a:ext cx="6699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1897</a:t>
            </a:r>
          </a:p>
        </p:txBody>
      </p:sp>
      <p:sp>
        <p:nvSpPr>
          <p:cNvPr id="175119" name="Rectangle 15"/>
          <p:cNvSpPr>
            <a:spLocks/>
          </p:cNvSpPr>
          <p:nvPr/>
        </p:nvSpPr>
        <p:spPr bwMode="auto">
          <a:xfrm>
            <a:off x="4008438" y="3937000"/>
            <a:ext cx="4148137" cy="1117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'Rays' are charged corpuscles* </a:t>
            </a:r>
          </a:p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with unique charge/mass ratio</a:t>
            </a:r>
          </a:p>
          <a:p>
            <a:pPr algn="l"/>
            <a:endParaRPr lang="en-US" b="1">
              <a:solidFill>
                <a:srgbClr val="FF0000"/>
              </a:solidFill>
              <a:ea typeface="Verdana" charset="0"/>
              <a:cs typeface="Verdana" charset="0"/>
            </a:endParaRPr>
          </a:p>
          <a:p>
            <a:pPr algn="l"/>
            <a:r>
              <a:rPr lang="en-US" sz="1300" b="1">
                <a:solidFill>
                  <a:srgbClr val="FF0000"/>
                </a:solidFill>
                <a:ea typeface="Verdana" charset="0"/>
                <a:cs typeface="Verdana" charset="0"/>
              </a:rPr>
              <a:t>*later called 'electrons'</a:t>
            </a:r>
          </a:p>
        </p:txBody>
      </p:sp>
      <p:grpSp>
        <p:nvGrpSpPr>
          <p:cNvPr id="175120" name="Group 16"/>
          <p:cNvGrpSpPr>
            <a:grpSpLocks/>
          </p:cNvGrpSpPr>
          <p:nvPr/>
        </p:nvGrpSpPr>
        <p:grpSpPr bwMode="auto">
          <a:xfrm>
            <a:off x="-1588" y="4724400"/>
            <a:ext cx="2068513" cy="2654300"/>
            <a:chOff x="0" y="0"/>
            <a:chExt cx="1304" cy="1672"/>
          </a:xfrm>
        </p:grpSpPr>
        <p:pic>
          <p:nvPicPr>
            <p:cNvPr id="175121" name="Picture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9" y="40"/>
              <a:ext cx="1056" cy="11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5122" name="Rectangle 18"/>
            <p:cNvSpPr>
              <a:spLocks/>
            </p:cNvSpPr>
            <p:nvPr/>
          </p:nvSpPr>
          <p:spPr bwMode="auto">
            <a:xfrm>
              <a:off x="0" y="1240"/>
              <a:ext cx="1304" cy="43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300">
                  <a:ea typeface="Verdana" charset="0"/>
                  <a:cs typeface="Verdana" charset="0"/>
                </a:rPr>
                <a:t>His 'plumpudding' model of the atom (1904)</a:t>
              </a:r>
            </a:p>
          </p:txBody>
        </p:sp>
        <p:sp>
          <p:nvSpPr>
            <p:cNvPr id="175123" name="Oval 19"/>
            <p:cNvSpPr>
              <a:spLocks/>
            </p:cNvSpPr>
            <p:nvPr/>
          </p:nvSpPr>
          <p:spPr bwMode="auto">
            <a:xfrm>
              <a:off x="945" y="0"/>
              <a:ext cx="280" cy="264"/>
            </a:xfrm>
            <a:prstGeom prst="ellipse">
              <a:avLst/>
            </a:prstGeom>
            <a:solidFill>
              <a:srgbClr val="FF0000">
                <a:alpha val="56602"/>
              </a:srgbClr>
            </a:solidFill>
            <a:ln w="25400">
              <a:noFill/>
              <a:round/>
              <a:headEnd type="none" w="med" len="med"/>
              <a:tailEnd type="none" w="med" len="med"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1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Verdana" charset="0"/>
                  <a:cs typeface="Verdana" charset="0"/>
                </a:rPr>
                <a:t>e</a:t>
              </a:r>
              <a:r>
                <a:rPr lang="en-US" sz="1600" baseline="3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Verdana" charset="0"/>
                  <a:cs typeface="Verdana" charset="0"/>
                </a:rPr>
                <a:t>-</a:t>
              </a:r>
            </a:p>
          </p:txBody>
        </p:sp>
      </p:grpSp>
      <p:sp>
        <p:nvSpPr>
          <p:cNvPr id="175124" name="Rectangle 20"/>
          <p:cNvSpPr>
            <a:spLocks/>
          </p:cNvSpPr>
          <p:nvPr/>
        </p:nvSpPr>
        <p:spPr bwMode="auto">
          <a:xfrm>
            <a:off x="4025900" y="6121400"/>
            <a:ext cx="4572000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rgbClr val="FF0000"/>
                </a:solidFill>
                <a:ea typeface="Verdana" charset="0"/>
                <a:cs typeface="Verdana" charset="0"/>
              </a:rPr>
              <a:t>Electrons are sub-atomic particles!</a:t>
            </a:r>
          </a:p>
        </p:txBody>
      </p:sp>
      <p:sp>
        <p:nvSpPr>
          <p:cNvPr id="175125" name="Rectangle 21"/>
          <p:cNvSpPr>
            <a:spLocks/>
          </p:cNvSpPr>
          <p:nvPr/>
        </p:nvSpPr>
        <p:spPr bwMode="auto">
          <a:xfrm>
            <a:off x="152400" y="63500"/>
            <a:ext cx="522288" cy="812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800" b="1">
                <a:solidFill>
                  <a:srgbClr val="FFFF00"/>
                </a:solidFill>
                <a:ea typeface="Verdana" charset="0"/>
                <a:cs typeface="Verdana" charset="0"/>
              </a:rPr>
              <a:t>1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Rectangle 1"/>
          <p:cNvSpPr>
            <a:spLocks/>
          </p:cNvSpPr>
          <p:nvPr/>
        </p:nvSpPr>
        <p:spPr bwMode="auto">
          <a:xfrm>
            <a:off x="301625" y="1231900"/>
            <a:ext cx="5524500" cy="635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Verdana" charset="0"/>
                <a:cs typeface="Verdana" charset="0"/>
              </a:rPr>
              <a:t>Robert Brown (1827) observes random walk of </a:t>
            </a:r>
          </a:p>
          <a:p>
            <a:pPr algn="l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Verdana" charset="0"/>
                <a:cs typeface="Verdana" charset="0"/>
              </a:rPr>
              <a:t>small particles suspended in a fluid</a:t>
            </a:r>
          </a:p>
        </p:txBody>
      </p:sp>
      <p:sp>
        <p:nvSpPr>
          <p:cNvPr id="176130" name="Oval 2"/>
          <p:cNvSpPr>
            <a:spLocks/>
          </p:cNvSpPr>
          <p:nvPr/>
        </p:nvSpPr>
        <p:spPr bwMode="auto">
          <a:xfrm>
            <a:off x="120650" y="228600"/>
            <a:ext cx="2438400" cy="825500"/>
          </a:xfrm>
          <a:prstGeom prst="ellipse">
            <a:avLst/>
          </a:prstGeom>
          <a:solidFill>
            <a:srgbClr val="FF6FCF">
              <a:alpha val="67731"/>
            </a:srgbClr>
          </a:solidFill>
          <a:ln w="25400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charset="0"/>
                <a:cs typeface="Verdana" charset="0"/>
              </a:rPr>
              <a:t>Atom</a:t>
            </a:r>
          </a:p>
        </p:txBody>
      </p:sp>
      <p:sp>
        <p:nvSpPr>
          <p:cNvPr id="176131" name="Rectangle 3"/>
          <p:cNvSpPr>
            <a:spLocks/>
          </p:cNvSpPr>
          <p:nvPr/>
        </p:nvSpPr>
        <p:spPr bwMode="auto">
          <a:xfrm>
            <a:off x="1824038" y="5588000"/>
            <a:ext cx="5632450" cy="685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1">
                <a:solidFill>
                  <a:srgbClr val="FF0000"/>
                </a:solidFill>
                <a:ea typeface="Verdana" charset="0"/>
                <a:cs typeface="Verdana" charset="0"/>
              </a:rPr>
              <a:t>The existence of atoms was proven</a:t>
            </a:r>
          </a:p>
          <a:p>
            <a:pPr algn="l"/>
            <a:endParaRPr lang="en-US" sz="1700">
              <a:ea typeface="Verdana" charset="0"/>
              <a:cs typeface="Verdana" charset="0"/>
            </a:endParaRPr>
          </a:p>
        </p:txBody>
      </p:sp>
      <p:sp>
        <p:nvSpPr>
          <p:cNvPr id="176132" name="Rectangle 4"/>
          <p:cNvSpPr>
            <a:spLocks/>
          </p:cNvSpPr>
          <p:nvPr/>
        </p:nvSpPr>
        <p:spPr bwMode="auto">
          <a:xfrm>
            <a:off x="1917700" y="2552700"/>
            <a:ext cx="5943600" cy="914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Verdana" charset="0"/>
                <a:cs typeface="Verdana" charset="0"/>
              </a:rPr>
              <a:t>Albert Einstein (1905) explains by kinetic theory that the motion is due to the bombardment by molecules</a:t>
            </a:r>
          </a:p>
        </p:txBody>
      </p:sp>
      <p:sp>
        <p:nvSpPr>
          <p:cNvPr id="176133" name="Rectangle 5"/>
          <p:cNvSpPr>
            <a:spLocks/>
          </p:cNvSpPr>
          <p:nvPr/>
        </p:nvSpPr>
        <p:spPr bwMode="auto">
          <a:xfrm>
            <a:off x="330200" y="3924300"/>
            <a:ext cx="6108700" cy="9144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Verdana" charset="0"/>
                <a:cs typeface="Verdana" charset="0"/>
              </a:rPr>
              <a:t>Francois Perrin (1907) uses Einstein's formula  to confirm the theory and measure Avogadro's number</a:t>
            </a:r>
          </a:p>
          <a:p>
            <a:endParaRPr lang="en-US">
              <a:ea typeface="Verdana" charset="0"/>
              <a:cs typeface="Verdana" charset="0"/>
            </a:endParaRPr>
          </a:p>
        </p:txBody>
      </p:sp>
      <p:pic>
        <p:nvPicPr>
          <p:cNvPr id="17613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8600" y="3784600"/>
            <a:ext cx="3027363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613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6200" y="965200"/>
            <a:ext cx="33274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6136" name="Rectangle 8"/>
          <p:cNvSpPr>
            <a:spLocks/>
          </p:cNvSpPr>
          <p:nvPr/>
        </p:nvSpPr>
        <p:spPr bwMode="auto">
          <a:xfrm>
            <a:off x="9371013" y="431800"/>
            <a:ext cx="669925" cy="355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00"/>
                </a:solidFill>
                <a:ea typeface="Verdana" charset="0"/>
                <a:cs typeface="Verdana" charset="0"/>
              </a:rPr>
              <a:t>1905</a:t>
            </a:r>
          </a:p>
        </p:txBody>
      </p:sp>
      <p:pic>
        <p:nvPicPr>
          <p:cNvPr id="17613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600" y="1993900"/>
            <a:ext cx="1182688" cy="176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0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1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2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5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8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9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0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1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2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3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4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5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6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7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8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9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0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1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2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5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6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7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8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0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2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3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4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5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6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7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8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9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0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2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4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5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6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7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8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9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0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1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2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3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4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6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7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8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9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0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1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2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3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5A4F4B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 copy 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1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7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636567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9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636567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copy 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2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copy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1.xml><?xml version="1.0" encoding="utf-8"?>
<a:theme xmlns:a="http://schemas.openxmlformats.org/drawingml/2006/main" name="Photo - 3 Up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2.xml><?xml version="1.0" encoding="utf-8"?>
<a:theme xmlns:a="http://schemas.openxmlformats.org/drawingml/2006/main" name="Photo - 3 Up Cover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 Cov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3 Up 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3.xml><?xml version="1.0" encoding="utf-8"?>
<a:theme xmlns:a="http://schemas.openxmlformats.org/drawingml/2006/main" name="Photo - Big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4.xml><?xml version="1.0" encoding="utf-8"?>
<a:theme xmlns:a="http://schemas.openxmlformats.org/drawingml/2006/main" name="Photo - Big Cover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 Cov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Big 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5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7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 copy 3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3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0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1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2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3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5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6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8.xml><?xml version="1.0" encoding="utf-8"?>
<a:theme xmlns:a="http://schemas.openxmlformats.org/drawingml/2006/main" name="Master #1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13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Master #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9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 copy 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4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copy 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0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3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5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6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7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8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9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0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1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2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5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6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7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8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9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-128"/>
            <a:cs typeface="ヒラギノ角ゴ ProN W3" charset="-128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2121</Words>
  <Characters>0</Characters>
  <Application>Microsoft Macintosh PowerPoint</Application>
  <PresentationFormat>Custom</PresentationFormat>
  <Lines>0</Lines>
  <Paragraphs>514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Design Template</vt:lpstr>
      </vt:variant>
      <vt:variant>
        <vt:i4>163</vt:i4>
      </vt:variant>
      <vt:variant>
        <vt:lpstr>Slide Titles</vt:lpstr>
      </vt:variant>
      <vt:variant>
        <vt:i4>35</vt:i4>
      </vt:variant>
    </vt:vector>
  </HeadingPairs>
  <TitlesOfParts>
    <vt:vector size="218" baseType="lpstr">
      <vt:lpstr>Verdana</vt:lpstr>
      <vt:lpstr>ヒラギノ角ゴ ProN W3</vt:lpstr>
      <vt:lpstr>Gill Sans</vt:lpstr>
      <vt:lpstr>Chalkboard</vt:lpstr>
      <vt:lpstr>Copperplate Light</vt:lpstr>
      <vt:lpstr>ヒラギノ明朝 ProN W3</vt:lpstr>
      <vt:lpstr>Copperplate</vt:lpstr>
      <vt:lpstr>Futura Condensed</vt:lpstr>
      <vt:lpstr>Hoefler Text</vt:lpstr>
      <vt:lpstr>Baskerville</vt:lpstr>
      <vt:lpstr>Monaco</vt:lpstr>
      <vt:lpstr>Cochin</vt:lpstr>
      <vt:lpstr>Type Embellishments One LET</vt:lpstr>
      <vt:lpstr>Herculanum</vt:lpstr>
      <vt:lpstr>Palatino</vt:lpstr>
      <vt:lpstr>Helvetica</vt:lpstr>
      <vt:lpstr>Times</vt:lpstr>
      <vt:lpstr>Times New Roman</vt:lpstr>
      <vt:lpstr>Lucida Grande</vt:lpstr>
      <vt:lpstr>Trebuchet MS</vt:lpstr>
      <vt:lpstr>Blank</vt:lpstr>
      <vt:lpstr>Blank</vt:lpstr>
      <vt:lpstr>Blank</vt:lpstr>
      <vt:lpstr>Blank</vt:lpstr>
      <vt:lpstr>Blank copy 1</vt:lpstr>
      <vt:lpstr>Blank copy 2</vt:lpstr>
      <vt:lpstr>Blank copy 3</vt:lpstr>
      <vt:lpstr>Blank copy 4</vt:lpstr>
      <vt:lpstr>Blank</vt:lpstr>
      <vt:lpstr>Blank copy</vt:lpstr>
      <vt:lpstr>Photo - Horizontal</vt:lpstr>
      <vt:lpstr>Photo - Vertical</vt:lpstr>
      <vt:lpstr>Title &amp; Bullets</vt:lpstr>
      <vt:lpstr>Title - Top</vt:lpstr>
      <vt:lpstr>Title &amp; Bullets - 2 Column</vt:lpstr>
      <vt:lpstr>Title - Center</vt:lpstr>
      <vt:lpstr>Photo - Horizontal</vt:lpstr>
      <vt:lpstr>Photo - Vertical</vt:lpstr>
      <vt:lpstr>Title &amp; Subtitle</vt:lpstr>
      <vt:lpstr>Title, Bullets &amp; Photo</vt:lpstr>
      <vt:lpstr>Title &amp; Bullets - Left</vt:lpstr>
      <vt:lpstr>Title &amp; Bullets - Right</vt:lpstr>
      <vt:lpstr>Bullets</vt:lpstr>
      <vt:lpstr>Blank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Title &amp; Bullets - Left</vt:lpstr>
      <vt:lpstr>Title &amp; Bullets - Left</vt:lpstr>
      <vt:lpstr>Title &amp; Bullets - 2 Column</vt:lpstr>
      <vt:lpstr>Title &amp; Bullets - Right</vt:lpstr>
      <vt:lpstr>Title, Bullets &amp; Photo</vt:lpstr>
      <vt:lpstr>Title &amp; Bullets - Left</vt:lpstr>
      <vt:lpstr>Title &amp; Bullets - 2 Column</vt:lpstr>
      <vt:lpstr>Title &amp; Bullets</vt:lpstr>
      <vt:lpstr>Title - Top</vt:lpstr>
      <vt:lpstr>Blank</vt:lpstr>
      <vt:lpstr>Bullets</vt:lpstr>
      <vt:lpstr>Title, Bullets &amp; Photo</vt:lpstr>
      <vt:lpstr>Title &amp; Bullets - Right</vt:lpstr>
      <vt:lpstr>Title &amp; Subtitle</vt:lpstr>
      <vt:lpstr>Title - Center</vt:lpstr>
      <vt:lpstr>Photo - Horizontal</vt:lpstr>
      <vt:lpstr>Photo - Vertical</vt:lpstr>
      <vt:lpstr>Title, Bullets &amp; Photo</vt:lpstr>
      <vt:lpstr>Title &amp; Bullets - Left</vt:lpstr>
      <vt:lpstr>Title &amp; Bullets - Right</vt:lpstr>
      <vt:lpstr>Title &amp; Bullets</vt:lpstr>
      <vt:lpstr>Title - Top</vt:lpstr>
      <vt:lpstr>Title - Center</vt:lpstr>
      <vt:lpstr>Title &amp; Subtitle</vt:lpstr>
      <vt:lpstr>Photo - Horizontal</vt:lpstr>
      <vt:lpstr>Photo - Vertical</vt:lpstr>
      <vt:lpstr>Blank</vt:lpstr>
      <vt:lpstr>Photo - 3 Up</vt:lpstr>
      <vt:lpstr>Photo - 3 Up Cover</vt:lpstr>
      <vt:lpstr>Photo - Big</vt:lpstr>
      <vt:lpstr>Photo - Big Cover</vt:lpstr>
      <vt:lpstr>Bullets</vt:lpstr>
      <vt:lpstr>Title &amp; Bullets - 2 Column</vt:lpstr>
      <vt:lpstr>Title, Bullets &amp; Photo</vt:lpstr>
      <vt:lpstr>Title &amp; Bullets - Left</vt:lpstr>
      <vt:lpstr>Title &amp; Bullets - Right</vt:lpstr>
      <vt:lpstr>Title &amp; Bullets</vt:lpstr>
      <vt:lpstr>Title - Top</vt:lpstr>
      <vt:lpstr>Title &amp; Subtitle</vt:lpstr>
      <vt:lpstr>Photo - Vertical</vt:lpstr>
      <vt:lpstr>Photo - Horizontal</vt:lpstr>
      <vt:lpstr>Title - Center</vt:lpstr>
      <vt:lpstr>Title &amp; Bullets - 2 Column</vt:lpstr>
      <vt:lpstr>Title, Bullets &amp; Photo</vt:lpstr>
      <vt:lpstr>Master #13</vt:lpstr>
      <vt:lpstr>Bullets</vt:lpstr>
      <vt:lpstr>Title &amp; Bullets</vt:lpstr>
      <vt:lpstr>Title &amp; Bullets - Left</vt:lpstr>
      <vt:lpstr>Title &amp; Bullets - 2 Column</vt:lpstr>
      <vt:lpstr>Title, Bullets &amp; Photo</vt:lpstr>
      <vt:lpstr>Title - Top</vt:lpstr>
      <vt:lpstr>Blank</vt:lpstr>
      <vt:lpstr>Bullets</vt:lpstr>
      <vt:lpstr>Title &amp; Bullets - Right</vt:lpstr>
      <vt:lpstr>Title &amp; Subtitle</vt:lpstr>
      <vt:lpstr>Title - Center</vt:lpstr>
      <vt:lpstr>Photo - Horizontal</vt:lpstr>
      <vt:lpstr>Photo - Vertical</vt:lpstr>
      <vt:lpstr>Title - Center</vt:lpstr>
      <vt:lpstr>Title &amp; Bullets - Right</vt:lpstr>
      <vt:lpstr>Title - Top</vt:lpstr>
      <vt:lpstr>Blank</vt:lpstr>
      <vt:lpstr>Bullets</vt:lpstr>
      <vt:lpstr>Title &amp; Bullets</vt:lpstr>
      <vt:lpstr>Blank</vt:lpstr>
      <vt:lpstr>Photo - Vertical</vt:lpstr>
      <vt:lpstr>Photo - Horizontal</vt:lpstr>
      <vt:lpstr>Title - Center</vt:lpstr>
      <vt:lpstr>Title &amp; Subtitle</vt:lpstr>
      <vt:lpstr>Bullets</vt:lpstr>
      <vt:lpstr>Title - Top</vt:lpstr>
      <vt:lpstr>Title &amp; Bullets - Left</vt:lpstr>
      <vt:lpstr>Title &amp; Bullets - 2 Column</vt:lpstr>
      <vt:lpstr>Title, Bullets &amp; Photo</vt:lpstr>
      <vt:lpstr>Title &amp; Bullets - Right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Title &amp; Bullets</vt:lpstr>
      <vt:lpstr>Title &amp; Bullets - Left</vt:lpstr>
      <vt:lpstr>Title &amp; Bullets - 2 Column</vt:lpstr>
      <vt:lpstr>Title, Bullets &amp; Photo</vt:lpstr>
      <vt:lpstr>Title - Top</vt:lpstr>
      <vt:lpstr>Title &amp; Subtitle</vt:lpstr>
      <vt:lpstr>Bullets</vt:lpstr>
      <vt:lpstr>Title &amp; Bullets - Right</vt:lpstr>
      <vt:lpstr>Title &amp; Subtitle</vt:lpstr>
      <vt:lpstr>Title - Center</vt:lpstr>
      <vt:lpstr>Photo - Horizontal</vt:lpstr>
      <vt:lpstr>Photo - Vertical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Title &amp; Bullets</vt:lpstr>
      <vt:lpstr>Title &amp; Bullets - Left</vt:lpstr>
      <vt:lpstr>Title &amp; Bullets - 2 Column</vt:lpstr>
      <vt:lpstr>Title &amp; Bullets - Right</vt:lpstr>
      <vt:lpstr>Title, Bullets &amp; Photo</vt:lpstr>
      <vt:lpstr>Title &amp; Bullets - 2 Column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CERN User</cp:lastModifiedBy>
  <cp:revision>1</cp:revision>
  <dcterms:created xsi:type="dcterms:W3CDTF">2011-04-15T14:58:26Z</dcterms:created>
  <dcterms:modified xsi:type="dcterms:W3CDTF">2011-04-15T14:59:37Z</dcterms:modified>
</cp:coreProperties>
</file>