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2" r:id="rId4"/>
    <p:sldId id="263" r:id="rId5"/>
    <p:sldId id="267" r:id="rId6"/>
    <p:sldId id="270" r:id="rId7"/>
    <p:sldId id="268" r:id="rId8"/>
    <p:sldId id="271" r:id="rId9"/>
    <p:sldId id="269" r:id="rId10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6" d="100"/>
          <a:sy n="86" d="100"/>
        </p:scale>
        <p:origin x="562" y="5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92320E-ECD1-5E12-5532-61C789821E4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2403128-4130-EBF6-BABE-C3AC06BFDA60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E11D0A4-E957-7871-C2EE-547247FBB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677C2FF-AD90-E1DF-8E5B-A78337D2BB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752CE81-5730-C84B-8A0E-DB34B933B3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264549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6885DC-4095-C55D-6470-A6B31780D9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E65465DB-EA4E-BCFF-9EE2-F4A15E28419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E49F686-B492-B6B8-173F-830AD57CE8C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660FA63-629D-2448-A738-C257593DC66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B2E3B07-C911-415D-3B47-64B9F6815EA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973397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CB8EC3A8-4037-3059-0987-79232534820A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39E68A22-E88E-6A02-2730-CF7D7369A21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FB00757-4AE2-F047-5856-6FA14808F93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55D5659-7D97-03C5-70AA-D7F1FBD74F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5458A7C-E4FC-F378-6E9B-B615E132BD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42865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D398BBA-DDE2-DB07-526E-8A89811DCFF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244ABB-2AC7-06E0-321F-DB0E8EDE2E9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2775164-0CB7-D71F-5835-F157CCBF90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D34AC52-0DA8-F4E0-1023-CC9AF646F93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9489E91-EABB-77D8-9981-41163570B1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0962553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A52FA3E-9041-9012-33A2-1FD51734018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36AD01E-1BC0-AF90-A9EB-BD8C3FFBD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D8AFA-3284-ABDB-68EB-5B91338F49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172362-A876-BCB3-AF66-E4888DF324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EE1EF14-20BC-7193-D4DC-30CE7DC1A5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96794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28B3050-BEDA-5E8F-9048-D5845FC5E5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F94EBE-9685-27EB-71F6-57E045C2C6A9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4118C67-2072-A3C7-283C-975816712F2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2646F24-D9AC-ED1A-76F8-C967A4EB58B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2E284C1-125B-0BAA-DBBC-4B82BF5287C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D68A819-E9AB-60EB-8482-7987D264B9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9505308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5CCE81-CBB7-1087-36D7-5345F39950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DE2B509-3E09-878D-AC47-2EF32B1A0517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E9B6924-5389-D11B-4792-2B94E1C28D1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00A95BA-6512-0AF5-66C9-D0631E38460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42957AB3-C8C1-6C96-BA6D-48A75ABC1C03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19A6B532-AEBC-FE3C-3E8F-FC65170CDB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A1786C79-6AF0-EF50-F0BC-AFEF3626EAE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D83C172-19C3-9282-7DAA-E3EDBB645AA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4444278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55C4975-6011-11D1-A664-FAE5D94517C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9D8CAE2-D5AB-DD58-1446-126040002BB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624210B5-892C-E2F9-883D-C9C4E3F1C8E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ECE555D-72D7-AA74-58FF-5B6139D4623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725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9D8A2063-25B7-7E09-3305-44DE25FE06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367D0AF4-8973-59CA-3892-38913B12D2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990FD03-E95C-32F9-2254-857F4A17873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072176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0B6EE9-DDF7-97E9-B7DC-5FBFA16891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2C20854-38E6-985F-C35C-489D45927A3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0CCBAA2-15EE-C0D9-FF66-C8DCE65CE44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4720DD8F-0DCB-954C-AE45-3819DC43093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BF3A183-16F8-64A2-CEC3-3AABA7AF6F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0578D64-2026-2BA0-F705-96D27B96CA6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237740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2FD7305-A152-3345-FE71-D19579643BC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8CD1CFB5-EB6B-11C8-92E9-23885A0FCE6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8942C93-7952-A42C-CA23-F2BCEE4AA2FA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E06A209-60E8-7010-9FEF-097210F595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DA41B2B-CA55-7158-68F9-1EFCCF81A6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DB408CA-CDFA-EDC9-4025-3D6995CD4B5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552417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86B06F58-9415-E3C8-D71C-AB28291E2FB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C5F299C-F7DE-DD1A-EA77-B98673CA632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05F127-D17C-1FA9-A429-05B3B91FFEE6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72E5C0-A897-4DD6-81AB-5162BC03404C}" type="datetimeFigureOut">
              <a:rPr lang="en-US" smtClean="0"/>
              <a:t>5/4/2023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6016B4B-A06D-DFFA-8162-58D13852B2E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55FFA61-3BEA-E7B3-B1E9-68B55DF965E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0E725B-F928-4646-BF26-C081EAF9D50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4642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F183EB-CFED-0770-C7CF-1816E34A61BA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Continued ADC Chip Study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B74158B6-4B23-23E8-CDFD-7543CFE7E176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Greg Powers</a:t>
            </a:r>
          </a:p>
          <a:p>
            <a:r>
              <a:rPr lang="en-US" dirty="0"/>
              <a:t>May the 4</a:t>
            </a:r>
            <a:r>
              <a:rPr lang="en-US" baseline="30000" dirty="0"/>
              <a:t>th</a:t>
            </a:r>
            <a:r>
              <a:rPr lang="en-US" dirty="0"/>
              <a:t>, 2023</a:t>
            </a:r>
          </a:p>
        </p:txBody>
      </p:sp>
    </p:spTree>
    <p:extLst>
      <p:ext uri="{BB962C8B-B14F-4D97-AF65-F5344CB8AC3E}">
        <p14:creationId xmlns:p14="http://schemas.microsoft.com/office/powerpoint/2010/main" val="40320886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A8F38E1-5E43-9D4F-C048-850F4A1A91A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HGCAL Overview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5F4D5D1C-79B4-4F28-CCEB-5FE1DEDAD10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356411" y="2014359"/>
            <a:ext cx="5388746" cy="4319858"/>
          </a:xfrm>
          <a:prstGeom prst="rect">
            <a:avLst/>
          </a:prstGeom>
        </p:spPr>
      </p:pic>
      <p:pic>
        <p:nvPicPr>
          <p:cNvPr id="7" name="Picture 6" descr="Diagram&#10;&#10;Description automatically generated with medium confidence">
            <a:extLst>
              <a:ext uri="{FF2B5EF4-FFF2-40B4-BE49-F238E27FC236}">
                <a16:creationId xmlns:a16="http://schemas.microsoft.com/office/drawing/2014/main" id="{E6212D16-303E-FD00-343D-F1755B0BFBB5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83258" y="2090559"/>
            <a:ext cx="4685082" cy="4156572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8DB40CF-B646-88C3-DB81-2476CF7FCBCB}"/>
              </a:ext>
            </a:extLst>
          </p:cNvPr>
          <p:cNvSpPr txBox="1"/>
          <p:nvPr/>
        </p:nvSpPr>
        <p:spPr>
          <a:xfrm>
            <a:off x="3194981" y="6439841"/>
            <a:ext cx="580203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https://cds.cern.ch/record/2293646/files/CMS-TDR-019.pdf</a:t>
            </a:r>
          </a:p>
        </p:txBody>
      </p:sp>
    </p:spTree>
    <p:extLst>
      <p:ext uri="{BB962C8B-B14F-4D97-AF65-F5344CB8AC3E}">
        <p14:creationId xmlns:p14="http://schemas.microsoft.com/office/powerpoint/2010/main" val="213637770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6634301-64E2-A690-B2FF-5BB4654643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Chips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F9C1F122-A2EF-A1D3-BEF3-A2EA81EB83E2}"/>
              </a:ext>
            </a:extLst>
          </p:cNvPr>
          <p:cNvSpPr txBox="1"/>
          <p:nvPr/>
        </p:nvSpPr>
        <p:spPr>
          <a:xfrm>
            <a:off x="7519921" y="5489274"/>
            <a:ext cx="22638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Semi-Board</a:t>
            </a:r>
          </a:p>
        </p:txBody>
      </p:sp>
      <p:pic>
        <p:nvPicPr>
          <p:cNvPr id="10" name="Picture 9" descr="Map&#10;&#10;Description automatically generated">
            <a:extLst>
              <a:ext uri="{FF2B5EF4-FFF2-40B4-BE49-F238E27FC236}">
                <a16:creationId xmlns:a16="http://schemas.microsoft.com/office/drawing/2014/main" id="{8EA894C1-5F80-0855-B21B-C23CBE9D308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7" r="8737"/>
          <a:stretch/>
        </p:blipFill>
        <p:spPr>
          <a:xfrm rot="5400000">
            <a:off x="604114" y="1358072"/>
            <a:ext cx="5134773" cy="4666601"/>
          </a:xfrm>
          <a:prstGeom prst="rect">
            <a:avLst/>
          </a:prstGeom>
        </p:spPr>
      </p:pic>
      <p:sp>
        <p:nvSpPr>
          <p:cNvPr id="11" name="TextBox 10">
            <a:extLst>
              <a:ext uri="{FF2B5EF4-FFF2-40B4-BE49-F238E27FC236}">
                <a16:creationId xmlns:a16="http://schemas.microsoft.com/office/drawing/2014/main" id="{47257068-E0A0-7FE6-8498-8FCEDBE93F1B}"/>
              </a:ext>
            </a:extLst>
          </p:cNvPr>
          <p:cNvSpPr txBox="1"/>
          <p:nvPr/>
        </p:nvSpPr>
        <p:spPr>
          <a:xfrm>
            <a:off x="1958797" y="6329783"/>
            <a:ext cx="242540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Low Density Full Board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EE204A02-2486-A9D5-583E-C92A72DA2B15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4090" b="16318"/>
          <a:stretch/>
        </p:blipFill>
        <p:spPr>
          <a:xfrm>
            <a:off x="5902037" y="2145658"/>
            <a:ext cx="5876031" cy="309123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8597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E2095FD-CF70-EDFB-9127-D8B4B5D947A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Testing Setup</a:t>
            </a:r>
          </a:p>
        </p:txBody>
      </p:sp>
      <p:pic>
        <p:nvPicPr>
          <p:cNvPr id="4" name="Picture 2">
            <a:extLst>
              <a:ext uri="{FF2B5EF4-FFF2-40B4-BE49-F238E27FC236}">
                <a16:creationId xmlns:a16="http://schemas.microsoft.com/office/drawing/2014/main" id="{E24BB1F0-B2CF-E55B-206B-A0E89F1AF97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43899" y="1030290"/>
            <a:ext cx="4304201" cy="57389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65FAD6CB-7641-EDDE-DD23-983B4BA9EAC2}"/>
              </a:ext>
            </a:extLst>
          </p:cNvPr>
          <p:cNvSpPr txBox="1"/>
          <p:nvPr/>
        </p:nvSpPr>
        <p:spPr>
          <a:xfrm>
            <a:off x="6765474" y="6219907"/>
            <a:ext cx="1482626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 err="1"/>
              <a:t>Hexaboard</a:t>
            </a:r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5B5B7B41-9C17-B181-68F8-300BB938D580}"/>
              </a:ext>
            </a:extLst>
          </p:cNvPr>
          <p:cNvSpPr txBox="1"/>
          <p:nvPr/>
        </p:nvSpPr>
        <p:spPr>
          <a:xfrm>
            <a:off x="7129334" y="3520259"/>
            <a:ext cx="949601" cy="646331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Trophy Board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ADEBBACF-B9DA-B982-F847-9C6B1C544990}"/>
              </a:ext>
            </a:extLst>
          </p:cNvPr>
          <p:cNvSpPr txBox="1"/>
          <p:nvPr/>
        </p:nvSpPr>
        <p:spPr>
          <a:xfrm>
            <a:off x="7298499" y="2461397"/>
            <a:ext cx="9496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FPGA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882818D0-7432-0DF2-773A-53CB11A9C775}"/>
              </a:ext>
            </a:extLst>
          </p:cNvPr>
          <p:cNvSpPr txBox="1"/>
          <p:nvPr/>
        </p:nvSpPr>
        <p:spPr>
          <a:xfrm>
            <a:off x="3943899" y="4606728"/>
            <a:ext cx="94960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Power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A8CA46F-F40E-1E34-5575-6841C3EA3519}"/>
              </a:ext>
            </a:extLst>
          </p:cNvPr>
          <p:cNvSpPr txBox="1"/>
          <p:nvPr/>
        </p:nvSpPr>
        <p:spPr>
          <a:xfrm>
            <a:off x="7352533" y="5176319"/>
            <a:ext cx="8415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ROCs</a:t>
            </a:r>
          </a:p>
        </p:txBody>
      </p: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0AA0F55D-2CA6-2159-A5EA-96925E8105D2}"/>
              </a:ext>
            </a:extLst>
          </p:cNvPr>
          <p:cNvCxnSpPr>
            <a:cxnSpLocks/>
            <a:stCxn id="15" idx="3"/>
          </p:cNvCxnSpPr>
          <p:nvPr/>
        </p:nvCxnSpPr>
        <p:spPr>
          <a:xfrm flipV="1">
            <a:off x="5115074" y="5733288"/>
            <a:ext cx="883390" cy="328526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>
            <a:extLst>
              <a:ext uri="{FF2B5EF4-FFF2-40B4-BE49-F238E27FC236}">
                <a16:creationId xmlns:a16="http://schemas.microsoft.com/office/drawing/2014/main" id="{3A8BDCF4-A0A5-E3E4-9011-6DC2591AC1FD}"/>
              </a:ext>
            </a:extLst>
          </p:cNvPr>
          <p:cNvCxnSpPr>
            <a:cxnSpLocks/>
            <a:stCxn id="9" idx="1"/>
          </p:cNvCxnSpPr>
          <p:nvPr/>
        </p:nvCxnSpPr>
        <p:spPr>
          <a:xfrm flipH="1">
            <a:off x="6667500" y="5360985"/>
            <a:ext cx="685033" cy="516163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>
            <a:extLst>
              <a:ext uri="{FF2B5EF4-FFF2-40B4-BE49-F238E27FC236}">
                <a16:creationId xmlns:a16="http://schemas.microsoft.com/office/drawing/2014/main" id="{9E220183-9F26-14BB-BCF9-8632BBA43BEA}"/>
              </a:ext>
            </a:extLst>
          </p:cNvPr>
          <p:cNvSpPr txBox="1"/>
          <p:nvPr/>
        </p:nvSpPr>
        <p:spPr>
          <a:xfrm>
            <a:off x="4893500" y="2866833"/>
            <a:ext cx="841531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ADCs</a:t>
            </a:r>
          </a:p>
        </p:txBody>
      </p:sp>
      <p:cxnSp>
        <p:nvCxnSpPr>
          <p:cNvPr id="13" name="Straight Arrow Connector 12">
            <a:extLst>
              <a:ext uri="{FF2B5EF4-FFF2-40B4-BE49-F238E27FC236}">
                <a16:creationId xmlns:a16="http://schemas.microsoft.com/office/drawing/2014/main" id="{5227E2F2-2EDC-A304-FFBF-80A68B107CB8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5314266" y="3236165"/>
            <a:ext cx="137950" cy="498245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Straight Arrow Connector 13">
            <a:extLst>
              <a:ext uri="{FF2B5EF4-FFF2-40B4-BE49-F238E27FC236}">
                <a16:creationId xmlns:a16="http://schemas.microsoft.com/office/drawing/2014/main" id="{1DCA6BD7-D9D0-D2B8-2219-22156E6C67C1}"/>
              </a:ext>
            </a:extLst>
          </p:cNvPr>
          <p:cNvCxnSpPr>
            <a:cxnSpLocks/>
            <a:stCxn id="12" idx="2"/>
          </p:cNvCxnSpPr>
          <p:nvPr/>
        </p:nvCxnSpPr>
        <p:spPr>
          <a:xfrm>
            <a:off x="5314266" y="3236165"/>
            <a:ext cx="331976" cy="488631"/>
          </a:xfrm>
          <a:prstGeom prst="straightConnector1">
            <a:avLst/>
          </a:prstGeom>
          <a:ln w="63500">
            <a:solidFill>
              <a:schemeClr val="bg1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>
            <a:extLst>
              <a:ext uri="{FF2B5EF4-FFF2-40B4-BE49-F238E27FC236}">
                <a16:creationId xmlns:a16="http://schemas.microsoft.com/office/drawing/2014/main" id="{F92BFE80-BF0A-F674-6EEA-EF103051E38D}"/>
              </a:ext>
            </a:extLst>
          </p:cNvPr>
          <p:cNvSpPr txBox="1"/>
          <p:nvPr/>
        </p:nvSpPr>
        <p:spPr>
          <a:xfrm>
            <a:off x="3943899" y="5877148"/>
            <a:ext cx="1171175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en-US" dirty="0"/>
              <a:t>Loop Back</a:t>
            </a:r>
          </a:p>
        </p:txBody>
      </p:sp>
    </p:spTree>
    <p:extLst>
      <p:ext uri="{BB962C8B-B14F-4D97-AF65-F5344CB8AC3E}">
        <p14:creationId xmlns:p14="http://schemas.microsoft.com/office/powerpoint/2010/main" val="221560155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A06D4D-5B33-93F7-FB2C-7A72115C88D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Semi-Board Testing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3C523B3D-CC08-D1ED-63BB-0D21D57B1E8A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8155" b="16318"/>
          <a:stretch/>
        </p:blipFill>
        <p:spPr>
          <a:xfrm>
            <a:off x="4127772" y="1181898"/>
            <a:ext cx="3936455" cy="52854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829083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0EBC20-8F93-EB5D-4027-5B9D08D62E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Semi-Board Calibration Plots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7621366-16A2-46DC-4B07-69215F886A3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44862" y="2032029"/>
            <a:ext cx="7032316" cy="3731563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93FBB466-43B8-E97F-FB4E-4EBBEEBCB9D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63290" y="2032029"/>
            <a:ext cx="4510549" cy="340443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9416834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F6704E7-3949-A3E9-584D-C0D430E6BB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Comparing Measurement Techniques: Insignificant</a:t>
            </a:r>
          </a:p>
        </p:txBody>
      </p:sp>
      <p:pic>
        <p:nvPicPr>
          <p:cNvPr id="5" name="Picture 4" descr="Chart, scatter chart&#10;&#10;Description automatically generated">
            <a:extLst>
              <a:ext uri="{FF2B5EF4-FFF2-40B4-BE49-F238E27FC236}">
                <a16:creationId xmlns:a16="http://schemas.microsoft.com/office/drawing/2014/main" id="{86C39D39-D71A-ABAE-40A1-4C71B7C2E5D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09821" y="1440972"/>
            <a:ext cx="9572357" cy="5066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171178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FE57C39-5056-CDD8-DBF7-4F20FAF5EB3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Temperature Measurement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86B3EF5-FCF0-3E35-1E6C-3CE644AD912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Started implementing, but was delayed due to new board testing</a:t>
            </a:r>
          </a:p>
          <a:p>
            <a:r>
              <a:rPr lang="en-US" dirty="0"/>
              <a:t>Relatively low priority</a:t>
            </a:r>
          </a:p>
        </p:txBody>
      </p:sp>
    </p:spTree>
    <p:extLst>
      <p:ext uri="{BB962C8B-B14F-4D97-AF65-F5344CB8AC3E}">
        <p14:creationId xmlns:p14="http://schemas.microsoft.com/office/powerpoint/2010/main" val="231110903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A3D2CC-0FD4-6F9C-CDB1-80CADB974A3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0"/>
            <a:ext cx="10515600" cy="1325563"/>
          </a:xfrm>
        </p:spPr>
        <p:txBody>
          <a:bodyPr/>
          <a:lstStyle/>
          <a:p>
            <a:pPr algn="ctr"/>
            <a:r>
              <a:rPr lang="en-US" dirty="0"/>
              <a:t>(Maybe) Next: Laser Beam Detection Testing</a:t>
            </a:r>
          </a:p>
        </p:txBody>
      </p:sp>
      <p:pic>
        <p:nvPicPr>
          <p:cNvPr id="4" name="Picture 3" descr="Map&#10;&#10;Description automatically generated">
            <a:extLst>
              <a:ext uri="{FF2B5EF4-FFF2-40B4-BE49-F238E27FC236}">
                <a16:creationId xmlns:a16="http://schemas.microsoft.com/office/drawing/2014/main" id="{3D4F3456-57C5-F62D-8C37-8B78F4D751D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8737" r="8737"/>
          <a:stretch/>
        </p:blipFill>
        <p:spPr>
          <a:xfrm rot="5400000">
            <a:off x="3528613" y="1559649"/>
            <a:ext cx="5134773" cy="4666601"/>
          </a:xfrm>
          <a:prstGeom prst="rect">
            <a:avLst/>
          </a:prstGeom>
        </p:spPr>
      </p:pic>
      <p:sp>
        <p:nvSpPr>
          <p:cNvPr id="5" name="Explosion: 8 Points 4">
            <a:extLst>
              <a:ext uri="{FF2B5EF4-FFF2-40B4-BE49-F238E27FC236}">
                <a16:creationId xmlns:a16="http://schemas.microsoft.com/office/drawing/2014/main" id="{E96DC3FC-334A-4D4F-FD02-C1939546ADB1}"/>
              </a:ext>
            </a:extLst>
          </p:cNvPr>
          <p:cNvSpPr/>
          <p:nvPr/>
        </p:nvSpPr>
        <p:spPr>
          <a:xfrm>
            <a:off x="7249150" y="4438923"/>
            <a:ext cx="674703" cy="807868"/>
          </a:xfrm>
          <a:prstGeom prst="irregularSeal1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9C943F01-B45F-6758-54F4-4809414E4DB9}"/>
              </a:ext>
            </a:extLst>
          </p:cNvPr>
          <p:cNvCxnSpPr>
            <a:cxnSpLocks/>
          </p:cNvCxnSpPr>
          <p:nvPr/>
        </p:nvCxnSpPr>
        <p:spPr>
          <a:xfrm flipH="1">
            <a:off x="7586502" y="4498848"/>
            <a:ext cx="3471169" cy="344009"/>
          </a:xfrm>
          <a:prstGeom prst="line">
            <a:avLst/>
          </a:prstGeom>
          <a:ln w="5715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908629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559</TotalTime>
  <Words>82</Words>
  <Application>Microsoft Office PowerPoint</Application>
  <PresentationFormat>Widescreen</PresentationFormat>
  <Paragraphs>23</Paragraphs>
  <Slides>9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Office Theme</vt:lpstr>
      <vt:lpstr>Continued ADC Chip Study</vt:lpstr>
      <vt:lpstr>HGCAL Overview</vt:lpstr>
      <vt:lpstr>Chips</vt:lpstr>
      <vt:lpstr>Testing Setup</vt:lpstr>
      <vt:lpstr>Semi-Board Testing</vt:lpstr>
      <vt:lpstr>Semi-Board Calibration Plots</vt:lpstr>
      <vt:lpstr>Comparing Measurement Techniques: Insignificant</vt:lpstr>
      <vt:lpstr>Temperature Measurement</vt:lpstr>
      <vt:lpstr>(Maybe) Next: Laser Beam Detection Testing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Gregory powers</dc:creator>
  <cp:lastModifiedBy>Gregory powers</cp:lastModifiedBy>
  <cp:revision>12</cp:revision>
  <dcterms:created xsi:type="dcterms:W3CDTF">2023-04-19T21:58:25Z</dcterms:created>
  <dcterms:modified xsi:type="dcterms:W3CDTF">2023-05-04T12:14:27Z</dcterms:modified>
</cp:coreProperties>
</file>