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69" r:id="rId6"/>
    <p:sldId id="263" r:id="rId7"/>
    <p:sldId id="268" r:id="rId8"/>
    <p:sldId id="271" r:id="rId9"/>
    <p:sldId id="272" r:id="rId10"/>
    <p:sldId id="301" r:id="rId11"/>
    <p:sldId id="279" r:id="rId12"/>
    <p:sldId id="302" r:id="rId13"/>
    <p:sldId id="304" r:id="rId14"/>
    <p:sldId id="30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6C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6432" autoAdjust="0"/>
  </p:normalViewPr>
  <p:slideViewPr>
    <p:cSldViewPr snapToGrid="0">
      <p:cViewPr>
        <p:scale>
          <a:sx n="75" d="100"/>
          <a:sy n="75" d="100"/>
        </p:scale>
        <p:origin x="284" y="10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3154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047056-A4A4-49C6-B53A-A3B5AD2C9E0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56B0B6-1521-4655-A849-832BDEEDBBA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A7818-9FD1-4A4A-BBB8-A8F7A885158A}" type="datetimeFigureOut">
              <a:rPr lang="en-US" smtClean="0"/>
              <a:t>5/4/2023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6D0097-1060-4E43-8794-A93E30064AC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9457E5-A2BA-4F1E-ACE4-06A1C8C83D1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95B5C-AE81-486B-8299-C690ADF087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3229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68347-4327-4298-850E-31E39F309FB1}" type="datetimeFigureOut">
              <a:rPr lang="en-US" smtClean="0"/>
              <a:t>5/4/2023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22D2F8-28A7-48E8-ADD3-E9583D47D8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918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C7F6B47B-FE57-44F5-B5A8-26DF978ABF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F9444BC-BA6E-47AE-9F54-D7B7A49832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674" y="1327759"/>
            <a:ext cx="4989628" cy="1929505"/>
          </a:xfrm>
          <a:prstGeom prst="rect">
            <a:avLst/>
          </a:prstGeom>
        </p:spPr>
        <p:txBody>
          <a:bodyPr anchor="b"/>
          <a:lstStyle>
            <a:lvl1pPr>
              <a:defRPr sz="4800" cap="all" spc="400"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6ACD8B9-402D-4E40-BE1F-41060444814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934" y="3257264"/>
            <a:ext cx="4989628" cy="81602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408032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rket Opportunity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raphic 36">
            <a:extLst>
              <a:ext uri="{FF2B5EF4-FFF2-40B4-BE49-F238E27FC236}">
                <a16:creationId xmlns:a16="http://schemas.microsoft.com/office/drawing/2014/main" id="{133E6176-F4F6-41F9-8F2A-BA6586E165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48AC667-531B-4E40-98C6-B36847DE06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29799" y="1377876"/>
            <a:ext cx="5097428" cy="918377"/>
          </a:xfrm>
          <a:prstGeom prst="rect">
            <a:avLst/>
          </a:prstGeom>
        </p:spPr>
        <p:txBody>
          <a:bodyPr/>
          <a:lstStyle>
            <a:lvl1pPr algn="ctr">
              <a:defRPr sz="2800" cap="all" spc="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id="{42930722-7AFE-41FC-8830-E2075CE783E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35012" y="2724048"/>
            <a:ext cx="1786461" cy="10723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cap="all" spc="4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6" name="Text Placeholder 14">
            <a:extLst>
              <a:ext uri="{FF2B5EF4-FFF2-40B4-BE49-F238E27FC236}">
                <a16:creationId xmlns:a16="http://schemas.microsoft.com/office/drawing/2014/main" id="{4FD0E59A-1834-4F86-8ED3-1EBC643224D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67209" y="2930881"/>
            <a:ext cx="3639904" cy="38774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cap="none" spc="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subtitle</a:t>
            </a:r>
          </a:p>
        </p:txBody>
      </p:sp>
      <p:sp>
        <p:nvSpPr>
          <p:cNvPr id="27" name="Text Placeholder 14">
            <a:extLst>
              <a:ext uri="{FF2B5EF4-FFF2-40B4-BE49-F238E27FC236}">
                <a16:creationId xmlns:a16="http://schemas.microsoft.com/office/drawing/2014/main" id="{7084F479-66F8-4110-96A2-F3A27ED1C20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267209" y="3282057"/>
            <a:ext cx="3639904" cy="48178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 cap="none" spc="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subtitle</a:t>
            </a:r>
          </a:p>
        </p:txBody>
      </p:sp>
      <p:sp>
        <p:nvSpPr>
          <p:cNvPr id="28" name="Text Placeholder 10">
            <a:extLst>
              <a:ext uri="{FF2B5EF4-FFF2-40B4-BE49-F238E27FC236}">
                <a16:creationId xmlns:a16="http://schemas.microsoft.com/office/drawing/2014/main" id="{DD083869-3E3D-40A3-AE1C-3384E7096AE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535012" y="3882118"/>
            <a:ext cx="1786461" cy="10723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cap="all" spc="4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9" name="Text Placeholder 14">
            <a:extLst>
              <a:ext uri="{FF2B5EF4-FFF2-40B4-BE49-F238E27FC236}">
                <a16:creationId xmlns:a16="http://schemas.microsoft.com/office/drawing/2014/main" id="{ECD259C4-54A9-4BCA-A693-5A8F91D824A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267209" y="4097257"/>
            <a:ext cx="3639905" cy="38774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cap="none" spc="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subtitle</a:t>
            </a:r>
          </a:p>
        </p:txBody>
      </p:sp>
      <p:sp>
        <p:nvSpPr>
          <p:cNvPr id="30" name="Text Placeholder 14">
            <a:extLst>
              <a:ext uri="{FF2B5EF4-FFF2-40B4-BE49-F238E27FC236}">
                <a16:creationId xmlns:a16="http://schemas.microsoft.com/office/drawing/2014/main" id="{3099E6DD-0A81-4AD6-97AD-DB777418E5D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267209" y="4448433"/>
            <a:ext cx="3639905" cy="48178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 cap="none" spc="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subtitle</a:t>
            </a:r>
          </a:p>
        </p:txBody>
      </p:sp>
      <p:sp>
        <p:nvSpPr>
          <p:cNvPr id="31" name="Text Placeholder 10">
            <a:extLst>
              <a:ext uri="{FF2B5EF4-FFF2-40B4-BE49-F238E27FC236}">
                <a16:creationId xmlns:a16="http://schemas.microsoft.com/office/drawing/2014/main" id="{01E19938-3E97-4D01-9075-1BB1AF8DDF0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535012" y="5046627"/>
            <a:ext cx="1786461" cy="10723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cap="all" spc="4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2" name="Text Placeholder 14">
            <a:extLst>
              <a:ext uri="{FF2B5EF4-FFF2-40B4-BE49-F238E27FC236}">
                <a16:creationId xmlns:a16="http://schemas.microsoft.com/office/drawing/2014/main" id="{FA19E736-C7E5-448A-AC90-0EB1D902C0D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258730" y="5267189"/>
            <a:ext cx="3639905" cy="38774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cap="none" spc="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subtitle</a:t>
            </a:r>
          </a:p>
        </p:txBody>
      </p:sp>
      <p:sp>
        <p:nvSpPr>
          <p:cNvPr id="33" name="Text Placeholder 14">
            <a:extLst>
              <a:ext uri="{FF2B5EF4-FFF2-40B4-BE49-F238E27FC236}">
                <a16:creationId xmlns:a16="http://schemas.microsoft.com/office/drawing/2014/main" id="{4C139082-0147-4871-8F86-8D4DFC57E88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258730" y="5618365"/>
            <a:ext cx="3639905" cy="48178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 cap="none" spc="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subtitle</a:t>
            </a:r>
          </a:p>
        </p:txBody>
      </p:sp>
      <p:sp>
        <p:nvSpPr>
          <p:cNvPr id="21" name="Footer Placeholder 15">
            <a:extLst>
              <a:ext uri="{FF2B5EF4-FFF2-40B4-BE49-F238E27FC236}">
                <a16:creationId xmlns:a16="http://schemas.microsoft.com/office/drawing/2014/main" id="{97BCF052-161B-4AD4-AE2D-DED3FA964C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2" name="Slide Number Placeholder 16">
            <a:extLst>
              <a:ext uri="{FF2B5EF4-FFF2-40B4-BE49-F238E27FC236}">
                <a16:creationId xmlns:a16="http://schemas.microsoft.com/office/drawing/2014/main" id="{E388F47C-0B7F-4C1B-B356-52A1CB56DD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" name="Date Placeholder 14">
            <a:extLst>
              <a:ext uri="{FF2B5EF4-FFF2-40B4-BE49-F238E27FC236}">
                <a16:creationId xmlns:a16="http://schemas.microsoft.com/office/drawing/2014/main" id="{4654010E-C1FB-4195-AD8B-03A8DAE01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2608075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Compet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raphic 30">
            <a:extLst>
              <a:ext uri="{FF2B5EF4-FFF2-40B4-BE49-F238E27FC236}">
                <a16:creationId xmlns:a16="http://schemas.microsoft.com/office/drawing/2014/main" id="{84044BB2-E43C-47D4-AA71-04F22AA35E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C0F929B-B0E5-4A66-B6D7-462C68EF7A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34082" y="2232234"/>
            <a:ext cx="7323836" cy="743753"/>
          </a:xfrm>
          <a:prstGeom prst="rect">
            <a:avLst/>
          </a:prstGeom>
        </p:spPr>
        <p:txBody>
          <a:bodyPr/>
          <a:lstStyle>
            <a:lvl1pPr algn="ctr">
              <a:defRPr sz="2800" cap="all" spc="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4" name="Text Placeholder 14">
            <a:extLst>
              <a:ext uri="{FF2B5EF4-FFF2-40B4-BE49-F238E27FC236}">
                <a16:creationId xmlns:a16="http://schemas.microsoft.com/office/drawing/2014/main" id="{04A0468C-03A1-433C-BEB5-89CD0787ABA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469369" y="3317783"/>
            <a:ext cx="4172533" cy="27465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subtitle</a:t>
            </a:r>
          </a:p>
        </p:txBody>
      </p:sp>
      <p:sp>
        <p:nvSpPr>
          <p:cNvPr id="25" name="Text Placeholder 14">
            <a:extLst>
              <a:ext uri="{FF2B5EF4-FFF2-40B4-BE49-F238E27FC236}">
                <a16:creationId xmlns:a16="http://schemas.microsoft.com/office/drawing/2014/main" id="{1345DEAC-8D5A-44A0-9EA3-9A2039ADD04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69369" y="3651424"/>
            <a:ext cx="4172533" cy="232965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chemeClr val="accent6"/>
              </a:buClr>
              <a:buFont typeface="Courier New" panose="02070309020205020404" pitchFamily="49" charset="0"/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26" name="Text Placeholder 14">
            <a:extLst>
              <a:ext uri="{FF2B5EF4-FFF2-40B4-BE49-F238E27FC236}">
                <a16:creationId xmlns:a16="http://schemas.microsoft.com/office/drawing/2014/main" id="{D2839B01-8B79-4655-BADE-8F0A9351936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672448" y="3317783"/>
            <a:ext cx="4172533" cy="27465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subtitle</a:t>
            </a:r>
          </a:p>
        </p:txBody>
      </p:sp>
      <p:sp>
        <p:nvSpPr>
          <p:cNvPr id="27" name="Text Placeholder 14">
            <a:extLst>
              <a:ext uri="{FF2B5EF4-FFF2-40B4-BE49-F238E27FC236}">
                <a16:creationId xmlns:a16="http://schemas.microsoft.com/office/drawing/2014/main" id="{D0AFF7FE-E069-4C57-9F9F-909B7FE43E9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672448" y="3651424"/>
            <a:ext cx="4172533" cy="232965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chemeClr val="accent6"/>
              </a:buClr>
              <a:buFont typeface="Courier New" panose="02070309020205020404" pitchFamily="49" charset="0"/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21" name="Footer Placeholder 15">
            <a:extLst>
              <a:ext uri="{FF2B5EF4-FFF2-40B4-BE49-F238E27FC236}">
                <a16:creationId xmlns:a16="http://schemas.microsoft.com/office/drawing/2014/main" id="{95A4BAFB-A1C5-4E01-9E16-ED02AADB1F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2" name="Slide Number Placeholder 16">
            <a:extLst>
              <a:ext uri="{FF2B5EF4-FFF2-40B4-BE49-F238E27FC236}">
                <a16:creationId xmlns:a16="http://schemas.microsoft.com/office/drawing/2014/main" id="{D2409207-E360-4301-9134-4DA109683D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" name="Date Placeholder 14">
            <a:extLst>
              <a:ext uri="{FF2B5EF4-FFF2-40B4-BE49-F238E27FC236}">
                <a16:creationId xmlns:a16="http://schemas.microsoft.com/office/drawing/2014/main" id="{F78AA50C-2DC6-46C5-B2CE-FB29A305F8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3272142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Competition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9172C710-E0AE-4BB2-88CC-99E77C188C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24C9529-8AA8-4D29-9375-C579768868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4107" y="501519"/>
            <a:ext cx="10515600" cy="492025"/>
          </a:xfrm>
          <a:prstGeom prst="rect">
            <a:avLst/>
          </a:prstGeom>
        </p:spPr>
        <p:txBody>
          <a:bodyPr/>
          <a:lstStyle>
            <a:lvl1pPr>
              <a:defRPr sz="2800" cap="all" spc="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2" name="Text Placeholder 14">
            <a:extLst>
              <a:ext uri="{FF2B5EF4-FFF2-40B4-BE49-F238E27FC236}">
                <a16:creationId xmlns:a16="http://schemas.microsoft.com/office/drawing/2014/main" id="{68E86424-D329-4314-90E5-3475B98D2DD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927206" y="1599947"/>
            <a:ext cx="1706965" cy="492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0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40" name="Text Placeholder 14">
            <a:extLst>
              <a:ext uri="{FF2B5EF4-FFF2-40B4-BE49-F238E27FC236}">
                <a16:creationId xmlns:a16="http://schemas.microsoft.com/office/drawing/2014/main" id="{64DB45FF-E618-4122-91A4-A6E4F2B7FCA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423421" y="2378452"/>
            <a:ext cx="1183179" cy="492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 cap="all" spc="200" baseline="0">
                <a:solidFill>
                  <a:schemeClr val="accent3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54" name="Text Placeholder 14">
            <a:extLst>
              <a:ext uri="{FF2B5EF4-FFF2-40B4-BE49-F238E27FC236}">
                <a16:creationId xmlns:a16="http://schemas.microsoft.com/office/drawing/2014/main" id="{9D03616C-C870-402E-9CD2-D61A8C881CE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43586" y="2129182"/>
            <a:ext cx="1706965" cy="104857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600" cap="all" spc="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49" name="Text Placeholder 14">
            <a:extLst>
              <a:ext uri="{FF2B5EF4-FFF2-40B4-BE49-F238E27FC236}">
                <a16:creationId xmlns:a16="http://schemas.microsoft.com/office/drawing/2014/main" id="{1EFBBB7D-BA85-47E3-B62F-AA1F2F44FB5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234399" y="3528829"/>
            <a:ext cx="1209143" cy="492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0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38" name="Text Placeholder 14">
            <a:extLst>
              <a:ext uri="{FF2B5EF4-FFF2-40B4-BE49-F238E27FC236}">
                <a16:creationId xmlns:a16="http://schemas.microsoft.com/office/drawing/2014/main" id="{956FCC53-780F-4831-91B6-1F8A24502CB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131018" y="3528829"/>
            <a:ext cx="1380681" cy="492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0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44" name="Text Placeholder 14">
            <a:extLst>
              <a:ext uri="{FF2B5EF4-FFF2-40B4-BE49-F238E27FC236}">
                <a16:creationId xmlns:a16="http://schemas.microsoft.com/office/drawing/2014/main" id="{5A939BCA-4047-481F-B0C2-85F9AFDDFAF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322436" y="4634331"/>
            <a:ext cx="1183179" cy="492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 cap="all" spc="200" baseline="0">
                <a:solidFill>
                  <a:schemeClr val="accent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42" name="Text Placeholder 14">
            <a:extLst>
              <a:ext uri="{FF2B5EF4-FFF2-40B4-BE49-F238E27FC236}">
                <a16:creationId xmlns:a16="http://schemas.microsoft.com/office/drawing/2014/main" id="{EEACD572-F95D-4ABE-9CC6-03D3CAF89EB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859913" y="4459860"/>
            <a:ext cx="1183179" cy="492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 cap="all" spc="200" baseline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46" name="Text Placeholder 14">
            <a:extLst>
              <a:ext uri="{FF2B5EF4-FFF2-40B4-BE49-F238E27FC236}">
                <a16:creationId xmlns:a16="http://schemas.microsoft.com/office/drawing/2014/main" id="{F21A51C9-DB80-45BF-8C5D-A0236927289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237403" y="4321788"/>
            <a:ext cx="1183179" cy="492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 cap="all" spc="200" baseline="0">
                <a:solidFill>
                  <a:schemeClr val="accent6">
                    <a:lumMod val="7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34" name="Text Placeholder 14">
            <a:extLst>
              <a:ext uri="{FF2B5EF4-FFF2-40B4-BE49-F238E27FC236}">
                <a16:creationId xmlns:a16="http://schemas.microsoft.com/office/drawing/2014/main" id="{AAF01185-D17F-4327-A264-7BA94434407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927206" y="5468790"/>
            <a:ext cx="1706965" cy="492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0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48" name="Text Placeholder 14">
            <a:extLst>
              <a:ext uri="{FF2B5EF4-FFF2-40B4-BE49-F238E27FC236}">
                <a16:creationId xmlns:a16="http://schemas.microsoft.com/office/drawing/2014/main" id="{0F026DA0-6868-4098-AA73-18F8CB27509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486546" y="5195673"/>
            <a:ext cx="1183179" cy="492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 cap="all" spc="200" baseline="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6886378-0368-485F-8D6E-3C9CB4C63C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2447369" y="3774842"/>
            <a:ext cx="4683649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58EB2C4E-9EF3-4CC7-9BDE-ED5598CCBF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V="1">
            <a:off x="4780689" y="2091972"/>
            <a:ext cx="4678" cy="3376818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ooter Placeholder 15">
            <a:extLst>
              <a:ext uri="{FF2B5EF4-FFF2-40B4-BE49-F238E27FC236}">
                <a16:creationId xmlns:a16="http://schemas.microsoft.com/office/drawing/2014/main" id="{95A4BAFB-A1C5-4E01-9E16-ED02AADB1F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2" name="Slide Number Placeholder 16">
            <a:extLst>
              <a:ext uri="{FF2B5EF4-FFF2-40B4-BE49-F238E27FC236}">
                <a16:creationId xmlns:a16="http://schemas.microsoft.com/office/drawing/2014/main" id="{D2409207-E360-4301-9134-4DA109683D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" name="Date Placeholder 14">
            <a:extLst>
              <a:ext uri="{FF2B5EF4-FFF2-40B4-BE49-F238E27FC236}">
                <a16:creationId xmlns:a16="http://schemas.microsoft.com/office/drawing/2014/main" id="{F78AA50C-2DC6-46C5-B2CE-FB29A305F8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27945453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wth Strateg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FEDCC43F-6D79-4D9A-A842-74287B40D3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3371"/>
            <a:ext cx="12192000" cy="6858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8255D77-6260-4F8F-86E3-D0AAF36FA4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94345" y="1158710"/>
            <a:ext cx="5611660" cy="677782"/>
          </a:xfrm>
          <a:prstGeom prst="rect">
            <a:avLst/>
          </a:prstGeom>
        </p:spPr>
        <p:txBody>
          <a:bodyPr anchor="b"/>
          <a:lstStyle>
            <a:lvl1pPr algn="ctr">
              <a:defRPr sz="2800" cap="all" spc="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5C91A828-665B-4FC2-950E-370DF47348C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519730" y="1836492"/>
            <a:ext cx="5152539" cy="7184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cap="none" spc="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subtitle</a:t>
            </a:r>
          </a:p>
        </p:txBody>
      </p:sp>
      <p:sp>
        <p:nvSpPr>
          <p:cNvPr id="10" name="Text Placeholder 14">
            <a:extLst>
              <a:ext uri="{FF2B5EF4-FFF2-40B4-BE49-F238E27FC236}">
                <a16:creationId xmlns:a16="http://schemas.microsoft.com/office/drawing/2014/main" id="{0BE18AA7-27E7-4763-A428-079E43A450D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833290" y="3262556"/>
            <a:ext cx="1706965" cy="104857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6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6ED488B3-3B38-4DE8-8789-E9C406DB652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053332" y="3262556"/>
            <a:ext cx="1706965" cy="104857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6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19" name="Text Placeholder 14">
            <a:extLst>
              <a:ext uri="{FF2B5EF4-FFF2-40B4-BE49-F238E27FC236}">
                <a16:creationId xmlns:a16="http://schemas.microsoft.com/office/drawing/2014/main" id="{5717E8AA-E5DC-43D1-BED9-1A8F554EB61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197008" y="3262556"/>
            <a:ext cx="1706965" cy="104857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6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83A9D178-AD0E-4E87-97B3-88B79A533B1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62028" y="4704557"/>
            <a:ext cx="2431015" cy="114894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" name="Text Placeholder 14">
            <a:extLst>
              <a:ext uri="{FF2B5EF4-FFF2-40B4-BE49-F238E27FC236}">
                <a16:creationId xmlns:a16="http://schemas.microsoft.com/office/drawing/2014/main" id="{BF8B39EE-8EB7-4880-A9FE-9F98D23984F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691306" y="4704558"/>
            <a:ext cx="2431015" cy="114894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2" name="Text Placeholder 14">
            <a:extLst>
              <a:ext uri="{FF2B5EF4-FFF2-40B4-BE49-F238E27FC236}">
                <a16:creationId xmlns:a16="http://schemas.microsoft.com/office/drawing/2014/main" id="{C74686F1-FD3B-4529-9DBC-C6E34312C5C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834982" y="4704557"/>
            <a:ext cx="2431015" cy="114894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2" name="Footer Placeholder 15">
            <a:extLst>
              <a:ext uri="{FF2B5EF4-FFF2-40B4-BE49-F238E27FC236}">
                <a16:creationId xmlns:a16="http://schemas.microsoft.com/office/drawing/2014/main" id="{0A8B5FF2-6B96-4FE7-A6ED-0C89D74FAD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3" name="Slide Number Placeholder 16">
            <a:extLst>
              <a:ext uri="{FF2B5EF4-FFF2-40B4-BE49-F238E27FC236}">
                <a16:creationId xmlns:a16="http://schemas.microsoft.com/office/drawing/2014/main" id="{B8BB57A8-7823-42A3-BA84-96690BFFDC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Date Placeholder 14">
            <a:extLst>
              <a:ext uri="{FF2B5EF4-FFF2-40B4-BE49-F238E27FC236}">
                <a16:creationId xmlns:a16="http://schemas.microsoft.com/office/drawing/2014/main" id="{902A41BF-FE61-48B9-A0B1-94AAB15381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858706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raphic 35">
            <a:extLst>
              <a:ext uri="{FF2B5EF4-FFF2-40B4-BE49-F238E27FC236}">
                <a16:creationId xmlns:a16="http://schemas.microsoft.com/office/drawing/2014/main" id="{41C2529C-151F-488B-A358-D60A3D5521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3371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E2EB21-CF4E-4578-820A-EACF488B17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6975" y="1144939"/>
            <a:ext cx="5473874" cy="687833"/>
          </a:xfrm>
          <a:prstGeom prst="rect">
            <a:avLst/>
          </a:prstGeom>
        </p:spPr>
        <p:txBody>
          <a:bodyPr anchor="b"/>
          <a:lstStyle>
            <a:lvl1pPr algn="ctr">
              <a:defRPr sz="2800" cap="all" spc="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Text Placeholder 14">
            <a:extLst>
              <a:ext uri="{FF2B5EF4-FFF2-40B4-BE49-F238E27FC236}">
                <a16:creationId xmlns:a16="http://schemas.microsoft.com/office/drawing/2014/main" id="{7F450FCB-3FE4-489F-A4BA-4BF492C226C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519730" y="1836492"/>
            <a:ext cx="5152539" cy="7184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cap="none" spc="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subtitle</a:t>
            </a:r>
          </a:p>
        </p:txBody>
      </p:sp>
      <p:sp>
        <p:nvSpPr>
          <p:cNvPr id="39" name="Text Placeholder 10">
            <a:extLst>
              <a:ext uri="{FF2B5EF4-FFF2-40B4-BE49-F238E27FC236}">
                <a16:creationId xmlns:a16="http://schemas.microsoft.com/office/drawing/2014/main" id="{EB6054A1-FB6D-4599-BAA9-5A51A0FA8C5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63991" y="2822318"/>
            <a:ext cx="3574251" cy="44876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cap="none" spc="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054896-ABA6-49DF-9D5D-B2E6224DD442}"/>
              </a:ext>
            </a:extLst>
          </p:cNvPr>
          <p:cNvSpPr>
            <a:spLocks noGrp="1"/>
          </p:cNvSpPr>
          <p:nvPr>
            <p:ph sz="quarter" idx="32"/>
          </p:nvPr>
        </p:nvSpPr>
        <p:spPr>
          <a:xfrm>
            <a:off x="866775" y="3333750"/>
            <a:ext cx="4352925" cy="26368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0" name="Text Placeholder 10">
            <a:extLst>
              <a:ext uri="{FF2B5EF4-FFF2-40B4-BE49-F238E27FC236}">
                <a16:creationId xmlns:a16="http://schemas.microsoft.com/office/drawing/2014/main" id="{5E9FFDEA-766B-48BC-B5E5-F06563BF4D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479875" y="2829932"/>
            <a:ext cx="3574251" cy="44876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cap="none" spc="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2" name="Footer Placeholder 15">
            <a:extLst>
              <a:ext uri="{FF2B5EF4-FFF2-40B4-BE49-F238E27FC236}">
                <a16:creationId xmlns:a16="http://schemas.microsoft.com/office/drawing/2014/main" id="{067B5EA1-9C03-415F-A792-0E81289DB3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3" name="Slide Number Placeholder 16">
            <a:extLst>
              <a:ext uri="{FF2B5EF4-FFF2-40B4-BE49-F238E27FC236}">
                <a16:creationId xmlns:a16="http://schemas.microsoft.com/office/drawing/2014/main" id="{258AB827-653F-449B-8FE9-EC1E4F1C15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Date Placeholder 14">
            <a:extLst>
              <a:ext uri="{FF2B5EF4-FFF2-40B4-BE49-F238E27FC236}">
                <a16:creationId xmlns:a16="http://schemas.microsoft.com/office/drawing/2014/main" id="{045230A5-30E4-4168-93C9-124C889B63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C1979EE6-6944-48F0-87CE-65E90A3ACC71}"/>
              </a:ext>
            </a:extLst>
          </p:cNvPr>
          <p:cNvSpPr>
            <a:spLocks noGrp="1"/>
          </p:cNvSpPr>
          <p:nvPr>
            <p:ph sz="quarter" idx="33"/>
          </p:nvPr>
        </p:nvSpPr>
        <p:spPr>
          <a:xfrm>
            <a:off x="6433647" y="3333750"/>
            <a:ext cx="4352925" cy="26368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2514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Year Action Pl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raphic 119">
            <a:extLst>
              <a:ext uri="{FF2B5EF4-FFF2-40B4-BE49-F238E27FC236}">
                <a16:creationId xmlns:a16="http://schemas.microsoft.com/office/drawing/2014/main" id="{0D59F18F-5BD3-4E80-A69E-6D92DA9BB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0" name="Group 99">
            <a:extLst>
              <a:ext uri="{FF2B5EF4-FFF2-40B4-BE49-F238E27FC236}">
                <a16:creationId xmlns:a16="http://schemas.microsoft.com/office/drawing/2014/main" id="{79CFC79B-A403-4086-AB1A-E4F1F5AC31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2010137" y="2689356"/>
            <a:ext cx="8510121" cy="0"/>
            <a:chOff x="1504814" y="2488864"/>
            <a:chExt cx="8510121" cy="0"/>
          </a:xfrm>
        </p:grpSpPr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3993C126-30E8-42C9-97ED-B7968CE61D8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504814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710C08B4-5A67-4383-9733-CF6DCA952D8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301137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9736A6D3-72B8-4ADD-83D7-F905F1EB82F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083776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7C048AE4-D798-4F1B-874C-F9044ECC860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880099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224A7533-05E8-464C-81E3-83136E632AF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655896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714E820A-336F-43A8-AB0D-875A28FB90F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452219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6D557188-FB50-4CF1-85AD-28747D97DC4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234858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1AF23435-A9FF-4958-AAD2-BC57F32090C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031181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3B538E04-AA2E-459F-8D6B-7272BF9117A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813820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379A5921-876C-47AA-BF02-FADD423D79B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10143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9B30A0A8-B885-4ACC-A172-7A4408F0C0B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399625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3B7C7B2-16AE-4434-A8AD-0977BCB9459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1698" y="512299"/>
            <a:ext cx="10515600" cy="727388"/>
          </a:xfrm>
          <a:prstGeom prst="rect">
            <a:avLst/>
          </a:prstGeom>
        </p:spPr>
        <p:txBody>
          <a:bodyPr/>
          <a:lstStyle>
            <a:lvl1pPr>
              <a:defRPr sz="2800" cap="all" spc="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1" name="Text Placeholder 14">
            <a:extLst>
              <a:ext uri="{FF2B5EF4-FFF2-40B4-BE49-F238E27FC236}">
                <a16:creationId xmlns:a16="http://schemas.microsoft.com/office/drawing/2014/main" id="{53B0593C-E961-4FCF-8FFD-E10C0FD17BBF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992423" y="1780403"/>
            <a:ext cx="1440088" cy="58624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22" name="Text Placeholder 14">
            <a:extLst>
              <a:ext uri="{FF2B5EF4-FFF2-40B4-BE49-F238E27FC236}">
                <a16:creationId xmlns:a16="http://schemas.microsoft.com/office/drawing/2014/main" id="{82A98F85-0B8A-4F76-813C-C9E7A0AD8804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360668" y="1780403"/>
            <a:ext cx="1440088" cy="58624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23" name="Text Placeholder 14">
            <a:extLst>
              <a:ext uri="{FF2B5EF4-FFF2-40B4-BE49-F238E27FC236}">
                <a16:creationId xmlns:a16="http://schemas.microsoft.com/office/drawing/2014/main" id="{0E645547-1191-4919-804B-D1DC905F3680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8307743" y="1780403"/>
            <a:ext cx="1440088" cy="58624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3" name="Text Placeholder 14">
            <a:extLst>
              <a:ext uri="{FF2B5EF4-FFF2-40B4-BE49-F238E27FC236}">
                <a16:creationId xmlns:a16="http://schemas.microsoft.com/office/drawing/2014/main" id="{70437561-3145-4AA5-B5BF-FC2748828C08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05322" y="2436036"/>
            <a:ext cx="1194201" cy="50172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year</a:t>
            </a:r>
          </a:p>
        </p:txBody>
      </p:sp>
      <p:sp>
        <p:nvSpPr>
          <p:cNvPr id="42" name="Text Placeholder 14">
            <a:extLst>
              <a:ext uri="{FF2B5EF4-FFF2-40B4-BE49-F238E27FC236}">
                <a16:creationId xmlns:a16="http://schemas.microsoft.com/office/drawing/2014/main" id="{25924F20-2A98-40F8-8A1C-BF4BCDC2E91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675402" y="2774313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Text Placeholder 14">
            <a:extLst>
              <a:ext uri="{FF2B5EF4-FFF2-40B4-BE49-F238E27FC236}">
                <a16:creationId xmlns:a16="http://schemas.microsoft.com/office/drawing/2014/main" id="{DFA884F6-1E9E-4CB8-B4C3-3699E85DC2F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464817" y="2774313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" name="Text Placeholder 14">
            <a:extLst>
              <a:ext uri="{FF2B5EF4-FFF2-40B4-BE49-F238E27FC236}">
                <a16:creationId xmlns:a16="http://schemas.microsoft.com/office/drawing/2014/main" id="{7C52539B-C569-4941-87E7-C3EFCFA1B40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54232" y="2774313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Text Placeholder 14">
            <a:extLst>
              <a:ext uri="{FF2B5EF4-FFF2-40B4-BE49-F238E27FC236}">
                <a16:creationId xmlns:a16="http://schemas.microsoft.com/office/drawing/2014/main" id="{9B18D372-BEFC-4475-B0A5-A798E6CFD62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43647" y="2774313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6" name="Text Placeholder 14">
            <a:extLst>
              <a:ext uri="{FF2B5EF4-FFF2-40B4-BE49-F238E27FC236}">
                <a16:creationId xmlns:a16="http://schemas.microsoft.com/office/drawing/2014/main" id="{19FE16DC-63F2-4A3D-A743-C8480AE391F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833062" y="2774313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Text Placeholder 14">
            <a:extLst>
              <a:ext uri="{FF2B5EF4-FFF2-40B4-BE49-F238E27FC236}">
                <a16:creationId xmlns:a16="http://schemas.microsoft.com/office/drawing/2014/main" id="{23422F26-58EB-43A7-A33C-2ADBC2320CF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622477" y="2774313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Text Placeholder 14">
            <a:extLst>
              <a:ext uri="{FF2B5EF4-FFF2-40B4-BE49-F238E27FC236}">
                <a16:creationId xmlns:a16="http://schemas.microsoft.com/office/drawing/2014/main" id="{D9B50A50-093B-4DCA-929F-AF8AB169A47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411892" y="2774313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Text Placeholder 14">
            <a:extLst>
              <a:ext uri="{FF2B5EF4-FFF2-40B4-BE49-F238E27FC236}">
                <a16:creationId xmlns:a16="http://schemas.microsoft.com/office/drawing/2014/main" id="{A60753DF-99A3-4BAF-AA47-4AD0BEAEAED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201307" y="2774313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" name="Text Placeholder 14">
            <a:extLst>
              <a:ext uri="{FF2B5EF4-FFF2-40B4-BE49-F238E27FC236}">
                <a16:creationId xmlns:a16="http://schemas.microsoft.com/office/drawing/2014/main" id="{470DC77E-070B-46BC-B95C-A323D9EEC9D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990722" y="2774313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Text Placeholder 14">
            <a:extLst>
              <a:ext uri="{FF2B5EF4-FFF2-40B4-BE49-F238E27FC236}">
                <a16:creationId xmlns:a16="http://schemas.microsoft.com/office/drawing/2014/main" id="{E7D1C36D-258C-4B31-95BB-6C0127AEEAC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780137" y="2774313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" name="Text Placeholder 14">
            <a:extLst>
              <a:ext uri="{FF2B5EF4-FFF2-40B4-BE49-F238E27FC236}">
                <a16:creationId xmlns:a16="http://schemas.microsoft.com/office/drawing/2014/main" id="{214A7064-793B-4F30-9A33-42069EF6048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569552" y="2774313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" name="Text Placeholder 14">
            <a:extLst>
              <a:ext uri="{FF2B5EF4-FFF2-40B4-BE49-F238E27FC236}">
                <a16:creationId xmlns:a16="http://schemas.microsoft.com/office/drawing/2014/main" id="{5868F5A5-3ED0-4C78-A557-F4B94B123D9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0358963" y="2774313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24" name="Text Placeholder 14">
            <a:extLst>
              <a:ext uri="{FF2B5EF4-FFF2-40B4-BE49-F238E27FC236}">
                <a16:creationId xmlns:a16="http://schemas.microsoft.com/office/drawing/2014/main" id="{A727AB6E-B8DB-4DE5-BF92-3EDCA58B0CD4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992423" y="3563114"/>
            <a:ext cx="1440088" cy="58624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25" name="Text Placeholder 14">
            <a:extLst>
              <a:ext uri="{FF2B5EF4-FFF2-40B4-BE49-F238E27FC236}">
                <a16:creationId xmlns:a16="http://schemas.microsoft.com/office/drawing/2014/main" id="{9E6A60C5-3054-4500-AE04-5766330FED67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939498" y="3563114"/>
            <a:ext cx="1440088" cy="58624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1" cap="none" spc="0" baseline="0">
                <a:solidFill>
                  <a:schemeClr val="accent6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26" name="Text Placeholder 14">
            <a:extLst>
              <a:ext uri="{FF2B5EF4-FFF2-40B4-BE49-F238E27FC236}">
                <a16:creationId xmlns:a16="http://schemas.microsoft.com/office/drawing/2014/main" id="{3984C0A5-C9AE-4249-8578-A0909B41B459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9886573" y="3563114"/>
            <a:ext cx="1440088" cy="58624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4" name="Text Placeholder 14">
            <a:extLst>
              <a:ext uri="{FF2B5EF4-FFF2-40B4-BE49-F238E27FC236}">
                <a16:creationId xmlns:a16="http://schemas.microsoft.com/office/drawing/2014/main" id="{4C9A8467-48EB-4C64-8A54-0526649B91A3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05322" y="4134112"/>
            <a:ext cx="1194201" cy="50172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year</a:t>
            </a:r>
          </a:p>
        </p:txBody>
      </p:sp>
      <p:sp>
        <p:nvSpPr>
          <p:cNvPr id="66" name="Text Placeholder 14">
            <a:extLst>
              <a:ext uri="{FF2B5EF4-FFF2-40B4-BE49-F238E27FC236}">
                <a16:creationId xmlns:a16="http://schemas.microsoft.com/office/drawing/2014/main" id="{11C267AB-B4C6-4059-B2A8-DCF715B29EC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675402" y="4476140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7" name="Text Placeholder 14">
            <a:extLst>
              <a:ext uri="{FF2B5EF4-FFF2-40B4-BE49-F238E27FC236}">
                <a16:creationId xmlns:a16="http://schemas.microsoft.com/office/drawing/2014/main" id="{3BF85ABF-DD16-49D4-9DD2-C35A92EAFE3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464817" y="4476140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8" name="Text Placeholder 14">
            <a:extLst>
              <a:ext uri="{FF2B5EF4-FFF2-40B4-BE49-F238E27FC236}">
                <a16:creationId xmlns:a16="http://schemas.microsoft.com/office/drawing/2014/main" id="{997C6187-BB2F-413C-AC7B-BBAA249AFD0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254232" y="4476140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9" name="Text Placeholder 14">
            <a:extLst>
              <a:ext uri="{FF2B5EF4-FFF2-40B4-BE49-F238E27FC236}">
                <a16:creationId xmlns:a16="http://schemas.microsoft.com/office/drawing/2014/main" id="{96C1DC7A-93B1-4894-AD2D-AC636AC3DABF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043647" y="4476140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0" name="Text Placeholder 14">
            <a:extLst>
              <a:ext uri="{FF2B5EF4-FFF2-40B4-BE49-F238E27FC236}">
                <a16:creationId xmlns:a16="http://schemas.microsoft.com/office/drawing/2014/main" id="{872C35DC-A640-4C27-A87F-380E7440F3F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833062" y="4476140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1" name="Text Placeholder 14">
            <a:extLst>
              <a:ext uri="{FF2B5EF4-FFF2-40B4-BE49-F238E27FC236}">
                <a16:creationId xmlns:a16="http://schemas.microsoft.com/office/drawing/2014/main" id="{02969206-EA35-4C29-B0EB-3FF5636A8AB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622477" y="4476140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2" name="Text Placeholder 14">
            <a:extLst>
              <a:ext uri="{FF2B5EF4-FFF2-40B4-BE49-F238E27FC236}">
                <a16:creationId xmlns:a16="http://schemas.microsoft.com/office/drawing/2014/main" id="{79B642F3-327B-4AF1-85D8-5BE8BA286A1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411892" y="4476140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3" name="Text Placeholder 14">
            <a:extLst>
              <a:ext uri="{FF2B5EF4-FFF2-40B4-BE49-F238E27FC236}">
                <a16:creationId xmlns:a16="http://schemas.microsoft.com/office/drawing/2014/main" id="{0D45BD78-6B19-4D6A-A164-2017ABC7836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201307" y="4476140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4" name="Text Placeholder 14">
            <a:extLst>
              <a:ext uri="{FF2B5EF4-FFF2-40B4-BE49-F238E27FC236}">
                <a16:creationId xmlns:a16="http://schemas.microsoft.com/office/drawing/2014/main" id="{494676D6-C880-49A1-B83E-2D632934D66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990722" y="4476140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5" name="Text Placeholder 14">
            <a:extLst>
              <a:ext uri="{FF2B5EF4-FFF2-40B4-BE49-F238E27FC236}">
                <a16:creationId xmlns:a16="http://schemas.microsoft.com/office/drawing/2014/main" id="{0C07048D-5DEB-4348-8A16-DB77BE49097C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780137" y="4476140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6" name="Text Placeholder 14">
            <a:extLst>
              <a:ext uri="{FF2B5EF4-FFF2-40B4-BE49-F238E27FC236}">
                <a16:creationId xmlns:a16="http://schemas.microsoft.com/office/drawing/2014/main" id="{DCED3D6A-EF8C-4F42-B23B-30ED2C33EAB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569552" y="4476140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7" name="Text Placeholder 14">
            <a:extLst>
              <a:ext uri="{FF2B5EF4-FFF2-40B4-BE49-F238E27FC236}">
                <a16:creationId xmlns:a16="http://schemas.microsoft.com/office/drawing/2014/main" id="{E966B469-8508-4732-8A0A-58429BD0E7B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0358963" y="4476140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97A40874-7B89-4A5D-9562-21D6994C39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2010137" y="4391183"/>
            <a:ext cx="8510121" cy="0"/>
            <a:chOff x="1504814" y="2488864"/>
            <a:chExt cx="8510121" cy="0"/>
          </a:xfrm>
        </p:grpSpPr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32860379-5BA3-4D4F-BAC0-C7783F7552D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504814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DF221EBE-F43A-48CE-8E3D-D0777E2424C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301137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C70DFAA8-4E1B-45F7-B640-2C00AAC65B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083776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067A42DA-2625-4CA8-AEC6-2FBCF01A927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880099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89B3F7FF-9011-4E3D-9DA2-C144F9B7A5E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655896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30EEA406-B4BE-4A22-9879-A86700556BE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452219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F5F5190B-A9FA-4925-81A3-8AF19F70933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234858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93F58E8B-B6D9-46C2-95B1-755AD7B0289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031181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46BED819-4195-456A-8507-0CC09BDCFED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813820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23541D3E-8275-4522-81E7-C83B829D83C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10143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6CD34DF1-D500-4560-A303-92050A81120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399625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Footer Placeholder 15">
            <a:extLst>
              <a:ext uri="{FF2B5EF4-FFF2-40B4-BE49-F238E27FC236}">
                <a16:creationId xmlns:a16="http://schemas.microsoft.com/office/drawing/2014/main" id="{47D7FFC8-D319-4F8D-9F95-39BB21C0E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3" name="Slide Number Placeholder 16">
            <a:extLst>
              <a:ext uri="{FF2B5EF4-FFF2-40B4-BE49-F238E27FC236}">
                <a16:creationId xmlns:a16="http://schemas.microsoft.com/office/drawing/2014/main" id="{8DDD48EC-9DE8-4C43-881A-2597A1DDE2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Date Placeholder 14">
            <a:extLst>
              <a:ext uri="{FF2B5EF4-FFF2-40B4-BE49-F238E27FC236}">
                <a16:creationId xmlns:a16="http://schemas.microsoft.com/office/drawing/2014/main" id="{650B4D37-2FE8-4F27-8951-CF9D947DBA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1691548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nci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phic 17">
            <a:extLst>
              <a:ext uri="{FF2B5EF4-FFF2-40B4-BE49-F238E27FC236}">
                <a16:creationId xmlns:a16="http://schemas.microsoft.com/office/drawing/2014/main" id="{0ADA1982-C216-4747-ACCC-39BC3F50B1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FCD2AA7-E8A5-43C8-A284-AB4951189D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2949" y="527542"/>
            <a:ext cx="6922876" cy="687834"/>
          </a:xfrm>
          <a:prstGeom prst="rect">
            <a:avLst/>
          </a:prstGeom>
        </p:spPr>
        <p:txBody>
          <a:bodyPr/>
          <a:lstStyle>
            <a:lvl1pPr>
              <a:defRPr sz="2800" cap="all" spc="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D681FF-F6BE-41D5-AE6C-B4110384B0F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93738" y="1128713"/>
            <a:ext cx="7654925" cy="50688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Footer Placeholder 15">
            <a:extLst>
              <a:ext uri="{FF2B5EF4-FFF2-40B4-BE49-F238E27FC236}">
                <a16:creationId xmlns:a16="http://schemas.microsoft.com/office/drawing/2014/main" id="{A60E8AF0-85D7-4035-8301-57B3B4977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3" name="Slide Number Placeholder 16">
            <a:extLst>
              <a:ext uri="{FF2B5EF4-FFF2-40B4-BE49-F238E27FC236}">
                <a16:creationId xmlns:a16="http://schemas.microsoft.com/office/drawing/2014/main" id="{481785BD-DC42-4BBE-8C62-BCE6F0EA47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Date Placeholder 14">
            <a:extLst>
              <a:ext uri="{FF2B5EF4-FFF2-40B4-BE49-F238E27FC236}">
                <a16:creationId xmlns:a16="http://schemas.microsoft.com/office/drawing/2014/main" id="{E7886D57-8CCD-43A4-AA49-E96D2EE3EB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10367910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 The Team 4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6F8B9974-85ED-46AA-8617-AC54C847B6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-1"/>
            <a:ext cx="12205220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B6F28C4-DD1C-4E63-87E8-D76D85414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5858" y="2433312"/>
            <a:ext cx="1939480" cy="2115505"/>
          </a:xfrm>
          <a:prstGeom prst="rect">
            <a:avLst/>
          </a:prstGeom>
        </p:spPr>
        <p:txBody>
          <a:bodyPr anchor="ctr"/>
          <a:lstStyle>
            <a:lvl1pPr algn="ctr">
              <a:defRPr sz="2800" cap="all" spc="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3987B23C-61B9-4A48-AD36-5E284812C44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088220" y="2599422"/>
            <a:ext cx="1502806" cy="1502805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CBD4661-3D71-432B-9308-D2D085BDDDC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190425" y="2599420"/>
            <a:ext cx="1502806" cy="1502805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F89712B5-4C74-4247-B444-43F116D582EB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291629" y="2599420"/>
            <a:ext cx="1502806" cy="1502805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33EE5A9D-21AC-4735-98D7-42551FA2C58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387443" y="2599420"/>
            <a:ext cx="1502806" cy="1502805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EDBA775-4308-4BDB-B966-8167F3D04F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975041" y="2486242"/>
            <a:ext cx="1729165" cy="1729165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BDDB0B0-BDCD-459F-AF20-19E1A72176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077246" y="2486240"/>
            <a:ext cx="1729165" cy="1729165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9A8E9D1-9673-42D1-A573-05CDC9EF88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178450" y="2486240"/>
            <a:ext cx="1729165" cy="1729165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2F851C1-89A7-44A6-8617-10C435FCD3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274264" y="2486240"/>
            <a:ext cx="1729165" cy="1729165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 Placeholder 14">
            <a:extLst>
              <a:ext uri="{FF2B5EF4-FFF2-40B4-BE49-F238E27FC236}">
                <a16:creationId xmlns:a16="http://schemas.microsoft.com/office/drawing/2014/main" id="{11C9BE46-D000-4DE5-8AD9-6BFAD927A01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796727" y="4435583"/>
            <a:ext cx="2085792" cy="274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Name</a:t>
            </a:r>
          </a:p>
        </p:txBody>
      </p:sp>
      <p:sp>
        <p:nvSpPr>
          <p:cNvPr id="26" name="Text Placeholder 14">
            <a:extLst>
              <a:ext uri="{FF2B5EF4-FFF2-40B4-BE49-F238E27FC236}">
                <a16:creationId xmlns:a16="http://schemas.microsoft.com/office/drawing/2014/main" id="{5773EC03-0830-4EAE-A7B0-38902833DC2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896865" y="4661551"/>
            <a:ext cx="1885516" cy="36512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0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27" name="Text Placeholder 14">
            <a:extLst>
              <a:ext uri="{FF2B5EF4-FFF2-40B4-BE49-F238E27FC236}">
                <a16:creationId xmlns:a16="http://schemas.microsoft.com/office/drawing/2014/main" id="{32E4889E-0745-4713-90D8-432A681AFCE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898932" y="4435583"/>
            <a:ext cx="2085792" cy="274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Name</a:t>
            </a:r>
          </a:p>
        </p:txBody>
      </p:sp>
      <p:sp>
        <p:nvSpPr>
          <p:cNvPr id="28" name="Text Placeholder 14">
            <a:extLst>
              <a:ext uri="{FF2B5EF4-FFF2-40B4-BE49-F238E27FC236}">
                <a16:creationId xmlns:a16="http://schemas.microsoft.com/office/drawing/2014/main" id="{BFD869E7-29DA-4FEB-AB84-1C1FC3ABAE3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9070" y="4661551"/>
            <a:ext cx="1885516" cy="36512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0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30" name="Text Placeholder 14">
            <a:extLst>
              <a:ext uri="{FF2B5EF4-FFF2-40B4-BE49-F238E27FC236}">
                <a16:creationId xmlns:a16="http://schemas.microsoft.com/office/drawing/2014/main" id="{9E68119B-CDCA-4341-8772-2C5BF80B4E4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000136" y="4435751"/>
            <a:ext cx="2085792" cy="274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Name</a:t>
            </a:r>
          </a:p>
        </p:txBody>
      </p:sp>
      <p:sp>
        <p:nvSpPr>
          <p:cNvPr id="31" name="Text Placeholder 14">
            <a:extLst>
              <a:ext uri="{FF2B5EF4-FFF2-40B4-BE49-F238E27FC236}">
                <a16:creationId xmlns:a16="http://schemas.microsoft.com/office/drawing/2014/main" id="{303A31BF-223A-44A5-84FD-7281FF2E4CD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100274" y="4661551"/>
            <a:ext cx="1885516" cy="36512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0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32" name="Text Placeholder 14">
            <a:extLst>
              <a:ext uri="{FF2B5EF4-FFF2-40B4-BE49-F238E27FC236}">
                <a16:creationId xmlns:a16="http://schemas.microsoft.com/office/drawing/2014/main" id="{666E1F4A-0D75-4B8E-A181-DBEB50FB1D6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095950" y="4435583"/>
            <a:ext cx="2085792" cy="274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Name</a:t>
            </a:r>
          </a:p>
        </p:txBody>
      </p:sp>
      <p:sp>
        <p:nvSpPr>
          <p:cNvPr id="33" name="Text Placeholder 14">
            <a:extLst>
              <a:ext uri="{FF2B5EF4-FFF2-40B4-BE49-F238E27FC236}">
                <a16:creationId xmlns:a16="http://schemas.microsoft.com/office/drawing/2014/main" id="{5EAE80D5-B799-4807-8F81-22C4218233D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196088" y="4661551"/>
            <a:ext cx="1885516" cy="36512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0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39" name="Footer Placeholder 15">
            <a:extLst>
              <a:ext uri="{FF2B5EF4-FFF2-40B4-BE49-F238E27FC236}">
                <a16:creationId xmlns:a16="http://schemas.microsoft.com/office/drawing/2014/main" id="{6F4437FE-F08F-4311-B53A-88E2B729B7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40" name="Slide Number Placeholder 16">
            <a:extLst>
              <a:ext uri="{FF2B5EF4-FFF2-40B4-BE49-F238E27FC236}">
                <a16:creationId xmlns:a16="http://schemas.microsoft.com/office/drawing/2014/main" id="{D0901035-50AC-4DE0-9A34-AAA61EC10E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Date Placeholder 14">
            <a:extLst>
              <a:ext uri="{FF2B5EF4-FFF2-40B4-BE49-F238E27FC236}">
                <a16:creationId xmlns:a16="http://schemas.microsoft.com/office/drawing/2014/main" id="{5FDD3145-ADE2-4744-AF2E-9C8074C858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41914450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 The Team 8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8A79A51B-CC7A-4B36-B457-AF32363881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-1"/>
            <a:ext cx="12205220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019BE9-6149-434A-B185-EE74341126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216" y="2375820"/>
            <a:ext cx="1939480" cy="2218499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90000"/>
              </a:lnSpc>
              <a:spcBef>
                <a:spcPts val="1000"/>
              </a:spcBef>
              <a:defRPr sz="2800" cap="all" spc="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4" name="Picture Placeholder 9">
            <a:extLst>
              <a:ext uri="{FF2B5EF4-FFF2-40B4-BE49-F238E27FC236}">
                <a16:creationId xmlns:a16="http://schemas.microsoft.com/office/drawing/2014/main" id="{18B0121B-CD0E-495B-9B36-4E88EA4A9786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136339" y="1326925"/>
            <a:ext cx="1391577" cy="1391576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81" name="Picture Placeholder 9">
            <a:extLst>
              <a:ext uri="{FF2B5EF4-FFF2-40B4-BE49-F238E27FC236}">
                <a16:creationId xmlns:a16="http://schemas.microsoft.com/office/drawing/2014/main" id="{4508E76D-2071-4546-8DF2-405B38E2E271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5209991" y="1326192"/>
            <a:ext cx="1391577" cy="1391576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85" name="Picture Placeholder 9">
            <a:extLst>
              <a:ext uri="{FF2B5EF4-FFF2-40B4-BE49-F238E27FC236}">
                <a16:creationId xmlns:a16="http://schemas.microsoft.com/office/drawing/2014/main" id="{D319C8D5-E3A6-45C8-8A64-1C1B70C90DD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7305041" y="1335752"/>
            <a:ext cx="1391577" cy="1391576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87" name="Picture Placeholder 9">
            <a:extLst>
              <a:ext uri="{FF2B5EF4-FFF2-40B4-BE49-F238E27FC236}">
                <a16:creationId xmlns:a16="http://schemas.microsoft.com/office/drawing/2014/main" id="{01486F31-E79E-4E60-8749-B8036B3F096A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9384248" y="1326192"/>
            <a:ext cx="1391577" cy="1391576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139AA92-1781-41FF-9168-9F70B1CD9F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031536" y="1222122"/>
            <a:ext cx="1601183" cy="1601183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5FE36F90-735E-43D7-854A-0347B80505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796727" y="2972370"/>
            <a:ext cx="2085792" cy="274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Name</a:t>
            </a:r>
          </a:p>
        </p:txBody>
      </p:sp>
      <p:sp>
        <p:nvSpPr>
          <p:cNvPr id="42" name="Text Placeholder 14">
            <a:extLst>
              <a:ext uri="{FF2B5EF4-FFF2-40B4-BE49-F238E27FC236}">
                <a16:creationId xmlns:a16="http://schemas.microsoft.com/office/drawing/2014/main" id="{2D0125FE-7543-4B0C-8C50-D4F2949EE8A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896865" y="3198338"/>
            <a:ext cx="1885516" cy="36512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0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43" name="Text Placeholder 14">
            <a:extLst>
              <a:ext uri="{FF2B5EF4-FFF2-40B4-BE49-F238E27FC236}">
                <a16:creationId xmlns:a16="http://schemas.microsoft.com/office/drawing/2014/main" id="{839FFFF4-4A0D-40BD-B34D-CD03D03FBEC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898932" y="2972370"/>
            <a:ext cx="2085792" cy="274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Name</a:t>
            </a:r>
          </a:p>
        </p:txBody>
      </p:sp>
      <p:sp>
        <p:nvSpPr>
          <p:cNvPr id="44" name="Text Placeholder 14">
            <a:extLst>
              <a:ext uri="{FF2B5EF4-FFF2-40B4-BE49-F238E27FC236}">
                <a16:creationId xmlns:a16="http://schemas.microsoft.com/office/drawing/2014/main" id="{2697A53A-8491-4753-901E-02236DC0D5C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9070" y="3198338"/>
            <a:ext cx="1885516" cy="36512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0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45" name="Text Placeholder 14">
            <a:extLst>
              <a:ext uri="{FF2B5EF4-FFF2-40B4-BE49-F238E27FC236}">
                <a16:creationId xmlns:a16="http://schemas.microsoft.com/office/drawing/2014/main" id="{A51D26D1-89AE-43E7-8F1B-E28B18019F8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000136" y="2972538"/>
            <a:ext cx="2085792" cy="274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Name</a:t>
            </a:r>
          </a:p>
        </p:txBody>
      </p:sp>
      <p:sp>
        <p:nvSpPr>
          <p:cNvPr id="46" name="Text Placeholder 14">
            <a:extLst>
              <a:ext uri="{FF2B5EF4-FFF2-40B4-BE49-F238E27FC236}">
                <a16:creationId xmlns:a16="http://schemas.microsoft.com/office/drawing/2014/main" id="{0191059F-A4F0-4F1C-8237-308B7AD3F97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100274" y="3198338"/>
            <a:ext cx="1885516" cy="36512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0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47" name="Text Placeholder 14">
            <a:extLst>
              <a:ext uri="{FF2B5EF4-FFF2-40B4-BE49-F238E27FC236}">
                <a16:creationId xmlns:a16="http://schemas.microsoft.com/office/drawing/2014/main" id="{CFCD3D62-2515-40AC-A8A1-F7786244B36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095950" y="2972370"/>
            <a:ext cx="2085792" cy="274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Name</a:t>
            </a:r>
          </a:p>
        </p:txBody>
      </p:sp>
      <p:sp>
        <p:nvSpPr>
          <p:cNvPr id="48" name="Text Placeholder 14">
            <a:extLst>
              <a:ext uri="{FF2B5EF4-FFF2-40B4-BE49-F238E27FC236}">
                <a16:creationId xmlns:a16="http://schemas.microsoft.com/office/drawing/2014/main" id="{96332DF1-A140-4DDE-9D59-EEF6D503A8D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196088" y="3198338"/>
            <a:ext cx="1885516" cy="36512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0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97" name="Picture Placeholder 9">
            <a:extLst>
              <a:ext uri="{FF2B5EF4-FFF2-40B4-BE49-F238E27FC236}">
                <a16:creationId xmlns:a16="http://schemas.microsoft.com/office/drawing/2014/main" id="{74EEDA10-EB71-4CAE-80C3-9C8B46E6DF07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3136338" y="3967833"/>
            <a:ext cx="1391577" cy="1391576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99" name="Picture Placeholder 9">
            <a:extLst>
              <a:ext uri="{FF2B5EF4-FFF2-40B4-BE49-F238E27FC236}">
                <a16:creationId xmlns:a16="http://schemas.microsoft.com/office/drawing/2014/main" id="{B9B031BF-4314-4A3C-B53C-3958CC4E6228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5209990" y="3967100"/>
            <a:ext cx="1391577" cy="1391576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101" name="Picture Placeholder 9">
            <a:extLst>
              <a:ext uri="{FF2B5EF4-FFF2-40B4-BE49-F238E27FC236}">
                <a16:creationId xmlns:a16="http://schemas.microsoft.com/office/drawing/2014/main" id="{BC693B9A-3B30-4605-8EB8-2F155D0A4D7C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7305040" y="3976660"/>
            <a:ext cx="1391577" cy="1391576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103" name="Picture Placeholder 9">
            <a:extLst>
              <a:ext uri="{FF2B5EF4-FFF2-40B4-BE49-F238E27FC236}">
                <a16:creationId xmlns:a16="http://schemas.microsoft.com/office/drawing/2014/main" id="{B4CC215D-FD31-4423-900D-14FF4F457AFA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9384247" y="3967100"/>
            <a:ext cx="1391577" cy="1391576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73" name="Text Placeholder 14">
            <a:extLst>
              <a:ext uri="{FF2B5EF4-FFF2-40B4-BE49-F238E27FC236}">
                <a16:creationId xmlns:a16="http://schemas.microsoft.com/office/drawing/2014/main" id="{D4954E76-6CE5-4657-B73B-9875EBBEE00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796727" y="5587307"/>
            <a:ext cx="2085792" cy="274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Name</a:t>
            </a:r>
          </a:p>
        </p:txBody>
      </p:sp>
      <p:sp>
        <p:nvSpPr>
          <p:cNvPr id="74" name="Text Placeholder 14">
            <a:extLst>
              <a:ext uri="{FF2B5EF4-FFF2-40B4-BE49-F238E27FC236}">
                <a16:creationId xmlns:a16="http://schemas.microsoft.com/office/drawing/2014/main" id="{E361B92F-F111-450A-A880-C34503792307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2896865" y="5813275"/>
            <a:ext cx="1885516" cy="36512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0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75" name="Text Placeholder 14">
            <a:extLst>
              <a:ext uri="{FF2B5EF4-FFF2-40B4-BE49-F238E27FC236}">
                <a16:creationId xmlns:a16="http://schemas.microsoft.com/office/drawing/2014/main" id="{375C0FEC-10E7-43EA-953F-8CB9B43D05D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898932" y="5587307"/>
            <a:ext cx="2085792" cy="274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Name</a:t>
            </a:r>
          </a:p>
        </p:txBody>
      </p:sp>
      <p:sp>
        <p:nvSpPr>
          <p:cNvPr id="76" name="Text Placeholder 14">
            <a:extLst>
              <a:ext uri="{FF2B5EF4-FFF2-40B4-BE49-F238E27FC236}">
                <a16:creationId xmlns:a16="http://schemas.microsoft.com/office/drawing/2014/main" id="{84B1D0A0-DE01-44D1-9B3D-C05DBE9FF75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999070" y="5813275"/>
            <a:ext cx="1885516" cy="36512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0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77" name="Text Placeholder 14">
            <a:extLst>
              <a:ext uri="{FF2B5EF4-FFF2-40B4-BE49-F238E27FC236}">
                <a16:creationId xmlns:a16="http://schemas.microsoft.com/office/drawing/2014/main" id="{DB6914BB-9516-4473-A02F-1A325FA7EF4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000136" y="5587475"/>
            <a:ext cx="2085792" cy="274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Name</a:t>
            </a:r>
          </a:p>
        </p:txBody>
      </p:sp>
      <p:sp>
        <p:nvSpPr>
          <p:cNvPr id="78" name="Text Placeholder 14">
            <a:extLst>
              <a:ext uri="{FF2B5EF4-FFF2-40B4-BE49-F238E27FC236}">
                <a16:creationId xmlns:a16="http://schemas.microsoft.com/office/drawing/2014/main" id="{FEE30418-F1D4-4D16-A984-FAA6CA0C74B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100274" y="5813275"/>
            <a:ext cx="1885516" cy="36512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0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79" name="Text Placeholder 14">
            <a:extLst>
              <a:ext uri="{FF2B5EF4-FFF2-40B4-BE49-F238E27FC236}">
                <a16:creationId xmlns:a16="http://schemas.microsoft.com/office/drawing/2014/main" id="{6D336D9D-1BA1-44AE-96D0-3ABDA2E02FB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095950" y="5587307"/>
            <a:ext cx="2085792" cy="274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Name</a:t>
            </a:r>
          </a:p>
        </p:txBody>
      </p:sp>
      <p:sp>
        <p:nvSpPr>
          <p:cNvPr id="80" name="Text Placeholder 14">
            <a:extLst>
              <a:ext uri="{FF2B5EF4-FFF2-40B4-BE49-F238E27FC236}">
                <a16:creationId xmlns:a16="http://schemas.microsoft.com/office/drawing/2014/main" id="{6CFC9B87-2AEB-414D-90C4-B7F8F4AA908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92018" y="5813275"/>
            <a:ext cx="1885515" cy="36512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0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9DC42105-8FBF-4317-8822-399B1F791A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105188" y="1221389"/>
            <a:ext cx="1601183" cy="1601183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644C80F9-E615-4699-A719-131E620117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200238" y="1230949"/>
            <a:ext cx="1601183" cy="1601183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191882A0-07C5-40D6-9520-02882775B2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279445" y="1221389"/>
            <a:ext cx="1601183" cy="1601183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242E90BB-F1EA-466F-939C-623189DF3A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031535" y="3863030"/>
            <a:ext cx="1601183" cy="1601183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CBBFD36F-B307-4513-ABAD-4A02FF7371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105187" y="3862297"/>
            <a:ext cx="1601183" cy="1601183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2E69D0B1-6D57-4A70-9C3C-F3A072AAA3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200237" y="3871857"/>
            <a:ext cx="1601183" cy="1601183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95C6593C-7D72-47FB-AACE-F8848EAFA3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279444" y="3862297"/>
            <a:ext cx="1601183" cy="1601183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Footer Placeholder 15">
            <a:extLst>
              <a:ext uri="{FF2B5EF4-FFF2-40B4-BE49-F238E27FC236}">
                <a16:creationId xmlns:a16="http://schemas.microsoft.com/office/drawing/2014/main" id="{75E80FB1-82CC-4144-A899-130449B1AC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06" name="Slide Number Placeholder 16">
            <a:extLst>
              <a:ext uri="{FF2B5EF4-FFF2-40B4-BE49-F238E27FC236}">
                <a16:creationId xmlns:a16="http://schemas.microsoft.com/office/drawing/2014/main" id="{10233900-5A86-4114-B6F5-3A0EA053C0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7" name="Date Placeholder 14">
            <a:extLst>
              <a:ext uri="{FF2B5EF4-FFF2-40B4-BE49-F238E27FC236}">
                <a16:creationId xmlns:a16="http://schemas.microsoft.com/office/drawing/2014/main" id="{FD1BC0B7-CAA7-4673-9A20-4EFEDC54FC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18023333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n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raphic 49">
            <a:extLst>
              <a:ext uri="{FF2B5EF4-FFF2-40B4-BE49-F238E27FC236}">
                <a16:creationId xmlns:a16="http://schemas.microsoft.com/office/drawing/2014/main" id="{17DE9787-F8D7-4BBC-B3C0-144EEF4730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B7F666A-7AF7-4FC6-99DD-E06ED83C2E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31507" y="412356"/>
            <a:ext cx="5561556" cy="567670"/>
          </a:xfrm>
          <a:prstGeom prst="rect">
            <a:avLst/>
          </a:prstGeom>
        </p:spPr>
        <p:txBody>
          <a:bodyPr/>
          <a:lstStyle>
            <a:lvl1pPr algn="ctr">
              <a:defRPr sz="2800" cap="all" spc="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5" name="Text Placeholder 10">
            <a:extLst>
              <a:ext uri="{FF2B5EF4-FFF2-40B4-BE49-F238E27FC236}">
                <a16:creationId xmlns:a16="http://schemas.microsoft.com/office/drawing/2014/main" id="{F2A51B67-A536-47ED-9C35-D2A4CF04342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30273" y="2216292"/>
            <a:ext cx="1611892" cy="115163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000" cap="all" spc="400" baseline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49" name="Text Placeholder 10">
            <a:extLst>
              <a:ext uri="{FF2B5EF4-FFF2-40B4-BE49-F238E27FC236}">
                <a16:creationId xmlns:a16="http://schemas.microsoft.com/office/drawing/2014/main" id="{22B9C39F-D011-4AC3-A4D5-F61A1CB3650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613801" y="2216293"/>
            <a:ext cx="1611892" cy="115163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000" cap="all" spc="400" baseline="0">
                <a:solidFill>
                  <a:schemeClr val="accent6">
                    <a:lumMod val="7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47" name="Text Placeholder 10">
            <a:extLst>
              <a:ext uri="{FF2B5EF4-FFF2-40B4-BE49-F238E27FC236}">
                <a16:creationId xmlns:a16="http://schemas.microsoft.com/office/drawing/2014/main" id="{4ACDF114-02BD-4A37-9BE7-AA8094B7CD2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97329" y="2216293"/>
            <a:ext cx="1611892" cy="115163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000" cap="all" spc="400" baseline="0">
                <a:solidFill>
                  <a:schemeClr val="accent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48" name="Text Placeholder 10">
            <a:extLst>
              <a:ext uri="{FF2B5EF4-FFF2-40B4-BE49-F238E27FC236}">
                <a16:creationId xmlns:a16="http://schemas.microsoft.com/office/drawing/2014/main" id="{E3852728-C736-414F-BEC0-31AB3A704D1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980856" y="2216293"/>
            <a:ext cx="1611892" cy="115163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000" cap="all" spc="400" baseline="0">
                <a:solidFill>
                  <a:schemeClr val="accent3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37" name="Text Placeholder 14">
            <a:extLst>
              <a:ext uri="{FF2B5EF4-FFF2-40B4-BE49-F238E27FC236}">
                <a16:creationId xmlns:a16="http://schemas.microsoft.com/office/drawing/2014/main" id="{6B731840-A0DA-423D-9AD1-D542C17BA99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5026" y="3927568"/>
            <a:ext cx="2382386" cy="613702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cap="none" spc="200" baseline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38" name="Text Placeholder 14">
            <a:extLst>
              <a:ext uri="{FF2B5EF4-FFF2-40B4-BE49-F238E27FC236}">
                <a16:creationId xmlns:a16="http://schemas.microsoft.com/office/drawing/2014/main" id="{1E47A2D3-1E75-488B-A7B8-CB951C8CFBF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5026" y="4519311"/>
            <a:ext cx="2382386" cy="85793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" name="Text Placeholder 14">
            <a:extLst>
              <a:ext uri="{FF2B5EF4-FFF2-40B4-BE49-F238E27FC236}">
                <a16:creationId xmlns:a16="http://schemas.microsoft.com/office/drawing/2014/main" id="{2D6ADA9B-155A-4D54-8FCB-993ADEDA793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228554" y="3927568"/>
            <a:ext cx="2382386" cy="613702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cap="none" spc="200" baseline="0">
                <a:solidFill>
                  <a:schemeClr val="accent6">
                    <a:lumMod val="7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40" name="Text Placeholder 14">
            <a:extLst>
              <a:ext uri="{FF2B5EF4-FFF2-40B4-BE49-F238E27FC236}">
                <a16:creationId xmlns:a16="http://schemas.microsoft.com/office/drawing/2014/main" id="{EF3CF6C8-7D4D-4E50-B616-0431BD4830E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28554" y="4519311"/>
            <a:ext cx="2382386" cy="85793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1CDF49FC-54E3-44AE-A97C-193A25AD6CB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912082" y="3927568"/>
            <a:ext cx="2382386" cy="613702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cap="none" spc="200" baseline="0">
                <a:solidFill>
                  <a:schemeClr val="accent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42" name="Text Placeholder 14">
            <a:extLst>
              <a:ext uri="{FF2B5EF4-FFF2-40B4-BE49-F238E27FC236}">
                <a16:creationId xmlns:a16="http://schemas.microsoft.com/office/drawing/2014/main" id="{742DE5D9-5D04-4F7F-9F34-7048181858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12082" y="4519311"/>
            <a:ext cx="2382386" cy="85793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Text Placeholder 14">
            <a:extLst>
              <a:ext uri="{FF2B5EF4-FFF2-40B4-BE49-F238E27FC236}">
                <a16:creationId xmlns:a16="http://schemas.microsoft.com/office/drawing/2014/main" id="{5F0B8140-B940-4531-9562-8D79015D941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595609" y="3927568"/>
            <a:ext cx="2382386" cy="613702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cap="none" spc="200" baseline="0">
                <a:solidFill>
                  <a:schemeClr val="accent3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44" name="Text Placeholder 14">
            <a:extLst>
              <a:ext uri="{FF2B5EF4-FFF2-40B4-BE49-F238E27FC236}">
                <a16:creationId xmlns:a16="http://schemas.microsoft.com/office/drawing/2014/main" id="{849CC034-065E-48F0-985D-B80C1520023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595609" y="4519311"/>
            <a:ext cx="2382386" cy="85793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2" name="Footer Placeholder 15">
            <a:extLst>
              <a:ext uri="{FF2B5EF4-FFF2-40B4-BE49-F238E27FC236}">
                <a16:creationId xmlns:a16="http://schemas.microsoft.com/office/drawing/2014/main" id="{8035ED58-36EB-4147-BCAF-919ADD4DD5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3" name="Slide Number Placeholder 16">
            <a:extLst>
              <a:ext uri="{FF2B5EF4-FFF2-40B4-BE49-F238E27FC236}">
                <a16:creationId xmlns:a16="http://schemas.microsoft.com/office/drawing/2014/main" id="{7D46932B-0FD6-4226-B251-4B81546121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Date Placeholder 14">
            <a:extLst>
              <a:ext uri="{FF2B5EF4-FFF2-40B4-BE49-F238E27FC236}">
                <a16:creationId xmlns:a16="http://schemas.microsoft.com/office/drawing/2014/main" id="{56763F7F-D8C0-4AC6-96D0-C445984C5C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738281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raphic 36">
            <a:extLst>
              <a:ext uri="{FF2B5EF4-FFF2-40B4-BE49-F238E27FC236}">
                <a16:creationId xmlns:a16="http://schemas.microsoft.com/office/drawing/2014/main" id="{65AAE033-7EA4-4A87-A126-29FE427645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1" name="Oval 30">
            <a:extLst>
              <a:ext uri="{FF2B5EF4-FFF2-40B4-BE49-F238E27FC236}">
                <a16:creationId xmlns:a16="http://schemas.microsoft.com/office/drawing/2014/main" id="{A5F6FE17-A48F-4A3E-8719-1DE83CD6B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462048" y="1199853"/>
            <a:ext cx="3929901" cy="3929901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F73882-4B79-419D-89EE-4B7CED18D9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1623" y="2210810"/>
            <a:ext cx="4579970" cy="538038"/>
          </a:xfrm>
          <a:prstGeom prst="rect">
            <a:avLst/>
          </a:prstGeom>
        </p:spPr>
        <p:txBody>
          <a:bodyPr/>
          <a:lstStyle>
            <a:lvl1pPr>
              <a:defRPr sz="2800" cap="all" spc="400"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F50E1F4-245D-4104-AFDB-25D35D7C5C0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4661" y="2747550"/>
            <a:ext cx="5309918" cy="287203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73A2FF74-415E-49BB-B2ED-E04C7B50BDE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663453" y="1433033"/>
            <a:ext cx="3527091" cy="3463540"/>
          </a:xfrm>
          <a:prstGeom prst="ellipse">
            <a:avLst/>
          </a:prstGeom>
        </p:spPr>
        <p:txBody>
          <a:bodyPr/>
          <a:lstStyle>
            <a:lvl1pPr marL="0" indent="0" algn="ctr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20" name="Footer Placeholder 15">
            <a:extLst>
              <a:ext uri="{FF2B5EF4-FFF2-40B4-BE49-F238E27FC236}">
                <a16:creationId xmlns:a16="http://schemas.microsoft.com/office/drawing/2014/main" id="{1847553A-14C8-45EB-88C7-05CE63B7E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1" name="Slide Number Placeholder 16">
            <a:extLst>
              <a:ext uri="{FF2B5EF4-FFF2-40B4-BE49-F238E27FC236}">
                <a16:creationId xmlns:a16="http://schemas.microsoft.com/office/drawing/2014/main" id="{E7FABA93-7D08-4CFE-B3A8-D44B1A0F36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2" name="Date Placeholder 14">
            <a:extLst>
              <a:ext uri="{FF2B5EF4-FFF2-40B4-BE49-F238E27FC236}">
                <a16:creationId xmlns:a16="http://schemas.microsoft.com/office/drawing/2014/main" id="{FBD26C03-0B97-464A-A39C-A1F339DBAC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22609222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phic 18">
            <a:extLst>
              <a:ext uri="{FF2B5EF4-FFF2-40B4-BE49-F238E27FC236}">
                <a16:creationId xmlns:a16="http://schemas.microsoft.com/office/drawing/2014/main" id="{03BA4599-9856-44E7-A2B6-2354614AF7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7B14DA-64F0-4FA7-9A51-F4DB18154D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79441" y="1259911"/>
            <a:ext cx="5124189" cy="492302"/>
          </a:xfrm>
          <a:prstGeom prst="rect">
            <a:avLst/>
          </a:prstGeom>
        </p:spPr>
        <p:txBody>
          <a:bodyPr/>
          <a:lstStyle>
            <a:lvl1pPr>
              <a:defRPr sz="2800" cap="all" spc="400"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DC4C8188-3DF6-4730-A43A-B789F03449D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79441" y="1752212"/>
            <a:ext cx="4856479" cy="241338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3" name="Footer Placeholder 15">
            <a:extLst>
              <a:ext uri="{FF2B5EF4-FFF2-40B4-BE49-F238E27FC236}">
                <a16:creationId xmlns:a16="http://schemas.microsoft.com/office/drawing/2014/main" id="{E06D1BDE-6908-49BA-9900-53DFFF4B1E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4" name="Slide Number Placeholder 16">
            <a:extLst>
              <a:ext uri="{FF2B5EF4-FFF2-40B4-BE49-F238E27FC236}">
                <a16:creationId xmlns:a16="http://schemas.microsoft.com/office/drawing/2014/main" id="{1C3470F5-DE33-49A4-AE82-D8EA10A4FC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63DCFC99-67D1-468A-8498-B3C1C90B4C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18344077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FE551AED-617A-4A51-AA8F-586F3703B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60DB23A-E569-444D-8607-FD404EECF3B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6850" y="563671"/>
            <a:ext cx="4989629" cy="2387771"/>
          </a:xfrm>
          <a:prstGeom prst="rect">
            <a:avLst/>
          </a:prstGeom>
        </p:spPr>
        <p:txBody>
          <a:bodyPr anchor="b"/>
          <a:lstStyle>
            <a:lvl1pPr algn="ctr">
              <a:defRPr sz="4800" cap="all" spc="400"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72B0D3D1-FC7B-43D5-B514-082D63A90ED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26852" y="3531676"/>
            <a:ext cx="4989628" cy="17565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18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2" name="Footer Placeholder 15">
            <a:extLst>
              <a:ext uri="{FF2B5EF4-FFF2-40B4-BE49-F238E27FC236}">
                <a16:creationId xmlns:a16="http://schemas.microsoft.com/office/drawing/2014/main" id="{CC2E4653-FDDE-4AC5-A23D-4269479ADC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3" name="Slide Number Placeholder 16">
            <a:extLst>
              <a:ext uri="{FF2B5EF4-FFF2-40B4-BE49-F238E27FC236}">
                <a16:creationId xmlns:a16="http://schemas.microsoft.com/office/drawing/2014/main" id="{C3F5CE00-2FB1-4930-8D2C-DB4DFDB2FD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Date Placeholder 14">
            <a:extLst>
              <a:ext uri="{FF2B5EF4-FFF2-40B4-BE49-F238E27FC236}">
                <a16:creationId xmlns:a16="http://schemas.microsoft.com/office/drawing/2014/main" id="{2CEBC169-C2E2-4153-8A08-6B982C0D54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79888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bl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EC80EFA4-265B-48D2-AE72-8585EEED64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C648289-A550-4F4F-96C8-3D82FCE942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87069" y="695093"/>
            <a:ext cx="4919354" cy="667498"/>
          </a:xfrm>
          <a:prstGeom prst="rect">
            <a:avLst/>
          </a:prstGeom>
        </p:spPr>
        <p:txBody>
          <a:bodyPr/>
          <a:lstStyle>
            <a:lvl1pPr>
              <a:defRPr sz="2800" cap="all" spc="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6" name="Text Placeholder 14">
            <a:extLst>
              <a:ext uri="{FF2B5EF4-FFF2-40B4-BE49-F238E27FC236}">
                <a16:creationId xmlns:a16="http://schemas.microsoft.com/office/drawing/2014/main" id="{33EEFC4F-DE64-450E-9DD5-65D08E123C2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99594" y="1873815"/>
            <a:ext cx="2556579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8" name="Text Placeholder 14">
            <a:extLst>
              <a:ext uri="{FF2B5EF4-FFF2-40B4-BE49-F238E27FC236}">
                <a16:creationId xmlns:a16="http://schemas.microsoft.com/office/drawing/2014/main" id="{38C58F5B-7BA2-42E8-B66A-4561678ADDC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99595" y="2178444"/>
            <a:ext cx="2556579" cy="132823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6743AAE-DD8A-4954-B033-100DF6D9755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538997" y="1873815"/>
            <a:ext cx="2556578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B7B5D3C5-66A2-486B-9B1D-A7075D150C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38997" y="2178444"/>
            <a:ext cx="2556578" cy="129108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" name="Text Placeholder 14">
            <a:extLst>
              <a:ext uri="{FF2B5EF4-FFF2-40B4-BE49-F238E27FC236}">
                <a16:creationId xmlns:a16="http://schemas.microsoft.com/office/drawing/2014/main" id="{AD063EDB-47FD-44F8-9344-12CBC2AE0B7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199595" y="4071261"/>
            <a:ext cx="2556577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22" name="Text Placeholder 14">
            <a:extLst>
              <a:ext uri="{FF2B5EF4-FFF2-40B4-BE49-F238E27FC236}">
                <a16:creationId xmlns:a16="http://schemas.microsoft.com/office/drawing/2014/main" id="{94586DE3-CDE9-4337-A49D-C1031595E36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199596" y="4383943"/>
            <a:ext cx="2556577" cy="132823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Text Placeholder 14">
            <a:extLst>
              <a:ext uri="{FF2B5EF4-FFF2-40B4-BE49-F238E27FC236}">
                <a16:creationId xmlns:a16="http://schemas.microsoft.com/office/drawing/2014/main" id="{64F0745D-06FC-4840-B9DF-3176DEDA6F6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538997" y="4071261"/>
            <a:ext cx="2556578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F29A1EC1-1F01-46ED-BF67-15FE9E12068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538997" y="4375890"/>
            <a:ext cx="2556578" cy="129108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" name="Footer Placeholder 15">
            <a:extLst>
              <a:ext uri="{FF2B5EF4-FFF2-40B4-BE49-F238E27FC236}">
                <a16:creationId xmlns:a16="http://schemas.microsoft.com/office/drawing/2014/main" id="{B2A74AF7-DFFE-4795-8CF0-8C90F6C3E5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42" name="Slide Number Placeholder 16">
            <a:extLst>
              <a:ext uri="{FF2B5EF4-FFF2-40B4-BE49-F238E27FC236}">
                <a16:creationId xmlns:a16="http://schemas.microsoft.com/office/drawing/2014/main" id="{13F4D90B-645E-4CFF-8AA0-91C269845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3" name="Date Placeholder 14">
            <a:extLst>
              <a:ext uri="{FF2B5EF4-FFF2-40B4-BE49-F238E27FC236}">
                <a16:creationId xmlns:a16="http://schemas.microsoft.com/office/drawing/2014/main" id="{21EA3114-5B31-47ED-9AB6-EE59E58037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2074144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u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86D81B66-9FC1-4E48-808B-98B1726D47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747F51C0-908A-420C-B5BC-5685D0E9523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09716" y="1823625"/>
            <a:ext cx="4719884" cy="580030"/>
          </a:xfrm>
          <a:prstGeom prst="rect">
            <a:avLst/>
          </a:prstGeom>
        </p:spPr>
        <p:txBody>
          <a:bodyPr/>
          <a:lstStyle>
            <a:lvl1pPr algn="ctr">
              <a:defRPr sz="2800" cap="all" spc="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6" name="Text Placeholder 14">
            <a:extLst>
              <a:ext uri="{FF2B5EF4-FFF2-40B4-BE49-F238E27FC236}">
                <a16:creationId xmlns:a16="http://schemas.microsoft.com/office/drawing/2014/main" id="{4F835D01-B0D4-49D8-B947-C2062305C5C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005" y="4230943"/>
            <a:ext cx="2640803" cy="3651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27" name="Text Placeholder 14">
            <a:extLst>
              <a:ext uri="{FF2B5EF4-FFF2-40B4-BE49-F238E27FC236}">
                <a16:creationId xmlns:a16="http://schemas.microsoft.com/office/drawing/2014/main" id="{0B4ACDBA-7606-44B8-B1E1-C4750F8952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9005" y="4546458"/>
            <a:ext cx="2640803" cy="161641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" name="Text Placeholder 14">
            <a:extLst>
              <a:ext uri="{FF2B5EF4-FFF2-40B4-BE49-F238E27FC236}">
                <a16:creationId xmlns:a16="http://schemas.microsoft.com/office/drawing/2014/main" id="{D24600D7-8A94-406B-9274-351140BE27D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237502" y="4234631"/>
            <a:ext cx="2640803" cy="3651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28" name="Text Placeholder 14">
            <a:extLst>
              <a:ext uri="{FF2B5EF4-FFF2-40B4-BE49-F238E27FC236}">
                <a16:creationId xmlns:a16="http://schemas.microsoft.com/office/drawing/2014/main" id="{5FE6844F-9BC3-4E56-82B1-0B53BE292BA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237503" y="4550146"/>
            <a:ext cx="2640803" cy="161641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3" name="Text Placeholder 14">
            <a:extLst>
              <a:ext uri="{FF2B5EF4-FFF2-40B4-BE49-F238E27FC236}">
                <a16:creationId xmlns:a16="http://schemas.microsoft.com/office/drawing/2014/main" id="{105C7AE2-E0F2-4EA9-B804-774B125FB0D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096000" y="4218499"/>
            <a:ext cx="2640803" cy="3651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29" name="Text Placeholder 14">
            <a:extLst>
              <a:ext uri="{FF2B5EF4-FFF2-40B4-BE49-F238E27FC236}">
                <a16:creationId xmlns:a16="http://schemas.microsoft.com/office/drawing/2014/main" id="{4B70930A-D98B-43B3-BC32-B48D9D7F06B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96000" y="4534014"/>
            <a:ext cx="2640803" cy="161641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" name="Text Placeholder 14">
            <a:extLst>
              <a:ext uri="{FF2B5EF4-FFF2-40B4-BE49-F238E27FC236}">
                <a16:creationId xmlns:a16="http://schemas.microsoft.com/office/drawing/2014/main" id="{500DE4BC-2A21-4C62-8F5C-AFE1D0AEDFB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946967" y="4218499"/>
            <a:ext cx="2640803" cy="3651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30" name="Text Placeholder 14">
            <a:extLst>
              <a:ext uri="{FF2B5EF4-FFF2-40B4-BE49-F238E27FC236}">
                <a16:creationId xmlns:a16="http://schemas.microsoft.com/office/drawing/2014/main" id="{0EEFD44C-4B64-4246-BC04-76812ED5E09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946967" y="4534014"/>
            <a:ext cx="2640803" cy="161641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0" name="Footer Placeholder 15">
            <a:extLst>
              <a:ext uri="{FF2B5EF4-FFF2-40B4-BE49-F238E27FC236}">
                <a16:creationId xmlns:a16="http://schemas.microsoft.com/office/drawing/2014/main" id="{AB492A3E-766F-42FE-A5F7-88807B5959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1" name="Slide Number Placeholder 16">
            <a:extLst>
              <a:ext uri="{FF2B5EF4-FFF2-40B4-BE49-F238E27FC236}">
                <a16:creationId xmlns:a16="http://schemas.microsoft.com/office/drawing/2014/main" id="{784AE79C-95F2-4A84-B62A-95B076FB02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2" name="Date Placeholder 14">
            <a:extLst>
              <a:ext uri="{FF2B5EF4-FFF2-40B4-BE49-F238E27FC236}">
                <a16:creationId xmlns:a16="http://schemas.microsoft.com/office/drawing/2014/main" id="{1C2E5CE3-E252-4255-BF5E-8B4F1F3A16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5E5C588-A831-4EB3-BFDF-78002F7D5507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408479" y="3330145"/>
            <a:ext cx="603504" cy="6035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Picture Placeholder 13">
            <a:extLst>
              <a:ext uri="{FF2B5EF4-FFF2-40B4-BE49-F238E27FC236}">
                <a16:creationId xmlns:a16="http://schemas.microsoft.com/office/drawing/2014/main" id="{AD31BE3F-B09E-4BCC-947F-3D4DB153E354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266976" y="3330145"/>
            <a:ext cx="603504" cy="6035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7" name="Picture Placeholder 13">
            <a:extLst>
              <a:ext uri="{FF2B5EF4-FFF2-40B4-BE49-F238E27FC236}">
                <a16:creationId xmlns:a16="http://schemas.microsoft.com/office/drawing/2014/main" id="{0BF7BBBD-C42C-408E-8F10-7B1BF3C53EF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9972085" y="3330145"/>
            <a:ext cx="603504" cy="6035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Picture Placeholder 13">
            <a:extLst>
              <a:ext uri="{FF2B5EF4-FFF2-40B4-BE49-F238E27FC236}">
                <a16:creationId xmlns:a16="http://schemas.microsoft.com/office/drawing/2014/main" id="{74FF5159-7129-4F52-B5B7-13F2D04EAD34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7109232" y="3330145"/>
            <a:ext cx="603504" cy="6035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1310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B4076C2D-3CFB-4EFB-8012-9F6E653336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1D3A9EE-57EE-476A-A657-3A40198189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96218" y="690802"/>
            <a:ext cx="4936277" cy="575890"/>
          </a:xfrm>
          <a:prstGeom prst="rect">
            <a:avLst/>
          </a:prstGeom>
        </p:spPr>
        <p:txBody>
          <a:bodyPr/>
          <a:lstStyle>
            <a:lvl1pPr algn="l">
              <a:defRPr sz="2800" cap="all" spc="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3" name="Text Placeholder 14">
            <a:extLst>
              <a:ext uri="{FF2B5EF4-FFF2-40B4-BE49-F238E27FC236}">
                <a16:creationId xmlns:a16="http://schemas.microsoft.com/office/drawing/2014/main" id="{2A0CB777-EF14-4BA6-A19D-697B165B1D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90069" y="2568679"/>
            <a:ext cx="3008631" cy="3481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32" name="Text Placeholder 14">
            <a:extLst>
              <a:ext uri="{FF2B5EF4-FFF2-40B4-BE49-F238E27FC236}">
                <a16:creationId xmlns:a16="http://schemas.microsoft.com/office/drawing/2014/main" id="{0053894D-FD48-4BB5-84D8-2EE54EC8D70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90069" y="2861988"/>
            <a:ext cx="3008630" cy="63668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" name="Text Placeholder 14">
            <a:extLst>
              <a:ext uri="{FF2B5EF4-FFF2-40B4-BE49-F238E27FC236}">
                <a16:creationId xmlns:a16="http://schemas.microsoft.com/office/drawing/2014/main" id="{32A7FBEC-71F7-4A1F-82A1-C7FBFE05185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913979" y="2568679"/>
            <a:ext cx="3008631" cy="3481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57" name="Text Placeholder 14">
            <a:extLst>
              <a:ext uri="{FF2B5EF4-FFF2-40B4-BE49-F238E27FC236}">
                <a16:creationId xmlns:a16="http://schemas.microsoft.com/office/drawing/2014/main" id="{00EDBC93-E454-47AD-B9C9-E7CCE8DE6B5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913979" y="2861988"/>
            <a:ext cx="3008630" cy="63668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" name="Text Placeholder 14">
            <a:extLst>
              <a:ext uri="{FF2B5EF4-FFF2-40B4-BE49-F238E27FC236}">
                <a16:creationId xmlns:a16="http://schemas.microsoft.com/office/drawing/2014/main" id="{E792D94E-72D4-43F1-8063-14A3F6270A3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190069" y="5044309"/>
            <a:ext cx="3008631" cy="3481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63" name="Text Placeholder 14">
            <a:extLst>
              <a:ext uri="{FF2B5EF4-FFF2-40B4-BE49-F238E27FC236}">
                <a16:creationId xmlns:a16="http://schemas.microsoft.com/office/drawing/2014/main" id="{C18EBA8F-5A95-4501-A602-A9889F0CE3A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90069" y="5337618"/>
            <a:ext cx="3008630" cy="63668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7" name="Text Placeholder 14">
            <a:extLst>
              <a:ext uri="{FF2B5EF4-FFF2-40B4-BE49-F238E27FC236}">
                <a16:creationId xmlns:a16="http://schemas.microsoft.com/office/drawing/2014/main" id="{AF03D6DF-70BB-4EC0-B7BF-94BB780FDF0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913980" y="5047681"/>
            <a:ext cx="3008631" cy="3481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66" name="Text Placeholder 14">
            <a:extLst>
              <a:ext uri="{FF2B5EF4-FFF2-40B4-BE49-F238E27FC236}">
                <a16:creationId xmlns:a16="http://schemas.microsoft.com/office/drawing/2014/main" id="{A21FAF3A-556C-4A61-B1C4-E6FB98BE40B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13980" y="5340990"/>
            <a:ext cx="3008630" cy="63668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2" name="Footer Placeholder 15">
            <a:extLst>
              <a:ext uri="{FF2B5EF4-FFF2-40B4-BE49-F238E27FC236}">
                <a16:creationId xmlns:a16="http://schemas.microsoft.com/office/drawing/2014/main" id="{54442D89-5EE7-4BC5-A35D-B0F93DD362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3" name="Slide Number Placeholder 16">
            <a:extLst>
              <a:ext uri="{FF2B5EF4-FFF2-40B4-BE49-F238E27FC236}">
                <a16:creationId xmlns:a16="http://schemas.microsoft.com/office/drawing/2014/main" id="{DC13E404-DE29-4300-A8D5-25F34585A4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4" name="Date Placeholder 14">
            <a:extLst>
              <a:ext uri="{FF2B5EF4-FFF2-40B4-BE49-F238E27FC236}">
                <a16:creationId xmlns:a16="http://schemas.microsoft.com/office/drawing/2014/main" id="{1EAC24B5-8E72-46CA-9A6A-4A6D6EA2C0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1F11D19-3D38-460E-A8AF-F6A30642EC0D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190069" y="1818852"/>
            <a:ext cx="603504" cy="6035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Picture Placeholder 4">
            <a:extLst>
              <a:ext uri="{FF2B5EF4-FFF2-40B4-BE49-F238E27FC236}">
                <a16:creationId xmlns:a16="http://schemas.microsoft.com/office/drawing/2014/main" id="{F915DDB2-3A13-4240-8ECB-677499946C14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7913979" y="1818852"/>
            <a:ext cx="603504" cy="6035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4">
            <a:extLst>
              <a:ext uri="{FF2B5EF4-FFF2-40B4-BE49-F238E27FC236}">
                <a16:creationId xmlns:a16="http://schemas.microsoft.com/office/drawing/2014/main" id="{E9059CA0-144F-4780-BA0D-005B827AAECE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4190069" y="4281832"/>
            <a:ext cx="603504" cy="6035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4">
            <a:extLst>
              <a:ext uri="{FF2B5EF4-FFF2-40B4-BE49-F238E27FC236}">
                <a16:creationId xmlns:a16="http://schemas.microsoft.com/office/drawing/2014/main" id="{B770164C-988C-4217-B0E9-7D0DC17C8BC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7908115" y="4294030"/>
            <a:ext cx="603504" cy="6035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324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 Benefi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ED540A63-9BB9-478A-BE65-7A9010183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67FB1D5-16C4-4AAC-9E31-560F596F8D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72555" y="1823626"/>
            <a:ext cx="4569572" cy="580029"/>
          </a:xfrm>
          <a:prstGeom prst="rect">
            <a:avLst/>
          </a:prstGeom>
        </p:spPr>
        <p:txBody>
          <a:bodyPr/>
          <a:lstStyle>
            <a:lvl1pPr>
              <a:defRPr sz="2800" cap="all" spc="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7" name="Text Placeholder 14">
            <a:extLst>
              <a:ext uri="{FF2B5EF4-FFF2-40B4-BE49-F238E27FC236}">
                <a16:creationId xmlns:a16="http://schemas.microsoft.com/office/drawing/2014/main" id="{C269BEF2-E65B-4046-B8D1-1E5DC6D5829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956595" y="2807310"/>
            <a:ext cx="5824073" cy="1940149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200000"/>
              </a:lnSpc>
              <a:spcBef>
                <a:spcPts val="0"/>
              </a:spcBef>
              <a:buNone/>
              <a:defRPr sz="1800" cap="none" spc="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8" name="Footer Placeholder 15">
            <a:extLst>
              <a:ext uri="{FF2B5EF4-FFF2-40B4-BE49-F238E27FC236}">
                <a16:creationId xmlns:a16="http://schemas.microsoft.com/office/drawing/2014/main" id="{D89CE923-C669-4E0E-8161-BB328133E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9" name="Slide Number Placeholder 16">
            <a:extLst>
              <a:ext uri="{FF2B5EF4-FFF2-40B4-BE49-F238E27FC236}">
                <a16:creationId xmlns:a16="http://schemas.microsoft.com/office/drawing/2014/main" id="{C820EE41-4997-4CD3-B951-56ECA88425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14">
            <a:extLst>
              <a:ext uri="{FF2B5EF4-FFF2-40B4-BE49-F238E27FC236}">
                <a16:creationId xmlns:a16="http://schemas.microsoft.com/office/drawing/2014/main" id="{A2A3BC0C-B522-4DA2-BBC0-AC180D8B2C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2319137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5F31BC2D-187A-4ED3-8D67-C55187E532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947F2F5-8E72-425B-A8C2-2B3262F730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25440" y="2741026"/>
            <a:ext cx="5002478" cy="2357066"/>
          </a:xfrm>
          <a:prstGeom prst="rect">
            <a:avLst/>
          </a:prstGeom>
        </p:spPr>
        <p:txBody>
          <a:bodyPr/>
          <a:lstStyle>
            <a:lvl1pPr algn="ctr">
              <a:defRPr sz="4800" cap="all" spc="400"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250547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iness Mod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5490FC0B-50EB-42D6-A2A5-E02EE642E2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itle 15">
            <a:extLst>
              <a:ext uri="{FF2B5EF4-FFF2-40B4-BE49-F238E27FC236}">
                <a16:creationId xmlns:a16="http://schemas.microsoft.com/office/drawing/2014/main" id="{04AFCE56-D794-4638-A3EC-63DCFB4B6F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5511" y="760406"/>
            <a:ext cx="5424988" cy="579245"/>
          </a:xfrm>
          <a:prstGeom prst="rect">
            <a:avLst/>
          </a:prstGeom>
        </p:spPr>
        <p:txBody>
          <a:bodyPr/>
          <a:lstStyle>
            <a:lvl1pPr>
              <a:defRPr sz="2800" cap="all" spc="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Text Placeholder 14">
            <a:extLst>
              <a:ext uri="{FF2B5EF4-FFF2-40B4-BE49-F238E27FC236}">
                <a16:creationId xmlns:a16="http://schemas.microsoft.com/office/drawing/2014/main" id="{318D6597-136D-4434-B628-D387BBEEC3C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65511" y="3417877"/>
            <a:ext cx="2806280" cy="3651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0691DF94-6587-4325-9C04-970034F1A8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5511" y="3766050"/>
            <a:ext cx="2806280" cy="114894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2" name="Text Placeholder 14">
            <a:extLst>
              <a:ext uri="{FF2B5EF4-FFF2-40B4-BE49-F238E27FC236}">
                <a16:creationId xmlns:a16="http://schemas.microsoft.com/office/drawing/2014/main" id="{A3CE4E75-7868-44AD-9AF2-753E07BE78A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14520" y="3400925"/>
            <a:ext cx="2806280" cy="3651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3" name="Text Placeholder 14">
            <a:extLst>
              <a:ext uri="{FF2B5EF4-FFF2-40B4-BE49-F238E27FC236}">
                <a16:creationId xmlns:a16="http://schemas.microsoft.com/office/drawing/2014/main" id="{8A9FE9C2-0801-4D41-A54B-E00BC7AB7C1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14520" y="3749098"/>
            <a:ext cx="2806280" cy="114894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632FBCC2-2CDB-448A-AA61-8D99495226A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63529" y="3400925"/>
            <a:ext cx="2692240" cy="3651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F6A4D9D-1690-4C0A-9F62-1FE93C0145F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63529" y="3749098"/>
            <a:ext cx="2692240" cy="114894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0" name="Footer Placeholder 15">
            <a:extLst>
              <a:ext uri="{FF2B5EF4-FFF2-40B4-BE49-F238E27FC236}">
                <a16:creationId xmlns:a16="http://schemas.microsoft.com/office/drawing/2014/main" id="{48863DDD-C3CC-439D-B738-34F6E8960A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1" name="Slide Number Placeholder 16">
            <a:extLst>
              <a:ext uri="{FF2B5EF4-FFF2-40B4-BE49-F238E27FC236}">
                <a16:creationId xmlns:a16="http://schemas.microsoft.com/office/drawing/2014/main" id="{A4788388-29C8-4E9F-BF82-A1648088A8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2" name="Date Placeholder 14">
            <a:extLst>
              <a:ext uri="{FF2B5EF4-FFF2-40B4-BE49-F238E27FC236}">
                <a16:creationId xmlns:a16="http://schemas.microsoft.com/office/drawing/2014/main" id="{5E6E1CB5-0E5F-4B44-8044-4010565FCF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2385285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rket Opportunity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4E96CB8F-A88F-40C3-A65B-8C33A16A0C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1086E70-8E77-436D-93CE-4BCD3EC94B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29799" y="1380501"/>
            <a:ext cx="5097428" cy="991689"/>
          </a:xfrm>
          <a:prstGeom prst="rect">
            <a:avLst/>
          </a:prstGeom>
        </p:spPr>
        <p:txBody>
          <a:bodyPr/>
          <a:lstStyle>
            <a:lvl1pPr algn="ctr">
              <a:defRPr sz="2800" cap="all" spc="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C95B0D27-123C-4F09-AEDC-7874964B77B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2337" y="3400981"/>
            <a:ext cx="2693128" cy="991689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5400" kern="0" cap="all" spc="4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13" name="Text Placeholder 14">
            <a:extLst>
              <a:ext uri="{FF2B5EF4-FFF2-40B4-BE49-F238E27FC236}">
                <a16:creationId xmlns:a16="http://schemas.microsoft.com/office/drawing/2014/main" id="{F3772143-8573-4FED-977E-651FC59C168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2336" y="4670980"/>
            <a:ext cx="2693129" cy="1151633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50000"/>
              </a:lnSpc>
              <a:spcBef>
                <a:spcPts val="0"/>
              </a:spcBef>
              <a:buClr>
                <a:schemeClr val="accent6"/>
              </a:buClr>
              <a:buFont typeface="Courier New" panose="02070309020205020404" pitchFamily="49" charset="0"/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id="{4FD80858-A8CA-496F-8CC0-5ACDBE65112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587933" y="3400981"/>
            <a:ext cx="2693128" cy="991689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5400" kern="0" cap="all" spc="4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33" name="Text Placeholder 14">
            <a:extLst>
              <a:ext uri="{FF2B5EF4-FFF2-40B4-BE49-F238E27FC236}">
                <a16:creationId xmlns:a16="http://schemas.microsoft.com/office/drawing/2014/main" id="{2B840B1F-9319-4653-84C5-FF1FDC5E9D9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587931" y="4670980"/>
            <a:ext cx="2693129" cy="1151633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50000"/>
              </a:lnSpc>
              <a:spcBef>
                <a:spcPts val="0"/>
              </a:spcBef>
              <a:buClr>
                <a:schemeClr val="accent6"/>
              </a:buClr>
              <a:buFont typeface="Courier New" panose="02070309020205020404" pitchFamily="49" charset="0"/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0882E4D8-D2AA-4EA0-BBCE-50334E8D160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483530" y="3400981"/>
            <a:ext cx="2693128" cy="991689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5400" kern="0" cap="all" spc="4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97EFBCD4-F812-493F-895A-3449020A065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483528" y="4670980"/>
            <a:ext cx="2693129" cy="1151633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50000"/>
              </a:lnSpc>
              <a:spcBef>
                <a:spcPts val="0"/>
              </a:spcBef>
              <a:buClr>
                <a:schemeClr val="accent6"/>
              </a:buClr>
              <a:buFont typeface="Courier New" panose="02070309020205020404" pitchFamily="49" charset="0"/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20" name="Footer Placeholder 15">
            <a:extLst>
              <a:ext uri="{FF2B5EF4-FFF2-40B4-BE49-F238E27FC236}">
                <a16:creationId xmlns:a16="http://schemas.microsoft.com/office/drawing/2014/main" id="{698D43C2-06AB-4549-BCD0-CBDCA06532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1" name="Slide Number Placeholder 16">
            <a:extLst>
              <a:ext uri="{FF2B5EF4-FFF2-40B4-BE49-F238E27FC236}">
                <a16:creationId xmlns:a16="http://schemas.microsoft.com/office/drawing/2014/main" id="{7B2AB1D3-DFF0-43A8-BDE0-52FB314E03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2" name="Date Placeholder 14">
            <a:extLst>
              <a:ext uri="{FF2B5EF4-FFF2-40B4-BE49-F238E27FC236}">
                <a16:creationId xmlns:a16="http://schemas.microsoft.com/office/drawing/2014/main" id="{28A81ABF-135E-483F-9992-6F79C2F559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3078761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15">
            <a:extLst>
              <a:ext uri="{FF2B5EF4-FFF2-40B4-BE49-F238E27FC236}">
                <a16:creationId xmlns:a16="http://schemas.microsoft.com/office/drawing/2014/main" id="{710F293A-37AC-4A72-A56D-2A65F8EA2C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4" name="Slide Number Placeholder 16">
            <a:extLst>
              <a:ext uri="{FF2B5EF4-FFF2-40B4-BE49-F238E27FC236}">
                <a16:creationId xmlns:a16="http://schemas.microsoft.com/office/drawing/2014/main" id="{EE0BB053-ED5B-47E1-ABB2-815094654C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790B7F12-A295-4495-AE4A-7640863C88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1322357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01C44412-AA84-403C-A202-EAB7F3C81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674" y="1327759"/>
            <a:ext cx="4989628" cy="1929505"/>
          </a:xfrm>
        </p:spPr>
        <p:txBody>
          <a:bodyPr/>
          <a:lstStyle/>
          <a:p>
            <a:r>
              <a:rPr lang="en-US" dirty="0"/>
              <a:t>4D Tracking Updates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8D1462E-973D-4427-A664-EF751DF5979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934" y="3257264"/>
            <a:ext cx="4989628" cy="816022"/>
          </a:xfrm>
        </p:spPr>
        <p:txBody>
          <a:bodyPr>
            <a:normAutofit/>
          </a:bodyPr>
          <a:lstStyle/>
          <a:p>
            <a:r>
              <a:rPr lang="en-US" dirty="0"/>
              <a:t>Camille Mauceri</a:t>
            </a:r>
          </a:p>
        </p:txBody>
      </p:sp>
    </p:spTree>
    <p:extLst>
      <p:ext uri="{BB962C8B-B14F-4D97-AF65-F5344CB8AC3E}">
        <p14:creationId xmlns:p14="http://schemas.microsoft.com/office/powerpoint/2010/main" val="40414330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>
            <a:extLst>
              <a:ext uri="{FF2B5EF4-FFF2-40B4-BE49-F238E27FC236}">
                <a16:creationId xmlns:a16="http://schemas.microsoft.com/office/drawing/2014/main" id="{4BB0BCF4-9D20-4758-AE5E-FC431503F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511" y="760406"/>
            <a:ext cx="10264984" cy="579245"/>
          </a:xfrm>
        </p:spPr>
        <p:txBody>
          <a:bodyPr/>
          <a:lstStyle/>
          <a:p>
            <a:r>
              <a:rPr lang="en-US" cap="none" dirty="0"/>
              <a:t>CORRECTED COVARIANCE RUN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7569EA-9732-4A17-BF57-C64DBC5B9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</p:spPr>
        <p:txBody>
          <a:bodyPr/>
          <a:lstStyle/>
          <a:p>
            <a:fld id="{8D1FC6F8-0BCD-47E9-9C64-690771D9C143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C3CA3A48-07A0-B7D9-2009-E90F8F66D3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041" y="1504188"/>
            <a:ext cx="5357169" cy="3849624"/>
          </a:xfrm>
          <a:prstGeom prst="rect">
            <a:avLst/>
          </a:prstGeom>
        </p:spPr>
      </p:pic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B45FA569-2CA6-40A2-29A9-254863ACB0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1850" y="1504188"/>
            <a:ext cx="5357169" cy="3849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3795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>
            <a:extLst>
              <a:ext uri="{FF2B5EF4-FFF2-40B4-BE49-F238E27FC236}">
                <a16:creationId xmlns:a16="http://schemas.microsoft.com/office/drawing/2014/main" id="{4BB0BCF4-9D20-4758-AE5E-FC431503F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511" y="760406"/>
            <a:ext cx="8003922" cy="579245"/>
          </a:xfrm>
        </p:spPr>
        <p:txBody>
          <a:bodyPr/>
          <a:lstStyle/>
          <a:p>
            <a:r>
              <a:rPr lang="en-US" dirty="0"/>
              <a:t>Summary and next steps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7569EA-9732-4A17-BF57-C64DBC5B9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</p:spPr>
        <p:txBody>
          <a:bodyPr/>
          <a:lstStyle/>
          <a:p>
            <a:fld id="{8D1FC6F8-0BCD-47E9-9C64-690771D9C14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5" name="Date Placeholder 34">
            <a:extLst>
              <a:ext uri="{FF2B5EF4-FFF2-40B4-BE49-F238E27FC236}">
                <a16:creationId xmlns:a16="http://schemas.microsoft.com/office/drawing/2014/main" id="{34FB5AB1-B6AF-48F2-8193-1762B21100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5519675" y="7657358"/>
            <a:ext cx="1289954" cy="138407"/>
          </a:xfrm>
        </p:spPr>
        <p:txBody>
          <a:bodyPr/>
          <a:lstStyle/>
          <a:p>
            <a:r>
              <a:rPr lang="en-US" dirty="0"/>
              <a:t>April 20, 2023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3FB0147-23A7-2A3C-FF59-C685EED97DC7}"/>
              </a:ext>
            </a:extLst>
          </p:cNvPr>
          <p:cNvSpPr txBox="1"/>
          <p:nvPr/>
        </p:nvSpPr>
        <p:spPr>
          <a:xfrm>
            <a:off x="965511" y="1259507"/>
            <a:ext cx="9863356" cy="51229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 Successfully ran full reconstruction chain on the ODD</a:t>
            </a:r>
          </a:p>
          <a:p>
            <a:pPr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 Wrote monitoring code to visualize quality results for fitted track parameters </a:t>
            </a:r>
          </a:p>
          <a:p>
            <a:pPr lvl="1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 Performed simple cut-based analysis to select tracks in the different regions of the detector or with various numbers of associated measurements</a:t>
            </a:r>
          </a:p>
          <a:p>
            <a:pPr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 Found issue with seeding strategy for CKF filter, corrected by adjusting initial covariance matrix</a:t>
            </a:r>
          </a:p>
          <a:p>
            <a:pPr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 Next steps</a:t>
            </a:r>
          </a:p>
          <a:p>
            <a:pPr lvl="1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 Produce standard set of plots showing improved results</a:t>
            </a:r>
          </a:p>
          <a:p>
            <a:pPr lvl="1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 Move forward to validate vertexing and track to vertex association using time information</a:t>
            </a:r>
          </a:p>
          <a:p>
            <a:pPr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0B9AEABF-DFDF-5E20-EF63-2BB78D5743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44212" y="3143949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883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>
            <a:extLst>
              <a:ext uri="{FF2B5EF4-FFF2-40B4-BE49-F238E27FC236}">
                <a16:creationId xmlns:a16="http://schemas.microsoft.com/office/drawing/2014/main" id="{4BB0BCF4-9D20-4758-AE5E-FC431503F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511" y="760406"/>
            <a:ext cx="8003922" cy="579245"/>
          </a:xfrm>
        </p:spPr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7569EA-9732-4A17-BF57-C64DBC5B9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</p:spPr>
        <p:txBody>
          <a:bodyPr/>
          <a:lstStyle/>
          <a:p>
            <a:fld id="{8D1FC6F8-0BCD-47E9-9C64-690771D9C14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3FB0147-23A7-2A3C-FF59-C685EED97DC7}"/>
              </a:ext>
            </a:extLst>
          </p:cNvPr>
          <p:cNvSpPr txBox="1"/>
          <p:nvPr/>
        </p:nvSpPr>
        <p:spPr>
          <a:xfrm>
            <a:off x="672642" y="1414195"/>
            <a:ext cx="10405089" cy="28146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Preparation for updates to the LHC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Hypothetical detector technology could measure time </a:t>
            </a:r>
            <a:r>
              <a:rPr lang="en-US" sz="2000">
                <a:solidFill>
                  <a:schemeClr val="bg1"/>
                </a:solidFill>
              </a:rPr>
              <a:t>and position of hit with </a:t>
            </a:r>
            <a:r>
              <a:rPr lang="en-US" sz="2000" dirty="0">
                <a:solidFill>
                  <a:schemeClr val="bg1"/>
                </a:solidFill>
              </a:rPr>
              <a:t>high precision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Tracking software needs to be updated to include this capability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Tracking algorithms tested using simulated data on different detector geometries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Long term goal: include timing info in hit-track and track-vertex association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37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>
            <a:extLst>
              <a:ext uri="{FF2B5EF4-FFF2-40B4-BE49-F238E27FC236}">
                <a16:creationId xmlns:a16="http://schemas.microsoft.com/office/drawing/2014/main" id="{4BB0BCF4-9D20-4758-AE5E-FC431503F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511" y="760406"/>
            <a:ext cx="8003922" cy="579245"/>
          </a:xfrm>
        </p:spPr>
        <p:txBody>
          <a:bodyPr/>
          <a:lstStyle/>
          <a:p>
            <a:r>
              <a:rPr lang="en-US" dirty="0"/>
              <a:t>Basics of track reconstruction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7569EA-9732-4A17-BF57-C64DBC5B9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</p:spPr>
        <p:txBody>
          <a:bodyPr/>
          <a:lstStyle/>
          <a:p>
            <a:fld id="{8D1FC6F8-0BCD-47E9-9C64-690771D9C14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3FB0147-23A7-2A3C-FF59-C685EED97DC7}"/>
              </a:ext>
            </a:extLst>
          </p:cNvPr>
          <p:cNvSpPr txBox="1"/>
          <p:nvPr/>
        </p:nvSpPr>
        <p:spPr>
          <a:xfrm>
            <a:off x="673460" y="1904469"/>
            <a:ext cx="5130489" cy="32762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Proton beam  collisions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Hard scattering (primary vertex)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Pile up scattering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Hits detected on pixel and strip detectors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Charged particle trajectory reconstruction from hits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Vertex reconstruction from tracks</a:t>
            </a:r>
          </a:p>
        </p:txBody>
      </p:sp>
      <p:pic>
        <p:nvPicPr>
          <p:cNvPr id="1026" name="Picture 2" descr="Track reconstruction using FPGAs and GPUs for the Event Filter of the ATLAS  experiment at the HL-LHC">
            <a:extLst>
              <a:ext uri="{FF2B5EF4-FFF2-40B4-BE49-F238E27FC236}">
                <a16:creationId xmlns:a16="http://schemas.microsoft.com/office/drawing/2014/main" id="{2B768E11-C049-63C1-E5DE-E6734FEABD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949" y="1904469"/>
            <a:ext cx="5568805" cy="36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0226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>
            <a:extLst>
              <a:ext uri="{FF2B5EF4-FFF2-40B4-BE49-F238E27FC236}">
                <a16:creationId xmlns:a16="http://schemas.microsoft.com/office/drawing/2014/main" id="{4BB0BCF4-9D20-4758-AE5E-FC431503F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511" y="760406"/>
            <a:ext cx="8003922" cy="579245"/>
          </a:xfrm>
        </p:spPr>
        <p:txBody>
          <a:bodyPr/>
          <a:lstStyle/>
          <a:p>
            <a:r>
              <a:rPr lang="en-US" dirty="0"/>
              <a:t>Why 4d?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7569EA-9732-4A17-BF57-C64DBC5B9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</p:spPr>
        <p:txBody>
          <a:bodyPr/>
          <a:lstStyle/>
          <a:p>
            <a:fld id="{8D1FC6F8-0BCD-47E9-9C64-690771D9C14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3FB0147-23A7-2A3C-FF59-C685EED97DC7}"/>
              </a:ext>
            </a:extLst>
          </p:cNvPr>
          <p:cNvSpPr txBox="1"/>
          <p:nvPr/>
        </p:nvSpPr>
        <p:spPr>
          <a:xfrm>
            <a:off x="664139" y="1488682"/>
            <a:ext cx="4638373" cy="23529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Pile-up and hard scattering events occur at different times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Eliminating pile-up allows for more accurate track reconstruction of hard scattering events</a:t>
            </a:r>
          </a:p>
        </p:txBody>
      </p:sp>
      <p:pic>
        <p:nvPicPr>
          <p:cNvPr id="2052" name="Picture 4" descr="Quantum Diaries">
            <a:extLst>
              <a:ext uri="{FF2B5EF4-FFF2-40B4-BE49-F238E27FC236}">
                <a16:creationId xmlns:a16="http://schemas.microsoft.com/office/drawing/2014/main" id="{533F7D29-36B6-B337-12A5-21968E2F65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234" y="1588585"/>
            <a:ext cx="5022786" cy="3533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0873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>
            <a:extLst>
              <a:ext uri="{FF2B5EF4-FFF2-40B4-BE49-F238E27FC236}">
                <a16:creationId xmlns:a16="http://schemas.microsoft.com/office/drawing/2014/main" id="{4BB0BCF4-9D20-4758-AE5E-FC431503F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511" y="760406"/>
            <a:ext cx="8003922" cy="579245"/>
          </a:xfrm>
        </p:spPr>
        <p:txBody>
          <a:bodyPr/>
          <a:lstStyle/>
          <a:p>
            <a:r>
              <a:rPr lang="en-US" dirty="0"/>
              <a:t>Track reconstruction process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7569EA-9732-4A17-BF57-C64DBC5B9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</p:spPr>
        <p:txBody>
          <a:bodyPr/>
          <a:lstStyle/>
          <a:p>
            <a:fld id="{8D1FC6F8-0BCD-47E9-9C64-690771D9C14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3FB0147-23A7-2A3C-FF59-C685EED97DC7}"/>
              </a:ext>
            </a:extLst>
          </p:cNvPr>
          <p:cNvSpPr txBox="1"/>
          <p:nvPr/>
        </p:nvSpPr>
        <p:spPr>
          <a:xfrm>
            <a:off x="965511" y="1564095"/>
            <a:ext cx="5345348" cy="23529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solidFill>
                  <a:schemeClr val="bg1"/>
                </a:solidFill>
                <a:effectLst/>
              </a:rPr>
              <a:t>Hits are detected on the pixel detectors in the inner tracker as well as outer strip detectors</a:t>
            </a:r>
          </a:p>
          <a:p>
            <a:pPr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 Seed tracks from hit triplets</a:t>
            </a:r>
          </a:p>
          <a:p>
            <a:pPr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 Full track reconstruction based on Combinatorial Kalman Filter Algorithm (CKF)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F71050-A03A-D1A4-28C6-7557AFEBEC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806" r="6942"/>
          <a:stretch/>
        </p:blipFill>
        <p:spPr>
          <a:xfrm>
            <a:off x="6423285" y="1677871"/>
            <a:ext cx="4527029" cy="2960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524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>
            <a:extLst>
              <a:ext uri="{FF2B5EF4-FFF2-40B4-BE49-F238E27FC236}">
                <a16:creationId xmlns:a16="http://schemas.microsoft.com/office/drawing/2014/main" id="{4BB0BCF4-9D20-4758-AE5E-FC431503F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511" y="760406"/>
            <a:ext cx="8003922" cy="579245"/>
          </a:xfrm>
        </p:spPr>
        <p:txBody>
          <a:bodyPr/>
          <a:lstStyle/>
          <a:p>
            <a:r>
              <a:rPr lang="en-US" dirty="0"/>
              <a:t>Acts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7569EA-9732-4A17-BF57-C64DBC5B9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</p:spPr>
        <p:txBody>
          <a:bodyPr/>
          <a:lstStyle/>
          <a:p>
            <a:fld id="{8D1FC6F8-0BCD-47E9-9C64-690771D9C14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3FB0147-23A7-2A3C-FF59-C685EED97DC7}"/>
              </a:ext>
            </a:extLst>
          </p:cNvPr>
          <p:cNvSpPr txBox="1"/>
          <p:nvPr/>
        </p:nvSpPr>
        <p:spPr>
          <a:xfrm>
            <a:off x="906217" y="1354861"/>
            <a:ext cx="4637711" cy="558460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A Common Tracking Software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Open source library for track reconstruction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Simulates collision events and reconstructs particle trajectories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Versatility – in principle can be used on any detector geometry.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We concentrate on the provided Open Data Detector – similar geometry to ATLAS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B17069-30DA-8ED3-370D-C326B4DCC7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5848" y="1695851"/>
            <a:ext cx="5791251" cy="3881990"/>
          </a:xfrm>
          <a:prstGeom prst="rect">
            <a:avLst/>
          </a:prstGeom>
        </p:spPr>
      </p:pic>
      <p:pic>
        <p:nvPicPr>
          <p:cNvPr id="1026" name="Picture 2" descr="Image result for acts logo lhc">
            <a:extLst>
              <a:ext uri="{FF2B5EF4-FFF2-40B4-BE49-F238E27FC236}">
                <a16:creationId xmlns:a16="http://schemas.microsoft.com/office/drawing/2014/main" id="{42B61EF6-CA18-B7A4-41EB-6344E966CE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7533" y="157435"/>
            <a:ext cx="123825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59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>
            <a:extLst>
              <a:ext uri="{FF2B5EF4-FFF2-40B4-BE49-F238E27FC236}">
                <a16:creationId xmlns:a16="http://schemas.microsoft.com/office/drawing/2014/main" id="{4BB0BCF4-9D20-4758-AE5E-FC431503F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511" y="760406"/>
            <a:ext cx="8609810" cy="579245"/>
          </a:xfrm>
        </p:spPr>
        <p:txBody>
          <a:bodyPr/>
          <a:lstStyle/>
          <a:p>
            <a:r>
              <a:rPr lang="en-US" dirty="0"/>
              <a:t>Track parameter studies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7569EA-9732-4A17-BF57-C64DBC5B9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</p:spPr>
        <p:txBody>
          <a:bodyPr/>
          <a:lstStyle/>
          <a:p>
            <a:fld id="{8D1FC6F8-0BCD-47E9-9C64-690771D9C14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3FB0147-23A7-2A3C-FF59-C685EED97DC7}"/>
              </a:ext>
            </a:extLst>
          </p:cNvPr>
          <p:cNvSpPr txBox="1"/>
          <p:nvPr/>
        </p:nvSpPr>
        <p:spPr>
          <a:xfrm>
            <a:off x="906217" y="1354861"/>
            <a:ext cx="10497904" cy="558460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Goal: Run full chain track reconstruction and vertexing using Open Data Detector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Support already available in the ACTS library, but not fully validated yet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Concentrated on validating reconstruction chain with by focusing on track fit quality results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Checked track parameters at the interaction point and compared with truth particles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Studied track parameter pulls to validate correctness of fit and proper estimation of track covariance matrix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Pulls are expected to be normally distributed with width 1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I generated multiple samples for my studies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Muon and pion particle gun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Ttbar using pythia8 interface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Studied approximated (FATRAS) and full (Geant4) detector simulations to validate particle-matter interaction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983F33A-5EB9-C191-DBFA-D7C0A2075EF7}"/>
                  </a:ext>
                </a:extLst>
              </p:cNvPr>
              <p:cNvSpPr txBox="1"/>
              <p:nvPr/>
            </p:nvSpPr>
            <p:spPr>
              <a:xfrm>
                <a:off x="6153248" y="3827960"/>
                <a:ext cx="3807230" cy="973280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𝑝𝑢𝑙𝑙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𝑟𝑒𝑐𝑜</m:t>
                            </m:r>
                          </m:sup>
                        </m:s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𝑡𝑟𝑢𝑡h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, </a:t>
                </a: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where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=(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0,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0,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den>
                    </m:f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983F33A-5EB9-C191-DBFA-D7C0A2075E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3248" y="3827960"/>
                <a:ext cx="3807230" cy="973280"/>
              </a:xfrm>
              <a:prstGeom prst="rect">
                <a:avLst/>
              </a:prstGeom>
              <a:blipFill>
                <a:blip r:embed="rId2"/>
                <a:stretch>
                  <a:fillRect l="-1116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38442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>
            <a:extLst>
              <a:ext uri="{FF2B5EF4-FFF2-40B4-BE49-F238E27FC236}">
                <a16:creationId xmlns:a16="http://schemas.microsoft.com/office/drawing/2014/main" id="{4BB0BCF4-9D20-4758-AE5E-FC431503F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511" y="760406"/>
            <a:ext cx="8003922" cy="579245"/>
          </a:xfrm>
        </p:spPr>
        <p:txBody>
          <a:bodyPr/>
          <a:lstStyle/>
          <a:p>
            <a:r>
              <a:rPr lang="en-US" dirty="0"/>
              <a:t>Acts follow 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7569EA-9732-4A17-BF57-C64DBC5B9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</p:spPr>
        <p:txBody>
          <a:bodyPr/>
          <a:lstStyle/>
          <a:p>
            <a:fld id="{8D1FC6F8-0BCD-47E9-9C64-690771D9C14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5" name="Date Placeholder 34">
            <a:extLst>
              <a:ext uri="{FF2B5EF4-FFF2-40B4-BE49-F238E27FC236}">
                <a16:creationId xmlns:a16="http://schemas.microsoft.com/office/drawing/2014/main" id="{34FB5AB1-B6AF-48F2-8193-1762B21100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5519675" y="7657358"/>
            <a:ext cx="1289954" cy="138407"/>
          </a:xfrm>
        </p:spPr>
        <p:txBody>
          <a:bodyPr/>
          <a:lstStyle/>
          <a:p>
            <a:r>
              <a:rPr lang="en-US" dirty="0"/>
              <a:t>April 20, 2023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3FB0147-23A7-2A3C-FF59-C685EED97DC7}"/>
              </a:ext>
            </a:extLst>
          </p:cNvPr>
          <p:cNvSpPr txBox="1"/>
          <p:nvPr/>
        </p:nvSpPr>
        <p:spPr>
          <a:xfrm>
            <a:off x="919968" y="1155453"/>
            <a:ext cx="10352063" cy="96795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solidFill>
                  <a:schemeClr val="bg1"/>
                </a:solidFill>
                <a:effectLst/>
              </a:rPr>
              <a:t> Found that track parameter pulls did not have gaussian distributions with width of 1</a:t>
            </a:r>
          </a:p>
          <a:p>
            <a:pPr lvl="1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 True for all configurations (muons, ttbar events, run with FATRAS or Geant4, etc.)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0B9AEABF-DFDF-5E20-EF63-2BB78D5743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44212" y="3143949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23B36978-5B99-D3F2-948D-6B329A81D4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295" y="2199324"/>
            <a:ext cx="4974921" cy="3574943"/>
          </a:xfrm>
          <a:prstGeom prst="rect">
            <a:avLst/>
          </a:prstGeom>
        </p:spPr>
      </p:pic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EF08AACD-5357-277E-A5EC-DCAD12EC24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4302" y="2199324"/>
            <a:ext cx="4974921" cy="3574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090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>
            <a:extLst>
              <a:ext uri="{FF2B5EF4-FFF2-40B4-BE49-F238E27FC236}">
                <a16:creationId xmlns:a16="http://schemas.microsoft.com/office/drawing/2014/main" id="{4BB0BCF4-9D20-4758-AE5E-FC431503F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511" y="760406"/>
            <a:ext cx="8003922" cy="579245"/>
          </a:xfrm>
        </p:spPr>
        <p:txBody>
          <a:bodyPr/>
          <a:lstStyle/>
          <a:p>
            <a:r>
              <a:rPr lang="en-US" dirty="0"/>
              <a:t>seeding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7569EA-9732-4A17-BF57-C64DBC5B9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</p:spPr>
        <p:txBody>
          <a:bodyPr/>
          <a:lstStyle/>
          <a:p>
            <a:fld id="{8D1FC6F8-0BCD-47E9-9C64-690771D9C14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5" name="Date Placeholder 34">
            <a:extLst>
              <a:ext uri="{FF2B5EF4-FFF2-40B4-BE49-F238E27FC236}">
                <a16:creationId xmlns:a16="http://schemas.microsoft.com/office/drawing/2014/main" id="{34FB5AB1-B6AF-48F2-8193-1762B21100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5519675" y="7657358"/>
            <a:ext cx="1289954" cy="138407"/>
          </a:xfrm>
        </p:spPr>
        <p:txBody>
          <a:bodyPr/>
          <a:lstStyle/>
          <a:p>
            <a:r>
              <a:rPr lang="en-US" dirty="0"/>
              <a:t>April 20, 2023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3FB0147-23A7-2A3C-FF59-C685EED97DC7}"/>
              </a:ext>
            </a:extLst>
          </p:cNvPr>
          <p:cNvSpPr txBox="1"/>
          <p:nvPr/>
        </p:nvSpPr>
        <p:spPr>
          <a:xfrm>
            <a:off x="654575" y="1403522"/>
            <a:ext cx="5337236" cy="37856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 Tested many different reconstruction configurations and found that the problem was related to the seeding strategy  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CKF is given an initial seed and initial covariance matrix 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 It is important to provide a large initial estimate of the covariance matrix to avoid biases in error estimation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 Initial </a:t>
            </a:r>
            <a:r>
              <a:rPr lang="en-US" sz="2000" dirty="0" err="1">
                <a:solidFill>
                  <a:schemeClr val="bg1"/>
                </a:solidFill>
              </a:rPr>
              <a:t>cov</a:t>
            </a:r>
            <a:r>
              <a:rPr lang="en-US" sz="2000" dirty="0">
                <a:solidFill>
                  <a:schemeClr val="bg1"/>
                </a:solidFill>
              </a:rPr>
              <a:t>. Matrix was wrongly set to expected detector resolution: too tight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 Decided to inflate initial </a:t>
            </a:r>
            <a:r>
              <a:rPr lang="en-US" sz="2000" dirty="0" err="1">
                <a:solidFill>
                  <a:schemeClr val="bg1"/>
                </a:solidFill>
              </a:rPr>
              <a:t>cov</a:t>
            </a:r>
            <a:r>
              <a:rPr lang="en-US" sz="2000" dirty="0">
                <a:solidFill>
                  <a:schemeClr val="bg1"/>
                </a:solidFill>
              </a:rPr>
              <a:t>. Matrix by factor of 100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0B9AEABF-DFDF-5E20-EF63-2BB78D5743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44212" y="3143949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9B162E7B-05FD-9655-6F4E-FDF704A48A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704" b="11088"/>
          <a:stretch/>
        </p:blipFill>
        <p:spPr>
          <a:xfrm>
            <a:off x="6200190" y="1298215"/>
            <a:ext cx="4941359" cy="3996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294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8">
      <a:dk1>
        <a:sysClr val="windowText" lastClr="000000"/>
      </a:dk1>
      <a:lt1>
        <a:sysClr val="window" lastClr="FFFFFF"/>
      </a:lt1>
      <a:dk2>
        <a:srgbClr val="140A59"/>
      </a:dk2>
      <a:lt2>
        <a:srgbClr val="E7E6E6"/>
      </a:lt2>
      <a:accent1>
        <a:srgbClr val="2B0348"/>
      </a:accent1>
      <a:accent2>
        <a:srgbClr val="763788"/>
      </a:accent2>
      <a:accent3>
        <a:srgbClr val="EF050C"/>
      </a:accent3>
      <a:accent4>
        <a:srgbClr val="B01E4C"/>
      </a:accent4>
      <a:accent5>
        <a:srgbClr val="0565FA"/>
      </a:accent5>
      <a:accent6>
        <a:srgbClr val="0BE1FF"/>
      </a:accent6>
      <a:hlink>
        <a:srgbClr val="0563C1"/>
      </a:hlink>
      <a:folHlink>
        <a:srgbClr val="954F72"/>
      </a:folHlink>
    </a:clrScheme>
    <a:fontScheme name="Custom 15">
      <a:majorFont>
        <a:latin typeface="Century Gothic Bold"/>
        <a:ea typeface=""/>
        <a:cs typeface=""/>
      </a:majorFont>
      <a:minorFont>
        <a:latin typeface="Daytona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turistic Pitch Deck_TM56488565_Win32_JC_SL_v4" id="{6C16C3F5-3ABD-4B2B-B436-2E1E9CE9969F}" vid="{647D9492-9D63-44AA-8DEA-C98668FC471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1" ma:contentTypeDescription="Create a new document." ma:contentTypeScope="" ma:versionID="64dfb1555687e0874b4304b796b5b0c7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6e4c555b5e194d05b7203de9c4567b3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B8A4BC3-D1CE-4BB2-9C42-D67FD92CAF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71989D7-CF02-4DC5-9433-98B600ACA0D7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6C2B339A-BBCD-4BF4-A3FE-AE1F9B12F717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Futuristic pitch deck</Template>
  <TotalTime>8502</TotalTime>
  <Words>557</Words>
  <Application>Microsoft Office PowerPoint</Application>
  <PresentationFormat>Widescreen</PresentationFormat>
  <Paragraphs>74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Daytona Pro Light</vt:lpstr>
      <vt:lpstr>Arial</vt:lpstr>
      <vt:lpstr>Calibri</vt:lpstr>
      <vt:lpstr>Cambria Math</vt:lpstr>
      <vt:lpstr>Century Gothic Bold</vt:lpstr>
      <vt:lpstr>Courier New</vt:lpstr>
      <vt:lpstr>Office Theme</vt:lpstr>
      <vt:lpstr>4D Tracking Updates</vt:lpstr>
      <vt:lpstr>Overview</vt:lpstr>
      <vt:lpstr>Basics of track reconstruction</vt:lpstr>
      <vt:lpstr>Why 4d?</vt:lpstr>
      <vt:lpstr>Track reconstruction process</vt:lpstr>
      <vt:lpstr>Acts</vt:lpstr>
      <vt:lpstr>Track parameter studies review</vt:lpstr>
      <vt:lpstr>Acts follow up</vt:lpstr>
      <vt:lpstr>seeding</vt:lpstr>
      <vt:lpstr>CORRECTED COVARIANCE RUN </vt:lpstr>
      <vt:lpstr>Summary and 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4D Tracking Updates</dc:title>
  <dc:creator>Camille Mauceri</dc:creator>
  <cp:lastModifiedBy>Camille Mauceri</cp:lastModifiedBy>
  <cp:revision>8</cp:revision>
  <dcterms:created xsi:type="dcterms:W3CDTF">2023-03-15T22:10:32Z</dcterms:created>
  <dcterms:modified xsi:type="dcterms:W3CDTF">2023-05-04T14:25:25Z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