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9" r:id="rId6"/>
    <p:sldId id="268" r:id="rId7"/>
    <p:sldId id="272" r:id="rId8"/>
    <p:sldId id="301" r:id="rId9"/>
    <p:sldId id="312" r:id="rId10"/>
    <p:sldId id="305" r:id="rId11"/>
    <p:sldId id="306" r:id="rId12"/>
    <p:sldId id="307" r:id="rId13"/>
    <p:sldId id="313" r:id="rId14"/>
    <p:sldId id="309" r:id="rId15"/>
    <p:sldId id="315" r:id="rId16"/>
    <p:sldId id="311" r:id="rId17"/>
    <p:sldId id="314" r:id="rId18"/>
    <p:sldId id="31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6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86432" autoAdjust="0"/>
  </p:normalViewPr>
  <p:slideViewPr>
    <p:cSldViewPr snapToGrid="0">
      <p:cViewPr>
        <p:scale>
          <a:sx n="72" d="100"/>
          <a:sy n="72" d="100"/>
        </p:scale>
        <p:origin x="36" y="1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047056-A4A4-49C6-B53A-A3B5AD2C9E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6B0B6-1521-4655-A849-832BDEEDBB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A7818-9FD1-4A4A-BBB8-A8F7A885158A}" type="datetimeFigureOut">
              <a:rPr lang="en-US" smtClean="0"/>
              <a:t>5/23/2023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D0097-1060-4E43-8794-A93E30064A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9457E5-A2BA-4F1E-ACE4-06A1C8C83D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5B5C-AE81-486B-8299-C690ADF087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229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68347-4327-4298-850E-31E39F309FB1}" type="datetimeFigureOut">
              <a:rPr lang="en-US" smtClean="0"/>
              <a:t>5/23/2023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2D2F8-28A7-48E8-ADD3-E9583D47D8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918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C7F6B47B-FE57-44F5-B5A8-26DF978AB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9444BC-BA6E-47AE-9F54-D7B7A49832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5674" y="1327759"/>
            <a:ext cx="4989628" cy="1929505"/>
          </a:xfrm>
          <a:prstGeom prst="rect">
            <a:avLst/>
          </a:prstGeom>
        </p:spPr>
        <p:txBody>
          <a:bodyPr anchor="b"/>
          <a:lstStyle>
            <a:lvl1pPr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6ACD8B9-402D-4E40-BE1F-4106044481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934" y="3257264"/>
            <a:ext cx="4989628" cy="8160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0803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pportunity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133E6176-F4F6-41F9-8F2A-BA6586E16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8AC667-531B-4E40-98C6-B36847DE0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9799" y="1377876"/>
            <a:ext cx="5097428" cy="918377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42930722-7AFE-41FC-8830-E2075CE783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35012" y="2724048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FD0E59A-1834-4F86-8ED3-1EBC643224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67209" y="2930881"/>
            <a:ext cx="3639904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7084F479-66F8-4110-96A2-F3A27ED1C20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67209" y="3282057"/>
            <a:ext cx="3639904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DD083869-3E3D-40A3-AE1C-3384E7096AE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35012" y="3882118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ECD259C4-54A9-4BCA-A693-5A8F91D824A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67209" y="4097257"/>
            <a:ext cx="3639905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3099E6DD-0A81-4AD6-97AD-DB777418E5D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67209" y="4448433"/>
            <a:ext cx="3639905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01E19938-3E97-4D01-9075-1BB1AF8DDF0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535012" y="5046627"/>
            <a:ext cx="1786461" cy="107234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FA19E736-C7E5-448A-AC90-0EB1D902C0D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258730" y="5267189"/>
            <a:ext cx="3639905" cy="38774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4C139082-0147-4871-8F86-8D4DFC57E88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58730" y="5618365"/>
            <a:ext cx="3639905" cy="48178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7BCF052-161B-4AD4-AE2D-DED3FA964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E388F47C-0B7F-4C1B-B356-52A1CB56D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4654010E-C1FB-4195-AD8B-03A8DAE01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60807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0">
            <a:extLst>
              <a:ext uri="{FF2B5EF4-FFF2-40B4-BE49-F238E27FC236}">
                <a16:creationId xmlns:a16="http://schemas.microsoft.com/office/drawing/2014/main" id="{84044BB2-E43C-47D4-AA71-04F22AA35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0F929B-B0E5-4A66-B6D7-462C68EF7A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34082" y="2232234"/>
            <a:ext cx="7323836" cy="743753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04A0468C-03A1-433C-BEB5-89CD0787ABA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9369" y="3317783"/>
            <a:ext cx="4172533" cy="2746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1345DEAC-8D5A-44A0-9EA3-9A2039ADD0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69369" y="3651424"/>
            <a:ext cx="4172533" cy="23296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D2839B01-8B79-4655-BADE-8F0A9351936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72448" y="3317783"/>
            <a:ext cx="4172533" cy="2746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D0AFF7FE-E069-4C57-9F9F-909B7FE43E9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672448" y="3651424"/>
            <a:ext cx="4172533" cy="232965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5A4BAFB-A1C5-4E01-9E16-ED02AADB1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D2409207-E360-4301-9134-4DA109683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F78AA50C-2DC6-46C5-B2CE-FB29A305F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327214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Competition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9172C710-E0AE-4BB2-88CC-99E77C188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4C9529-8AA8-4D29-9375-C579768868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4107" y="501519"/>
            <a:ext cx="10515600" cy="492025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8E86424-D329-4314-90E5-3475B98D2D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27206" y="1599947"/>
            <a:ext cx="1706965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64DB45FF-E618-4122-91A4-A6E4F2B7FCA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423421" y="2378452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9D03616C-C870-402E-9CD2-D61A8C881CE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443586" y="2129182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9" name="Text Placeholder 14">
            <a:extLst>
              <a:ext uri="{FF2B5EF4-FFF2-40B4-BE49-F238E27FC236}">
                <a16:creationId xmlns:a16="http://schemas.microsoft.com/office/drawing/2014/main" id="{1EFBBB7D-BA85-47E3-B62F-AA1F2F44FB5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34399" y="3528829"/>
            <a:ext cx="1209143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956FCC53-780F-4831-91B6-1F8A24502C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31018" y="3528829"/>
            <a:ext cx="1380681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5A939BCA-4047-481F-B0C2-85F9AFDDFAF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22436" y="4634331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EACD572-F95D-4ABE-9CC6-03D3CAF89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9913" y="4459860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F21A51C9-DB80-45BF-8C5D-A023692728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37403" y="4321788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AAF01185-D17F-4327-A264-7BA9443440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27206" y="5468790"/>
            <a:ext cx="1706965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0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0F026DA0-6868-4098-AA73-18F8CB2750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86546" y="5195673"/>
            <a:ext cx="1183179" cy="49202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 cap="all" spc="200" baseline="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6886378-0368-485F-8D6E-3C9CB4C63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2447369" y="3774842"/>
            <a:ext cx="468364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8EB2C4E-9EF3-4CC7-9BDE-ED5598CCBF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4780689" y="2091972"/>
            <a:ext cx="4678" cy="3376818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15">
            <a:extLst>
              <a:ext uri="{FF2B5EF4-FFF2-40B4-BE49-F238E27FC236}">
                <a16:creationId xmlns:a16="http://schemas.microsoft.com/office/drawing/2014/main" id="{95A4BAFB-A1C5-4E01-9E16-ED02AADB1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2" name="Slide Number Placeholder 16">
            <a:extLst>
              <a:ext uri="{FF2B5EF4-FFF2-40B4-BE49-F238E27FC236}">
                <a16:creationId xmlns:a16="http://schemas.microsoft.com/office/drawing/2014/main" id="{D2409207-E360-4301-9134-4DA109683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" name="Date Placeholder 14">
            <a:extLst>
              <a:ext uri="{FF2B5EF4-FFF2-40B4-BE49-F238E27FC236}">
                <a16:creationId xmlns:a16="http://schemas.microsoft.com/office/drawing/2014/main" id="{F78AA50C-2DC6-46C5-B2CE-FB29A305F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794545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th 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EDCC43F-6D79-4D9A-A842-74287B40D3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3371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8255D77-6260-4F8F-86E3-D0AAF36FA4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94345" y="1158710"/>
            <a:ext cx="5611660" cy="677782"/>
          </a:xfrm>
          <a:prstGeom prst="rect">
            <a:avLst/>
          </a:prstGeom>
        </p:spPr>
        <p:txBody>
          <a:bodyPr anchor="b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5C91A828-665B-4FC2-950E-370DF47348C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9730" y="1836492"/>
            <a:ext cx="5152539" cy="7184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0BE18AA7-27E7-4763-A428-079E43A450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833290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6ED488B3-3B38-4DE8-8789-E9C406DB65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53332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9" name="Text Placeholder 14">
            <a:extLst>
              <a:ext uri="{FF2B5EF4-FFF2-40B4-BE49-F238E27FC236}">
                <a16:creationId xmlns:a16="http://schemas.microsoft.com/office/drawing/2014/main" id="{5717E8AA-E5DC-43D1-BED9-1A8F554EB61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197008" y="3262556"/>
            <a:ext cx="1706965" cy="104857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6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83A9D178-AD0E-4E87-97B3-88B79A533B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62028" y="4704557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Text Placeholder 14">
            <a:extLst>
              <a:ext uri="{FF2B5EF4-FFF2-40B4-BE49-F238E27FC236}">
                <a16:creationId xmlns:a16="http://schemas.microsoft.com/office/drawing/2014/main" id="{BF8B39EE-8EB7-4880-A9FE-9F98D23984F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691306" y="4704558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C74686F1-FD3B-4529-9DBC-C6E34312C5C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834982" y="4704557"/>
            <a:ext cx="2431015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0A8B5FF2-6B96-4FE7-A6ED-0C89D74FA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B8BB57A8-7823-42A3-BA84-96690BFFD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902A41BF-FE61-48B9-A0B1-94AAB15381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858706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phic 35">
            <a:extLst>
              <a:ext uri="{FF2B5EF4-FFF2-40B4-BE49-F238E27FC236}">
                <a16:creationId xmlns:a16="http://schemas.microsoft.com/office/drawing/2014/main" id="{41C2529C-151F-488B-A358-D60A3D552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3371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2EB21-CF4E-4578-820A-EACF488B1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6975" y="1144939"/>
            <a:ext cx="5473874" cy="687833"/>
          </a:xfrm>
          <a:prstGeom prst="rect">
            <a:avLst/>
          </a:prstGeom>
        </p:spPr>
        <p:txBody>
          <a:bodyPr anchor="b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7F450FCB-3FE4-489F-A4BA-4BF492C226C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9730" y="1836492"/>
            <a:ext cx="5152539" cy="7184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subtitle</a:t>
            </a:r>
          </a:p>
        </p:txBody>
      </p:sp>
      <p:sp>
        <p:nvSpPr>
          <p:cNvPr id="39" name="Text Placeholder 10">
            <a:extLst>
              <a:ext uri="{FF2B5EF4-FFF2-40B4-BE49-F238E27FC236}">
                <a16:creationId xmlns:a16="http://schemas.microsoft.com/office/drawing/2014/main" id="{EB6054A1-FB6D-4599-BAA9-5A51A0FA8C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63991" y="2822318"/>
            <a:ext cx="3574251" cy="44876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54896-ABA6-49DF-9D5D-B2E6224DD442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866775" y="3333750"/>
            <a:ext cx="4352925" cy="26368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0" name="Text Placeholder 10">
            <a:extLst>
              <a:ext uri="{FF2B5EF4-FFF2-40B4-BE49-F238E27FC236}">
                <a16:creationId xmlns:a16="http://schemas.microsoft.com/office/drawing/2014/main" id="{5E9FFDEA-766B-48BC-B5E5-F06563BF4DE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79875" y="2829932"/>
            <a:ext cx="3574251" cy="44876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067B5EA1-9C03-415F-A792-0E81289DB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258AB827-653F-449B-8FE9-EC1E4F1C15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045230A5-30E4-4168-93C9-124C889B6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C1979EE6-6944-48F0-87CE-65E90A3ACC71}"/>
              </a:ext>
            </a:extLst>
          </p:cNvPr>
          <p:cNvSpPr>
            <a:spLocks noGrp="1"/>
          </p:cNvSpPr>
          <p:nvPr>
            <p:ph sz="quarter" idx="33"/>
          </p:nvPr>
        </p:nvSpPr>
        <p:spPr>
          <a:xfrm>
            <a:off x="6433647" y="3333750"/>
            <a:ext cx="4352925" cy="26368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2514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Year Action Pl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raphic 119">
            <a:extLst>
              <a:ext uri="{FF2B5EF4-FFF2-40B4-BE49-F238E27FC236}">
                <a16:creationId xmlns:a16="http://schemas.microsoft.com/office/drawing/2014/main" id="{0D59F18F-5BD3-4E80-A69E-6D92DA9BB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79CFC79B-A403-4086-AB1A-E4F1F5AC3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10137" y="2689356"/>
            <a:ext cx="8510121" cy="0"/>
            <a:chOff x="1504814" y="2488864"/>
            <a:chExt cx="8510121" cy="0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993C126-30E8-42C9-97ED-B7968CE61D8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710C08B4-5A67-4383-9733-CF6DCA952D8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736A6D3-72B8-4ADD-83D7-F905F1EB82F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C048AE4-D798-4F1B-874C-F9044ECC860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224A7533-05E8-464C-81E3-83136E632A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714E820A-336F-43A8-AB0D-875A28FB90F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D557188-FB50-4CF1-85AD-28747D97DC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1AF23435-A9FF-4958-AAD2-BC57F32090C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3B538E04-AA2E-459F-8D6B-7272BF9117A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79A5921-876C-47AA-BF02-FADD423D79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B30A0A8-B885-4ACC-A172-7A4408F0C0B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3B7C7B2-16AE-4434-A8AD-0977BCB945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1698" y="512299"/>
            <a:ext cx="10515600" cy="72738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1" name="Text Placeholder 14">
            <a:extLst>
              <a:ext uri="{FF2B5EF4-FFF2-40B4-BE49-F238E27FC236}">
                <a16:creationId xmlns:a16="http://schemas.microsoft.com/office/drawing/2014/main" id="{53B0593C-E961-4FCF-8FFD-E10C0FD17BB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992423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2" name="Text Placeholder 14">
            <a:extLst>
              <a:ext uri="{FF2B5EF4-FFF2-40B4-BE49-F238E27FC236}">
                <a16:creationId xmlns:a16="http://schemas.microsoft.com/office/drawing/2014/main" id="{82A98F85-0B8A-4F76-813C-C9E7A0AD880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360668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3" name="Text Placeholder 14">
            <a:extLst>
              <a:ext uri="{FF2B5EF4-FFF2-40B4-BE49-F238E27FC236}">
                <a16:creationId xmlns:a16="http://schemas.microsoft.com/office/drawing/2014/main" id="{0E645547-1191-4919-804B-D1DC905F368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307743" y="1780403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3" name="Text Placeholder 14">
            <a:extLst>
              <a:ext uri="{FF2B5EF4-FFF2-40B4-BE49-F238E27FC236}">
                <a16:creationId xmlns:a16="http://schemas.microsoft.com/office/drawing/2014/main" id="{70437561-3145-4AA5-B5BF-FC2748828C0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05322" y="2436036"/>
            <a:ext cx="11942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year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25924F20-2A98-40F8-8A1C-BF4BCDC2E91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7540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DFA884F6-1E9E-4CB8-B4C3-3699E85DC2F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6481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7C52539B-C569-4941-87E7-C3EFCFA1B4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5423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9B18D372-BEFC-4475-B0A5-A798E6CFD62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4364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19FE16DC-63F2-4A3D-A743-C8480AE391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3306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23422F26-58EB-43A7-A33C-2ADBC2320CF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62247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D9B50A50-093B-4DCA-929F-AF8AB169A47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1189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Text Placeholder 14">
            <a:extLst>
              <a:ext uri="{FF2B5EF4-FFF2-40B4-BE49-F238E27FC236}">
                <a16:creationId xmlns:a16="http://schemas.microsoft.com/office/drawing/2014/main" id="{A60753DF-99A3-4BAF-AA47-4AD0BEAEAED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20130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0" name="Text Placeholder 14">
            <a:extLst>
              <a:ext uri="{FF2B5EF4-FFF2-40B4-BE49-F238E27FC236}">
                <a16:creationId xmlns:a16="http://schemas.microsoft.com/office/drawing/2014/main" id="{470DC77E-070B-46BC-B95C-A323D9EEC9D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9072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E7D1C36D-258C-4B31-95BB-6C0127AEEAC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780137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2" name="Text Placeholder 14">
            <a:extLst>
              <a:ext uri="{FF2B5EF4-FFF2-40B4-BE49-F238E27FC236}">
                <a16:creationId xmlns:a16="http://schemas.microsoft.com/office/drawing/2014/main" id="{214A7064-793B-4F30-9A33-42069EF604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569552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3" name="Text Placeholder 14">
            <a:extLst>
              <a:ext uri="{FF2B5EF4-FFF2-40B4-BE49-F238E27FC236}">
                <a16:creationId xmlns:a16="http://schemas.microsoft.com/office/drawing/2014/main" id="{5868F5A5-3ED0-4C78-A557-F4B94B123D9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58963" y="2774313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4" name="Text Placeholder 14">
            <a:extLst>
              <a:ext uri="{FF2B5EF4-FFF2-40B4-BE49-F238E27FC236}">
                <a16:creationId xmlns:a16="http://schemas.microsoft.com/office/drawing/2014/main" id="{A727AB6E-B8DB-4DE5-BF92-3EDCA58B0CD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992423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5" name="Text Placeholder 14">
            <a:extLst>
              <a:ext uri="{FF2B5EF4-FFF2-40B4-BE49-F238E27FC236}">
                <a16:creationId xmlns:a16="http://schemas.microsoft.com/office/drawing/2014/main" id="{9E6A60C5-3054-4500-AE04-5766330FED6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939498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cap="none" spc="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6" name="Text Placeholder 14">
            <a:extLst>
              <a:ext uri="{FF2B5EF4-FFF2-40B4-BE49-F238E27FC236}">
                <a16:creationId xmlns:a16="http://schemas.microsoft.com/office/drawing/2014/main" id="{3984C0A5-C9AE-4249-8578-A0909B41B45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886573" y="3563114"/>
            <a:ext cx="1440088" cy="58624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4" name="Text Placeholder 14">
            <a:extLst>
              <a:ext uri="{FF2B5EF4-FFF2-40B4-BE49-F238E27FC236}">
                <a16:creationId xmlns:a16="http://schemas.microsoft.com/office/drawing/2014/main" id="{4C9A8467-48EB-4C64-8A54-0526649B91A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05322" y="4134112"/>
            <a:ext cx="1194201" cy="50172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year</a:t>
            </a:r>
          </a:p>
        </p:txBody>
      </p:sp>
      <p:sp>
        <p:nvSpPr>
          <p:cNvPr id="66" name="Text Placeholder 14">
            <a:extLst>
              <a:ext uri="{FF2B5EF4-FFF2-40B4-BE49-F238E27FC236}">
                <a16:creationId xmlns:a16="http://schemas.microsoft.com/office/drawing/2014/main" id="{11C267AB-B4C6-4059-B2A8-DCF715B29ECE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7540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14">
            <a:extLst>
              <a:ext uri="{FF2B5EF4-FFF2-40B4-BE49-F238E27FC236}">
                <a16:creationId xmlns:a16="http://schemas.microsoft.com/office/drawing/2014/main" id="{3BF85ABF-DD16-49D4-9DD2-C35A92EAFE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6481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8" name="Text Placeholder 14">
            <a:extLst>
              <a:ext uri="{FF2B5EF4-FFF2-40B4-BE49-F238E27FC236}">
                <a16:creationId xmlns:a16="http://schemas.microsoft.com/office/drawing/2014/main" id="{997C6187-BB2F-413C-AC7B-BBAA249AFD0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5423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9" name="Text Placeholder 14">
            <a:extLst>
              <a:ext uri="{FF2B5EF4-FFF2-40B4-BE49-F238E27FC236}">
                <a16:creationId xmlns:a16="http://schemas.microsoft.com/office/drawing/2014/main" id="{96C1DC7A-93B1-4894-AD2D-AC636AC3DAB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04364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0" name="Text Placeholder 14">
            <a:extLst>
              <a:ext uri="{FF2B5EF4-FFF2-40B4-BE49-F238E27FC236}">
                <a16:creationId xmlns:a16="http://schemas.microsoft.com/office/drawing/2014/main" id="{872C35DC-A640-4C27-A87F-380E7440F3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3306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2969206-EA35-4C29-B0EB-3FF5636A8AB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2247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2" name="Text Placeholder 14">
            <a:extLst>
              <a:ext uri="{FF2B5EF4-FFF2-40B4-BE49-F238E27FC236}">
                <a16:creationId xmlns:a16="http://schemas.microsoft.com/office/drawing/2014/main" id="{79B642F3-327B-4AF1-85D8-5BE8BA286A1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1189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0D45BD78-6B19-4D6A-A164-2017ABC7836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20130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494676D6-C880-49A1-B83E-2D632934D66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9072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5" name="Text Placeholder 14">
            <a:extLst>
              <a:ext uri="{FF2B5EF4-FFF2-40B4-BE49-F238E27FC236}">
                <a16:creationId xmlns:a16="http://schemas.microsoft.com/office/drawing/2014/main" id="{0C07048D-5DEB-4348-8A16-DB77BE49097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780137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6" name="Text Placeholder 14">
            <a:extLst>
              <a:ext uri="{FF2B5EF4-FFF2-40B4-BE49-F238E27FC236}">
                <a16:creationId xmlns:a16="http://schemas.microsoft.com/office/drawing/2014/main" id="{DCED3D6A-EF8C-4F42-B23B-30ED2C33EAB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569552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7" name="Text Placeholder 14">
            <a:extLst>
              <a:ext uri="{FF2B5EF4-FFF2-40B4-BE49-F238E27FC236}">
                <a16:creationId xmlns:a16="http://schemas.microsoft.com/office/drawing/2014/main" id="{E966B469-8508-4732-8A0A-58429BD0E7B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58963" y="4476140"/>
            <a:ext cx="495300" cy="90449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7A40874-7B89-4A5D-9562-21D6994C39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010137" y="4391183"/>
            <a:ext cx="8510121" cy="0"/>
            <a:chOff x="1504814" y="2488864"/>
            <a:chExt cx="8510121" cy="0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32860379-5BA3-4D4F-BAC0-C7783F7552D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04814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DF221EBE-F43A-48CE-8E3D-D0777E2424C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301137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70DFAA8-4E1B-45F7-B640-2C00AAC65BA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08377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67A42DA-2625-4CA8-AEC6-2FBCF01A92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8009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89B3F7FF-9011-4E3D-9DA2-C144F9B7A5E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655896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30EEA406-B4BE-4A22-9879-A86700556B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452219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F5F5190B-A9FA-4925-81A3-8AF19F7093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34858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93F58E8B-B6D9-46C2-95B1-755AD7B0289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031181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46BED819-4195-456A-8507-0CC09BDCFED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13820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3541D3E-8275-4522-81E7-C83B829D83C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610143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6CD34DF1-D500-4560-A303-92050A81120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399625" y="2488864"/>
              <a:ext cx="61531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47D7FFC8-D319-4F8D-9F95-39BB21C0E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8DDD48EC-9DE8-4C43-881A-2597A1DDE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650B4D37-2FE8-4F27-8951-CF9D947DBA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691548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nci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0ADA1982-C216-4747-ACCC-39BC3F50B1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CD2AA7-E8A5-43C8-A284-AB4951189D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2949" y="527542"/>
            <a:ext cx="6922876" cy="687834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D681FF-F6BE-41D5-AE6C-B4110384B0F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3738" y="1128713"/>
            <a:ext cx="7654925" cy="50688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A60E8AF0-85D7-4035-8301-57B3B4977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481785BD-DC42-4BBE-8C62-BCE6F0EA4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E7886D57-8CCD-43A4-AA49-E96D2EE3E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036791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6F8B9974-85ED-46AA-8617-AC54C847B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220522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6F28C4-DD1C-4E63-87E8-D76D85414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858" y="2433312"/>
            <a:ext cx="1939480" cy="2115505"/>
          </a:xfrm>
          <a:prstGeom prst="rect">
            <a:avLst/>
          </a:prstGeom>
        </p:spPr>
        <p:txBody>
          <a:bodyPr anchor="ctr"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3987B23C-61B9-4A48-AD36-5E284812C44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8220" y="2599422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BD4661-3D71-432B-9308-D2D085BDDD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90425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7" name="Picture Placeholder 9">
            <a:extLst>
              <a:ext uri="{FF2B5EF4-FFF2-40B4-BE49-F238E27FC236}">
                <a16:creationId xmlns:a16="http://schemas.microsoft.com/office/drawing/2014/main" id="{F89712B5-4C74-4247-B444-43F116D582E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91629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33EE5A9D-21AC-4735-98D7-42551FA2C58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387443" y="2599420"/>
            <a:ext cx="1502806" cy="1502805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EDBA775-4308-4BDB-B966-8167F3D04F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975041" y="2486242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DB0B0-BDCD-459F-AF20-19E1A721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77246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9A8E9D1-9673-42D1-A573-05CDC9EF8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178450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2F851C1-89A7-44A6-8617-10C435FCD3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4264" y="2486240"/>
            <a:ext cx="1729165" cy="1729165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11C9BE46-D000-4DE5-8AD9-6BFAD927A0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96727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5773EC03-0830-4EAE-A7B0-38902833DC2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96865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32E4889E-0745-4713-90D8-432A681AFCE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98932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BFD869E7-29DA-4FEB-AB84-1C1FC3ABAE3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9070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9E68119B-CDCA-4341-8772-2C5BF80B4E4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0136" y="4435751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303A31BF-223A-44A5-84FD-7281FF2E4CD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00274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666E1F4A-0D75-4B8E-A181-DBEB50FB1D6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95950" y="4435583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5EAE80D5-B799-4807-8F81-22C4218233D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6088" y="4661551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9" name="Footer Placeholder 15">
            <a:extLst>
              <a:ext uri="{FF2B5EF4-FFF2-40B4-BE49-F238E27FC236}">
                <a16:creationId xmlns:a16="http://schemas.microsoft.com/office/drawing/2014/main" id="{6F4437FE-F08F-4311-B53A-88E2B729B7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0" name="Slide Number Placeholder 16">
            <a:extLst>
              <a:ext uri="{FF2B5EF4-FFF2-40B4-BE49-F238E27FC236}">
                <a16:creationId xmlns:a16="http://schemas.microsoft.com/office/drawing/2014/main" id="{D0901035-50AC-4DE0-9A34-AAA61EC10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Date Placeholder 14">
            <a:extLst>
              <a:ext uri="{FF2B5EF4-FFF2-40B4-BE49-F238E27FC236}">
                <a16:creationId xmlns:a16="http://schemas.microsoft.com/office/drawing/2014/main" id="{5FDD3145-ADE2-4744-AF2E-9C8074C858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41914450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The Team 8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A79A51B-CC7A-4B36-B457-AF3236388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220522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019BE9-6149-434A-B185-EE74341126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216" y="2375820"/>
            <a:ext cx="1939480" cy="2218499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90000"/>
              </a:lnSpc>
              <a:spcBef>
                <a:spcPts val="1000"/>
              </a:spcBef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18B0121B-CD0E-495B-9B36-4E88EA4A978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36339" y="1326925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1" name="Picture Placeholder 9">
            <a:extLst>
              <a:ext uri="{FF2B5EF4-FFF2-40B4-BE49-F238E27FC236}">
                <a16:creationId xmlns:a16="http://schemas.microsoft.com/office/drawing/2014/main" id="{4508E76D-2071-4546-8DF2-405B38E2E27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5209991" y="132619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5" name="Picture Placeholder 9">
            <a:extLst>
              <a:ext uri="{FF2B5EF4-FFF2-40B4-BE49-F238E27FC236}">
                <a16:creationId xmlns:a16="http://schemas.microsoft.com/office/drawing/2014/main" id="{D319C8D5-E3A6-45C8-8A64-1C1B70C90D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305041" y="133575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87" name="Picture Placeholder 9">
            <a:extLst>
              <a:ext uri="{FF2B5EF4-FFF2-40B4-BE49-F238E27FC236}">
                <a16:creationId xmlns:a16="http://schemas.microsoft.com/office/drawing/2014/main" id="{01486F31-E79E-4E60-8749-B8036B3F096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9384248" y="1326192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139AA92-1781-41FF-9168-9F70B1CD9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1536" y="1222122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5FE36F90-735E-43D7-854A-0347B80505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96727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b="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2D0125FE-7543-4B0C-8C50-D4F2949EE8A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896865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839FFFF4-4A0D-40BD-B34D-CD03D03FBE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98932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2697A53A-8491-4753-901E-02236DC0D5C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99070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5" name="Text Placeholder 14">
            <a:extLst>
              <a:ext uri="{FF2B5EF4-FFF2-40B4-BE49-F238E27FC236}">
                <a16:creationId xmlns:a16="http://schemas.microsoft.com/office/drawing/2014/main" id="{A51D26D1-89AE-43E7-8F1B-E28B18019F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00136" y="2972538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6" name="Text Placeholder 14">
            <a:extLst>
              <a:ext uri="{FF2B5EF4-FFF2-40B4-BE49-F238E27FC236}">
                <a16:creationId xmlns:a16="http://schemas.microsoft.com/office/drawing/2014/main" id="{0191059F-A4F0-4F1C-8237-308B7AD3F97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00274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CFCD3D62-2515-40AC-A8A1-F7786244B36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95950" y="2972370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48" name="Text Placeholder 14">
            <a:extLst>
              <a:ext uri="{FF2B5EF4-FFF2-40B4-BE49-F238E27FC236}">
                <a16:creationId xmlns:a16="http://schemas.microsoft.com/office/drawing/2014/main" id="{96332DF1-A140-4DDE-9D59-EEF6D503A8D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96088" y="3198338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97" name="Picture Placeholder 9">
            <a:extLst>
              <a:ext uri="{FF2B5EF4-FFF2-40B4-BE49-F238E27FC236}">
                <a16:creationId xmlns:a16="http://schemas.microsoft.com/office/drawing/2014/main" id="{74EEDA10-EB71-4CAE-80C3-9C8B46E6DF0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136338" y="3967833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99" name="Picture Placeholder 9">
            <a:extLst>
              <a:ext uri="{FF2B5EF4-FFF2-40B4-BE49-F238E27FC236}">
                <a16:creationId xmlns:a16="http://schemas.microsoft.com/office/drawing/2014/main" id="{B9B031BF-4314-4A3C-B53C-3958CC4E622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209990" y="396710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1" name="Picture Placeholder 9">
            <a:extLst>
              <a:ext uri="{FF2B5EF4-FFF2-40B4-BE49-F238E27FC236}">
                <a16:creationId xmlns:a16="http://schemas.microsoft.com/office/drawing/2014/main" id="{BC693B9A-3B30-4605-8EB8-2F155D0A4D7C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305040" y="397666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03" name="Picture Placeholder 9">
            <a:extLst>
              <a:ext uri="{FF2B5EF4-FFF2-40B4-BE49-F238E27FC236}">
                <a16:creationId xmlns:a16="http://schemas.microsoft.com/office/drawing/2014/main" id="{B4CC215D-FD31-4423-900D-14FF4F457AFA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9384247" y="3967100"/>
            <a:ext cx="1391577" cy="1391576"/>
          </a:xfrm>
          <a:prstGeom prst="ellipse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73" name="Text Placeholder 14">
            <a:extLst>
              <a:ext uri="{FF2B5EF4-FFF2-40B4-BE49-F238E27FC236}">
                <a16:creationId xmlns:a16="http://schemas.microsoft.com/office/drawing/2014/main" id="{D4954E76-6CE5-4657-B73B-9875EBBEE0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96727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4" name="Text Placeholder 14">
            <a:extLst>
              <a:ext uri="{FF2B5EF4-FFF2-40B4-BE49-F238E27FC236}">
                <a16:creationId xmlns:a16="http://schemas.microsoft.com/office/drawing/2014/main" id="{E361B92F-F111-450A-A880-C345037923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896865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5" name="Text Placeholder 14">
            <a:extLst>
              <a:ext uri="{FF2B5EF4-FFF2-40B4-BE49-F238E27FC236}">
                <a16:creationId xmlns:a16="http://schemas.microsoft.com/office/drawing/2014/main" id="{375C0FEC-10E7-43EA-953F-8CB9B43D05D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898932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6" name="Text Placeholder 14">
            <a:extLst>
              <a:ext uri="{FF2B5EF4-FFF2-40B4-BE49-F238E27FC236}">
                <a16:creationId xmlns:a16="http://schemas.microsoft.com/office/drawing/2014/main" id="{84B1D0A0-DE01-44D1-9B3D-C05DBE9FF7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999070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7" name="Text Placeholder 14">
            <a:extLst>
              <a:ext uri="{FF2B5EF4-FFF2-40B4-BE49-F238E27FC236}">
                <a16:creationId xmlns:a16="http://schemas.microsoft.com/office/drawing/2014/main" id="{DB6914BB-9516-4473-A02F-1A325FA7EF4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000136" y="5587475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78" name="Text Placeholder 14">
            <a:extLst>
              <a:ext uri="{FF2B5EF4-FFF2-40B4-BE49-F238E27FC236}">
                <a16:creationId xmlns:a16="http://schemas.microsoft.com/office/drawing/2014/main" id="{FEE30418-F1D4-4D16-A984-FAA6CA0C74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100274" y="5813275"/>
            <a:ext cx="1885516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79" name="Text Placeholder 14">
            <a:extLst>
              <a:ext uri="{FF2B5EF4-FFF2-40B4-BE49-F238E27FC236}">
                <a16:creationId xmlns:a16="http://schemas.microsoft.com/office/drawing/2014/main" id="{6D336D9D-1BA1-44AE-96D0-3ABDA2E02FB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95950" y="5587307"/>
            <a:ext cx="2085792" cy="274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 cap="all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Name</a:t>
            </a:r>
          </a:p>
        </p:txBody>
      </p:sp>
      <p:sp>
        <p:nvSpPr>
          <p:cNvPr id="80" name="Text Placeholder 14">
            <a:extLst>
              <a:ext uri="{FF2B5EF4-FFF2-40B4-BE49-F238E27FC236}">
                <a16:creationId xmlns:a16="http://schemas.microsoft.com/office/drawing/2014/main" id="{6CFC9B87-2AEB-414D-90C4-B7F8F4AA908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92018" y="5813275"/>
            <a:ext cx="1885515" cy="36512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10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9DC42105-8FBF-4317-8822-399B1F791A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05188" y="122138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44C80F9-E615-4699-A719-131E62011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00238" y="123094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91882A0-07C5-40D6-9520-02882775B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9445" y="1221389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42E90BB-F1EA-466F-939C-623189DF3A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31535" y="3863030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BBFD36F-B307-4513-ABAD-4A02FF73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05187" y="386229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E69D0B1-6D57-4A70-9C3C-F3A072AAA3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00237" y="387185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95C6593C-7D72-47FB-AACE-F8848EAFA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79444" y="3862297"/>
            <a:ext cx="1601183" cy="1601183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Footer Placeholder 15">
            <a:extLst>
              <a:ext uri="{FF2B5EF4-FFF2-40B4-BE49-F238E27FC236}">
                <a16:creationId xmlns:a16="http://schemas.microsoft.com/office/drawing/2014/main" id="{75E80FB1-82CC-4144-A899-130449B1A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06" name="Slide Number Placeholder 16">
            <a:extLst>
              <a:ext uri="{FF2B5EF4-FFF2-40B4-BE49-F238E27FC236}">
                <a16:creationId xmlns:a16="http://schemas.microsoft.com/office/drawing/2014/main" id="{10233900-5A86-4114-B6F5-3A0EA053C0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7" name="Date Placeholder 14">
            <a:extLst>
              <a:ext uri="{FF2B5EF4-FFF2-40B4-BE49-F238E27FC236}">
                <a16:creationId xmlns:a16="http://schemas.microsoft.com/office/drawing/2014/main" id="{FD1BC0B7-CAA7-4673-9A20-4EFEDC54FC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802333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raphic 49">
            <a:extLst>
              <a:ext uri="{FF2B5EF4-FFF2-40B4-BE49-F238E27FC236}">
                <a16:creationId xmlns:a16="http://schemas.microsoft.com/office/drawing/2014/main" id="{17DE9787-F8D7-4BBC-B3C0-144EEF473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7F666A-7AF7-4FC6-99DD-E06ED83C2E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1507" y="412356"/>
            <a:ext cx="5561556" cy="567670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5" name="Text Placeholder 10">
            <a:extLst>
              <a:ext uri="{FF2B5EF4-FFF2-40B4-BE49-F238E27FC236}">
                <a16:creationId xmlns:a16="http://schemas.microsoft.com/office/drawing/2014/main" id="{F2A51B67-A536-47ED-9C35-D2A4CF04342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0273" y="2216292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000" cap="all" spc="4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9" name="Text Placeholder 10">
            <a:extLst>
              <a:ext uri="{FF2B5EF4-FFF2-40B4-BE49-F238E27FC236}">
                <a16:creationId xmlns:a16="http://schemas.microsoft.com/office/drawing/2014/main" id="{22B9C39F-D011-4AC3-A4D5-F61A1CB3650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613801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7" name="Text Placeholder 10">
            <a:extLst>
              <a:ext uri="{FF2B5EF4-FFF2-40B4-BE49-F238E27FC236}">
                <a16:creationId xmlns:a16="http://schemas.microsoft.com/office/drawing/2014/main" id="{4ACDF114-02BD-4A37-9BE7-AA8094B7CD2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7329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48" name="Text Placeholder 10">
            <a:extLst>
              <a:ext uri="{FF2B5EF4-FFF2-40B4-BE49-F238E27FC236}">
                <a16:creationId xmlns:a16="http://schemas.microsoft.com/office/drawing/2014/main" id="{E3852728-C736-414F-BEC0-31AB3A704D1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80856" y="2216293"/>
            <a:ext cx="1611892" cy="115163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000" cap="all" spc="4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6B731840-A0DA-423D-9AD1-D542C17BA99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5026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5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1E47A2D3-1E75-488B-A7B8-CB951C8CFB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026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2D6ADA9B-155A-4D54-8FCB-993ADEDA79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28554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EF3CF6C8-7D4D-4E50-B616-0431BD4830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28554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1CDF49FC-54E3-44AE-A97C-193A25AD6C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12082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1">
                    <a:lumMod val="50000"/>
                    <a:lumOff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742DE5D9-5D04-4F7F-9F34-7048181858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12082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5F0B8140-B940-4531-9562-8D79015D94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95609" y="3927568"/>
            <a:ext cx="2382386" cy="61370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600" cap="none" spc="200" baseline="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4" name="Text Placeholder 14">
            <a:extLst>
              <a:ext uri="{FF2B5EF4-FFF2-40B4-BE49-F238E27FC236}">
                <a16:creationId xmlns:a16="http://schemas.microsoft.com/office/drawing/2014/main" id="{849CC034-065E-48F0-985D-B80C152002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95609" y="4519311"/>
            <a:ext cx="2382386" cy="85793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5000"/>
              </a:lnSpc>
              <a:spcBef>
                <a:spcPts val="0"/>
              </a:spcBef>
              <a:buNone/>
              <a:defRPr sz="12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8035ED58-36EB-4147-BCAF-919ADD4DD5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7D46932B-0FD6-4226-B251-4B81546121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56763F7F-D8C0-4AC6-96D0-C445984C5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7382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phic 36">
            <a:extLst>
              <a:ext uri="{FF2B5EF4-FFF2-40B4-BE49-F238E27FC236}">
                <a16:creationId xmlns:a16="http://schemas.microsoft.com/office/drawing/2014/main" id="{65AAE033-7EA4-4A87-A126-29FE427645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A5F6FE17-A48F-4A3E-8719-1DE83CD6B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462048" y="1199853"/>
            <a:ext cx="3929901" cy="392990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F73882-4B79-419D-89EE-4B7CED18D9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1623" y="2210810"/>
            <a:ext cx="4579970" cy="53803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F50E1F4-245D-4104-AFDB-25D35D7C5C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34661" y="2747550"/>
            <a:ext cx="5309918" cy="287203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73A2FF74-415E-49BB-B2ED-E04C7B50BD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663453" y="1433033"/>
            <a:ext cx="3527091" cy="3463540"/>
          </a:xfrm>
          <a:prstGeom prst="ellipse">
            <a:avLst/>
          </a:prstGeom>
        </p:spPr>
        <p:txBody>
          <a:bodyPr/>
          <a:lstStyle>
            <a:lvl1pPr marL="0" indent="0" algn="ctr">
              <a:buFont typeface="+mj-lt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1847553A-14C8-45EB-88C7-05CE63B7E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E7FABA93-7D08-4CFE-B3A8-D44B1A0F3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FBD26C03-0B97-464A-A39C-A1F339DBAC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260922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phic 18">
            <a:extLst>
              <a:ext uri="{FF2B5EF4-FFF2-40B4-BE49-F238E27FC236}">
                <a16:creationId xmlns:a16="http://schemas.microsoft.com/office/drawing/2014/main" id="{03BA4599-9856-44E7-A2B6-2354614AF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7B14DA-64F0-4FA7-9A51-F4DB18154D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79441" y="1259911"/>
            <a:ext cx="5124189" cy="492302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DC4C8188-3DF6-4730-A43A-B789F03449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9441" y="1752212"/>
            <a:ext cx="4856479" cy="241338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Footer Placeholder 15">
            <a:extLst>
              <a:ext uri="{FF2B5EF4-FFF2-40B4-BE49-F238E27FC236}">
                <a16:creationId xmlns:a16="http://schemas.microsoft.com/office/drawing/2014/main" id="{E06D1BDE-6908-49BA-9900-53DFFF4B1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1C3470F5-DE33-49A4-AE82-D8EA10A4F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3DCFC99-67D1-468A-8498-B3C1C90B4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834407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E551AED-617A-4A51-AA8F-586F3703B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0DB23A-E569-444D-8607-FD404EECF3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6850" y="563671"/>
            <a:ext cx="4989629" cy="2387771"/>
          </a:xfrm>
          <a:prstGeom prst="rect">
            <a:avLst/>
          </a:prstGeom>
        </p:spPr>
        <p:txBody>
          <a:bodyPr anchor="b"/>
          <a:lstStyle>
            <a:lvl1pPr algn="ctr"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2B0D3D1-FC7B-43D5-B514-082D63A90ED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26852" y="3531676"/>
            <a:ext cx="4989628" cy="17565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8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2" name="Footer Placeholder 15">
            <a:extLst>
              <a:ext uri="{FF2B5EF4-FFF2-40B4-BE49-F238E27FC236}">
                <a16:creationId xmlns:a16="http://schemas.microsoft.com/office/drawing/2014/main" id="{CC2E4653-FDDE-4AC5-A23D-4269479AD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" name="Slide Number Placeholder 16">
            <a:extLst>
              <a:ext uri="{FF2B5EF4-FFF2-40B4-BE49-F238E27FC236}">
                <a16:creationId xmlns:a16="http://schemas.microsoft.com/office/drawing/2014/main" id="{C3F5CE00-2FB1-4930-8D2C-DB4DFDB2F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Date Placeholder 14">
            <a:extLst>
              <a:ext uri="{FF2B5EF4-FFF2-40B4-BE49-F238E27FC236}">
                <a16:creationId xmlns:a16="http://schemas.microsoft.com/office/drawing/2014/main" id="{2CEBC169-C2E2-4153-8A08-6B982C0D54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79888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C80EFA4-265B-48D2-AE72-8585EEED6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C648289-A550-4F4F-96C8-3D82FCE942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87069" y="695093"/>
            <a:ext cx="4919354" cy="667498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33EEFC4F-DE64-450E-9DD5-65D08E123C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99594" y="1873815"/>
            <a:ext cx="2556579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38C58F5B-7BA2-42E8-B66A-4561678ADDC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99595" y="2178444"/>
            <a:ext cx="2556579" cy="13282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6743AAE-DD8A-4954-B033-100DF6D975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38997" y="1873815"/>
            <a:ext cx="2556578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B7B5D3C5-66A2-486B-9B1D-A7075D150C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38997" y="2178444"/>
            <a:ext cx="2556578" cy="129108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AD063EDB-47FD-44F8-9344-12CBC2AE0B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199595" y="4071261"/>
            <a:ext cx="2556577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94586DE3-CDE9-4337-A49D-C1031595E3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199596" y="4383943"/>
            <a:ext cx="2556577" cy="132823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64F0745D-06FC-4840-B9DF-3176DEDA6F6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538997" y="4071261"/>
            <a:ext cx="2556578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F29A1EC1-1F01-46ED-BF67-15FE9E1206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38997" y="4375890"/>
            <a:ext cx="2556578" cy="129108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1" name="Footer Placeholder 15">
            <a:extLst>
              <a:ext uri="{FF2B5EF4-FFF2-40B4-BE49-F238E27FC236}">
                <a16:creationId xmlns:a16="http://schemas.microsoft.com/office/drawing/2014/main" id="{B2A74AF7-DFFE-4795-8CF0-8C90F6C3E5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42" name="Slide Number Placeholder 16">
            <a:extLst>
              <a:ext uri="{FF2B5EF4-FFF2-40B4-BE49-F238E27FC236}">
                <a16:creationId xmlns:a16="http://schemas.microsoft.com/office/drawing/2014/main" id="{13F4D90B-645E-4CFF-8AA0-91C269845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3" name="Date Placeholder 14">
            <a:extLst>
              <a:ext uri="{FF2B5EF4-FFF2-40B4-BE49-F238E27FC236}">
                <a16:creationId xmlns:a16="http://schemas.microsoft.com/office/drawing/2014/main" id="{21EA3114-5B31-47ED-9AB6-EE59E5803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07414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86D81B66-9FC1-4E48-808B-98B1726D4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747F51C0-908A-420C-B5BC-5685D0E952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09716" y="1823625"/>
            <a:ext cx="4719884" cy="580030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4F835D01-B0D4-49D8-B947-C2062305C5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9005" y="4230943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0B4ACDBA-7606-44B8-B1E1-C4750F895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005" y="4546458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D24600D7-8A94-406B-9274-351140BE27D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37502" y="4234631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5FE6844F-9BC3-4E56-82B1-0B53BE292B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7503" y="4550146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105C7AE2-E0F2-4EA9-B804-774B125FB0D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96000" y="4218499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4B70930A-D98B-43B3-BC32-B48D9D7F06B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4534014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4" name="Text Placeholder 14">
            <a:extLst>
              <a:ext uri="{FF2B5EF4-FFF2-40B4-BE49-F238E27FC236}">
                <a16:creationId xmlns:a16="http://schemas.microsoft.com/office/drawing/2014/main" id="{500DE4BC-2A21-4C62-8F5C-AFE1D0AEDFB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946967" y="4218499"/>
            <a:ext cx="2640803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0EEFD44C-4B64-4246-BC04-76812ED5E09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946967" y="4534014"/>
            <a:ext cx="2640803" cy="1616414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AB492A3E-766F-42FE-A5F7-88807B595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784AE79C-95F2-4A84-B62A-95B076FB02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1C2E5CE3-E252-4255-BF5E-8B4F1F3A16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E5C588-A831-4EB3-BFDF-78002F7D5507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408479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3">
            <a:extLst>
              <a:ext uri="{FF2B5EF4-FFF2-40B4-BE49-F238E27FC236}">
                <a16:creationId xmlns:a16="http://schemas.microsoft.com/office/drawing/2014/main" id="{AD31BE3F-B09E-4BCC-947F-3D4DB153E35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66976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3">
            <a:extLst>
              <a:ext uri="{FF2B5EF4-FFF2-40B4-BE49-F238E27FC236}">
                <a16:creationId xmlns:a16="http://schemas.microsoft.com/office/drawing/2014/main" id="{0BF7BBBD-C42C-408E-8F10-7B1BF3C53EF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972085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3">
            <a:extLst>
              <a:ext uri="{FF2B5EF4-FFF2-40B4-BE49-F238E27FC236}">
                <a16:creationId xmlns:a16="http://schemas.microsoft.com/office/drawing/2014/main" id="{74FF5159-7129-4F52-B5B7-13F2D04EAD3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109232" y="3330145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31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B4076C2D-3CFB-4EFB-8012-9F6E65333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D3A9EE-57EE-476A-A657-3A40198189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96218" y="690802"/>
            <a:ext cx="4936277" cy="575890"/>
          </a:xfrm>
          <a:prstGeom prst="rect">
            <a:avLst/>
          </a:prstGeom>
        </p:spPr>
        <p:txBody>
          <a:bodyPr/>
          <a:lstStyle>
            <a:lvl1pPr algn="l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2A0CB777-EF14-4BA6-A19D-697B165B1D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90069" y="256867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0053894D-FD48-4BB5-84D8-2EE54EC8D7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90069" y="286198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8" name="Text Placeholder 14">
            <a:extLst>
              <a:ext uri="{FF2B5EF4-FFF2-40B4-BE49-F238E27FC236}">
                <a16:creationId xmlns:a16="http://schemas.microsoft.com/office/drawing/2014/main" id="{32A7FBEC-71F7-4A1F-82A1-C7FBFE05185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13979" y="256867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7" name="Text Placeholder 14">
            <a:extLst>
              <a:ext uri="{FF2B5EF4-FFF2-40B4-BE49-F238E27FC236}">
                <a16:creationId xmlns:a16="http://schemas.microsoft.com/office/drawing/2014/main" id="{00EDBC93-E454-47AD-B9C9-E7CCE8DE6B5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13979" y="286198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4" name="Text Placeholder 14">
            <a:extLst>
              <a:ext uri="{FF2B5EF4-FFF2-40B4-BE49-F238E27FC236}">
                <a16:creationId xmlns:a16="http://schemas.microsoft.com/office/drawing/2014/main" id="{E792D94E-72D4-43F1-8063-14A3F6270A3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190069" y="5044309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3" name="Text Placeholder 14">
            <a:extLst>
              <a:ext uri="{FF2B5EF4-FFF2-40B4-BE49-F238E27FC236}">
                <a16:creationId xmlns:a16="http://schemas.microsoft.com/office/drawing/2014/main" id="{C18EBA8F-5A95-4501-A602-A9889F0CE3A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90069" y="5337618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7" name="Text Placeholder 14">
            <a:extLst>
              <a:ext uri="{FF2B5EF4-FFF2-40B4-BE49-F238E27FC236}">
                <a16:creationId xmlns:a16="http://schemas.microsoft.com/office/drawing/2014/main" id="{AF03D6DF-70BB-4EC0-B7BF-94BB780FDF0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913980" y="5047681"/>
            <a:ext cx="3008631" cy="3481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6" name="Text Placeholder 14">
            <a:extLst>
              <a:ext uri="{FF2B5EF4-FFF2-40B4-BE49-F238E27FC236}">
                <a16:creationId xmlns:a16="http://schemas.microsoft.com/office/drawing/2014/main" id="{A21FAF3A-556C-4A61-B1C4-E6FB98BE40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13980" y="5340990"/>
            <a:ext cx="3008630" cy="63668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Footer Placeholder 15">
            <a:extLst>
              <a:ext uri="{FF2B5EF4-FFF2-40B4-BE49-F238E27FC236}">
                <a16:creationId xmlns:a16="http://schemas.microsoft.com/office/drawing/2014/main" id="{54442D89-5EE7-4BC5-A35D-B0F93DD36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3" name="Slide Number Placeholder 16">
            <a:extLst>
              <a:ext uri="{FF2B5EF4-FFF2-40B4-BE49-F238E27FC236}">
                <a16:creationId xmlns:a16="http://schemas.microsoft.com/office/drawing/2014/main" id="{DC13E404-DE29-4300-A8D5-25F34585A4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" name="Date Placeholder 14">
            <a:extLst>
              <a:ext uri="{FF2B5EF4-FFF2-40B4-BE49-F238E27FC236}">
                <a16:creationId xmlns:a16="http://schemas.microsoft.com/office/drawing/2014/main" id="{1EAC24B5-8E72-46CA-9A6A-4A6D6EA2C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F11D19-3D38-460E-A8AF-F6A30642EC0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190069" y="181885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F915DDB2-3A13-4240-8ECB-677499946C1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913979" y="181885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4">
            <a:extLst>
              <a:ext uri="{FF2B5EF4-FFF2-40B4-BE49-F238E27FC236}">
                <a16:creationId xmlns:a16="http://schemas.microsoft.com/office/drawing/2014/main" id="{E9059CA0-144F-4780-BA0D-005B827AAEC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190069" y="4281832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B770164C-988C-4217-B0E9-7D0DC17C8B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908115" y="4294030"/>
            <a:ext cx="603504" cy="6035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24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Benef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D540A63-9BB9-478A-BE65-7A9010183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67FB1D5-16C4-4AAC-9E31-560F596F8D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72555" y="1823626"/>
            <a:ext cx="4569572" cy="580029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C269BEF2-E65B-4046-B8D1-1E5DC6D5829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956595" y="2807310"/>
            <a:ext cx="5824073" cy="1940149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200000"/>
              </a:lnSpc>
              <a:spcBef>
                <a:spcPts val="0"/>
              </a:spcBef>
              <a:buNone/>
              <a:defRPr sz="1800" cap="none" spc="20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Footer Placeholder 15">
            <a:extLst>
              <a:ext uri="{FF2B5EF4-FFF2-40B4-BE49-F238E27FC236}">
                <a16:creationId xmlns:a16="http://schemas.microsoft.com/office/drawing/2014/main" id="{D89CE923-C669-4E0E-8161-BB328133EE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9" name="Slide Number Placeholder 16">
            <a:extLst>
              <a:ext uri="{FF2B5EF4-FFF2-40B4-BE49-F238E27FC236}">
                <a16:creationId xmlns:a16="http://schemas.microsoft.com/office/drawing/2014/main" id="{C820EE41-4997-4CD3-B951-56ECA8842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14">
            <a:extLst>
              <a:ext uri="{FF2B5EF4-FFF2-40B4-BE49-F238E27FC236}">
                <a16:creationId xmlns:a16="http://schemas.microsoft.com/office/drawing/2014/main" id="{A2A3BC0C-B522-4DA2-BBC0-AC180D8B2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31913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F31BC2D-187A-4ED3-8D67-C55187E53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47F2F5-8E72-425B-A8C2-2B3262F730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25440" y="2741026"/>
            <a:ext cx="5002478" cy="2357066"/>
          </a:xfrm>
          <a:prstGeom prst="rect">
            <a:avLst/>
          </a:prstGeom>
        </p:spPr>
        <p:txBody>
          <a:bodyPr/>
          <a:lstStyle>
            <a:lvl1pPr algn="ctr">
              <a:defRPr sz="4800" cap="all" spc="400"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5054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Mo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490FC0B-50EB-42D6-A2A5-E02EE642E2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le 15">
            <a:extLst>
              <a:ext uri="{FF2B5EF4-FFF2-40B4-BE49-F238E27FC236}">
                <a16:creationId xmlns:a16="http://schemas.microsoft.com/office/drawing/2014/main" id="{04AFCE56-D794-4638-A3EC-63DCFB4B6F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5511" y="760406"/>
            <a:ext cx="5424988" cy="579245"/>
          </a:xfrm>
          <a:prstGeom prst="rect">
            <a:avLst/>
          </a:prstGeom>
        </p:spPr>
        <p:txBody>
          <a:bodyPr/>
          <a:lstStyle>
            <a:lvl1pPr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318D6597-136D-4434-B628-D387BBEEC3C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5511" y="3417877"/>
            <a:ext cx="280628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0691DF94-6587-4325-9C04-970034F1A8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5511" y="3766050"/>
            <a:ext cx="280628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2" name="Text Placeholder 14">
            <a:extLst>
              <a:ext uri="{FF2B5EF4-FFF2-40B4-BE49-F238E27FC236}">
                <a16:creationId xmlns:a16="http://schemas.microsoft.com/office/drawing/2014/main" id="{A3CE4E75-7868-44AD-9AF2-753E07BE78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14520" y="3400925"/>
            <a:ext cx="280628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8A9FE9C2-0801-4D41-A54B-E00BC7AB7C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14520" y="3749098"/>
            <a:ext cx="280628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632FBCC2-2CDB-448A-AA61-8D99495226A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63529" y="3400925"/>
            <a:ext cx="269224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cap="none" spc="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F6A4D9D-1690-4C0A-9F62-1FE93C0145F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63529" y="3749098"/>
            <a:ext cx="2692240" cy="11489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48863DDD-C3CC-439D-B738-34F6E8960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A4788388-29C8-4E9F-BF82-A1648088A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5E6E1CB5-0E5F-4B44-8044-4010565FCF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2385285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et Opportunity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E96CB8F-A88F-40C3-A65B-8C33A16A0C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86E70-8E77-436D-93CE-4BCD3EC94B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9799" y="1380501"/>
            <a:ext cx="5097428" cy="991689"/>
          </a:xfrm>
          <a:prstGeom prst="rect">
            <a:avLst/>
          </a:prstGeom>
        </p:spPr>
        <p:txBody>
          <a:bodyPr/>
          <a:lstStyle>
            <a:lvl1pPr algn="ctr">
              <a:defRPr sz="2800" cap="all" spc="4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C95B0D27-123C-4F09-AEDC-7874964B77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2337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F3772143-8573-4FED-977E-651FC59C16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2336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4FD80858-A8CA-496F-8CC0-5ACDBE65112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87933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2B840B1F-9319-4653-84C5-FF1FDC5E9D9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87931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0882E4D8-D2AA-4EA0-BBCE-50334E8D160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83530" y="3400981"/>
            <a:ext cx="2693128" cy="991689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5400" kern="0" cap="all" spc="4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Add title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97EFBCD4-F812-493F-895A-3449020A065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83528" y="4670980"/>
            <a:ext cx="2693129" cy="1151633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ct val="150000"/>
              </a:lnSpc>
              <a:spcBef>
                <a:spcPts val="0"/>
              </a:spcBef>
              <a:buClr>
                <a:schemeClr val="accent6"/>
              </a:buClr>
              <a:buFont typeface="Courier New" panose="02070309020205020404" pitchFamily="49" charset="0"/>
              <a:buNone/>
              <a:defRPr sz="1400" cap="none" spc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0" name="Footer Placeholder 15">
            <a:extLst>
              <a:ext uri="{FF2B5EF4-FFF2-40B4-BE49-F238E27FC236}">
                <a16:creationId xmlns:a16="http://schemas.microsoft.com/office/drawing/2014/main" id="{698D43C2-06AB-4549-BCD0-CBDCA0653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Slide Number Placeholder 16">
            <a:extLst>
              <a:ext uri="{FF2B5EF4-FFF2-40B4-BE49-F238E27FC236}">
                <a16:creationId xmlns:a16="http://schemas.microsoft.com/office/drawing/2014/main" id="{7B2AB1D3-DFF0-43A8-BDE0-52FB314E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2" name="Date Placeholder 14">
            <a:extLst>
              <a:ext uri="{FF2B5EF4-FFF2-40B4-BE49-F238E27FC236}">
                <a16:creationId xmlns:a16="http://schemas.microsoft.com/office/drawing/2014/main" id="{28A81ABF-135E-483F-9992-6F79C2F559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307876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5">
            <a:extLst>
              <a:ext uri="{FF2B5EF4-FFF2-40B4-BE49-F238E27FC236}">
                <a16:creationId xmlns:a16="http://schemas.microsoft.com/office/drawing/2014/main" id="{710F293A-37AC-4A72-A56D-2A65F8EA2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41127" y="1408176"/>
            <a:ext cx="2770499" cy="365125"/>
          </a:xfrm>
          <a:prstGeom prst="rect">
            <a:avLst/>
          </a:prstGeom>
        </p:spPr>
        <p:txBody>
          <a:bodyPr anchor="ctr"/>
          <a:lstStyle>
            <a:lvl1pPr algn="r">
              <a:defRPr sz="900" cap="all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EE0BB053-ED5B-47E1-ABB2-815094654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8D1FC6F8-0BCD-47E9-9C64-690771D9C14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790B7F12-A295-4495-AE4A-7640863C8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95991" y="5074920"/>
            <a:ext cx="2647667" cy="365125"/>
          </a:xfrm>
          <a:prstGeom prst="rect">
            <a:avLst/>
          </a:prstGeom>
        </p:spPr>
        <p:txBody>
          <a:bodyPr anchor="ctr"/>
          <a:lstStyle>
            <a:lvl1pPr>
              <a:defRPr sz="900" spc="400" baseline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cap="all" dirty="0"/>
              <a:t>May 21, 20XX</a:t>
            </a:r>
          </a:p>
        </p:txBody>
      </p:sp>
    </p:spTree>
    <p:extLst>
      <p:ext uri="{BB962C8B-B14F-4D97-AF65-F5344CB8AC3E}">
        <p14:creationId xmlns:p14="http://schemas.microsoft.com/office/powerpoint/2010/main" val="132235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1C44412-AA84-403C-A202-EAB7F3C81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674" y="1327759"/>
            <a:ext cx="4989628" cy="1929505"/>
          </a:xfrm>
        </p:spPr>
        <p:txBody>
          <a:bodyPr/>
          <a:lstStyle/>
          <a:p>
            <a:r>
              <a:rPr lang="en-US" dirty="0"/>
              <a:t>4D Tracking Updates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8D1462E-973D-4427-A664-EF751DF597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934" y="3257264"/>
            <a:ext cx="4989628" cy="816022"/>
          </a:xfrm>
        </p:spPr>
        <p:txBody>
          <a:bodyPr>
            <a:normAutofit/>
          </a:bodyPr>
          <a:lstStyle/>
          <a:p>
            <a:r>
              <a:rPr lang="en-US" dirty="0"/>
              <a:t>Camille Mauceri</a:t>
            </a:r>
          </a:p>
          <a:p>
            <a:r>
              <a:rPr lang="en-US" dirty="0"/>
              <a:t>25 May 2023</a:t>
            </a:r>
          </a:p>
        </p:txBody>
      </p:sp>
    </p:spTree>
    <p:extLst>
      <p:ext uri="{BB962C8B-B14F-4D97-AF65-F5344CB8AC3E}">
        <p14:creationId xmlns:p14="http://schemas.microsoft.com/office/powerpoint/2010/main" val="4041433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A6F26E-B7ED-DAD4-4874-66DB00AAA8AA}"/>
              </a:ext>
            </a:extLst>
          </p:cNvPr>
          <p:cNvSpPr txBox="1"/>
          <p:nvPr/>
        </p:nvSpPr>
        <p:spPr>
          <a:xfrm>
            <a:off x="5956555" y="2003936"/>
            <a:ext cx="4779818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While it is generally true that tracks from the HS vertex have the highest pt, this is not always true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This is where adapting my algorithms to include timing will be useful</a:t>
            </a:r>
          </a:p>
        </p:txBody>
      </p:sp>
      <p:pic>
        <p:nvPicPr>
          <p:cNvPr id="10" name="Picture 9" descr="A picture containing screenshot, white, rectangle, frame&#10;&#10;Description automatically generated">
            <a:extLst>
              <a:ext uri="{FF2B5EF4-FFF2-40B4-BE49-F238E27FC236}">
                <a16:creationId xmlns:a16="http://schemas.microsoft.com/office/drawing/2014/main" id="{D4FAE3A3-C1DF-C931-AC4D-32475D43F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63" y="1526752"/>
            <a:ext cx="4935037" cy="380449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631B70B-3D0F-C07B-ED2E-FAD4C05F51FD}"/>
              </a:ext>
            </a:extLst>
          </p:cNvPr>
          <p:cNvCxnSpPr>
            <a:cxnSpLocks/>
          </p:cNvCxnSpPr>
          <p:nvPr/>
        </p:nvCxnSpPr>
        <p:spPr>
          <a:xfrm flipV="1">
            <a:off x="3209227" y="2575765"/>
            <a:ext cx="1603842" cy="152755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2E04FC-D612-D053-2EDC-40EFD7E7ADD6}"/>
              </a:ext>
            </a:extLst>
          </p:cNvPr>
          <p:cNvCxnSpPr>
            <a:cxnSpLocks/>
          </p:cNvCxnSpPr>
          <p:nvPr/>
        </p:nvCxnSpPr>
        <p:spPr>
          <a:xfrm flipV="1">
            <a:off x="3209227" y="2219498"/>
            <a:ext cx="1176739" cy="188381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A59253-AE76-C1AF-4EB4-3B5698918390}"/>
              </a:ext>
            </a:extLst>
          </p:cNvPr>
          <p:cNvCxnSpPr>
            <a:cxnSpLocks/>
          </p:cNvCxnSpPr>
          <p:nvPr/>
        </p:nvCxnSpPr>
        <p:spPr>
          <a:xfrm flipV="1">
            <a:off x="3209227" y="2450083"/>
            <a:ext cx="1340123" cy="16266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96CA79-15D6-37B0-6DA9-544134443634}"/>
              </a:ext>
            </a:extLst>
          </p:cNvPr>
          <p:cNvCxnSpPr>
            <a:cxnSpLocks/>
          </p:cNvCxnSpPr>
          <p:nvPr/>
        </p:nvCxnSpPr>
        <p:spPr>
          <a:xfrm>
            <a:off x="854824" y="4076770"/>
            <a:ext cx="4580313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396878F6-5774-3E22-40E5-8C9593422D82}"/>
              </a:ext>
            </a:extLst>
          </p:cNvPr>
          <p:cNvSpPr/>
          <p:nvPr/>
        </p:nvSpPr>
        <p:spPr>
          <a:xfrm>
            <a:off x="3157471" y="4031052"/>
            <a:ext cx="103511" cy="9143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6967A5-5694-1452-F178-5A82D951C790}"/>
              </a:ext>
            </a:extLst>
          </p:cNvPr>
          <p:cNvSpPr/>
          <p:nvPr/>
        </p:nvSpPr>
        <p:spPr>
          <a:xfrm>
            <a:off x="4551615" y="4014428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24B0640-3E15-CDBA-5F3B-9774C4B3628C}"/>
              </a:ext>
            </a:extLst>
          </p:cNvPr>
          <p:cNvSpPr/>
          <p:nvPr/>
        </p:nvSpPr>
        <p:spPr>
          <a:xfrm>
            <a:off x="1143374" y="4022739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B5FB058-1184-AED9-3660-06D526837839}"/>
              </a:ext>
            </a:extLst>
          </p:cNvPr>
          <p:cNvCxnSpPr>
            <a:cxnSpLocks/>
          </p:cNvCxnSpPr>
          <p:nvPr/>
        </p:nvCxnSpPr>
        <p:spPr>
          <a:xfrm flipV="1">
            <a:off x="1192917" y="3833440"/>
            <a:ext cx="4272686" cy="23055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2B24ABA-AD3C-61A2-5DD5-9BDA9C5E0B6E}"/>
              </a:ext>
            </a:extLst>
          </p:cNvPr>
          <p:cNvCxnSpPr>
            <a:cxnSpLocks/>
            <a:stCxn id="22" idx="2"/>
          </p:cNvCxnSpPr>
          <p:nvPr/>
        </p:nvCxnSpPr>
        <p:spPr>
          <a:xfrm flipV="1">
            <a:off x="1143374" y="3582597"/>
            <a:ext cx="4226648" cy="49417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B9AEBF-4ECE-C908-574F-C12B9127E676}"/>
              </a:ext>
            </a:extLst>
          </p:cNvPr>
          <p:cNvCxnSpPr>
            <a:cxnSpLocks/>
          </p:cNvCxnSpPr>
          <p:nvPr/>
        </p:nvCxnSpPr>
        <p:spPr>
          <a:xfrm flipV="1">
            <a:off x="4603370" y="3728837"/>
            <a:ext cx="742183" cy="34154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0788218-A8C8-F5BE-E595-DCEF2D401826}"/>
              </a:ext>
            </a:extLst>
          </p:cNvPr>
          <p:cNvCxnSpPr>
            <a:cxnSpLocks/>
            <a:stCxn id="21" idx="7"/>
          </p:cNvCxnSpPr>
          <p:nvPr/>
        </p:nvCxnSpPr>
        <p:spPr>
          <a:xfrm flipV="1">
            <a:off x="4639968" y="3881237"/>
            <a:ext cx="857985" cy="14901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A9E1FDA-B7B8-864A-3431-797824DE8580}"/>
              </a:ext>
            </a:extLst>
          </p:cNvPr>
          <p:cNvCxnSpPr>
            <a:cxnSpLocks/>
          </p:cNvCxnSpPr>
          <p:nvPr/>
        </p:nvCxnSpPr>
        <p:spPr>
          <a:xfrm flipV="1">
            <a:off x="4622099" y="3164804"/>
            <a:ext cx="772997" cy="90038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39FCCDDE-22E8-FEF9-86E0-A5A43C5DBE14}"/>
              </a:ext>
            </a:extLst>
          </p:cNvPr>
          <p:cNvSpPr/>
          <p:nvPr/>
        </p:nvSpPr>
        <p:spPr>
          <a:xfrm>
            <a:off x="2253241" y="4014427"/>
            <a:ext cx="103510" cy="116373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2F6C551-9C6B-36F2-9F37-CFA449F841EF}"/>
              </a:ext>
            </a:extLst>
          </p:cNvPr>
          <p:cNvCxnSpPr>
            <a:cxnSpLocks/>
          </p:cNvCxnSpPr>
          <p:nvPr/>
        </p:nvCxnSpPr>
        <p:spPr>
          <a:xfrm>
            <a:off x="1591625" y="1572131"/>
            <a:ext cx="713371" cy="2477624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F597832-4D63-9D62-E8B4-7459B4943134}"/>
              </a:ext>
            </a:extLst>
          </p:cNvPr>
          <p:cNvCxnSpPr>
            <a:cxnSpLocks/>
          </p:cNvCxnSpPr>
          <p:nvPr/>
        </p:nvCxnSpPr>
        <p:spPr>
          <a:xfrm>
            <a:off x="2082577" y="1592932"/>
            <a:ext cx="214900" cy="250220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C779042-5144-8FD3-2864-2B9F1797D770}"/>
              </a:ext>
            </a:extLst>
          </p:cNvPr>
          <p:cNvCxnSpPr>
            <a:cxnSpLocks/>
          </p:cNvCxnSpPr>
          <p:nvPr/>
        </p:nvCxnSpPr>
        <p:spPr>
          <a:xfrm flipH="1">
            <a:off x="2322237" y="1646619"/>
            <a:ext cx="222419" cy="2430151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F50E907B-0169-D8FF-CB68-1617964F190D}"/>
              </a:ext>
            </a:extLst>
          </p:cNvPr>
          <p:cNvSpPr txBox="1"/>
          <p:nvPr/>
        </p:nvSpPr>
        <p:spPr>
          <a:xfrm>
            <a:off x="965511" y="4282235"/>
            <a:ext cx="399960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HS: </a:t>
            </a:r>
            <a:r>
              <a:rPr lang="en-US" dirty="0">
                <a:solidFill>
                  <a:schemeClr val="accent3"/>
                </a:solidFill>
              </a:rPr>
              <a:t>_____</a:t>
            </a:r>
            <a:endParaRPr lang="en-US" dirty="0"/>
          </a:p>
          <a:p>
            <a:r>
              <a:rPr lang="en-US" dirty="0"/>
              <a:t>Pileup: </a:t>
            </a:r>
            <a:r>
              <a:rPr lang="en-US" dirty="0">
                <a:solidFill>
                  <a:schemeClr val="accent6"/>
                </a:solidFill>
              </a:rPr>
              <a:t>_____     </a:t>
            </a:r>
          </a:p>
          <a:p>
            <a:r>
              <a:rPr lang="en-US" dirty="0"/>
              <a:t>Pileup Misidentified as HS: </a:t>
            </a:r>
            <a:r>
              <a:rPr lang="en-US" dirty="0">
                <a:solidFill>
                  <a:schemeClr val="accent4"/>
                </a:solidFill>
              </a:rPr>
              <a:t>______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937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Project 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301D853-8BE0-13E5-077E-2AEA10BB63B5}"/>
              </a:ext>
            </a:extLst>
          </p:cNvPr>
          <p:cNvCxnSpPr>
            <a:cxnSpLocks/>
          </p:cNvCxnSpPr>
          <p:nvPr/>
        </p:nvCxnSpPr>
        <p:spPr>
          <a:xfrm>
            <a:off x="687185" y="4970658"/>
            <a:ext cx="10631978" cy="0"/>
          </a:xfrm>
          <a:prstGeom prst="line">
            <a:avLst/>
          </a:prstGeom>
          <a:ln w="571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40983D9-7D10-35B5-95CA-51D7BEAB8CFE}"/>
              </a:ext>
            </a:extLst>
          </p:cNvPr>
          <p:cNvSpPr txBox="1"/>
          <p:nvPr/>
        </p:nvSpPr>
        <p:spPr>
          <a:xfrm>
            <a:off x="687185" y="2724805"/>
            <a:ext cx="1607088" cy="14773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Familiarization with Track Reconstruction and ACTS Library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32D9CA-231F-5D88-BC3E-B5682DC81911}"/>
              </a:ext>
            </a:extLst>
          </p:cNvPr>
          <p:cNvSpPr txBox="1"/>
          <p:nvPr/>
        </p:nvSpPr>
        <p:spPr>
          <a:xfrm>
            <a:off x="2988316" y="2691231"/>
            <a:ext cx="1607089" cy="175432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Track Parameter studies and validation on Open Data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5B4C3E-19A2-D498-94C9-49CF138659E4}"/>
              </a:ext>
            </a:extLst>
          </p:cNvPr>
          <p:cNvSpPr txBox="1"/>
          <p:nvPr/>
        </p:nvSpPr>
        <p:spPr>
          <a:xfrm>
            <a:off x="7455151" y="2716976"/>
            <a:ext cx="1732165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Jet track characterization for different jet </a:t>
            </a:r>
            <a:r>
              <a:rPr lang="en-US" dirty="0" err="1">
                <a:solidFill>
                  <a:schemeClr val="bg1"/>
                </a:solidFill>
              </a:rPr>
              <a:t>flavour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E73B1F-52C6-6B2A-EA6D-DBCFE9EA7B05}"/>
              </a:ext>
            </a:extLst>
          </p:cNvPr>
          <p:cNvSpPr txBox="1"/>
          <p:nvPr/>
        </p:nvSpPr>
        <p:spPr>
          <a:xfrm>
            <a:off x="9925569" y="2724805"/>
            <a:ext cx="1393594" cy="14773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Incorporate timing to track-to-vertex association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D52034-B131-9AD2-94B4-07F5E0340B35}"/>
              </a:ext>
            </a:extLst>
          </p:cNvPr>
          <p:cNvSpPr txBox="1"/>
          <p:nvPr/>
        </p:nvSpPr>
        <p:spPr>
          <a:xfrm>
            <a:off x="5289449" y="2720127"/>
            <a:ext cx="1427449" cy="120032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Hard Scatter vertex selection algorithm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64537535-FF73-0B56-654D-FC42BF509E07}"/>
              </a:ext>
            </a:extLst>
          </p:cNvPr>
          <p:cNvSpPr/>
          <p:nvPr/>
        </p:nvSpPr>
        <p:spPr>
          <a:xfrm>
            <a:off x="2494129" y="3318466"/>
            <a:ext cx="294331" cy="29000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FC161B27-1A42-F263-BE2E-DC5EA5C8282F}"/>
              </a:ext>
            </a:extLst>
          </p:cNvPr>
          <p:cNvSpPr/>
          <p:nvPr/>
        </p:nvSpPr>
        <p:spPr>
          <a:xfrm>
            <a:off x="4823897" y="3318466"/>
            <a:ext cx="294331" cy="29000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D744D2D-3680-87EF-5366-9C1B651174FB}"/>
              </a:ext>
            </a:extLst>
          </p:cNvPr>
          <p:cNvSpPr/>
          <p:nvPr/>
        </p:nvSpPr>
        <p:spPr>
          <a:xfrm>
            <a:off x="6938859" y="3317140"/>
            <a:ext cx="294331" cy="29000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504CF31-2B50-448F-80F4-514C8DB991FC}"/>
              </a:ext>
            </a:extLst>
          </p:cNvPr>
          <p:cNvSpPr/>
          <p:nvPr/>
        </p:nvSpPr>
        <p:spPr>
          <a:xfrm>
            <a:off x="9437541" y="3278389"/>
            <a:ext cx="294331" cy="29000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95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C7C00-031D-97A3-BA3B-C37ABE91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593857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Covariance matrix fix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34FB5AB1-B6AF-48F2-8193-1762B2110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5519675" y="7657358"/>
            <a:ext cx="1289954" cy="138407"/>
          </a:xfrm>
        </p:spPr>
        <p:txBody>
          <a:bodyPr/>
          <a:lstStyle/>
          <a:p>
            <a:r>
              <a:rPr lang="en-US" dirty="0"/>
              <a:t>April 20, 2023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0B9AEABF-DFDF-5E20-EF63-2BB78D5743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4212" y="314394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B970DB5-9066-6EF2-4F60-DB6174A62C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04" b="11088"/>
          <a:stretch/>
        </p:blipFill>
        <p:spPr>
          <a:xfrm>
            <a:off x="965511" y="1645348"/>
            <a:ext cx="4941359" cy="39962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6B3612-359F-6976-B30E-3A0E49251AF8}"/>
              </a:ext>
            </a:extLst>
          </p:cNvPr>
          <p:cNvSpPr txBox="1"/>
          <p:nvPr/>
        </p:nvSpPr>
        <p:spPr>
          <a:xfrm>
            <a:off x="6144212" y="1845733"/>
            <a:ext cx="5184188" cy="32778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If the error cone (covariance matrix) is too small,  we don’t allow enough error to find hits and form tracks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Temporary fix: Inflated covariance matrix by factor of 100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ACTS Developers are currently working on fixing the covariance 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072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Vertex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 descr="A picture containing text, diagram, screenshot, plot&#10;&#10;Description automatically generated">
            <a:extLst>
              <a:ext uri="{FF2B5EF4-FFF2-40B4-BE49-F238E27FC236}">
                <a16:creationId xmlns:a16="http://schemas.microsoft.com/office/drawing/2014/main" id="{BD88149E-6B29-A3B5-C801-58DF508E0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15" y="1504188"/>
            <a:ext cx="5357169" cy="3849624"/>
          </a:xfrm>
          <a:prstGeom prst="rect">
            <a:avLst/>
          </a:prstGeom>
        </p:spPr>
      </p:pic>
      <p:pic>
        <p:nvPicPr>
          <p:cNvPr id="6" name="Picture 5" descr="A picture containing text, screenshot, diagram, plot&#10;&#10;Description automatically generated">
            <a:extLst>
              <a:ext uri="{FF2B5EF4-FFF2-40B4-BE49-F238E27FC236}">
                <a16:creationId xmlns:a16="http://schemas.microsoft.com/office/drawing/2014/main" id="{24FF1E9E-683B-CB88-2A3F-E12D47A59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518" y="1504188"/>
            <a:ext cx="5357169" cy="384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0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 err="1"/>
              <a:t>Reco</a:t>
            </a:r>
            <a:r>
              <a:rPr lang="en-US" dirty="0"/>
              <a:t> vertices vs. truth vertices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A graph with a green line&#10;&#10;Description automatically generated with low confidence">
            <a:extLst>
              <a:ext uri="{FF2B5EF4-FFF2-40B4-BE49-F238E27FC236}">
                <a16:creationId xmlns:a16="http://schemas.microsoft.com/office/drawing/2014/main" id="{5E2ECB08-B24A-53B4-2DC9-FAC395B2B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11" y="1727315"/>
            <a:ext cx="5168092" cy="37137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D675EA5-0E35-3518-B336-1F900A6796BB}"/>
              </a:ext>
            </a:extLst>
          </p:cNvPr>
          <p:cNvSpPr txBox="1"/>
          <p:nvPr/>
        </p:nvSpPr>
        <p:spPr>
          <a:xfrm>
            <a:off x="6558741" y="1670858"/>
            <a:ext cx="5168091" cy="37888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As we increase pileup, the number of reconstructed vertices does not increase linearly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Even with the updated covariance matrix, we are not reconstructing as many vertices as expected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 I compared the full chain code with the physics monitoring code that produces expected results and have not determined the cause.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ACTS development team is looking into this further</a:t>
            </a:r>
          </a:p>
        </p:txBody>
      </p:sp>
    </p:spTree>
    <p:extLst>
      <p:ext uri="{BB962C8B-B14F-4D97-AF65-F5344CB8AC3E}">
        <p14:creationId xmlns:p14="http://schemas.microsoft.com/office/powerpoint/2010/main" val="4288942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72981" y="1636971"/>
            <a:ext cx="4971700" cy="35840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Preparation for updates to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Hypothetical detector technology could measure time and position of hit with high precision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Tracking software needs to be updated to include this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Tracking algorithms tested using simulated data on different detector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Long term goal: include timing info in hit-track and track-vertex association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2" name="Picture 2" descr="Track reconstruction using FPGAs and GPUs for the Event Filter of the ATLAS  experiment at the HL-LHC">
            <a:extLst>
              <a:ext uri="{FF2B5EF4-FFF2-40B4-BE49-F238E27FC236}">
                <a16:creationId xmlns:a16="http://schemas.microsoft.com/office/drawing/2014/main" id="{AC6BC6C1-F6A8-3D2A-D6B6-E532F7233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214" y="1588636"/>
            <a:ext cx="5568805" cy="36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3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Why 4d?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6300168" y="1790859"/>
            <a:ext cx="4638373" cy="32762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Pile-up vs. hard scatter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Pile-up and hard scattering events occur at different times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Eliminating pile-up allows for more accurate track reconstruction of hard scattering events and identification of hard scattering vertices</a:t>
            </a:r>
          </a:p>
        </p:txBody>
      </p:sp>
      <p:pic>
        <p:nvPicPr>
          <p:cNvPr id="2052" name="Picture 4" descr="Quantum Diaries">
            <a:extLst>
              <a:ext uri="{FF2B5EF4-FFF2-40B4-BE49-F238E27FC236}">
                <a16:creationId xmlns:a16="http://schemas.microsoft.com/office/drawing/2014/main" id="{533F7D29-36B6-B337-12A5-21968E2F6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47" y="1595761"/>
            <a:ext cx="5022786" cy="35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873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003922" cy="579245"/>
          </a:xfrm>
        </p:spPr>
        <p:txBody>
          <a:bodyPr/>
          <a:lstStyle/>
          <a:p>
            <a:r>
              <a:rPr lang="en-US" dirty="0"/>
              <a:t>Acts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06217" y="1354861"/>
            <a:ext cx="4637711" cy="55846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 Common Tracking Software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Open source library for track reconstruction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Simulates collision events and reconstructs particle trajectories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Versatility – in principle can be used on any detector geometry.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We concentrate on the provided Open Data Detector – similar geometry to ATLAS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B17069-30DA-8ED3-370D-C326B4DCC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848" y="1695851"/>
            <a:ext cx="5791251" cy="3881990"/>
          </a:xfrm>
          <a:prstGeom prst="rect">
            <a:avLst/>
          </a:prstGeom>
        </p:spPr>
      </p:pic>
      <p:pic>
        <p:nvPicPr>
          <p:cNvPr id="1026" name="Picture 2" descr="Image result for acts logo lhc">
            <a:extLst>
              <a:ext uri="{FF2B5EF4-FFF2-40B4-BE49-F238E27FC236}">
                <a16:creationId xmlns:a16="http://schemas.microsoft.com/office/drawing/2014/main" id="{42B61EF6-CA18-B7A4-41EB-6344E966C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533" y="157435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59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Track parameter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06217" y="1354861"/>
            <a:ext cx="10612802" cy="20451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Goal: Run full chain track reconstruction and vertexing using Open Data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Studied track parameter pulls for various regions, detector simulations, and collision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Pulls should be normally distributed with width 1, but I found they were too wide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Temporary fix: scaling covariance matrix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Pull request submitted to the ACTS developers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83F33A-5EB9-C191-DBFA-D7C0A2075EF7}"/>
                  </a:ext>
                </a:extLst>
              </p:cNvPr>
              <p:cNvSpPr txBox="1"/>
              <p:nvPr/>
            </p:nvSpPr>
            <p:spPr>
              <a:xfrm>
                <a:off x="7503621" y="273766"/>
                <a:ext cx="3807230" cy="97328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𝑝𝑢𝑙𝑙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𝑟𝑒𝑐𝑜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𝑡𝑟𝑢𝑡h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,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𝜑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83F33A-5EB9-C191-DBFA-D7C0A2075E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3621" y="273766"/>
                <a:ext cx="3807230" cy="973280"/>
              </a:xfrm>
              <a:prstGeom prst="rect">
                <a:avLst/>
              </a:prstGeom>
              <a:blipFill>
                <a:blip r:embed="rId2"/>
                <a:stretch>
                  <a:fillRect l="-1278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F5A020FE-AE02-E482-4B7B-805E171A2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41" y="3399046"/>
            <a:ext cx="3328842" cy="2392082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DBEA45EE-C0E4-B8A9-C91C-BE0A41DBC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9706" y="3394330"/>
            <a:ext cx="3333915" cy="23957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1E38D1-FE4E-F93F-A246-1D944E7EBA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397" b="87826"/>
          <a:stretch/>
        </p:blipFill>
        <p:spPr>
          <a:xfrm>
            <a:off x="8035272" y="2712080"/>
            <a:ext cx="3712826" cy="3604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D81279-C3E9-CA81-560F-C44136B29E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2058" y="3294599"/>
            <a:ext cx="2573308" cy="5837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C5AFE5-9234-7739-EB3A-BF0F9E7A6941}"/>
              </a:ext>
            </a:extLst>
          </p:cNvPr>
          <p:cNvSpPr txBox="1"/>
          <p:nvPr/>
        </p:nvSpPr>
        <p:spPr>
          <a:xfrm>
            <a:off x="1154474" y="3083664"/>
            <a:ext cx="28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Phi pulls before changes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77835B-C9A8-B71B-BD47-344418701990}"/>
              </a:ext>
            </a:extLst>
          </p:cNvPr>
          <p:cNvSpPr txBox="1"/>
          <p:nvPr/>
        </p:nvSpPr>
        <p:spPr>
          <a:xfrm>
            <a:off x="4975187" y="3091269"/>
            <a:ext cx="280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Phi pulls after changes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E66CAC-8AAB-4BCF-69E2-BE938B090D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6144" y="4029550"/>
            <a:ext cx="4006804" cy="37247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A48A827-FAF1-7CF2-771D-45138F0A31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1075" y="4550714"/>
            <a:ext cx="2896035" cy="507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D41AB1-32F3-AD3F-5255-5DA2CBB7B1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82058" y="5207210"/>
            <a:ext cx="2979002" cy="58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4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3A6FB-350E-EFE2-3D9F-877D09D18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Vertexing</a:t>
            </a:r>
          </a:p>
        </p:txBody>
      </p:sp>
    </p:spTree>
    <p:extLst>
      <p:ext uri="{BB962C8B-B14F-4D97-AF65-F5344CB8AC3E}">
        <p14:creationId xmlns:p14="http://schemas.microsoft.com/office/powerpoint/2010/main" val="775492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Vertexing Basics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399011" y="1354861"/>
            <a:ext cx="5696989" cy="46612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Identifying the hard scatter vertex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Hard scatter (</a:t>
            </a:r>
            <a:r>
              <a:rPr lang="en-US" sz="2000" dirty="0" err="1">
                <a:solidFill>
                  <a:schemeClr val="bg1"/>
                </a:solidFill>
              </a:rPr>
              <a:t>hs</a:t>
            </a:r>
            <a:r>
              <a:rPr lang="en-US" sz="2000" dirty="0">
                <a:solidFill>
                  <a:schemeClr val="bg1"/>
                </a:solidFill>
              </a:rPr>
              <a:t>) : the proton-proton collision that transfers the most momentum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On average only one hard scatter per event</a:t>
            </a:r>
          </a:p>
          <a:p>
            <a:pPr lvl="2"/>
            <a:endParaRPr lang="en-US" sz="2000" dirty="0">
              <a:solidFill>
                <a:schemeClr val="bg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We are interested in the vertex that produces tracks with high transverse momentum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To find the </a:t>
            </a:r>
            <a:r>
              <a:rPr lang="en-US" sz="2000" dirty="0" err="1">
                <a:solidFill>
                  <a:schemeClr val="bg1"/>
                </a:solidFill>
              </a:rPr>
              <a:t>hs</a:t>
            </a:r>
            <a:r>
              <a:rPr lang="en-US" sz="2000" dirty="0">
                <a:solidFill>
                  <a:schemeClr val="bg1"/>
                </a:solidFill>
              </a:rPr>
              <a:t> vertex, need to reconstruct tracks, associate them to vertices, and then choose the right vertex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B06B03-30C0-E044-DC02-C2EA7863114B}"/>
              </a:ext>
            </a:extLst>
          </p:cNvPr>
          <p:cNvSpPr/>
          <p:nvPr/>
        </p:nvSpPr>
        <p:spPr>
          <a:xfrm>
            <a:off x="6426088" y="1471353"/>
            <a:ext cx="4921135" cy="37906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2B5E49-8819-56BE-29B7-DFF357E2E47E}"/>
              </a:ext>
            </a:extLst>
          </p:cNvPr>
          <p:cNvCxnSpPr>
            <a:cxnSpLocks/>
          </p:cNvCxnSpPr>
          <p:nvPr/>
        </p:nvCxnSpPr>
        <p:spPr>
          <a:xfrm>
            <a:off x="6596498" y="4038892"/>
            <a:ext cx="4580313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74BC9A49-3019-5C28-934D-5A3F86DECD63}"/>
              </a:ext>
            </a:extLst>
          </p:cNvPr>
          <p:cNvSpPr/>
          <p:nvPr/>
        </p:nvSpPr>
        <p:spPr>
          <a:xfrm>
            <a:off x="8986057" y="4001485"/>
            <a:ext cx="103511" cy="91438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FCF719-85C7-DB2D-5999-F0D3EEB8B48D}"/>
              </a:ext>
            </a:extLst>
          </p:cNvPr>
          <p:cNvCxnSpPr>
            <a:cxnSpLocks/>
          </p:cNvCxnSpPr>
          <p:nvPr/>
        </p:nvCxnSpPr>
        <p:spPr>
          <a:xfrm flipV="1">
            <a:off x="9031778" y="1894737"/>
            <a:ext cx="1466275" cy="212545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BA4790-EDA5-A1A8-E42B-3286D957595B}"/>
              </a:ext>
            </a:extLst>
          </p:cNvPr>
          <p:cNvCxnSpPr>
            <a:cxnSpLocks/>
          </p:cNvCxnSpPr>
          <p:nvPr/>
        </p:nvCxnSpPr>
        <p:spPr>
          <a:xfrm flipV="1">
            <a:off x="9026681" y="1596043"/>
            <a:ext cx="1162820" cy="2419722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DCD5E0-8B79-B11E-41C3-434CB6490934}"/>
              </a:ext>
            </a:extLst>
          </p:cNvPr>
          <p:cNvCxnSpPr>
            <a:cxnSpLocks/>
          </p:cNvCxnSpPr>
          <p:nvPr/>
        </p:nvCxnSpPr>
        <p:spPr>
          <a:xfrm flipV="1">
            <a:off x="9026681" y="1572916"/>
            <a:ext cx="665959" cy="2442849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EE11474-6E93-D6A8-F95D-7B264298291F}"/>
              </a:ext>
            </a:extLst>
          </p:cNvPr>
          <p:cNvSpPr/>
          <p:nvPr/>
        </p:nvSpPr>
        <p:spPr>
          <a:xfrm>
            <a:off x="7598754" y="3984861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40DEFB4-366E-23F8-3752-2AAA22EB169C}"/>
              </a:ext>
            </a:extLst>
          </p:cNvPr>
          <p:cNvSpPr/>
          <p:nvPr/>
        </p:nvSpPr>
        <p:spPr>
          <a:xfrm>
            <a:off x="10137745" y="3984861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D4AA82F-CE2F-97EB-69C5-954A68E51324}"/>
              </a:ext>
            </a:extLst>
          </p:cNvPr>
          <p:cNvSpPr/>
          <p:nvPr/>
        </p:nvSpPr>
        <p:spPr>
          <a:xfrm>
            <a:off x="8136887" y="3961734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48CE3C5-1583-E1C4-5CDA-994B533886F3}"/>
              </a:ext>
            </a:extLst>
          </p:cNvPr>
          <p:cNvSpPr/>
          <p:nvPr/>
        </p:nvSpPr>
        <p:spPr>
          <a:xfrm>
            <a:off x="9539039" y="3971086"/>
            <a:ext cx="103512" cy="108062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DD80199-F38C-B8D0-139A-077C5C9E8255}"/>
              </a:ext>
            </a:extLst>
          </p:cNvPr>
          <p:cNvCxnSpPr>
            <a:cxnSpLocks/>
            <a:stCxn id="16" idx="7"/>
          </p:cNvCxnSpPr>
          <p:nvPr/>
        </p:nvCxnSpPr>
        <p:spPr>
          <a:xfrm flipV="1">
            <a:off x="7687107" y="2202873"/>
            <a:ext cx="3288676" cy="179781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C9C634-03BC-1C3E-8AA4-8B2ED87136E6}"/>
              </a:ext>
            </a:extLst>
          </p:cNvPr>
          <p:cNvCxnSpPr>
            <a:cxnSpLocks/>
            <a:stCxn id="16" idx="2"/>
          </p:cNvCxnSpPr>
          <p:nvPr/>
        </p:nvCxnSpPr>
        <p:spPr>
          <a:xfrm flipV="1">
            <a:off x="7598754" y="2355273"/>
            <a:ext cx="3529429" cy="1683619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7966BE-F30D-DB79-0E30-238B724BE288}"/>
              </a:ext>
            </a:extLst>
          </p:cNvPr>
          <p:cNvCxnSpPr>
            <a:cxnSpLocks/>
            <a:stCxn id="16" idx="7"/>
          </p:cNvCxnSpPr>
          <p:nvPr/>
        </p:nvCxnSpPr>
        <p:spPr>
          <a:xfrm flipV="1">
            <a:off x="7687107" y="2468400"/>
            <a:ext cx="3550596" cy="153228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DF86CE0-0DE0-9A4C-E46B-8F8CAA35CA47}"/>
              </a:ext>
            </a:extLst>
          </p:cNvPr>
          <p:cNvCxnSpPr>
            <a:cxnSpLocks/>
          </p:cNvCxnSpPr>
          <p:nvPr/>
        </p:nvCxnSpPr>
        <p:spPr>
          <a:xfrm>
            <a:off x="6530621" y="3454818"/>
            <a:ext cx="1684144" cy="584074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8AF0DE6-2033-3F4F-734C-D1746A8D7710}"/>
              </a:ext>
            </a:extLst>
          </p:cNvPr>
          <p:cNvCxnSpPr>
            <a:cxnSpLocks/>
            <a:stCxn id="18" idx="2"/>
          </p:cNvCxnSpPr>
          <p:nvPr/>
        </p:nvCxnSpPr>
        <p:spPr>
          <a:xfrm flipH="1" flipV="1">
            <a:off x="6554685" y="2353223"/>
            <a:ext cx="1582202" cy="1662542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7647E29-A9BF-C2D0-D976-62F1BC8970DD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9554198" y="3104563"/>
            <a:ext cx="1663237" cy="958760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3E8FCA1-9156-588A-4217-05092119427C}"/>
              </a:ext>
            </a:extLst>
          </p:cNvPr>
          <p:cNvCxnSpPr>
            <a:cxnSpLocks/>
            <a:stCxn id="19" idx="6"/>
          </p:cNvCxnSpPr>
          <p:nvPr/>
        </p:nvCxnSpPr>
        <p:spPr>
          <a:xfrm flipV="1">
            <a:off x="9642551" y="3576294"/>
            <a:ext cx="1610311" cy="448823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BC62C1C-7921-A179-DF71-DC614DDD1DE1}"/>
              </a:ext>
            </a:extLst>
          </p:cNvPr>
          <p:cNvCxnSpPr>
            <a:cxnSpLocks/>
            <a:stCxn id="17" idx="7"/>
          </p:cNvCxnSpPr>
          <p:nvPr/>
        </p:nvCxnSpPr>
        <p:spPr>
          <a:xfrm flipV="1">
            <a:off x="10226098" y="3356290"/>
            <a:ext cx="902085" cy="644396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56133CB-AF1E-FFED-CA6C-FE97171A3005}"/>
              </a:ext>
            </a:extLst>
          </p:cNvPr>
          <p:cNvSpPr txBox="1"/>
          <p:nvPr/>
        </p:nvSpPr>
        <p:spPr>
          <a:xfrm>
            <a:off x="6724996" y="4256116"/>
            <a:ext cx="236457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HS: </a:t>
            </a:r>
            <a:r>
              <a:rPr lang="en-US" dirty="0">
                <a:solidFill>
                  <a:schemeClr val="accent3"/>
                </a:solidFill>
              </a:rPr>
              <a:t>_____</a:t>
            </a:r>
            <a:endParaRPr lang="en-US" dirty="0"/>
          </a:p>
          <a:p>
            <a:r>
              <a:rPr lang="en-US" dirty="0"/>
              <a:t>Pileup: </a:t>
            </a:r>
            <a:r>
              <a:rPr lang="en-US" dirty="0">
                <a:solidFill>
                  <a:schemeClr val="accent6"/>
                </a:solidFill>
              </a:rPr>
              <a:t>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15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Vertex performance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65511" y="1954199"/>
            <a:ext cx="4612329" cy="32762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Investigating how many vertices are being reconstructed as compared to the truth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Since there is only one hard scatter vertex, this is equivalent to looking at  reconstructed vertices vs. pileup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9" name="Picture 8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A9B37777-5D58-B8A7-47A8-7F6125531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754550"/>
            <a:ext cx="4987360" cy="36755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4FCF34-642D-B102-E2DE-79E266E2D458}"/>
              </a:ext>
            </a:extLst>
          </p:cNvPr>
          <p:cNvSpPr txBox="1"/>
          <p:nvPr/>
        </p:nvSpPr>
        <p:spPr>
          <a:xfrm>
            <a:off x="6096000" y="1393212"/>
            <a:ext cx="4987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ACTS Plot  for different vertexing algorithms, efficiency ~ 60-75%</a:t>
            </a:r>
          </a:p>
        </p:txBody>
      </p:sp>
    </p:spTree>
    <p:extLst>
      <p:ext uri="{BB962C8B-B14F-4D97-AF65-F5344CB8AC3E}">
        <p14:creationId xmlns:p14="http://schemas.microsoft.com/office/powerpoint/2010/main" val="125995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>
            <a:extLst>
              <a:ext uri="{FF2B5EF4-FFF2-40B4-BE49-F238E27FC236}">
                <a16:creationId xmlns:a16="http://schemas.microsoft.com/office/drawing/2014/main" id="{4BB0BCF4-9D20-4758-AE5E-FC431503F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511" y="760406"/>
            <a:ext cx="8609810" cy="579245"/>
          </a:xfrm>
        </p:spPr>
        <p:txBody>
          <a:bodyPr/>
          <a:lstStyle/>
          <a:p>
            <a:r>
              <a:rPr lang="en-US" dirty="0"/>
              <a:t>Primary vertex identification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569EA-9732-4A17-BF57-C64DBC5B9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9019" y="3164804"/>
            <a:ext cx="545911" cy="580029"/>
          </a:xfrm>
        </p:spPr>
        <p:txBody>
          <a:bodyPr/>
          <a:lstStyle/>
          <a:p>
            <a:fld id="{8D1FC6F8-0BCD-47E9-9C64-690771D9C14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FB0147-23A7-2A3C-FF59-C685EED97DC7}"/>
              </a:ext>
            </a:extLst>
          </p:cNvPr>
          <p:cNvSpPr txBox="1"/>
          <p:nvPr/>
        </p:nvSpPr>
        <p:spPr>
          <a:xfrm>
            <a:off x="906216" y="1354861"/>
            <a:ext cx="9559507" cy="41996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Developing an algorithm to determine which vertex is the hard scatter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Currently implemented steps: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Takes in a vector of vertices with associated tracks</a:t>
            </a:r>
            <a:endParaRPr lang="en-US" sz="2000" baseline="30000" dirty="0">
              <a:solidFill>
                <a:schemeClr val="bg1"/>
              </a:solidFill>
            </a:endParaRP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Finds the p</a:t>
            </a:r>
            <a:r>
              <a:rPr lang="en-US" sz="2000" baseline="-25000" dirty="0">
                <a:solidFill>
                  <a:schemeClr val="bg1"/>
                </a:solidFill>
              </a:rPr>
              <a:t>T</a:t>
            </a:r>
            <a:r>
              <a:rPr lang="en-US" sz="2000" baseline="30000" dirty="0">
                <a:solidFill>
                  <a:schemeClr val="bg1"/>
                </a:solidFill>
              </a:rPr>
              <a:t>2 </a:t>
            </a:r>
            <a:r>
              <a:rPr lang="en-US" sz="2000" dirty="0">
                <a:solidFill>
                  <a:schemeClr val="bg1"/>
                </a:solidFill>
              </a:rPr>
              <a:t> for each track, sums the track for each vertex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Compares the p</a:t>
            </a:r>
            <a:r>
              <a:rPr lang="en-US" sz="2000" baseline="-25000" dirty="0">
                <a:solidFill>
                  <a:schemeClr val="bg1"/>
                </a:solidFill>
              </a:rPr>
              <a:t>T</a:t>
            </a:r>
            <a:r>
              <a:rPr lang="en-US" sz="2000" baseline="30000" dirty="0">
                <a:solidFill>
                  <a:schemeClr val="bg1"/>
                </a:solidFill>
              </a:rPr>
              <a:t>2</a:t>
            </a:r>
            <a:r>
              <a:rPr lang="en-US" sz="2000" dirty="0">
                <a:solidFill>
                  <a:schemeClr val="bg1"/>
                </a:solidFill>
              </a:rPr>
              <a:t>s</a:t>
            </a:r>
            <a:r>
              <a:rPr lang="en-US" sz="2000" baseline="30000" dirty="0">
                <a:solidFill>
                  <a:schemeClr val="bg1"/>
                </a:solidFill>
              </a:rPr>
              <a:t>  </a:t>
            </a:r>
            <a:r>
              <a:rPr lang="en-US" sz="2000" dirty="0">
                <a:solidFill>
                  <a:schemeClr val="bg1"/>
                </a:solidFill>
              </a:rPr>
              <a:t> and finds the maximum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Finds the vertex associated to those tracks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Next: compare with truth to determine how many primary vertices we are identifying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632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ysClr val="windowText" lastClr="000000"/>
      </a:dk1>
      <a:lt1>
        <a:sysClr val="window" lastClr="FFFFFF"/>
      </a:lt1>
      <a:dk2>
        <a:srgbClr val="140A59"/>
      </a:dk2>
      <a:lt2>
        <a:srgbClr val="E7E6E6"/>
      </a:lt2>
      <a:accent1>
        <a:srgbClr val="2B0348"/>
      </a:accent1>
      <a:accent2>
        <a:srgbClr val="763788"/>
      </a:accent2>
      <a:accent3>
        <a:srgbClr val="EF050C"/>
      </a:accent3>
      <a:accent4>
        <a:srgbClr val="B01E4C"/>
      </a:accent4>
      <a:accent5>
        <a:srgbClr val="0565FA"/>
      </a:accent5>
      <a:accent6>
        <a:srgbClr val="0BE1FF"/>
      </a:accent6>
      <a:hlink>
        <a:srgbClr val="0563C1"/>
      </a:hlink>
      <a:folHlink>
        <a:srgbClr val="954F72"/>
      </a:folHlink>
    </a:clrScheme>
    <a:fontScheme name="Custom 15">
      <a:majorFont>
        <a:latin typeface="Century Gothic Bold"/>
        <a:ea typeface=""/>
        <a:cs typeface=""/>
      </a:majorFont>
      <a:minorFont>
        <a:latin typeface="Daytona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turistic Pitch Deck_TM56488565_Win32_JC_SL_v4" id="{6C16C3F5-3ABD-4B2B-B436-2E1E9CE9969F}" vid="{647D9492-9D63-44AA-8DEA-C98668FC47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1989D7-CF02-4DC5-9433-98B600ACA0D7}">
  <ds:schemaRefs>
    <ds:schemaRef ds:uri="71af3243-3dd4-4a8d-8c0d-dd76da1f02a5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230e9df3-be65-4c73-a93b-d1236ebd677e"/>
    <ds:schemaRef ds:uri="16c05727-aa75-4e4a-9b5f-8a80a1165891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6B8A4BC3-D1CE-4BB2-9C42-D67FD92CAF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2B339A-BBCD-4BF4-A3FE-AE1F9B12F71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Futuristic pitch deck</Template>
  <TotalTime>11597</TotalTime>
  <Words>625</Words>
  <Application>Microsoft Office PowerPoint</Application>
  <PresentationFormat>Widescreen</PresentationFormat>
  <Paragraphs>87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Daytona Pro Light</vt:lpstr>
      <vt:lpstr>Arial</vt:lpstr>
      <vt:lpstr>Calibri</vt:lpstr>
      <vt:lpstr>Cambria Math</vt:lpstr>
      <vt:lpstr>Century Gothic Bold</vt:lpstr>
      <vt:lpstr>Courier New</vt:lpstr>
      <vt:lpstr>Office Theme</vt:lpstr>
      <vt:lpstr>4D Tracking Updates</vt:lpstr>
      <vt:lpstr>Overview</vt:lpstr>
      <vt:lpstr>Why 4d?</vt:lpstr>
      <vt:lpstr>Acts</vt:lpstr>
      <vt:lpstr>Track parameter studies</vt:lpstr>
      <vt:lpstr>Vertexing</vt:lpstr>
      <vt:lpstr>Vertexing Basics</vt:lpstr>
      <vt:lpstr>Vertex performance Studies</vt:lpstr>
      <vt:lpstr>Primary vertex identification</vt:lpstr>
      <vt:lpstr>Looking Forward</vt:lpstr>
      <vt:lpstr>Project Timeline</vt:lpstr>
      <vt:lpstr>backup</vt:lpstr>
      <vt:lpstr>Covariance matrix fix</vt:lpstr>
      <vt:lpstr>Vertex performance</vt:lpstr>
      <vt:lpstr>Reco vertices vs. truth vertices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4D Tracking Updates</dc:title>
  <dc:creator>Camille Mauceri</dc:creator>
  <cp:lastModifiedBy>Camille Mauceri</cp:lastModifiedBy>
  <cp:revision>11</cp:revision>
  <dcterms:created xsi:type="dcterms:W3CDTF">2023-03-15T22:10:32Z</dcterms:created>
  <dcterms:modified xsi:type="dcterms:W3CDTF">2023-05-25T15:05:38Z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