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9" r:id="rId2"/>
    <p:sldId id="289" r:id="rId3"/>
    <p:sldId id="294" r:id="rId4"/>
    <p:sldId id="290" r:id="rId5"/>
    <p:sldId id="299" r:id="rId6"/>
    <p:sldId id="300" r:id="rId7"/>
    <p:sldId id="295" r:id="rId8"/>
    <p:sldId id="307" r:id="rId9"/>
    <p:sldId id="296" r:id="rId10"/>
    <p:sldId id="309" r:id="rId11"/>
    <p:sldId id="312" r:id="rId12"/>
    <p:sldId id="313" r:id="rId13"/>
    <p:sldId id="311" r:id="rId14"/>
    <p:sldId id="310" r:id="rId15"/>
    <p:sldId id="314" r:id="rId16"/>
    <p:sldId id="315" r:id="rId17"/>
    <p:sldId id="303" r:id="rId18"/>
    <p:sldId id="308" r:id="rId19"/>
    <p:sldId id="288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82"/>
    <p:restoredTop sz="89477"/>
  </p:normalViewPr>
  <p:slideViewPr>
    <p:cSldViewPr snapToObjects="1">
      <p:cViewPr>
        <p:scale>
          <a:sx n="105" d="100"/>
          <a:sy n="105" d="100"/>
        </p:scale>
        <p:origin x="-40" y="3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A9291F-A96F-4818-BC75-689C6CFF10C9}" type="doc">
      <dgm:prSet loTypeId="urn:microsoft.com/office/officeart/2005/8/layout/vProcess5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376E874D-379A-44E3-A56E-5DC6A994BEF2}">
      <dgm:prSet/>
      <dgm:spPr/>
      <dgm:t>
        <a:bodyPr/>
        <a:lstStyle/>
        <a:p>
          <a:r>
            <a:rPr lang="en-US" b="1" dirty="0"/>
            <a:t>Reminder of what I am doing</a:t>
          </a:r>
          <a:endParaRPr lang="en-US" dirty="0"/>
        </a:p>
      </dgm:t>
    </dgm:pt>
    <dgm:pt modelId="{0EF54697-CCA2-402D-8E6B-BEE5F86CFB02}" type="parTrans" cxnId="{CD8497BD-3367-40CD-8DB0-EEC55EDA4123}">
      <dgm:prSet/>
      <dgm:spPr/>
      <dgm:t>
        <a:bodyPr/>
        <a:lstStyle/>
        <a:p>
          <a:endParaRPr lang="en-US"/>
        </a:p>
      </dgm:t>
    </dgm:pt>
    <dgm:pt modelId="{6823490E-73EB-45D0-A2D0-9E7266269834}" type="sibTrans" cxnId="{CD8497BD-3367-40CD-8DB0-EEC55EDA4123}">
      <dgm:prSet/>
      <dgm:spPr/>
      <dgm:t>
        <a:bodyPr/>
        <a:lstStyle/>
        <a:p>
          <a:endParaRPr lang="en-US"/>
        </a:p>
      </dgm:t>
    </dgm:pt>
    <dgm:pt modelId="{E2E138CE-332B-4601-9C82-5C3503D83ED5}">
      <dgm:prSet/>
      <dgm:spPr/>
      <dgm:t>
        <a:bodyPr/>
        <a:lstStyle/>
        <a:p>
          <a:r>
            <a:rPr lang="en-US" b="1" dirty="0"/>
            <a:t>Goals from last </a:t>
          </a:r>
          <a:r>
            <a:rPr lang="en-US" b="1" dirty="0">
              <a:solidFill>
                <a:schemeClr val="lt1"/>
              </a:solidFill>
            </a:rPr>
            <a:t>presentation</a:t>
          </a:r>
          <a:endParaRPr lang="en-US" dirty="0">
            <a:solidFill>
              <a:schemeClr val="lt1"/>
            </a:solidFill>
          </a:endParaRPr>
        </a:p>
      </dgm:t>
    </dgm:pt>
    <dgm:pt modelId="{EC0CCD45-2E5A-4F77-B9E5-104CB9987487}" type="parTrans" cxnId="{D3BC1961-7B3C-421E-B1C6-58C3F932EDC2}">
      <dgm:prSet/>
      <dgm:spPr/>
      <dgm:t>
        <a:bodyPr/>
        <a:lstStyle/>
        <a:p>
          <a:endParaRPr lang="en-US"/>
        </a:p>
      </dgm:t>
    </dgm:pt>
    <dgm:pt modelId="{5D5E2F11-9953-4F07-94D5-1E10DE437A38}" type="sibTrans" cxnId="{D3BC1961-7B3C-421E-B1C6-58C3F932EDC2}">
      <dgm:prSet/>
      <dgm:spPr/>
      <dgm:t>
        <a:bodyPr/>
        <a:lstStyle/>
        <a:p>
          <a:endParaRPr lang="en-US"/>
        </a:p>
      </dgm:t>
    </dgm:pt>
    <dgm:pt modelId="{5E1B31B3-89DB-4EF1-80C2-913ECDAFC650}">
      <dgm:prSet/>
      <dgm:spPr/>
      <dgm:t>
        <a:bodyPr/>
        <a:lstStyle/>
        <a:p>
          <a:r>
            <a:rPr lang="en-US" b="1" dirty="0"/>
            <a:t>What I will do next</a:t>
          </a:r>
          <a:endParaRPr lang="en-US" dirty="0"/>
        </a:p>
      </dgm:t>
    </dgm:pt>
    <dgm:pt modelId="{C02BBA90-D550-4E1B-ACB1-8F0F645D756E}" type="parTrans" cxnId="{924E69FC-48E9-425C-9EDA-B3B0B34182D2}">
      <dgm:prSet/>
      <dgm:spPr/>
      <dgm:t>
        <a:bodyPr/>
        <a:lstStyle/>
        <a:p>
          <a:endParaRPr lang="en-US"/>
        </a:p>
      </dgm:t>
    </dgm:pt>
    <dgm:pt modelId="{D26811DB-C7B5-48A9-8DC4-8E4937192E30}" type="sibTrans" cxnId="{924E69FC-48E9-425C-9EDA-B3B0B34182D2}">
      <dgm:prSet/>
      <dgm:spPr/>
      <dgm:t>
        <a:bodyPr/>
        <a:lstStyle/>
        <a:p>
          <a:endParaRPr lang="en-US"/>
        </a:p>
      </dgm:t>
    </dgm:pt>
    <dgm:pt modelId="{30EB2DB3-4127-344F-B53C-3A889CE621A1}">
      <dgm:prSet/>
      <dgm:spPr/>
      <dgm:t>
        <a:bodyPr/>
        <a:lstStyle/>
        <a:p>
          <a:r>
            <a:rPr lang="en-US" b="1" dirty="0"/>
            <a:t>Troubleshooting/Progress</a:t>
          </a:r>
        </a:p>
      </dgm:t>
    </dgm:pt>
    <dgm:pt modelId="{9BB9021E-70DA-BC41-BC81-02CE1FDF9A6E}" type="parTrans" cxnId="{02E1E7FC-880D-4748-9ADA-9C7668AF2063}">
      <dgm:prSet/>
      <dgm:spPr/>
      <dgm:t>
        <a:bodyPr/>
        <a:lstStyle/>
        <a:p>
          <a:endParaRPr lang="en-US"/>
        </a:p>
      </dgm:t>
    </dgm:pt>
    <dgm:pt modelId="{C74318CE-3A6A-7543-9C53-C9C329005609}" type="sibTrans" cxnId="{02E1E7FC-880D-4748-9ADA-9C7668AF2063}">
      <dgm:prSet/>
      <dgm:spPr/>
      <dgm:t>
        <a:bodyPr/>
        <a:lstStyle/>
        <a:p>
          <a:endParaRPr lang="en-US"/>
        </a:p>
      </dgm:t>
    </dgm:pt>
    <dgm:pt modelId="{7521D5D6-9D86-5F4B-ADF6-F589B0BE0E95}" type="pres">
      <dgm:prSet presAssocID="{1DA9291F-A96F-4818-BC75-689C6CFF10C9}" presName="outerComposite" presStyleCnt="0">
        <dgm:presLayoutVars>
          <dgm:chMax val="5"/>
          <dgm:dir/>
          <dgm:resizeHandles val="exact"/>
        </dgm:presLayoutVars>
      </dgm:prSet>
      <dgm:spPr/>
    </dgm:pt>
    <dgm:pt modelId="{650AD566-38A3-4F40-AC9A-686842B5A895}" type="pres">
      <dgm:prSet presAssocID="{1DA9291F-A96F-4818-BC75-689C6CFF10C9}" presName="dummyMaxCanvas" presStyleCnt="0">
        <dgm:presLayoutVars/>
      </dgm:prSet>
      <dgm:spPr/>
    </dgm:pt>
    <dgm:pt modelId="{3A2DD687-E77C-964E-AA44-DEAEA1984BC3}" type="pres">
      <dgm:prSet presAssocID="{1DA9291F-A96F-4818-BC75-689C6CFF10C9}" presName="FourNodes_1" presStyleLbl="node1" presStyleIdx="0" presStyleCnt="4">
        <dgm:presLayoutVars>
          <dgm:bulletEnabled val="1"/>
        </dgm:presLayoutVars>
      </dgm:prSet>
      <dgm:spPr/>
    </dgm:pt>
    <dgm:pt modelId="{EE58AACA-A2AA-D444-93D5-36B53B323B45}" type="pres">
      <dgm:prSet presAssocID="{1DA9291F-A96F-4818-BC75-689C6CFF10C9}" presName="FourNodes_2" presStyleLbl="node1" presStyleIdx="1" presStyleCnt="4">
        <dgm:presLayoutVars>
          <dgm:bulletEnabled val="1"/>
        </dgm:presLayoutVars>
      </dgm:prSet>
      <dgm:spPr/>
    </dgm:pt>
    <dgm:pt modelId="{BDC0DC55-FF24-C64B-A1C7-701F65F75343}" type="pres">
      <dgm:prSet presAssocID="{1DA9291F-A96F-4818-BC75-689C6CFF10C9}" presName="FourNodes_3" presStyleLbl="node1" presStyleIdx="2" presStyleCnt="4">
        <dgm:presLayoutVars>
          <dgm:bulletEnabled val="1"/>
        </dgm:presLayoutVars>
      </dgm:prSet>
      <dgm:spPr/>
    </dgm:pt>
    <dgm:pt modelId="{913E580F-C641-E04F-910F-74E4B0929156}" type="pres">
      <dgm:prSet presAssocID="{1DA9291F-A96F-4818-BC75-689C6CFF10C9}" presName="FourNodes_4" presStyleLbl="node1" presStyleIdx="3" presStyleCnt="4">
        <dgm:presLayoutVars>
          <dgm:bulletEnabled val="1"/>
        </dgm:presLayoutVars>
      </dgm:prSet>
      <dgm:spPr/>
    </dgm:pt>
    <dgm:pt modelId="{2F58D89F-6C78-6B43-A845-0787AE7609B2}" type="pres">
      <dgm:prSet presAssocID="{1DA9291F-A96F-4818-BC75-689C6CFF10C9}" presName="FourConn_1-2" presStyleLbl="fgAccFollowNode1" presStyleIdx="0" presStyleCnt="3">
        <dgm:presLayoutVars>
          <dgm:bulletEnabled val="1"/>
        </dgm:presLayoutVars>
      </dgm:prSet>
      <dgm:spPr/>
    </dgm:pt>
    <dgm:pt modelId="{599C09BC-5BE4-B34F-B9C5-968750F7B94C}" type="pres">
      <dgm:prSet presAssocID="{1DA9291F-A96F-4818-BC75-689C6CFF10C9}" presName="FourConn_2-3" presStyleLbl="fgAccFollowNode1" presStyleIdx="1" presStyleCnt="3">
        <dgm:presLayoutVars>
          <dgm:bulletEnabled val="1"/>
        </dgm:presLayoutVars>
      </dgm:prSet>
      <dgm:spPr/>
    </dgm:pt>
    <dgm:pt modelId="{D075FB1E-B455-BD4D-B621-3AD70F72A56C}" type="pres">
      <dgm:prSet presAssocID="{1DA9291F-A96F-4818-BC75-689C6CFF10C9}" presName="FourConn_3-4" presStyleLbl="fgAccFollowNode1" presStyleIdx="2" presStyleCnt="3">
        <dgm:presLayoutVars>
          <dgm:bulletEnabled val="1"/>
        </dgm:presLayoutVars>
      </dgm:prSet>
      <dgm:spPr/>
    </dgm:pt>
    <dgm:pt modelId="{8C2199E8-75D4-9C40-9DAE-51F9E96935ED}" type="pres">
      <dgm:prSet presAssocID="{1DA9291F-A96F-4818-BC75-689C6CFF10C9}" presName="FourNodes_1_text" presStyleLbl="node1" presStyleIdx="3" presStyleCnt="4">
        <dgm:presLayoutVars>
          <dgm:bulletEnabled val="1"/>
        </dgm:presLayoutVars>
      </dgm:prSet>
      <dgm:spPr/>
    </dgm:pt>
    <dgm:pt modelId="{E73044DF-79DA-234B-9D89-70DDDE8F7233}" type="pres">
      <dgm:prSet presAssocID="{1DA9291F-A96F-4818-BC75-689C6CFF10C9}" presName="FourNodes_2_text" presStyleLbl="node1" presStyleIdx="3" presStyleCnt="4">
        <dgm:presLayoutVars>
          <dgm:bulletEnabled val="1"/>
        </dgm:presLayoutVars>
      </dgm:prSet>
      <dgm:spPr/>
    </dgm:pt>
    <dgm:pt modelId="{69400E91-88C6-7A46-B775-63030B0D8844}" type="pres">
      <dgm:prSet presAssocID="{1DA9291F-A96F-4818-BC75-689C6CFF10C9}" presName="FourNodes_3_text" presStyleLbl="node1" presStyleIdx="3" presStyleCnt="4">
        <dgm:presLayoutVars>
          <dgm:bulletEnabled val="1"/>
        </dgm:presLayoutVars>
      </dgm:prSet>
      <dgm:spPr/>
    </dgm:pt>
    <dgm:pt modelId="{4F090DD5-378A-404F-9D93-8492BDB720EE}" type="pres">
      <dgm:prSet presAssocID="{1DA9291F-A96F-4818-BC75-689C6CFF10C9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58C2852D-7DDB-8C4A-87F5-80155C708411}" type="presOf" srcId="{5E1B31B3-89DB-4EF1-80C2-913ECDAFC650}" destId="{4F090DD5-378A-404F-9D93-8492BDB720EE}" srcOrd="1" destOrd="0" presId="urn:microsoft.com/office/officeart/2005/8/layout/vProcess5"/>
    <dgm:cxn modelId="{3019E045-5318-D74D-9193-478782C13B36}" type="presOf" srcId="{5D5E2F11-9953-4F07-94D5-1E10DE437A38}" destId="{599C09BC-5BE4-B34F-B9C5-968750F7B94C}" srcOrd="0" destOrd="0" presId="urn:microsoft.com/office/officeart/2005/8/layout/vProcess5"/>
    <dgm:cxn modelId="{FEBF4449-19A1-9A4A-B207-5B545DE2E88B}" type="presOf" srcId="{C74318CE-3A6A-7543-9C53-C9C329005609}" destId="{D075FB1E-B455-BD4D-B621-3AD70F72A56C}" srcOrd="0" destOrd="0" presId="urn:microsoft.com/office/officeart/2005/8/layout/vProcess5"/>
    <dgm:cxn modelId="{5838024A-CFFD-1E43-B932-89B15708C341}" type="presOf" srcId="{E2E138CE-332B-4601-9C82-5C3503D83ED5}" destId="{E73044DF-79DA-234B-9D89-70DDDE8F7233}" srcOrd="1" destOrd="0" presId="urn:microsoft.com/office/officeart/2005/8/layout/vProcess5"/>
    <dgm:cxn modelId="{85E16A4C-40E7-A84A-9EC6-5B287E018713}" type="presOf" srcId="{5E1B31B3-89DB-4EF1-80C2-913ECDAFC650}" destId="{913E580F-C641-E04F-910F-74E4B0929156}" srcOrd="0" destOrd="0" presId="urn:microsoft.com/office/officeart/2005/8/layout/vProcess5"/>
    <dgm:cxn modelId="{F4F0AD4D-4FDB-0E4C-B57A-85E42A3F5C8C}" type="presOf" srcId="{6823490E-73EB-45D0-A2D0-9E7266269834}" destId="{2F58D89F-6C78-6B43-A845-0787AE7609B2}" srcOrd="0" destOrd="0" presId="urn:microsoft.com/office/officeart/2005/8/layout/vProcess5"/>
    <dgm:cxn modelId="{D3BC1961-7B3C-421E-B1C6-58C3F932EDC2}" srcId="{1DA9291F-A96F-4818-BC75-689C6CFF10C9}" destId="{E2E138CE-332B-4601-9C82-5C3503D83ED5}" srcOrd="1" destOrd="0" parTransId="{EC0CCD45-2E5A-4F77-B9E5-104CB9987487}" sibTransId="{5D5E2F11-9953-4F07-94D5-1E10DE437A38}"/>
    <dgm:cxn modelId="{3C824A7E-4092-174E-9294-C059DC99C18B}" type="presOf" srcId="{376E874D-379A-44E3-A56E-5DC6A994BEF2}" destId="{3A2DD687-E77C-964E-AA44-DEAEA1984BC3}" srcOrd="0" destOrd="0" presId="urn:microsoft.com/office/officeart/2005/8/layout/vProcess5"/>
    <dgm:cxn modelId="{E267D4B7-039C-4743-A640-A23CD09016C4}" type="presOf" srcId="{1DA9291F-A96F-4818-BC75-689C6CFF10C9}" destId="{7521D5D6-9D86-5F4B-ADF6-F589B0BE0E95}" srcOrd="0" destOrd="0" presId="urn:microsoft.com/office/officeart/2005/8/layout/vProcess5"/>
    <dgm:cxn modelId="{CD8497BD-3367-40CD-8DB0-EEC55EDA4123}" srcId="{1DA9291F-A96F-4818-BC75-689C6CFF10C9}" destId="{376E874D-379A-44E3-A56E-5DC6A994BEF2}" srcOrd="0" destOrd="0" parTransId="{0EF54697-CCA2-402D-8E6B-BEE5F86CFB02}" sibTransId="{6823490E-73EB-45D0-A2D0-9E7266269834}"/>
    <dgm:cxn modelId="{A7F3F8CA-55C1-1144-9E73-4F6FEFCF83A9}" type="presOf" srcId="{30EB2DB3-4127-344F-B53C-3A889CE621A1}" destId="{BDC0DC55-FF24-C64B-A1C7-701F65F75343}" srcOrd="0" destOrd="0" presId="urn:microsoft.com/office/officeart/2005/8/layout/vProcess5"/>
    <dgm:cxn modelId="{DE8E16D6-1585-304F-BB13-2DB24C009259}" type="presOf" srcId="{E2E138CE-332B-4601-9C82-5C3503D83ED5}" destId="{EE58AACA-A2AA-D444-93D5-36B53B323B45}" srcOrd="0" destOrd="0" presId="urn:microsoft.com/office/officeart/2005/8/layout/vProcess5"/>
    <dgm:cxn modelId="{A177B3E1-98F3-2F4E-9274-7955F481B036}" type="presOf" srcId="{376E874D-379A-44E3-A56E-5DC6A994BEF2}" destId="{8C2199E8-75D4-9C40-9DAE-51F9E96935ED}" srcOrd="1" destOrd="0" presId="urn:microsoft.com/office/officeart/2005/8/layout/vProcess5"/>
    <dgm:cxn modelId="{AE7110E3-924A-124B-B7F8-5BD609E2C89F}" type="presOf" srcId="{30EB2DB3-4127-344F-B53C-3A889CE621A1}" destId="{69400E91-88C6-7A46-B775-63030B0D8844}" srcOrd="1" destOrd="0" presId="urn:microsoft.com/office/officeart/2005/8/layout/vProcess5"/>
    <dgm:cxn modelId="{924E69FC-48E9-425C-9EDA-B3B0B34182D2}" srcId="{1DA9291F-A96F-4818-BC75-689C6CFF10C9}" destId="{5E1B31B3-89DB-4EF1-80C2-913ECDAFC650}" srcOrd="3" destOrd="0" parTransId="{C02BBA90-D550-4E1B-ACB1-8F0F645D756E}" sibTransId="{D26811DB-C7B5-48A9-8DC4-8E4937192E30}"/>
    <dgm:cxn modelId="{02E1E7FC-880D-4748-9ADA-9C7668AF2063}" srcId="{1DA9291F-A96F-4818-BC75-689C6CFF10C9}" destId="{30EB2DB3-4127-344F-B53C-3A889CE621A1}" srcOrd="2" destOrd="0" parTransId="{9BB9021E-70DA-BC41-BC81-02CE1FDF9A6E}" sibTransId="{C74318CE-3A6A-7543-9C53-C9C329005609}"/>
    <dgm:cxn modelId="{3F3A95E0-5C15-F649-A8DB-AF2E04F3E3F5}" type="presParOf" srcId="{7521D5D6-9D86-5F4B-ADF6-F589B0BE0E95}" destId="{650AD566-38A3-4F40-AC9A-686842B5A895}" srcOrd="0" destOrd="0" presId="urn:microsoft.com/office/officeart/2005/8/layout/vProcess5"/>
    <dgm:cxn modelId="{2DF83A35-F629-F54E-8588-E08364662A33}" type="presParOf" srcId="{7521D5D6-9D86-5F4B-ADF6-F589B0BE0E95}" destId="{3A2DD687-E77C-964E-AA44-DEAEA1984BC3}" srcOrd="1" destOrd="0" presId="urn:microsoft.com/office/officeart/2005/8/layout/vProcess5"/>
    <dgm:cxn modelId="{EB72E398-5C17-8F45-BD79-58631582BEB2}" type="presParOf" srcId="{7521D5D6-9D86-5F4B-ADF6-F589B0BE0E95}" destId="{EE58AACA-A2AA-D444-93D5-36B53B323B45}" srcOrd="2" destOrd="0" presId="urn:microsoft.com/office/officeart/2005/8/layout/vProcess5"/>
    <dgm:cxn modelId="{63F837A7-FE3F-F34D-BDA2-F2D508351AB6}" type="presParOf" srcId="{7521D5D6-9D86-5F4B-ADF6-F589B0BE0E95}" destId="{BDC0DC55-FF24-C64B-A1C7-701F65F75343}" srcOrd="3" destOrd="0" presId="urn:microsoft.com/office/officeart/2005/8/layout/vProcess5"/>
    <dgm:cxn modelId="{42C000F2-1541-A94B-930D-BCFED0BBF945}" type="presParOf" srcId="{7521D5D6-9D86-5F4B-ADF6-F589B0BE0E95}" destId="{913E580F-C641-E04F-910F-74E4B0929156}" srcOrd="4" destOrd="0" presId="urn:microsoft.com/office/officeart/2005/8/layout/vProcess5"/>
    <dgm:cxn modelId="{65EAB82A-C64B-414D-B7A1-74CEA984BD50}" type="presParOf" srcId="{7521D5D6-9D86-5F4B-ADF6-F589B0BE0E95}" destId="{2F58D89F-6C78-6B43-A845-0787AE7609B2}" srcOrd="5" destOrd="0" presId="urn:microsoft.com/office/officeart/2005/8/layout/vProcess5"/>
    <dgm:cxn modelId="{7215DA60-D960-174A-BF92-115B1A49E6B0}" type="presParOf" srcId="{7521D5D6-9D86-5F4B-ADF6-F589B0BE0E95}" destId="{599C09BC-5BE4-B34F-B9C5-968750F7B94C}" srcOrd="6" destOrd="0" presId="urn:microsoft.com/office/officeart/2005/8/layout/vProcess5"/>
    <dgm:cxn modelId="{A7466C71-BD25-104A-A824-905B2A4FF760}" type="presParOf" srcId="{7521D5D6-9D86-5F4B-ADF6-F589B0BE0E95}" destId="{D075FB1E-B455-BD4D-B621-3AD70F72A56C}" srcOrd="7" destOrd="0" presId="urn:microsoft.com/office/officeart/2005/8/layout/vProcess5"/>
    <dgm:cxn modelId="{C9F1E822-20FD-BF4B-A22C-53A2AF54C7DE}" type="presParOf" srcId="{7521D5D6-9D86-5F4B-ADF6-F589B0BE0E95}" destId="{8C2199E8-75D4-9C40-9DAE-51F9E96935ED}" srcOrd="8" destOrd="0" presId="urn:microsoft.com/office/officeart/2005/8/layout/vProcess5"/>
    <dgm:cxn modelId="{721305BE-92EE-DF42-AE46-097F28D60A7A}" type="presParOf" srcId="{7521D5D6-9D86-5F4B-ADF6-F589B0BE0E95}" destId="{E73044DF-79DA-234B-9D89-70DDDE8F7233}" srcOrd="9" destOrd="0" presId="urn:microsoft.com/office/officeart/2005/8/layout/vProcess5"/>
    <dgm:cxn modelId="{F73BE6AC-96FA-3F40-BA16-759359B14380}" type="presParOf" srcId="{7521D5D6-9D86-5F4B-ADF6-F589B0BE0E95}" destId="{69400E91-88C6-7A46-B775-63030B0D8844}" srcOrd="10" destOrd="0" presId="urn:microsoft.com/office/officeart/2005/8/layout/vProcess5"/>
    <dgm:cxn modelId="{7F9A3C02-4111-0D46-8B5C-7E40A82E5902}" type="presParOf" srcId="{7521D5D6-9D86-5F4B-ADF6-F589B0BE0E95}" destId="{4F090DD5-378A-404F-9D93-8492BDB720EE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DA9291F-A96F-4818-BC75-689C6CFF10C9}" type="doc">
      <dgm:prSet loTypeId="urn:microsoft.com/office/officeart/2005/8/layout/vProcess5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376E874D-379A-44E3-A56E-5DC6A994BEF2}">
      <dgm:prSet/>
      <dgm:spPr>
        <a:solidFill>
          <a:schemeClr val="tx1"/>
        </a:solidFill>
      </dgm:spPr>
      <dgm:t>
        <a:bodyPr/>
        <a:lstStyle/>
        <a:p>
          <a:r>
            <a:rPr lang="en-US" b="1" dirty="0"/>
            <a:t>Reminder of what I am doing</a:t>
          </a:r>
          <a:endParaRPr lang="en-US" dirty="0"/>
        </a:p>
      </dgm:t>
    </dgm:pt>
    <dgm:pt modelId="{0EF54697-CCA2-402D-8E6B-BEE5F86CFB02}" type="parTrans" cxnId="{CD8497BD-3367-40CD-8DB0-EEC55EDA4123}">
      <dgm:prSet/>
      <dgm:spPr/>
      <dgm:t>
        <a:bodyPr/>
        <a:lstStyle/>
        <a:p>
          <a:endParaRPr lang="en-US"/>
        </a:p>
      </dgm:t>
    </dgm:pt>
    <dgm:pt modelId="{6823490E-73EB-45D0-A2D0-9E7266269834}" type="sibTrans" cxnId="{CD8497BD-3367-40CD-8DB0-EEC55EDA4123}">
      <dgm:prSet/>
      <dgm:spPr/>
      <dgm:t>
        <a:bodyPr/>
        <a:lstStyle/>
        <a:p>
          <a:endParaRPr lang="en-US"/>
        </a:p>
      </dgm:t>
    </dgm:pt>
    <dgm:pt modelId="{E2E138CE-332B-4601-9C82-5C3503D83ED5}">
      <dgm:prSet/>
      <dgm:spPr/>
      <dgm:t>
        <a:bodyPr/>
        <a:lstStyle/>
        <a:p>
          <a:r>
            <a:rPr lang="en-US" b="1" dirty="0"/>
            <a:t>Goals from last </a:t>
          </a:r>
          <a:r>
            <a:rPr lang="en-US" b="1" dirty="0">
              <a:solidFill>
                <a:schemeClr val="lt1"/>
              </a:solidFill>
            </a:rPr>
            <a:t>presentation</a:t>
          </a:r>
          <a:endParaRPr lang="en-US" dirty="0">
            <a:solidFill>
              <a:schemeClr val="lt1"/>
            </a:solidFill>
          </a:endParaRPr>
        </a:p>
      </dgm:t>
    </dgm:pt>
    <dgm:pt modelId="{EC0CCD45-2E5A-4F77-B9E5-104CB9987487}" type="parTrans" cxnId="{D3BC1961-7B3C-421E-B1C6-58C3F932EDC2}">
      <dgm:prSet/>
      <dgm:spPr/>
      <dgm:t>
        <a:bodyPr/>
        <a:lstStyle/>
        <a:p>
          <a:endParaRPr lang="en-US"/>
        </a:p>
      </dgm:t>
    </dgm:pt>
    <dgm:pt modelId="{5D5E2F11-9953-4F07-94D5-1E10DE437A38}" type="sibTrans" cxnId="{D3BC1961-7B3C-421E-B1C6-58C3F932EDC2}">
      <dgm:prSet/>
      <dgm:spPr/>
      <dgm:t>
        <a:bodyPr/>
        <a:lstStyle/>
        <a:p>
          <a:endParaRPr lang="en-US"/>
        </a:p>
      </dgm:t>
    </dgm:pt>
    <dgm:pt modelId="{5E1B31B3-89DB-4EF1-80C2-913ECDAFC650}">
      <dgm:prSet/>
      <dgm:spPr/>
      <dgm:t>
        <a:bodyPr/>
        <a:lstStyle/>
        <a:p>
          <a:r>
            <a:rPr lang="en-US" b="1" dirty="0"/>
            <a:t>What I will do next</a:t>
          </a:r>
          <a:endParaRPr lang="en-US" dirty="0"/>
        </a:p>
      </dgm:t>
    </dgm:pt>
    <dgm:pt modelId="{C02BBA90-D550-4E1B-ACB1-8F0F645D756E}" type="parTrans" cxnId="{924E69FC-48E9-425C-9EDA-B3B0B34182D2}">
      <dgm:prSet/>
      <dgm:spPr/>
      <dgm:t>
        <a:bodyPr/>
        <a:lstStyle/>
        <a:p>
          <a:endParaRPr lang="en-US"/>
        </a:p>
      </dgm:t>
    </dgm:pt>
    <dgm:pt modelId="{D26811DB-C7B5-48A9-8DC4-8E4937192E30}" type="sibTrans" cxnId="{924E69FC-48E9-425C-9EDA-B3B0B34182D2}">
      <dgm:prSet/>
      <dgm:spPr/>
      <dgm:t>
        <a:bodyPr/>
        <a:lstStyle/>
        <a:p>
          <a:endParaRPr lang="en-US"/>
        </a:p>
      </dgm:t>
    </dgm:pt>
    <dgm:pt modelId="{30EB2DB3-4127-344F-B53C-3A889CE621A1}">
      <dgm:prSet/>
      <dgm:spPr/>
      <dgm:t>
        <a:bodyPr/>
        <a:lstStyle/>
        <a:p>
          <a:r>
            <a:rPr lang="en-US" b="1" dirty="0"/>
            <a:t>Troubleshooting/Progress</a:t>
          </a:r>
        </a:p>
      </dgm:t>
    </dgm:pt>
    <dgm:pt modelId="{9BB9021E-70DA-BC41-BC81-02CE1FDF9A6E}" type="parTrans" cxnId="{02E1E7FC-880D-4748-9ADA-9C7668AF2063}">
      <dgm:prSet/>
      <dgm:spPr/>
      <dgm:t>
        <a:bodyPr/>
        <a:lstStyle/>
        <a:p>
          <a:endParaRPr lang="en-US"/>
        </a:p>
      </dgm:t>
    </dgm:pt>
    <dgm:pt modelId="{C74318CE-3A6A-7543-9C53-C9C329005609}" type="sibTrans" cxnId="{02E1E7FC-880D-4748-9ADA-9C7668AF2063}">
      <dgm:prSet/>
      <dgm:spPr/>
      <dgm:t>
        <a:bodyPr/>
        <a:lstStyle/>
        <a:p>
          <a:endParaRPr lang="en-US"/>
        </a:p>
      </dgm:t>
    </dgm:pt>
    <dgm:pt modelId="{7521D5D6-9D86-5F4B-ADF6-F589B0BE0E95}" type="pres">
      <dgm:prSet presAssocID="{1DA9291F-A96F-4818-BC75-689C6CFF10C9}" presName="outerComposite" presStyleCnt="0">
        <dgm:presLayoutVars>
          <dgm:chMax val="5"/>
          <dgm:dir/>
          <dgm:resizeHandles val="exact"/>
        </dgm:presLayoutVars>
      </dgm:prSet>
      <dgm:spPr/>
    </dgm:pt>
    <dgm:pt modelId="{650AD566-38A3-4F40-AC9A-686842B5A895}" type="pres">
      <dgm:prSet presAssocID="{1DA9291F-A96F-4818-BC75-689C6CFF10C9}" presName="dummyMaxCanvas" presStyleCnt="0">
        <dgm:presLayoutVars/>
      </dgm:prSet>
      <dgm:spPr/>
    </dgm:pt>
    <dgm:pt modelId="{3A2DD687-E77C-964E-AA44-DEAEA1984BC3}" type="pres">
      <dgm:prSet presAssocID="{1DA9291F-A96F-4818-BC75-689C6CFF10C9}" presName="FourNodes_1" presStyleLbl="node1" presStyleIdx="0" presStyleCnt="4">
        <dgm:presLayoutVars>
          <dgm:bulletEnabled val="1"/>
        </dgm:presLayoutVars>
      </dgm:prSet>
      <dgm:spPr/>
    </dgm:pt>
    <dgm:pt modelId="{EE58AACA-A2AA-D444-93D5-36B53B323B45}" type="pres">
      <dgm:prSet presAssocID="{1DA9291F-A96F-4818-BC75-689C6CFF10C9}" presName="FourNodes_2" presStyleLbl="node1" presStyleIdx="1" presStyleCnt="4">
        <dgm:presLayoutVars>
          <dgm:bulletEnabled val="1"/>
        </dgm:presLayoutVars>
      </dgm:prSet>
      <dgm:spPr/>
    </dgm:pt>
    <dgm:pt modelId="{BDC0DC55-FF24-C64B-A1C7-701F65F75343}" type="pres">
      <dgm:prSet presAssocID="{1DA9291F-A96F-4818-BC75-689C6CFF10C9}" presName="FourNodes_3" presStyleLbl="node1" presStyleIdx="2" presStyleCnt="4">
        <dgm:presLayoutVars>
          <dgm:bulletEnabled val="1"/>
        </dgm:presLayoutVars>
      </dgm:prSet>
      <dgm:spPr/>
    </dgm:pt>
    <dgm:pt modelId="{913E580F-C641-E04F-910F-74E4B0929156}" type="pres">
      <dgm:prSet presAssocID="{1DA9291F-A96F-4818-BC75-689C6CFF10C9}" presName="FourNodes_4" presStyleLbl="node1" presStyleIdx="3" presStyleCnt="4">
        <dgm:presLayoutVars>
          <dgm:bulletEnabled val="1"/>
        </dgm:presLayoutVars>
      </dgm:prSet>
      <dgm:spPr/>
    </dgm:pt>
    <dgm:pt modelId="{2F58D89F-6C78-6B43-A845-0787AE7609B2}" type="pres">
      <dgm:prSet presAssocID="{1DA9291F-A96F-4818-BC75-689C6CFF10C9}" presName="FourConn_1-2" presStyleLbl="fgAccFollowNode1" presStyleIdx="0" presStyleCnt="3">
        <dgm:presLayoutVars>
          <dgm:bulletEnabled val="1"/>
        </dgm:presLayoutVars>
      </dgm:prSet>
      <dgm:spPr/>
    </dgm:pt>
    <dgm:pt modelId="{599C09BC-5BE4-B34F-B9C5-968750F7B94C}" type="pres">
      <dgm:prSet presAssocID="{1DA9291F-A96F-4818-BC75-689C6CFF10C9}" presName="FourConn_2-3" presStyleLbl="fgAccFollowNode1" presStyleIdx="1" presStyleCnt="3">
        <dgm:presLayoutVars>
          <dgm:bulletEnabled val="1"/>
        </dgm:presLayoutVars>
      </dgm:prSet>
      <dgm:spPr/>
    </dgm:pt>
    <dgm:pt modelId="{D075FB1E-B455-BD4D-B621-3AD70F72A56C}" type="pres">
      <dgm:prSet presAssocID="{1DA9291F-A96F-4818-BC75-689C6CFF10C9}" presName="FourConn_3-4" presStyleLbl="fgAccFollowNode1" presStyleIdx="2" presStyleCnt="3">
        <dgm:presLayoutVars>
          <dgm:bulletEnabled val="1"/>
        </dgm:presLayoutVars>
      </dgm:prSet>
      <dgm:spPr/>
    </dgm:pt>
    <dgm:pt modelId="{8C2199E8-75D4-9C40-9DAE-51F9E96935ED}" type="pres">
      <dgm:prSet presAssocID="{1DA9291F-A96F-4818-BC75-689C6CFF10C9}" presName="FourNodes_1_text" presStyleLbl="node1" presStyleIdx="3" presStyleCnt="4">
        <dgm:presLayoutVars>
          <dgm:bulletEnabled val="1"/>
        </dgm:presLayoutVars>
      </dgm:prSet>
      <dgm:spPr/>
    </dgm:pt>
    <dgm:pt modelId="{E73044DF-79DA-234B-9D89-70DDDE8F7233}" type="pres">
      <dgm:prSet presAssocID="{1DA9291F-A96F-4818-BC75-689C6CFF10C9}" presName="FourNodes_2_text" presStyleLbl="node1" presStyleIdx="3" presStyleCnt="4">
        <dgm:presLayoutVars>
          <dgm:bulletEnabled val="1"/>
        </dgm:presLayoutVars>
      </dgm:prSet>
      <dgm:spPr/>
    </dgm:pt>
    <dgm:pt modelId="{69400E91-88C6-7A46-B775-63030B0D8844}" type="pres">
      <dgm:prSet presAssocID="{1DA9291F-A96F-4818-BC75-689C6CFF10C9}" presName="FourNodes_3_text" presStyleLbl="node1" presStyleIdx="3" presStyleCnt="4">
        <dgm:presLayoutVars>
          <dgm:bulletEnabled val="1"/>
        </dgm:presLayoutVars>
      </dgm:prSet>
      <dgm:spPr/>
    </dgm:pt>
    <dgm:pt modelId="{4F090DD5-378A-404F-9D93-8492BDB720EE}" type="pres">
      <dgm:prSet presAssocID="{1DA9291F-A96F-4818-BC75-689C6CFF10C9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58C2852D-7DDB-8C4A-87F5-80155C708411}" type="presOf" srcId="{5E1B31B3-89DB-4EF1-80C2-913ECDAFC650}" destId="{4F090DD5-378A-404F-9D93-8492BDB720EE}" srcOrd="1" destOrd="0" presId="urn:microsoft.com/office/officeart/2005/8/layout/vProcess5"/>
    <dgm:cxn modelId="{3019E045-5318-D74D-9193-478782C13B36}" type="presOf" srcId="{5D5E2F11-9953-4F07-94D5-1E10DE437A38}" destId="{599C09BC-5BE4-B34F-B9C5-968750F7B94C}" srcOrd="0" destOrd="0" presId="urn:microsoft.com/office/officeart/2005/8/layout/vProcess5"/>
    <dgm:cxn modelId="{FEBF4449-19A1-9A4A-B207-5B545DE2E88B}" type="presOf" srcId="{C74318CE-3A6A-7543-9C53-C9C329005609}" destId="{D075FB1E-B455-BD4D-B621-3AD70F72A56C}" srcOrd="0" destOrd="0" presId="urn:microsoft.com/office/officeart/2005/8/layout/vProcess5"/>
    <dgm:cxn modelId="{5838024A-CFFD-1E43-B932-89B15708C341}" type="presOf" srcId="{E2E138CE-332B-4601-9C82-5C3503D83ED5}" destId="{E73044DF-79DA-234B-9D89-70DDDE8F7233}" srcOrd="1" destOrd="0" presId="urn:microsoft.com/office/officeart/2005/8/layout/vProcess5"/>
    <dgm:cxn modelId="{85E16A4C-40E7-A84A-9EC6-5B287E018713}" type="presOf" srcId="{5E1B31B3-89DB-4EF1-80C2-913ECDAFC650}" destId="{913E580F-C641-E04F-910F-74E4B0929156}" srcOrd="0" destOrd="0" presId="urn:microsoft.com/office/officeart/2005/8/layout/vProcess5"/>
    <dgm:cxn modelId="{F4F0AD4D-4FDB-0E4C-B57A-85E42A3F5C8C}" type="presOf" srcId="{6823490E-73EB-45D0-A2D0-9E7266269834}" destId="{2F58D89F-6C78-6B43-A845-0787AE7609B2}" srcOrd="0" destOrd="0" presId="urn:microsoft.com/office/officeart/2005/8/layout/vProcess5"/>
    <dgm:cxn modelId="{D3BC1961-7B3C-421E-B1C6-58C3F932EDC2}" srcId="{1DA9291F-A96F-4818-BC75-689C6CFF10C9}" destId="{E2E138CE-332B-4601-9C82-5C3503D83ED5}" srcOrd="1" destOrd="0" parTransId="{EC0CCD45-2E5A-4F77-B9E5-104CB9987487}" sibTransId="{5D5E2F11-9953-4F07-94D5-1E10DE437A38}"/>
    <dgm:cxn modelId="{3C824A7E-4092-174E-9294-C059DC99C18B}" type="presOf" srcId="{376E874D-379A-44E3-A56E-5DC6A994BEF2}" destId="{3A2DD687-E77C-964E-AA44-DEAEA1984BC3}" srcOrd="0" destOrd="0" presId="urn:microsoft.com/office/officeart/2005/8/layout/vProcess5"/>
    <dgm:cxn modelId="{E267D4B7-039C-4743-A640-A23CD09016C4}" type="presOf" srcId="{1DA9291F-A96F-4818-BC75-689C6CFF10C9}" destId="{7521D5D6-9D86-5F4B-ADF6-F589B0BE0E95}" srcOrd="0" destOrd="0" presId="urn:microsoft.com/office/officeart/2005/8/layout/vProcess5"/>
    <dgm:cxn modelId="{CD8497BD-3367-40CD-8DB0-EEC55EDA4123}" srcId="{1DA9291F-A96F-4818-BC75-689C6CFF10C9}" destId="{376E874D-379A-44E3-A56E-5DC6A994BEF2}" srcOrd="0" destOrd="0" parTransId="{0EF54697-CCA2-402D-8E6B-BEE5F86CFB02}" sibTransId="{6823490E-73EB-45D0-A2D0-9E7266269834}"/>
    <dgm:cxn modelId="{A7F3F8CA-55C1-1144-9E73-4F6FEFCF83A9}" type="presOf" srcId="{30EB2DB3-4127-344F-B53C-3A889CE621A1}" destId="{BDC0DC55-FF24-C64B-A1C7-701F65F75343}" srcOrd="0" destOrd="0" presId="urn:microsoft.com/office/officeart/2005/8/layout/vProcess5"/>
    <dgm:cxn modelId="{DE8E16D6-1585-304F-BB13-2DB24C009259}" type="presOf" srcId="{E2E138CE-332B-4601-9C82-5C3503D83ED5}" destId="{EE58AACA-A2AA-D444-93D5-36B53B323B45}" srcOrd="0" destOrd="0" presId="urn:microsoft.com/office/officeart/2005/8/layout/vProcess5"/>
    <dgm:cxn modelId="{A177B3E1-98F3-2F4E-9274-7955F481B036}" type="presOf" srcId="{376E874D-379A-44E3-A56E-5DC6A994BEF2}" destId="{8C2199E8-75D4-9C40-9DAE-51F9E96935ED}" srcOrd="1" destOrd="0" presId="urn:microsoft.com/office/officeart/2005/8/layout/vProcess5"/>
    <dgm:cxn modelId="{AE7110E3-924A-124B-B7F8-5BD609E2C89F}" type="presOf" srcId="{30EB2DB3-4127-344F-B53C-3A889CE621A1}" destId="{69400E91-88C6-7A46-B775-63030B0D8844}" srcOrd="1" destOrd="0" presId="urn:microsoft.com/office/officeart/2005/8/layout/vProcess5"/>
    <dgm:cxn modelId="{924E69FC-48E9-425C-9EDA-B3B0B34182D2}" srcId="{1DA9291F-A96F-4818-BC75-689C6CFF10C9}" destId="{5E1B31B3-89DB-4EF1-80C2-913ECDAFC650}" srcOrd="3" destOrd="0" parTransId="{C02BBA90-D550-4E1B-ACB1-8F0F645D756E}" sibTransId="{D26811DB-C7B5-48A9-8DC4-8E4937192E30}"/>
    <dgm:cxn modelId="{02E1E7FC-880D-4748-9ADA-9C7668AF2063}" srcId="{1DA9291F-A96F-4818-BC75-689C6CFF10C9}" destId="{30EB2DB3-4127-344F-B53C-3A889CE621A1}" srcOrd="2" destOrd="0" parTransId="{9BB9021E-70DA-BC41-BC81-02CE1FDF9A6E}" sibTransId="{C74318CE-3A6A-7543-9C53-C9C329005609}"/>
    <dgm:cxn modelId="{3F3A95E0-5C15-F649-A8DB-AF2E04F3E3F5}" type="presParOf" srcId="{7521D5D6-9D86-5F4B-ADF6-F589B0BE0E95}" destId="{650AD566-38A3-4F40-AC9A-686842B5A895}" srcOrd="0" destOrd="0" presId="urn:microsoft.com/office/officeart/2005/8/layout/vProcess5"/>
    <dgm:cxn modelId="{2DF83A35-F629-F54E-8588-E08364662A33}" type="presParOf" srcId="{7521D5D6-9D86-5F4B-ADF6-F589B0BE0E95}" destId="{3A2DD687-E77C-964E-AA44-DEAEA1984BC3}" srcOrd="1" destOrd="0" presId="urn:microsoft.com/office/officeart/2005/8/layout/vProcess5"/>
    <dgm:cxn modelId="{EB72E398-5C17-8F45-BD79-58631582BEB2}" type="presParOf" srcId="{7521D5D6-9D86-5F4B-ADF6-F589B0BE0E95}" destId="{EE58AACA-A2AA-D444-93D5-36B53B323B45}" srcOrd="2" destOrd="0" presId="urn:microsoft.com/office/officeart/2005/8/layout/vProcess5"/>
    <dgm:cxn modelId="{63F837A7-FE3F-F34D-BDA2-F2D508351AB6}" type="presParOf" srcId="{7521D5D6-9D86-5F4B-ADF6-F589B0BE0E95}" destId="{BDC0DC55-FF24-C64B-A1C7-701F65F75343}" srcOrd="3" destOrd="0" presId="urn:microsoft.com/office/officeart/2005/8/layout/vProcess5"/>
    <dgm:cxn modelId="{42C000F2-1541-A94B-930D-BCFED0BBF945}" type="presParOf" srcId="{7521D5D6-9D86-5F4B-ADF6-F589B0BE0E95}" destId="{913E580F-C641-E04F-910F-74E4B0929156}" srcOrd="4" destOrd="0" presId="urn:microsoft.com/office/officeart/2005/8/layout/vProcess5"/>
    <dgm:cxn modelId="{65EAB82A-C64B-414D-B7A1-74CEA984BD50}" type="presParOf" srcId="{7521D5D6-9D86-5F4B-ADF6-F589B0BE0E95}" destId="{2F58D89F-6C78-6B43-A845-0787AE7609B2}" srcOrd="5" destOrd="0" presId="urn:microsoft.com/office/officeart/2005/8/layout/vProcess5"/>
    <dgm:cxn modelId="{7215DA60-D960-174A-BF92-115B1A49E6B0}" type="presParOf" srcId="{7521D5D6-9D86-5F4B-ADF6-F589B0BE0E95}" destId="{599C09BC-5BE4-B34F-B9C5-968750F7B94C}" srcOrd="6" destOrd="0" presId="urn:microsoft.com/office/officeart/2005/8/layout/vProcess5"/>
    <dgm:cxn modelId="{A7466C71-BD25-104A-A824-905B2A4FF760}" type="presParOf" srcId="{7521D5D6-9D86-5F4B-ADF6-F589B0BE0E95}" destId="{D075FB1E-B455-BD4D-B621-3AD70F72A56C}" srcOrd="7" destOrd="0" presId="urn:microsoft.com/office/officeart/2005/8/layout/vProcess5"/>
    <dgm:cxn modelId="{C9F1E822-20FD-BF4B-A22C-53A2AF54C7DE}" type="presParOf" srcId="{7521D5D6-9D86-5F4B-ADF6-F589B0BE0E95}" destId="{8C2199E8-75D4-9C40-9DAE-51F9E96935ED}" srcOrd="8" destOrd="0" presId="urn:microsoft.com/office/officeart/2005/8/layout/vProcess5"/>
    <dgm:cxn modelId="{721305BE-92EE-DF42-AE46-097F28D60A7A}" type="presParOf" srcId="{7521D5D6-9D86-5F4B-ADF6-F589B0BE0E95}" destId="{E73044DF-79DA-234B-9D89-70DDDE8F7233}" srcOrd="9" destOrd="0" presId="urn:microsoft.com/office/officeart/2005/8/layout/vProcess5"/>
    <dgm:cxn modelId="{F73BE6AC-96FA-3F40-BA16-759359B14380}" type="presParOf" srcId="{7521D5D6-9D86-5F4B-ADF6-F589B0BE0E95}" destId="{69400E91-88C6-7A46-B775-63030B0D8844}" srcOrd="10" destOrd="0" presId="urn:microsoft.com/office/officeart/2005/8/layout/vProcess5"/>
    <dgm:cxn modelId="{7F9A3C02-4111-0D46-8B5C-7E40A82E5902}" type="presParOf" srcId="{7521D5D6-9D86-5F4B-ADF6-F589B0BE0E95}" destId="{4F090DD5-378A-404F-9D93-8492BDB720EE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DA9291F-A96F-4818-BC75-689C6CFF10C9}" type="doc">
      <dgm:prSet loTypeId="urn:microsoft.com/office/officeart/2005/8/layout/vProcess5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376E874D-379A-44E3-A56E-5DC6A994BEF2}">
      <dgm:prSet/>
      <dgm:spPr/>
      <dgm:t>
        <a:bodyPr/>
        <a:lstStyle/>
        <a:p>
          <a:r>
            <a:rPr lang="en-US" b="1" dirty="0"/>
            <a:t>Reminder of what I am doing</a:t>
          </a:r>
          <a:endParaRPr lang="en-US" dirty="0"/>
        </a:p>
      </dgm:t>
    </dgm:pt>
    <dgm:pt modelId="{0EF54697-CCA2-402D-8E6B-BEE5F86CFB02}" type="parTrans" cxnId="{CD8497BD-3367-40CD-8DB0-EEC55EDA4123}">
      <dgm:prSet/>
      <dgm:spPr/>
      <dgm:t>
        <a:bodyPr/>
        <a:lstStyle/>
        <a:p>
          <a:endParaRPr lang="en-US"/>
        </a:p>
      </dgm:t>
    </dgm:pt>
    <dgm:pt modelId="{6823490E-73EB-45D0-A2D0-9E7266269834}" type="sibTrans" cxnId="{CD8497BD-3367-40CD-8DB0-EEC55EDA4123}">
      <dgm:prSet/>
      <dgm:spPr/>
      <dgm:t>
        <a:bodyPr/>
        <a:lstStyle/>
        <a:p>
          <a:endParaRPr lang="en-US"/>
        </a:p>
      </dgm:t>
    </dgm:pt>
    <dgm:pt modelId="{E2E138CE-332B-4601-9C82-5C3503D83ED5}">
      <dgm:prSet/>
      <dgm:spPr>
        <a:solidFill>
          <a:schemeClr val="tx1"/>
        </a:solidFill>
      </dgm:spPr>
      <dgm:t>
        <a:bodyPr/>
        <a:lstStyle/>
        <a:p>
          <a:r>
            <a:rPr lang="en-US" b="1" dirty="0"/>
            <a:t>Goals from last </a:t>
          </a:r>
          <a:r>
            <a:rPr lang="en-US" b="1" dirty="0">
              <a:solidFill>
                <a:schemeClr val="lt1"/>
              </a:solidFill>
            </a:rPr>
            <a:t>presentation</a:t>
          </a:r>
          <a:endParaRPr lang="en-US" dirty="0">
            <a:solidFill>
              <a:schemeClr val="lt1"/>
            </a:solidFill>
          </a:endParaRPr>
        </a:p>
      </dgm:t>
    </dgm:pt>
    <dgm:pt modelId="{EC0CCD45-2E5A-4F77-B9E5-104CB9987487}" type="parTrans" cxnId="{D3BC1961-7B3C-421E-B1C6-58C3F932EDC2}">
      <dgm:prSet/>
      <dgm:spPr/>
      <dgm:t>
        <a:bodyPr/>
        <a:lstStyle/>
        <a:p>
          <a:endParaRPr lang="en-US"/>
        </a:p>
      </dgm:t>
    </dgm:pt>
    <dgm:pt modelId="{5D5E2F11-9953-4F07-94D5-1E10DE437A38}" type="sibTrans" cxnId="{D3BC1961-7B3C-421E-B1C6-58C3F932EDC2}">
      <dgm:prSet/>
      <dgm:spPr/>
      <dgm:t>
        <a:bodyPr/>
        <a:lstStyle/>
        <a:p>
          <a:endParaRPr lang="en-US"/>
        </a:p>
      </dgm:t>
    </dgm:pt>
    <dgm:pt modelId="{5E1B31B3-89DB-4EF1-80C2-913ECDAFC650}">
      <dgm:prSet/>
      <dgm:spPr/>
      <dgm:t>
        <a:bodyPr/>
        <a:lstStyle/>
        <a:p>
          <a:r>
            <a:rPr lang="en-US" b="1" dirty="0"/>
            <a:t>What I will do next</a:t>
          </a:r>
          <a:endParaRPr lang="en-US" dirty="0"/>
        </a:p>
      </dgm:t>
    </dgm:pt>
    <dgm:pt modelId="{C02BBA90-D550-4E1B-ACB1-8F0F645D756E}" type="parTrans" cxnId="{924E69FC-48E9-425C-9EDA-B3B0B34182D2}">
      <dgm:prSet/>
      <dgm:spPr/>
      <dgm:t>
        <a:bodyPr/>
        <a:lstStyle/>
        <a:p>
          <a:endParaRPr lang="en-US"/>
        </a:p>
      </dgm:t>
    </dgm:pt>
    <dgm:pt modelId="{D26811DB-C7B5-48A9-8DC4-8E4937192E30}" type="sibTrans" cxnId="{924E69FC-48E9-425C-9EDA-B3B0B34182D2}">
      <dgm:prSet/>
      <dgm:spPr/>
      <dgm:t>
        <a:bodyPr/>
        <a:lstStyle/>
        <a:p>
          <a:endParaRPr lang="en-US"/>
        </a:p>
      </dgm:t>
    </dgm:pt>
    <dgm:pt modelId="{30EB2DB3-4127-344F-B53C-3A889CE621A1}">
      <dgm:prSet/>
      <dgm:spPr/>
      <dgm:t>
        <a:bodyPr/>
        <a:lstStyle/>
        <a:p>
          <a:r>
            <a:rPr lang="en-US" b="1" dirty="0"/>
            <a:t>Troubleshooting/Progress</a:t>
          </a:r>
        </a:p>
      </dgm:t>
    </dgm:pt>
    <dgm:pt modelId="{9BB9021E-70DA-BC41-BC81-02CE1FDF9A6E}" type="parTrans" cxnId="{02E1E7FC-880D-4748-9ADA-9C7668AF2063}">
      <dgm:prSet/>
      <dgm:spPr/>
      <dgm:t>
        <a:bodyPr/>
        <a:lstStyle/>
        <a:p>
          <a:endParaRPr lang="en-US"/>
        </a:p>
      </dgm:t>
    </dgm:pt>
    <dgm:pt modelId="{C74318CE-3A6A-7543-9C53-C9C329005609}" type="sibTrans" cxnId="{02E1E7FC-880D-4748-9ADA-9C7668AF2063}">
      <dgm:prSet/>
      <dgm:spPr/>
      <dgm:t>
        <a:bodyPr/>
        <a:lstStyle/>
        <a:p>
          <a:endParaRPr lang="en-US"/>
        </a:p>
      </dgm:t>
    </dgm:pt>
    <dgm:pt modelId="{7521D5D6-9D86-5F4B-ADF6-F589B0BE0E95}" type="pres">
      <dgm:prSet presAssocID="{1DA9291F-A96F-4818-BC75-689C6CFF10C9}" presName="outerComposite" presStyleCnt="0">
        <dgm:presLayoutVars>
          <dgm:chMax val="5"/>
          <dgm:dir/>
          <dgm:resizeHandles val="exact"/>
        </dgm:presLayoutVars>
      </dgm:prSet>
      <dgm:spPr/>
    </dgm:pt>
    <dgm:pt modelId="{650AD566-38A3-4F40-AC9A-686842B5A895}" type="pres">
      <dgm:prSet presAssocID="{1DA9291F-A96F-4818-BC75-689C6CFF10C9}" presName="dummyMaxCanvas" presStyleCnt="0">
        <dgm:presLayoutVars/>
      </dgm:prSet>
      <dgm:spPr/>
    </dgm:pt>
    <dgm:pt modelId="{3A2DD687-E77C-964E-AA44-DEAEA1984BC3}" type="pres">
      <dgm:prSet presAssocID="{1DA9291F-A96F-4818-BC75-689C6CFF10C9}" presName="FourNodes_1" presStyleLbl="node1" presStyleIdx="0" presStyleCnt="4">
        <dgm:presLayoutVars>
          <dgm:bulletEnabled val="1"/>
        </dgm:presLayoutVars>
      </dgm:prSet>
      <dgm:spPr/>
    </dgm:pt>
    <dgm:pt modelId="{EE58AACA-A2AA-D444-93D5-36B53B323B45}" type="pres">
      <dgm:prSet presAssocID="{1DA9291F-A96F-4818-BC75-689C6CFF10C9}" presName="FourNodes_2" presStyleLbl="node1" presStyleIdx="1" presStyleCnt="4">
        <dgm:presLayoutVars>
          <dgm:bulletEnabled val="1"/>
        </dgm:presLayoutVars>
      </dgm:prSet>
      <dgm:spPr/>
    </dgm:pt>
    <dgm:pt modelId="{BDC0DC55-FF24-C64B-A1C7-701F65F75343}" type="pres">
      <dgm:prSet presAssocID="{1DA9291F-A96F-4818-BC75-689C6CFF10C9}" presName="FourNodes_3" presStyleLbl="node1" presStyleIdx="2" presStyleCnt="4">
        <dgm:presLayoutVars>
          <dgm:bulletEnabled val="1"/>
        </dgm:presLayoutVars>
      </dgm:prSet>
      <dgm:spPr/>
    </dgm:pt>
    <dgm:pt modelId="{913E580F-C641-E04F-910F-74E4B0929156}" type="pres">
      <dgm:prSet presAssocID="{1DA9291F-A96F-4818-BC75-689C6CFF10C9}" presName="FourNodes_4" presStyleLbl="node1" presStyleIdx="3" presStyleCnt="4">
        <dgm:presLayoutVars>
          <dgm:bulletEnabled val="1"/>
        </dgm:presLayoutVars>
      </dgm:prSet>
      <dgm:spPr/>
    </dgm:pt>
    <dgm:pt modelId="{2F58D89F-6C78-6B43-A845-0787AE7609B2}" type="pres">
      <dgm:prSet presAssocID="{1DA9291F-A96F-4818-BC75-689C6CFF10C9}" presName="FourConn_1-2" presStyleLbl="fgAccFollowNode1" presStyleIdx="0" presStyleCnt="3">
        <dgm:presLayoutVars>
          <dgm:bulletEnabled val="1"/>
        </dgm:presLayoutVars>
      </dgm:prSet>
      <dgm:spPr/>
    </dgm:pt>
    <dgm:pt modelId="{599C09BC-5BE4-B34F-B9C5-968750F7B94C}" type="pres">
      <dgm:prSet presAssocID="{1DA9291F-A96F-4818-BC75-689C6CFF10C9}" presName="FourConn_2-3" presStyleLbl="fgAccFollowNode1" presStyleIdx="1" presStyleCnt="3">
        <dgm:presLayoutVars>
          <dgm:bulletEnabled val="1"/>
        </dgm:presLayoutVars>
      </dgm:prSet>
      <dgm:spPr/>
    </dgm:pt>
    <dgm:pt modelId="{D075FB1E-B455-BD4D-B621-3AD70F72A56C}" type="pres">
      <dgm:prSet presAssocID="{1DA9291F-A96F-4818-BC75-689C6CFF10C9}" presName="FourConn_3-4" presStyleLbl="fgAccFollowNode1" presStyleIdx="2" presStyleCnt="3">
        <dgm:presLayoutVars>
          <dgm:bulletEnabled val="1"/>
        </dgm:presLayoutVars>
      </dgm:prSet>
      <dgm:spPr/>
    </dgm:pt>
    <dgm:pt modelId="{8C2199E8-75D4-9C40-9DAE-51F9E96935ED}" type="pres">
      <dgm:prSet presAssocID="{1DA9291F-A96F-4818-BC75-689C6CFF10C9}" presName="FourNodes_1_text" presStyleLbl="node1" presStyleIdx="3" presStyleCnt="4">
        <dgm:presLayoutVars>
          <dgm:bulletEnabled val="1"/>
        </dgm:presLayoutVars>
      </dgm:prSet>
      <dgm:spPr/>
    </dgm:pt>
    <dgm:pt modelId="{E73044DF-79DA-234B-9D89-70DDDE8F7233}" type="pres">
      <dgm:prSet presAssocID="{1DA9291F-A96F-4818-BC75-689C6CFF10C9}" presName="FourNodes_2_text" presStyleLbl="node1" presStyleIdx="3" presStyleCnt="4">
        <dgm:presLayoutVars>
          <dgm:bulletEnabled val="1"/>
        </dgm:presLayoutVars>
      </dgm:prSet>
      <dgm:spPr/>
    </dgm:pt>
    <dgm:pt modelId="{69400E91-88C6-7A46-B775-63030B0D8844}" type="pres">
      <dgm:prSet presAssocID="{1DA9291F-A96F-4818-BC75-689C6CFF10C9}" presName="FourNodes_3_text" presStyleLbl="node1" presStyleIdx="3" presStyleCnt="4">
        <dgm:presLayoutVars>
          <dgm:bulletEnabled val="1"/>
        </dgm:presLayoutVars>
      </dgm:prSet>
      <dgm:spPr/>
    </dgm:pt>
    <dgm:pt modelId="{4F090DD5-378A-404F-9D93-8492BDB720EE}" type="pres">
      <dgm:prSet presAssocID="{1DA9291F-A96F-4818-BC75-689C6CFF10C9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58C2852D-7DDB-8C4A-87F5-80155C708411}" type="presOf" srcId="{5E1B31B3-89DB-4EF1-80C2-913ECDAFC650}" destId="{4F090DD5-378A-404F-9D93-8492BDB720EE}" srcOrd="1" destOrd="0" presId="urn:microsoft.com/office/officeart/2005/8/layout/vProcess5"/>
    <dgm:cxn modelId="{3019E045-5318-D74D-9193-478782C13B36}" type="presOf" srcId="{5D5E2F11-9953-4F07-94D5-1E10DE437A38}" destId="{599C09BC-5BE4-B34F-B9C5-968750F7B94C}" srcOrd="0" destOrd="0" presId="urn:microsoft.com/office/officeart/2005/8/layout/vProcess5"/>
    <dgm:cxn modelId="{FEBF4449-19A1-9A4A-B207-5B545DE2E88B}" type="presOf" srcId="{C74318CE-3A6A-7543-9C53-C9C329005609}" destId="{D075FB1E-B455-BD4D-B621-3AD70F72A56C}" srcOrd="0" destOrd="0" presId="urn:microsoft.com/office/officeart/2005/8/layout/vProcess5"/>
    <dgm:cxn modelId="{5838024A-CFFD-1E43-B932-89B15708C341}" type="presOf" srcId="{E2E138CE-332B-4601-9C82-5C3503D83ED5}" destId="{E73044DF-79DA-234B-9D89-70DDDE8F7233}" srcOrd="1" destOrd="0" presId="urn:microsoft.com/office/officeart/2005/8/layout/vProcess5"/>
    <dgm:cxn modelId="{85E16A4C-40E7-A84A-9EC6-5B287E018713}" type="presOf" srcId="{5E1B31B3-89DB-4EF1-80C2-913ECDAFC650}" destId="{913E580F-C641-E04F-910F-74E4B0929156}" srcOrd="0" destOrd="0" presId="urn:microsoft.com/office/officeart/2005/8/layout/vProcess5"/>
    <dgm:cxn modelId="{F4F0AD4D-4FDB-0E4C-B57A-85E42A3F5C8C}" type="presOf" srcId="{6823490E-73EB-45D0-A2D0-9E7266269834}" destId="{2F58D89F-6C78-6B43-A845-0787AE7609B2}" srcOrd="0" destOrd="0" presId="urn:microsoft.com/office/officeart/2005/8/layout/vProcess5"/>
    <dgm:cxn modelId="{D3BC1961-7B3C-421E-B1C6-58C3F932EDC2}" srcId="{1DA9291F-A96F-4818-BC75-689C6CFF10C9}" destId="{E2E138CE-332B-4601-9C82-5C3503D83ED5}" srcOrd="1" destOrd="0" parTransId="{EC0CCD45-2E5A-4F77-B9E5-104CB9987487}" sibTransId="{5D5E2F11-9953-4F07-94D5-1E10DE437A38}"/>
    <dgm:cxn modelId="{3C824A7E-4092-174E-9294-C059DC99C18B}" type="presOf" srcId="{376E874D-379A-44E3-A56E-5DC6A994BEF2}" destId="{3A2DD687-E77C-964E-AA44-DEAEA1984BC3}" srcOrd="0" destOrd="0" presId="urn:microsoft.com/office/officeart/2005/8/layout/vProcess5"/>
    <dgm:cxn modelId="{E267D4B7-039C-4743-A640-A23CD09016C4}" type="presOf" srcId="{1DA9291F-A96F-4818-BC75-689C6CFF10C9}" destId="{7521D5D6-9D86-5F4B-ADF6-F589B0BE0E95}" srcOrd="0" destOrd="0" presId="urn:microsoft.com/office/officeart/2005/8/layout/vProcess5"/>
    <dgm:cxn modelId="{CD8497BD-3367-40CD-8DB0-EEC55EDA4123}" srcId="{1DA9291F-A96F-4818-BC75-689C6CFF10C9}" destId="{376E874D-379A-44E3-A56E-5DC6A994BEF2}" srcOrd="0" destOrd="0" parTransId="{0EF54697-CCA2-402D-8E6B-BEE5F86CFB02}" sibTransId="{6823490E-73EB-45D0-A2D0-9E7266269834}"/>
    <dgm:cxn modelId="{A7F3F8CA-55C1-1144-9E73-4F6FEFCF83A9}" type="presOf" srcId="{30EB2DB3-4127-344F-B53C-3A889CE621A1}" destId="{BDC0DC55-FF24-C64B-A1C7-701F65F75343}" srcOrd="0" destOrd="0" presId="urn:microsoft.com/office/officeart/2005/8/layout/vProcess5"/>
    <dgm:cxn modelId="{DE8E16D6-1585-304F-BB13-2DB24C009259}" type="presOf" srcId="{E2E138CE-332B-4601-9C82-5C3503D83ED5}" destId="{EE58AACA-A2AA-D444-93D5-36B53B323B45}" srcOrd="0" destOrd="0" presId="urn:microsoft.com/office/officeart/2005/8/layout/vProcess5"/>
    <dgm:cxn modelId="{A177B3E1-98F3-2F4E-9274-7955F481B036}" type="presOf" srcId="{376E874D-379A-44E3-A56E-5DC6A994BEF2}" destId="{8C2199E8-75D4-9C40-9DAE-51F9E96935ED}" srcOrd="1" destOrd="0" presId="urn:microsoft.com/office/officeart/2005/8/layout/vProcess5"/>
    <dgm:cxn modelId="{AE7110E3-924A-124B-B7F8-5BD609E2C89F}" type="presOf" srcId="{30EB2DB3-4127-344F-B53C-3A889CE621A1}" destId="{69400E91-88C6-7A46-B775-63030B0D8844}" srcOrd="1" destOrd="0" presId="urn:microsoft.com/office/officeart/2005/8/layout/vProcess5"/>
    <dgm:cxn modelId="{924E69FC-48E9-425C-9EDA-B3B0B34182D2}" srcId="{1DA9291F-A96F-4818-BC75-689C6CFF10C9}" destId="{5E1B31B3-89DB-4EF1-80C2-913ECDAFC650}" srcOrd="3" destOrd="0" parTransId="{C02BBA90-D550-4E1B-ACB1-8F0F645D756E}" sibTransId="{D26811DB-C7B5-48A9-8DC4-8E4937192E30}"/>
    <dgm:cxn modelId="{02E1E7FC-880D-4748-9ADA-9C7668AF2063}" srcId="{1DA9291F-A96F-4818-BC75-689C6CFF10C9}" destId="{30EB2DB3-4127-344F-B53C-3A889CE621A1}" srcOrd="2" destOrd="0" parTransId="{9BB9021E-70DA-BC41-BC81-02CE1FDF9A6E}" sibTransId="{C74318CE-3A6A-7543-9C53-C9C329005609}"/>
    <dgm:cxn modelId="{3F3A95E0-5C15-F649-A8DB-AF2E04F3E3F5}" type="presParOf" srcId="{7521D5D6-9D86-5F4B-ADF6-F589B0BE0E95}" destId="{650AD566-38A3-4F40-AC9A-686842B5A895}" srcOrd="0" destOrd="0" presId="urn:microsoft.com/office/officeart/2005/8/layout/vProcess5"/>
    <dgm:cxn modelId="{2DF83A35-F629-F54E-8588-E08364662A33}" type="presParOf" srcId="{7521D5D6-9D86-5F4B-ADF6-F589B0BE0E95}" destId="{3A2DD687-E77C-964E-AA44-DEAEA1984BC3}" srcOrd="1" destOrd="0" presId="urn:microsoft.com/office/officeart/2005/8/layout/vProcess5"/>
    <dgm:cxn modelId="{EB72E398-5C17-8F45-BD79-58631582BEB2}" type="presParOf" srcId="{7521D5D6-9D86-5F4B-ADF6-F589B0BE0E95}" destId="{EE58AACA-A2AA-D444-93D5-36B53B323B45}" srcOrd="2" destOrd="0" presId="urn:microsoft.com/office/officeart/2005/8/layout/vProcess5"/>
    <dgm:cxn modelId="{63F837A7-FE3F-F34D-BDA2-F2D508351AB6}" type="presParOf" srcId="{7521D5D6-9D86-5F4B-ADF6-F589B0BE0E95}" destId="{BDC0DC55-FF24-C64B-A1C7-701F65F75343}" srcOrd="3" destOrd="0" presId="urn:microsoft.com/office/officeart/2005/8/layout/vProcess5"/>
    <dgm:cxn modelId="{42C000F2-1541-A94B-930D-BCFED0BBF945}" type="presParOf" srcId="{7521D5D6-9D86-5F4B-ADF6-F589B0BE0E95}" destId="{913E580F-C641-E04F-910F-74E4B0929156}" srcOrd="4" destOrd="0" presId="urn:microsoft.com/office/officeart/2005/8/layout/vProcess5"/>
    <dgm:cxn modelId="{65EAB82A-C64B-414D-B7A1-74CEA984BD50}" type="presParOf" srcId="{7521D5D6-9D86-5F4B-ADF6-F589B0BE0E95}" destId="{2F58D89F-6C78-6B43-A845-0787AE7609B2}" srcOrd="5" destOrd="0" presId="urn:microsoft.com/office/officeart/2005/8/layout/vProcess5"/>
    <dgm:cxn modelId="{7215DA60-D960-174A-BF92-115B1A49E6B0}" type="presParOf" srcId="{7521D5D6-9D86-5F4B-ADF6-F589B0BE0E95}" destId="{599C09BC-5BE4-B34F-B9C5-968750F7B94C}" srcOrd="6" destOrd="0" presId="urn:microsoft.com/office/officeart/2005/8/layout/vProcess5"/>
    <dgm:cxn modelId="{A7466C71-BD25-104A-A824-905B2A4FF760}" type="presParOf" srcId="{7521D5D6-9D86-5F4B-ADF6-F589B0BE0E95}" destId="{D075FB1E-B455-BD4D-B621-3AD70F72A56C}" srcOrd="7" destOrd="0" presId="urn:microsoft.com/office/officeart/2005/8/layout/vProcess5"/>
    <dgm:cxn modelId="{C9F1E822-20FD-BF4B-A22C-53A2AF54C7DE}" type="presParOf" srcId="{7521D5D6-9D86-5F4B-ADF6-F589B0BE0E95}" destId="{8C2199E8-75D4-9C40-9DAE-51F9E96935ED}" srcOrd="8" destOrd="0" presId="urn:microsoft.com/office/officeart/2005/8/layout/vProcess5"/>
    <dgm:cxn modelId="{721305BE-92EE-DF42-AE46-097F28D60A7A}" type="presParOf" srcId="{7521D5D6-9D86-5F4B-ADF6-F589B0BE0E95}" destId="{E73044DF-79DA-234B-9D89-70DDDE8F7233}" srcOrd="9" destOrd="0" presId="urn:microsoft.com/office/officeart/2005/8/layout/vProcess5"/>
    <dgm:cxn modelId="{F73BE6AC-96FA-3F40-BA16-759359B14380}" type="presParOf" srcId="{7521D5D6-9D86-5F4B-ADF6-F589B0BE0E95}" destId="{69400E91-88C6-7A46-B775-63030B0D8844}" srcOrd="10" destOrd="0" presId="urn:microsoft.com/office/officeart/2005/8/layout/vProcess5"/>
    <dgm:cxn modelId="{7F9A3C02-4111-0D46-8B5C-7E40A82E5902}" type="presParOf" srcId="{7521D5D6-9D86-5F4B-ADF6-F589B0BE0E95}" destId="{4F090DD5-378A-404F-9D93-8492BDB720EE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DA9291F-A96F-4818-BC75-689C6CFF10C9}" type="doc">
      <dgm:prSet loTypeId="urn:microsoft.com/office/officeart/2005/8/layout/vProcess5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376E874D-379A-44E3-A56E-5DC6A994BEF2}">
      <dgm:prSet/>
      <dgm:spPr/>
      <dgm:t>
        <a:bodyPr/>
        <a:lstStyle/>
        <a:p>
          <a:r>
            <a:rPr lang="en-US" b="1" dirty="0"/>
            <a:t>Reminder of what I am doing</a:t>
          </a:r>
          <a:endParaRPr lang="en-US" dirty="0"/>
        </a:p>
      </dgm:t>
    </dgm:pt>
    <dgm:pt modelId="{0EF54697-CCA2-402D-8E6B-BEE5F86CFB02}" type="parTrans" cxnId="{CD8497BD-3367-40CD-8DB0-EEC55EDA4123}">
      <dgm:prSet/>
      <dgm:spPr/>
      <dgm:t>
        <a:bodyPr/>
        <a:lstStyle/>
        <a:p>
          <a:endParaRPr lang="en-US"/>
        </a:p>
      </dgm:t>
    </dgm:pt>
    <dgm:pt modelId="{6823490E-73EB-45D0-A2D0-9E7266269834}" type="sibTrans" cxnId="{CD8497BD-3367-40CD-8DB0-EEC55EDA4123}">
      <dgm:prSet/>
      <dgm:spPr/>
      <dgm:t>
        <a:bodyPr/>
        <a:lstStyle/>
        <a:p>
          <a:endParaRPr lang="en-US"/>
        </a:p>
      </dgm:t>
    </dgm:pt>
    <dgm:pt modelId="{E2E138CE-332B-4601-9C82-5C3503D83ED5}">
      <dgm:prSet/>
      <dgm:spPr/>
      <dgm:t>
        <a:bodyPr/>
        <a:lstStyle/>
        <a:p>
          <a:r>
            <a:rPr lang="en-US" b="1" dirty="0"/>
            <a:t>Goals from last </a:t>
          </a:r>
          <a:r>
            <a:rPr lang="en-US" b="1" dirty="0">
              <a:solidFill>
                <a:schemeClr val="lt1"/>
              </a:solidFill>
            </a:rPr>
            <a:t>presentation</a:t>
          </a:r>
          <a:endParaRPr lang="en-US" dirty="0">
            <a:solidFill>
              <a:schemeClr val="lt1"/>
            </a:solidFill>
          </a:endParaRPr>
        </a:p>
      </dgm:t>
    </dgm:pt>
    <dgm:pt modelId="{EC0CCD45-2E5A-4F77-B9E5-104CB9987487}" type="parTrans" cxnId="{D3BC1961-7B3C-421E-B1C6-58C3F932EDC2}">
      <dgm:prSet/>
      <dgm:spPr/>
      <dgm:t>
        <a:bodyPr/>
        <a:lstStyle/>
        <a:p>
          <a:endParaRPr lang="en-US"/>
        </a:p>
      </dgm:t>
    </dgm:pt>
    <dgm:pt modelId="{5D5E2F11-9953-4F07-94D5-1E10DE437A38}" type="sibTrans" cxnId="{D3BC1961-7B3C-421E-B1C6-58C3F932EDC2}">
      <dgm:prSet/>
      <dgm:spPr/>
      <dgm:t>
        <a:bodyPr/>
        <a:lstStyle/>
        <a:p>
          <a:endParaRPr lang="en-US"/>
        </a:p>
      </dgm:t>
    </dgm:pt>
    <dgm:pt modelId="{5E1B31B3-89DB-4EF1-80C2-913ECDAFC650}">
      <dgm:prSet/>
      <dgm:spPr/>
      <dgm:t>
        <a:bodyPr/>
        <a:lstStyle/>
        <a:p>
          <a:r>
            <a:rPr lang="en-US" b="1" dirty="0"/>
            <a:t>What I will do next</a:t>
          </a:r>
          <a:endParaRPr lang="en-US" dirty="0"/>
        </a:p>
      </dgm:t>
    </dgm:pt>
    <dgm:pt modelId="{C02BBA90-D550-4E1B-ACB1-8F0F645D756E}" type="parTrans" cxnId="{924E69FC-48E9-425C-9EDA-B3B0B34182D2}">
      <dgm:prSet/>
      <dgm:spPr/>
      <dgm:t>
        <a:bodyPr/>
        <a:lstStyle/>
        <a:p>
          <a:endParaRPr lang="en-US"/>
        </a:p>
      </dgm:t>
    </dgm:pt>
    <dgm:pt modelId="{D26811DB-C7B5-48A9-8DC4-8E4937192E30}" type="sibTrans" cxnId="{924E69FC-48E9-425C-9EDA-B3B0B34182D2}">
      <dgm:prSet/>
      <dgm:spPr/>
      <dgm:t>
        <a:bodyPr/>
        <a:lstStyle/>
        <a:p>
          <a:endParaRPr lang="en-US"/>
        </a:p>
      </dgm:t>
    </dgm:pt>
    <dgm:pt modelId="{30EB2DB3-4127-344F-B53C-3A889CE621A1}">
      <dgm:prSet/>
      <dgm:spPr>
        <a:solidFill>
          <a:schemeClr val="tx1"/>
        </a:solidFill>
      </dgm:spPr>
      <dgm:t>
        <a:bodyPr/>
        <a:lstStyle/>
        <a:p>
          <a:r>
            <a:rPr lang="en-US" b="1" dirty="0"/>
            <a:t>Troubleshooting/Progress</a:t>
          </a:r>
        </a:p>
      </dgm:t>
    </dgm:pt>
    <dgm:pt modelId="{9BB9021E-70DA-BC41-BC81-02CE1FDF9A6E}" type="parTrans" cxnId="{02E1E7FC-880D-4748-9ADA-9C7668AF2063}">
      <dgm:prSet/>
      <dgm:spPr/>
      <dgm:t>
        <a:bodyPr/>
        <a:lstStyle/>
        <a:p>
          <a:endParaRPr lang="en-US"/>
        </a:p>
      </dgm:t>
    </dgm:pt>
    <dgm:pt modelId="{C74318CE-3A6A-7543-9C53-C9C329005609}" type="sibTrans" cxnId="{02E1E7FC-880D-4748-9ADA-9C7668AF2063}">
      <dgm:prSet/>
      <dgm:spPr/>
      <dgm:t>
        <a:bodyPr/>
        <a:lstStyle/>
        <a:p>
          <a:endParaRPr lang="en-US"/>
        </a:p>
      </dgm:t>
    </dgm:pt>
    <dgm:pt modelId="{7521D5D6-9D86-5F4B-ADF6-F589B0BE0E95}" type="pres">
      <dgm:prSet presAssocID="{1DA9291F-A96F-4818-BC75-689C6CFF10C9}" presName="outerComposite" presStyleCnt="0">
        <dgm:presLayoutVars>
          <dgm:chMax val="5"/>
          <dgm:dir/>
          <dgm:resizeHandles val="exact"/>
        </dgm:presLayoutVars>
      </dgm:prSet>
      <dgm:spPr/>
    </dgm:pt>
    <dgm:pt modelId="{650AD566-38A3-4F40-AC9A-686842B5A895}" type="pres">
      <dgm:prSet presAssocID="{1DA9291F-A96F-4818-BC75-689C6CFF10C9}" presName="dummyMaxCanvas" presStyleCnt="0">
        <dgm:presLayoutVars/>
      </dgm:prSet>
      <dgm:spPr/>
    </dgm:pt>
    <dgm:pt modelId="{3A2DD687-E77C-964E-AA44-DEAEA1984BC3}" type="pres">
      <dgm:prSet presAssocID="{1DA9291F-A96F-4818-BC75-689C6CFF10C9}" presName="FourNodes_1" presStyleLbl="node1" presStyleIdx="0" presStyleCnt="4">
        <dgm:presLayoutVars>
          <dgm:bulletEnabled val="1"/>
        </dgm:presLayoutVars>
      </dgm:prSet>
      <dgm:spPr/>
    </dgm:pt>
    <dgm:pt modelId="{EE58AACA-A2AA-D444-93D5-36B53B323B45}" type="pres">
      <dgm:prSet presAssocID="{1DA9291F-A96F-4818-BC75-689C6CFF10C9}" presName="FourNodes_2" presStyleLbl="node1" presStyleIdx="1" presStyleCnt="4">
        <dgm:presLayoutVars>
          <dgm:bulletEnabled val="1"/>
        </dgm:presLayoutVars>
      </dgm:prSet>
      <dgm:spPr/>
    </dgm:pt>
    <dgm:pt modelId="{BDC0DC55-FF24-C64B-A1C7-701F65F75343}" type="pres">
      <dgm:prSet presAssocID="{1DA9291F-A96F-4818-BC75-689C6CFF10C9}" presName="FourNodes_3" presStyleLbl="node1" presStyleIdx="2" presStyleCnt="4">
        <dgm:presLayoutVars>
          <dgm:bulletEnabled val="1"/>
        </dgm:presLayoutVars>
      </dgm:prSet>
      <dgm:spPr/>
    </dgm:pt>
    <dgm:pt modelId="{913E580F-C641-E04F-910F-74E4B0929156}" type="pres">
      <dgm:prSet presAssocID="{1DA9291F-A96F-4818-BC75-689C6CFF10C9}" presName="FourNodes_4" presStyleLbl="node1" presStyleIdx="3" presStyleCnt="4">
        <dgm:presLayoutVars>
          <dgm:bulletEnabled val="1"/>
        </dgm:presLayoutVars>
      </dgm:prSet>
      <dgm:spPr/>
    </dgm:pt>
    <dgm:pt modelId="{2F58D89F-6C78-6B43-A845-0787AE7609B2}" type="pres">
      <dgm:prSet presAssocID="{1DA9291F-A96F-4818-BC75-689C6CFF10C9}" presName="FourConn_1-2" presStyleLbl="fgAccFollowNode1" presStyleIdx="0" presStyleCnt="3">
        <dgm:presLayoutVars>
          <dgm:bulletEnabled val="1"/>
        </dgm:presLayoutVars>
      </dgm:prSet>
      <dgm:spPr/>
    </dgm:pt>
    <dgm:pt modelId="{599C09BC-5BE4-B34F-B9C5-968750F7B94C}" type="pres">
      <dgm:prSet presAssocID="{1DA9291F-A96F-4818-BC75-689C6CFF10C9}" presName="FourConn_2-3" presStyleLbl="fgAccFollowNode1" presStyleIdx="1" presStyleCnt="3">
        <dgm:presLayoutVars>
          <dgm:bulletEnabled val="1"/>
        </dgm:presLayoutVars>
      </dgm:prSet>
      <dgm:spPr/>
    </dgm:pt>
    <dgm:pt modelId="{D075FB1E-B455-BD4D-B621-3AD70F72A56C}" type="pres">
      <dgm:prSet presAssocID="{1DA9291F-A96F-4818-BC75-689C6CFF10C9}" presName="FourConn_3-4" presStyleLbl="fgAccFollowNode1" presStyleIdx="2" presStyleCnt="3">
        <dgm:presLayoutVars>
          <dgm:bulletEnabled val="1"/>
        </dgm:presLayoutVars>
      </dgm:prSet>
      <dgm:spPr/>
    </dgm:pt>
    <dgm:pt modelId="{8C2199E8-75D4-9C40-9DAE-51F9E96935ED}" type="pres">
      <dgm:prSet presAssocID="{1DA9291F-A96F-4818-BC75-689C6CFF10C9}" presName="FourNodes_1_text" presStyleLbl="node1" presStyleIdx="3" presStyleCnt="4">
        <dgm:presLayoutVars>
          <dgm:bulletEnabled val="1"/>
        </dgm:presLayoutVars>
      </dgm:prSet>
      <dgm:spPr/>
    </dgm:pt>
    <dgm:pt modelId="{E73044DF-79DA-234B-9D89-70DDDE8F7233}" type="pres">
      <dgm:prSet presAssocID="{1DA9291F-A96F-4818-BC75-689C6CFF10C9}" presName="FourNodes_2_text" presStyleLbl="node1" presStyleIdx="3" presStyleCnt="4">
        <dgm:presLayoutVars>
          <dgm:bulletEnabled val="1"/>
        </dgm:presLayoutVars>
      </dgm:prSet>
      <dgm:spPr/>
    </dgm:pt>
    <dgm:pt modelId="{69400E91-88C6-7A46-B775-63030B0D8844}" type="pres">
      <dgm:prSet presAssocID="{1DA9291F-A96F-4818-BC75-689C6CFF10C9}" presName="FourNodes_3_text" presStyleLbl="node1" presStyleIdx="3" presStyleCnt="4">
        <dgm:presLayoutVars>
          <dgm:bulletEnabled val="1"/>
        </dgm:presLayoutVars>
      </dgm:prSet>
      <dgm:spPr/>
    </dgm:pt>
    <dgm:pt modelId="{4F090DD5-378A-404F-9D93-8492BDB720EE}" type="pres">
      <dgm:prSet presAssocID="{1DA9291F-A96F-4818-BC75-689C6CFF10C9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58C2852D-7DDB-8C4A-87F5-80155C708411}" type="presOf" srcId="{5E1B31B3-89DB-4EF1-80C2-913ECDAFC650}" destId="{4F090DD5-378A-404F-9D93-8492BDB720EE}" srcOrd="1" destOrd="0" presId="urn:microsoft.com/office/officeart/2005/8/layout/vProcess5"/>
    <dgm:cxn modelId="{3019E045-5318-D74D-9193-478782C13B36}" type="presOf" srcId="{5D5E2F11-9953-4F07-94D5-1E10DE437A38}" destId="{599C09BC-5BE4-B34F-B9C5-968750F7B94C}" srcOrd="0" destOrd="0" presId="urn:microsoft.com/office/officeart/2005/8/layout/vProcess5"/>
    <dgm:cxn modelId="{FEBF4449-19A1-9A4A-B207-5B545DE2E88B}" type="presOf" srcId="{C74318CE-3A6A-7543-9C53-C9C329005609}" destId="{D075FB1E-B455-BD4D-B621-3AD70F72A56C}" srcOrd="0" destOrd="0" presId="urn:microsoft.com/office/officeart/2005/8/layout/vProcess5"/>
    <dgm:cxn modelId="{5838024A-CFFD-1E43-B932-89B15708C341}" type="presOf" srcId="{E2E138CE-332B-4601-9C82-5C3503D83ED5}" destId="{E73044DF-79DA-234B-9D89-70DDDE8F7233}" srcOrd="1" destOrd="0" presId="urn:microsoft.com/office/officeart/2005/8/layout/vProcess5"/>
    <dgm:cxn modelId="{85E16A4C-40E7-A84A-9EC6-5B287E018713}" type="presOf" srcId="{5E1B31B3-89DB-4EF1-80C2-913ECDAFC650}" destId="{913E580F-C641-E04F-910F-74E4B0929156}" srcOrd="0" destOrd="0" presId="urn:microsoft.com/office/officeart/2005/8/layout/vProcess5"/>
    <dgm:cxn modelId="{F4F0AD4D-4FDB-0E4C-B57A-85E42A3F5C8C}" type="presOf" srcId="{6823490E-73EB-45D0-A2D0-9E7266269834}" destId="{2F58D89F-6C78-6B43-A845-0787AE7609B2}" srcOrd="0" destOrd="0" presId="urn:microsoft.com/office/officeart/2005/8/layout/vProcess5"/>
    <dgm:cxn modelId="{D3BC1961-7B3C-421E-B1C6-58C3F932EDC2}" srcId="{1DA9291F-A96F-4818-BC75-689C6CFF10C9}" destId="{E2E138CE-332B-4601-9C82-5C3503D83ED5}" srcOrd="1" destOrd="0" parTransId="{EC0CCD45-2E5A-4F77-B9E5-104CB9987487}" sibTransId="{5D5E2F11-9953-4F07-94D5-1E10DE437A38}"/>
    <dgm:cxn modelId="{3C824A7E-4092-174E-9294-C059DC99C18B}" type="presOf" srcId="{376E874D-379A-44E3-A56E-5DC6A994BEF2}" destId="{3A2DD687-E77C-964E-AA44-DEAEA1984BC3}" srcOrd="0" destOrd="0" presId="urn:microsoft.com/office/officeart/2005/8/layout/vProcess5"/>
    <dgm:cxn modelId="{E267D4B7-039C-4743-A640-A23CD09016C4}" type="presOf" srcId="{1DA9291F-A96F-4818-BC75-689C6CFF10C9}" destId="{7521D5D6-9D86-5F4B-ADF6-F589B0BE0E95}" srcOrd="0" destOrd="0" presId="urn:microsoft.com/office/officeart/2005/8/layout/vProcess5"/>
    <dgm:cxn modelId="{CD8497BD-3367-40CD-8DB0-EEC55EDA4123}" srcId="{1DA9291F-A96F-4818-BC75-689C6CFF10C9}" destId="{376E874D-379A-44E3-A56E-5DC6A994BEF2}" srcOrd="0" destOrd="0" parTransId="{0EF54697-CCA2-402D-8E6B-BEE5F86CFB02}" sibTransId="{6823490E-73EB-45D0-A2D0-9E7266269834}"/>
    <dgm:cxn modelId="{A7F3F8CA-55C1-1144-9E73-4F6FEFCF83A9}" type="presOf" srcId="{30EB2DB3-4127-344F-B53C-3A889CE621A1}" destId="{BDC0DC55-FF24-C64B-A1C7-701F65F75343}" srcOrd="0" destOrd="0" presId="urn:microsoft.com/office/officeart/2005/8/layout/vProcess5"/>
    <dgm:cxn modelId="{DE8E16D6-1585-304F-BB13-2DB24C009259}" type="presOf" srcId="{E2E138CE-332B-4601-9C82-5C3503D83ED5}" destId="{EE58AACA-A2AA-D444-93D5-36B53B323B45}" srcOrd="0" destOrd="0" presId="urn:microsoft.com/office/officeart/2005/8/layout/vProcess5"/>
    <dgm:cxn modelId="{A177B3E1-98F3-2F4E-9274-7955F481B036}" type="presOf" srcId="{376E874D-379A-44E3-A56E-5DC6A994BEF2}" destId="{8C2199E8-75D4-9C40-9DAE-51F9E96935ED}" srcOrd="1" destOrd="0" presId="urn:microsoft.com/office/officeart/2005/8/layout/vProcess5"/>
    <dgm:cxn modelId="{AE7110E3-924A-124B-B7F8-5BD609E2C89F}" type="presOf" srcId="{30EB2DB3-4127-344F-B53C-3A889CE621A1}" destId="{69400E91-88C6-7A46-B775-63030B0D8844}" srcOrd="1" destOrd="0" presId="urn:microsoft.com/office/officeart/2005/8/layout/vProcess5"/>
    <dgm:cxn modelId="{924E69FC-48E9-425C-9EDA-B3B0B34182D2}" srcId="{1DA9291F-A96F-4818-BC75-689C6CFF10C9}" destId="{5E1B31B3-89DB-4EF1-80C2-913ECDAFC650}" srcOrd="3" destOrd="0" parTransId="{C02BBA90-D550-4E1B-ACB1-8F0F645D756E}" sibTransId="{D26811DB-C7B5-48A9-8DC4-8E4937192E30}"/>
    <dgm:cxn modelId="{02E1E7FC-880D-4748-9ADA-9C7668AF2063}" srcId="{1DA9291F-A96F-4818-BC75-689C6CFF10C9}" destId="{30EB2DB3-4127-344F-B53C-3A889CE621A1}" srcOrd="2" destOrd="0" parTransId="{9BB9021E-70DA-BC41-BC81-02CE1FDF9A6E}" sibTransId="{C74318CE-3A6A-7543-9C53-C9C329005609}"/>
    <dgm:cxn modelId="{3F3A95E0-5C15-F649-A8DB-AF2E04F3E3F5}" type="presParOf" srcId="{7521D5D6-9D86-5F4B-ADF6-F589B0BE0E95}" destId="{650AD566-38A3-4F40-AC9A-686842B5A895}" srcOrd="0" destOrd="0" presId="urn:microsoft.com/office/officeart/2005/8/layout/vProcess5"/>
    <dgm:cxn modelId="{2DF83A35-F629-F54E-8588-E08364662A33}" type="presParOf" srcId="{7521D5D6-9D86-5F4B-ADF6-F589B0BE0E95}" destId="{3A2DD687-E77C-964E-AA44-DEAEA1984BC3}" srcOrd="1" destOrd="0" presId="urn:microsoft.com/office/officeart/2005/8/layout/vProcess5"/>
    <dgm:cxn modelId="{EB72E398-5C17-8F45-BD79-58631582BEB2}" type="presParOf" srcId="{7521D5D6-9D86-5F4B-ADF6-F589B0BE0E95}" destId="{EE58AACA-A2AA-D444-93D5-36B53B323B45}" srcOrd="2" destOrd="0" presId="urn:microsoft.com/office/officeart/2005/8/layout/vProcess5"/>
    <dgm:cxn modelId="{63F837A7-FE3F-F34D-BDA2-F2D508351AB6}" type="presParOf" srcId="{7521D5D6-9D86-5F4B-ADF6-F589B0BE0E95}" destId="{BDC0DC55-FF24-C64B-A1C7-701F65F75343}" srcOrd="3" destOrd="0" presId="urn:microsoft.com/office/officeart/2005/8/layout/vProcess5"/>
    <dgm:cxn modelId="{42C000F2-1541-A94B-930D-BCFED0BBF945}" type="presParOf" srcId="{7521D5D6-9D86-5F4B-ADF6-F589B0BE0E95}" destId="{913E580F-C641-E04F-910F-74E4B0929156}" srcOrd="4" destOrd="0" presId="urn:microsoft.com/office/officeart/2005/8/layout/vProcess5"/>
    <dgm:cxn modelId="{65EAB82A-C64B-414D-B7A1-74CEA984BD50}" type="presParOf" srcId="{7521D5D6-9D86-5F4B-ADF6-F589B0BE0E95}" destId="{2F58D89F-6C78-6B43-A845-0787AE7609B2}" srcOrd="5" destOrd="0" presId="urn:microsoft.com/office/officeart/2005/8/layout/vProcess5"/>
    <dgm:cxn modelId="{7215DA60-D960-174A-BF92-115B1A49E6B0}" type="presParOf" srcId="{7521D5D6-9D86-5F4B-ADF6-F589B0BE0E95}" destId="{599C09BC-5BE4-B34F-B9C5-968750F7B94C}" srcOrd="6" destOrd="0" presId="urn:microsoft.com/office/officeart/2005/8/layout/vProcess5"/>
    <dgm:cxn modelId="{A7466C71-BD25-104A-A824-905B2A4FF760}" type="presParOf" srcId="{7521D5D6-9D86-5F4B-ADF6-F589B0BE0E95}" destId="{D075FB1E-B455-BD4D-B621-3AD70F72A56C}" srcOrd="7" destOrd="0" presId="urn:microsoft.com/office/officeart/2005/8/layout/vProcess5"/>
    <dgm:cxn modelId="{C9F1E822-20FD-BF4B-A22C-53A2AF54C7DE}" type="presParOf" srcId="{7521D5D6-9D86-5F4B-ADF6-F589B0BE0E95}" destId="{8C2199E8-75D4-9C40-9DAE-51F9E96935ED}" srcOrd="8" destOrd="0" presId="urn:microsoft.com/office/officeart/2005/8/layout/vProcess5"/>
    <dgm:cxn modelId="{721305BE-92EE-DF42-AE46-097F28D60A7A}" type="presParOf" srcId="{7521D5D6-9D86-5F4B-ADF6-F589B0BE0E95}" destId="{E73044DF-79DA-234B-9D89-70DDDE8F7233}" srcOrd="9" destOrd="0" presId="urn:microsoft.com/office/officeart/2005/8/layout/vProcess5"/>
    <dgm:cxn modelId="{F73BE6AC-96FA-3F40-BA16-759359B14380}" type="presParOf" srcId="{7521D5D6-9D86-5F4B-ADF6-F589B0BE0E95}" destId="{69400E91-88C6-7A46-B775-63030B0D8844}" srcOrd="10" destOrd="0" presId="urn:microsoft.com/office/officeart/2005/8/layout/vProcess5"/>
    <dgm:cxn modelId="{7F9A3C02-4111-0D46-8B5C-7E40A82E5902}" type="presParOf" srcId="{7521D5D6-9D86-5F4B-ADF6-F589B0BE0E95}" destId="{4F090DD5-378A-404F-9D93-8492BDB720EE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DA9291F-A96F-4818-BC75-689C6CFF10C9}" type="doc">
      <dgm:prSet loTypeId="urn:microsoft.com/office/officeart/2005/8/layout/vProcess5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376E874D-379A-44E3-A56E-5DC6A994BEF2}">
      <dgm:prSet/>
      <dgm:spPr/>
      <dgm:t>
        <a:bodyPr/>
        <a:lstStyle/>
        <a:p>
          <a:r>
            <a:rPr lang="en-US" b="1" dirty="0"/>
            <a:t>Reminder of what I am doing</a:t>
          </a:r>
          <a:endParaRPr lang="en-US" dirty="0"/>
        </a:p>
      </dgm:t>
    </dgm:pt>
    <dgm:pt modelId="{0EF54697-CCA2-402D-8E6B-BEE5F86CFB02}" type="parTrans" cxnId="{CD8497BD-3367-40CD-8DB0-EEC55EDA4123}">
      <dgm:prSet/>
      <dgm:spPr/>
      <dgm:t>
        <a:bodyPr/>
        <a:lstStyle/>
        <a:p>
          <a:endParaRPr lang="en-US"/>
        </a:p>
      </dgm:t>
    </dgm:pt>
    <dgm:pt modelId="{6823490E-73EB-45D0-A2D0-9E7266269834}" type="sibTrans" cxnId="{CD8497BD-3367-40CD-8DB0-EEC55EDA4123}">
      <dgm:prSet/>
      <dgm:spPr/>
      <dgm:t>
        <a:bodyPr/>
        <a:lstStyle/>
        <a:p>
          <a:endParaRPr lang="en-US"/>
        </a:p>
      </dgm:t>
    </dgm:pt>
    <dgm:pt modelId="{E2E138CE-332B-4601-9C82-5C3503D83ED5}">
      <dgm:prSet/>
      <dgm:spPr/>
      <dgm:t>
        <a:bodyPr/>
        <a:lstStyle/>
        <a:p>
          <a:r>
            <a:rPr lang="en-US" b="1" dirty="0"/>
            <a:t>Goals from last </a:t>
          </a:r>
          <a:r>
            <a:rPr lang="en-US" b="1" dirty="0">
              <a:solidFill>
                <a:schemeClr val="lt1"/>
              </a:solidFill>
            </a:rPr>
            <a:t>presentation</a:t>
          </a:r>
          <a:endParaRPr lang="en-US" dirty="0">
            <a:solidFill>
              <a:schemeClr val="lt1"/>
            </a:solidFill>
          </a:endParaRPr>
        </a:p>
      </dgm:t>
    </dgm:pt>
    <dgm:pt modelId="{EC0CCD45-2E5A-4F77-B9E5-104CB9987487}" type="parTrans" cxnId="{D3BC1961-7B3C-421E-B1C6-58C3F932EDC2}">
      <dgm:prSet/>
      <dgm:spPr/>
      <dgm:t>
        <a:bodyPr/>
        <a:lstStyle/>
        <a:p>
          <a:endParaRPr lang="en-US"/>
        </a:p>
      </dgm:t>
    </dgm:pt>
    <dgm:pt modelId="{5D5E2F11-9953-4F07-94D5-1E10DE437A38}" type="sibTrans" cxnId="{D3BC1961-7B3C-421E-B1C6-58C3F932EDC2}">
      <dgm:prSet/>
      <dgm:spPr/>
      <dgm:t>
        <a:bodyPr/>
        <a:lstStyle/>
        <a:p>
          <a:endParaRPr lang="en-US"/>
        </a:p>
      </dgm:t>
    </dgm:pt>
    <dgm:pt modelId="{5E1B31B3-89DB-4EF1-80C2-913ECDAFC650}">
      <dgm:prSet/>
      <dgm:spPr>
        <a:solidFill>
          <a:schemeClr val="tx1"/>
        </a:solidFill>
      </dgm:spPr>
      <dgm:t>
        <a:bodyPr/>
        <a:lstStyle/>
        <a:p>
          <a:r>
            <a:rPr lang="en-US" b="1" dirty="0"/>
            <a:t>What I will do next</a:t>
          </a:r>
          <a:endParaRPr lang="en-US" dirty="0"/>
        </a:p>
      </dgm:t>
    </dgm:pt>
    <dgm:pt modelId="{C02BBA90-D550-4E1B-ACB1-8F0F645D756E}" type="parTrans" cxnId="{924E69FC-48E9-425C-9EDA-B3B0B34182D2}">
      <dgm:prSet/>
      <dgm:spPr/>
      <dgm:t>
        <a:bodyPr/>
        <a:lstStyle/>
        <a:p>
          <a:endParaRPr lang="en-US"/>
        </a:p>
      </dgm:t>
    </dgm:pt>
    <dgm:pt modelId="{D26811DB-C7B5-48A9-8DC4-8E4937192E30}" type="sibTrans" cxnId="{924E69FC-48E9-425C-9EDA-B3B0B34182D2}">
      <dgm:prSet/>
      <dgm:spPr/>
      <dgm:t>
        <a:bodyPr/>
        <a:lstStyle/>
        <a:p>
          <a:endParaRPr lang="en-US"/>
        </a:p>
      </dgm:t>
    </dgm:pt>
    <dgm:pt modelId="{30EB2DB3-4127-344F-B53C-3A889CE621A1}">
      <dgm:prSet/>
      <dgm:spPr>
        <a:solidFill>
          <a:schemeClr val="accent3"/>
        </a:solidFill>
      </dgm:spPr>
      <dgm:t>
        <a:bodyPr/>
        <a:lstStyle/>
        <a:p>
          <a:r>
            <a:rPr lang="en-US" b="1" dirty="0"/>
            <a:t>Troubleshooting/Progress</a:t>
          </a:r>
        </a:p>
      </dgm:t>
    </dgm:pt>
    <dgm:pt modelId="{9BB9021E-70DA-BC41-BC81-02CE1FDF9A6E}" type="parTrans" cxnId="{02E1E7FC-880D-4748-9ADA-9C7668AF2063}">
      <dgm:prSet/>
      <dgm:spPr/>
      <dgm:t>
        <a:bodyPr/>
        <a:lstStyle/>
        <a:p>
          <a:endParaRPr lang="en-US"/>
        </a:p>
      </dgm:t>
    </dgm:pt>
    <dgm:pt modelId="{C74318CE-3A6A-7543-9C53-C9C329005609}" type="sibTrans" cxnId="{02E1E7FC-880D-4748-9ADA-9C7668AF2063}">
      <dgm:prSet/>
      <dgm:spPr/>
      <dgm:t>
        <a:bodyPr/>
        <a:lstStyle/>
        <a:p>
          <a:endParaRPr lang="en-US"/>
        </a:p>
      </dgm:t>
    </dgm:pt>
    <dgm:pt modelId="{7521D5D6-9D86-5F4B-ADF6-F589B0BE0E95}" type="pres">
      <dgm:prSet presAssocID="{1DA9291F-A96F-4818-BC75-689C6CFF10C9}" presName="outerComposite" presStyleCnt="0">
        <dgm:presLayoutVars>
          <dgm:chMax val="5"/>
          <dgm:dir/>
          <dgm:resizeHandles val="exact"/>
        </dgm:presLayoutVars>
      </dgm:prSet>
      <dgm:spPr/>
    </dgm:pt>
    <dgm:pt modelId="{650AD566-38A3-4F40-AC9A-686842B5A895}" type="pres">
      <dgm:prSet presAssocID="{1DA9291F-A96F-4818-BC75-689C6CFF10C9}" presName="dummyMaxCanvas" presStyleCnt="0">
        <dgm:presLayoutVars/>
      </dgm:prSet>
      <dgm:spPr/>
    </dgm:pt>
    <dgm:pt modelId="{3A2DD687-E77C-964E-AA44-DEAEA1984BC3}" type="pres">
      <dgm:prSet presAssocID="{1DA9291F-A96F-4818-BC75-689C6CFF10C9}" presName="FourNodes_1" presStyleLbl="node1" presStyleIdx="0" presStyleCnt="4">
        <dgm:presLayoutVars>
          <dgm:bulletEnabled val="1"/>
        </dgm:presLayoutVars>
      </dgm:prSet>
      <dgm:spPr/>
    </dgm:pt>
    <dgm:pt modelId="{EE58AACA-A2AA-D444-93D5-36B53B323B45}" type="pres">
      <dgm:prSet presAssocID="{1DA9291F-A96F-4818-BC75-689C6CFF10C9}" presName="FourNodes_2" presStyleLbl="node1" presStyleIdx="1" presStyleCnt="4">
        <dgm:presLayoutVars>
          <dgm:bulletEnabled val="1"/>
        </dgm:presLayoutVars>
      </dgm:prSet>
      <dgm:spPr/>
    </dgm:pt>
    <dgm:pt modelId="{BDC0DC55-FF24-C64B-A1C7-701F65F75343}" type="pres">
      <dgm:prSet presAssocID="{1DA9291F-A96F-4818-BC75-689C6CFF10C9}" presName="FourNodes_3" presStyleLbl="node1" presStyleIdx="2" presStyleCnt="4">
        <dgm:presLayoutVars>
          <dgm:bulletEnabled val="1"/>
        </dgm:presLayoutVars>
      </dgm:prSet>
      <dgm:spPr/>
    </dgm:pt>
    <dgm:pt modelId="{913E580F-C641-E04F-910F-74E4B0929156}" type="pres">
      <dgm:prSet presAssocID="{1DA9291F-A96F-4818-BC75-689C6CFF10C9}" presName="FourNodes_4" presStyleLbl="node1" presStyleIdx="3" presStyleCnt="4">
        <dgm:presLayoutVars>
          <dgm:bulletEnabled val="1"/>
        </dgm:presLayoutVars>
      </dgm:prSet>
      <dgm:spPr/>
    </dgm:pt>
    <dgm:pt modelId="{2F58D89F-6C78-6B43-A845-0787AE7609B2}" type="pres">
      <dgm:prSet presAssocID="{1DA9291F-A96F-4818-BC75-689C6CFF10C9}" presName="FourConn_1-2" presStyleLbl="fgAccFollowNode1" presStyleIdx="0" presStyleCnt="3">
        <dgm:presLayoutVars>
          <dgm:bulletEnabled val="1"/>
        </dgm:presLayoutVars>
      </dgm:prSet>
      <dgm:spPr/>
    </dgm:pt>
    <dgm:pt modelId="{599C09BC-5BE4-B34F-B9C5-968750F7B94C}" type="pres">
      <dgm:prSet presAssocID="{1DA9291F-A96F-4818-BC75-689C6CFF10C9}" presName="FourConn_2-3" presStyleLbl="fgAccFollowNode1" presStyleIdx="1" presStyleCnt="3">
        <dgm:presLayoutVars>
          <dgm:bulletEnabled val="1"/>
        </dgm:presLayoutVars>
      </dgm:prSet>
      <dgm:spPr/>
    </dgm:pt>
    <dgm:pt modelId="{D075FB1E-B455-BD4D-B621-3AD70F72A56C}" type="pres">
      <dgm:prSet presAssocID="{1DA9291F-A96F-4818-BC75-689C6CFF10C9}" presName="FourConn_3-4" presStyleLbl="fgAccFollowNode1" presStyleIdx="2" presStyleCnt="3">
        <dgm:presLayoutVars>
          <dgm:bulletEnabled val="1"/>
        </dgm:presLayoutVars>
      </dgm:prSet>
      <dgm:spPr/>
    </dgm:pt>
    <dgm:pt modelId="{8C2199E8-75D4-9C40-9DAE-51F9E96935ED}" type="pres">
      <dgm:prSet presAssocID="{1DA9291F-A96F-4818-BC75-689C6CFF10C9}" presName="FourNodes_1_text" presStyleLbl="node1" presStyleIdx="3" presStyleCnt="4">
        <dgm:presLayoutVars>
          <dgm:bulletEnabled val="1"/>
        </dgm:presLayoutVars>
      </dgm:prSet>
      <dgm:spPr/>
    </dgm:pt>
    <dgm:pt modelId="{E73044DF-79DA-234B-9D89-70DDDE8F7233}" type="pres">
      <dgm:prSet presAssocID="{1DA9291F-A96F-4818-BC75-689C6CFF10C9}" presName="FourNodes_2_text" presStyleLbl="node1" presStyleIdx="3" presStyleCnt="4">
        <dgm:presLayoutVars>
          <dgm:bulletEnabled val="1"/>
        </dgm:presLayoutVars>
      </dgm:prSet>
      <dgm:spPr/>
    </dgm:pt>
    <dgm:pt modelId="{69400E91-88C6-7A46-B775-63030B0D8844}" type="pres">
      <dgm:prSet presAssocID="{1DA9291F-A96F-4818-BC75-689C6CFF10C9}" presName="FourNodes_3_text" presStyleLbl="node1" presStyleIdx="3" presStyleCnt="4">
        <dgm:presLayoutVars>
          <dgm:bulletEnabled val="1"/>
        </dgm:presLayoutVars>
      </dgm:prSet>
      <dgm:spPr/>
    </dgm:pt>
    <dgm:pt modelId="{4F090DD5-378A-404F-9D93-8492BDB720EE}" type="pres">
      <dgm:prSet presAssocID="{1DA9291F-A96F-4818-BC75-689C6CFF10C9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58C2852D-7DDB-8C4A-87F5-80155C708411}" type="presOf" srcId="{5E1B31B3-89DB-4EF1-80C2-913ECDAFC650}" destId="{4F090DD5-378A-404F-9D93-8492BDB720EE}" srcOrd="1" destOrd="0" presId="urn:microsoft.com/office/officeart/2005/8/layout/vProcess5"/>
    <dgm:cxn modelId="{3019E045-5318-D74D-9193-478782C13B36}" type="presOf" srcId="{5D5E2F11-9953-4F07-94D5-1E10DE437A38}" destId="{599C09BC-5BE4-B34F-B9C5-968750F7B94C}" srcOrd="0" destOrd="0" presId="urn:microsoft.com/office/officeart/2005/8/layout/vProcess5"/>
    <dgm:cxn modelId="{FEBF4449-19A1-9A4A-B207-5B545DE2E88B}" type="presOf" srcId="{C74318CE-3A6A-7543-9C53-C9C329005609}" destId="{D075FB1E-B455-BD4D-B621-3AD70F72A56C}" srcOrd="0" destOrd="0" presId="urn:microsoft.com/office/officeart/2005/8/layout/vProcess5"/>
    <dgm:cxn modelId="{5838024A-CFFD-1E43-B932-89B15708C341}" type="presOf" srcId="{E2E138CE-332B-4601-9C82-5C3503D83ED5}" destId="{E73044DF-79DA-234B-9D89-70DDDE8F7233}" srcOrd="1" destOrd="0" presId="urn:microsoft.com/office/officeart/2005/8/layout/vProcess5"/>
    <dgm:cxn modelId="{85E16A4C-40E7-A84A-9EC6-5B287E018713}" type="presOf" srcId="{5E1B31B3-89DB-4EF1-80C2-913ECDAFC650}" destId="{913E580F-C641-E04F-910F-74E4B0929156}" srcOrd="0" destOrd="0" presId="urn:microsoft.com/office/officeart/2005/8/layout/vProcess5"/>
    <dgm:cxn modelId="{F4F0AD4D-4FDB-0E4C-B57A-85E42A3F5C8C}" type="presOf" srcId="{6823490E-73EB-45D0-A2D0-9E7266269834}" destId="{2F58D89F-6C78-6B43-A845-0787AE7609B2}" srcOrd="0" destOrd="0" presId="urn:microsoft.com/office/officeart/2005/8/layout/vProcess5"/>
    <dgm:cxn modelId="{D3BC1961-7B3C-421E-B1C6-58C3F932EDC2}" srcId="{1DA9291F-A96F-4818-BC75-689C6CFF10C9}" destId="{E2E138CE-332B-4601-9C82-5C3503D83ED5}" srcOrd="1" destOrd="0" parTransId="{EC0CCD45-2E5A-4F77-B9E5-104CB9987487}" sibTransId="{5D5E2F11-9953-4F07-94D5-1E10DE437A38}"/>
    <dgm:cxn modelId="{3C824A7E-4092-174E-9294-C059DC99C18B}" type="presOf" srcId="{376E874D-379A-44E3-A56E-5DC6A994BEF2}" destId="{3A2DD687-E77C-964E-AA44-DEAEA1984BC3}" srcOrd="0" destOrd="0" presId="urn:microsoft.com/office/officeart/2005/8/layout/vProcess5"/>
    <dgm:cxn modelId="{E267D4B7-039C-4743-A640-A23CD09016C4}" type="presOf" srcId="{1DA9291F-A96F-4818-BC75-689C6CFF10C9}" destId="{7521D5D6-9D86-5F4B-ADF6-F589B0BE0E95}" srcOrd="0" destOrd="0" presId="urn:microsoft.com/office/officeart/2005/8/layout/vProcess5"/>
    <dgm:cxn modelId="{CD8497BD-3367-40CD-8DB0-EEC55EDA4123}" srcId="{1DA9291F-A96F-4818-BC75-689C6CFF10C9}" destId="{376E874D-379A-44E3-A56E-5DC6A994BEF2}" srcOrd="0" destOrd="0" parTransId="{0EF54697-CCA2-402D-8E6B-BEE5F86CFB02}" sibTransId="{6823490E-73EB-45D0-A2D0-9E7266269834}"/>
    <dgm:cxn modelId="{A7F3F8CA-55C1-1144-9E73-4F6FEFCF83A9}" type="presOf" srcId="{30EB2DB3-4127-344F-B53C-3A889CE621A1}" destId="{BDC0DC55-FF24-C64B-A1C7-701F65F75343}" srcOrd="0" destOrd="0" presId="urn:microsoft.com/office/officeart/2005/8/layout/vProcess5"/>
    <dgm:cxn modelId="{DE8E16D6-1585-304F-BB13-2DB24C009259}" type="presOf" srcId="{E2E138CE-332B-4601-9C82-5C3503D83ED5}" destId="{EE58AACA-A2AA-D444-93D5-36B53B323B45}" srcOrd="0" destOrd="0" presId="urn:microsoft.com/office/officeart/2005/8/layout/vProcess5"/>
    <dgm:cxn modelId="{A177B3E1-98F3-2F4E-9274-7955F481B036}" type="presOf" srcId="{376E874D-379A-44E3-A56E-5DC6A994BEF2}" destId="{8C2199E8-75D4-9C40-9DAE-51F9E96935ED}" srcOrd="1" destOrd="0" presId="urn:microsoft.com/office/officeart/2005/8/layout/vProcess5"/>
    <dgm:cxn modelId="{AE7110E3-924A-124B-B7F8-5BD609E2C89F}" type="presOf" srcId="{30EB2DB3-4127-344F-B53C-3A889CE621A1}" destId="{69400E91-88C6-7A46-B775-63030B0D8844}" srcOrd="1" destOrd="0" presId="urn:microsoft.com/office/officeart/2005/8/layout/vProcess5"/>
    <dgm:cxn modelId="{924E69FC-48E9-425C-9EDA-B3B0B34182D2}" srcId="{1DA9291F-A96F-4818-BC75-689C6CFF10C9}" destId="{5E1B31B3-89DB-4EF1-80C2-913ECDAFC650}" srcOrd="3" destOrd="0" parTransId="{C02BBA90-D550-4E1B-ACB1-8F0F645D756E}" sibTransId="{D26811DB-C7B5-48A9-8DC4-8E4937192E30}"/>
    <dgm:cxn modelId="{02E1E7FC-880D-4748-9ADA-9C7668AF2063}" srcId="{1DA9291F-A96F-4818-BC75-689C6CFF10C9}" destId="{30EB2DB3-4127-344F-B53C-3A889CE621A1}" srcOrd="2" destOrd="0" parTransId="{9BB9021E-70DA-BC41-BC81-02CE1FDF9A6E}" sibTransId="{C74318CE-3A6A-7543-9C53-C9C329005609}"/>
    <dgm:cxn modelId="{3F3A95E0-5C15-F649-A8DB-AF2E04F3E3F5}" type="presParOf" srcId="{7521D5D6-9D86-5F4B-ADF6-F589B0BE0E95}" destId="{650AD566-38A3-4F40-AC9A-686842B5A895}" srcOrd="0" destOrd="0" presId="urn:microsoft.com/office/officeart/2005/8/layout/vProcess5"/>
    <dgm:cxn modelId="{2DF83A35-F629-F54E-8588-E08364662A33}" type="presParOf" srcId="{7521D5D6-9D86-5F4B-ADF6-F589B0BE0E95}" destId="{3A2DD687-E77C-964E-AA44-DEAEA1984BC3}" srcOrd="1" destOrd="0" presId="urn:microsoft.com/office/officeart/2005/8/layout/vProcess5"/>
    <dgm:cxn modelId="{EB72E398-5C17-8F45-BD79-58631582BEB2}" type="presParOf" srcId="{7521D5D6-9D86-5F4B-ADF6-F589B0BE0E95}" destId="{EE58AACA-A2AA-D444-93D5-36B53B323B45}" srcOrd="2" destOrd="0" presId="urn:microsoft.com/office/officeart/2005/8/layout/vProcess5"/>
    <dgm:cxn modelId="{63F837A7-FE3F-F34D-BDA2-F2D508351AB6}" type="presParOf" srcId="{7521D5D6-9D86-5F4B-ADF6-F589B0BE0E95}" destId="{BDC0DC55-FF24-C64B-A1C7-701F65F75343}" srcOrd="3" destOrd="0" presId="urn:microsoft.com/office/officeart/2005/8/layout/vProcess5"/>
    <dgm:cxn modelId="{42C000F2-1541-A94B-930D-BCFED0BBF945}" type="presParOf" srcId="{7521D5D6-9D86-5F4B-ADF6-F589B0BE0E95}" destId="{913E580F-C641-E04F-910F-74E4B0929156}" srcOrd="4" destOrd="0" presId="urn:microsoft.com/office/officeart/2005/8/layout/vProcess5"/>
    <dgm:cxn modelId="{65EAB82A-C64B-414D-B7A1-74CEA984BD50}" type="presParOf" srcId="{7521D5D6-9D86-5F4B-ADF6-F589B0BE0E95}" destId="{2F58D89F-6C78-6B43-A845-0787AE7609B2}" srcOrd="5" destOrd="0" presId="urn:microsoft.com/office/officeart/2005/8/layout/vProcess5"/>
    <dgm:cxn modelId="{7215DA60-D960-174A-BF92-115B1A49E6B0}" type="presParOf" srcId="{7521D5D6-9D86-5F4B-ADF6-F589B0BE0E95}" destId="{599C09BC-5BE4-B34F-B9C5-968750F7B94C}" srcOrd="6" destOrd="0" presId="urn:microsoft.com/office/officeart/2005/8/layout/vProcess5"/>
    <dgm:cxn modelId="{A7466C71-BD25-104A-A824-905B2A4FF760}" type="presParOf" srcId="{7521D5D6-9D86-5F4B-ADF6-F589B0BE0E95}" destId="{D075FB1E-B455-BD4D-B621-3AD70F72A56C}" srcOrd="7" destOrd="0" presId="urn:microsoft.com/office/officeart/2005/8/layout/vProcess5"/>
    <dgm:cxn modelId="{C9F1E822-20FD-BF4B-A22C-53A2AF54C7DE}" type="presParOf" srcId="{7521D5D6-9D86-5F4B-ADF6-F589B0BE0E95}" destId="{8C2199E8-75D4-9C40-9DAE-51F9E96935ED}" srcOrd="8" destOrd="0" presId="urn:microsoft.com/office/officeart/2005/8/layout/vProcess5"/>
    <dgm:cxn modelId="{721305BE-92EE-DF42-AE46-097F28D60A7A}" type="presParOf" srcId="{7521D5D6-9D86-5F4B-ADF6-F589B0BE0E95}" destId="{E73044DF-79DA-234B-9D89-70DDDE8F7233}" srcOrd="9" destOrd="0" presId="urn:microsoft.com/office/officeart/2005/8/layout/vProcess5"/>
    <dgm:cxn modelId="{F73BE6AC-96FA-3F40-BA16-759359B14380}" type="presParOf" srcId="{7521D5D6-9D86-5F4B-ADF6-F589B0BE0E95}" destId="{69400E91-88C6-7A46-B775-63030B0D8844}" srcOrd="10" destOrd="0" presId="urn:microsoft.com/office/officeart/2005/8/layout/vProcess5"/>
    <dgm:cxn modelId="{7F9A3C02-4111-0D46-8B5C-7E40A82E5902}" type="presParOf" srcId="{7521D5D6-9D86-5F4B-ADF6-F589B0BE0E95}" destId="{4F090DD5-378A-404F-9D93-8492BDB720EE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2DD687-E77C-964E-AA44-DEAEA1984BC3}">
      <dsp:nvSpPr>
        <dsp:cNvPr id="0" name=""/>
        <dsp:cNvSpPr/>
      </dsp:nvSpPr>
      <dsp:spPr>
        <a:xfrm>
          <a:off x="0" y="0"/>
          <a:ext cx="9100819" cy="10138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Reminder of what I am doing</a:t>
          </a:r>
          <a:endParaRPr lang="en-US" sz="4200" kern="1200" dirty="0"/>
        </a:p>
      </dsp:txBody>
      <dsp:txXfrm>
        <a:off x="29695" y="29695"/>
        <a:ext cx="7921099" cy="954482"/>
      </dsp:txXfrm>
    </dsp:sp>
    <dsp:sp modelId="{EE58AACA-A2AA-D444-93D5-36B53B323B45}">
      <dsp:nvSpPr>
        <dsp:cNvPr id="0" name=""/>
        <dsp:cNvSpPr/>
      </dsp:nvSpPr>
      <dsp:spPr>
        <a:xfrm>
          <a:off x="762193" y="1198213"/>
          <a:ext cx="9100819" cy="10138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Goals from last </a:t>
          </a:r>
          <a:r>
            <a:rPr lang="en-US" sz="4200" b="1" kern="1200" dirty="0">
              <a:solidFill>
                <a:schemeClr val="lt1"/>
              </a:solidFill>
            </a:rPr>
            <a:t>presentation</a:t>
          </a:r>
          <a:endParaRPr lang="en-US" sz="4200" kern="1200" dirty="0">
            <a:solidFill>
              <a:schemeClr val="lt1"/>
            </a:solidFill>
          </a:endParaRPr>
        </a:p>
      </dsp:txBody>
      <dsp:txXfrm>
        <a:off x="791888" y="1227908"/>
        <a:ext cx="7620218" cy="954482"/>
      </dsp:txXfrm>
    </dsp:sp>
    <dsp:sp modelId="{BDC0DC55-FF24-C64B-A1C7-701F65F75343}">
      <dsp:nvSpPr>
        <dsp:cNvPr id="0" name=""/>
        <dsp:cNvSpPr/>
      </dsp:nvSpPr>
      <dsp:spPr>
        <a:xfrm>
          <a:off x="1513011" y="2396426"/>
          <a:ext cx="9100819" cy="10138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Troubleshooting/Progress</a:t>
          </a:r>
        </a:p>
      </dsp:txBody>
      <dsp:txXfrm>
        <a:off x="1542706" y="2426121"/>
        <a:ext cx="7631594" cy="954482"/>
      </dsp:txXfrm>
    </dsp:sp>
    <dsp:sp modelId="{913E580F-C641-E04F-910F-74E4B0929156}">
      <dsp:nvSpPr>
        <dsp:cNvPr id="0" name=""/>
        <dsp:cNvSpPr/>
      </dsp:nvSpPr>
      <dsp:spPr>
        <a:xfrm>
          <a:off x="2275204" y="3594639"/>
          <a:ext cx="9100819" cy="10138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What I will do next</a:t>
          </a:r>
          <a:endParaRPr lang="en-US" sz="4200" kern="1200" dirty="0"/>
        </a:p>
      </dsp:txBody>
      <dsp:txXfrm>
        <a:off x="2304899" y="3624334"/>
        <a:ext cx="7620218" cy="954482"/>
      </dsp:txXfrm>
    </dsp:sp>
    <dsp:sp modelId="{2F58D89F-6C78-6B43-A845-0787AE7609B2}">
      <dsp:nvSpPr>
        <dsp:cNvPr id="0" name=""/>
        <dsp:cNvSpPr/>
      </dsp:nvSpPr>
      <dsp:spPr>
        <a:xfrm>
          <a:off x="8441801" y="776534"/>
          <a:ext cx="659017" cy="659017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8590080" y="776534"/>
        <a:ext cx="362459" cy="495910"/>
      </dsp:txXfrm>
    </dsp:sp>
    <dsp:sp modelId="{599C09BC-5BE4-B34F-B9C5-968750F7B94C}">
      <dsp:nvSpPr>
        <dsp:cNvPr id="0" name=""/>
        <dsp:cNvSpPr/>
      </dsp:nvSpPr>
      <dsp:spPr>
        <a:xfrm>
          <a:off x="9203995" y="1974747"/>
          <a:ext cx="659017" cy="659017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9352274" y="1974747"/>
        <a:ext cx="362459" cy="495910"/>
      </dsp:txXfrm>
    </dsp:sp>
    <dsp:sp modelId="{D075FB1E-B455-BD4D-B621-3AD70F72A56C}">
      <dsp:nvSpPr>
        <dsp:cNvPr id="0" name=""/>
        <dsp:cNvSpPr/>
      </dsp:nvSpPr>
      <dsp:spPr>
        <a:xfrm>
          <a:off x="9954813" y="3172960"/>
          <a:ext cx="659017" cy="659017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10103092" y="3172960"/>
        <a:ext cx="362459" cy="4959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2DD687-E77C-964E-AA44-DEAEA1984BC3}">
      <dsp:nvSpPr>
        <dsp:cNvPr id="0" name=""/>
        <dsp:cNvSpPr/>
      </dsp:nvSpPr>
      <dsp:spPr>
        <a:xfrm>
          <a:off x="0" y="0"/>
          <a:ext cx="9100819" cy="1013872"/>
        </a:xfrm>
        <a:prstGeom prst="roundRect">
          <a:avLst>
            <a:gd name="adj" fmla="val 10000"/>
          </a:avLst>
        </a:prstGeom>
        <a:solidFill>
          <a:schemeClr val="tx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Reminder of what I am doing</a:t>
          </a:r>
          <a:endParaRPr lang="en-US" sz="4200" kern="1200" dirty="0"/>
        </a:p>
      </dsp:txBody>
      <dsp:txXfrm>
        <a:off x="29695" y="29695"/>
        <a:ext cx="7921099" cy="954482"/>
      </dsp:txXfrm>
    </dsp:sp>
    <dsp:sp modelId="{EE58AACA-A2AA-D444-93D5-36B53B323B45}">
      <dsp:nvSpPr>
        <dsp:cNvPr id="0" name=""/>
        <dsp:cNvSpPr/>
      </dsp:nvSpPr>
      <dsp:spPr>
        <a:xfrm>
          <a:off x="762193" y="1198213"/>
          <a:ext cx="9100819" cy="10138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Goals from last </a:t>
          </a:r>
          <a:r>
            <a:rPr lang="en-US" sz="4200" b="1" kern="1200" dirty="0">
              <a:solidFill>
                <a:schemeClr val="lt1"/>
              </a:solidFill>
            </a:rPr>
            <a:t>presentation</a:t>
          </a:r>
          <a:endParaRPr lang="en-US" sz="4200" kern="1200" dirty="0">
            <a:solidFill>
              <a:schemeClr val="lt1"/>
            </a:solidFill>
          </a:endParaRPr>
        </a:p>
      </dsp:txBody>
      <dsp:txXfrm>
        <a:off x="791888" y="1227908"/>
        <a:ext cx="7620218" cy="954482"/>
      </dsp:txXfrm>
    </dsp:sp>
    <dsp:sp modelId="{BDC0DC55-FF24-C64B-A1C7-701F65F75343}">
      <dsp:nvSpPr>
        <dsp:cNvPr id="0" name=""/>
        <dsp:cNvSpPr/>
      </dsp:nvSpPr>
      <dsp:spPr>
        <a:xfrm>
          <a:off x="1513011" y="2396426"/>
          <a:ext cx="9100819" cy="10138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Troubleshooting/Progress</a:t>
          </a:r>
        </a:p>
      </dsp:txBody>
      <dsp:txXfrm>
        <a:off x="1542706" y="2426121"/>
        <a:ext cx="7631594" cy="954482"/>
      </dsp:txXfrm>
    </dsp:sp>
    <dsp:sp modelId="{913E580F-C641-E04F-910F-74E4B0929156}">
      <dsp:nvSpPr>
        <dsp:cNvPr id="0" name=""/>
        <dsp:cNvSpPr/>
      </dsp:nvSpPr>
      <dsp:spPr>
        <a:xfrm>
          <a:off x="2275204" y="3594639"/>
          <a:ext cx="9100819" cy="10138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What I will do next</a:t>
          </a:r>
          <a:endParaRPr lang="en-US" sz="4200" kern="1200" dirty="0"/>
        </a:p>
      </dsp:txBody>
      <dsp:txXfrm>
        <a:off x="2304899" y="3624334"/>
        <a:ext cx="7620218" cy="954482"/>
      </dsp:txXfrm>
    </dsp:sp>
    <dsp:sp modelId="{2F58D89F-6C78-6B43-A845-0787AE7609B2}">
      <dsp:nvSpPr>
        <dsp:cNvPr id="0" name=""/>
        <dsp:cNvSpPr/>
      </dsp:nvSpPr>
      <dsp:spPr>
        <a:xfrm>
          <a:off x="8441801" y="776534"/>
          <a:ext cx="659017" cy="659017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8590080" y="776534"/>
        <a:ext cx="362459" cy="495910"/>
      </dsp:txXfrm>
    </dsp:sp>
    <dsp:sp modelId="{599C09BC-5BE4-B34F-B9C5-968750F7B94C}">
      <dsp:nvSpPr>
        <dsp:cNvPr id="0" name=""/>
        <dsp:cNvSpPr/>
      </dsp:nvSpPr>
      <dsp:spPr>
        <a:xfrm>
          <a:off x="9203995" y="1974747"/>
          <a:ext cx="659017" cy="659017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9352274" y="1974747"/>
        <a:ext cx="362459" cy="495910"/>
      </dsp:txXfrm>
    </dsp:sp>
    <dsp:sp modelId="{D075FB1E-B455-BD4D-B621-3AD70F72A56C}">
      <dsp:nvSpPr>
        <dsp:cNvPr id="0" name=""/>
        <dsp:cNvSpPr/>
      </dsp:nvSpPr>
      <dsp:spPr>
        <a:xfrm>
          <a:off x="9954813" y="3172960"/>
          <a:ext cx="659017" cy="659017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10103092" y="3172960"/>
        <a:ext cx="362459" cy="4959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2DD687-E77C-964E-AA44-DEAEA1984BC3}">
      <dsp:nvSpPr>
        <dsp:cNvPr id="0" name=""/>
        <dsp:cNvSpPr/>
      </dsp:nvSpPr>
      <dsp:spPr>
        <a:xfrm>
          <a:off x="0" y="0"/>
          <a:ext cx="9100819" cy="10138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Reminder of what I am doing</a:t>
          </a:r>
          <a:endParaRPr lang="en-US" sz="4200" kern="1200" dirty="0"/>
        </a:p>
      </dsp:txBody>
      <dsp:txXfrm>
        <a:off x="29695" y="29695"/>
        <a:ext cx="7921099" cy="954482"/>
      </dsp:txXfrm>
    </dsp:sp>
    <dsp:sp modelId="{EE58AACA-A2AA-D444-93D5-36B53B323B45}">
      <dsp:nvSpPr>
        <dsp:cNvPr id="0" name=""/>
        <dsp:cNvSpPr/>
      </dsp:nvSpPr>
      <dsp:spPr>
        <a:xfrm>
          <a:off x="762193" y="1198213"/>
          <a:ext cx="9100819" cy="1013872"/>
        </a:xfrm>
        <a:prstGeom prst="roundRect">
          <a:avLst>
            <a:gd name="adj" fmla="val 10000"/>
          </a:avLst>
        </a:prstGeom>
        <a:solidFill>
          <a:schemeClr val="tx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Goals from last </a:t>
          </a:r>
          <a:r>
            <a:rPr lang="en-US" sz="4200" b="1" kern="1200" dirty="0">
              <a:solidFill>
                <a:schemeClr val="lt1"/>
              </a:solidFill>
            </a:rPr>
            <a:t>presentation</a:t>
          </a:r>
          <a:endParaRPr lang="en-US" sz="4200" kern="1200" dirty="0">
            <a:solidFill>
              <a:schemeClr val="lt1"/>
            </a:solidFill>
          </a:endParaRPr>
        </a:p>
      </dsp:txBody>
      <dsp:txXfrm>
        <a:off x="791888" y="1227908"/>
        <a:ext cx="7620218" cy="954482"/>
      </dsp:txXfrm>
    </dsp:sp>
    <dsp:sp modelId="{BDC0DC55-FF24-C64B-A1C7-701F65F75343}">
      <dsp:nvSpPr>
        <dsp:cNvPr id="0" name=""/>
        <dsp:cNvSpPr/>
      </dsp:nvSpPr>
      <dsp:spPr>
        <a:xfrm>
          <a:off x="1513011" y="2396426"/>
          <a:ext cx="9100819" cy="10138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Troubleshooting/Progress</a:t>
          </a:r>
        </a:p>
      </dsp:txBody>
      <dsp:txXfrm>
        <a:off x="1542706" y="2426121"/>
        <a:ext cx="7631594" cy="954482"/>
      </dsp:txXfrm>
    </dsp:sp>
    <dsp:sp modelId="{913E580F-C641-E04F-910F-74E4B0929156}">
      <dsp:nvSpPr>
        <dsp:cNvPr id="0" name=""/>
        <dsp:cNvSpPr/>
      </dsp:nvSpPr>
      <dsp:spPr>
        <a:xfrm>
          <a:off x="2275204" y="3594639"/>
          <a:ext cx="9100819" cy="10138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What I will do next</a:t>
          </a:r>
          <a:endParaRPr lang="en-US" sz="4200" kern="1200" dirty="0"/>
        </a:p>
      </dsp:txBody>
      <dsp:txXfrm>
        <a:off x="2304899" y="3624334"/>
        <a:ext cx="7620218" cy="954482"/>
      </dsp:txXfrm>
    </dsp:sp>
    <dsp:sp modelId="{2F58D89F-6C78-6B43-A845-0787AE7609B2}">
      <dsp:nvSpPr>
        <dsp:cNvPr id="0" name=""/>
        <dsp:cNvSpPr/>
      </dsp:nvSpPr>
      <dsp:spPr>
        <a:xfrm>
          <a:off x="8441801" y="776534"/>
          <a:ext cx="659017" cy="659017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8590080" y="776534"/>
        <a:ext cx="362459" cy="495910"/>
      </dsp:txXfrm>
    </dsp:sp>
    <dsp:sp modelId="{599C09BC-5BE4-B34F-B9C5-968750F7B94C}">
      <dsp:nvSpPr>
        <dsp:cNvPr id="0" name=""/>
        <dsp:cNvSpPr/>
      </dsp:nvSpPr>
      <dsp:spPr>
        <a:xfrm>
          <a:off x="9203995" y="1974747"/>
          <a:ext cx="659017" cy="659017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9352274" y="1974747"/>
        <a:ext cx="362459" cy="495910"/>
      </dsp:txXfrm>
    </dsp:sp>
    <dsp:sp modelId="{D075FB1E-B455-BD4D-B621-3AD70F72A56C}">
      <dsp:nvSpPr>
        <dsp:cNvPr id="0" name=""/>
        <dsp:cNvSpPr/>
      </dsp:nvSpPr>
      <dsp:spPr>
        <a:xfrm>
          <a:off x="9954813" y="3172960"/>
          <a:ext cx="659017" cy="659017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10103092" y="3172960"/>
        <a:ext cx="362459" cy="49591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2DD687-E77C-964E-AA44-DEAEA1984BC3}">
      <dsp:nvSpPr>
        <dsp:cNvPr id="0" name=""/>
        <dsp:cNvSpPr/>
      </dsp:nvSpPr>
      <dsp:spPr>
        <a:xfrm>
          <a:off x="0" y="0"/>
          <a:ext cx="9100819" cy="10138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Reminder of what I am doing</a:t>
          </a:r>
          <a:endParaRPr lang="en-US" sz="4200" kern="1200" dirty="0"/>
        </a:p>
      </dsp:txBody>
      <dsp:txXfrm>
        <a:off x="29695" y="29695"/>
        <a:ext cx="7921099" cy="954482"/>
      </dsp:txXfrm>
    </dsp:sp>
    <dsp:sp modelId="{EE58AACA-A2AA-D444-93D5-36B53B323B45}">
      <dsp:nvSpPr>
        <dsp:cNvPr id="0" name=""/>
        <dsp:cNvSpPr/>
      </dsp:nvSpPr>
      <dsp:spPr>
        <a:xfrm>
          <a:off x="762193" y="1198213"/>
          <a:ext cx="9100819" cy="10138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Goals from last </a:t>
          </a:r>
          <a:r>
            <a:rPr lang="en-US" sz="4200" b="1" kern="1200" dirty="0">
              <a:solidFill>
                <a:schemeClr val="lt1"/>
              </a:solidFill>
            </a:rPr>
            <a:t>presentation</a:t>
          </a:r>
          <a:endParaRPr lang="en-US" sz="4200" kern="1200" dirty="0">
            <a:solidFill>
              <a:schemeClr val="lt1"/>
            </a:solidFill>
          </a:endParaRPr>
        </a:p>
      </dsp:txBody>
      <dsp:txXfrm>
        <a:off x="791888" y="1227908"/>
        <a:ext cx="7620218" cy="954482"/>
      </dsp:txXfrm>
    </dsp:sp>
    <dsp:sp modelId="{BDC0DC55-FF24-C64B-A1C7-701F65F75343}">
      <dsp:nvSpPr>
        <dsp:cNvPr id="0" name=""/>
        <dsp:cNvSpPr/>
      </dsp:nvSpPr>
      <dsp:spPr>
        <a:xfrm>
          <a:off x="1513011" y="2396426"/>
          <a:ext cx="9100819" cy="1013872"/>
        </a:xfrm>
        <a:prstGeom prst="roundRect">
          <a:avLst>
            <a:gd name="adj" fmla="val 10000"/>
          </a:avLst>
        </a:prstGeom>
        <a:solidFill>
          <a:schemeClr val="tx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Troubleshooting/Progress</a:t>
          </a:r>
        </a:p>
      </dsp:txBody>
      <dsp:txXfrm>
        <a:off x="1542706" y="2426121"/>
        <a:ext cx="7631594" cy="954482"/>
      </dsp:txXfrm>
    </dsp:sp>
    <dsp:sp modelId="{913E580F-C641-E04F-910F-74E4B0929156}">
      <dsp:nvSpPr>
        <dsp:cNvPr id="0" name=""/>
        <dsp:cNvSpPr/>
      </dsp:nvSpPr>
      <dsp:spPr>
        <a:xfrm>
          <a:off x="2275204" y="3594639"/>
          <a:ext cx="9100819" cy="10138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What I will do next</a:t>
          </a:r>
          <a:endParaRPr lang="en-US" sz="4200" kern="1200" dirty="0"/>
        </a:p>
      </dsp:txBody>
      <dsp:txXfrm>
        <a:off x="2304899" y="3624334"/>
        <a:ext cx="7620218" cy="954482"/>
      </dsp:txXfrm>
    </dsp:sp>
    <dsp:sp modelId="{2F58D89F-6C78-6B43-A845-0787AE7609B2}">
      <dsp:nvSpPr>
        <dsp:cNvPr id="0" name=""/>
        <dsp:cNvSpPr/>
      </dsp:nvSpPr>
      <dsp:spPr>
        <a:xfrm>
          <a:off x="8441801" y="776534"/>
          <a:ext cx="659017" cy="659017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8590080" y="776534"/>
        <a:ext cx="362459" cy="495910"/>
      </dsp:txXfrm>
    </dsp:sp>
    <dsp:sp modelId="{599C09BC-5BE4-B34F-B9C5-968750F7B94C}">
      <dsp:nvSpPr>
        <dsp:cNvPr id="0" name=""/>
        <dsp:cNvSpPr/>
      </dsp:nvSpPr>
      <dsp:spPr>
        <a:xfrm>
          <a:off x="9203995" y="1974747"/>
          <a:ext cx="659017" cy="659017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9352274" y="1974747"/>
        <a:ext cx="362459" cy="495910"/>
      </dsp:txXfrm>
    </dsp:sp>
    <dsp:sp modelId="{D075FB1E-B455-BD4D-B621-3AD70F72A56C}">
      <dsp:nvSpPr>
        <dsp:cNvPr id="0" name=""/>
        <dsp:cNvSpPr/>
      </dsp:nvSpPr>
      <dsp:spPr>
        <a:xfrm>
          <a:off x="9954813" y="3172960"/>
          <a:ext cx="659017" cy="659017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10103092" y="3172960"/>
        <a:ext cx="362459" cy="49591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2DD687-E77C-964E-AA44-DEAEA1984BC3}">
      <dsp:nvSpPr>
        <dsp:cNvPr id="0" name=""/>
        <dsp:cNvSpPr/>
      </dsp:nvSpPr>
      <dsp:spPr>
        <a:xfrm>
          <a:off x="0" y="0"/>
          <a:ext cx="9100819" cy="10138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Reminder of what I am doing</a:t>
          </a:r>
          <a:endParaRPr lang="en-US" sz="4200" kern="1200" dirty="0"/>
        </a:p>
      </dsp:txBody>
      <dsp:txXfrm>
        <a:off x="29695" y="29695"/>
        <a:ext cx="7921099" cy="954482"/>
      </dsp:txXfrm>
    </dsp:sp>
    <dsp:sp modelId="{EE58AACA-A2AA-D444-93D5-36B53B323B45}">
      <dsp:nvSpPr>
        <dsp:cNvPr id="0" name=""/>
        <dsp:cNvSpPr/>
      </dsp:nvSpPr>
      <dsp:spPr>
        <a:xfrm>
          <a:off x="762193" y="1198213"/>
          <a:ext cx="9100819" cy="10138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Goals from last </a:t>
          </a:r>
          <a:r>
            <a:rPr lang="en-US" sz="4200" b="1" kern="1200" dirty="0">
              <a:solidFill>
                <a:schemeClr val="lt1"/>
              </a:solidFill>
            </a:rPr>
            <a:t>presentation</a:t>
          </a:r>
          <a:endParaRPr lang="en-US" sz="4200" kern="1200" dirty="0">
            <a:solidFill>
              <a:schemeClr val="lt1"/>
            </a:solidFill>
          </a:endParaRPr>
        </a:p>
      </dsp:txBody>
      <dsp:txXfrm>
        <a:off x="791888" y="1227908"/>
        <a:ext cx="7620218" cy="954482"/>
      </dsp:txXfrm>
    </dsp:sp>
    <dsp:sp modelId="{BDC0DC55-FF24-C64B-A1C7-701F65F75343}">
      <dsp:nvSpPr>
        <dsp:cNvPr id="0" name=""/>
        <dsp:cNvSpPr/>
      </dsp:nvSpPr>
      <dsp:spPr>
        <a:xfrm>
          <a:off x="1513011" y="2396426"/>
          <a:ext cx="9100819" cy="1013872"/>
        </a:xfrm>
        <a:prstGeom prst="roundRect">
          <a:avLst>
            <a:gd name="adj" fmla="val 1000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Troubleshooting/Progress</a:t>
          </a:r>
        </a:p>
      </dsp:txBody>
      <dsp:txXfrm>
        <a:off x="1542706" y="2426121"/>
        <a:ext cx="7631594" cy="954482"/>
      </dsp:txXfrm>
    </dsp:sp>
    <dsp:sp modelId="{913E580F-C641-E04F-910F-74E4B0929156}">
      <dsp:nvSpPr>
        <dsp:cNvPr id="0" name=""/>
        <dsp:cNvSpPr/>
      </dsp:nvSpPr>
      <dsp:spPr>
        <a:xfrm>
          <a:off x="2275204" y="3594639"/>
          <a:ext cx="9100819" cy="1013872"/>
        </a:xfrm>
        <a:prstGeom prst="roundRect">
          <a:avLst>
            <a:gd name="adj" fmla="val 10000"/>
          </a:avLst>
        </a:prstGeom>
        <a:solidFill>
          <a:schemeClr val="tx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What I will do next</a:t>
          </a:r>
          <a:endParaRPr lang="en-US" sz="4200" kern="1200" dirty="0"/>
        </a:p>
      </dsp:txBody>
      <dsp:txXfrm>
        <a:off x="2304899" y="3624334"/>
        <a:ext cx="7620218" cy="954482"/>
      </dsp:txXfrm>
    </dsp:sp>
    <dsp:sp modelId="{2F58D89F-6C78-6B43-A845-0787AE7609B2}">
      <dsp:nvSpPr>
        <dsp:cNvPr id="0" name=""/>
        <dsp:cNvSpPr/>
      </dsp:nvSpPr>
      <dsp:spPr>
        <a:xfrm>
          <a:off x="8441801" y="776534"/>
          <a:ext cx="659017" cy="659017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8590080" y="776534"/>
        <a:ext cx="362459" cy="495910"/>
      </dsp:txXfrm>
    </dsp:sp>
    <dsp:sp modelId="{599C09BC-5BE4-B34F-B9C5-968750F7B94C}">
      <dsp:nvSpPr>
        <dsp:cNvPr id="0" name=""/>
        <dsp:cNvSpPr/>
      </dsp:nvSpPr>
      <dsp:spPr>
        <a:xfrm>
          <a:off x="9203995" y="1974747"/>
          <a:ext cx="659017" cy="659017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9352274" y="1974747"/>
        <a:ext cx="362459" cy="495910"/>
      </dsp:txXfrm>
    </dsp:sp>
    <dsp:sp modelId="{D075FB1E-B455-BD4D-B621-3AD70F72A56C}">
      <dsp:nvSpPr>
        <dsp:cNvPr id="0" name=""/>
        <dsp:cNvSpPr/>
      </dsp:nvSpPr>
      <dsp:spPr>
        <a:xfrm>
          <a:off x="9954813" y="3172960"/>
          <a:ext cx="659017" cy="659017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10103092" y="3172960"/>
        <a:ext cx="362459" cy="4959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5/24/23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5/24/23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2406A-ADCC-E84E-B56A-F3515526887A}" type="datetime1">
              <a:rPr lang="en-US" smtClean="0"/>
              <a:t>5/24/23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1CA272-3089-4A40-9582-8F7114F59843}" type="datetime1">
              <a:rPr lang="en-US" smtClean="0"/>
              <a:t>5/24/23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F6F5399-3F44-274C-BC46-283D4FC1372A}" type="datetime1">
              <a:rPr lang="en-US" smtClean="0"/>
              <a:t>5/24/23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2BF4BAA-07C6-FD41-8727-7B2B7063E69F}" type="datetime1">
              <a:rPr lang="en-US" smtClean="0"/>
              <a:t>5/24/23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9B429CC-FAB0-F641-B344-F20EF7885A28}" type="datetime1">
              <a:rPr lang="en-US" smtClean="0"/>
              <a:t>5/24/23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056344F4-3E8A-0F44-9CBB-F27AE3EE7795}" type="datetime1">
              <a:rPr lang="en-US" smtClean="0"/>
              <a:t>5/24/23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138FCD92-2E9A-B84F-B683-90CF157FB7C0}" type="datetime1">
              <a:rPr lang="en-US" smtClean="0"/>
              <a:t>5/24/23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4C7C8C5-AC7C-0448-9CFB-2BF7D1FB9243}" type="datetime1">
              <a:rPr lang="en-US" smtClean="0"/>
              <a:t>5/24/23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6DAF2549-6403-D046-A36C-EF6434F62950}" type="datetime1">
              <a:rPr lang="en-US" smtClean="0"/>
              <a:t>5/24/23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8C999-0251-9B47-B270-63A299B250E7}" type="datetime1">
              <a:rPr lang="en-US" smtClean="0"/>
              <a:t>5/24/23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C1109-7518-3148-870D-AB046F306437}" type="datetime1">
              <a:rPr lang="en-US" smtClean="0"/>
              <a:t>5/24/23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3C74DC5-6ADB-7AB9-A06A-0F13A3FD42E9}"/>
              </a:ext>
            </a:extLst>
          </p:cNvPr>
          <p:cNvSpPr/>
          <p:nvPr userDrawn="1"/>
        </p:nvSpPr>
        <p:spPr>
          <a:xfrm>
            <a:off x="990600" y="6351474"/>
            <a:ext cx="457200" cy="4572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107C8-0D13-BB49-9B09-57CCE2260764}" type="datetime1">
              <a:rPr lang="en-US" smtClean="0"/>
              <a:t>5/24/23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48CC2-6C69-C449-8E0D-633FAF374947}" type="datetime1">
              <a:rPr lang="en-US" smtClean="0"/>
              <a:t>5/24/23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6A1A655-6357-D84B-B61A-A028B0C7096E}"/>
              </a:ext>
            </a:extLst>
          </p:cNvPr>
          <p:cNvGrpSpPr/>
          <p:nvPr userDrawn="1"/>
        </p:nvGrpSpPr>
        <p:grpSpPr>
          <a:xfrm>
            <a:off x="2645036" y="629265"/>
            <a:ext cx="6901927" cy="2057400"/>
            <a:chOff x="2708566" y="762000"/>
            <a:chExt cx="6653254" cy="1983273"/>
          </a:xfrm>
        </p:grpSpPr>
        <p:pic>
          <p:nvPicPr>
            <p:cNvPr id="4" name="Image 2" descr="logooutline.eps">
              <a:extLst>
                <a:ext uri="{FF2B5EF4-FFF2-40B4-BE49-F238E27FC236}">
                  <a16:creationId xmlns:a16="http://schemas.microsoft.com/office/drawing/2014/main" id="{ED75A508-7D60-F841-B3C4-7CB2A400A8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39981" y="774853"/>
              <a:ext cx="1990424" cy="1970420"/>
            </a:xfrm>
            <a:prstGeom prst="rect">
              <a:avLst/>
            </a:prstGeom>
          </p:spPr>
        </p:pic>
        <p:pic>
          <p:nvPicPr>
            <p:cNvPr id="10" name="Picture 9" descr="A picture containing text, font, logo, symbol&#10;&#10;Description automatically generated">
              <a:extLst>
                <a:ext uri="{FF2B5EF4-FFF2-40B4-BE49-F238E27FC236}">
                  <a16:creationId xmlns:a16="http://schemas.microsoft.com/office/drawing/2014/main" id="{95F4CF76-78C0-9F97-3F11-8F3F34F799D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391400" y="762000"/>
              <a:ext cx="1970420" cy="1970420"/>
            </a:xfrm>
            <a:prstGeom prst="rect">
              <a:avLst/>
            </a:prstGeom>
          </p:spPr>
        </p:pic>
        <p:pic>
          <p:nvPicPr>
            <p:cNvPr id="15" name="Picture 14" descr="A black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51FA3B7E-A264-698A-F8D9-27965FDE3B4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2708566" y="762000"/>
              <a:ext cx="1970420" cy="19704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D57C2-E1E4-D443-A4B7-A4D4F1CC50F3}" type="datetime1">
              <a:rPr lang="en-US" smtClean="0"/>
              <a:t>5/24/23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6CE3C-E6CE-E04F-903E-253953785547}" type="datetime1">
              <a:rPr lang="en-US" smtClean="0"/>
              <a:t>5/24/23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E34F0-3790-3C4A-BCD8-F7C3C1193308}" type="datetime1">
              <a:rPr lang="en-US" smtClean="0"/>
              <a:t>5/24/23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EADA634-791A-534E-8E26-73977345CAFD}" type="datetime1">
              <a:rPr lang="en-US" smtClean="0"/>
              <a:t>5/24/23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99E80-E3D4-1C44-BDA4-2BCA775B4168}" type="datetime1">
              <a:rPr lang="en-US" smtClean="0"/>
              <a:t>5/24/23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7FFFE-0238-F246-9024-78FEC8B84569}" type="datetime1">
              <a:rPr lang="en-US" smtClean="0"/>
              <a:t>5/24/23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03EF3CE-E3BC-3145-BEC0-D63D6FB61A19}" type="datetime1">
              <a:rPr lang="en-US" noProof="0" smtClean="0"/>
              <a:t>5/25/23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815A0E1-1C15-908C-BCCF-6C1DB8C8CADF}"/>
              </a:ext>
            </a:extLst>
          </p:cNvPr>
          <p:cNvSpPr/>
          <p:nvPr userDrawn="1"/>
        </p:nvSpPr>
        <p:spPr>
          <a:xfrm>
            <a:off x="990600" y="6351474"/>
            <a:ext cx="457200" cy="457200"/>
          </a:xfrm>
          <a:prstGeom prst="rect">
            <a:avLst/>
          </a:prstGeom>
          <a:blipFill dpi="0" rotWithShape="1"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search/hep-ph?searchtype=author&amp;query=Ulrich%2C+R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arxiv.org/search/hep-ph?searchtype=author&amp;query=Unger%2C+M" TargetMode="External"/><Relationship Id="rId4" Type="http://schemas.openxmlformats.org/officeDocument/2006/relationships/hyperlink" Target="https://arxiv.org/search/hep-ph?searchtype=author&amp;query=Engel%2C+R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Simulating Cosmic Ray Collisions With Pythia8-Angantyr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Jake McCool</a:t>
            </a:r>
          </a:p>
          <a:p>
            <a:pPr algn="l"/>
            <a:r>
              <a:rPr lang="en-US" sz="1800" dirty="0"/>
              <a:t>25 May 2023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1A7C6C6-77FA-1C25-1651-7FC054CF3E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Oddities with </a:t>
            </a:r>
            <a:r>
              <a:rPr lang="en-US" dirty="0" err="1"/>
              <a:t>Angantyr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4A51C1-AB14-E33B-98D6-6AD1D19198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D57C2-E1E4-D443-A4B7-A4D4F1CC50F3}" type="datetime1">
              <a:rPr lang="en-US" smtClean="0"/>
              <a:t>5/25/23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4654B2-1ECB-F109-5425-BC543C1AB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5F61C7-5ED5-6357-46E1-8B077D335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CDD272A8-DFA7-99F4-98EB-F1E3D57322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200" y="4796314"/>
            <a:ext cx="11376024" cy="170055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Failed to initiate any process?? Seems sketch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 err="1"/>
              <a:t>Angantyr</a:t>
            </a:r>
            <a:r>
              <a:rPr lang="en-US" dirty="0"/>
              <a:t> author says it’s a bug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Auto switching to frame 2 &gt;</a:t>
            </a:r>
            <a:r>
              <a:rPr lang="en-US" dirty="0">
                <a:sym typeface="Wingdings" pitchFamily="2" charset="2"/>
              </a:rPr>
              <a:t>:(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2CDC490-D9DA-3995-7A99-63DC4E9534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5" y="3080527"/>
            <a:ext cx="10311963" cy="160705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119FE5F-54D1-3144-1700-AA2EA4B9F0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200" y="975319"/>
            <a:ext cx="8578096" cy="1996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3169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2C8EC58-F59A-470A-A837-889B945E10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4240211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That’s no good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Realized that was initializing variable in wrong loop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E22524B-32A2-D9C2-2775-9783198054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Confusion about multiplicity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837BD4-A191-D83C-B0F5-538C39F3E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D57C2-E1E4-D443-A4B7-A4D4F1CC50F3}" type="datetime1">
              <a:rPr lang="en-US" smtClean="0"/>
              <a:t>5/25/23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C7A394-48B7-1827-2BB8-77DC4A789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A9B19C-E6ED-CFE8-EA3D-D0251AEA3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Content Placeholder 7">
            <a:extLst>
              <a:ext uri="{FF2B5EF4-FFF2-40B4-BE49-F238E27FC236}">
                <a16:creationId xmlns:a16="http://schemas.microsoft.com/office/drawing/2014/main" id="{683AB123-7B95-D056-A142-BC6A393DF6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266548" y="-39684"/>
            <a:ext cx="4123266" cy="6937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5526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D5CF8CF-42AC-2C81-A306-F4AC38B601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Better...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C7B6F3E-B2CA-4526-5789-E7AF603DBA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47" y="1294528"/>
            <a:ext cx="5828089" cy="4269075"/>
          </a:xfrm>
          <a:prstGeom prst="rect">
            <a:avLst/>
          </a:prstGeom>
          <a:noFill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AAF2E2E-EB64-8670-94D7-20507B7BEC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5059" y="1296272"/>
            <a:ext cx="5823148" cy="4265456"/>
          </a:xfrm>
          <a:prstGeom prst="rect">
            <a:avLst/>
          </a:prstGeo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C9BCEF-B822-1149-5A48-D11E4F22BC4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0C5D57C2-E1E4-D443-A4B7-A4D4F1CC50F3}" type="datetime1">
              <a:rPr lang="en-US" smtClean="0"/>
              <a:pPr>
                <a:spcAft>
                  <a:spcPts val="600"/>
                </a:spcAft>
              </a:pPr>
              <a:t>5/25/23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CA8121-855A-AB10-8195-34972D878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Jake McCool | Cosmic Ray Collisions With Pythia8-Angantyr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1BF58-3114-8A10-F437-1C707DD2F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4018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6C62DD81-B362-8B5A-202D-6FCC8443D7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5709557" y="342900"/>
            <a:ext cx="4963885" cy="617220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238443D-4350-B871-FE50-4D539559B0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Still low ~half of other models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B3E6C3-09B7-60F1-63E6-70AF41751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D57C2-E1E4-D443-A4B7-A4D4F1CC50F3}" type="datetime1">
              <a:rPr lang="en-US" smtClean="0"/>
              <a:t>5/25/23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CBA7F5-8B4C-67BF-688E-3D5127E95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5C7C96-99F2-A22A-79FA-EB410D640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0" name="Picture 9" descr="A picture containing text, screenshot, font, number&#10;&#10;Description automatically generated">
            <a:extLst>
              <a:ext uri="{FF2B5EF4-FFF2-40B4-BE49-F238E27FC236}">
                <a16:creationId xmlns:a16="http://schemas.microsoft.com/office/drawing/2014/main" id="{919B575E-8349-FBB0-04FF-697CD978C3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283" y="1412193"/>
            <a:ext cx="4744161" cy="4319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8816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2B3ED2B-4F08-0658-E60D-4E39B77E37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Original thoughts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9CBC64-230E-C3A0-7094-E21E510CC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D57C2-E1E4-D443-A4B7-A4D4F1CC50F3}" type="datetime1">
              <a:rPr lang="en-US" smtClean="0"/>
              <a:t>5/25/23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3BF5CA-4BDE-EB94-6E2A-6625A3331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7AF586-F476-2B49-CE4B-A1D845E9E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119624E-BC99-A2DC-1351-03EEA9804B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867243" y="1979828"/>
            <a:ext cx="3008184" cy="5449329"/>
          </a:xfrm>
          <a:prstGeom prst="rect">
            <a:avLst/>
          </a:prstGeom>
        </p:spPr>
      </p:pic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0F5B8244-16E8-786F-4C37-81DB8E1260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4392611" cy="206533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Elastic/diffractive events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Oxygen and proton survive -&gt; multiplicity of ~0</a:t>
            </a:r>
          </a:p>
          <a:p>
            <a:pPr marL="990900" lvl="2" indent="-342900"/>
            <a:r>
              <a:rPr lang="en-US" dirty="0"/>
              <a:t>This would bring down the average multiplicity per event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D338F26-9693-8653-8632-BDBF1776F1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513627" y="-1292403"/>
            <a:ext cx="3715523" cy="7214730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9C2FA37-9D60-D27D-87D4-46DC3791493A}"/>
              </a:ext>
            </a:extLst>
          </p:cNvPr>
          <p:cNvCxnSpPr/>
          <p:nvPr/>
        </p:nvCxnSpPr>
        <p:spPr>
          <a:xfrm flipH="1" flipV="1">
            <a:off x="5638800" y="1308314"/>
            <a:ext cx="1676400" cy="143935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B98618A-8B76-B344-1AFA-044D875B923C}"/>
              </a:ext>
            </a:extLst>
          </p:cNvPr>
          <p:cNvSpPr txBox="1"/>
          <p:nvPr/>
        </p:nvSpPr>
        <p:spPr>
          <a:xfrm>
            <a:off x="7545372" y="1308314"/>
            <a:ext cx="167482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Bin with highest count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D097814-DF8C-9F11-899F-415640D60C81}"/>
              </a:ext>
            </a:extLst>
          </p:cNvPr>
          <p:cNvSpPr txBox="1"/>
          <p:nvPr/>
        </p:nvSpPr>
        <p:spPr>
          <a:xfrm>
            <a:off x="6629400" y="4267200"/>
            <a:ext cx="447814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• It actually turns out that these are just other heavy ions</a:t>
            </a:r>
          </a:p>
        </p:txBody>
      </p:sp>
    </p:spTree>
    <p:extLst>
      <p:ext uri="{BB962C8B-B14F-4D97-AF65-F5344CB8AC3E}">
        <p14:creationId xmlns:p14="http://schemas.microsoft.com/office/powerpoint/2010/main" val="38175030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2742F3B-172A-25B4-7E19-96F110CC6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Low multiplicity, higher cross section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9D1E904-E182-9CC9-B159-DB98885148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00" y="1297498"/>
            <a:ext cx="6531297" cy="4310654"/>
          </a:xfrm>
          <a:prstGeom prst="rect">
            <a:avLst/>
          </a:prstGeom>
          <a:noFill/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7E7978E-3BBF-2DD8-973D-9D144E77F85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388370" y="1124744"/>
            <a:ext cx="5453860" cy="4608511"/>
          </a:xfrm>
          <a:prstGeom prst="rect">
            <a:avLst/>
          </a:prstGeo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39E5B2-0C48-927E-99EF-B448E3B7B2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0C5D57C2-E1E4-D443-A4B7-A4D4F1CC50F3}" type="datetime1">
              <a:rPr lang="en-US" smtClean="0"/>
              <a:pPr>
                <a:spcAft>
                  <a:spcPts val="600"/>
                </a:spcAft>
              </a:pPr>
              <a:t>5/25/23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452735-3A43-72D3-4BD8-9A9B980EC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Jake McCool | Cosmic Ray Collisions With Pythia8-Angantyr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51101F-8211-AEAA-F533-DAECBA096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15</a:t>
            </a:fld>
            <a:endParaRPr lang="en-US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7409DC62-E4FB-92E0-5C6A-589E5D3F7BB7}"/>
              </a:ext>
            </a:extLst>
          </p:cNvPr>
          <p:cNvSpPr txBox="1">
            <a:spLocks/>
          </p:cNvSpPr>
          <p:nvPr/>
        </p:nvSpPr>
        <p:spPr>
          <a:xfrm>
            <a:off x="349770" y="1312256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03454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501229C-6808-010A-3126-DA3D8F934C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1018" y="1066800"/>
            <a:ext cx="7549963" cy="5133975"/>
          </a:xfrm>
          <a:prstGeom prst="rect">
            <a:avLst/>
          </a:prstGeom>
          <a:noFill/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A32302D-D249-E762-7FFC-59C557F53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How does this affect cosmic ray data?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64AB35-F7C0-CD4F-1C5E-3037EEB1BA2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0C5D57C2-E1E4-D443-A4B7-A4D4F1CC50F3}" type="datetime1">
              <a:rPr lang="en-US" smtClean="0"/>
              <a:pPr>
                <a:spcAft>
                  <a:spcPts val="600"/>
                </a:spcAft>
              </a:pPr>
              <a:t>5/25/23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BE0946-137B-0F80-5CC7-E6708FDF2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Jake McCool | Cosmic Ray Collisions With Pythia8-Angantyr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67E92C-BA2A-5AF7-973A-F4776E67E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16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997589-0E40-6EC5-DD5B-C032C07A50A1}"/>
              </a:ext>
            </a:extLst>
          </p:cNvPr>
          <p:cNvSpPr txBox="1"/>
          <p:nvPr/>
        </p:nvSpPr>
        <p:spPr>
          <a:xfrm>
            <a:off x="9819388" y="3429000"/>
            <a:ext cx="2016219" cy="27699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i="0" dirty="0">
                <a:solidFill>
                  <a:srgbClr val="000000"/>
                </a:solidFill>
                <a:effectLst/>
                <a:latin typeface="Lucida Grande" panose="020B0600040502020204" pitchFamily="34" charset="0"/>
              </a:rPr>
              <a:t>Hadronic Multiparticle Production at Ultra-High Energies and Extensive Air Showers</a:t>
            </a:r>
          </a:p>
          <a:p>
            <a:pPr algn="l"/>
            <a:r>
              <a:rPr lang="en-US" b="0" i="0" u="none" strike="noStrike" dirty="0">
                <a:solidFill>
                  <a:srgbClr val="000000"/>
                </a:solidFill>
                <a:effectLst/>
                <a:latin typeface="Lucida Grande" panose="020B0600040502020204" pitchFamily="34" charset="0"/>
                <a:hlinkClick r:id="rId3"/>
              </a:rPr>
              <a:t>Ralf Ulrich</a:t>
            </a:r>
            <a:r>
              <a:rPr lang="en-US" b="0" i="0" dirty="0">
                <a:solidFill>
                  <a:srgbClr val="000000"/>
                </a:solidFill>
                <a:effectLst/>
                <a:latin typeface="Lucida Grande" panose="020B0600040502020204" pitchFamily="34" charset="0"/>
              </a:rPr>
              <a:t>, 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Lucida Grande" panose="020B0600040502020204" pitchFamily="34" charset="0"/>
                <a:hlinkClick r:id="rId4"/>
              </a:rPr>
              <a:t>Ralph Engel</a:t>
            </a:r>
            <a:r>
              <a:rPr lang="en-US" b="0" i="0" dirty="0">
                <a:solidFill>
                  <a:srgbClr val="000000"/>
                </a:solidFill>
                <a:effectLst/>
                <a:latin typeface="Lucida Grande" panose="020B0600040502020204" pitchFamily="34" charset="0"/>
              </a:rPr>
              <a:t>, 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Lucida Grande" panose="020B0600040502020204" pitchFamily="34" charset="0"/>
                <a:hlinkClick r:id="rId5"/>
              </a:rPr>
              <a:t>Michael Unger</a:t>
            </a:r>
            <a:endParaRPr lang="en-US" b="0" i="0" dirty="0">
              <a:solidFill>
                <a:srgbClr val="000000"/>
              </a:solidFill>
              <a:effectLst/>
              <a:latin typeface="Lucida Grande" panose="020B06000405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46093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2">
            <a:extLst>
              <a:ext uri="{FF2B5EF4-FFF2-40B4-BE49-F238E27FC236}">
                <a16:creationId xmlns:a16="http://schemas.microsoft.com/office/drawing/2014/main" id="{7604E40D-6B2B-9F08-6582-80AF7C6833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Presentation Structure</a:t>
            </a:r>
            <a:br>
              <a:rPr lang="en-US" dirty="0"/>
            </a:br>
            <a:endParaRPr lang="en-US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93DA7AEE-48A7-7E7F-A620-059125ECE8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CF2BBB1-6B75-9546-A2D1-D3D2CB4AF72E}" type="datetime1">
              <a:rPr lang="en-US" smtClean="0"/>
              <a:t>5/24/23</a:t>
            </a:fld>
            <a:endParaRPr lang="en-US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3A430552-340F-2F10-AF68-703968317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Jake McCool | Cosmic Ray Collisions With Pythia8-Angantyr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39A3A02F-6104-1D56-834B-CB6B282CA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17</a:t>
            </a:fld>
            <a:endParaRPr lang="en-US"/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4304A957-7AAC-BD6C-3266-84D5D9F0AD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9564281"/>
              </p:ext>
            </p:extLst>
          </p:nvPr>
        </p:nvGraphicFramePr>
        <p:xfrm>
          <a:off x="407989" y="1592263"/>
          <a:ext cx="1137602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925024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E8B2D24-4EAB-B09C-F046-30D10E7BAE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295400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Probably email </a:t>
            </a:r>
            <a:r>
              <a:rPr lang="en-US" dirty="0" err="1"/>
              <a:t>Angantyr</a:t>
            </a:r>
            <a:r>
              <a:rPr lang="en-US" dirty="0"/>
              <a:t> authors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Plot pion-air cross sections with other MC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Make graphs of elasticity for pythia8 and compare with other MC generators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E69CC57-A7A4-8091-D4F6-71F47903B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4C8BA-AC90-3554-7E42-84CE231F7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D57C2-E1E4-D443-A4B7-A4D4F1CC50F3}" type="datetime1">
              <a:rPr lang="en-US" smtClean="0"/>
              <a:t>5/25/23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DD58AC-150C-E289-5C80-29DA46708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D71062-F1FC-1355-D0E4-85E73264B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67082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82F046F-622B-7267-028B-7ACD042081A2}"/>
              </a:ext>
            </a:extLst>
          </p:cNvPr>
          <p:cNvSpPr txBox="1"/>
          <p:nvPr/>
        </p:nvSpPr>
        <p:spPr>
          <a:xfrm>
            <a:off x="5454799" y="4267200"/>
            <a:ext cx="128240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Thank you </a:t>
            </a:r>
            <a:r>
              <a:rPr lang="en-US" dirty="0">
                <a:sym typeface="Wingdings" pitchFamily="2" charset="2"/>
              </a:rPr>
              <a:t>:)</a:t>
            </a: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2">
            <a:extLst>
              <a:ext uri="{FF2B5EF4-FFF2-40B4-BE49-F238E27FC236}">
                <a16:creationId xmlns:a16="http://schemas.microsoft.com/office/drawing/2014/main" id="{7604E40D-6B2B-9F08-6582-80AF7C6833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Presentation Structure</a:t>
            </a:r>
            <a:br>
              <a:rPr lang="en-US" dirty="0"/>
            </a:br>
            <a:endParaRPr lang="en-US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93DA7AEE-48A7-7E7F-A620-059125ECE8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48868" y="6383847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EA0ACABA-8B09-5744-A5DC-E385BA8F09F2}" type="datetime1">
              <a:rPr lang="en-US" smtClean="0"/>
              <a:t>5/24/23</a:t>
            </a:fld>
            <a:endParaRPr lang="en-US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3A430552-340F-2F10-AF68-703968317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Jake McCool | Cosmic Ray Collisions With Pythia8-Angantyr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39A3A02F-6104-1D56-834B-CB6B282CA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4304A957-7AAC-BD6C-3266-84D5D9F0AD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7215701"/>
              </p:ext>
            </p:extLst>
          </p:nvPr>
        </p:nvGraphicFramePr>
        <p:xfrm>
          <a:off x="407989" y="1592263"/>
          <a:ext cx="1137602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05477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2">
            <a:extLst>
              <a:ext uri="{FF2B5EF4-FFF2-40B4-BE49-F238E27FC236}">
                <a16:creationId xmlns:a16="http://schemas.microsoft.com/office/drawing/2014/main" id="{7604E40D-6B2B-9F08-6582-80AF7C6833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Presentation Structure</a:t>
            </a:r>
            <a:br>
              <a:rPr lang="en-US" dirty="0"/>
            </a:br>
            <a:endParaRPr lang="en-US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93DA7AEE-48A7-7E7F-A620-059125ECE8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511C4BBB-B40B-0B46-BFCA-74E532304097}" type="datetime1">
              <a:rPr lang="en-US" smtClean="0"/>
              <a:t>5/24/23</a:t>
            </a:fld>
            <a:endParaRPr lang="en-US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39A3A02F-6104-1D56-834B-CB6B282CA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4304A957-7AAC-BD6C-3266-84D5D9F0AD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7706512"/>
              </p:ext>
            </p:extLst>
          </p:nvPr>
        </p:nvGraphicFramePr>
        <p:xfrm>
          <a:off x="407989" y="1592263"/>
          <a:ext cx="1137602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CD8460EE-03AB-A34B-E2B4-B82B944D5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Jake McCool | Cosmic Ray Collisions With Pythia8-Angantyr</a:t>
            </a:r>
          </a:p>
        </p:txBody>
      </p:sp>
    </p:spTree>
    <p:extLst>
      <p:ext uri="{BB962C8B-B14F-4D97-AF65-F5344CB8AC3E}">
        <p14:creationId xmlns:p14="http://schemas.microsoft.com/office/powerpoint/2010/main" val="2132398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D9B3F56-2878-C526-177B-0E765305CA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As a Reminder about Cosmic Rays…</a:t>
            </a:r>
          </a:p>
        </p:txBody>
      </p:sp>
      <p:sp>
        <p:nvSpPr>
          <p:cNvPr id="1031" name="Content Placeholder 2">
            <a:extLst>
              <a:ext uri="{FF2B5EF4-FFF2-40B4-BE49-F238E27FC236}">
                <a16:creationId xmlns:a16="http://schemas.microsoft.com/office/drawing/2014/main" id="{737AC635-F7C9-7793-D251-C9416DBE87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Generally, Protons or light atomic nuclei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700" dirty="0"/>
              <a:t>Accelerated in supernovae or our sun (solar wind) for example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Collide with our atmosphere and create a particle shower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700" dirty="0"/>
              <a:t>~ 10 billion particles, ~20 km2 for UHECR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We put detectors on satellites above the atmosphere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Not enough data for higher energies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lower flux at high energies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So, we use the atmosphere as a detector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And Monte Carlo Generators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700" dirty="0"/>
          </a:p>
        </p:txBody>
      </p:sp>
      <p:pic>
        <p:nvPicPr>
          <p:cNvPr id="1026" name="Picture 2" descr="Cosmic rays: particles from outer space | CERN">
            <a:extLst>
              <a:ext uri="{FF2B5EF4-FFF2-40B4-BE49-F238E27FC236}">
                <a16:creationId xmlns:a16="http://schemas.microsoft.com/office/drawing/2014/main" id="{2D527D4C-6F0E-C2FA-24B7-E785278BE5C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" r="1" b="1"/>
          <a:stretch/>
        </p:blipFill>
        <p:spPr bwMode="auto">
          <a:xfrm>
            <a:off x="6167438" y="10"/>
            <a:ext cx="6024562" cy="620716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4EDA70-DB52-B896-D0ED-0BFC1BD668E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495600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5B6D12C2-6DBD-3044-BB9F-F0991E274C13}" type="datetime1">
              <a:rPr lang="en-US" smtClean="0"/>
              <a:t>5/24/23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76FBDE-6D07-17D8-97CE-816AAA98500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Jake McCool | Cosmic Ray Collisions With Pythia8-Angantyr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C17AF8-9185-D565-B02D-438C616BAA3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614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488CBEC-2DA0-03FA-E4BB-40D2CB4347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914400"/>
            <a:ext cx="8382000" cy="5301616"/>
          </a:xfrm>
          <a:prstGeom prst="rect">
            <a:avLst/>
          </a:prstGeom>
          <a:noFill/>
        </p:spPr>
      </p:pic>
      <p:sp>
        <p:nvSpPr>
          <p:cNvPr id="22" name="Title 2">
            <a:extLst>
              <a:ext uri="{FF2B5EF4-FFF2-40B4-BE49-F238E27FC236}">
                <a16:creationId xmlns:a16="http://schemas.microsoft.com/office/drawing/2014/main" id="{C49C87BB-A62D-9687-5D68-B5409D7FBF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The Kind of Graphs We Would Like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8F1740-65B3-A975-E6E0-CE4B135E97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538FEF3-5CEC-314B-9D66-C969D5C5C0A4}" type="datetime1">
              <a:rPr lang="en-US" smtClean="0"/>
              <a:t>5/24/23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9AA3BE-5B77-9F24-304B-6478B265D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Jake McCool | Cosmic Ray Collisions With Pythia8-Angantyr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6944AD-87B4-4EC9-6E3B-41F403465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A34214-EB65-299D-0AE6-86EEB974A8DC}"/>
              </a:ext>
            </a:extLst>
          </p:cNvPr>
          <p:cNvSpPr txBox="1"/>
          <p:nvPr/>
        </p:nvSpPr>
        <p:spPr>
          <a:xfrm>
            <a:off x="10256964" y="4724400"/>
            <a:ext cx="1524000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Hadronic Interactions Studies at LHC,</a:t>
            </a:r>
          </a:p>
          <a:p>
            <a:pPr algn="l"/>
            <a:r>
              <a:rPr lang="en-US" dirty="0"/>
              <a:t>Tanguy </a:t>
            </a:r>
            <a:r>
              <a:rPr lang="en-US" dirty="0" err="1"/>
              <a:t>Pierog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832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7" descr="Chart&#10;&#10;Description automatically generated">
            <a:extLst>
              <a:ext uri="{FF2B5EF4-FFF2-40B4-BE49-F238E27FC236}">
                <a16:creationId xmlns:a16="http://schemas.microsoft.com/office/drawing/2014/main" id="{4094F799-C190-D414-9081-DC24ED462B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1125" y="135303"/>
            <a:ext cx="9429749" cy="6129337"/>
          </a:xfrm>
          <a:prstGeom prst="rect">
            <a:avLst/>
          </a:prstGeom>
          <a:noFill/>
        </p:spPr>
      </p:pic>
      <p:sp>
        <p:nvSpPr>
          <p:cNvPr id="4" name="Date Placeholder 3" hidden="1">
            <a:extLst>
              <a:ext uri="{FF2B5EF4-FFF2-40B4-BE49-F238E27FC236}">
                <a16:creationId xmlns:a16="http://schemas.microsoft.com/office/drawing/2014/main" id="{00BC095C-EDC6-80F3-C73B-4215E362F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21BA1ED7-084E-1647-9484-5DD5A5BDDDBF}" type="datetime1">
              <a:rPr lang="en-US" smtClean="0"/>
              <a:t>5/24/23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2D76EA-6920-3AAC-A861-996AD3609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Jake McCool | Cosmic Ray Collisions With Pythia8-Angantyr</a:t>
            </a:r>
          </a:p>
        </p:txBody>
      </p:sp>
      <p:sp>
        <p:nvSpPr>
          <p:cNvPr id="6" name="Slide Number Placeholder 5" hidden="1">
            <a:extLst>
              <a:ext uri="{FF2B5EF4-FFF2-40B4-BE49-F238E27FC236}">
                <a16:creationId xmlns:a16="http://schemas.microsoft.com/office/drawing/2014/main" id="{3E073897-4B02-F406-266A-2BBF76BED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61D6881-46E1-9DDE-B523-5C221BCF2925}"/>
              </a:ext>
            </a:extLst>
          </p:cNvPr>
          <p:cNvSpPr txBox="1"/>
          <p:nvPr/>
        </p:nvSpPr>
        <p:spPr>
          <a:xfrm>
            <a:off x="10668000" y="1752600"/>
            <a:ext cx="1447800" cy="44319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dirty="0">
                <a:effectLst/>
                <a:latin typeface="CMBX12"/>
              </a:rPr>
              <a:t>Measurement of the Proton-Air Cross Section with Telescope Array’s Black Rock Mesa and Long Ridge Fluorescence Detectors, and Surface Array in Hybrid Mode, </a:t>
            </a:r>
            <a:r>
              <a:rPr lang="en-US" sz="1800" dirty="0">
                <a:effectLst/>
                <a:latin typeface="CMR10"/>
              </a:rPr>
              <a:t>Abbasi </a:t>
            </a:r>
            <a:r>
              <a:rPr lang="en-US" dirty="0">
                <a:latin typeface="CMR10"/>
              </a:rPr>
              <a:t>Et </a:t>
            </a:r>
            <a:r>
              <a:rPr lang="en-US" sz="1800" dirty="0">
                <a:effectLst/>
                <a:latin typeface="CMR10"/>
              </a:rPr>
              <a:t>al.</a:t>
            </a:r>
            <a:endParaRPr lang="en-US" dirty="0"/>
          </a:p>
          <a:p>
            <a:endParaRPr lang="en-US" dirty="0"/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99242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2">
            <a:extLst>
              <a:ext uri="{FF2B5EF4-FFF2-40B4-BE49-F238E27FC236}">
                <a16:creationId xmlns:a16="http://schemas.microsoft.com/office/drawing/2014/main" id="{7604E40D-6B2B-9F08-6582-80AF7C6833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Presentation Structure</a:t>
            </a:r>
            <a:br>
              <a:rPr lang="en-US" dirty="0"/>
            </a:br>
            <a:endParaRPr lang="en-US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93DA7AEE-48A7-7E7F-A620-059125ECE8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6E19947-7549-0443-A0E9-79D536331563}" type="datetime1">
              <a:rPr lang="en-US" smtClean="0"/>
              <a:t>5/24/23</a:t>
            </a:fld>
            <a:endParaRPr lang="en-US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3A430552-340F-2F10-AF68-703968317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Jake McCool | Cosmic Ray Collisions With Pythia8-Angantyr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39A3A02F-6104-1D56-834B-CB6B282CA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4304A957-7AAC-BD6C-3266-84D5D9F0AD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0993847"/>
              </p:ext>
            </p:extLst>
          </p:nvPr>
        </p:nvGraphicFramePr>
        <p:xfrm>
          <a:off x="407989" y="1592263"/>
          <a:ext cx="1137602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222382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7B58045-3092-F01E-0DB5-9D3B0FF149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Get ROOT to work again </a:t>
            </a:r>
            <a:r>
              <a:rPr lang="en-US" dirty="0">
                <a:sym typeface="Wingdings" pitchFamily="2" charset="2"/>
              </a:rPr>
              <a:t>:((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Find corresponding values of p-p x-section for real cosmic ray data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Compile LHAPDF with Pythia8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This has more up to date </a:t>
            </a:r>
            <a:r>
              <a:rPr lang="en-US" dirty="0" err="1"/>
              <a:t>parton</a:t>
            </a:r>
            <a:r>
              <a:rPr lang="en-US" dirty="0"/>
              <a:t> distribution functions for muons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Run Pion-Air collisions and create similar graphs with x-section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Graph multiplicity for both proton-air and pion-air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4542F16-DC73-268F-18BB-9E38ADDE4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 from last time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9F6F3A-F863-C9E7-4183-A7FFE60F12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B91FF-6244-1146-8AF3-DBBDCFF28E53}" type="datetime1">
              <a:rPr lang="en-US" smtClean="0"/>
              <a:t>5/24/23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7206CA-E21E-1D72-5F02-7648E915A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29B0CD-5EA4-4EB2-4454-F729D1C17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791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2">
            <a:extLst>
              <a:ext uri="{FF2B5EF4-FFF2-40B4-BE49-F238E27FC236}">
                <a16:creationId xmlns:a16="http://schemas.microsoft.com/office/drawing/2014/main" id="{7604E40D-6B2B-9F08-6582-80AF7C6833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Presentation Structure</a:t>
            </a:r>
            <a:br>
              <a:rPr lang="en-US" dirty="0"/>
            </a:br>
            <a:endParaRPr lang="en-US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93DA7AEE-48A7-7E7F-A620-059125ECE8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06A7492-5E73-8341-B749-6A05052DB0DB}" type="datetime1">
              <a:rPr lang="en-US" smtClean="0"/>
              <a:t>5/24/23</a:t>
            </a:fld>
            <a:endParaRPr lang="en-US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3A430552-340F-2F10-AF68-703968317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Jake McCool | Cosmic Ray Collisions With Pythia8-Angantyr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39A3A02F-6104-1D56-834B-CB6B282CA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4304A957-7AAC-BD6C-3266-84D5D9F0AD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1812850"/>
              </p:ext>
            </p:extLst>
          </p:nvPr>
        </p:nvGraphicFramePr>
        <p:xfrm>
          <a:off x="407989" y="1592263"/>
          <a:ext cx="1137602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99134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0" id="{13C28D64-1B24-AE44-ADF1-2F22862D8410}" vid="{33E554F9-2EDB-C045-92B1-7271172784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2898</TotalTime>
  <Words>606</Words>
  <Application>Microsoft Macintosh PowerPoint</Application>
  <PresentationFormat>Widescreen</PresentationFormat>
  <Paragraphs>124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CMBX12</vt:lpstr>
      <vt:lpstr>CMR10</vt:lpstr>
      <vt:lpstr>Lucida Grande</vt:lpstr>
      <vt:lpstr>Office Theme</vt:lpstr>
      <vt:lpstr>Simulating Cosmic Ray Collisions With Pythia8-Angantyr</vt:lpstr>
      <vt:lpstr>Presentation Structure </vt:lpstr>
      <vt:lpstr>Presentation Structure </vt:lpstr>
      <vt:lpstr>As a Reminder about Cosmic Rays…</vt:lpstr>
      <vt:lpstr>The Kind of Graphs We Would Like</vt:lpstr>
      <vt:lpstr>PowerPoint Presentation</vt:lpstr>
      <vt:lpstr>Presentation Structure </vt:lpstr>
      <vt:lpstr>Goals from last time</vt:lpstr>
      <vt:lpstr>Presentation Structure </vt:lpstr>
      <vt:lpstr>Oddities with Angantyr</vt:lpstr>
      <vt:lpstr>Confusion about multiplicity</vt:lpstr>
      <vt:lpstr>Better...</vt:lpstr>
      <vt:lpstr>Still low ~half of other models</vt:lpstr>
      <vt:lpstr>Original thoughts</vt:lpstr>
      <vt:lpstr>Low multiplicity, higher cross section</vt:lpstr>
      <vt:lpstr>How does this affect cosmic ray data?</vt:lpstr>
      <vt:lpstr>Presentation Structure </vt:lpstr>
      <vt:lpstr>Next Steps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Simulating Cosmic Ray Collisions With Pythia8-Angantyr</dc:title>
  <dc:creator>Jake Thomas McCool</dc:creator>
  <cp:lastModifiedBy>Jake Thomas McCool</cp:lastModifiedBy>
  <cp:revision>9</cp:revision>
  <cp:lastPrinted>2020-01-30T13:49:18Z</cp:lastPrinted>
  <dcterms:created xsi:type="dcterms:W3CDTF">2023-04-19T13:36:17Z</dcterms:created>
  <dcterms:modified xsi:type="dcterms:W3CDTF">2023-05-25T15:02:48Z</dcterms:modified>
</cp:coreProperties>
</file>