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9" r:id="rId2"/>
    <p:sldId id="294" r:id="rId3"/>
    <p:sldId id="292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77" autoAdjust="0"/>
    <p:restoredTop sz="84371" autoAdjust="0"/>
  </p:normalViewPr>
  <p:slideViewPr>
    <p:cSldViewPr snapToGrid="0" snapToObjects="1">
      <p:cViewPr varScale="1">
        <p:scale>
          <a:sx n="96" d="100"/>
          <a:sy n="96" d="100"/>
        </p:scale>
        <p:origin x="1050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955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2632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576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20 April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20 April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20 April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20 April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20 April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20 April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20 April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20 April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20 April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20 April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20 April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20 April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20 April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20 April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20 April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20 April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20 April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20 April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20 April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zoom.us/j/6929444357?pwd=bFk2OHdYUXA4NnhiQjcyQ2p0VGxnZz09#succes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SPS status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/>
              <a:t>Arthur Spierer for the SPS team</a:t>
            </a:r>
          </a:p>
          <a:p>
            <a:pPr algn="l"/>
            <a:r>
              <a:rPr lang="en-US" dirty="0"/>
              <a:t>20</a:t>
            </a:r>
            <a:r>
              <a:rPr lang="en-US" sz="1800" baseline="30000" dirty="0"/>
              <a:t>th</a:t>
            </a:r>
            <a:r>
              <a:rPr lang="en-US" sz="1800" dirty="0"/>
              <a:t> of </a:t>
            </a:r>
            <a:r>
              <a:rPr lang="en-US" sz="1800" dirty="0" err="1"/>
              <a:t>april</a:t>
            </a:r>
            <a:r>
              <a:rPr lang="en-US" sz="1800" dirty="0"/>
              <a:t> 2022, PS-SPS users meeting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231"/>
    </mc:Choice>
    <mc:Fallback xmlns="">
      <p:transition spd="slow" advTm="3923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162F56-40A3-4D65-BC82-F4B6764960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202" y="968188"/>
            <a:ext cx="11380811" cy="5094682"/>
          </a:xfrm>
        </p:spPr>
        <p:txBody>
          <a:bodyPr/>
          <a:lstStyle/>
          <a:p>
            <a:pPr lvl="1"/>
            <a:r>
              <a:rPr lang="en-GB" sz="1400" b="1" dirty="0"/>
              <a:t>SFTPRO</a:t>
            </a:r>
          </a:p>
          <a:p>
            <a:pPr lvl="2"/>
            <a:r>
              <a:rPr lang="en-GB" sz="1400" dirty="0"/>
              <a:t>Spill defined by beam line commissioning coordinator, 5e12 p/spill (single injection)</a:t>
            </a:r>
          </a:p>
          <a:p>
            <a:pPr lvl="2"/>
            <a:r>
              <a:rPr lang="en-GB" sz="1400" dirty="0"/>
              <a:t>Foils irradiation when smoothly, offline analysis ongoing</a:t>
            </a:r>
          </a:p>
          <a:p>
            <a:pPr lvl="2"/>
            <a:r>
              <a:rPr lang="en-GB" sz="1400" dirty="0" err="1"/>
              <a:t>Supercycles</a:t>
            </a:r>
            <a:r>
              <a:rPr lang="en-GB" sz="1400" dirty="0"/>
              <a:t> without NA timings are tripping NA power converters -&gt; historical behaviour of converters</a:t>
            </a:r>
          </a:p>
          <a:p>
            <a:pPr lvl="2"/>
            <a:r>
              <a:rPr lang="en-GB" sz="1400" dirty="0"/>
              <a:t>100 Hz optimization will be running continuously next week</a:t>
            </a:r>
          </a:p>
          <a:p>
            <a:pPr lvl="3"/>
            <a:r>
              <a:rPr lang="en-GB" sz="1200" dirty="0"/>
              <a:t>Waiting NA62 for feedback</a:t>
            </a:r>
          </a:p>
          <a:p>
            <a:pPr lvl="2"/>
            <a:r>
              <a:rPr lang="en-GB" sz="1400" dirty="0"/>
              <a:t>Main stops due to SPS interlock system fault on Tuesday and investigation on ZS in the evening, long access on Wednesday until Thursday morning</a:t>
            </a:r>
          </a:p>
          <a:p>
            <a:pPr lvl="3"/>
            <a:r>
              <a:rPr lang="en-GB" sz="1200" dirty="0"/>
              <a:t>Compressed air leak in </a:t>
            </a:r>
            <a:r>
              <a:rPr lang="en-GB" sz="1200" dirty="0" err="1"/>
              <a:t>Prevessin</a:t>
            </a:r>
            <a:r>
              <a:rPr lang="en-GB" sz="1200" dirty="0"/>
              <a:t> (SPS+NA) started at 13h50, noticed Wed. evening, not found in SPS tunnel; Thu. BA80 : nothing, then TCC8  -&gt; blocking NA extraction</a:t>
            </a:r>
          </a:p>
          <a:p>
            <a:pPr lvl="2"/>
            <a:r>
              <a:rPr lang="en-GB" sz="1400" dirty="0"/>
              <a:t>When is the second injection required? Need some time to setup, Spill deteriorated with LHC in the Supercycle</a:t>
            </a:r>
          </a:p>
          <a:p>
            <a:pPr lvl="2"/>
            <a:r>
              <a:rPr lang="en-GB" sz="1400" dirty="0"/>
              <a:t>Let us know when we can ramp up intensity (25-30 units for T2 currently) and adjust sharing</a:t>
            </a:r>
          </a:p>
          <a:p>
            <a:pPr lvl="1"/>
            <a:r>
              <a:rPr lang="en-GB" sz="1400" b="1" dirty="0" err="1"/>
              <a:t>HiRadMat</a:t>
            </a:r>
            <a:r>
              <a:rPr lang="en-GB" sz="1400" b="1" dirty="0"/>
              <a:t> (Week 21)</a:t>
            </a:r>
          </a:p>
          <a:p>
            <a:pPr lvl="2"/>
            <a:r>
              <a:rPr lang="en-GB" sz="1400" dirty="0"/>
              <a:t>Measured </a:t>
            </a:r>
            <a:r>
              <a:rPr lang="en-US" sz="1400" dirty="0"/>
              <a:t>Eh = 2.66um </a:t>
            </a:r>
            <a:r>
              <a:rPr lang="en-US" sz="1400" dirty="0" err="1"/>
              <a:t>Ev</a:t>
            </a:r>
            <a:r>
              <a:rPr lang="en-US" sz="1400" dirty="0"/>
              <a:t> = 2.17um </a:t>
            </a:r>
            <a:r>
              <a:rPr lang="en-GB" sz="1400" dirty="0"/>
              <a:t>at the PSB, expected 2.5um from PS</a:t>
            </a:r>
          </a:p>
          <a:p>
            <a:pPr lvl="2"/>
            <a:r>
              <a:rPr lang="en-GB" sz="1400" dirty="0"/>
              <a:t>Spot size adjusted by SPS optics on the fly (not possible to measure without wire scanners)</a:t>
            </a:r>
          </a:p>
          <a:p>
            <a:pPr lvl="2"/>
            <a:r>
              <a:rPr lang="en-GB" sz="1400" dirty="0"/>
              <a:t>Requested bunch rotation will impact beam spot size (increased </a:t>
            </a:r>
            <a:r>
              <a:rPr lang="en-GB" sz="1400" dirty="0" err="1"/>
              <a:t>dp</a:t>
            </a:r>
            <a:r>
              <a:rPr lang="en-GB" sz="1400" dirty="0"/>
              <a:t>/p, dispersive optic)</a:t>
            </a:r>
          </a:p>
          <a:p>
            <a:pPr lvl="1"/>
            <a:r>
              <a:rPr lang="en-GB" sz="1400" b="1" dirty="0"/>
              <a:t>Next week: </a:t>
            </a:r>
            <a:r>
              <a:rPr lang="en-GB" sz="1400" dirty="0"/>
              <a:t>Start of NA Physics EHN1 + Beam Commissioning, SPS parallel MD on Wed.</a:t>
            </a:r>
          </a:p>
          <a:p>
            <a:pPr lvl="2"/>
            <a:endParaRPr lang="en-GB" sz="1400" dirty="0"/>
          </a:p>
          <a:p>
            <a:pPr lvl="1"/>
            <a:endParaRPr lang="en-GB" sz="1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06B9D1-C9B4-45E4-9DCD-07A60CA6F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4595"/>
          </a:xfrm>
        </p:spPr>
        <p:txBody>
          <a:bodyPr/>
          <a:lstStyle/>
          <a:p>
            <a:r>
              <a:rPr lang="en-GB" dirty="0"/>
              <a:t>SPS this week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CF419-8678-4360-A1AB-E88538FBA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Spierer, PS-SPS users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3F9CC6-C76F-432D-92D6-0A785B094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A38889D-FED3-F293-4553-B152C49C45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dirty="0"/>
              <a:t>20</a:t>
            </a:r>
            <a:r>
              <a:rPr lang="en-US" baseline="30000" dirty="0"/>
              <a:t>th</a:t>
            </a:r>
            <a:r>
              <a:rPr lang="en-US" dirty="0"/>
              <a:t> of April 2022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9337E8-A382-FB0A-5E64-93C9643250B7}"/>
              </a:ext>
            </a:extLst>
          </p:cNvPr>
          <p:cNvSpPr txBox="1"/>
          <p:nvPr/>
        </p:nvSpPr>
        <p:spPr>
          <a:xfrm>
            <a:off x="7136295" y="321857"/>
            <a:ext cx="71008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fr-CH" sz="1800" b="1" dirty="0" err="1"/>
              <a:t>Coordinator</a:t>
            </a:r>
            <a:r>
              <a:rPr lang="fr-CH" sz="1800" b="1" dirty="0"/>
              <a:t> </a:t>
            </a:r>
            <a:r>
              <a:rPr lang="fr-CH" sz="1800" b="1" dirty="0" err="1"/>
              <a:t>next</a:t>
            </a:r>
            <a:r>
              <a:rPr lang="fr-CH" sz="1800" b="1" dirty="0"/>
              <a:t> </a:t>
            </a:r>
            <a:r>
              <a:rPr lang="fr-CH" sz="1800" b="1" dirty="0" err="1"/>
              <a:t>week</a:t>
            </a:r>
            <a:r>
              <a:rPr lang="fr-CH" sz="1800" b="1" dirty="0"/>
              <a:t>: Carlo Zannini</a:t>
            </a:r>
          </a:p>
          <a:p>
            <a:pPr lvl="1"/>
            <a:r>
              <a:rPr lang="fr-CH" sz="1800" b="1" dirty="0">
                <a:hlinkClick r:id="rId3"/>
              </a:rPr>
              <a:t>Coordination meeting </a:t>
            </a:r>
            <a:r>
              <a:rPr lang="fr-CH" sz="1800" b="1" dirty="0"/>
              <a:t>on </a:t>
            </a:r>
            <a:r>
              <a:rPr lang="fr-CH" sz="1800" b="1" dirty="0" err="1"/>
              <a:t>Monday</a:t>
            </a:r>
            <a:r>
              <a:rPr lang="fr-CH" sz="1800" b="1" dirty="0"/>
              <a:t> 11.30</a:t>
            </a:r>
          </a:p>
        </p:txBody>
      </p:sp>
    </p:spTree>
    <p:extLst>
      <p:ext uri="{BB962C8B-B14F-4D97-AF65-F5344CB8AC3E}">
        <p14:creationId xmlns:p14="http://schemas.microsoft.com/office/powerpoint/2010/main" val="3218347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375"/>
    </mc:Choice>
    <mc:Fallback xmlns="">
      <p:transition spd="slow" advTm="110375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306B9D1-C9B4-45E4-9DCD-07A60CA6F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4595"/>
          </a:xfrm>
        </p:spPr>
        <p:txBody>
          <a:bodyPr/>
          <a:lstStyle/>
          <a:p>
            <a:r>
              <a:rPr lang="en-GB" dirty="0"/>
              <a:t>SPS availability overview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8EB523-0A08-4289-B243-45BB05EFC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11</a:t>
            </a:r>
            <a:r>
              <a:rPr lang="en-US" baseline="30000" dirty="0"/>
              <a:t>th</a:t>
            </a:r>
            <a:r>
              <a:rPr lang="en-US" dirty="0"/>
              <a:t> of November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CF419-8678-4360-A1AB-E88538FBA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Spierer, PS-SPS users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3F9CC6-C76F-432D-92D6-0A785B094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EB6F19-63F8-CC9C-5F5C-9A1559349F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7536" y="968188"/>
            <a:ext cx="9653947" cy="5184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860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375"/>
    </mc:Choice>
    <mc:Fallback xmlns="">
      <p:transition spd="slow" advTm="110375"/>
    </mc:Fallback>
  </mc:AlternateContent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18327</TotalTime>
  <Words>286</Words>
  <Application>Microsoft Office PowerPoint</Application>
  <PresentationFormat>Widescreen</PresentationFormat>
  <Paragraphs>31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SPS status</vt:lpstr>
      <vt:lpstr>SPS this week</vt:lpstr>
      <vt:lpstr>SPS availability overview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Arthur Spierer</dc:creator>
  <cp:lastModifiedBy>Arthur Spierer</cp:lastModifiedBy>
  <cp:revision>387</cp:revision>
  <dcterms:created xsi:type="dcterms:W3CDTF">2021-12-06T08:07:16Z</dcterms:created>
  <dcterms:modified xsi:type="dcterms:W3CDTF">2023-04-20T08:19:00Z</dcterms:modified>
</cp:coreProperties>
</file>