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3" r:id="rId1"/>
    <p:sldMasterId id="2147483666" r:id="rId2"/>
  </p:sldMasterIdLst>
  <p:notesMasterIdLst>
    <p:notesMasterId r:id="rId17"/>
  </p:notesMasterIdLst>
  <p:handoutMasterIdLst>
    <p:handoutMasterId r:id="rId18"/>
  </p:handoutMasterIdLst>
  <p:sldIdLst>
    <p:sldId id="256" r:id="rId3"/>
    <p:sldId id="339" r:id="rId4"/>
    <p:sldId id="340" r:id="rId5"/>
    <p:sldId id="351" r:id="rId6"/>
    <p:sldId id="352" r:id="rId7"/>
    <p:sldId id="353" r:id="rId8"/>
    <p:sldId id="354" r:id="rId9"/>
    <p:sldId id="355" r:id="rId10"/>
    <p:sldId id="356" r:id="rId11"/>
    <p:sldId id="357" r:id="rId12"/>
    <p:sldId id="358" r:id="rId13"/>
    <p:sldId id="359" r:id="rId14"/>
    <p:sldId id="360" r:id="rId15"/>
    <p:sldId id="349" r:id="rId16"/>
  </p:sldIdLst>
  <p:sldSz cx="12192000" cy="6858000"/>
  <p:notesSz cx="6645275" cy="9775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9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1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C77"/>
    <a:srgbClr val="786756"/>
    <a:srgbClr val="0432FF"/>
    <a:srgbClr val="0096FF"/>
    <a:srgbClr val="408002"/>
    <a:srgbClr val="76D6FF"/>
    <a:srgbClr val="005493"/>
    <a:srgbClr val="0000FF"/>
    <a:srgbClr val="0080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D34A9A-4A1F-4B15-98DB-9EAE1DC8CFBB}" v="39" dt="2023-04-21T10:22:48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14" y="444"/>
      </p:cViewPr>
      <p:guideLst>
        <p:guide orient="horz" pos="1729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81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Bertarelli" userId="6412a529-1784-42d1-a98d-82eaa17a359d" providerId="ADAL" clId="{C5D34A9A-4A1F-4B15-98DB-9EAE1DC8CFBB}"/>
    <pc:docChg chg="undo custSel addSld delSld modSld">
      <pc:chgData name="Alessandro Bertarelli" userId="6412a529-1784-42d1-a98d-82eaa17a359d" providerId="ADAL" clId="{C5D34A9A-4A1F-4B15-98DB-9EAE1DC8CFBB}" dt="2023-04-21T10:24:27.468" v="2986" actId="14100"/>
      <pc:docMkLst>
        <pc:docMk/>
      </pc:docMkLst>
      <pc:sldChg chg="addSp delSp modSp mod delAnim modAnim">
        <pc:chgData name="Alessandro Bertarelli" userId="6412a529-1784-42d1-a98d-82eaa17a359d" providerId="ADAL" clId="{C5D34A9A-4A1F-4B15-98DB-9EAE1DC8CFBB}" dt="2023-04-21T09:28:14.128" v="2172" actId="20577"/>
        <pc:sldMkLst>
          <pc:docMk/>
          <pc:sldMk cId="2511972854" sldId="340"/>
        </pc:sldMkLst>
        <pc:spChg chg="mod">
          <ac:chgData name="Alessandro Bertarelli" userId="6412a529-1784-42d1-a98d-82eaa17a359d" providerId="ADAL" clId="{C5D34A9A-4A1F-4B15-98DB-9EAE1DC8CFBB}" dt="2023-04-21T09:28:14.128" v="2172" actId="20577"/>
          <ac:spMkLst>
            <pc:docMk/>
            <pc:sldMk cId="2511972854" sldId="340"/>
            <ac:spMk id="2" creationId="{D9091188-BE53-A59E-63E3-073839D6B2AD}"/>
          </ac:spMkLst>
        </pc:spChg>
        <pc:spChg chg="mod">
          <ac:chgData name="Alessandro Bertarelli" userId="6412a529-1784-42d1-a98d-82eaa17a359d" providerId="ADAL" clId="{C5D34A9A-4A1F-4B15-98DB-9EAE1DC8CFBB}" dt="2023-04-21T09:05:11.976" v="1331" actId="20577"/>
          <ac:spMkLst>
            <pc:docMk/>
            <pc:sldMk cId="2511972854" sldId="340"/>
            <ac:spMk id="3" creationId="{9888D461-F7D7-AFD3-E124-C243E4489269}"/>
          </ac:spMkLst>
        </pc:spChg>
        <pc:spChg chg="del mod topLvl">
          <ac:chgData name="Alessandro Bertarelli" userId="6412a529-1784-42d1-a98d-82eaa17a359d" providerId="ADAL" clId="{C5D34A9A-4A1F-4B15-98DB-9EAE1DC8CFBB}" dt="2023-04-21T08:57:20.657" v="783" actId="478"/>
          <ac:spMkLst>
            <pc:docMk/>
            <pc:sldMk cId="2511972854" sldId="340"/>
            <ac:spMk id="9" creationId="{E5891306-53BC-1625-B896-3B8494894812}"/>
          </ac:spMkLst>
        </pc:spChg>
        <pc:grpChg chg="add del mod">
          <ac:chgData name="Alessandro Bertarelli" userId="6412a529-1784-42d1-a98d-82eaa17a359d" providerId="ADAL" clId="{C5D34A9A-4A1F-4B15-98DB-9EAE1DC8CFBB}" dt="2023-04-21T08:57:20.657" v="783" actId="478"/>
          <ac:grpSpMkLst>
            <pc:docMk/>
            <pc:sldMk cId="2511972854" sldId="340"/>
            <ac:grpSpMk id="4" creationId="{D6EB1C86-1CF1-FB23-960E-AAF9479D2593}"/>
          </ac:grpSpMkLst>
        </pc:grpChg>
        <pc:picChg chg="mod topLvl">
          <ac:chgData name="Alessandro Bertarelli" userId="6412a529-1784-42d1-a98d-82eaa17a359d" providerId="ADAL" clId="{C5D34A9A-4A1F-4B15-98DB-9EAE1DC8CFBB}" dt="2023-04-21T08:57:26.350" v="785" actId="1076"/>
          <ac:picMkLst>
            <pc:docMk/>
            <pc:sldMk cId="2511972854" sldId="340"/>
            <ac:picMk id="5" creationId="{4B629B7E-5233-9536-B854-A20BE5CD8A16}"/>
          </ac:picMkLst>
        </pc:picChg>
        <pc:picChg chg="add mod">
          <ac:chgData name="Alessandro Bertarelli" userId="6412a529-1784-42d1-a98d-82eaa17a359d" providerId="ADAL" clId="{C5D34A9A-4A1F-4B15-98DB-9EAE1DC8CFBB}" dt="2023-04-21T09:00:42.841" v="901" actId="1076"/>
          <ac:picMkLst>
            <pc:docMk/>
            <pc:sldMk cId="2511972854" sldId="340"/>
            <ac:picMk id="11" creationId="{341FDCAE-B3D1-97DC-60B3-8ADF836752F3}"/>
          </ac:picMkLst>
        </pc:picChg>
      </pc:sldChg>
      <pc:sldChg chg="del">
        <pc:chgData name="Alessandro Bertarelli" userId="6412a529-1784-42d1-a98d-82eaa17a359d" providerId="ADAL" clId="{C5D34A9A-4A1F-4B15-98DB-9EAE1DC8CFBB}" dt="2023-04-21T09:27:47.910" v="2165" actId="47"/>
        <pc:sldMkLst>
          <pc:docMk/>
          <pc:sldMk cId="1908189927" sldId="341"/>
        </pc:sldMkLst>
      </pc:sldChg>
      <pc:sldChg chg="del">
        <pc:chgData name="Alessandro Bertarelli" userId="6412a529-1784-42d1-a98d-82eaa17a359d" providerId="ADAL" clId="{C5D34A9A-4A1F-4B15-98DB-9EAE1DC8CFBB}" dt="2023-04-21T10:12:02.476" v="2754" actId="47"/>
        <pc:sldMkLst>
          <pc:docMk/>
          <pc:sldMk cId="3569929623" sldId="344"/>
        </pc:sldMkLst>
      </pc:sldChg>
      <pc:sldChg chg="del">
        <pc:chgData name="Alessandro Bertarelli" userId="6412a529-1784-42d1-a98d-82eaa17a359d" providerId="ADAL" clId="{C5D34A9A-4A1F-4B15-98DB-9EAE1DC8CFBB}" dt="2023-04-21T10:12:04.833" v="2755" actId="47"/>
        <pc:sldMkLst>
          <pc:docMk/>
          <pc:sldMk cId="3552518421" sldId="345"/>
        </pc:sldMkLst>
      </pc:sldChg>
      <pc:sldChg chg="del">
        <pc:chgData name="Alessandro Bertarelli" userId="6412a529-1784-42d1-a98d-82eaa17a359d" providerId="ADAL" clId="{C5D34A9A-4A1F-4B15-98DB-9EAE1DC8CFBB}" dt="2023-04-21T10:12:06.790" v="2756" actId="47"/>
        <pc:sldMkLst>
          <pc:docMk/>
          <pc:sldMk cId="1915854661" sldId="346"/>
        </pc:sldMkLst>
      </pc:sldChg>
      <pc:sldChg chg="del">
        <pc:chgData name="Alessandro Bertarelli" userId="6412a529-1784-42d1-a98d-82eaa17a359d" providerId="ADAL" clId="{C5D34A9A-4A1F-4B15-98DB-9EAE1DC8CFBB}" dt="2023-04-21T10:12:07.775" v="2757" actId="47"/>
        <pc:sldMkLst>
          <pc:docMk/>
          <pc:sldMk cId="2204994626" sldId="347"/>
        </pc:sldMkLst>
      </pc:sldChg>
      <pc:sldChg chg="del">
        <pc:chgData name="Alessandro Bertarelli" userId="6412a529-1784-42d1-a98d-82eaa17a359d" providerId="ADAL" clId="{C5D34A9A-4A1F-4B15-98DB-9EAE1DC8CFBB}" dt="2023-04-21T10:12:15.135" v="2760" actId="47"/>
        <pc:sldMkLst>
          <pc:docMk/>
          <pc:sldMk cId="3957414035" sldId="348"/>
        </pc:sldMkLst>
      </pc:sldChg>
      <pc:sldChg chg="delSp modSp add del mod chgLayout">
        <pc:chgData name="Alessandro Bertarelli" userId="6412a529-1784-42d1-a98d-82eaa17a359d" providerId="ADAL" clId="{C5D34A9A-4A1F-4B15-98DB-9EAE1DC8CFBB}" dt="2023-04-21T10:22:41.288" v="2972" actId="6549"/>
        <pc:sldMkLst>
          <pc:docMk/>
          <pc:sldMk cId="4021406853" sldId="349"/>
        </pc:sldMkLst>
        <pc:spChg chg="mod ord">
          <ac:chgData name="Alessandro Bertarelli" userId="6412a529-1784-42d1-a98d-82eaa17a359d" providerId="ADAL" clId="{C5D34A9A-4A1F-4B15-98DB-9EAE1DC8CFBB}" dt="2023-04-21T10:22:38.399" v="2971" actId="700"/>
          <ac:spMkLst>
            <pc:docMk/>
            <pc:sldMk cId="4021406853" sldId="349"/>
            <ac:spMk id="2" creationId="{ECCD9408-6BF8-0B00-AF34-B36B4C3E054A}"/>
          </ac:spMkLst>
        </pc:spChg>
        <pc:spChg chg="mod ord">
          <ac:chgData name="Alessandro Bertarelli" userId="6412a529-1784-42d1-a98d-82eaa17a359d" providerId="ADAL" clId="{C5D34A9A-4A1F-4B15-98DB-9EAE1DC8CFBB}" dt="2023-04-21T10:22:41.288" v="2972" actId="6549"/>
          <ac:spMkLst>
            <pc:docMk/>
            <pc:sldMk cId="4021406853" sldId="349"/>
            <ac:spMk id="3" creationId="{68D6A779-2B11-8008-23FC-9004F6E6D2B3}"/>
          </ac:spMkLst>
        </pc:spChg>
        <pc:spChg chg="mod ord">
          <ac:chgData name="Alessandro Bertarelli" userId="6412a529-1784-42d1-a98d-82eaa17a359d" providerId="ADAL" clId="{C5D34A9A-4A1F-4B15-98DB-9EAE1DC8CFBB}" dt="2023-04-21T10:22:38.399" v="2971" actId="700"/>
          <ac:spMkLst>
            <pc:docMk/>
            <pc:sldMk cId="4021406853" sldId="349"/>
            <ac:spMk id="4" creationId="{2ED84AF7-2B39-94F2-A044-8FE507781483}"/>
          </ac:spMkLst>
        </pc:spChg>
        <pc:spChg chg="mod ord">
          <ac:chgData name="Alessandro Bertarelli" userId="6412a529-1784-42d1-a98d-82eaa17a359d" providerId="ADAL" clId="{C5D34A9A-4A1F-4B15-98DB-9EAE1DC8CFBB}" dt="2023-04-21T10:22:38.399" v="2971" actId="700"/>
          <ac:spMkLst>
            <pc:docMk/>
            <pc:sldMk cId="4021406853" sldId="349"/>
            <ac:spMk id="11" creationId="{6E066D2D-13C2-20EA-A1EF-70902D58C6FD}"/>
          </ac:spMkLst>
        </pc:spChg>
        <pc:spChg chg="mod ord">
          <ac:chgData name="Alessandro Bertarelli" userId="6412a529-1784-42d1-a98d-82eaa17a359d" providerId="ADAL" clId="{C5D34A9A-4A1F-4B15-98DB-9EAE1DC8CFBB}" dt="2023-04-21T10:22:38.399" v="2971" actId="700"/>
          <ac:spMkLst>
            <pc:docMk/>
            <pc:sldMk cId="4021406853" sldId="349"/>
            <ac:spMk id="12" creationId="{F3E69AB0-15B0-27F6-C3F7-043D65330EF5}"/>
          </ac:spMkLst>
        </pc:spChg>
        <pc:picChg chg="del">
          <ac:chgData name="Alessandro Bertarelli" userId="6412a529-1784-42d1-a98d-82eaa17a359d" providerId="ADAL" clId="{C5D34A9A-4A1F-4B15-98DB-9EAE1DC8CFBB}" dt="2023-04-21T10:22:32.380" v="2970" actId="478"/>
          <ac:picMkLst>
            <pc:docMk/>
            <pc:sldMk cId="4021406853" sldId="349"/>
            <ac:picMk id="6" creationId="{59332498-3336-B57E-E828-0BED9C65B78D}"/>
          </ac:picMkLst>
        </pc:picChg>
        <pc:picChg chg="del">
          <ac:chgData name="Alessandro Bertarelli" userId="6412a529-1784-42d1-a98d-82eaa17a359d" providerId="ADAL" clId="{C5D34A9A-4A1F-4B15-98DB-9EAE1DC8CFBB}" dt="2023-04-21T10:22:30.773" v="2969" actId="478"/>
          <ac:picMkLst>
            <pc:docMk/>
            <pc:sldMk cId="4021406853" sldId="349"/>
            <ac:picMk id="10" creationId="{7442AC44-19F8-519E-E431-F502D658016E}"/>
          </ac:picMkLst>
        </pc:picChg>
      </pc:sldChg>
      <pc:sldChg chg="del">
        <pc:chgData name="Alessandro Bertarelli" userId="6412a529-1784-42d1-a98d-82eaa17a359d" providerId="ADAL" clId="{C5D34A9A-4A1F-4B15-98DB-9EAE1DC8CFBB}" dt="2023-04-21T10:12:18.134" v="2761" actId="47"/>
        <pc:sldMkLst>
          <pc:docMk/>
          <pc:sldMk cId="4124389738" sldId="350"/>
        </pc:sldMkLst>
      </pc:sldChg>
      <pc:sldChg chg="addSp delSp modSp add mod chgLayout">
        <pc:chgData name="Alessandro Bertarelli" userId="6412a529-1784-42d1-a98d-82eaa17a359d" providerId="ADAL" clId="{C5D34A9A-4A1F-4B15-98DB-9EAE1DC8CFBB}" dt="2023-04-21T09:27:16.001" v="2164" actId="1076"/>
        <pc:sldMkLst>
          <pc:docMk/>
          <pc:sldMk cId="3588375826" sldId="351"/>
        </pc:sldMkLst>
        <pc:spChg chg="mod ord">
          <ac:chgData name="Alessandro Bertarelli" userId="6412a529-1784-42d1-a98d-82eaa17a359d" providerId="ADAL" clId="{C5D34A9A-4A1F-4B15-98DB-9EAE1DC8CFBB}" dt="2023-04-21T09:07:40.621" v="1380" actId="700"/>
          <ac:spMkLst>
            <pc:docMk/>
            <pc:sldMk cId="3588375826" sldId="351"/>
            <ac:spMk id="2" creationId="{D9091188-BE53-A59E-63E3-073839D6B2AD}"/>
          </ac:spMkLst>
        </pc:spChg>
        <pc:spChg chg="mod ord">
          <ac:chgData name="Alessandro Bertarelli" userId="6412a529-1784-42d1-a98d-82eaa17a359d" providerId="ADAL" clId="{C5D34A9A-4A1F-4B15-98DB-9EAE1DC8CFBB}" dt="2023-04-21T09:25:24.509" v="2160" actId="20577"/>
          <ac:spMkLst>
            <pc:docMk/>
            <pc:sldMk cId="3588375826" sldId="351"/>
            <ac:spMk id="3" creationId="{9888D461-F7D7-AFD3-E124-C243E4489269}"/>
          </ac:spMkLst>
        </pc:spChg>
        <pc:spChg chg="mod ord">
          <ac:chgData name="Alessandro Bertarelli" userId="6412a529-1784-42d1-a98d-82eaa17a359d" providerId="ADAL" clId="{C5D34A9A-4A1F-4B15-98DB-9EAE1DC8CFBB}" dt="2023-04-21T09:07:40.621" v="1380" actId="700"/>
          <ac:spMkLst>
            <pc:docMk/>
            <pc:sldMk cId="3588375826" sldId="351"/>
            <ac:spMk id="6" creationId="{B21AF8A5-79DA-88CA-539E-10968B0E703A}"/>
          </ac:spMkLst>
        </pc:spChg>
        <pc:spChg chg="mod ord">
          <ac:chgData name="Alessandro Bertarelli" userId="6412a529-1784-42d1-a98d-82eaa17a359d" providerId="ADAL" clId="{C5D34A9A-4A1F-4B15-98DB-9EAE1DC8CFBB}" dt="2023-04-21T09:07:40.621" v="1380" actId="700"/>
          <ac:spMkLst>
            <pc:docMk/>
            <pc:sldMk cId="3588375826" sldId="351"/>
            <ac:spMk id="7" creationId="{027AC3F2-F096-0983-E080-2AAC070B6DE9}"/>
          </ac:spMkLst>
        </pc:spChg>
        <pc:spChg chg="mod ord">
          <ac:chgData name="Alessandro Bertarelli" userId="6412a529-1784-42d1-a98d-82eaa17a359d" providerId="ADAL" clId="{C5D34A9A-4A1F-4B15-98DB-9EAE1DC8CFBB}" dt="2023-04-21T09:07:40.621" v="1380" actId="700"/>
          <ac:spMkLst>
            <pc:docMk/>
            <pc:sldMk cId="3588375826" sldId="351"/>
            <ac:spMk id="8" creationId="{569DC1A6-DF8D-7F68-A6D9-6913EEB0DD39}"/>
          </ac:spMkLst>
        </pc:spChg>
        <pc:spChg chg="add mod">
          <ac:chgData name="Alessandro Bertarelli" userId="6412a529-1784-42d1-a98d-82eaa17a359d" providerId="ADAL" clId="{C5D34A9A-4A1F-4B15-98DB-9EAE1DC8CFBB}" dt="2023-04-21T09:11:12.759" v="1676" actId="1076"/>
          <ac:spMkLst>
            <pc:docMk/>
            <pc:sldMk cId="3588375826" sldId="351"/>
            <ac:spMk id="14" creationId="{6937E5F1-9CF9-3BEB-0EA5-F8F670C2C98F}"/>
          </ac:spMkLst>
        </pc:spChg>
        <pc:picChg chg="del">
          <ac:chgData name="Alessandro Bertarelli" userId="6412a529-1784-42d1-a98d-82eaa17a359d" providerId="ADAL" clId="{C5D34A9A-4A1F-4B15-98DB-9EAE1DC8CFBB}" dt="2023-04-21T09:05:44.575" v="1378" actId="478"/>
          <ac:picMkLst>
            <pc:docMk/>
            <pc:sldMk cId="3588375826" sldId="351"/>
            <ac:picMk id="5" creationId="{4B629B7E-5233-9536-B854-A20BE5CD8A16}"/>
          </ac:picMkLst>
        </pc:picChg>
        <pc:picChg chg="add del mod">
          <ac:chgData name="Alessandro Bertarelli" userId="6412a529-1784-42d1-a98d-82eaa17a359d" providerId="ADAL" clId="{C5D34A9A-4A1F-4B15-98DB-9EAE1DC8CFBB}" dt="2023-04-21T09:09:13.751" v="1483" actId="478"/>
          <ac:picMkLst>
            <pc:docMk/>
            <pc:sldMk cId="3588375826" sldId="351"/>
            <ac:picMk id="9" creationId="{70E22785-0EFE-DD11-A269-2522D3B44320}"/>
          </ac:picMkLst>
        </pc:picChg>
        <pc:picChg chg="del">
          <ac:chgData name="Alessandro Bertarelli" userId="6412a529-1784-42d1-a98d-82eaa17a359d" providerId="ADAL" clId="{C5D34A9A-4A1F-4B15-98DB-9EAE1DC8CFBB}" dt="2023-04-21T09:05:46.191" v="1379" actId="478"/>
          <ac:picMkLst>
            <pc:docMk/>
            <pc:sldMk cId="3588375826" sldId="351"/>
            <ac:picMk id="11" creationId="{341FDCAE-B3D1-97DC-60B3-8ADF836752F3}"/>
          </ac:picMkLst>
        </pc:picChg>
        <pc:picChg chg="add mod">
          <ac:chgData name="Alessandro Bertarelli" userId="6412a529-1784-42d1-a98d-82eaa17a359d" providerId="ADAL" clId="{C5D34A9A-4A1F-4B15-98DB-9EAE1DC8CFBB}" dt="2023-04-21T09:09:19.375" v="1486" actId="14100"/>
          <ac:picMkLst>
            <pc:docMk/>
            <pc:sldMk cId="3588375826" sldId="351"/>
            <ac:picMk id="12" creationId="{1225618B-E762-E365-B50C-ED7AC1DC1D27}"/>
          </ac:picMkLst>
        </pc:picChg>
        <pc:picChg chg="add mod">
          <ac:chgData name="Alessandro Bertarelli" userId="6412a529-1784-42d1-a98d-82eaa17a359d" providerId="ADAL" clId="{C5D34A9A-4A1F-4B15-98DB-9EAE1DC8CFBB}" dt="2023-04-21T09:27:16.001" v="2164" actId="1076"/>
          <ac:picMkLst>
            <pc:docMk/>
            <pc:sldMk cId="3588375826" sldId="351"/>
            <ac:picMk id="16" creationId="{F79C703D-7B56-EAED-227D-91D947E491BC}"/>
          </ac:picMkLst>
        </pc:picChg>
      </pc:sldChg>
      <pc:sldChg chg="addSp delSp modSp new mod modClrScheme chgLayout">
        <pc:chgData name="Alessandro Bertarelli" userId="6412a529-1784-42d1-a98d-82eaa17a359d" providerId="ADAL" clId="{C5D34A9A-4A1F-4B15-98DB-9EAE1DC8CFBB}" dt="2023-04-21T09:59:18.473" v="2472"/>
        <pc:sldMkLst>
          <pc:docMk/>
          <pc:sldMk cId="631368023" sldId="352"/>
        </pc:sldMkLst>
        <pc:spChg chg="add mod">
          <ac:chgData name="Alessandro Bertarelli" userId="6412a529-1784-42d1-a98d-82eaa17a359d" providerId="ADAL" clId="{C5D34A9A-4A1F-4B15-98DB-9EAE1DC8CFBB}" dt="2023-04-21T09:28:22.035" v="2173" actId="700"/>
          <ac:spMkLst>
            <pc:docMk/>
            <pc:sldMk cId="631368023" sldId="352"/>
            <ac:spMk id="2" creationId="{7AA57E59-90EF-AC39-F24C-8B28106A93F8}"/>
          </ac:spMkLst>
        </pc:spChg>
        <pc:spChg chg="add mod">
          <ac:chgData name="Alessandro Bertarelli" userId="6412a529-1784-42d1-a98d-82eaa17a359d" providerId="ADAL" clId="{C5D34A9A-4A1F-4B15-98DB-9EAE1DC8CFBB}" dt="2023-04-21T09:28:22.035" v="2173" actId="700"/>
          <ac:spMkLst>
            <pc:docMk/>
            <pc:sldMk cId="631368023" sldId="352"/>
            <ac:spMk id="3" creationId="{D707181E-F904-DC64-E941-F3F7CBAC5A36}"/>
          </ac:spMkLst>
        </pc:spChg>
        <pc:spChg chg="add mod">
          <ac:chgData name="Alessandro Bertarelli" userId="6412a529-1784-42d1-a98d-82eaa17a359d" providerId="ADAL" clId="{C5D34A9A-4A1F-4B15-98DB-9EAE1DC8CFBB}" dt="2023-04-21T09:28:22.035" v="2173" actId="700"/>
          <ac:spMkLst>
            <pc:docMk/>
            <pc:sldMk cId="631368023" sldId="352"/>
            <ac:spMk id="4" creationId="{24C36E4E-CF56-BB9A-F03D-F04DCFA18A69}"/>
          </ac:spMkLst>
        </pc:spChg>
        <pc:spChg chg="add del mod">
          <ac:chgData name="Alessandro Bertarelli" userId="6412a529-1784-42d1-a98d-82eaa17a359d" providerId="ADAL" clId="{C5D34A9A-4A1F-4B15-98DB-9EAE1DC8CFBB}" dt="2023-04-21T09:34:46.057" v="2208" actId="478"/>
          <ac:spMkLst>
            <pc:docMk/>
            <pc:sldMk cId="631368023" sldId="352"/>
            <ac:spMk id="7" creationId="{9740B075-4192-011C-69B8-94EBA8901B5A}"/>
          </ac:spMkLst>
        </pc:spChg>
        <pc:spChg chg="add mod">
          <ac:chgData name="Alessandro Bertarelli" userId="6412a529-1784-42d1-a98d-82eaa17a359d" providerId="ADAL" clId="{C5D34A9A-4A1F-4B15-98DB-9EAE1DC8CFBB}" dt="2023-04-21T09:38:08.498" v="2339" actId="20577"/>
          <ac:spMkLst>
            <pc:docMk/>
            <pc:sldMk cId="631368023" sldId="352"/>
            <ac:spMk id="8" creationId="{21E45E5F-FCD9-BFB9-822A-CC26C275A76A}"/>
          </ac:spMkLst>
        </pc:spChg>
        <pc:spChg chg="add mod">
          <ac:chgData name="Alessandro Bertarelli" userId="6412a529-1784-42d1-a98d-82eaa17a359d" providerId="ADAL" clId="{C5D34A9A-4A1F-4B15-98DB-9EAE1DC8CFBB}" dt="2023-04-21T09:37:41.913" v="2328" actId="1076"/>
          <ac:spMkLst>
            <pc:docMk/>
            <pc:sldMk cId="631368023" sldId="352"/>
            <ac:spMk id="12" creationId="{45470BFB-D8EF-7847-DD83-8752CDDB9853}"/>
          </ac:spMkLst>
        </pc:spChg>
        <pc:spChg chg="add mod">
          <ac:chgData name="Alessandro Bertarelli" userId="6412a529-1784-42d1-a98d-82eaa17a359d" providerId="ADAL" clId="{C5D34A9A-4A1F-4B15-98DB-9EAE1DC8CFBB}" dt="2023-04-21T09:36:36.026" v="2305" actId="20577"/>
          <ac:spMkLst>
            <pc:docMk/>
            <pc:sldMk cId="631368023" sldId="352"/>
            <ac:spMk id="17" creationId="{05CEB3B6-D6D7-0B1F-5501-7255ABAD24B8}"/>
          </ac:spMkLst>
        </pc:spChg>
        <pc:spChg chg="add mod">
          <ac:chgData name="Alessandro Bertarelli" userId="6412a529-1784-42d1-a98d-82eaa17a359d" providerId="ADAL" clId="{C5D34A9A-4A1F-4B15-98DB-9EAE1DC8CFBB}" dt="2023-04-21T09:39:10.073" v="2378" actId="1076"/>
          <ac:spMkLst>
            <pc:docMk/>
            <pc:sldMk cId="631368023" sldId="352"/>
            <ac:spMk id="29" creationId="{75ECA15A-7065-5AE1-E1CF-22405459E61B}"/>
          </ac:spMkLst>
        </pc:spChg>
        <pc:picChg chg="add mod modCrop">
          <ac:chgData name="Alessandro Bertarelli" userId="6412a529-1784-42d1-a98d-82eaa17a359d" providerId="ADAL" clId="{C5D34A9A-4A1F-4B15-98DB-9EAE1DC8CFBB}" dt="2023-04-21T09:37:02.284" v="2321" actId="1076"/>
          <ac:picMkLst>
            <pc:docMk/>
            <pc:sldMk cId="631368023" sldId="352"/>
            <ac:picMk id="6" creationId="{B4D298A9-483C-5397-8418-F4ADAD97B523}"/>
          </ac:picMkLst>
        </pc:picChg>
        <pc:cxnChg chg="add mod">
          <ac:chgData name="Alessandro Bertarelli" userId="6412a529-1784-42d1-a98d-82eaa17a359d" providerId="ADAL" clId="{C5D34A9A-4A1F-4B15-98DB-9EAE1DC8CFBB}" dt="2023-04-21T09:38:03.306" v="2334" actId="1076"/>
          <ac:cxnSpMkLst>
            <pc:docMk/>
            <pc:sldMk cId="631368023" sldId="352"/>
            <ac:cxnSpMk id="10" creationId="{245CD193-6A28-6481-D109-C17C74DA0E5C}"/>
          </ac:cxnSpMkLst>
        </pc:cxnChg>
        <pc:cxnChg chg="add mod">
          <ac:chgData name="Alessandro Bertarelli" userId="6412a529-1784-42d1-a98d-82eaa17a359d" providerId="ADAL" clId="{C5D34A9A-4A1F-4B15-98DB-9EAE1DC8CFBB}" dt="2023-04-21T09:37:57.985" v="2333" actId="14100"/>
          <ac:cxnSpMkLst>
            <pc:docMk/>
            <pc:sldMk cId="631368023" sldId="352"/>
            <ac:cxnSpMk id="13" creationId="{DB012377-14F6-D75C-2F79-6AA04FC09EC7}"/>
          </ac:cxnSpMkLst>
        </pc:cxnChg>
        <pc:cxnChg chg="add mod">
          <ac:chgData name="Alessandro Bertarelli" userId="6412a529-1784-42d1-a98d-82eaa17a359d" providerId="ADAL" clId="{C5D34A9A-4A1F-4B15-98DB-9EAE1DC8CFBB}" dt="2023-04-21T09:36:48.386" v="2309" actId="14100"/>
          <ac:cxnSpMkLst>
            <pc:docMk/>
            <pc:sldMk cId="631368023" sldId="352"/>
            <ac:cxnSpMk id="18" creationId="{5884C3DA-B6EC-BD41-4F79-09EACBB0C30D}"/>
          </ac:cxnSpMkLst>
        </pc:cxnChg>
        <pc:cxnChg chg="add mod">
          <ac:chgData name="Alessandro Bertarelli" userId="6412a529-1784-42d1-a98d-82eaa17a359d" providerId="ADAL" clId="{C5D34A9A-4A1F-4B15-98DB-9EAE1DC8CFBB}" dt="2023-04-21T09:39:13.042" v="2379" actId="14100"/>
          <ac:cxnSpMkLst>
            <pc:docMk/>
            <pc:sldMk cId="631368023" sldId="352"/>
            <ac:cxnSpMk id="30" creationId="{D16E2BF4-DCAB-48DA-DF23-D4E615DBB872}"/>
          </ac:cxnSpMkLst>
        </pc:cxnChg>
        <pc:cxnChg chg="add mod">
          <ac:chgData name="Alessandro Bertarelli" userId="6412a529-1784-42d1-a98d-82eaa17a359d" providerId="ADAL" clId="{C5D34A9A-4A1F-4B15-98DB-9EAE1DC8CFBB}" dt="2023-04-21T09:59:18.473" v="2472"/>
          <ac:cxnSpMkLst>
            <pc:docMk/>
            <pc:sldMk cId="631368023" sldId="352"/>
            <ac:cxnSpMk id="35" creationId="{5EA2C780-DBE1-066B-A1BC-4176E4ACE321}"/>
          </ac:cxnSpMkLst>
        </pc:cxnChg>
      </pc:sldChg>
      <pc:sldChg chg="addSp delSp modSp new mod modClrScheme chgLayout">
        <pc:chgData name="Alessandro Bertarelli" userId="6412a529-1784-42d1-a98d-82eaa17a359d" providerId="ADAL" clId="{C5D34A9A-4A1F-4B15-98DB-9EAE1DC8CFBB}" dt="2023-04-21T10:08:36.820" v="2641" actId="20577"/>
        <pc:sldMkLst>
          <pc:docMk/>
          <pc:sldMk cId="938823589" sldId="353"/>
        </pc:sldMkLst>
        <pc:spChg chg="add mod">
          <ac:chgData name="Alessandro Bertarelli" userId="6412a529-1784-42d1-a98d-82eaa17a359d" providerId="ADAL" clId="{C5D34A9A-4A1F-4B15-98DB-9EAE1DC8CFBB}" dt="2023-04-21T09:48:42.979" v="2381" actId="700"/>
          <ac:spMkLst>
            <pc:docMk/>
            <pc:sldMk cId="938823589" sldId="353"/>
            <ac:spMk id="2" creationId="{BB303320-371F-8EDA-748A-5025213F29A6}"/>
          </ac:spMkLst>
        </pc:spChg>
        <pc:spChg chg="add del mod">
          <ac:chgData name="Alessandro Bertarelli" userId="6412a529-1784-42d1-a98d-82eaa17a359d" providerId="ADAL" clId="{C5D34A9A-4A1F-4B15-98DB-9EAE1DC8CFBB}" dt="2023-04-21T09:59:37.901" v="2482"/>
          <ac:spMkLst>
            <pc:docMk/>
            <pc:sldMk cId="938823589" sldId="353"/>
            <ac:spMk id="3" creationId="{9AD70E63-0849-2108-323B-CD7D00A2BDFE}"/>
          </ac:spMkLst>
        </pc:spChg>
        <pc:spChg chg="add mod">
          <ac:chgData name="Alessandro Bertarelli" userId="6412a529-1784-42d1-a98d-82eaa17a359d" providerId="ADAL" clId="{C5D34A9A-4A1F-4B15-98DB-9EAE1DC8CFBB}" dt="2023-04-21T09:48:42.979" v="2381" actId="700"/>
          <ac:spMkLst>
            <pc:docMk/>
            <pc:sldMk cId="938823589" sldId="353"/>
            <ac:spMk id="4" creationId="{ECE88103-55BE-6567-388A-3F2992789BB3}"/>
          </ac:spMkLst>
        </pc:spChg>
        <pc:spChg chg="add mod">
          <ac:chgData name="Alessandro Bertarelli" userId="6412a529-1784-42d1-a98d-82eaa17a359d" providerId="ADAL" clId="{C5D34A9A-4A1F-4B15-98DB-9EAE1DC8CFBB}" dt="2023-04-21T09:56:46.587" v="2428" actId="164"/>
          <ac:spMkLst>
            <pc:docMk/>
            <pc:sldMk cId="938823589" sldId="353"/>
            <ac:spMk id="11" creationId="{BAF5F533-0588-3104-5459-6981306BCD20}"/>
          </ac:spMkLst>
        </pc:spChg>
        <pc:spChg chg="add mod">
          <ac:chgData name="Alessandro Bertarelli" userId="6412a529-1784-42d1-a98d-82eaa17a359d" providerId="ADAL" clId="{C5D34A9A-4A1F-4B15-98DB-9EAE1DC8CFBB}" dt="2023-04-21T09:56:46.587" v="2428" actId="164"/>
          <ac:spMkLst>
            <pc:docMk/>
            <pc:sldMk cId="938823589" sldId="353"/>
            <ac:spMk id="12" creationId="{B52E51B3-A58E-C136-A071-96CBE6F4DA28}"/>
          </ac:spMkLst>
        </pc:spChg>
        <pc:spChg chg="add mod">
          <ac:chgData name="Alessandro Bertarelli" userId="6412a529-1784-42d1-a98d-82eaa17a359d" providerId="ADAL" clId="{C5D34A9A-4A1F-4B15-98DB-9EAE1DC8CFBB}" dt="2023-04-21T09:56:46.587" v="2428" actId="164"/>
          <ac:spMkLst>
            <pc:docMk/>
            <pc:sldMk cId="938823589" sldId="353"/>
            <ac:spMk id="13" creationId="{13584813-B150-8C21-9ECE-C9B166C81B08}"/>
          </ac:spMkLst>
        </pc:spChg>
        <pc:spChg chg="add mod">
          <ac:chgData name="Alessandro Bertarelli" userId="6412a529-1784-42d1-a98d-82eaa17a359d" providerId="ADAL" clId="{C5D34A9A-4A1F-4B15-98DB-9EAE1DC8CFBB}" dt="2023-04-21T09:56:46.587" v="2428" actId="164"/>
          <ac:spMkLst>
            <pc:docMk/>
            <pc:sldMk cId="938823589" sldId="353"/>
            <ac:spMk id="14" creationId="{F495E732-D6C2-4DE4-BA11-715A3E8F27F9}"/>
          </ac:spMkLst>
        </pc:spChg>
        <pc:spChg chg="add mod">
          <ac:chgData name="Alessandro Bertarelli" userId="6412a529-1784-42d1-a98d-82eaa17a359d" providerId="ADAL" clId="{C5D34A9A-4A1F-4B15-98DB-9EAE1DC8CFBB}" dt="2023-04-21T09:56:46.587" v="2428" actId="164"/>
          <ac:spMkLst>
            <pc:docMk/>
            <pc:sldMk cId="938823589" sldId="353"/>
            <ac:spMk id="15" creationId="{59E1C0D8-1293-E47F-3821-834AA73193B3}"/>
          </ac:spMkLst>
        </pc:spChg>
        <pc:spChg chg="add mod">
          <ac:chgData name="Alessandro Bertarelli" userId="6412a529-1784-42d1-a98d-82eaa17a359d" providerId="ADAL" clId="{C5D34A9A-4A1F-4B15-98DB-9EAE1DC8CFBB}" dt="2023-04-21T09:58:44.716" v="2467" actId="20577"/>
          <ac:spMkLst>
            <pc:docMk/>
            <pc:sldMk cId="938823589" sldId="353"/>
            <ac:spMk id="16" creationId="{8DA393EE-128B-8AB5-A920-F07FBF2F7ED3}"/>
          </ac:spMkLst>
        </pc:spChg>
        <pc:spChg chg="add del mod">
          <ac:chgData name="Alessandro Bertarelli" userId="6412a529-1784-42d1-a98d-82eaa17a359d" providerId="ADAL" clId="{C5D34A9A-4A1F-4B15-98DB-9EAE1DC8CFBB}" dt="2023-04-21T09:59:37.901" v="2482"/>
          <ac:spMkLst>
            <pc:docMk/>
            <pc:sldMk cId="938823589" sldId="353"/>
            <ac:spMk id="24" creationId="{F2F49DD2-14E5-E677-30A1-34F678FA7E7F}"/>
          </ac:spMkLst>
        </pc:spChg>
        <pc:spChg chg="add mod">
          <ac:chgData name="Alessandro Bertarelli" userId="6412a529-1784-42d1-a98d-82eaa17a359d" providerId="ADAL" clId="{C5D34A9A-4A1F-4B15-98DB-9EAE1DC8CFBB}" dt="2023-04-21T10:08:36.820" v="2641" actId="20577"/>
          <ac:spMkLst>
            <pc:docMk/>
            <pc:sldMk cId="938823589" sldId="353"/>
            <ac:spMk id="25" creationId="{21F249AF-9935-BF11-B9BB-4F07B14A3BE7}"/>
          </ac:spMkLst>
        </pc:spChg>
        <pc:grpChg chg="add mod">
          <ac:chgData name="Alessandro Bertarelli" userId="6412a529-1784-42d1-a98d-82eaa17a359d" providerId="ADAL" clId="{C5D34A9A-4A1F-4B15-98DB-9EAE1DC8CFBB}" dt="2023-04-21T09:56:49.804" v="2429" actId="1076"/>
          <ac:grpSpMkLst>
            <pc:docMk/>
            <pc:sldMk cId="938823589" sldId="353"/>
            <ac:grpSpMk id="17" creationId="{0FFC8072-BF23-08AB-0B4F-AE3573526250}"/>
          </ac:grpSpMkLst>
        </pc:grpChg>
        <pc:picChg chg="add del mod modCrop">
          <ac:chgData name="Alessandro Bertarelli" userId="6412a529-1784-42d1-a98d-82eaa17a359d" providerId="ADAL" clId="{C5D34A9A-4A1F-4B15-98DB-9EAE1DC8CFBB}" dt="2023-04-21T09:51:34.763" v="2390" actId="478"/>
          <ac:picMkLst>
            <pc:docMk/>
            <pc:sldMk cId="938823589" sldId="353"/>
            <ac:picMk id="6" creationId="{3CCF1285-4910-FF3E-9003-1DF75B4CD1A0}"/>
          </ac:picMkLst>
        </pc:picChg>
        <pc:picChg chg="add del">
          <ac:chgData name="Alessandro Bertarelli" userId="6412a529-1784-42d1-a98d-82eaa17a359d" providerId="ADAL" clId="{C5D34A9A-4A1F-4B15-98DB-9EAE1DC8CFBB}" dt="2023-04-21T09:51:37.386" v="2392" actId="478"/>
          <ac:picMkLst>
            <pc:docMk/>
            <pc:sldMk cId="938823589" sldId="353"/>
            <ac:picMk id="8" creationId="{369E1EF0-4902-9E08-49E7-975E6C901D2C}"/>
          </ac:picMkLst>
        </pc:picChg>
        <pc:picChg chg="add mod modCrop">
          <ac:chgData name="Alessandro Bertarelli" userId="6412a529-1784-42d1-a98d-82eaa17a359d" providerId="ADAL" clId="{C5D34A9A-4A1F-4B15-98DB-9EAE1DC8CFBB}" dt="2023-04-21T09:56:46.587" v="2428" actId="164"/>
          <ac:picMkLst>
            <pc:docMk/>
            <pc:sldMk cId="938823589" sldId="353"/>
            <ac:picMk id="10" creationId="{5A9DFC6D-CEDB-C359-7C6B-76705F089A94}"/>
          </ac:picMkLst>
        </pc:picChg>
        <pc:cxnChg chg="add mod">
          <ac:chgData name="Alessandro Bertarelli" userId="6412a529-1784-42d1-a98d-82eaa17a359d" providerId="ADAL" clId="{C5D34A9A-4A1F-4B15-98DB-9EAE1DC8CFBB}" dt="2023-04-21T09:59:07.716" v="2471" actId="14100"/>
          <ac:cxnSpMkLst>
            <pc:docMk/>
            <pc:sldMk cId="938823589" sldId="353"/>
            <ac:cxnSpMk id="18" creationId="{D2AF329B-D1BE-609F-F846-1A35ED8EEF28}"/>
          </ac:cxnSpMkLst>
        </pc:cxnChg>
        <pc:cxnChg chg="add del mod">
          <ac:chgData name="Alessandro Bertarelli" userId="6412a529-1784-42d1-a98d-82eaa17a359d" providerId="ADAL" clId="{C5D34A9A-4A1F-4B15-98DB-9EAE1DC8CFBB}" dt="2023-04-21T09:59:33.227" v="2480" actId="478"/>
          <ac:cxnSpMkLst>
            <pc:docMk/>
            <pc:sldMk cId="938823589" sldId="353"/>
            <ac:cxnSpMk id="21" creationId="{5C3CC0F1-BDCA-95F6-F2A0-90A8C3D99004}"/>
          </ac:cxnSpMkLst>
        </pc:cxnChg>
        <pc:cxnChg chg="add del mod">
          <ac:chgData name="Alessandro Bertarelli" userId="6412a529-1784-42d1-a98d-82eaa17a359d" providerId="ADAL" clId="{C5D34A9A-4A1F-4B15-98DB-9EAE1DC8CFBB}" dt="2023-04-21T09:59:31.972" v="2479" actId="478"/>
          <ac:cxnSpMkLst>
            <pc:docMk/>
            <pc:sldMk cId="938823589" sldId="353"/>
            <ac:cxnSpMk id="22" creationId="{25AC776A-D918-3D87-289C-92302DFA95EA}"/>
          </ac:cxnSpMkLst>
        </pc:cxnChg>
        <pc:cxnChg chg="add del mod">
          <ac:chgData name="Alessandro Bertarelli" userId="6412a529-1784-42d1-a98d-82eaa17a359d" providerId="ADAL" clId="{C5D34A9A-4A1F-4B15-98DB-9EAE1DC8CFBB}" dt="2023-04-21T09:59:28.828" v="2477"/>
          <ac:cxnSpMkLst>
            <pc:docMk/>
            <pc:sldMk cId="938823589" sldId="353"/>
            <ac:cxnSpMk id="23" creationId="{6AC2680E-4636-9B25-0EE9-D826E1DFFFF4}"/>
          </ac:cxnSpMkLst>
        </pc:cxnChg>
      </pc:sldChg>
      <pc:sldChg chg="addSp modSp new mod modClrScheme chgLayout">
        <pc:chgData name="Alessandro Bertarelli" userId="6412a529-1784-42d1-a98d-82eaa17a359d" providerId="ADAL" clId="{C5D34A9A-4A1F-4B15-98DB-9EAE1DC8CFBB}" dt="2023-04-21T10:11:59.596" v="2753" actId="20577"/>
        <pc:sldMkLst>
          <pc:docMk/>
          <pc:sldMk cId="4027321945" sldId="354"/>
        </pc:sldMkLst>
        <pc:spChg chg="add mod">
          <ac:chgData name="Alessandro Bertarelli" userId="6412a529-1784-42d1-a98d-82eaa17a359d" providerId="ADAL" clId="{C5D34A9A-4A1F-4B15-98DB-9EAE1DC8CFBB}" dt="2023-04-21T10:11:18.485" v="2726" actId="20577"/>
          <ac:spMkLst>
            <pc:docMk/>
            <pc:sldMk cId="4027321945" sldId="354"/>
            <ac:spMk id="2" creationId="{6E4F244E-7951-651B-9100-90A11A4DFCB5}"/>
          </ac:spMkLst>
        </pc:spChg>
        <pc:spChg chg="add mod">
          <ac:chgData name="Alessandro Bertarelli" userId="6412a529-1784-42d1-a98d-82eaa17a359d" providerId="ADAL" clId="{C5D34A9A-4A1F-4B15-98DB-9EAE1DC8CFBB}" dt="2023-04-21T10:04:52.848" v="2623" actId="700"/>
          <ac:spMkLst>
            <pc:docMk/>
            <pc:sldMk cId="4027321945" sldId="354"/>
            <ac:spMk id="3" creationId="{E4248A99-29D7-B11F-1BD4-9272FFC07268}"/>
          </ac:spMkLst>
        </pc:spChg>
        <pc:spChg chg="add mod">
          <ac:chgData name="Alessandro Bertarelli" userId="6412a529-1784-42d1-a98d-82eaa17a359d" providerId="ADAL" clId="{C5D34A9A-4A1F-4B15-98DB-9EAE1DC8CFBB}" dt="2023-04-21T10:11:59.596" v="2753" actId="20577"/>
          <ac:spMkLst>
            <pc:docMk/>
            <pc:sldMk cId="4027321945" sldId="354"/>
            <ac:spMk id="4" creationId="{2F6F2067-7DAA-CBFD-9365-EEAC851AC203}"/>
          </ac:spMkLst>
        </pc:spChg>
        <pc:picChg chg="add mod modCrop">
          <ac:chgData name="Alessandro Bertarelli" userId="6412a529-1784-42d1-a98d-82eaa17a359d" providerId="ADAL" clId="{C5D34A9A-4A1F-4B15-98DB-9EAE1DC8CFBB}" dt="2023-04-21T10:05:53.732" v="2636" actId="14100"/>
          <ac:picMkLst>
            <pc:docMk/>
            <pc:sldMk cId="4027321945" sldId="354"/>
            <ac:picMk id="6" creationId="{A8377F46-44C4-877F-8782-A6D27CB52184}"/>
          </ac:picMkLst>
        </pc:picChg>
      </pc:sldChg>
      <pc:sldChg chg="addSp delSp modSp add mod">
        <pc:chgData name="Alessandro Bertarelli" userId="6412a529-1784-42d1-a98d-82eaa17a359d" providerId="ADAL" clId="{C5D34A9A-4A1F-4B15-98DB-9EAE1DC8CFBB}" dt="2023-04-21T10:16:25.732" v="2872" actId="14100"/>
        <pc:sldMkLst>
          <pc:docMk/>
          <pc:sldMk cId="419813381" sldId="355"/>
        </pc:sldMkLst>
        <pc:spChg chg="mod">
          <ac:chgData name="Alessandro Bertarelli" userId="6412a529-1784-42d1-a98d-82eaa17a359d" providerId="ADAL" clId="{C5D34A9A-4A1F-4B15-98DB-9EAE1DC8CFBB}" dt="2023-04-21T10:11:40.308" v="2739" actId="20577"/>
          <ac:spMkLst>
            <pc:docMk/>
            <pc:sldMk cId="419813381" sldId="355"/>
            <ac:spMk id="2" creationId="{6E4F244E-7951-651B-9100-90A11A4DFCB5}"/>
          </ac:spMkLst>
        </pc:spChg>
        <pc:spChg chg="mod">
          <ac:chgData name="Alessandro Bertarelli" userId="6412a529-1784-42d1-a98d-82eaa17a359d" providerId="ADAL" clId="{C5D34A9A-4A1F-4B15-98DB-9EAE1DC8CFBB}" dt="2023-04-21T10:11:53.396" v="2746" actId="20577"/>
          <ac:spMkLst>
            <pc:docMk/>
            <pc:sldMk cId="419813381" sldId="355"/>
            <ac:spMk id="4" creationId="{2F6F2067-7DAA-CBFD-9365-EEAC851AC203}"/>
          </ac:spMkLst>
        </pc:spChg>
        <pc:picChg chg="del">
          <ac:chgData name="Alessandro Bertarelli" userId="6412a529-1784-42d1-a98d-82eaa17a359d" providerId="ADAL" clId="{C5D34A9A-4A1F-4B15-98DB-9EAE1DC8CFBB}" dt="2023-04-21T10:06:10.044" v="2638" actId="478"/>
          <ac:picMkLst>
            <pc:docMk/>
            <pc:sldMk cId="419813381" sldId="355"/>
            <ac:picMk id="6" creationId="{A8377F46-44C4-877F-8782-A6D27CB52184}"/>
          </ac:picMkLst>
        </pc:picChg>
        <pc:picChg chg="add del mod modCrop">
          <ac:chgData name="Alessandro Bertarelli" userId="6412a529-1784-42d1-a98d-82eaa17a359d" providerId="ADAL" clId="{C5D34A9A-4A1F-4B15-98DB-9EAE1DC8CFBB}" dt="2023-04-21T10:15:36.355" v="2858" actId="478"/>
          <ac:picMkLst>
            <pc:docMk/>
            <pc:sldMk cId="419813381" sldId="355"/>
            <ac:picMk id="7" creationId="{8C66856D-EF52-15EA-013B-A60F43E7160D}"/>
          </ac:picMkLst>
        </pc:picChg>
        <pc:picChg chg="add mod modCrop">
          <ac:chgData name="Alessandro Bertarelli" userId="6412a529-1784-42d1-a98d-82eaa17a359d" providerId="ADAL" clId="{C5D34A9A-4A1F-4B15-98DB-9EAE1DC8CFBB}" dt="2023-04-21T10:16:25.732" v="2872" actId="14100"/>
          <ac:picMkLst>
            <pc:docMk/>
            <pc:sldMk cId="419813381" sldId="355"/>
            <ac:picMk id="9" creationId="{F2A1E4A6-01E9-0222-DEE1-7306583F73B0}"/>
          </ac:picMkLst>
        </pc:picChg>
      </pc:sldChg>
      <pc:sldChg chg="addSp delSp modSp add mod">
        <pc:chgData name="Alessandro Bertarelli" userId="6412a529-1784-42d1-a98d-82eaa17a359d" providerId="ADAL" clId="{C5D34A9A-4A1F-4B15-98DB-9EAE1DC8CFBB}" dt="2023-04-21T10:17:27.821" v="2874" actId="22"/>
        <pc:sldMkLst>
          <pc:docMk/>
          <pc:sldMk cId="2140082344" sldId="356"/>
        </pc:sldMkLst>
        <pc:spChg chg="mod">
          <ac:chgData name="Alessandro Bertarelli" userId="6412a529-1784-42d1-a98d-82eaa17a359d" providerId="ADAL" clId="{C5D34A9A-4A1F-4B15-98DB-9EAE1DC8CFBB}" dt="2023-04-21T10:13:39.828" v="2846" actId="20577"/>
          <ac:spMkLst>
            <pc:docMk/>
            <pc:sldMk cId="2140082344" sldId="356"/>
            <ac:spMk id="2" creationId="{6E4F244E-7951-651B-9100-90A11A4DFCB5}"/>
          </ac:spMkLst>
        </pc:spChg>
        <pc:picChg chg="del">
          <ac:chgData name="Alessandro Bertarelli" userId="6412a529-1784-42d1-a98d-82eaa17a359d" providerId="ADAL" clId="{C5D34A9A-4A1F-4B15-98DB-9EAE1DC8CFBB}" dt="2023-04-21T10:12:46.244" v="2777" actId="478"/>
          <ac:picMkLst>
            <pc:docMk/>
            <pc:sldMk cId="2140082344" sldId="356"/>
            <ac:picMk id="6" creationId="{A8377F46-44C4-877F-8782-A6D27CB52184}"/>
          </ac:picMkLst>
        </pc:picChg>
        <pc:picChg chg="add mod modCrop">
          <ac:chgData name="Alessandro Bertarelli" userId="6412a529-1784-42d1-a98d-82eaa17a359d" providerId="ADAL" clId="{C5D34A9A-4A1F-4B15-98DB-9EAE1DC8CFBB}" dt="2023-04-21T10:14:29.052" v="2856" actId="14100"/>
          <ac:picMkLst>
            <pc:docMk/>
            <pc:sldMk cId="2140082344" sldId="356"/>
            <ac:picMk id="7" creationId="{2C8E7C60-E923-3782-0A1F-35C8B39F3F6B}"/>
          </ac:picMkLst>
        </pc:picChg>
        <pc:picChg chg="add del">
          <ac:chgData name="Alessandro Bertarelli" userId="6412a529-1784-42d1-a98d-82eaa17a359d" providerId="ADAL" clId="{C5D34A9A-4A1F-4B15-98DB-9EAE1DC8CFBB}" dt="2023-04-21T10:17:27.821" v="2874" actId="22"/>
          <ac:picMkLst>
            <pc:docMk/>
            <pc:sldMk cId="2140082344" sldId="356"/>
            <ac:picMk id="9" creationId="{0A5196D6-4CAA-F857-D403-AAEC57F84CB1}"/>
          </ac:picMkLst>
        </pc:picChg>
      </pc:sldChg>
      <pc:sldChg chg="addSp delSp modSp add mod">
        <pc:chgData name="Alessandro Bertarelli" userId="6412a529-1784-42d1-a98d-82eaa17a359d" providerId="ADAL" clId="{C5D34A9A-4A1F-4B15-98DB-9EAE1DC8CFBB}" dt="2023-04-21T10:18:35.564" v="2933" actId="1076"/>
        <pc:sldMkLst>
          <pc:docMk/>
          <pc:sldMk cId="1317077729" sldId="357"/>
        </pc:sldMkLst>
        <pc:spChg chg="mod">
          <ac:chgData name="Alessandro Bertarelli" userId="6412a529-1784-42d1-a98d-82eaa17a359d" providerId="ADAL" clId="{C5D34A9A-4A1F-4B15-98DB-9EAE1DC8CFBB}" dt="2023-04-21T10:17:54.748" v="2923" actId="20577"/>
          <ac:spMkLst>
            <pc:docMk/>
            <pc:sldMk cId="1317077729" sldId="357"/>
            <ac:spMk id="2" creationId="{6E4F244E-7951-651B-9100-90A11A4DFCB5}"/>
          </ac:spMkLst>
        </pc:spChg>
        <pc:picChg chg="add mod modCrop">
          <ac:chgData name="Alessandro Bertarelli" userId="6412a529-1784-42d1-a98d-82eaa17a359d" providerId="ADAL" clId="{C5D34A9A-4A1F-4B15-98DB-9EAE1DC8CFBB}" dt="2023-04-21T10:18:35.564" v="2933" actId="1076"/>
          <ac:picMkLst>
            <pc:docMk/>
            <pc:sldMk cId="1317077729" sldId="357"/>
            <ac:picMk id="6" creationId="{81F331DC-E9DD-1C2E-F528-AF9C49041507}"/>
          </ac:picMkLst>
        </pc:picChg>
        <pc:picChg chg="del">
          <ac:chgData name="Alessandro Bertarelli" userId="6412a529-1784-42d1-a98d-82eaa17a359d" providerId="ADAL" clId="{C5D34A9A-4A1F-4B15-98DB-9EAE1DC8CFBB}" dt="2023-04-21T10:17:33.429" v="2876" actId="478"/>
          <ac:picMkLst>
            <pc:docMk/>
            <pc:sldMk cId="1317077729" sldId="357"/>
            <ac:picMk id="7" creationId="{2C8E7C60-E923-3782-0A1F-35C8B39F3F6B}"/>
          </ac:picMkLst>
        </pc:picChg>
      </pc:sldChg>
      <pc:sldChg chg="addSp delSp add del mod">
        <pc:chgData name="Alessandro Bertarelli" userId="6412a529-1784-42d1-a98d-82eaa17a359d" providerId="ADAL" clId="{C5D34A9A-4A1F-4B15-98DB-9EAE1DC8CFBB}" dt="2023-04-21T10:18:08.984" v="2927" actId="47"/>
        <pc:sldMkLst>
          <pc:docMk/>
          <pc:sldMk cId="736186023" sldId="358"/>
        </pc:sldMkLst>
        <pc:picChg chg="add del">
          <ac:chgData name="Alessandro Bertarelli" userId="6412a529-1784-42d1-a98d-82eaa17a359d" providerId="ADAL" clId="{C5D34A9A-4A1F-4B15-98DB-9EAE1DC8CFBB}" dt="2023-04-21T10:18:02.965" v="2926" actId="478"/>
          <ac:picMkLst>
            <pc:docMk/>
            <pc:sldMk cId="736186023" sldId="358"/>
            <ac:picMk id="7" creationId="{2C8E7C60-E923-3782-0A1F-35C8B39F3F6B}"/>
          </ac:picMkLst>
        </pc:picChg>
      </pc:sldChg>
      <pc:sldChg chg="addSp delSp modSp add mod">
        <pc:chgData name="Alessandro Bertarelli" userId="6412a529-1784-42d1-a98d-82eaa17a359d" providerId="ADAL" clId="{C5D34A9A-4A1F-4B15-98DB-9EAE1DC8CFBB}" dt="2023-04-21T10:19:32.324" v="2949" actId="14100"/>
        <pc:sldMkLst>
          <pc:docMk/>
          <pc:sldMk cId="1325199174" sldId="358"/>
        </pc:sldMkLst>
        <pc:spChg chg="mod">
          <ac:chgData name="Alessandro Bertarelli" userId="6412a529-1784-42d1-a98d-82eaa17a359d" providerId="ADAL" clId="{C5D34A9A-4A1F-4B15-98DB-9EAE1DC8CFBB}" dt="2023-04-21T10:18:46.341" v="2943" actId="20577"/>
          <ac:spMkLst>
            <pc:docMk/>
            <pc:sldMk cId="1325199174" sldId="358"/>
            <ac:spMk id="2" creationId="{6E4F244E-7951-651B-9100-90A11A4DFCB5}"/>
          </ac:spMkLst>
        </pc:spChg>
        <pc:picChg chg="del">
          <ac:chgData name="Alessandro Bertarelli" userId="6412a529-1784-42d1-a98d-82eaa17a359d" providerId="ADAL" clId="{C5D34A9A-4A1F-4B15-98DB-9EAE1DC8CFBB}" dt="2023-04-21T10:18:48.428" v="2944" actId="478"/>
          <ac:picMkLst>
            <pc:docMk/>
            <pc:sldMk cId="1325199174" sldId="358"/>
            <ac:picMk id="6" creationId="{81F331DC-E9DD-1C2E-F528-AF9C49041507}"/>
          </ac:picMkLst>
        </pc:picChg>
        <pc:picChg chg="add mod modCrop">
          <ac:chgData name="Alessandro Bertarelli" userId="6412a529-1784-42d1-a98d-82eaa17a359d" providerId="ADAL" clId="{C5D34A9A-4A1F-4B15-98DB-9EAE1DC8CFBB}" dt="2023-04-21T10:19:32.324" v="2949" actId="14100"/>
          <ac:picMkLst>
            <pc:docMk/>
            <pc:sldMk cId="1325199174" sldId="358"/>
            <ac:picMk id="7" creationId="{1E0893B2-78B0-ABC1-555A-3B92F16B718E}"/>
          </ac:picMkLst>
        </pc:picChg>
      </pc:sldChg>
      <pc:sldChg chg="addSp delSp modSp add mod">
        <pc:chgData name="Alessandro Bertarelli" userId="6412a529-1784-42d1-a98d-82eaa17a359d" providerId="ADAL" clId="{C5D34A9A-4A1F-4B15-98DB-9EAE1DC8CFBB}" dt="2023-04-21T10:22:20.956" v="2968" actId="14100"/>
        <pc:sldMkLst>
          <pc:docMk/>
          <pc:sldMk cId="395957783" sldId="359"/>
        </pc:sldMkLst>
        <pc:spChg chg="mod">
          <ac:chgData name="Alessandro Bertarelli" userId="6412a529-1784-42d1-a98d-82eaa17a359d" providerId="ADAL" clId="{C5D34A9A-4A1F-4B15-98DB-9EAE1DC8CFBB}" dt="2023-04-21T10:21:37.629" v="2958" actId="20577"/>
          <ac:spMkLst>
            <pc:docMk/>
            <pc:sldMk cId="395957783" sldId="359"/>
            <ac:spMk id="2" creationId="{6E4F244E-7951-651B-9100-90A11A4DFCB5}"/>
          </ac:spMkLst>
        </pc:spChg>
        <pc:picChg chg="del">
          <ac:chgData name="Alessandro Bertarelli" userId="6412a529-1784-42d1-a98d-82eaa17a359d" providerId="ADAL" clId="{C5D34A9A-4A1F-4B15-98DB-9EAE1DC8CFBB}" dt="2023-04-21T10:21:42.436" v="2959" actId="478"/>
          <ac:picMkLst>
            <pc:docMk/>
            <pc:sldMk cId="395957783" sldId="359"/>
            <ac:picMk id="6" creationId="{81F331DC-E9DD-1C2E-F528-AF9C49041507}"/>
          </ac:picMkLst>
        </pc:picChg>
        <pc:picChg chg="add mod modCrop">
          <ac:chgData name="Alessandro Bertarelli" userId="6412a529-1784-42d1-a98d-82eaa17a359d" providerId="ADAL" clId="{C5D34A9A-4A1F-4B15-98DB-9EAE1DC8CFBB}" dt="2023-04-21T10:22:20.956" v="2968" actId="14100"/>
          <ac:picMkLst>
            <pc:docMk/>
            <pc:sldMk cId="395957783" sldId="359"/>
            <ac:picMk id="7" creationId="{A2418F3C-8055-C105-B06B-9160BB5E76D7}"/>
          </ac:picMkLst>
        </pc:picChg>
      </pc:sldChg>
      <pc:sldChg chg="addSp delSp modSp add mod">
        <pc:chgData name="Alessandro Bertarelli" userId="6412a529-1784-42d1-a98d-82eaa17a359d" providerId="ADAL" clId="{C5D34A9A-4A1F-4B15-98DB-9EAE1DC8CFBB}" dt="2023-04-21T10:24:27.468" v="2986" actId="14100"/>
        <pc:sldMkLst>
          <pc:docMk/>
          <pc:sldMk cId="2982734364" sldId="360"/>
        </pc:sldMkLst>
        <pc:spChg chg="mod">
          <ac:chgData name="Alessandro Bertarelli" userId="6412a529-1784-42d1-a98d-82eaa17a359d" providerId="ADAL" clId="{C5D34A9A-4A1F-4B15-98DB-9EAE1DC8CFBB}" dt="2023-04-21T10:22:57.973" v="2978" actId="20577"/>
          <ac:spMkLst>
            <pc:docMk/>
            <pc:sldMk cId="2982734364" sldId="360"/>
            <ac:spMk id="2" creationId="{6E4F244E-7951-651B-9100-90A11A4DFCB5}"/>
          </ac:spMkLst>
        </pc:spChg>
        <pc:picChg chg="add mod modCrop">
          <ac:chgData name="Alessandro Bertarelli" userId="6412a529-1784-42d1-a98d-82eaa17a359d" providerId="ADAL" clId="{C5D34A9A-4A1F-4B15-98DB-9EAE1DC8CFBB}" dt="2023-04-21T10:24:27.468" v="2986" actId="14100"/>
          <ac:picMkLst>
            <pc:docMk/>
            <pc:sldMk cId="2982734364" sldId="360"/>
            <ac:picMk id="6" creationId="{1C881607-0DA1-6653-89B1-F5AE4907F8EF}"/>
          </ac:picMkLst>
        </pc:picChg>
        <pc:picChg chg="del">
          <ac:chgData name="Alessandro Bertarelli" userId="6412a529-1784-42d1-a98d-82eaa17a359d" providerId="ADAL" clId="{C5D34A9A-4A1F-4B15-98DB-9EAE1DC8CFBB}" dt="2023-04-21T10:23:01.852" v="2979" actId="478"/>
          <ac:picMkLst>
            <pc:docMk/>
            <pc:sldMk cId="2982734364" sldId="360"/>
            <ac:picMk id="7" creationId="{A2418F3C-8055-C105-B06B-9160BB5E76D7}"/>
          </ac:picMkLst>
        </pc:picChg>
      </pc:sldChg>
      <pc:sldChg chg="add del">
        <pc:chgData name="Alessandro Bertarelli" userId="6412a529-1784-42d1-a98d-82eaa17a359d" providerId="ADAL" clId="{C5D34A9A-4A1F-4B15-98DB-9EAE1DC8CFBB}" dt="2023-04-21T10:21:47.264" v="2961"/>
        <pc:sldMkLst>
          <pc:docMk/>
          <pc:sldMk cId="3733202250" sldId="3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42210F4D-CE2D-4A92-865C-86FCB0AE8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04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088" y="731838"/>
            <a:ext cx="6515100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58" y="4645456"/>
            <a:ext cx="5312759" cy="43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BAF184FA-2CE7-4B86-BCC9-6EF78E0CB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01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4192C-FA14-4CFD-9FF8-4DC9F6579FD7}" type="slidenum">
              <a:rPr lang="en-US" smtClean="0">
                <a:ea typeface="ＭＳ Ｐゴシック" pitchFamily="64" charset="-128"/>
              </a:rPr>
              <a:pPr/>
              <a:t>1</a:t>
            </a:fld>
            <a:endParaRPr lang="en-US">
              <a:ea typeface="ＭＳ Ｐゴシック" pitchFamily="64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8" y="731838"/>
            <a:ext cx="6515100" cy="3665537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709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2773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9384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>
              <a:latin typeface="Tahoma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325967" y="1533843"/>
            <a:ext cx="11513820" cy="4795837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93" y="6541452"/>
            <a:ext cx="12192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</a:defRPr>
            </a:lvl1pPr>
          </a:lstStyle>
          <a:p>
            <a:r>
              <a:rPr lang="en-GB">
                <a:solidFill>
                  <a:srgbClr val="C00000"/>
                </a:solidFill>
                <a:latin typeface="Tahoma" pitchFamily="34" charset="0"/>
              </a:rPr>
              <a:t>A. Bertarelli - 40 T HTS Solenoid Conceptual Study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7479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>
              <a:latin typeface="Tahoma"/>
            </a:endParaRPr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203200" y="6502400"/>
            <a:ext cx="11751733" cy="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3" name="Picture 2" descr="MUON Collider Collaboration - Annual Meeting">
            <a:extLst>
              <a:ext uri="{FF2B5EF4-FFF2-40B4-BE49-F238E27FC236}">
                <a16:creationId xmlns:a16="http://schemas.microsoft.com/office/drawing/2014/main" id="{EF15F920-ADFB-A7B3-D1F8-759FEBAEE8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900" y="107950"/>
            <a:ext cx="8890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72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5654" y="80628"/>
            <a:ext cx="8833908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200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768000" y="792000"/>
            <a:ext cx="11280000" cy="5544000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5413" y="6649326"/>
            <a:ext cx="8448939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300" b="1" kern="1200" spc="-20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GB" sz="1200"/>
              <a:t>A. Bertarelli - 40 T HTS Solenoid Conceptual Study</a:t>
            </a:r>
            <a:endParaRPr lang="en-GB" sz="1200" b="0" i="1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20470" y="6669361"/>
            <a:ext cx="1776197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US" sz="1300" b="1" kern="1200" spc="-20" baseline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720000"/>
            <a:ext cx="720000" cy="54108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2000" b="1">
                <a:solidFill>
                  <a:schemeClr val="bg1"/>
                </a:solidFill>
                <a:latin typeface="Helvetica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9381"/>
            <a:ext cx="720438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2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1103998" y="5940000"/>
            <a:ext cx="10751997" cy="720000"/>
          </a:xfrm>
          <a:prstGeom prst="rect">
            <a:avLst/>
          </a:prstGeom>
          <a:gradFill flip="none" rotWithShape="1">
            <a:gsLst>
              <a:gs pos="40000">
                <a:srgbClr val="315FA7"/>
              </a:gs>
              <a:gs pos="0">
                <a:srgbClr val="22529E"/>
              </a:gs>
              <a:gs pos="100000">
                <a:srgbClr val="A8C1EA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noProof="0">
                <a:solidFill>
                  <a:schemeClr val="bg1"/>
                </a:solidFill>
              </a:rPr>
              <a:t>Meeting on Muon Focusing Solenoid – 26.01.2023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437" y="8449079"/>
            <a:ext cx="288175" cy="216131"/>
          </a:xfrm>
          <a:prstGeom prst="rect">
            <a:avLst/>
          </a:prstGeom>
        </p:spPr>
      </p:pic>
      <p:pic>
        <p:nvPicPr>
          <p:cNvPr id="192514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39"/>
          <a:stretch/>
        </p:blipFill>
        <p:spPr bwMode="auto">
          <a:xfrm>
            <a:off x="383999" y="5940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37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62960" y="169864"/>
            <a:ext cx="621792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27051" y="188913"/>
            <a:ext cx="115146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it-IT" sz="1800">
              <a:solidFill>
                <a:srgbClr val="000000"/>
              </a:solidFill>
              <a:latin typeface="Arial" charset="0"/>
              <a:ea typeface="ＭＳ Ｐゴシック" pitchFamily="-111" charset="-128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1670051" y="96330"/>
            <a:ext cx="8100484" cy="1162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9384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>
              <a:latin typeface="Tahoma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2768" y="64580"/>
            <a:ext cx="1223224" cy="1188000"/>
          </a:xfrm>
          <a:prstGeom prst="rect">
            <a:avLst/>
          </a:prstGeom>
        </p:spPr>
      </p:pic>
      <p:sp>
        <p:nvSpPr>
          <p:cNvPr id="14" name="Line 33"/>
          <p:cNvSpPr>
            <a:spLocks noChangeShapeType="1"/>
          </p:cNvSpPr>
          <p:nvPr userDrawn="1"/>
        </p:nvSpPr>
        <p:spPr bwMode="auto">
          <a:xfrm>
            <a:off x="122766" y="1250950"/>
            <a:ext cx="12700" cy="275590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aseline="0">
          <a:solidFill>
            <a:srgbClr val="C0000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9pPr>
    </p:titleStyle>
    <p:bodyStyle>
      <a:lvl1pPr marL="263525" marR="0" indent="-263525" algn="l" defTabSz="914400" rtl="0" eaLnBrk="1" fontAlgn="base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57000"/>
        <a:buFontTx/>
        <a:buBlip>
          <a:blip r:embed="rId5"/>
        </a:buBlip>
        <a:tabLst/>
        <a:defRPr sz="2400" baseline="0">
          <a:solidFill>
            <a:srgbClr val="0070C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marL="742950" indent="-285750" algn="just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Ø"/>
        <a:defRPr sz="20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2pPr>
      <a:lvl3pPr marL="1257300" indent="-342900" algn="just" rtl="0" eaLnBrk="0" fontAlgn="base" hangingPunct="0">
        <a:spcBef>
          <a:spcPct val="50000"/>
        </a:spcBef>
        <a:spcAft>
          <a:spcPct val="0"/>
        </a:spcAft>
        <a:buFont typeface="+mj-lt"/>
        <a:buAutoNum type="arabicPeriod"/>
        <a:defRPr sz="18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3pPr>
      <a:lvl4pPr marL="1600200" indent="-228600" algn="just" rtl="0" eaLnBrk="0" fontAlgn="base" hangingPunct="0">
        <a:spcBef>
          <a:spcPct val="50000"/>
        </a:spcBef>
        <a:spcAft>
          <a:spcPct val="0"/>
        </a:spcAft>
        <a:buChar char="–"/>
        <a:defRPr sz="16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4pPr>
      <a:lvl5pPr marL="2057400" indent="-228600" algn="just" rtl="0" eaLnBrk="0" fontAlgn="base" hangingPunct="0">
        <a:spcBef>
          <a:spcPct val="50000"/>
        </a:spcBef>
        <a:spcAft>
          <a:spcPct val="0"/>
        </a:spcAft>
        <a:buChar char="»"/>
        <a:defRPr sz="14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5pPr>
      <a:lvl6pPr marL="25146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562045" y="0"/>
            <a:ext cx="9629955" cy="648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389467" y="6477000"/>
            <a:ext cx="11802533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719403" y="6649325"/>
            <a:ext cx="844893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300" b="1" kern="1200" spc="-20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GB" sz="1200"/>
              <a:t>A. Bertarelli - 40 T HTS Solenoid Conceptual Study</a:t>
            </a:r>
            <a:endParaRPr lang="en-GB" sz="1200" b="0" i="1"/>
          </a:p>
        </p:txBody>
      </p:sp>
      <p:pic>
        <p:nvPicPr>
          <p:cNvPr id="3" name="Picture 2" descr="MUON Collider Collaboration - Annual Meeting">
            <a:extLst>
              <a:ext uri="{FF2B5EF4-FFF2-40B4-BE49-F238E27FC236}">
                <a16:creationId xmlns:a16="http://schemas.microsoft.com/office/drawing/2014/main" id="{A7AC630B-A068-31B0-C1B2-47744D67DB8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59"/>
          <a:stretch/>
        </p:blipFill>
        <p:spPr bwMode="auto">
          <a:xfrm>
            <a:off x="0" y="0"/>
            <a:ext cx="1091044" cy="64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 descr="MUON Collider Collaboration - Annual Meeting">
            <a:extLst>
              <a:ext uri="{FF2B5EF4-FFF2-40B4-BE49-F238E27FC236}">
                <a16:creationId xmlns:a16="http://schemas.microsoft.com/office/drawing/2014/main" id="{29F6A9A5-7BD6-B156-A125-EAB9B1F81AD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00" b="-7745"/>
          <a:stretch/>
        </p:blipFill>
        <p:spPr bwMode="auto">
          <a:xfrm>
            <a:off x="1116000" y="0"/>
            <a:ext cx="1333500" cy="648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9121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136AF0-4AF5-D648-97EB-04182A213F70}"/>
              </a:ext>
            </a:extLst>
          </p:cNvPr>
          <p:cNvSpPr txBox="1"/>
          <p:nvPr/>
        </p:nvSpPr>
        <p:spPr>
          <a:xfrm>
            <a:off x="0" y="4706533"/>
            <a:ext cx="12269117" cy="400110"/>
          </a:xfrm>
          <a:prstGeom prst="rect">
            <a:avLst/>
          </a:prstGeom>
          <a:gradFill>
            <a:gsLst>
              <a:gs pos="0">
                <a:schemeClr val="bg1">
                  <a:alpha val="15000"/>
                </a:schemeClr>
              </a:gs>
              <a:gs pos="73000">
                <a:schemeClr val="bg1"/>
              </a:gs>
              <a:gs pos="83000">
                <a:schemeClr val="bg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22529E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A. Bertarelli on behalf of EN-MME</a:t>
            </a:r>
          </a:p>
        </p:txBody>
      </p:sp>
      <p:sp>
        <p:nvSpPr>
          <p:cNvPr id="2052" name="Rectangle 64"/>
          <p:cNvSpPr>
            <a:spLocks noChangeArrowheads="1"/>
          </p:cNvSpPr>
          <p:nvPr/>
        </p:nvSpPr>
        <p:spPr bwMode="auto">
          <a:xfrm>
            <a:off x="169818" y="2327224"/>
            <a:ext cx="12022182" cy="137467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5000"/>
                </a:schemeClr>
              </a:gs>
              <a:gs pos="73000">
                <a:schemeClr val="bg1">
                  <a:alpha val="78000"/>
                </a:schemeClr>
              </a:gs>
              <a:gs pos="83000">
                <a:schemeClr val="bg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en-US" sz="3600" b="1" dirty="0">
                <a:solidFill>
                  <a:srgbClr val="22529E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A Possible Concept for a 40 T HTS Solenoid</a:t>
            </a:r>
          </a:p>
        </p:txBody>
      </p:sp>
      <p:pic>
        <p:nvPicPr>
          <p:cNvPr id="2" name="Picture 2" descr="MUON Collider Collaboration - Annual Meeting">
            <a:extLst>
              <a:ext uri="{FF2B5EF4-FFF2-40B4-BE49-F238E27FC236}">
                <a16:creationId xmlns:a16="http://schemas.microsoft.com/office/drawing/2014/main" id="{7E59DDB0-BB95-7950-E9A5-A36520CA8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2141" y="71804"/>
            <a:ext cx="13335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esign-guidelines.web.cern.ch/sites/design-guidelines.web.cern.ch/files/u6/CERN-logo.jpg">
            <a:extLst>
              <a:ext uri="{FF2B5EF4-FFF2-40B4-BE49-F238E27FC236}">
                <a16:creationId xmlns:a16="http://schemas.microsoft.com/office/drawing/2014/main" id="{D39D0232-89E1-99AA-598B-391252618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39"/>
          <a:stretch/>
        </p:blipFill>
        <p:spPr bwMode="auto">
          <a:xfrm>
            <a:off x="169818" y="14304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Analysis: Coil Hoop Stresses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F331DC-E9DD-1C2E-F528-AF9C49041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618" t="13690" r="11778" b="40289"/>
          <a:stretch/>
        </p:blipFill>
        <p:spPr>
          <a:xfrm>
            <a:off x="862267" y="902430"/>
            <a:ext cx="10826969" cy="564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77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Analysis: Coil Hoop Strains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0893B2-78B0-ABC1-555A-3B92F16B71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309" t="13938" r="11160" b="40041"/>
          <a:stretch/>
        </p:blipFill>
        <p:spPr>
          <a:xfrm>
            <a:off x="768000" y="792000"/>
            <a:ext cx="11220638" cy="565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99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Analysis: Coil Shear Stresses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418F3C-8055-C105-B06B-9160BB5E76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387" t="13690" r="10387" b="39299"/>
          <a:stretch/>
        </p:blipFill>
        <p:spPr>
          <a:xfrm>
            <a:off x="857838" y="886137"/>
            <a:ext cx="11029641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7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Analysis: Coil Axial Stresses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81607-0DA1-6653-89B1-F5AE4907F8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541" t="13690" r="10851" b="38062"/>
          <a:stretch/>
        </p:blipFill>
        <p:spPr>
          <a:xfrm>
            <a:off x="799992" y="792000"/>
            <a:ext cx="10879818" cy="573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34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D9408-6BF8-0B00-AF34-B36B4C3E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next?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6A779-2B11-8008-23FC-9004F6E6D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E066D2D-13C2-20EA-A1EF-70902D58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- 40 T HTS Solenoid Conceptual Study</a:t>
            </a:r>
            <a:endParaRPr lang="en-GB" sz="1200" b="0" i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3E69AB0-15B0-27F6-C3F7-043D6533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84AF7-2B39-94F2-A044-8FE5077814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Proposal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40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F3FF38A-7044-A148-57E4-7EC8927A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E2644-7C89-A209-7C24-85C2AB204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/>
              <a:t>Introduction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/>
              <a:t>Analytical Calculations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/>
              <a:t>Finite Element Simulations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/>
              <a:t>What’s Next?</a:t>
            </a:r>
          </a:p>
          <a:p>
            <a:endParaRPr lang="en-GB" sz="200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D5075C-C60F-D01A-CA9D-4176039D7A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B9E81E-A8A9-5BAF-D43E-91756BE1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- 40 T HTS Solenoid Conceptual Study</a:t>
            </a:r>
            <a:endParaRPr lang="en-GB" sz="1200" b="0" i="1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689484-0113-B435-DE47-161C1BD2D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790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1188-BE53-A59E-63E3-073839D6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8D461-F7D7-AFD3-E124-C243E4489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00" y="792000"/>
            <a:ext cx="7690200" cy="5544000"/>
          </a:xfrm>
        </p:spPr>
        <p:txBody>
          <a:bodyPr/>
          <a:lstStyle/>
          <a:p>
            <a:r>
              <a:rPr lang="en-US" dirty="0"/>
              <a:t>A high radial compression is necessary to reduce hoop stresses and prevent tensile radial stresses on the HTS coil</a:t>
            </a:r>
          </a:p>
          <a:p>
            <a:r>
              <a:rPr lang="en-US" dirty="0"/>
              <a:t>Baseline concept is based on encapsulating all HTS coils in a thick cylindrical shell, relying on thermally-induced shrink fitting</a:t>
            </a:r>
          </a:p>
          <a:p>
            <a:pPr lvl="1"/>
            <a:r>
              <a:rPr lang="en-US" dirty="0"/>
              <a:t>This concept is very simple and effective, but requires tight tolerances (~ 2 MPa/µm) and cannot be adjusted</a:t>
            </a:r>
          </a:p>
          <a:p>
            <a:r>
              <a:rPr lang="en-US" dirty="0"/>
              <a:t>A possible alternative may rely on shrink-discs with conical surfaces</a:t>
            </a:r>
          </a:p>
          <a:p>
            <a:pPr lvl="1"/>
            <a:r>
              <a:rPr lang="en-US" dirty="0"/>
              <a:t>Pros: </a:t>
            </a:r>
          </a:p>
          <a:p>
            <a:pPr lvl="2"/>
            <a:r>
              <a:rPr lang="en-US" dirty="0"/>
              <a:t>Easily adjustable </a:t>
            </a:r>
          </a:p>
          <a:p>
            <a:pPr lvl="2"/>
            <a:r>
              <a:rPr lang="en-US" dirty="0"/>
              <a:t>Tolerances less critical (though still important), </a:t>
            </a:r>
          </a:p>
          <a:p>
            <a:pPr lvl="2"/>
            <a:r>
              <a:rPr lang="en-US" dirty="0"/>
              <a:t>Thicker coils packs can be assembled (up to 8 x 12 mm coils)</a:t>
            </a:r>
          </a:p>
          <a:p>
            <a:pPr lvl="1"/>
            <a:r>
              <a:rPr lang="en-US" dirty="0"/>
              <a:t> Cons:</a:t>
            </a:r>
          </a:p>
          <a:p>
            <a:pPr lvl="2"/>
            <a:r>
              <a:rPr lang="en-US" dirty="0"/>
              <a:t>Control of friction coefficient between conical surfaces is critical </a:t>
            </a:r>
            <a:r>
              <a:rPr lang="en-US" dirty="0">
                <a:sym typeface="Symbol" panose="05050102010706020507" pitchFamily="18" charset="2"/>
              </a:rPr>
              <a:t> if lubrication not admissible, hard coatings likely required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On thicker coil packs, boundary conditions induce some shear stresses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1AF8A5-79DA-88CA-539E-10968B0E7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7AC3F2-F096-0983-E080-2AAC070B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- 40 T HTS Solenoid Conceptual Study</a:t>
            </a:r>
            <a:endParaRPr lang="en-GB" sz="1200" b="0" i="1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9DC1A6-DF8D-7F68-A6D9-6913EEB0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629B7E-5233-9536-B854-A20BE5CD8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29" r="10303"/>
          <a:stretch/>
        </p:blipFill>
        <p:spPr>
          <a:xfrm>
            <a:off x="8829768" y="720000"/>
            <a:ext cx="2754334" cy="29998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1FDCAE-B3D1-97DC-60B3-8ADF83675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1836" y="4033140"/>
            <a:ext cx="2924751" cy="276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72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1188-BE53-A59E-63E3-073839D6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Admissible Stresses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8D461-F7D7-AFD3-E124-C243E4489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00" y="792000"/>
            <a:ext cx="7257493" cy="5544000"/>
          </a:xfrm>
        </p:spPr>
        <p:txBody>
          <a:bodyPr/>
          <a:lstStyle/>
          <a:p>
            <a:r>
              <a:rPr lang="en-US" dirty="0" err="1"/>
              <a:t>Anistropic</a:t>
            </a:r>
            <a:r>
              <a:rPr lang="en-US" dirty="0"/>
              <a:t> nature of HTS tape complicates stress analysis and assessment</a:t>
            </a:r>
          </a:p>
          <a:p>
            <a:r>
              <a:rPr lang="en-US" dirty="0"/>
              <a:t>Based on (incomplete) literature review, main assumptions are:</a:t>
            </a:r>
          </a:p>
          <a:p>
            <a:pPr lvl="1"/>
            <a:r>
              <a:rPr lang="en-US" dirty="0"/>
              <a:t>In-plane tension limit is high ( &gt; 700 MPa)</a:t>
            </a:r>
          </a:p>
          <a:p>
            <a:pPr lvl="1"/>
            <a:r>
              <a:rPr lang="en-US" dirty="0"/>
              <a:t>Hoop tensile strain limit is ~0.4%</a:t>
            </a:r>
          </a:p>
          <a:p>
            <a:pPr lvl="1"/>
            <a:r>
              <a:rPr lang="en-US" dirty="0"/>
              <a:t>In-plane compression limit is not known (recent paper by Gupta seems to imply - 167 MPa is acceptable)</a:t>
            </a:r>
          </a:p>
          <a:p>
            <a:pPr lvl="1"/>
            <a:r>
              <a:rPr lang="en-US" dirty="0"/>
              <a:t>Radial tensile stress components to be avoided (what about 10-100 MPa limit?)</a:t>
            </a:r>
          </a:p>
          <a:p>
            <a:pPr lvl="1"/>
            <a:r>
              <a:rPr lang="en-US" dirty="0"/>
              <a:t>Shear stress limit is low but not zero (&gt; 19 MPa)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7AC3F2-F096-0983-E080-2AAC070B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- 40 T HTS Solenoid Conceptual Study</a:t>
            </a:r>
            <a:endParaRPr lang="en-GB" sz="1200" b="0" i="1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9DC1A6-DF8D-7F68-A6D9-6913EEB0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1AF8A5-79DA-88CA-539E-10968B0E7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25618B-E762-E365-B50C-ED7AC1DC1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018" y="920307"/>
            <a:ext cx="3358911" cy="36353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37E5F1-9CF9-3BEB-0EA5-F8F670C2C98F}"/>
              </a:ext>
            </a:extLst>
          </p:cNvPr>
          <p:cNvSpPr txBox="1"/>
          <p:nvPr/>
        </p:nvSpPr>
        <p:spPr>
          <a:xfrm>
            <a:off x="8737756" y="4668942"/>
            <a:ext cx="33589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latin typeface="+mn-lt"/>
              </a:rPr>
              <a:t>Hideaki Maeda and Yoshinori Yanagisawa IEEE TAS, VOL. 24, NO. 3, JUNE 2014</a:t>
            </a:r>
            <a:endParaRPr lang="en-GB" sz="10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79C703D-7B56-EAED-227D-91D947E49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879" y="4069340"/>
            <a:ext cx="3852614" cy="270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7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57E59-90EF-AC39-F24C-8B28106A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7181E-F904-DC64-E941-F3F7CBAC5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36E4E-CF56-BB9A-F03D-F04DCFA18A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D298A9-483C-5397-8418-F4ADAD97B5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47" t="14857" r="50474" b="5428"/>
          <a:stretch/>
        </p:blipFill>
        <p:spPr>
          <a:xfrm>
            <a:off x="1355270" y="954055"/>
            <a:ext cx="8768444" cy="558931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E45E5F-FCD9-BFB9-822A-CC26C275A76A}"/>
              </a:ext>
            </a:extLst>
          </p:cNvPr>
          <p:cNvSpPr txBox="1"/>
          <p:nvPr/>
        </p:nvSpPr>
        <p:spPr>
          <a:xfrm>
            <a:off x="6519030" y="5880482"/>
            <a:ext cx="1681843" cy="2308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Symmetry Plane (XZ)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5CD193-6A28-6481-D109-C17C74DA0E5C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519030" y="5129111"/>
            <a:ext cx="840922" cy="751371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470BFB-D8EF-7847-DD83-8752CDDB9853}"/>
              </a:ext>
            </a:extLst>
          </p:cNvPr>
          <p:cNvSpPr txBox="1"/>
          <p:nvPr/>
        </p:nvSpPr>
        <p:spPr>
          <a:xfrm>
            <a:off x="9529298" y="5094974"/>
            <a:ext cx="1681843" cy="3693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High Strength Inconel 718 Disk and Wedge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012377-14F6-D75C-2F79-6AA04FC09EC7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847455" y="4552407"/>
            <a:ext cx="1681843" cy="727233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5CEB3B6-D6D7-0B1F-5501-7255ABAD24B8}"/>
              </a:ext>
            </a:extLst>
          </p:cNvPr>
          <p:cNvSpPr txBox="1"/>
          <p:nvPr/>
        </p:nvSpPr>
        <p:spPr>
          <a:xfrm>
            <a:off x="7153328" y="977518"/>
            <a:ext cx="1681843" cy="3693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16 x M16x1.5 High Strength Bolts (not shown)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84C3DA-B6EC-BD41-4F79-09EACBB0C30D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994249" y="1346850"/>
            <a:ext cx="1" cy="1673936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5ECA15A-7065-5AE1-E1CF-22405459E61B}"/>
              </a:ext>
            </a:extLst>
          </p:cNvPr>
          <p:cNvSpPr txBox="1"/>
          <p:nvPr/>
        </p:nvSpPr>
        <p:spPr>
          <a:xfrm>
            <a:off x="2134732" y="5626566"/>
            <a:ext cx="1681843" cy="3693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2 x 4 HTS Coils </a:t>
            </a:r>
            <a:br>
              <a:rPr lang="en-US" dirty="0"/>
            </a:br>
            <a:r>
              <a:rPr lang="en-US" dirty="0"/>
              <a:t>(12 mm tape)</a:t>
            </a:r>
            <a:endParaRPr lang="en-GB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6E2BF4-DCAB-48DA-DF23-D4E615DBB872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2975654" y="5021036"/>
            <a:ext cx="1354942" cy="605530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A2C780-DBE1-066B-A1BC-4176E4ACE321}"/>
              </a:ext>
            </a:extLst>
          </p:cNvPr>
          <p:cNvCxnSpPr>
            <a:cxnSpLocks/>
          </p:cNvCxnSpPr>
          <p:nvPr/>
        </p:nvCxnSpPr>
        <p:spPr>
          <a:xfrm flipV="1">
            <a:off x="3128054" y="5173436"/>
            <a:ext cx="1354942" cy="605530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31368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3320-371F-8EDA-748A-5025213F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70E63-0849-2108-323B-CD7D00A2B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E88103-55BE-6567-388A-3F299278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FFC8072-BF23-08AB-0B4F-AE3573526250}"/>
              </a:ext>
            </a:extLst>
          </p:cNvPr>
          <p:cNvGrpSpPr/>
          <p:nvPr/>
        </p:nvGrpSpPr>
        <p:grpSpPr>
          <a:xfrm>
            <a:off x="2330001" y="792000"/>
            <a:ext cx="9776175" cy="6182564"/>
            <a:chOff x="1519912" y="792000"/>
            <a:chExt cx="9776175" cy="61825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9DFC6D-CEDB-C359-7C6B-76705F089A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468" t="13750" r="50000" b="6250"/>
            <a:stretch/>
          </p:blipFill>
          <p:spPr>
            <a:xfrm>
              <a:off x="1519912" y="792000"/>
              <a:ext cx="9776175" cy="618256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AF5F533-0588-3104-5459-6981306BCD20}"/>
                </a:ext>
              </a:extLst>
            </p:cNvPr>
            <p:cNvSpPr/>
            <p:nvPr/>
          </p:nvSpPr>
          <p:spPr>
            <a:xfrm>
              <a:off x="2620832" y="5184000"/>
              <a:ext cx="72000" cy="8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2E51B3-A58E-C136-A071-96CBE6F4DA28}"/>
                </a:ext>
              </a:extLst>
            </p:cNvPr>
            <p:cNvSpPr/>
            <p:nvPr/>
          </p:nvSpPr>
          <p:spPr>
            <a:xfrm>
              <a:off x="2620832" y="4248000"/>
              <a:ext cx="72000" cy="8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3584813-B150-8C21-9ECE-C9B166C81B08}"/>
                </a:ext>
              </a:extLst>
            </p:cNvPr>
            <p:cNvSpPr/>
            <p:nvPr/>
          </p:nvSpPr>
          <p:spPr>
            <a:xfrm>
              <a:off x="2620832" y="3256622"/>
              <a:ext cx="72000" cy="90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495E732-D6C2-4DE4-BA11-715A3E8F27F9}"/>
                </a:ext>
              </a:extLst>
            </p:cNvPr>
            <p:cNvSpPr/>
            <p:nvPr/>
          </p:nvSpPr>
          <p:spPr>
            <a:xfrm>
              <a:off x="2620832" y="2252936"/>
              <a:ext cx="72000" cy="90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E1C0D8-1293-E47F-3821-834AA73193B3}"/>
                </a:ext>
              </a:extLst>
            </p:cNvPr>
            <p:cNvSpPr/>
            <p:nvPr/>
          </p:nvSpPr>
          <p:spPr>
            <a:xfrm>
              <a:off x="2620832" y="1280936"/>
              <a:ext cx="72000" cy="90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DA393EE-128B-8AB5-A920-F07FBF2F7ED3}"/>
              </a:ext>
            </a:extLst>
          </p:cNvPr>
          <p:cNvSpPr txBox="1"/>
          <p:nvPr/>
        </p:nvSpPr>
        <p:spPr>
          <a:xfrm>
            <a:off x="630990" y="5582695"/>
            <a:ext cx="1681843" cy="2308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Inner Coil Splices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AF329B-D1BE-609F-F846-1A35ED8EEF28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2312833" y="5447323"/>
            <a:ext cx="1118088" cy="250788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1F249AF-9935-BF11-B9BB-4F07B14A3BE7}"/>
              </a:ext>
            </a:extLst>
          </p:cNvPr>
          <p:cNvSpPr txBox="1"/>
          <p:nvPr/>
        </p:nvSpPr>
        <p:spPr>
          <a:xfrm>
            <a:off x="1009245" y="1492178"/>
            <a:ext cx="1966409" cy="12541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algn="l">
              <a:spcAft>
                <a:spcPts val="300"/>
              </a:spcAft>
            </a:pPr>
            <a:r>
              <a:rPr lang="en-US" sz="1050" dirty="0"/>
              <a:t>Main Dimensions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IR 30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OR 90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Outer Disc </a:t>
            </a:r>
            <a:r>
              <a:rPr lang="en-GB" sz="1050" dirty="0" err="1"/>
              <a:t>Dia</a:t>
            </a:r>
            <a:r>
              <a:rPr lang="en-GB" sz="1050" dirty="0"/>
              <a:t> 500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Pack Height 112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93882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with Double Symmetry BC (Long Solenoid)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377F46-44C4-877F-8782-A6D27CB521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54" t="12520" b="30071"/>
          <a:stretch/>
        </p:blipFill>
        <p:spPr>
          <a:xfrm>
            <a:off x="1216057" y="867266"/>
            <a:ext cx="9841584" cy="574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321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with Single Symmetry BC (Short Solenoid)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A1E4A6-01E9-0222-DEE1-7306583F73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102" t="12550" b="36667"/>
          <a:stretch/>
        </p:blipFill>
        <p:spPr>
          <a:xfrm>
            <a:off x="720000" y="792000"/>
            <a:ext cx="10931530" cy="56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3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Analysis Boundary Conditions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8E7C60-E923-3782-0A1F-35C8B39F3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42" t="13690" r="5800" b="38309"/>
          <a:stretch/>
        </p:blipFill>
        <p:spPr>
          <a:xfrm>
            <a:off x="0" y="791999"/>
            <a:ext cx="12192000" cy="54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82344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427</Words>
  <Application>Microsoft Office PowerPoint</Application>
  <PresentationFormat>Widescreen</PresentationFormat>
  <Paragraphs>65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Narrow</vt:lpstr>
      <vt:lpstr>Calibri</vt:lpstr>
      <vt:lpstr>Helvetica</vt:lpstr>
      <vt:lpstr>Tahoma</vt:lpstr>
      <vt:lpstr>Times New Roman</vt:lpstr>
      <vt:lpstr>Wingdings</vt:lpstr>
      <vt:lpstr>1_Default Design</vt:lpstr>
      <vt:lpstr>2_Struttura predefinita</vt:lpstr>
      <vt:lpstr>PowerPoint Presentation</vt:lpstr>
      <vt:lpstr>Outline</vt:lpstr>
      <vt:lpstr>Basics</vt:lpstr>
      <vt:lpstr>HTS Admissible Stresses</vt:lpstr>
      <vt:lpstr>PowerPoint Presentation</vt:lpstr>
      <vt:lpstr>PowerPoint Presentation</vt:lpstr>
      <vt:lpstr>Magnetic Field with Double Symmetry BC (Long Solenoid)</vt:lpstr>
      <vt:lpstr>Magnetic Field with Single Symmetry BC (Short Solenoid)</vt:lpstr>
      <vt:lpstr>Mechanical Analysis Boundary Conditions</vt:lpstr>
      <vt:lpstr>Mechanical Analysis: Coil Hoop Stresses</vt:lpstr>
      <vt:lpstr>Mechanical Analysis: Coil Hoop Strains</vt:lpstr>
      <vt:lpstr>Mechanical Analysis: Coil Shear Stresses</vt:lpstr>
      <vt:lpstr>Mechanical Analysis: Coil Axial Stresses</vt:lpstr>
      <vt:lpstr>What’s next?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Alessandro Bertarelli</cp:lastModifiedBy>
  <cp:revision>3</cp:revision>
  <cp:lastPrinted>2018-03-29T16:09:25Z</cp:lastPrinted>
  <dcterms:created xsi:type="dcterms:W3CDTF">2010-05-06T21:18:47Z</dcterms:created>
  <dcterms:modified xsi:type="dcterms:W3CDTF">2023-04-21T10:24:33Z</dcterms:modified>
</cp:coreProperties>
</file>