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1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C66F1-9CCF-76C3-270D-85A4C2BAE2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A7EB35-F8E2-1830-78FB-29A3C90973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0088F-CBF6-01FC-5B74-8D771573C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2DBAB-31E8-435C-A8C6-4DC5854DF76A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57A757-D917-6FBB-A3AA-67411C63B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5805C-6A7A-7005-C160-54C4DBE72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7D249-BF28-4B47-B109-C6C057FAE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156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EC772-15C0-EB86-230E-EAEF5156D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05AA8B-AE27-BE0F-DD26-BB88D0870A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53BACF-C779-B4B9-C71E-A8A101AFC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2DBAB-31E8-435C-A8C6-4DC5854DF76A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A2C2FD-7942-4EC7-0AAB-48915812B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3709DC-9C2A-55EB-34B5-C042208EE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7D249-BF28-4B47-B109-C6C057FAE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250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44FE95-8035-1B1A-06D4-5B13A7F76E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E897C3-0D6A-36CB-708D-4DD855AE44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2B36B-2CA1-9AE1-3305-E7217743C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2DBAB-31E8-435C-A8C6-4DC5854DF76A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E9A5B7-DDC3-0B91-18ED-70AD7E0F2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FBBC0F-AB29-9D4F-A8DA-6ECC45333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7D249-BF28-4B47-B109-C6C057FAE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80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AC89E-916C-8DBC-C243-AE6C05358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7B9413-8AFB-5D93-453A-FD622D7089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B17EA-E577-62AD-F5B5-F4015EF18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2DBAB-31E8-435C-A8C6-4DC5854DF76A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13FEB7-7600-AEFB-FFB7-BE9C84799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FF16A3-586E-C1E4-57F3-ED5573F68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7D249-BF28-4B47-B109-C6C057FAE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753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229DF-22E2-8BB9-4F99-00AF1E6F9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FBB9E0-1745-3050-C311-1964E99677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388640-BF15-777D-0031-0C74B5FA7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2DBAB-31E8-435C-A8C6-4DC5854DF76A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BB0B7D-98A3-4526-9C4F-F429C9CE4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321235-8FC5-CC63-5F94-5B79BB714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7D249-BF28-4B47-B109-C6C057FAE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496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A7784-A51F-742A-DDBC-183AC7234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9A1854-52DC-A96F-EA0A-088FB6E275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6A6D9C-7418-DBC6-3771-2606770118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776D57-9FE6-1454-F066-4C3D30E0F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2DBAB-31E8-435C-A8C6-4DC5854DF76A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C22E66-2B5E-4808-0E31-5046DF1E1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508FCD-E51E-687C-3FC3-40A10B848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7D249-BF28-4B47-B109-C6C057FAE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991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87FBB-36DE-3FA0-2682-1F1CBBD79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485304-6FB2-085F-8851-8007C22ED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06A412-0A9C-6F35-EF9C-15363392CD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2F26C7-4BC8-8072-88E0-137E7271B0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EFF7AC-661C-4C97-76DB-08D719C562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1A452D-4935-C4AD-924C-7DEA6CC86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2DBAB-31E8-435C-A8C6-4DC5854DF76A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0A4144-4FD0-6ED6-69E7-5C5C8378A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BE7A4F-DF93-0DF8-DC28-1646EFFDA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7D249-BF28-4B47-B109-C6C057FAE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139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4595C-33C7-97A9-BD3C-17C246586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998AA8-5995-3910-F04E-BA8DA9D86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2DBAB-31E8-435C-A8C6-4DC5854DF76A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D0EDA7-4F45-4C6C-1C53-474FEB390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3357A3-F1EA-EF45-352E-0B834B89C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7D249-BF28-4B47-B109-C6C057FAE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330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096B9C-2A53-FC45-3D06-6186042FD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2DBAB-31E8-435C-A8C6-4DC5854DF76A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F39B52-D4E1-1740-A860-527BB38A3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AF6698-E53B-D65C-E477-C087EC685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7D249-BF28-4B47-B109-C6C057FAE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570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15DD5-C605-9F55-6A8C-A6AE3F52E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6C8874-26D7-A3BB-E39D-BF1D660814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490645-1D0D-093E-57A5-468926DACD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52AEEC-2A6F-5D74-7710-B0C7BE219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2DBAB-31E8-435C-A8C6-4DC5854DF76A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1B5611-3FDF-1D63-05A8-239F5B1B1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AD249F-9950-B9EF-F618-56DA06923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7D249-BF28-4B47-B109-C6C057FAE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279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52736-C212-7614-5CD1-795187096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80C5B4-2182-4621-BEB3-A013BA3F42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6E0FB5-D4AC-84FB-37CC-8B1FB8B1FB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C5FD68-E52E-739B-6639-87A96FACC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2DBAB-31E8-435C-A8C6-4DC5854DF76A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71178A-2D52-149D-5446-01A32282D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64232A-DAF9-E4FC-7F6C-C91620DDF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7D249-BF28-4B47-B109-C6C057FAE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987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ED79DC-FEEC-F3E5-8E75-9963F9E5E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734B27-B24F-9D3D-3409-19F4D75BE9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2A1AA9-CE58-4A50-5E9B-1C4039B113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2DBAB-31E8-435C-A8C6-4DC5854DF76A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F713B0-5824-1DD0-C4ED-492258E369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69CA12-3E52-DA17-37E2-510EB68AF3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7D249-BF28-4B47-B109-C6C057FAE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7969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copus.com/record/display.uri?eid=2-s2.0-85145359068&amp;origin=resultslist&amp;sort=plf-f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A1458-FC62-DEDB-171A-05D0730F11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4903" y="99808"/>
            <a:ext cx="9979742" cy="745765"/>
          </a:xfrm>
        </p:spPr>
        <p:txBody>
          <a:bodyPr>
            <a:normAutofit fontScale="90000"/>
          </a:bodyPr>
          <a:lstStyle/>
          <a:p>
            <a:r>
              <a:rPr lang="en-GB" dirty="0"/>
              <a:t>Atomic, molecular, optical physics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48C4A8-7086-5D28-F29D-7B11B910BB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4903" y="845574"/>
            <a:ext cx="10412362" cy="5794630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x 30 mins talk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Prof. </a:t>
            </a:r>
            <a:r>
              <a:rPr lang="en-GB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Crepin</a:t>
            </a: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T. </a:t>
            </a:r>
            <a:r>
              <a:rPr lang="en-GB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Kofane</a:t>
            </a: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en-GB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Yaounde</a:t>
            </a: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Cameroon) -- AMO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Dr.</a:t>
            </a: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Maria </a:t>
            </a:r>
            <a:r>
              <a:rPr lang="en-GB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Schuld</a:t>
            </a: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(South Africa, Xanadu) --- QML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Dr.</a:t>
            </a: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Collins </a:t>
            </a:r>
            <a:r>
              <a:rPr lang="en-GB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Akosa</a:t>
            </a: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(Japan) -- AMO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 x 20 mins talks</a:t>
            </a:r>
            <a:endParaRPr lang="en-GB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Bienvenu </a:t>
            </a:r>
            <a:r>
              <a:rPr lang="en-GB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Ndagano</a:t>
            </a: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(residence in Germany) – Quantum/optics sensing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Zakaria </a:t>
            </a:r>
            <a:r>
              <a:rPr lang="en-GB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Dahbi</a:t>
            </a: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(Morocco) – Quantum dots + open quantum system</a:t>
            </a:r>
          </a:p>
          <a:p>
            <a:pPr>
              <a:lnSpc>
                <a:spcPct val="107000"/>
              </a:lnSpc>
              <a:spcBef>
                <a:spcPts val="200"/>
              </a:spcBef>
            </a:pPr>
            <a:r>
              <a:rPr lang="en-GB" sz="2000" b="1" i="1" dirty="0">
                <a:solidFill>
                  <a:srgbClr val="2F54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Abd-El-Fattah, Zakaria M (Egypt) -- </a:t>
            </a:r>
            <a:r>
              <a:rPr lang="en-GB" sz="2000" b="1" i="1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Engineering quantum states and electronic landscapes through surface molecular nanoarchitectures</a:t>
            </a:r>
            <a:endParaRPr lang="en-GB" sz="2000" b="1" i="1" dirty="0">
              <a:solidFill>
                <a:srgbClr val="2F5496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Lionel </a:t>
            </a:r>
            <a:r>
              <a:rPr lang="en-GB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Tenemeza</a:t>
            </a: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Kenfack</a:t>
            </a: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(Cameroon) – </a:t>
            </a:r>
          </a:p>
          <a:p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Collins </a:t>
            </a:r>
            <a:r>
              <a:rPr lang="en-GB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Edet</a:t>
            </a: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--</a:t>
            </a:r>
            <a:endParaRPr lang="en-GB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97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102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Atomic, molecular, optical physics</vt:lpstr>
    </vt:vector>
  </TitlesOfParts>
  <Company>Newcastle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Atomic, molecular, optical physics</dc:title>
  <dc:creator>Obinna Abah</dc:creator>
  <cp:lastModifiedBy>Obinna Abah</cp:lastModifiedBy>
  <cp:revision>1</cp:revision>
  <dcterms:created xsi:type="dcterms:W3CDTF">2023-04-25T13:58:40Z</dcterms:created>
  <dcterms:modified xsi:type="dcterms:W3CDTF">2023-04-25T14:35:13Z</dcterms:modified>
</cp:coreProperties>
</file>