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89014" autoAdjust="0"/>
  </p:normalViewPr>
  <p:slideViewPr>
    <p:cSldViewPr>
      <p:cViewPr varScale="1">
        <p:scale>
          <a:sx n="146" d="100"/>
          <a:sy n="146" d="100"/>
        </p:scale>
        <p:origin x="1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r>
              <a:rPr lang="en-US" dirty="0"/>
              <a:t>“No phone”</a:t>
            </a:r>
            <a:r>
              <a:rPr lang="en-US" baseline="0" dirty="0"/>
              <a:t> icon - http://</a:t>
            </a:r>
            <a:r>
              <a:rPr lang="en-US" baseline="0" dirty="0" err="1"/>
              <a:t>www.clker.com</a:t>
            </a:r>
            <a:r>
              <a:rPr lang="en-US" baseline="0" dirty="0"/>
              <a:t>/clipart-16506.html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endParaRPr lang="en-US" dirty="0"/>
          </a:p>
          <a:p>
            <a:r>
              <a:rPr lang="en-US" dirty="0"/>
              <a:t>Talks list</a:t>
            </a:r>
            <a:r>
              <a:rPr lang="en-US" baseline="0" dirty="0"/>
              <a:t> generated with:</a:t>
            </a:r>
          </a:p>
          <a:p>
            <a:r>
              <a:rPr lang="en-US" baseline="0" dirty="0"/>
              <a:t>$ node </a:t>
            </a:r>
            <a:r>
              <a:rPr lang="en-US" baseline="0" dirty="0" err="1"/>
              <a:t>agenda.js</a:t>
            </a:r>
            <a:r>
              <a:rPr lang="en-US" baseline="0" dirty="0"/>
              <a:t> $EVENT </a:t>
            </a:r>
            <a:r>
              <a:rPr lang="en-US" baseline="0" dirty="0" err="1"/>
              <a:t>powerpoint</a:t>
            </a:r>
            <a:r>
              <a:rPr lang="en-US" baseline="0" dirty="0"/>
              <a:t> | mail </a:t>
            </a:r>
            <a:r>
              <a:rPr lang="en-US" baseline="0" dirty="0" err="1"/>
              <a:t>Seb.L@cern.ch</a:t>
            </a:r>
            <a:endParaRPr lang="en-US" baseline="0" dirty="0"/>
          </a:p>
          <a:p>
            <a:r>
              <a:rPr lang="en-US" baseline="0" dirty="0"/>
              <a:t>See more at https://</a:t>
            </a:r>
            <a:r>
              <a:rPr lang="en-US" baseline="0" dirty="0" err="1"/>
              <a:t>gitlab.cern.ch</a:t>
            </a:r>
            <a:r>
              <a:rPr lang="en-US" baseline="0" dirty="0"/>
              <a:t>/</a:t>
            </a:r>
            <a:r>
              <a:rPr lang="en-US" baseline="0" dirty="0" err="1"/>
              <a:t>slopiens</a:t>
            </a:r>
            <a:r>
              <a:rPr lang="en-US" baseline="0" dirty="0"/>
              <a:t>/ITLT/blob/master/</a:t>
            </a:r>
            <a:r>
              <a:rPr lang="en-US" baseline="0" dirty="0" err="1"/>
              <a:t>README.md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lightning-talk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ategory/5419" TargetMode="External"/><Relationship Id="rId5" Type="http://schemas.openxmlformats.org/officeDocument/2006/relationships/hyperlink" Target="https://twiki.cern.ch/twiki/bin/viewauth/IT/LightningTalks/WebHome" TargetMode="External"/><Relationship Id="rId4" Type="http://schemas.openxmlformats.org/officeDocument/2006/relationships/hyperlink" Target="http://twiki.cern.ch/IT/LightningTal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#24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6 talks on computing/IT topics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talk is 5 minutes + 2 minute Q&amp;A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future 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#25 – Autumn 2023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lightning-talks@cern.ch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0983DF-79AF-6310-06B3-2EDC9F4CD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#24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07504" y="987574"/>
            <a:ext cx="8856984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"How to build your mech keyboard"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Javier Ferrer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"Ditching Vim for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Kakoune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Robert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Vasek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"Query your Cloud Infrastructure interactively with Steampipe!"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Jack Henschel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"Play right with Playwright: Easy UI testing"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Elizaveta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Ragozina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"Open Source It Right (with REUSE and SPDX)"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Giacomo Tenaglia 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"Malware intelligence analysis for better Windows protection @ CERN"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Roman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Sumailov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 bwMode="auto">
          <a:xfrm>
            <a:off x="8238562" y="4609033"/>
            <a:ext cx="725199" cy="17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600" b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Start</a:t>
            </a:r>
            <a:endParaRPr lang="en-GB" sz="600" b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#24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snacks  :-)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ITLT #25 – Autumn 2023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lightning-talks@cern.ch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lightning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167594"/>
            <a:ext cx="8744843" cy="372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will…</a:t>
            </a: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Twiki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4"/>
              </a:rPr>
              <a:t>http://twiki.cern.ch/IT/LightningTalks</a:t>
            </a:r>
            <a:endParaRPr lang="en-US" sz="1800" dirty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Indico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6"/>
              </a:rPr>
              <a:t>http://indico.cern.ch/category/5419</a:t>
            </a:r>
            <a:r>
              <a:rPr lang="en-US" sz="1800" dirty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at:</a:t>
            </a:r>
            <a:br>
              <a:rPr lang="en-US" sz="1800" dirty="0"/>
            </a:br>
            <a:r>
              <a:rPr lang="en-US" sz="1800" dirty="0">
                <a:hlinkClick r:id="rId7"/>
              </a:rPr>
              <a:t>lightning-talks@cern.ch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r="http://schemas.openxmlformats.org/officeDocument/2006/relationships" xmlns:p="http://schemas.openxmlformats.org/presentationml/2006/main"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r="http://schemas.openxmlformats.org/officeDocument/2006/relationships" xmlns:p="http://schemas.openxmlformats.org/presentationml/2006/main"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360363" algn="l">
          <a:lnSpc>
            <a:spcPct val="90000"/>
          </a:lnSpc>
          <a:spcBef>
            <a:spcPts val="400"/>
          </a:spcBef>
          <a:tabLst>
            <a:tab pos="625475" algn="l"/>
          </a:tabLst>
          <a:defRPr sz="1400" dirty="0">
            <a:solidFill>
              <a:schemeClr val="bg1"/>
            </a:solidFill>
            <a:effectLst>
              <a:outerShdw blurRad="50800" dir="2700000" algn="tl" rotWithShape="0">
                <a:srgbClr val="000000">
                  <a:alpha val="43000"/>
                </a:srgbClr>
              </a:outerShdw>
            </a:effectLst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8634</TotalTime>
  <Words>594</Words>
  <Application>Microsoft Macintosh PowerPoint</Application>
  <PresentationFormat>On-screen Show (16:9)</PresentationFormat>
  <Paragraphs>77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Modèle par défaut</vt:lpstr>
      <vt:lpstr>Welcome to  IT Lightning Talks  session #24</vt:lpstr>
      <vt:lpstr>Welcome to  IT Lightning Talks  session #24</vt:lpstr>
      <vt:lpstr>Thank you for participating in  IT Lightning Talks  session #24</vt:lpstr>
      <vt:lpstr>Propose a lightning talk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Pedro Ferreira</cp:lastModifiedBy>
  <cp:revision>522</cp:revision>
  <cp:lastPrinted>2014-01-28T11:57:09Z</cp:lastPrinted>
  <dcterms:created xsi:type="dcterms:W3CDTF">2007-01-03T21:50:59Z</dcterms:created>
  <dcterms:modified xsi:type="dcterms:W3CDTF">2023-06-09T07:50:20Z</dcterms:modified>
  <cp:category/>
</cp:coreProperties>
</file>