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tmp" ContentType="image/p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744" r:id="rId4"/>
  </p:sldMasterIdLst>
  <p:notesMasterIdLst>
    <p:notesMasterId r:id="rId22"/>
  </p:notesMasterIdLst>
  <p:handoutMasterIdLst>
    <p:handoutMasterId r:id="rId23"/>
  </p:handoutMasterIdLst>
  <p:sldIdLst>
    <p:sldId id="256" r:id="rId5"/>
    <p:sldId id="278" r:id="rId6"/>
    <p:sldId id="283" r:id="rId7"/>
    <p:sldId id="295" r:id="rId8"/>
    <p:sldId id="298" r:id="rId9"/>
    <p:sldId id="290" r:id="rId10"/>
    <p:sldId id="282" r:id="rId11"/>
    <p:sldId id="288" r:id="rId12"/>
    <p:sldId id="296" r:id="rId13"/>
    <p:sldId id="297" r:id="rId14"/>
    <p:sldId id="280" r:id="rId15"/>
    <p:sldId id="291" r:id="rId16"/>
    <p:sldId id="281" r:id="rId17"/>
    <p:sldId id="292" r:id="rId18"/>
    <p:sldId id="293" r:id="rId19"/>
    <p:sldId id="294" r:id="rId20"/>
    <p:sldId id="274" r:id="rId21"/>
  </p:sldIdLst>
  <p:sldSz cx="12192000" cy="6858000"/>
  <p:notesSz cx="6858000" cy="9144000"/>
  <p:defaultTextStyle>
    <a:defPPr rtl="0"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77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1313"/>
    <a:srgbClr val="95C369"/>
    <a:srgbClr val="6C63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9831" autoAdjust="0"/>
  </p:normalViewPr>
  <p:slideViewPr>
    <p:cSldViewPr snapToGrid="0" snapToObjects="1">
      <p:cViewPr varScale="1">
        <p:scale>
          <a:sx n="97" d="100"/>
          <a:sy n="97" d="100"/>
        </p:scale>
        <p:origin x="384" y="84"/>
      </p:cViewPr>
      <p:guideLst>
        <p:guide orient="horz" pos="2160"/>
        <p:guide pos="377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8" d="100"/>
          <a:sy n="88" d="100"/>
        </p:scale>
        <p:origin x="381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8287B7-A836-435A-B1CA-EEFA206FC907}" type="doc">
      <dgm:prSet loTypeId="urn:microsoft.com/office/officeart/2005/8/layout/venn3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318AFD4F-4E3C-453F-98D1-315CFD3B4F49}">
      <dgm:prSet phldrT="[Text]"/>
      <dgm:spPr>
        <a:noFill/>
      </dgm:spPr>
      <dgm:t>
        <a:bodyPr/>
        <a:lstStyle/>
        <a:p>
          <a:r>
            <a:rPr lang="de-DE" b="1" dirty="0"/>
            <a:t>Cross-browser support</a:t>
          </a:r>
        </a:p>
      </dgm:t>
    </dgm:pt>
    <dgm:pt modelId="{525B11AE-37B1-46E3-A101-045B91475583}" type="parTrans" cxnId="{94A5852B-7723-4E26-BC04-EEA42B1D074E}">
      <dgm:prSet/>
      <dgm:spPr/>
      <dgm:t>
        <a:bodyPr/>
        <a:lstStyle/>
        <a:p>
          <a:endParaRPr lang="de-DE"/>
        </a:p>
      </dgm:t>
    </dgm:pt>
    <dgm:pt modelId="{1908677F-CB9F-42A9-AAD1-FE144F600CFA}" type="sibTrans" cxnId="{94A5852B-7723-4E26-BC04-EEA42B1D074E}">
      <dgm:prSet/>
      <dgm:spPr/>
      <dgm:t>
        <a:bodyPr/>
        <a:lstStyle/>
        <a:p>
          <a:endParaRPr lang="de-DE"/>
        </a:p>
      </dgm:t>
    </dgm:pt>
    <dgm:pt modelId="{2518C7BB-ECEE-4754-8577-365AF4923A3E}">
      <dgm:prSet phldrT="[Text]"/>
      <dgm:spPr>
        <a:noFill/>
      </dgm:spPr>
      <dgm:t>
        <a:bodyPr/>
        <a:lstStyle/>
        <a:p>
          <a:r>
            <a:rPr lang="de-DE" b="1" dirty="0"/>
            <a:t>Reliable and fast</a:t>
          </a:r>
        </a:p>
      </dgm:t>
    </dgm:pt>
    <dgm:pt modelId="{2035B23E-8C31-41F6-8E09-9291163DE79C}" type="parTrans" cxnId="{E8B15D1D-E907-4811-93E6-AE0DCA1FB7E0}">
      <dgm:prSet/>
      <dgm:spPr/>
      <dgm:t>
        <a:bodyPr/>
        <a:lstStyle/>
        <a:p>
          <a:endParaRPr lang="de-DE"/>
        </a:p>
      </dgm:t>
    </dgm:pt>
    <dgm:pt modelId="{9D8054DA-1F1D-429B-B815-A790B3059F47}" type="sibTrans" cxnId="{E8B15D1D-E907-4811-93E6-AE0DCA1FB7E0}">
      <dgm:prSet/>
      <dgm:spPr/>
      <dgm:t>
        <a:bodyPr/>
        <a:lstStyle/>
        <a:p>
          <a:endParaRPr lang="de-DE"/>
        </a:p>
      </dgm:t>
    </dgm:pt>
    <dgm:pt modelId="{75F73FAE-9B99-4725-8302-9EE576C4C152}">
      <dgm:prSet phldrT="[Text]"/>
      <dgm:spPr>
        <a:noFill/>
      </dgm:spPr>
      <dgm:t>
        <a:bodyPr/>
        <a:lstStyle/>
        <a:p>
          <a:r>
            <a:rPr lang="de-DE" b="1" dirty="0"/>
            <a:t>Language </a:t>
          </a:r>
          <a:r>
            <a:rPr lang="de-DE" b="1" dirty="0" err="1"/>
            <a:t>flexibility</a:t>
          </a:r>
          <a:endParaRPr lang="de-DE" b="1" dirty="0"/>
        </a:p>
      </dgm:t>
    </dgm:pt>
    <dgm:pt modelId="{780601F9-6894-468A-96BD-E21E8A55CE8D}" type="parTrans" cxnId="{6AB10422-C901-4B46-89AA-4E832700CE24}">
      <dgm:prSet/>
      <dgm:spPr/>
      <dgm:t>
        <a:bodyPr/>
        <a:lstStyle/>
        <a:p>
          <a:endParaRPr lang="de-DE"/>
        </a:p>
      </dgm:t>
    </dgm:pt>
    <dgm:pt modelId="{3CAFFD67-BB3C-4BEE-8615-2179E7923BF1}" type="sibTrans" cxnId="{6AB10422-C901-4B46-89AA-4E832700CE24}">
      <dgm:prSet/>
      <dgm:spPr/>
      <dgm:t>
        <a:bodyPr/>
        <a:lstStyle/>
        <a:p>
          <a:endParaRPr lang="de-DE"/>
        </a:p>
      </dgm:t>
    </dgm:pt>
    <dgm:pt modelId="{91FF9143-7CFB-40A8-8D65-710843BB6828}">
      <dgm:prSet phldrT="[Text]"/>
      <dgm:spPr>
        <a:noFill/>
      </dgm:spPr>
      <dgm:t>
        <a:bodyPr/>
        <a:lstStyle/>
        <a:p>
          <a:r>
            <a:rPr lang="de-DE" b="1" dirty="0">
              <a:solidFill>
                <a:schemeClr val="tx1"/>
              </a:solidFill>
            </a:rPr>
            <a:t>Easy </a:t>
          </a:r>
          <a:r>
            <a:rPr lang="de-DE" b="1" dirty="0" err="1">
              <a:solidFill>
                <a:schemeClr val="tx1"/>
              </a:solidFill>
            </a:rPr>
            <a:t>setup</a:t>
          </a:r>
          <a:r>
            <a:rPr lang="de-DE" b="1" dirty="0">
              <a:solidFill>
                <a:schemeClr val="tx1"/>
              </a:solidFill>
            </a:rPr>
            <a:t> and </a:t>
          </a:r>
          <a:r>
            <a:rPr lang="de-DE" b="1" dirty="0" err="1">
              <a:solidFill>
                <a:schemeClr val="tx1"/>
              </a:solidFill>
            </a:rPr>
            <a:t>maintenance</a:t>
          </a:r>
          <a:endParaRPr lang="de-DE" b="1" dirty="0">
            <a:solidFill>
              <a:schemeClr val="tx1"/>
            </a:solidFill>
          </a:endParaRPr>
        </a:p>
      </dgm:t>
    </dgm:pt>
    <dgm:pt modelId="{DE586F11-B3B8-425C-8282-2BEC81DDB5CB}" type="parTrans" cxnId="{3990F07F-DE7C-41F5-BC67-1A23ABCE62D3}">
      <dgm:prSet/>
      <dgm:spPr/>
      <dgm:t>
        <a:bodyPr/>
        <a:lstStyle/>
        <a:p>
          <a:endParaRPr lang="de-DE"/>
        </a:p>
      </dgm:t>
    </dgm:pt>
    <dgm:pt modelId="{ABAC51FC-7C5F-4D29-B4E1-881ECFFB3A8C}" type="sibTrans" cxnId="{3990F07F-DE7C-41F5-BC67-1A23ABCE62D3}">
      <dgm:prSet/>
      <dgm:spPr/>
      <dgm:t>
        <a:bodyPr/>
        <a:lstStyle/>
        <a:p>
          <a:endParaRPr lang="de-DE"/>
        </a:p>
      </dgm:t>
    </dgm:pt>
    <dgm:pt modelId="{276221A3-A5E3-4D2D-BF95-64F34E1A8407}" type="pres">
      <dgm:prSet presAssocID="{CD8287B7-A836-435A-B1CA-EEFA206FC907}" presName="Name0" presStyleCnt="0">
        <dgm:presLayoutVars>
          <dgm:dir/>
          <dgm:resizeHandles val="exact"/>
        </dgm:presLayoutVars>
      </dgm:prSet>
      <dgm:spPr/>
    </dgm:pt>
    <dgm:pt modelId="{FA0FBE00-FE10-4C96-A7C6-9E9B5CCC9073}" type="pres">
      <dgm:prSet presAssocID="{318AFD4F-4E3C-453F-98D1-315CFD3B4F49}" presName="Name5" presStyleLbl="vennNode1" presStyleIdx="0" presStyleCnt="4" custLinFactNeighborX="-2581">
        <dgm:presLayoutVars>
          <dgm:bulletEnabled val="1"/>
        </dgm:presLayoutVars>
      </dgm:prSet>
      <dgm:spPr/>
    </dgm:pt>
    <dgm:pt modelId="{1748445A-1EF9-4EA8-8A66-477C8157BF2E}" type="pres">
      <dgm:prSet presAssocID="{1908677F-CB9F-42A9-AAD1-FE144F600CFA}" presName="space" presStyleCnt="0"/>
      <dgm:spPr/>
    </dgm:pt>
    <dgm:pt modelId="{F66BA1B5-4437-4ADE-BA06-763504FE0A15}" type="pres">
      <dgm:prSet presAssocID="{2518C7BB-ECEE-4754-8577-365AF4923A3E}" presName="Name5" presStyleLbl="vennNode1" presStyleIdx="1" presStyleCnt="4">
        <dgm:presLayoutVars>
          <dgm:bulletEnabled val="1"/>
        </dgm:presLayoutVars>
      </dgm:prSet>
      <dgm:spPr/>
    </dgm:pt>
    <dgm:pt modelId="{28C356CF-3B4E-4EDC-8AD1-47AFD49F74D5}" type="pres">
      <dgm:prSet presAssocID="{9D8054DA-1F1D-429B-B815-A790B3059F47}" presName="space" presStyleCnt="0"/>
      <dgm:spPr/>
    </dgm:pt>
    <dgm:pt modelId="{9F560D0B-7B40-4E39-B8E0-E5CF6F1C8600}" type="pres">
      <dgm:prSet presAssocID="{75F73FAE-9B99-4725-8302-9EE576C4C152}" presName="Name5" presStyleLbl="vennNode1" presStyleIdx="2" presStyleCnt="4">
        <dgm:presLayoutVars>
          <dgm:bulletEnabled val="1"/>
        </dgm:presLayoutVars>
      </dgm:prSet>
      <dgm:spPr/>
    </dgm:pt>
    <dgm:pt modelId="{BAAE7C9C-2955-4521-B4D5-3B1E6255C52F}" type="pres">
      <dgm:prSet presAssocID="{3CAFFD67-BB3C-4BEE-8615-2179E7923BF1}" presName="space" presStyleCnt="0"/>
      <dgm:spPr/>
    </dgm:pt>
    <dgm:pt modelId="{73679505-0808-42C2-91EC-567009D3E376}" type="pres">
      <dgm:prSet presAssocID="{91FF9143-7CFB-40A8-8D65-710843BB6828}" presName="Name5" presStyleLbl="vennNode1" presStyleIdx="3" presStyleCnt="4">
        <dgm:presLayoutVars>
          <dgm:bulletEnabled val="1"/>
        </dgm:presLayoutVars>
      </dgm:prSet>
      <dgm:spPr/>
    </dgm:pt>
  </dgm:ptLst>
  <dgm:cxnLst>
    <dgm:cxn modelId="{E8B15D1D-E907-4811-93E6-AE0DCA1FB7E0}" srcId="{CD8287B7-A836-435A-B1CA-EEFA206FC907}" destId="{2518C7BB-ECEE-4754-8577-365AF4923A3E}" srcOrd="1" destOrd="0" parTransId="{2035B23E-8C31-41F6-8E09-9291163DE79C}" sibTransId="{9D8054DA-1F1D-429B-B815-A790B3059F47}"/>
    <dgm:cxn modelId="{6AB10422-C901-4B46-89AA-4E832700CE24}" srcId="{CD8287B7-A836-435A-B1CA-EEFA206FC907}" destId="{75F73FAE-9B99-4725-8302-9EE576C4C152}" srcOrd="2" destOrd="0" parTransId="{780601F9-6894-468A-96BD-E21E8A55CE8D}" sibTransId="{3CAFFD67-BB3C-4BEE-8615-2179E7923BF1}"/>
    <dgm:cxn modelId="{30B02C22-B6E0-48A7-B529-948B55BCB501}" type="presOf" srcId="{CD8287B7-A836-435A-B1CA-EEFA206FC907}" destId="{276221A3-A5E3-4D2D-BF95-64F34E1A8407}" srcOrd="0" destOrd="0" presId="urn:microsoft.com/office/officeart/2005/8/layout/venn3"/>
    <dgm:cxn modelId="{BEFA5F24-79E0-441D-9FF9-1A3480166F91}" type="presOf" srcId="{75F73FAE-9B99-4725-8302-9EE576C4C152}" destId="{9F560D0B-7B40-4E39-B8E0-E5CF6F1C8600}" srcOrd="0" destOrd="0" presId="urn:microsoft.com/office/officeart/2005/8/layout/venn3"/>
    <dgm:cxn modelId="{94A5852B-7723-4E26-BC04-EEA42B1D074E}" srcId="{CD8287B7-A836-435A-B1CA-EEFA206FC907}" destId="{318AFD4F-4E3C-453F-98D1-315CFD3B4F49}" srcOrd="0" destOrd="0" parTransId="{525B11AE-37B1-46E3-A101-045B91475583}" sibTransId="{1908677F-CB9F-42A9-AAD1-FE144F600CFA}"/>
    <dgm:cxn modelId="{A7D9073C-475A-4355-A0D9-8B47197BD6F0}" type="presOf" srcId="{91FF9143-7CFB-40A8-8D65-710843BB6828}" destId="{73679505-0808-42C2-91EC-567009D3E376}" srcOrd="0" destOrd="0" presId="urn:microsoft.com/office/officeart/2005/8/layout/venn3"/>
    <dgm:cxn modelId="{3990F07F-DE7C-41F5-BC67-1A23ABCE62D3}" srcId="{CD8287B7-A836-435A-B1CA-EEFA206FC907}" destId="{91FF9143-7CFB-40A8-8D65-710843BB6828}" srcOrd="3" destOrd="0" parTransId="{DE586F11-B3B8-425C-8282-2BEC81DDB5CB}" sibTransId="{ABAC51FC-7C5F-4D29-B4E1-881ECFFB3A8C}"/>
    <dgm:cxn modelId="{04C6D4CF-7524-4BFC-981A-53B30896BE69}" type="presOf" srcId="{2518C7BB-ECEE-4754-8577-365AF4923A3E}" destId="{F66BA1B5-4437-4ADE-BA06-763504FE0A15}" srcOrd="0" destOrd="0" presId="urn:microsoft.com/office/officeart/2005/8/layout/venn3"/>
    <dgm:cxn modelId="{655E1CDE-2551-4900-B085-96DA7D7AA179}" type="presOf" srcId="{318AFD4F-4E3C-453F-98D1-315CFD3B4F49}" destId="{FA0FBE00-FE10-4C96-A7C6-9E9B5CCC9073}" srcOrd="0" destOrd="0" presId="urn:microsoft.com/office/officeart/2005/8/layout/venn3"/>
    <dgm:cxn modelId="{8A9F1170-A705-4889-9C8C-916B1B70D4CE}" type="presParOf" srcId="{276221A3-A5E3-4D2D-BF95-64F34E1A8407}" destId="{FA0FBE00-FE10-4C96-A7C6-9E9B5CCC9073}" srcOrd="0" destOrd="0" presId="urn:microsoft.com/office/officeart/2005/8/layout/venn3"/>
    <dgm:cxn modelId="{FA205766-19FB-451A-B4C7-8AE1C80DD5E1}" type="presParOf" srcId="{276221A3-A5E3-4D2D-BF95-64F34E1A8407}" destId="{1748445A-1EF9-4EA8-8A66-477C8157BF2E}" srcOrd="1" destOrd="0" presId="urn:microsoft.com/office/officeart/2005/8/layout/venn3"/>
    <dgm:cxn modelId="{61BC3116-9FE5-4360-A0E4-2B963197D835}" type="presParOf" srcId="{276221A3-A5E3-4D2D-BF95-64F34E1A8407}" destId="{F66BA1B5-4437-4ADE-BA06-763504FE0A15}" srcOrd="2" destOrd="0" presId="urn:microsoft.com/office/officeart/2005/8/layout/venn3"/>
    <dgm:cxn modelId="{2E09E54F-FA1B-4255-805B-6FF4E20DDB88}" type="presParOf" srcId="{276221A3-A5E3-4D2D-BF95-64F34E1A8407}" destId="{28C356CF-3B4E-4EDC-8AD1-47AFD49F74D5}" srcOrd="3" destOrd="0" presId="urn:microsoft.com/office/officeart/2005/8/layout/venn3"/>
    <dgm:cxn modelId="{1AAA9AE3-A076-4406-B321-9B65BC902D18}" type="presParOf" srcId="{276221A3-A5E3-4D2D-BF95-64F34E1A8407}" destId="{9F560D0B-7B40-4E39-B8E0-E5CF6F1C8600}" srcOrd="4" destOrd="0" presId="urn:microsoft.com/office/officeart/2005/8/layout/venn3"/>
    <dgm:cxn modelId="{1584C908-B38E-40A5-B283-94C02E9A84DC}" type="presParOf" srcId="{276221A3-A5E3-4D2D-BF95-64F34E1A8407}" destId="{BAAE7C9C-2955-4521-B4D5-3B1E6255C52F}" srcOrd="5" destOrd="0" presId="urn:microsoft.com/office/officeart/2005/8/layout/venn3"/>
    <dgm:cxn modelId="{9C574C16-618E-4D64-BA25-F9F2DB98E96F}" type="presParOf" srcId="{276221A3-A5E3-4D2D-BF95-64F34E1A8407}" destId="{73679505-0808-42C2-91EC-567009D3E376}" srcOrd="6" destOrd="0" presId="urn:microsoft.com/office/officeart/2005/8/layout/venn3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D8287B7-A836-435A-B1CA-EEFA206FC907}" type="doc">
      <dgm:prSet loTypeId="urn:microsoft.com/office/officeart/2005/8/layout/venn3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318AFD4F-4E3C-453F-98D1-315CFD3B4F49}">
      <dgm:prSet phldrT="[Text]"/>
      <dgm:spPr>
        <a:noFill/>
      </dgm:spPr>
      <dgm:t>
        <a:bodyPr/>
        <a:lstStyle/>
        <a:p>
          <a:r>
            <a:rPr lang="de-DE" b="1" dirty="0"/>
            <a:t>Cross-browser support</a:t>
          </a:r>
        </a:p>
      </dgm:t>
    </dgm:pt>
    <dgm:pt modelId="{525B11AE-37B1-46E3-A101-045B91475583}" type="parTrans" cxnId="{94A5852B-7723-4E26-BC04-EEA42B1D074E}">
      <dgm:prSet/>
      <dgm:spPr/>
      <dgm:t>
        <a:bodyPr/>
        <a:lstStyle/>
        <a:p>
          <a:endParaRPr lang="de-DE"/>
        </a:p>
      </dgm:t>
    </dgm:pt>
    <dgm:pt modelId="{1908677F-CB9F-42A9-AAD1-FE144F600CFA}" type="sibTrans" cxnId="{94A5852B-7723-4E26-BC04-EEA42B1D074E}">
      <dgm:prSet/>
      <dgm:spPr/>
      <dgm:t>
        <a:bodyPr/>
        <a:lstStyle/>
        <a:p>
          <a:endParaRPr lang="de-DE"/>
        </a:p>
      </dgm:t>
    </dgm:pt>
    <dgm:pt modelId="{2518C7BB-ECEE-4754-8577-365AF4923A3E}">
      <dgm:prSet phldrT="[Text]"/>
      <dgm:spPr>
        <a:noFill/>
      </dgm:spPr>
      <dgm:t>
        <a:bodyPr/>
        <a:lstStyle/>
        <a:p>
          <a:r>
            <a:rPr lang="de-DE" b="1" dirty="0"/>
            <a:t>Reliable and fast</a:t>
          </a:r>
        </a:p>
      </dgm:t>
    </dgm:pt>
    <dgm:pt modelId="{2035B23E-8C31-41F6-8E09-9291163DE79C}" type="parTrans" cxnId="{E8B15D1D-E907-4811-93E6-AE0DCA1FB7E0}">
      <dgm:prSet/>
      <dgm:spPr/>
      <dgm:t>
        <a:bodyPr/>
        <a:lstStyle/>
        <a:p>
          <a:endParaRPr lang="de-DE"/>
        </a:p>
      </dgm:t>
    </dgm:pt>
    <dgm:pt modelId="{9D8054DA-1F1D-429B-B815-A790B3059F47}" type="sibTrans" cxnId="{E8B15D1D-E907-4811-93E6-AE0DCA1FB7E0}">
      <dgm:prSet/>
      <dgm:spPr/>
      <dgm:t>
        <a:bodyPr/>
        <a:lstStyle/>
        <a:p>
          <a:endParaRPr lang="de-DE"/>
        </a:p>
      </dgm:t>
    </dgm:pt>
    <dgm:pt modelId="{75F73FAE-9B99-4725-8302-9EE576C4C152}">
      <dgm:prSet phldrT="[Text]"/>
      <dgm:spPr>
        <a:noFill/>
      </dgm:spPr>
      <dgm:t>
        <a:bodyPr/>
        <a:lstStyle/>
        <a:p>
          <a:r>
            <a:rPr lang="de-DE" b="1" dirty="0"/>
            <a:t>Language </a:t>
          </a:r>
          <a:r>
            <a:rPr lang="de-DE" b="1" dirty="0" err="1"/>
            <a:t>flexibility</a:t>
          </a:r>
          <a:endParaRPr lang="de-DE" b="1" dirty="0"/>
        </a:p>
      </dgm:t>
    </dgm:pt>
    <dgm:pt modelId="{780601F9-6894-468A-96BD-E21E8A55CE8D}" type="parTrans" cxnId="{6AB10422-C901-4B46-89AA-4E832700CE24}">
      <dgm:prSet/>
      <dgm:spPr/>
      <dgm:t>
        <a:bodyPr/>
        <a:lstStyle/>
        <a:p>
          <a:endParaRPr lang="de-DE"/>
        </a:p>
      </dgm:t>
    </dgm:pt>
    <dgm:pt modelId="{3CAFFD67-BB3C-4BEE-8615-2179E7923BF1}" type="sibTrans" cxnId="{6AB10422-C901-4B46-89AA-4E832700CE24}">
      <dgm:prSet/>
      <dgm:spPr/>
      <dgm:t>
        <a:bodyPr/>
        <a:lstStyle/>
        <a:p>
          <a:endParaRPr lang="de-DE"/>
        </a:p>
      </dgm:t>
    </dgm:pt>
    <dgm:pt modelId="{91FF9143-7CFB-40A8-8D65-710843BB6828}">
      <dgm:prSet phldrT="[Text]"/>
      <dgm:spPr>
        <a:noFill/>
      </dgm:spPr>
      <dgm:t>
        <a:bodyPr/>
        <a:lstStyle/>
        <a:p>
          <a:r>
            <a:rPr lang="de-DE" b="1" dirty="0">
              <a:solidFill>
                <a:schemeClr val="accent1"/>
              </a:solidFill>
            </a:rPr>
            <a:t>Easy </a:t>
          </a:r>
          <a:r>
            <a:rPr lang="de-DE" b="1" dirty="0" err="1">
              <a:solidFill>
                <a:schemeClr val="accent1"/>
              </a:solidFill>
            </a:rPr>
            <a:t>setup</a:t>
          </a:r>
          <a:r>
            <a:rPr lang="de-DE" b="1" dirty="0">
              <a:solidFill>
                <a:schemeClr val="accent1"/>
              </a:solidFill>
            </a:rPr>
            <a:t> and </a:t>
          </a:r>
          <a:r>
            <a:rPr lang="de-DE" b="1" dirty="0" err="1">
              <a:solidFill>
                <a:schemeClr val="accent1"/>
              </a:solidFill>
            </a:rPr>
            <a:t>maintenance</a:t>
          </a:r>
          <a:endParaRPr lang="de-DE" b="1" dirty="0">
            <a:solidFill>
              <a:schemeClr val="accent1"/>
            </a:solidFill>
          </a:endParaRPr>
        </a:p>
      </dgm:t>
    </dgm:pt>
    <dgm:pt modelId="{DE586F11-B3B8-425C-8282-2BEC81DDB5CB}" type="parTrans" cxnId="{3990F07F-DE7C-41F5-BC67-1A23ABCE62D3}">
      <dgm:prSet/>
      <dgm:spPr/>
      <dgm:t>
        <a:bodyPr/>
        <a:lstStyle/>
        <a:p>
          <a:endParaRPr lang="de-DE"/>
        </a:p>
      </dgm:t>
    </dgm:pt>
    <dgm:pt modelId="{ABAC51FC-7C5F-4D29-B4E1-881ECFFB3A8C}" type="sibTrans" cxnId="{3990F07F-DE7C-41F5-BC67-1A23ABCE62D3}">
      <dgm:prSet/>
      <dgm:spPr/>
      <dgm:t>
        <a:bodyPr/>
        <a:lstStyle/>
        <a:p>
          <a:endParaRPr lang="de-DE"/>
        </a:p>
      </dgm:t>
    </dgm:pt>
    <dgm:pt modelId="{276221A3-A5E3-4D2D-BF95-64F34E1A8407}" type="pres">
      <dgm:prSet presAssocID="{CD8287B7-A836-435A-B1CA-EEFA206FC907}" presName="Name0" presStyleCnt="0">
        <dgm:presLayoutVars>
          <dgm:dir/>
          <dgm:resizeHandles val="exact"/>
        </dgm:presLayoutVars>
      </dgm:prSet>
      <dgm:spPr/>
    </dgm:pt>
    <dgm:pt modelId="{FA0FBE00-FE10-4C96-A7C6-9E9B5CCC9073}" type="pres">
      <dgm:prSet presAssocID="{318AFD4F-4E3C-453F-98D1-315CFD3B4F49}" presName="Name5" presStyleLbl="vennNode1" presStyleIdx="0" presStyleCnt="4" custLinFactNeighborX="-2581">
        <dgm:presLayoutVars>
          <dgm:bulletEnabled val="1"/>
        </dgm:presLayoutVars>
      </dgm:prSet>
      <dgm:spPr/>
    </dgm:pt>
    <dgm:pt modelId="{1748445A-1EF9-4EA8-8A66-477C8157BF2E}" type="pres">
      <dgm:prSet presAssocID="{1908677F-CB9F-42A9-AAD1-FE144F600CFA}" presName="space" presStyleCnt="0"/>
      <dgm:spPr/>
    </dgm:pt>
    <dgm:pt modelId="{F66BA1B5-4437-4ADE-BA06-763504FE0A15}" type="pres">
      <dgm:prSet presAssocID="{2518C7BB-ECEE-4754-8577-365AF4923A3E}" presName="Name5" presStyleLbl="vennNode1" presStyleIdx="1" presStyleCnt="4">
        <dgm:presLayoutVars>
          <dgm:bulletEnabled val="1"/>
        </dgm:presLayoutVars>
      </dgm:prSet>
      <dgm:spPr/>
    </dgm:pt>
    <dgm:pt modelId="{28C356CF-3B4E-4EDC-8AD1-47AFD49F74D5}" type="pres">
      <dgm:prSet presAssocID="{9D8054DA-1F1D-429B-B815-A790B3059F47}" presName="space" presStyleCnt="0"/>
      <dgm:spPr/>
    </dgm:pt>
    <dgm:pt modelId="{9F560D0B-7B40-4E39-B8E0-E5CF6F1C8600}" type="pres">
      <dgm:prSet presAssocID="{75F73FAE-9B99-4725-8302-9EE576C4C152}" presName="Name5" presStyleLbl="vennNode1" presStyleIdx="2" presStyleCnt="4">
        <dgm:presLayoutVars>
          <dgm:bulletEnabled val="1"/>
        </dgm:presLayoutVars>
      </dgm:prSet>
      <dgm:spPr/>
    </dgm:pt>
    <dgm:pt modelId="{BAAE7C9C-2955-4521-B4D5-3B1E6255C52F}" type="pres">
      <dgm:prSet presAssocID="{3CAFFD67-BB3C-4BEE-8615-2179E7923BF1}" presName="space" presStyleCnt="0"/>
      <dgm:spPr/>
    </dgm:pt>
    <dgm:pt modelId="{73679505-0808-42C2-91EC-567009D3E376}" type="pres">
      <dgm:prSet presAssocID="{91FF9143-7CFB-40A8-8D65-710843BB6828}" presName="Name5" presStyleLbl="vennNode1" presStyleIdx="3" presStyleCnt="4">
        <dgm:presLayoutVars>
          <dgm:bulletEnabled val="1"/>
        </dgm:presLayoutVars>
      </dgm:prSet>
      <dgm:spPr/>
    </dgm:pt>
  </dgm:ptLst>
  <dgm:cxnLst>
    <dgm:cxn modelId="{E8B15D1D-E907-4811-93E6-AE0DCA1FB7E0}" srcId="{CD8287B7-A836-435A-B1CA-EEFA206FC907}" destId="{2518C7BB-ECEE-4754-8577-365AF4923A3E}" srcOrd="1" destOrd="0" parTransId="{2035B23E-8C31-41F6-8E09-9291163DE79C}" sibTransId="{9D8054DA-1F1D-429B-B815-A790B3059F47}"/>
    <dgm:cxn modelId="{6AB10422-C901-4B46-89AA-4E832700CE24}" srcId="{CD8287B7-A836-435A-B1CA-EEFA206FC907}" destId="{75F73FAE-9B99-4725-8302-9EE576C4C152}" srcOrd="2" destOrd="0" parTransId="{780601F9-6894-468A-96BD-E21E8A55CE8D}" sibTransId="{3CAFFD67-BB3C-4BEE-8615-2179E7923BF1}"/>
    <dgm:cxn modelId="{30B02C22-B6E0-48A7-B529-948B55BCB501}" type="presOf" srcId="{CD8287B7-A836-435A-B1CA-EEFA206FC907}" destId="{276221A3-A5E3-4D2D-BF95-64F34E1A8407}" srcOrd="0" destOrd="0" presId="urn:microsoft.com/office/officeart/2005/8/layout/venn3"/>
    <dgm:cxn modelId="{BEFA5F24-79E0-441D-9FF9-1A3480166F91}" type="presOf" srcId="{75F73FAE-9B99-4725-8302-9EE576C4C152}" destId="{9F560D0B-7B40-4E39-B8E0-E5CF6F1C8600}" srcOrd="0" destOrd="0" presId="urn:microsoft.com/office/officeart/2005/8/layout/venn3"/>
    <dgm:cxn modelId="{94A5852B-7723-4E26-BC04-EEA42B1D074E}" srcId="{CD8287B7-A836-435A-B1CA-EEFA206FC907}" destId="{318AFD4F-4E3C-453F-98D1-315CFD3B4F49}" srcOrd="0" destOrd="0" parTransId="{525B11AE-37B1-46E3-A101-045B91475583}" sibTransId="{1908677F-CB9F-42A9-AAD1-FE144F600CFA}"/>
    <dgm:cxn modelId="{A7D9073C-475A-4355-A0D9-8B47197BD6F0}" type="presOf" srcId="{91FF9143-7CFB-40A8-8D65-710843BB6828}" destId="{73679505-0808-42C2-91EC-567009D3E376}" srcOrd="0" destOrd="0" presId="urn:microsoft.com/office/officeart/2005/8/layout/venn3"/>
    <dgm:cxn modelId="{3990F07F-DE7C-41F5-BC67-1A23ABCE62D3}" srcId="{CD8287B7-A836-435A-B1CA-EEFA206FC907}" destId="{91FF9143-7CFB-40A8-8D65-710843BB6828}" srcOrd="3" destOrd="0" parTransId="{DE586F11-B3B8-425C-8282-2BEC81DDB5CB}" sibTransId="{ABAC51FC-7C5F-4D29-B4E1-881ECFFB3A8C}"/>
    <dgm:cxn modelId="{04C6D4CF-7524-4BFC-981A-53B30896BE69}" type="presOf" srcId="{2518C7BB-ECEE-4754-8577-365AF4923A3E}" destId="{F66BA1B5-4437-4ADE-BA06-763504FE0A15}" srcOrd="0" destOrd="0" presId="urn:microsoft.com/office/officeart/2005/8/layout/venn3"/>
    <dgm:cxn modelId="{655E1CDE-2551-4900-B085-96DA7D7AA179}" type="presOf" srcId="{318AFD4F-4E3C-453F-98D1-315CFD3B4F49}" destId="{FA0FBE00-FE10-4C96-A7C6-9E9B5CCC9073}" srcOrd="0" destOrd="0" presId="urn:microsoft.com/office/officeart/2005/8/layout/venn3"/>
    <dgm:cxn modelId="{8A9F1170-A705-4889-9C8C-916B1B70D4CE}" type="presParOf" srcId="{276221A3-A5E3-4D2D-BF95-64F34E1A8407}" destId="{FA0FBE00-FE10-4C96-A7C6-9E9B5CCC9073}" srcOrd="0" destOrd="0" presId="urn:microsoft.com/office/officeart/2005/8/layout/venn3"/>
    <dgm:cxn modelId="{FA205766-19FB-451A-B4C7-8AE1C80DD5E1}" type="presParOf" srcId="{276221A3-A5E3-4D2D-BF95-64F34E1A8407}" destId="{1748445A-1EF9-4EA8-8A66-477C8157BF2E}" srcOrd="1" destOrd="0" presId="urn:microsoft.com/office/officeart/2005/8/layout/venn3"/>
    <dgm:cxn modelId="{61BC3116-9FE5-4360-A0E4-2B963197D835}" type="presParOf" srcId="{276221A3-A5E3-4D2D-BF95-64F34E1A8407}" destId="{F66BA1B5-4437-4ADE-BA06-763504FE0A15}" srcOrd="2" destOrd="0" presId="urn:microsoft.com/office/officeart/2005/8/layout/venn3"/>
    <dgm:cxn modelId="{2E09E54F-FA1B-4255-805B-6FF4E20DDB88}" type="presParOf" srcId="{276221A3-A5E3-4D2D-BF95-64F34E1A8407}" destId="{28C356CF-3B4E-4EDC-8AD1-47AFD49F74D5}" srcOrd="3" destOrd="0" presId="urn:microsoft.com/office/officeart/2005/8/layout/venn3"/>
    <dgm:cxn modelId="{1AAA9AE3-A076-4406-B321-9B65BC902D18}" type="presParOf" srcId="{276221A3-A5E3-4D2D-BF95-64F34E1A8407}" destId="{9F560D0B-7B40-4E39-B8E0-E5CF6F1C8600}" srcOrd="4" destOrd="0" presId="urn:microsoft.com/office/officeart/2005/8/layout/venn3"/>
    <dgm:cxn modelId="{1584C908-B38E-40A5-B283-94C02E9A84DC}" type="presParOf" srcId="{276221A3-A5E3-4D2D-BF95-64F34E1A8407}" destId="{BAAE7C9C-2955-4521-B4D5-3B1E6255C52F}" srcOrd="5" destOrd="0" presId="urn:microsoft.com/office/officeart/2005/8/layout/venn3"/>
    <dgm:cxn modelId="{9C574C16-618E-4D64-BA25-F9F2DB98E96F}" type="presParOf" srcId="{276221A3-A5E3-4D2D-BF95-64F34E1A8407}" destId="{73679505-0808-42C2-91EC-567009D3E376}" srcOrd="6" destOrd="0" presId="urn:microsoft.com/office/officeart/2005/8/layout/venn3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0FBE00-FE10-4C96-A7C6-9E9B5CCC9073}">
      <dsp:nvSpPr>
        <dsp:cNvPr id="0" name=""/>
        <dsp:cNvSpPr/>
      </dsp:nvSpPr>
      <dsp:spPr>
        <a:xfrm>
          <a:off x="1324152" y="734"/>
          <a:ext cx="2602031" cy="2602031"/>
        </a:xfrm>
        <a:prstGeom prst="ellipse">
          <a:avLst/>
        </a:prstGeom>
        <a:noFill/>
        <a:ln>
          <a:noFill/>
        </a:ln>
        <a:effectLst>
          <a:outerShdw blurRad="63500" dist="38100" dir="5400000" rotWithShape="0">
            <a:srgbClr val="000000">
              <a:alpha val="6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38100" h="127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43198" tIns="27940" rIns="143198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200" b="1" kern="1200" dirty="0"/>
            <a:t>Cross-browser support</a:t>
          </a:r>
        </a:p>
      </dsp:txBody>
      <dsp:txXfrm>
        <a:off x="1705211" y="381793"/>
        <a:ext cx="1839913" cy="1839913"/>
      </dsp:txXfrm>
    </dsp:sp>
    <dsp:sp modelId="{F66BA1B5-4437-4ADE-BA06-763504FE0A15}">
      <dsp:nvSpPr>
        <dsp:cNvPr id="0" name=""/>
        <dsp:cNvSpPr/>
      </dsp:nvSpPr>
      <dsp:spPr>
        <a:xfrm>
          <a:off x="3419209" y="734"/>
          <a:ext cx="2602031" cy="2602031"/>
        </a:xfrm>
        <a:prstGeom prst="ellipse">
          <a:avLst/>
        </a:prstGeom>
        <a:noFill/>
        <a:ln>
          <a:noFill/>
        </a:ln>
        <a:effectLst>
          <a:outerShdw blurRad="63500" dist="38100" dir="5400000" rotWithShape="0">
            <a:srgbClr val="000000">
              <a:alpha val="6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38100" h="127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43198" tIns="27940" rIns="143198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200" b="1" kern="1200" dirty="0"/>
            <a:t>Reliable and fast</a:t>
          </a:r>
        </a:p>
      </dsp:txBody>
      <dsp:txXfrm>
        <a:off x="3800268" y="381793"/>
        <a:ext cx="1839913" cy="1839913"/>
      </dsp:txXfrm>
    </dsp:sp>
    <dsp:sp modelId="{9F560D0B-7B40-4E39-B8E0-E5CF6F1C8600}">
      <dsp:nvSpPr>
        <dsp:cNvPr id="0" name=""/>
        <dsp:cNvSpPr/>
      </dsp:nvSpPr>
      <dsp:spPr>
        <a:xfrm>
          <a:off x="5500834" y="734"/>
          <a:ext cx="2602031" cy="2602031"/>
        </a:xfrm>
        <a:prstGeom prst="ellipse">
          <a:avLst/>
        </a:prstGeom>
        <a:noFill/>
        <a:ln>
          <a:noFill/>
        </a:ln>
        <a:effectLst>
          <a:outerShdw blurRad="63500" dist="38100" dir="5400000" rotWithShape="0">
            <a:srgbClr val="000000">
              <a:alpha val="6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38100" h="127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43198" tIns="27940" rIns="143198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200" b="1" kern="1200" dirty="0"/>
            <a:t>Language </a:t>
          </a:r>
          <a:r>
            <a:rPr lang="de-DE" sz="2200" b="1" kern="1200" dirty="0" err="1"/>
            <a:t>flexibility</a:t>
          </a:r>
          <a:endParaRPr lang="de-DE" sz="2200" b="1" kern="1200" dirty="0"/>
        </a:p>
      </dsp:txBody>
      <dsp:txXfrm>
        <a:off x="5881893" y="381793"/>
        <a:ext cx="1839913" cy="1839913"/>
      </dsp:txXfrm>
    </dsp:sp>
    <dsp:sp modelId="{73679505-0808-42C2-91EC-567009D3E376}">
      <dsp:nvSpPr>
        <dsp:cNvPr id="0" name=""/>
        <dsp:cNvSpPr/>
      </dsp:nvSpPr>
      <dsp:spPr>
        <a:xfrm>
          <a:off x="7582459" y="734"/>
          <a:ext cx="2602031" cy="2602031"/>
        </a:xfrm>
        <a:prstGeom prst="ellipse">
          <a:avLst/>
        </a:prstGeom>
        <a:noFill/>
        <a:ln>
          <a:noFill/>
        </a:ln>
        <a:effectLst>
          <a:outerShdw blurRad="63500" dist="38100" dir="5400000" rotWithShape="0">
            <a:srgbClr val="000000">
              <a:alpha val="6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38100" h="127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43198" tIns="27940" rIns="143198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200" b="1" kern="1200" dirty="0">
              <a:solidFill>
                <a:schemeClr val="tx1"/>
              </a:solidFill>
            </a:rPr>
            <a:t>Easy </a:t>
          </a:r>
          <a:r>
            <a:rPr lang="de-DE" sz="2200" b="1" kern="1200" dirty="0" err="1">
              <a:solidFill>
                <a:schemeClr val="tx1"/>
              </a:solidFill>
            </a:rPr>
            <a:t>setup</a:t>
          </a:r>
          <a:r>
            <a:rPr lang="de-DE" sz="2200" b="1" kern="1200" dirty="0">
              <a:solidFill>
                <a:schemeClr val="tx1"/>
              </a:solidFill>
            </a:rPr>
            <a:t> and </a:t>
          </a:r>
          <a:r>
            <a:rPr lang="de-DE" sz="2200" b="1" kern="1200" dirty="0" err="1">
              <a:solidFill>
                <a:schemeClr val="tx1"/>
              </a:solidFill>
            </a:rPr>
            <a:t>maintenance</a:t>
          </a:r>
          <a:endParaRPr lang="de-DE" sz="2200" b="1" kern="1200" dirty="0">
            <a:solidFill>
              <a:schemeClr val="tx1"/>
            </a:solidFill>
          </a:endParaRPr>
        </a:p>
      </dsp:txBody>
      <dsp:txXfrm>
        <a:off x="7963518" y="381793"/>
        <a:ext cx="1839913" cy="183991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0FBE00-FE10-4C96-A7C6-9E9B5CCC9073}">
      <dsp:nvSpPr>
        <dsp:cNvPr id="0" name=""/>
        <dsp:cNvSpPr/>
      </dsp:nvSpPr>
      <dsp:spPr>
        <a:xfrm>
          <a:off x="1324152" y="734"/>
          <a:ext cx="2602031" cy="2602031"/>
        </a:xfrm>
        <a:prstGeom prst="ellipse">
          <a:avLst/>
        </a:prstGeom>
        <a:noFill/>
        <a:ln>
          <a:noFill/>
        </a:ln>
        <a:effectLst>
          <a:outerShdw blurRad="63500" dist="38100" dir="5400000" rotWithShape="0">
            <a:srgbClr val="000000">
              <a:alpha val="6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38100" h="127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43198" tIns="27940" rIns="143198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200" b="1" kern="1200" dirty="0"/>
            <a:t>Cross-browser support</a:t>
          </a:r>
        </a:p>
      </dsp:txBody>
      <dsp:txXfrm>
        <a:off x="1705211" y="381793"/>
        <a:ext cx="1839913" cy="1839913"/>
      </dsp:txXfrm>
    </dsp:sp>
    <dsp:sp modelId="{F66BA1B5-4437-4ADE-BA06-763504FE0A15}">
      <dsp:nvSpPr>
        <dsp:cNvPr id="0" name=""/>
        <dsp:cNvSpPr/>
      </dsp:nvSpPr>
      <dsp:spPr>
        <a:xfrm>
          <a:off x="3419209" y="734"/>
          <a:ext cx="2602031" cy="2602031"/>
        </a:xfrm>
        <a:prstGeom prst="ellipse">
          <a:avLst/>
        </a:prstGeom>
        <a:noFill/>
        <a:ln>
          <a:noFill/>
        </a:ln>
        <a:effectLst>
          <a:outerShdw blurRad="63500" dist="38100" dir="5400000" rotWithShape="0">
            <a:srgbClr val="000000">
              <a:alpha val="6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38100" h="127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43198" tIns="27940" rIns="143198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200" b="1" kern="1200" dirty="0"/>
            <a:t>Reliable and fast</a:t>
          </a:r>
        </a:p>
      </dsp:txBody>
      <dsp:txXfrm>
        <a:off x="3800268" y="381793"/>
        <a:ext cx="1839913" cy="1839913"/>
      </dsp:txXfrm>
    </dsp:sp>
    <dsp:sp modelId="{9F560D0B-7B40-4E39-B8E0-E5CF6F1C8600}">
      <dsp:nvSpPr>
        <dsp:cNvPr id="0" name=""/>
        <dsp:cNvSpPr/>
      </dsp:nvSpPr>
      <dsp:spPr>
        <a:xfrm>
          <a:off x="5500834" y="734"/>
          <a:ext cx="2602031" cy="2602031"/>
        </a:xfrm>
        <a:prstGeom prst="ellipse">
          <a:avLst/>
        </a:prstGeom>
        <a:noFill/>
        <a:ln>
          <a:noFill/>
        </a:ln>
        <a:effectLst>
          <a:outerShdw blurRad="63500" dist="38100" dir="5400000" rotWithShape="0">
            <a:srgbClr val="000000">
              <a:alpha val="6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38100" h="127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43198" tIns="27940" rIns="143198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200" b="1" kern="1200" dirty="0"/>
            <a:t>Language </a:t>
          </a:r>
          <a:r>
            <a:rPr lang="de-DE" sz="2200" b="1" kern="1200" dirty="0" err="1"/>
            <a:t>flexibility</a:t>
          </a:r>
          <a:endParaRPr lang="de-DE" sz="2200" b="1" kern="1200" dirty="0"/>
        </a:p>
      </dsp:txBody>
      <dsp:txXfrm>
        <a:off x="5881893" y="381793"/>
        <a:ext cx="1839913" cy="1839913"/>
      </dsp:txXfrm>
    </dsp:sp>
    <dsp:sp modelId="{73679505-0808-42C2-91EC-567009D3E376}">
      <dsp:nvSpPr>
        <dsp:cNvPr id="0" name=""/>
        <dsp:cNvSpPr/>
      </dsp:nvSpPr>
      <dsp:spPr>
        <a:xfrm>
          <a:off x="7582459" y="734"/>
          <a:ext cx="2602031" cy="2602031"/>
        </a:xfrm>
        <a:prstGeom prst="ellipse">
          <a:avLst/>
        </a:prstGeom>
        <a:noFill/>
        <a:ln>
          <a:noFill/>
        </a:ln>
        <a:effectLst>
          <a:outerShdw blurRad="63500" dist="38100" dir="5400000" rotWithShape="0">
            <a:srgbClr val="000000">
              <a:alpha val="6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38100" h="127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43198" tIns="27940" rIns="143198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200" b="1" kern="1200" dirty="0">
              <a:solidFill>
                <a:schemeClr val="accent1"/>
              </a:solidFill>
            </a:rPr>
            <a:t>Easy </a:t>
          </a:r>
          <a:r>
            <a:rPr lang="de-DE" sz="2200" b="1" kern="1200" dirty="0" err="1">
              <a:solidFill>
                <a:schemeClr val="accent1"/>
              </a:solidFill>
            </a:rPr>
            <a:t>setup</a:t>
          </a:r>
          <a:r>
            <a:rPr lang="de-DE" sz="2200" b="1" kern="1200" dirty="0">
              <a:solidFill>
                <a:schemeClr val="accent1"/>
              </a:solidFill>
            </a:rPr>
            <a:t> and </a:t>
          </a:r>
          <a:r>
            <a:rPr lang="de-DE" sz="2200" b="1" kern="1200" dirty="0" err="1">
              <a:solidFill>
                <a:schemeClr val="accent1"/>
              </a:solidFill>
            </a:rPr>
            <a:t>maintenance</a:t>
          </a:r>
          <a:endParaRPr lang="de-DE" sz="2200" b="1" kern="1200" dirty="0">
            <a:solidFill>
              <a:schemeClr val="accent1"/>
            </a:solidFill>
          </a:endParaRPr>
        </a:p>
      </dsp:txBody>
      <dsp:txXfrm>
        <a:off x="7963518" y="381793"/>
        <a:ext cx="1839913" cy="18399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737F2D40-DF92-4ADE-A761-CBF896599CA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de-DE" noProof="1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74F42E9-55BA-437C-85B3-324B4E2BF26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B3F8453D-18C9-49CF-94A8-FF8E4049F583}" type="datetime1">
              <a:rPr lang="de-DE" noProof="1" dirty="0" smtClean="0"/>
              <a:t>09.06.2023</a:t>
            </a:fld>
            <a:endParaRPr lang="de-DE" noProof="1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07DF0FD-84A5-462F-A0AC-B2CEF6020C4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de-DE" noProof="1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D85C710-014C-4C89-9B64-843B9863CEB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FEC605DA-80A8-4B7B-B889-6C5700BB4CEA}" type="slidenum">
              <a:rPr lang="de-DE" noProof="1" dirty="0" smtClean="0"/>
              <a:t>‹Nr.›</a:t>
            </a:fld>
            <a:endParaRPr lang="de-DE" noProof="1"/>
          </a:p>
        </p:txBody>
      </p:sp>
    </p:spTree>
    <p:extLst>
      <p:ext uri="{BB962C8B-B14F-4D97-AF65-F5344CB8AC3E}">
        <p14:creationId xmlns:p14="http://schemas.microsoft.com/office/powerpoint/2010/main" val="216653922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de-DE" noProof="1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1510F377-7309-411F-BB1D-9E89705FBB60}" type="datetime1">
              <a:rPr lang="de-DE" noProof="1" dirty="0" smtClean="0"/>
              <a:t>09.06.2023</a:t>
            </a:fld>
            <a:endParaRPr lang="de-DE" noProof="1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de-DE" noProof="1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de-DE" noProof="1"/>
              <a:t>Textmasterformat durch Klicken bearbeiten</a:t>
            </a:r>
          </a:p>
          <a:p>
            <a:pPr lvl="1" rtl="0"/>
            <a:r>
              <a:rPr lang="de-DE" noProof="1"/>
              <a:t>Zweite Ebene</a:t>
            </a:r>
          </a:p>
          <a:p>
            <a:pPr lvl="2" rtl="0"/>
            <a:r>
              <a:rPr lang="de-DE" noProof="1"/>
              <a:t>Dritte Ebene</a:t>
            </a:r>
          </a:p>
          <a:p>
            <a:pPr lvl="3" rtl="0"/>
            <a:r>
              <a:rPr lang="de-DE" noProof="1"/>
              <a:t>Vierte Ebene</a:t>
            </a:r>
          </a:p>
          <a:p>
            <a:pPr lvl="4" rtl="0"/>
            <a:r>
              <a:rPr lang="de-DE" noProof="1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de-DE" noProof="1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F3544625-0ADF-4414-89A2-9E135F0C849F}" type="slidenum">
              <a:rPr lang="de-DE" noProof="1" dirty="0" smtClean="0"/>
              <a:t>‹Nr.›</a:t>
            </a:fld>
            <a:endParaRPr lang="de-DE" noProof="1"/>
          </a:p>
        </p:txBody>
      </p:sp>
    </p:spTree>
    <p:extLst>
      <p:ext uri="{BB962C8B-B14F-4D97-AF65-F5344CB8AC3E}">
        <p14:creationId xmlns:p14="http://schemas.microsoft.com/office/powerpoint/2010/main" val="112222809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F3544625-0ADF-4414-89A2-9E135F0C849F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98086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And </a:t>
            </a:r>
            <a:r>
              <a:rPr lang="de-DE" dirty="0" err="1"/>
              <a:t>assertations</a:t>
            </a:r>
            <a:r>
              <a:rPr lang="de-DE" dirty="0"/>
              <a:t>. </a:t>
            </a: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example</a:t>
            </a:r>
            <a:r>
              <a:rPr lang="de-DE" dirty="0"/>
              <a:t> </a:t>
            </a:r>
            <a:r>
              <a:rPr lang="de-DE" dirty="0" err="1"/>
              <a:t>expect</a:t>
            </a:r>
            <a:r>
              <a:rPr lang="de-DE" dirty="0"/>
              <a:t> a </a:t>
            </a:r>
            <a:r>
              <a:rPr lang="de-DE" dirty="0" err="1"/>
              <a:t>locator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visible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contain</a:t>
            </a:r>
            <a:r>
              <a:rPr lang="de-DE" dirty="0"/>
              <a:t> </a:t>
            </a:r>
            <a:r>
              <a:rPr lang="de-DE" dirty="0" err="1"/>
              <a:t>some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…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3544625-0ADF-4414-89A2-9E135F0C849F}" type="slidenum">
              <a:rPr lang="de-DE" noProof="1" smtClean="0"/>
              <a:t>10</a:t>
            </a:fld>
            <a:endParaRPr lang="de-DE" noProof="1"/>
          </a:p>
        </p:txBody>
      </p:sp>
    </p:spTree>
    <p:extLst>
      <p:ext uri="{BB962C8B-B14F-4D97-AF65-F5344CB8AC3E}">
        <p14:creationId xmlns:p14="http://schemas.microsoft.com/office/powerpoint/2010/main" val="8414320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Let‘s</a:t>
            </a:r>
            <a:r>
              <a:rPr lang="de-DE" dirty="0"/>
              <a:t> </a:t>
            </a:r>
            <a:r>
              <a:rPr lang="de-DE" dirty="0" err="1"/>
              <a:t>write</a:t>
            </a:r>
            <a:r>
              <a:rPr lang="de-DE" dirty="0"/>
              <a:t> a simple </a:t>
            </a:r>
            <a:r>
              <a:rPr lang="de-DE" dirty="0" err="1"/>
              <a:t>test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knowledge</a:t>
            </a:r>
            <a:r>
              <a:rPr lang="de-DE" dirty="0"/>
              <a:t>.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test</a:t>
            </a:r>
            <a:r>
              <a:rPr lang="de-DE" dirty="0"/>
              <a:t> </a:t>
            </a:r>
            <a:r>
              <a:rPr lang="de-DE" dirty="0" err="1"/>
              <a:t>copying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zoom link on </a:t>
            </a:r>
            <a:r>
              <a:rPr lang="de-DE" dirty="0" err="1"/>
              <a:t>Indico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3544625-0ADF-4414-89A2-9E135F0C849F}" type="slidenum">
              <a:rPr lang="de-DE" noProof="1" smtClean="0"/>
              <a:t>11</a:t>
            </a:fld>
            <a:endParaRPr lang="de-DE" noProof="1"/>
          </a:p>
        </p:txBody>
      </p:sp>
    </p:spTree>
    <p:extLst>
      <p:ext uri="{BB962C8B-B14F-4D97-AF65-F5344CB8AC3E}">
        <p14:creationId xmlns:p14="http://schemas.microsoft.com/office/powerpoint/2010/main" val="6574424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We</a:t>
            </a:r>
            <a:r>
              <a:rPr lang="de-DE" dirty="0"/>
              <a:t> will </a:t>
            </a:r>
            <a:r>
              <a:rPr lang="de-DE" dirty="0" err="1"/>
              <a:t>use</a:t>
            </a:r>
            <a:r>
              <a:rPr lang="de-DE" dirty="0"/>
              <a:t> a </a:t>
            </a:r>
            <a:r>
              <a:rPr lang="de-DE" dirty="0" err="1"/>
              <a:t>unique</a:t>
            </a:r>
            <a:r>
              <a:rPr lang="de-DE" dirty="0"/>
              <a:t> feature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Playwright</a:t>
            </a:r>
            <a:r>
              <a:rPr lang="de-DE" dirty="0"/>
              <a:t>: code </a:t>
            </a:r>
            <a:r>
              <a:rPr lang="de-DE" dirty="0" err="1"/>
              <a:t>generator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help</a:t>
            </a:r>
            <a:r>
              <a:rPr lang="de-DE" dirty="0"/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3544625-0ADF-4414-89A2-9E135F0C849F}" type="slidenum">
              <a:rPr lang="de-DE" noProof="1" smtClean="0"/>
              <a:t>12</a:t>
            </a:fld>
            <a:endParaRPr lang="de-DE" noProof="1"/>
          </a:p>
        </p:txBody>
      </p:sp>
    </p:spTree>
    <p:extLst>
      <p:ext uri="{BB962C8B-B14F-4D97-AF65-F5344CB8AC3E}">
        <p14:creationId xmlns:p14="http://schemas.microsoft.com/office/powerpoint/2010/main" val="29102410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I just </a:t>
            </a:r>
            <a:r>
              <a:rPr lang="de-DE" dirty="0" err="1"/>
              <a:t>run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codgen</a:t>
            </a:r>
            <a:r>
              <a:rPr lang="de-DE" dirty="0"/>
              <a:t> </a:t>
            </a:r>
            <a:r>
              <a:rPr lang="de-DE" dirty="0" err="1"/>
              <a:t>command</a:t>
            </a:r>
            <a:r>
              <a:rPr lang="de-DE" dirty="0"/>
              <a:t> and perform </a:t>
            </a:r>
            <a:r>
              <a:rPr lang="de-DE" dirty="0" err="1"/>
              <a:t>actions</a:t>
            </a:r>
            <a:r>
              <a:rPr lang="de-DE" dirty="0"/>
              <a:t> on </a:t>
            </a:r>
            <a:r>
              <a:rPr lang="de-DE" dirty="0" err="1"/>
              <a:t>opend</a:t>
            </a:r>
            <a:r>
              <a:rPr lang="de-DE" dirty="0"/>
              <a:t> </a:t>
            </a:r>
            <a:r>
              <a:rPr lang="de-DE" dirty="0" err="1"/>
              <a:t>browser</a:t>
            </a:r>
            <a:r>
              <a:rPr lang="de-DE" dirty="0"/>
              <a:t> </a:t>
            </a:r>
            <a:r>
              <a:rPr lang="de-DE" dirty="0" err="1"/>
              <a:t>while</a:t>
            </a:r>
            <a:r>
              <a:rPr lang="de-DE" dirty="0"/>
              <a:t> </a:t>
            </a:r>
            <a:r>
              <a:rPr lang="de-DE" dirty="0" err="1"/>
              <a:t>codegen</a:t>
            </a:r>
            <a:r>
              <a:rPr lang="de-DE" dirty="0"/>
              <a:t> </a:t>
            </a:r>
            <a:r>
              <a:rPr lang="de-DE" dirty="0" err="1"/>
              <a:t>writes</a:t>
            </a:r>
            <a:r>
              <a:rPr lang="de-DE" dirty="0"/>
              <a:t> </a:t>
            </a:r>
            <a:r>
              <a:rPr lang="de-DE" dirty="0" err="1"/>
              <a:t>them</a:t>
            </a:r>
            <a:r>
              <a:rPr lang="de-DE" dirty="0"/>
              <a:t> down.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3544625-0ADF-4414-89A2-9E135F0C849F}" type="slidenum">
              <a:rPr lang="de-DE" noProof="1" smtClean="0"/>
              <a:t>13</a:t>
            </a:fld>
            <a:endParaRPr lang="de-DE" noProof="1"/>
          </a:p>
        </p:txBody>
      </p:sp>
    </p:spTree>
    <p:extLst>
      <p:ext uri="{BB962C8B-B14F-4D97-AF65-F5344CB8AC3E}">
        <p14:creationId xmlns:p14="http://schemas.microsoft.com/office/powerpoint/2010/main" val="18273566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In </a:t>
            </a:r>
            <a:r>
              <a:rPr lang="de-DE" dirty="0" err="1"/>
              <a:t>most</a:t>
            </a:r>
            <a:r>
              <a:rPr lang="de-DE" dirty="0"/>
              <a:t> </a:t>
            </a:r>
            <a:r>
              <a:rPr lang="de-DE" dirty="0" err="1"/>
              <a:t>cases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need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do </a:t>
            </a:r>
            <a:r>
              <a:rPr lang="de-DE" dirty="0" err="1"/>
              <a:t>some</a:t>
            </a:r>
            <a:r>
              <a:rPr lang="de-DE" dirty="0"/>
              <a:t> </a:t>
            </a:r>
            <a:r>
              <a:rPr lang="de-DE" dirty="0" err="1"/>
              <a:t>adjustmens</a:t>
            </a:r>
            <a:r>
              <a:rPr lang="de-DE" dirty="0"/>
              <a:t>,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comments</a:t>
            </a:r>
            <a:r>
              <a:rPr lang="de-DE" dirty="0"/>
              <a:t>, </a:t>
            </a:r>
            <a:r>
              <a:rPr lang="de-DE" dirty="0" err="1"/>
              <a:t>select</a:t>
            </a:r>
            <a:r>
              <a:rPr lang="de-DE" dirty="0"/>
              <a:t> </a:t>
            </a:r>
            <a:r>
              <a:rPr lang="de-DE" dirty="0" err="1"/>
              <a:t>better</a:t>
            </a:r>
            <a:r>
              <a:rPr lang="de-DE" dirty="0"/>
              <a:t> </a:t>
            </a:r>
            <a:r>
              <a:rPr lang="de-DE" dirty="0" err="1"/>
              <a:t>locators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object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3544625-0ADF-4414-89A2-9E135F0C849F}" type="slidenum">
              <a:rPr lang="de-DE" noProof="1" smtClean="0"/>
              <a:t>14</a:t>
            </a:fld>
            <a:endParaRPr lang="de-DE" noProof="1"/>
          </a:p>
        </p:txBody>
      </p:sp>
    </p:spTree>
    <p:extLst>
      <p:ext uri="{BB962C8B-B14F-4D97-AF65-F5344CB8AC3E}">
        <p14:creationId xmlns:p14="http://schemas.microsoft.com/office/powerpoint/2010/main" val="42286555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And </a:t>
            </a:r>
            <a:r>
              <a:rPr lang="de-DE" dirty="0" err="1"/>
              <a:t>then</a:t>
            </a:r>
            <a:r>
              <a:rPr lang="de-DE" dirty="0"/>
              <a:t> after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run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, a </a:t>
            </a:r>
            <a:r>
              <a:rPr lang="de-DE" dirty="0" err="1"/>
              <a:t>test</a:t>
            </a:r>
            <a:r>
              <a:rPr lang="de-DE" dirty="0"/>
              <a:t> </a:t>
            </a:r>
            <a:r>
              <a:rPr lang="de-DE" dirty="0" err="1"/>
              <a:t>report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generated</a:t>
            </a:r>
            <a:r>
              <a:rPr lang="de-DE" dirty="0"/>
              <a:t>,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show</a:t>
            </a:r>
            <a:r>
              <a:rPr lang="de-DE" dirty="0"/>
              <a:t> on </a:t>
            </a:r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step</a:t>
            </a:r>
            <a:r>
              <a:rPr lang="de-DE" dirty="0"/>
              <a:t> in </a:t>
            </a:r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browser</a:t>
            </a:r>
            <a:r>
              <a:rPr lang="de-DE" dirty="0"/>
              <a:t> </a:t>
            </a:r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failed</a:t>
            </a:r>
            <a:r>
              <a:rPr lang="de-DE" dirty="0"/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3544625-0ADF-4414-89A2-9E135F0C849F}" type="slidenum">
              <a:rPr lang="de-DE" noProof="1" smtClean="0"/>
              <a:t>15</a:t>
            </a:fld>
            <a:endParaRPr lang="de-DE" noProof="1"/>
          </a:p>
        </p:txBody>
      </p:sp>
    </p:spTree>
    <p:extLst>
      <p:ext uri="{BB962C8B-B14F-4D97-AF65-F5344CB8AC3E}">
        <p14:creationId xmlns:p14="http://schemas.microsoft.com/office/powerpoint/2010/main" val="33373819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F3544625-0ADF-4414-89A2-9E135F0C849F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8347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F3544625-0ADF-4414-89A2-9E135F0C849F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7816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decided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automate</a:t>
            </a:r>
            <a:r>
              <a:rPr lang="de-DE" dirty="0"/>
              <a:t>. </a:t>
            </a:r>
            <a:r>
              <a:rPr lang="de-DE" dirty="0" err="1"/>
              <a:t>Were</a:t>
            </a:r>
            <a:r>
              <a:rPr lang="de-DE" dirty="0"/>
              <a:t> </a:t>
            </a:r>
            <a:r>
              <a:rPr lang="de-DE" dirty="0" err="1"/>
              <a:t>checking</a:t>
            </a:r>
            <a:r>
              <a:rPr lang="de-DE" dirty="0"/>
              <a:t> different </a:t>
            </a:r>
            <a:r>
              <a:rPr lang="de-DE" dirty="0" err="1"/>
              <a:t>frameworks</a:t>
            </a:r>
            <a:r>
              <a:rPr lang="de-DE" dirty="0"/>
              <a:t> and </a:t>
            </a:r>
            <a:r>
              <a:rPr lang="de-DE" dirty="0" err="1"/>
              <a:t>selected</a:t>
            </a:r>
            <a:r>
              <a:rPr lang="de-DE" dirty="0"/>
              <a:t> </a:t>
            </a:r>
            <a:r>
              <a:rPr lang="de-DE" dirty="0" err="1"/>
              <a:t>Playwright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F3544625-0ADF-4414-89A2-9E135F0C849F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74501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…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it‘s</a:t>
            </a:r>
            <a:r>
              <a:rPr lang="de-DE" dirty="0"/>
              <a:t> </a:t>
            </a:r>
            <a:r>
              <a:rPr lang="de-DE" dirty="0" err="1"/>
              <a:t>advantages</a:t>
            </a:r>
            <a:br>
              <a:rPr lang="de-DE" dirty="0"/>
            </a:br>
            <a:r>
              <a:rPr lang="de-DE" dirty="0"/>
              <a:t>- 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Playwright allows you to test your UI across multiple browsers and browser versions</a:t>
            </a:r>
            <a:br>
              <a:rPr lang="en-GB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-  It provides reliable testing capabilities</a:t>
            </a:r>
            <a:br>
              <a:rPr lang="en-GB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- You can implement the tests in different languages</a:t>
            </a:r>
            <a:br>
              <a:rPr lang="en-GB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-..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3544625-0ADF-4414-89A2-9E135F0C849F}" type="slidenum">
              <a:rPr lang="de-DE" noProof="1" smtClean="0"/>
              <a:t>4</a:t>
            </a:fld>
            <a:endParaRPr lang="de-DE" noProof="1"/>
          </a:p>
        </p:txBody>
      </p:sp>
    </p:spTree>
    <p:extLst>
      <p:ext uri="{BB962C8B-B14F-4D97-AF65-F5344CB8AC3E}">
        <p14:creationId xmlns:p14="http://schemas.microsoft.com/office/powerpoint/2010/main" val="1172621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And </a:t>
            </a:r>
            <a:r>
              <a:rPr lang="de-DE" dirty="0" err="1"/>
              <a:t>something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really</a:t>
            </a:r>
            <a:r>
              <a:rPr lang="de-DE" dirty="0"/>
              <a:t> </a:t>
            </a:r>
            <a:r>
              <a:rPr lang="de-DE" dirty="0" err="1"/>
              <a:t>makes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oustaning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competitors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how</a:t>
            </a:r>
            <a:r>
              <a:rPr lang="de-DE" dirty="0"/>
              <a:t> easy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setup</a:t>
            </a:r>
            <a:r>
              <a:rPr lang="de-DE" dirty="0"/>
              <a:t> and </a:t>
            </a:r>
            <a:r>
              <a:rPr lang="de-DE" dirty="0" err="1"/>
              <a:t>I‘ll</a:t>
            </a:r>
            <a:r>
              <a:rPr lang="de-DE" dirty="0"/>
              <a:t> </a:t>
            </a:r>
            <a:r>
              <a:rPr lang="de-DE" dirty="0" err="1"/>
              <a:t>show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>
                <a:sym typeface="Wingdings" panose="05000000000000000000" pitchFamily="2" charset="2"/>
              </a:rPr>
              <a:t>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3544625-0ADF-4414-89A2-9E135F0C849F}" type="slidenum">
              <a:rPr lang="de-DE" noProof="1" smtClean="0"/>
              <a:t>5</a:t>
            </a:fld>
            <a:endParaRPr lang="de-DE" noProof="1"/>
          </a:p>
        </p:txBody>
      </p:sp>
    </p:spTree>
    <p:extLst>
      <p:ext uri="{BB962C8B-B14F-4D97-AF65-F5344CB8AC3E}">
        <p14:creationId xmlns:p14="http://schemas.microsoft.com/office/powerpoint/2010/main" val="20437930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Here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see</a:t>
            </a:r>
            <a:r>
              <a:rPr lang="de-DE" dirty="0"/>
              <a:t> </a:t>
            </a:r>
            <a:r>
              <a:rPr lang="de-DE" dirty="0" err="1"/>
              <a:t>how</a:t>
            </a:r>
            <a:r>
              <a:rPr lang="de-DE" dirty="0"/>
              <a:t> a </a:t>
            </a:r>
            <a:r>
              <a:rPr lang="de-DE" dirty="0" err="1"/>
              <a:t>typical</a:t>
            </a:r>
            <a:r>
              <a:rPr lang="de-DE" dirty="0"/>
              <a:t> e2e </a:t>
            </a:r>
            <a:r>
              <a:rPr lang="de-DE" dirty="0" err="1"/>
              <a:t>test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sharing</a:t>
            </a:r>
            <a:r>
              <a:rPr lang="de-DE" dirty="0"/>
              <a:t> </a:t>
            </a:r>
            <a:r>
              <a:rPr lang="de-DE" dirty="0" err="1"/>
              <a:t>runs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Playwright</a:t>
            </a:r>
            <a:r>
              <a:rPr lang="de-DE" dirty="0"/>
              <a:t>.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right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see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code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test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executed</a:t>
            </a:r>
            <a:r>
              <a:rPr lang="de-DE" dirty="0"/>
              <a:t>.</a:t>
            </a:r>
            <a:br>
              <a:rPr lang="de-DE" dirty="0"/>
            </a:br>
            <a:br>
              <a:rPr lang="de-DE" dirty="0"/>
            </a:b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user</a:t>
            </a:r>
            <a:r>
              <a:rPr lang="de-DE" dirty="0"/>
              <a:t> logs in, </a:t>
            </a:r>
            <a:r>
              <a:rPr lang="de-DE" dirty="0" err="1"/>
              <a:t>creates</a:t>
            </a:r>
            <a:r>
              <a:rPr lang="de-DE" dirty="0"/>
              <a:t> a </a:t>
            </a:r>
            <a:r>
              <a:rPr lang="de-DE" dirty="0" err="1"/>
              <a:t>file</a:t>
            </a:r>
            <a:r>
              <a:rPr lang="de-DE" dirty="0"/>
              <a:t> and </a:t>
            </a:r>
            <a:r>
              <a:rPr lang="de-DE" dirty="0" err="1"/>
              <a:t>shares</a:t>
            </a:r>
            <a:r>
              <a:rPr lang="de-DE" dirty="0"/>
              <a:t>,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other</a:t>
            </a:r>
            <a:r>
              <a:rPr lang="de-DE" dirty="0"/>
              <a:t> </a:t>
            </a:r>
            <a:r>
              <a:rPr lang="de-DE" dirty="0" err="1"/>
              <a:t>opens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file</a:t>
            </a:r>
            <a:r>
              <a:rPr lang="de-DE" dirty="0"/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3544625-0ADF-4414-89A2-9E135F0C849F}" type="slidenum">
              <a:rPr lang="de-DE" noProof="1" smtClean="0"/>
              <a:t>6</a:t>
            </a:fld>
            <a:endParaRPr lang="de-DE" noProof="1"/>
          </a:p>
        </p:txBody>
      </p:sp>
    </p:spTree>
    <p:extLst>
      <p:ext uri="{BB962C8B-B14F-4D97-AF65-F5344CB8AC3E}">
        <p14:creationId xmlns:p14="http://schemas.microsoft.com/office/powerpoint/2010/main" val="36887019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So, </a:t>
            </a:r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setup</a:t>
            </a:r>
            <a:r>
              <a:rPr lang="de-DE" dirty="0"/>
              <a:t> </a:t>
            </a:r>
            <a:r>
              <a:rPr lang="de-DE" dirty="0" err="1"/>
              <a:t>testing</a:t>
            </a:r>
            <a:r>
              <a:rPr lang="de-DE" dirty="0"/>
              <a:t>? After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install</a:t>
            </a:r>
            <a:r>
              <a:rPr lang="de-DE" dirty="0"/>
              <a:t> </a:t>
            </a:r>
            <a:r>
              <a:rPr lang="de-DE" dirty="0" err="1"/>
              <a:t>Playwright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a </a:t>
            </a:r>
            <a:r>
              <a:rPr lang="de-DE" dirty="0" err="1"/>
              <a:t>package</a:t>
            </a:r>
            <a:r>
              <a:rPr lang="de-DE" dirty="0"/>
              <a:t> </a:t>
            </a:r>
            <a:r>
              <a:rPr lang="de-DE" dirty="0" err="1"/>
              <a:t>manager</a:t>
            </a:r>
            <a:r>
              <a:rPr lang="de-DE" dirty="0"/>
              <a:t>,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get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following</a:t>
            </a:r>
            <a:r>
              <a:rPr lang="de-DE" dirty="0"/>
              <a:t> </a:t>
            </a:r>
            <a:r>
              <a:rPr lang="de-DE" dirty="0" err="1"/>
              <a:t>folder</a:t>
            </a:r>
            <a:r>
              <a:rPr lang="de-DE" dirty="0"/>
              <a:t> </a:t>
            </a:r>
            <a:r>
              <a:rPr lang="de-DE" dirty="0" err="1"/>
              <a:t>structure</a:t>
            </a:r>
            <a:r>
              <a:rPr lang="de-DE" dirty="0"/>
              <a:t>: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Folder </a:t>
            </a:r>
            <a:r>
              <a:rPr lang="de-DE" dirty="0" err="1"/>
              <a:t>where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put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test</a:t>
            </a:r>
            <a:r>
              <a:rPr lang="de-DE" dirty="0"/>
              <a:t> </a:t>
            </a:r>
            <a:r>
              <a:rPr lang="de-DE" dirty="0" err="1"/>
              <a:t>files</a:t>
            </a:r>
            <a:r>
              <a:rPr lang="de-DE" dirty="0"/>
              <a:t> and a </a:t>
            </a:r>
            <a:r>
              <a:rPr lang="de-DE" dirty="0" err="1"/>
              <a:t>config</a:t>
            </a:r>
            <a:r>
              <a:rPr lang="de-DE" dirty="0"/>
              <a:t> </a:t>
            </a:r>
            <a:r>
              <a:rPr lang="de-DE" dirty="0" err="1"/>
              <a:t>file</a:t>
            </a:r>
            <a:r>
              <a:rPr lang="de-DE" dirty="0"/>
              <a:t> </a:t>
            </a:r>
            <a:r>
              <a:rPr lang="de-DE" dirty="0" err="1"/>
              <a:t>where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setup</a:t>
            </a:r>
            <a:r>
              <a:rPr lang="de-DE" dirty="0"/>
              <a:t> </a:t>
            </a:r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browsers</a:t>
            </a:r>
            <a:r>
              <a:rPr lang="de-DE" dirty="0"/>
              <a:t>, </a:t>
            </a:r>
            <a:r>
              <a:rPr lang="de-DE" dirty="0" err="1"/>
              <a:t>env</a:t>
            </a:r>
            <a:r>
              <a:rPr lang="de-DE" dirty="0"/>
              <a:t> variables, </a:t>
            </a:r>
            <a:r>
              <a:rPr lang="de-DE" dirty="0" err="1"/>
              <a:t>parallelization</a:t>
            </a:r>
            <a:r>
              <a:rPr lang="de-DE" dirty="0"/>
              <a:t> etc.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3544625-0ADF-4414-89A2-9E135F0C849F}" type="slidenum">
              <a:rPr lang="de-DE" noProof="1" smtClean="0"/>
              <a:t>7</a:t>
            </a:fld>
            <a:endParaRPr lang="de-DE" noProof="1"/>
          </a:p>
        </p:txBody>
      </p:sp>
    </p:spTree>
    <p:extLst>
      <p:ext uri="{BB962C8B-B14F-4D97-AF65-F5344CB8AC3E}">
        <p14:creationId xmlns:p14="http://schemas.microsoft.com/office/powerpoint/2010/main" val="22694350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There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3 </a:t>
            </a:r>
            <a:r>
              <a:rPr lang="de-DE" dirty="0" err="1"/>
              <a:t>components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writing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tests</a:t>
            </a:r>
            <a:r>
              <a:rPr lang="de-DE" dirty="0"/>
              <a:t>: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1) </a:t>
            </a:r>
            <a:r>
              <a:rPr lang="de-DE" dirty="0" err="1"/>
              <a:t>locators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locate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object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test</a:t>
            </a:r>
            <a:r>
              <a:rPr lang="de-DE" dirty="0"/>
              <a:t>. Can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css</a:t>
            </a:r>
            <a:r>
              <a:rPr lang="de-DE" dirty="0"/>
              <a:t>, </a:t>
            </a:r>
            <a:r>
              <a:rPr lang="de-DE" dirty="0" err="1"/>
              <a:t>get</a:t>
            </a:r>
            <a:r>
              <a:rPr lang="de-DE" dirty="0"/>
              <a:t> Element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Role</a:t>
            </a:r>
            <a:r>
              <a:rPr lang="de-DE" dirty="0"/>
              <a:t>, </a:t>
            </a:r>
            <a:r>
              <a:rPr lang="de-DE" dirty="0" err="1"/>
              <a:t>text</a:t>
            </a:r>
            <a:r>
              <a:rPr lang="de-DE" dirty="0"/>
              <a:t> etc.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3544625-0ADF-4414-89A2-9E135F0C849F}" type="slidenum">
              <a:rPr lang="de-DE" noProof="1" smtClean="0"/>
              <a:t>8</a:t>
            </a:fld>
            <a:endParaRPr lang="de-DE" noProof="1"/>
          </a:p>
        </p:txBody>
      </p:sp>
    </p:spTree>
    <p:extLst>
      <p:ext uri="{BB962C8B-B14F-4D97-AF65-F5344CB8AC3E}">
        <p14:creationId xmlns:p14="http://schemas.microsoft.com/office/powerpoint/2010/main" val="40249919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Actions </a:t>
            </a:r>
            <a:r>
              <a:rPr lang="de-DE" dirty="0" err="1"/>
              <a:t>to</a:t>
            </a:r>
            <a:r>
              <a:rPr lang="de-DE" dirty="0"/>
              <a:t> perform on </a:t>
            </a:r>
            <a:r>
              <a:rPr lang="de-DE" dirty="0" err="1"/>
              <a:t>locator</a:t>
            </a:r>
            <a:r>
              <a:rPr lang="de-DE" dirty="0"/>
              <a:t> like </a:t>
            </a:r>
            <a:r>
              <a:rPr lang="de-DE" dirty="0" err="1"/>
              <a:t>click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type.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3544625-0ADF-4414-89A2-9E135F0C849F}" type="slidenum">
              <a:rPr lang="de-DE" noProof="1" smtClean="0"/>
              <a:t>9</a:t>
            </a:fld>
            <a:endParaRPr lang="de-DE" noProof="1"/>
          </a:p>
        </p:txBody>
      </p:sp>
    </p:spTree>
    <p:extLst>
      <p:ext uri="{BB962C8B-B14F-4D97-AF65-F5344CB8AC3E}">
        <p14:creationId xmlns:p14="http://schemas.microsoft.com/office/powerpoint/2010/main" val="30951788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962399" y="1964267"/>
            <a:ext cx="7197726" cy="2421464"/>
          </a:xfrm>
        </p:spPr>
        <p:txBody>
          <a:bodyPr rtlCol="0"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pPr rtl="0"/>
            <a:r>
              <a:rPr lang="de-DE" noProof="1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62399" y="4385732"/>
            <a:ext cx="7197726" cy="1405467"/>
          </a:xfrm>
        </p:spPr>
        <p:txBody>
          <a:bodyPr rtlCol="0"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de-DE" noProof="1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 rtlCol="0"/>
          <a:lstStyle/>
          <a:p>
            <a:pPr rtl="0"/>
            <a:fld id="{8152B82F-4554-4455-A8FE-4C58B981A383}" type="datetime1">
              <a:rPr lang="de-DE" noProof="1" smtClean="0"/>
              <a:t>09.06.2023</a:t>
            </a:fld>
            <a:endParaRPr lang="de-DE" noProof="1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 rtlCol="0"/>
          <a:lstStyle/>
          <a:p>
            <a:pPr rtl="0"/>
            <a:endParaRPr lang="de-DE" noProof="1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 rtlCol="0"/>
          <a:lstStyle/>
          <a:p>
            <a:pPr rtl="0"/>
            <a:fld id="{69E57DC2-970A-4B3E-BB1C-7A09969E49DF}" type="slidenum">
              <a:rPr lang="de-DE" noProof="1" dirty="0" smtClean="0"/>
              <a:pPr/>
              <a:t>‹Nr.›</a:t>
            </a:fld>
            <a:endParaRPr lang="de-DE" noProof="1"/>
          </a:p>
        </p:txBody>
      </p:sp>
    </p:spTree>
    <p:extLst>
      <p:ext uri="{BB962C8B-B14F-4D97-AF65-F5344CB8AC3E}">
        <p14:creationId xmlns:p14="http://schemas.microsoft.com/office/powerpoint/2010/main" val="22023250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85800" y="4732865"/>
            <a:ext cx="10131427" cy="566738"/>
          </a:xfrm>
        </p:spPr>
        <p:txBody>
          <a:bodyPr rtlCol="0" anchor="b">
            <a:normAutofit/>
          </a:bodyPr>
          <a:lstStyle>
            <a:lvl1pPr algn="l">
              <a:defRPr sz="2400" b="0"/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de-DE" noProof="0"/>
              <a:t>Klicken Sie, um ein Bild hinzuzufügen.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685800" y="5299603"/>
            <a:ext cx="10131427" cy="493712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de-DE" noProof="0"/>
              <a:t>Textmasterformat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FC4025D-049A-478F-B64D-2B177906E0A8}" type="datetime1">
              <a:rPr lang="de-DE" noProof="0" smtClean="0"/>
              <a:t>09.06.2023</a:t>
            </a:fld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de-DE" noProof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de-DE" noProof="0" smtClean="0"/>
              <a:pPr/>
              <a:t>‹Nr.›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3386312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85801" y="609601"/>
            <a:ext cx="10131427" cy="3124199"/>
          </a:xfrm>
        </p:spPr>
        <p:txBody>
          <a:bodyPr rtlCol="0" anchor="ctr">
            <a:normAutofit/>
          </a:bodyPr>
          <a:lstStyle>
            <a:lvl1pPr algn="l">
              <a:defRPr sz="3200" b="0" cap="none"/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685800" y="4343400"/>
            <a:ext cx="10131428" cy="1447800"/>
          </a:xfrm>
        </p:spPr>
        <p:txBody>
          <a:bodyPr rtlCol="0"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de-DE" noProof="0"/>
              <a:t>Textmasterformat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44DBE3B-399F-4203-B21C-60853A5291AA}" type="datetime1">
              <a:rPr lang="de-DE" noProof="0" smtClean="0"/>
              <a:t>09.06.2023</a:t>
            </a:fld>
            <a:endParaRPr lang="de-DE" noProof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de-DE" noProof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de-DE" noProof="0" smtClean="0"/>
              <a:pPr/>
              <a:t>‹Nr.›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3498008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Bild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feld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 rtl="0"/>
            <a:r>
              <a:rPr lang="de-DE" sz="8000" noProof="0">
                <a:solidFill>
                  <a:schemeClr val="tx1"/>
                </a:solidFill>
                <a:effectLst/>
              </a:rPr>
              <a:t>"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 rtl="0"/>
            <a:r>
              <a:rPr lang="de-DE" sz="8000" noProof="0">
                <a:solidFill>
                  <a:schemeClr val="tx1"/>
                </a:solidFill>
                <a:effectLst/>
              </a:rPr>
              <a:t>"</a:t>
            </a:r>
          </a:p>
        </p:txBody>
      </p:sp>
      <p:sp>
        <p:nvSpPr>
          <p:cNvPr id="16" name="Titel 1"/>
          <p:cNvSpPr>
            <a:spLocks noGrp="1"/>
          </p:cNvSpPr>
          <p:nvPr>
            <p:ph type="title" hasCustomPrompt="1"/>
          </p:nvPr>
        </p:nvSpPr>
        <p:spPr>
          <a:xfrm>
            <a:off x="992267" y="609601"/>
            <a:ext cx="9550399" cy="2743199"/>
          </a:xfrm>
        </p:spPr>
        <p:txBody>
          <a:bodyPr rtlCol="0"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 hasCustomPrompt="1"/>
          </p:nvPr>
        </p:nvSpPr>
        <p:spPr>
          <a:xfrm>
            <a:off x="1097875" y="3352800"/>
            <a:ext cx="9339184" cy="381000"/>
          </a:xfrm>
        </p:spPr>
        <p:txBody>
          <a:bodyPr rtlCol="0"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 rtl="0"/>
            <a:r>
              <a:rPr lang="de-DE" noProof="0"/>
              <a:t>Textmasterformat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687465" y="4343400"/>
            <a:ext cx="10152367" cy="1447800"/>
          </a:xfrm>
        </p:spPr>
        <p:txBody>
          <a:bodyPr rtlCol="0"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de-DE" noProof="0"/>
              <a:t>Textmasterformat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4C32349-DB65-43F4-B528-79238ED698D4}" type="datetime1">
              <a:rPr lang="de-DE" noProof="0" smtClean="0"/>
              <a:t>09.06.2023</a:t>
            </a:fld>
            <a:endParaRPr lang="de-DE" noProof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de-DE" noProof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de-DE" noProof="0" smtClean="0"/>
              <a:pPr/>
              <a:t>‹Nr.›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320505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siten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85802" y="3308581"/>
            <a:ext cx="10131425" cy="1468800"/>
          </a:xfrm>
        </p:spPr>
        <p:txBody>
          <a:bodyPr rtlCol="0" anchor="b">
            <a:normAutofit/>
          </a:bodyPr>
          <a:lstStyle>
            <a:lvl1pPr algn="l">
              <a:defRPr sz="3200" b="0" cap="none"/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685801" y="4777381"/>
            <a:ext cx="10131426" cy="860400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de-DE" noProof="0"/>
              <a:t>Textmasterformat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0E96DA8-C849-44AC-9A09-B9DA7FB6F1D6}" type="datetime1">
              <a:rPr lang="de-DE" noProof="0" smtClean="0"/>
              <a:t>09.06.2023</a:t>
            </a:fld>
            <a:endParaRPr lang="de-DE" noProof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de-DE" noProof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de-DE" noProof="0" smtClean="0"/>
              <a:pPr/>
              <a:t>‹Nr.›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2178569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sitenkarte mit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Bild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feld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 rtl="0"/>
            <a:r>
              <a:rPr lang="de-DE" sz="8000" noProof="0">
                <a:solidFill>
                  <a:schemeClr val="tx1"/>
                </a:solidFill>
                <a:effectLst/>
              </a:rPr>
              <a:t>"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 rtl="0"/>
            <a:r>
              <a:rPr lang="de-DE" sz="8000" noProof="0">
                <a:solidFill>
                  <a:schemeClr val="tx1"/>
                </a:solidFill>
                <a:effectLst/>
              </a:rPr>
              <a:t>"</a:t>
            </a:r>
          </a:p>
        </p:txBody>
      </p:sp>
      <p:sp>
        <p:nvSpPr>
          <p:cNvPr id="16" name="Titel 1"/>
          <p:cNvSpPr>
            <a:spLocks noGrp="1"/>
          </p:cNvSpPr>
          <p:nvPr>
            <p:ph type="title" hasCustomPrompt="1"/>
          </p:nvPr>
        </p:nvSpPr>
        <p:spPr>
          <a:xfrm>
            <a:off x="992267" y="609601"/>
            <a:ext cx="9550399" cy="2743199"/>
          </a:xfrm>
        </p:spPr>
        <p:txBody>
          <a:bodyPr rtlCol="0"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 rtl="0">
              <a:spcBef>
                <a:spcPct val="0"/>
              </a:spcBef>
              <a:buNone/>
            </a:pPr>
            <a:r>
              <a:rPr lang="de-DE" noProof="0"/>
              <a:t>Textmasterformat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685799" y="4775200"/>
            <a:ext cx="10135436" cy="1016000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de-DE" noProof="0"/>
              <a:t>Textmasterformat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3C7EF38-6176-4E62-9B01-F39C4E2A2C4C}" type="datetime1">
              <a:rPr lang="de-DE" noProof="0" smtClean="0"/>
              <a:t>09.06.2023</a:t>
            </a:fld>
            <a:endParaRPr lang="de-DE" noProof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de-DE" noProof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de-DE" noProof="0" smtClean="0"/>
              <a:pPr/>
              <a:t>‹Nr.›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3044187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 rtl="0"/>
            <a:r>
              <a:rPr lang="de-DE" noProof="0"/>
              <a:t>Titelmasterformat durch Klicken bearbeiten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 rtl="0">
              <a:spcBef>
                <a:spcPct val="0"/>
              </a:spcBef>
              <a:buNone/>
            </a:pPr>
            <a:r>
              <a:rPr lang="de-DE" noProof="0"/>
              <a:t>Textmasterformat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685800" y="4343400"/>
            <a:ext cx="10131428" cy="1447800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de-DE" noProof="0"/>
              <a:t>Textmasterformat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1C9819A-3345-4435-9F38-A99D19F7EB92}" type="datetime1">
              <a:rPr lang="de-DE" noProof="0" smtClean="0"/>
              <a:t>09.06.2023</a:t>
            </a:fld>
            <a:endParaRPr lang="de-DE" noProof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de-DE" noProof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de-DE" noProof="0" smtClean="0"/>
              <a:pPr/>
              <a:t>‹Nr.›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4285960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685801" y="609600"/>
            <a:ext cx="10131425" cy="1456267"/>
          </a:xfrm>
        </p:spPr>
        <p:txBody>
          <a:bodyPr rtlCol="0"/>
          <a:lstStyle/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 anchor="t"/>
          <a:lstStyle/>
          <a:p>
            <a:pPr lvl="0" rtl="0"/>
            <a:r>
              <a:rPr lang="de-DE" noProof="0"/>
              <a:t>Textmasterformat durch Klicken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54FA2D9-DCF2-4BE5-9461-141758F1E5F2}" type="datetime1">
              <a:rPr lang="de-DE" noProof="0" smtClean="0"/>
              <a:t>09.06.2023</a:t>
            </a:fld>
            <a:endParaRPr lang="de-DE" noProof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de-DE" noProof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de-DE" noProof="0" smtClean="0"/>
              <a:t>‹Nr.›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2202126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kaler Titel 1"/>
          <p:cNvSpPr>
            <a:spLocks noGrp="1"/>
          </p:cNvSpPr>
          <p:nvPr>
            <p:ph type="title" orient="vert" hasCustomPrompt="1"/>
          </p:nvPr>
        </p:nvSpPr>
        <p:spPr>
          <a:xfrm>
            <a:off x="8658675" y="609599"/>
            <a:ext cx="2158552" cy="5181601"/>
          </a:xfrm>
        </p:spPr>
        <p:txBody>
          <a:bodyPr vert="eaVert" rtlCol="0"/>
          <a:lstStyle/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 hasCustomPrompt="1"/>
          </p:nvPr>
        </p:nvSpPr>
        <p:spPr>
          <a:xfrm>
            <a:off x="685800" y="609600"/>
            <a:ext cx="7832116" cy="5181600"/>
          </a:xfrm>
        </p:spPr>
        <p:txBody>
          <a:bodyPr vert="eaVert" rtlCol="0" anchor="t"/>
          <a:lstStyle/>
          <a:p>
            <a:pPr lvl="0" rtl="0"/>
            <a:r>
              <a:rPr lang="de-DE" noProof="0"/>
              <a:t>Textmasterformat durch Klicken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3AFC80D-C344-42BB-9F3D-26DE0195D8A2}" type="datetime1">
              <a:rPr lang="de-DE" noProof="0" smtClean="0"/>
              <a:t>09.06.2023</a:t>
            </a:fld>
            <a:endParaRPr lang="de-DE" noProof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de-DE" noProof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de-DE" noProof="0" smtClean="0"/>
              <a:t>‹Nr.›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2447542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de-DE" noProof="1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 rtlCol="0" anchor="ctr"/>
          <a:lstStyle/>
          <a:p>
            <a:pPr lvl="0" rtl="0"/>
            <a:r>
              <a:rPr lang="de-DE" noProof="1"/>
              <a:t>Textmasterformat durch Klicken bearbeiten</a:t>
            </a:r>
          </a:p>
          <a:p>
            <a:pPr lvl="1" rtl="0"/>
            <a:r>
              <a:rPr lang="de-DE" noProof="1"/>
              <a:t>Zweite Ebene</a:t>
            </a:r>
          </a:p>
          <a:p>
            <a:pPr lvl="2" rtl="0"/>
            <a:r>
              <a:rPr lang="de-DE" noProof="1"/>
              <a:t>Dritte Ebene</a:t>
            </a:r>
          </a:p>
          <a:p>
            <a:pPr lvl="3" rtl="0"/>
            <a:r>
              <a:rPr lang="de-DE" noProof="1"/>
              <a:t>Vierte Ebene</a:t>
            </a:r>
          </a:p>
          <a:p>
            <a:pPr lvl="4" rtl="0"/>
            <a:r>
              <a:rPr lang="de-DE" noProof="1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53D151B-E70E-4E98-825F-AB7FC973AF98}" type="datetime1">
              <a:rPr lang="de-DE" noProof="1" smtClean="0"/>
              <a:t>09.06.2023</a:t>
            </a:fld>
            <a:endParaRPr lang="de-DE" noProof="1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de-DE" noProof="1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de-DE" noProof="1" dirty="0" smtClean="0"/>
              <a:t>‹Nr.›</a:t>
            </a:fld>
            <a:endParaRPr lang="de-DE" noProof="1"/>
          </a:p>
        </p:txBody>
      </p:sp>
    </p:spTree>
    <p:extLst>
      <p:ext uri="{BB962C8B-B14F-4D97-AF65-F5344CB8AC3E}">
        <p14:creationId xmlns:p14="http://schemas.microsoft.com/office/powerpoint/2010/main" val="2466546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85800" y="3308581"/>
            <a:ext cx="10131427" cy="1468800"/>
          </a:xfrm>
        </p:spPr>
        <p:txBody>
          <a:bodyPr rtlCol="0" anchor="b"/>
          <a:lstStyle>
            <a:lvl1pPr algn="l">
              <a:defRPr sz="4000" b="0" cap="all"/>
            </a:lvl1pPr>
          </a:lstStyle>
          <a:p>
            <a:pPr rtl="0"/>
            <a:r>
              <a:rPr lang="de-DE" noProof="1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685799" y="4777381"/>
            <a:ext cx="10131428" cy="860400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de-DE" noProof="1"/>
              <a:t>Textmasterformat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B34FA22-50A8-46CF-8E89-BB08E31806DE}" type="datetime1">
              <a:rPr lang="de-DE" noProof="1" smtClean="0"/>
              <a:t>09.06.2023</a:t>
            </a:fld>
            <a:endParaRPr lang="de-DE" noProof="1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de-DE" noProof="1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de-DE" noProof="1" dirty="0" smtClean="0"/>
              <a:pPr/>
              <a:t>‹Nr.›</a:t>
            </a:fld>
            <a:endParaRPr lang="de-DE" noProof="1"/>
          </a:p>
        </p:txBody>
      </p:sp>
    </p:spTree>
    <p:extLst>
      <p:ext uri="{BB962C8B-B14F-4D97-AF65-F5344CB8AC3E}">
        <p14:creationId xmlns:p14="http://schemas.microsoft.com/office/powerpoint/2010/main" val="1074580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685802" y="2142067"/>
            <a:ext cx="4995334" cy="3649134"/>
          </a:xfrm>
        </p:spPr>
        <p:txBody>
          <a:bodyPr rtlCol="0">
            <a:normAutofit/>
          </a:bodyPr>
          <a:lstStyle/>
          <a:p>
            <a:pPr lvl="0" rtl="0"/>
            <a:r>
              <a:rPr lang="de-DE" noProof="0"/>
              <a:t>Textmasterformat durch Klicken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5821895" y="2142067"/>
            <a:ext cx="4995332" cy="3649133"/>
          </a:xfrm>
        </p:spPr>
        <p:txBody>
          <a:bodyPr rtlCol="0">
            <a:normAutofit/>
          </a:bodyPr>
          <a:lstStyle/>
          <a:p>
            <a:pPr lvl="0" rtl="0"/>
            <a:r>
              <a:rPr lang="de-DE" noProof="0"/>
              <a:t>Textmasterformat durch Klicken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4AB48D8-3A1D-461D-9C2C-C0EA3C9C8CB4}" type="datetime1">
              <a:rPr lang="de-DE" noProof="0" smtClean="0"/>
              <a:t>09.06.2023</a:t>
            </a:fld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de-DE" noProof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de-DE" noProof="0" smtClean="0"/>
              <a:t>‹Nr.›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1623104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Textmasterformat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85801" y="2870201"/>
            <a:ext cx="4996923" cy="2920998"/>
          </a:xfrm>
        </p:spPr>
        <p:txBody>
          <a:bodyPr rtlCol="0" anchor="t">
            <a:normAutofit/>
          </a:bodyPr>
          <a:lstStyle/>
          <a:p>
            <a:pPr lvl="0" rtl="0"/>
            <a:r>
              <a:rPr lang="de-DE" noProof="0"/>
              <a:t>Textmasterformat durch Klicken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Textmasterformat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5823483" y="2870201"/>
            <a:ext cx="4995334" cy="2920998"/>
          </a:xfrm>
        </p:spPr>
        <p:txBody>
          <a:bodyPr rtlCol="0" anchor="t">
            <a:normAutofit/>
          </a:bodyPr>
          <a:lstStyle/>
          <a:p>
            <a:pPr lvl="0" rtl="0"/>
            <a:r>
              <a:rPr lang="de-DE" noProof="0"/>
              <a:t>Textmasterformat durch Klicken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6D90755-5ACB-47A4-9AE4-40B3F1A2BE1F}" type="datetime1">
              <a:rPr lang="de-DE" noProof="0" smtClean="0"/>
              <a:t>09.06.2023</a:t>
            </a:fld>
            <a:endParaRPr lang="de-DE" noProof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de-DE" noProof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de-DE" noProof="0" smtClean="0"/>
              <a:t>‹Nr.›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1987299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ED5992E-11A1-4BBB-9114-4E8C2DDB0C40}" type="datetime1">
              <a:rPr lang="de-DE" noProof="0" smtClean="0"/>
              <a:t>09.06.2023</a:t>
            </a:fld>
            <a:endParaRPr lang="de-DE" noProof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de-DE" noProof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de-DE" noProof="0" smtClean="0"/>
              <a:t>‹Nr.›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4240550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8503A14-D307-4724-9DAD-D42954B36608}" type="datetime1">
              <a:rPr lang="de-DE" noProof="0" smtClean="0"/>
              <a:t>09.06.2023</a:t>
            </a:fld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de-DE" noProof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de-DE" noProof="0" smtClean="0"/>
              <a:t>‹Nr.›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3293073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85800" y="2074333"/>
            <a:ext cx="3680885" cy="1371600"/>
          </a:xfrm>
        </p:spPr>
        <p:txBody>
          <a:bodyPr rtlCol="0" anchor="b">
            <a:normAutofit/>
          </a:bodyPr>
          <a:lstStyle>
            <a:lvl1pPr algn="l">
              <a:defRPr sz="2400" b="0"/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648201" y="609601"/>
            <a:ext cx="6169026" cy="5181600"/>
          </a:xfrm>
        </p:spPr>
        <p:txBody>
          <a:bodyPr rtlCol="0" anchor="ctr">
            <a:normAutofit/>
          </a:bodyPr>
          <a:lstStyle/>
          <a:p>
            <a:pPr lvl="0" rtl="0"/>
            <a:r>
              <a:rPr lang="de-DE" noProof="0"/>
              <a:t>Textmasterformat durch Klicken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685800" y="3445933"/>
            <a:ext cx="3680885" cy="1828800"/>
          </a:xfrm>
        </p:spPr>
        <p:txBody>
          <a:bodyPr rtlCol="0"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de-DE" noProof="0"/>
              <a:t>Textmasterformat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C1420B0-1CB1-43D6-BFA2-562FCC76657B}" type="datetime1">
              <a:rPr lang="de-DE" noProof="0" smtClean="0"/>
              <a:t>09.06.2023</a:t>
            </a:fld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de-DE" noProof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de-DE" noProof="0" smtClean="0"/>
              <a:pPr/>
              <a:t>‹Nr.›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1140976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85800" y="1600200"/>
            <a:ext cx="6164653" cy="1371600"/>
          </a:xfrm>
        </p:spPr>
        <p:txBody>
          <a:bodyPr rtlCol="0" anchor="b">
            <a:normAutofit/>
          </a:bodyPr>
          <a:lstStyle>
            <a:lvl1pPr algn="l">
              <a:defRPr sz="2800" b="0"/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14" name="Bildplatzhalt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de-DE" noProof="0"/>
              <a:t>Klicken Sie, um ein Bild hinzuzufügen.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685800" y="2971800"/>
            <a:ext cx="6164653" cy="1828800"/>
          </a:xfrm>
        </p:spPr>
        <p:txBody>
          <a:bodyPr rtlCol="0"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de-DE" noProof="0"/>
              <a:t>Textmasterformat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0F83049-1A91-4A5C-ABA4-EEB10EDF8415}" type="datetime1">
              <a:rPr lang="de-DE" noProof="0" smtClean="0"/>
              <a:t>09.06.2023</a:t>
            </a:fld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de-DE" noProof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de-DE" noProof="0" smtClean="0"/>
              <a:pPr/>
              <a:t>‹Nr.›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2179080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microsoft.com/office/2007/relationships/hdphoto" Target="../media/hdphoto1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rightnessContrast bright="-32000"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de-DE" noProof="1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rtl="0"/>
            <a:r>
              <a:rPr lang="de-DE" noProof="1"/>
              <a:t>Textmasterformat durch Klicken bearbeiten</a:t>
            </a:r>
          </a:p>
          <a:p>
            <a:pPr lvl="1" rtl="0"/>
            <a:r>
              <a:rPr lang="de-DE" noProof="1"/>
              <a:t>Zweite Ebene</a:t>
            </a:r>
          </a:p>
          <a:p>
            <a:pPr lvl="2" rtl="0"/>
            <a:r>
              <a:rPr lang="de-DE" noProof="1"/>
              <a:t>Dritte Ebene</a:t>
            </a:r>
          </a:p>
          <a:p>
            <a:pPr lvl="3" rtl="0"/>
            <a:r>
              <a:rPr lang="de-DE" noProof="1"/>
              <a:t>Vierte Ebene</a:t>
            </a:r>
          </a:p>
          <a:p>
            <a:pPr lvl="4" rtl="0"/>
            <a:r>
              <a:rPr lang="de-DE" noProof="1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rtl="0"/>
            <a:fld id="{B5AF8E69-D396-4A51-992C-54D49D571FD2}" type="datetime1">
              <a:rPr lang="de-DE" noProof="1" smtClean="0"/>
              <a:t>09.06.2023</a:t>
            </a:fld>
            <a:endParaRPr lang="de-DE" noProof="1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rtl="0"/>
            <a:endParaRPr lang="de-DE" noProof="1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rtl="0"/>
            <a:fld id="{69E57DC2-970A-4B3E-BB1C-7A09969E49DF}" type="slidenum">
              <a:rPr lang="de-DE" noProof="1" dirty="0" smtClean="0"/>
              <a:pPr/>
              <a:t>‹Nr.›</a:t>
            </a:fld>
            <a:endParaRPr lang="de-DE" noProof="1"/>
          </a:p>
        </p:txBody>
      </p:sp>
    </p:spTree>
    <p:extLst>
      <p:ext uri="{BB962C8B-B14F-4D97-AF65-F5344CB8AC3E}">
        <p14:creationId xmlns:p14="http://schemas.microsoft.com/office/powerpoint/2010/main" val="64506576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  <p:sldLayoutId id="2147483761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mp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mp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microsoft.com/office/2007/relationships/media" Target="../media/media2.mp4"/><Relationship Id="rId1" Type="http://schemas.openxmlformats.org/officeDocument/2006/relationships/video" Target="NULL" TargetMode="External"/><Relationship Id="rId5" Type="http://schemas.openxmlformats.org/officeDocument/2006/relationships/image" Target="../media/image17.png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9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11.jpeg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10.png"/><Relationship Id="rId4" Type="http://schemas.openxmlformats.org/officeDocument/2006/relationships/diagramLayout" Target="../diagrams/layout2.xml"/><Relationship Id="rId9" Type="http://schemas.openxmlformats.org/officeDocument/2006/relationships/image" Target="../media/image9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2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7" Type="http://schemas.microsoft.com/office/2007/relationships/hdphoto" Target="../media/hdphoto2.wdp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hyperlink" Target="https://www.publicdomainpictures.net/view-image.php?image=167568&amp;picture=&amp;jazyk=HU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Nachthimmel mit weit entfernten Bergen am Horizont">
            <a:extLst>
              <a:ext uri="{FF2B5EF4-FFF2-40B4-BE49-F238E27FC236}">
                <a16:creationId xmlns:a16="http://schemas.microsoft.com/office/drawing/2014/main" id="{7C454B0C-0819-4D56-9275-BCE254DA659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340C7600-5BA8-4A54-887F-74AF87750A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90651" y="2554817"/>
            <a:ext cx="8669474" cy="2421464"/>
          </a:xfrm>
        </p:spPr>
        <p:txBody>
          <a:bodyPr rtlCol="0">
            <a:normAutofit/>
          </a:bodyPr>
          <a:lstStyle/>
          <a:p>
            <a:pPr rtl="0"/>
            <a:r>
              <a:rPr lang="de-DE" b="1" dirty="0"/>
              <a:t>Play </a:t>
            </a:r>
            <a:r>
              <a:rPr lang="de-DE" b="1" dirty="0" err="1"/>
              <a:t>right</a:t>
            </a:r>
            <a:r>
              <a:rPr lang="de-DE" b="1" dirty="0"/>
              <a:t> </a:t>
            </a:r>
            <a:r>
              <a:rPr lang="de-DE" b="1" dirty="0" err="1"/>
              <a:t>with</a:t>
            </a:r>
            <a:r>
              <a:rPr lang="de-DE" b="1" dirty="0"/>
              <a:t> </a:t>
            </a:r>
            <a:r>
              <a:rPr lang="de-DE" b="1" dirty="0" err="1"/>
              <a:t>playwright</a:t>
            </a:r>
            <a:endParaRPr lang="de-DE" b="1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E584786-6548-4BB4-95FD-977AD1F362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62399" y="4976282"/>
            <a:ext cx="7197726" cy="1405467"/>
          </a:xfrm>
        </p:spPr>
        <p:txBody>
          <a:bodyPr rtlCol="0">
            <a:normAutofit fontScale="85000" lnSpcReduction="20000"/>
          </a:bodyPr>
          <a:lstStyle/>
          <a:p>
            <a:pPr rtl="0"/>
            <a:r>
              <a:rPr lang="de-DE" sz="33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Easy ui </a:t>
            </a:r>
            <a:r>
              <a:rPr lang="de-DE" sz="33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testing</a:t>
            </a:r>
            <a:endParaRPr lang="de-DE" sz="33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rtl="0"/>
            <a:endParaRPr lang="de-DE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rtl="0"/>
            <a:r>
              <a:rPr lang="de-DE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Elizaveta </a:t>
            </a:r>
            <a:r>
              <a:rPr lang="de-DE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ragozina</a:t>
            </a:r>
            <a:endParaRPr lang="de-DE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rtl="0"/>
            <a:r>
              <a:rPr lang="de-DE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CERN IT Lightning </a:t>
            </a:r>
            <a:r>
              <a:rPr lang="de-DE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talks</a:t>
            </a:r>
            <a:r>
              <a:rPr lang="de-DE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#24</a:t>
            </a:r>
          </a:p>
        </p:txBody>
      </p:sp>
      <p:pic>
        <p:nvPicPr>
          <p:cNvPr id="4" name="Grafik 3" descr="Ein Bild, das Grafiken, Cartoon enthält.&#10;&#10;Automatisch generierte Beschreibung">
            <a:extLst>
              <a:ext uri="{FF2B5EF4-FFF2-40B4-BE49-F238E27FC236}">
                <a16:creationId xmlns:a16="http://schemas.microsoft.com/office/drawing/2014/main" id="{094AFE94-9750-B850-D412-B3F84B57BA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81903" y="0"/>
            <a:ext cx="3605236" cy="3582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721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185DD5B5-04E9-52EE-85CD-B3E46E1BC3D1}"/>
              </a:ext>
            </a:extLst>
          </p:cNvPr>
          <p:cNvSpPr/>
          <p:nvPr/>
        </p:nvSpPr>
        <p:spPr>
          <a:xfrm>
            <a:off x="1037569" y="4323166"/>
            <a:ext cx="2409372" cy="43293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6A618DC4-EACA-75D8-42D8-8DB428F14CBC}"/>
              </a:ext>
            </a:extLst>
          </p:cNvPr>
          <p:cNvSpPr/>
          <p:nvPr/>
        </p:nvSpPr>
        <p:spPr>
          <a:xfrm rot="371831">
            <a:off x="3847110" y="-496566"/>
            <a:ext cx="9055432" cy="7904121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5111D92C-250B-B8BF-F15C-D407FEFA0F7F}"/>
              </a:ext>
            </a:extLst>
          </p:cNvPr>
          <p:cNvSpPr/>
          <p:nvPr/>
        </p:nvSpPr>
        <p:spPr>
          <a:xfrm rot="371831">
            <a:off x="8332889" y="-246438"/>
            <a:ext cx="4720960" cy="7412884"/>
          </a:xfrm>
          <a:prstGeom prst="rect">
            <a:avLst/>
          </a:prstGeom>
          <a:solidFill>
            <a:srgbClr val="95C3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00E4C372-D1B6-AD7A-D869-9DB5527AEE55}"/>
              </a:ext>
            </a:extLst>
          </p:cNvPr>
          <p:cNvSpPr txBox="1"/>
          <p:nvPr/>
        </p:nvSpPr>
        <p:spPr>
          <a:xfrm>
            <a:off x="1081111" y="2252066"/>
            <a:ext cx="240937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i="1" dirty="0"/>
              <a:t>Locators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1" dirty="0"/>
              <a:t>CSS </a:t>
            </a:r>
            <a:r>
              <a:rPr lang="de-DE" b="1" dirty="0" err="1"/>
              <a:t>selectors</a:t>
            </a:r>
            <a:endParaRPr lang="de-DE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1" dirty="0" err="1"/>
              <a:t>getByRole</a:t>
            </a:r>
            <a:r>
              <a:rPr lang="de-DE" b="1" dirty="0"/>
              <a:t>, </a:t>
            </a:r>
            <a:r>
              <a:rPr lang="de-DE" b="1" dirty="0" err="1"/>
              <a:t>getByText</a:t>
            </a:r>
            <a:r>
              <a:rPr lang="de-DE" b="1" dirty="0"/>
              <a:t>, 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b="1" dirty="0"/>
          </a:p>
          <a:p>
            <a:r>
              <a:rPr lang="de-DE" sz="1000" dirty="0" err="1">
                <a:solidFill>
                  <a:srgbClr val="D4D4D4"/>
                </a:solidFill>
                <a:latin typeface="SFMono-Regular"/>
              </a:rPr>
              <a:t>c</a:t>
            </a:r>
            <a:r>
              <a:rPr lang="de-DE" sz="1000" b="0" i="0" dirty="0" err="1">
                <a:solidFill>
                  <a:srgbClr val="D4D4D4"/>
                </a:solidFill>
                <a:effectLst/>
                <a:latin typeface="SFMono-Regular"/>
              </a:rPr>
              <a:t>ons</a:t>
            </a:r>
            <a:r>
              <a:rPr lang="de-DE" sz="1000" dirty="0" err="1">
                <a:solidFill>
                  <a:srgbClr val="D4D4D4"/>
                </a:solidFill>
                <a:latin typeface="SFMono-Regular"/>
              </a:rPr>
              <a:t>t</a:t>
            </a:r>
            <a:r>
              <a:rPr lang="de-DE" sz="1000" dirty="0">
                <a:solidFill>
                  <a:srgbClr val="D4D4D4"/>
                </a:solidFill>
                <a:latin typeface="SFMono-Regular"/>
              </a:rPr>
              <a:t> </a:t>
            </a:r>
            <a:r>
              <a:rPr lang="de-DE" sz="1000" dirty="0" err="1">
                <a:solidFill>
                  <a:srgbClr val="D4D4D4"/>
                </a:solidFill>
                <a:latin typeface="SFMono-Regular"/>
              </a:rPr>
              <a:t>locator</a:t>
            </a:r>
            <a:r>
              <a:rPr lang="de-DE" sz="1000" dirty="0">
                <a:solidFill>
                  <a:srgbClr val="D4D4D4"/>
                </a:solidFill>
                <a:latin typeface="SFMono-Regular"/>
              </a:rPr>
              <a:t> = </a:t>
            </a:r>
            <a:r>
              <a:rPr lang="de-DE" sz="1000" b="0" i="0" dirty="0" err="1">
                <a:solidFill>
                  <a:srgbClr val="D4D4D4"/>
                </a:solidFill>
                <a:effectLst/>
                <a:latin typeface="SFMono-Regular"/>
              </a:rPr>
              <a:t>page.</a:t>
            </a:r>
            <a:r>
              <a:rPr lang="de-DE" sz="1000" b="0" i="0" dirty="0" err="1">
                <a:solidFill>
                  <a:srgbClr val="DCDCAA"/>
                </a:solidFill>
                <a:effectLst/>
                <a:latin typeface="SFMono-Regular"/>
              </a:rPr>
              <a:t>getByRole</a:t>
            </a:r>
            <a:r>
              <a:rPr lang="de-DE" sz="1000" b="0" i="0" dirty="0">
                <a:solidFill>
                  <a:srgbClr val="D4D4D4"/>
                </a:solidFill>
                <a:effectLst/>
                <a:latin typeface="SFMono-Regular"/>
              </a:rPr>
              <a:t>(</a:t>
            </a:r>
            <a:r>
              <a:rPr lang="de-DE" sz="1000" b="0" i="0" dirty="0">
                <a:solidFill>
                  <a:srgbClr val="CE9178"/>
                </a:solidFill>
                <a:effectLst/>
                <a:latin typeface="SFMono-Regular"/>
              </a:rPr>
              <a:t>'</a:t>
            </a:r>
            <a:r>
              <a:rPr lang="de-DE" sz="1000" b="0" i="0" dirty="0" err="1">
                <a:solidFill>
                  <a:srgbClr val="CE9178"/>
                </a:solidFill>
                <a:effectLst/>
                <a:latin typeface="SFMono-Regular"/>
              </a:rPr>
              <a:t>checkbox</a:t>
            </a:r>
            <a:r>
              <a:rPr lang="de-DE" sz="1000" b="0" i="0" dirty="0">
                <a:solidFill>
                  <a:srgbClr val="CE9178"/>
                </a:solidFill>
                <a:effectLst/>
                <a:latin typeface="SFMono-Regular"/>
              </a:rPr>
              <a:t>'</a:t>
            </a:r>
            <a:r>
              <a:rPr lang="de-DE" sz="1000" b="0" i="0" dirty="0">
                <a:solidFill>
                  <a:srgbClr val="D4D4D4"/>
                </a:solidFill>
                <a:effectLst/>
                <a:latin typeface="SFMono-Regular"/>
              </a:rPr>
              <a:t>, { </a:t>
            </a:r>
            <a:r>
              <a:rPr lang="de-DE" sz="1000" b="0" i="0" dirty="0" err="1">
                <a:solidFill>
                  <a:srgbClr val="9CDCFE"/>
                </a:solidFill>
                <a:effectLst/>
                <a:latin typeface="SFMono-Regular"/>
              </a:rPr>
              <a:t>name</a:t>
            </a:r>
            <a:r>
              <a:rPr lang="de-DE" sz="1000" b="0" i="0" dirty="0">
                <a:solidFill>
                  <a:srgbClr val="D4D4D4"/>
                </a:solidFill>
                <a:effectLst/>
                <a:latin typeface="SFMono-Regular"/>
              </a:rPr>
              <a:t>: </a:t>
            </a:r>
            <a:r>
              <a:rPr lang="de-DE" sz="1000" b="0" i="0" dirty="0">
                <a:solidFill>
                  <a:srgbClr val="CE9178"/>
                </a:solidFill>
                <a:effectLst/>
                <a:latin typeface="SFMono-Regular"/>
              </a:rPr>
              <a:t>'</a:t>
            </a:r>
            <a:r>
              <a:rPr lang="de-DE" sz="1000" b="0" i="0" dirty="0" err="1">
                <a:solidFill>
                  <a:srgbClr val="CE9178"/>
                </a:solidFill>
                <a:effectLst/>
                <a:latin typeface="SFMono-Regular"/>
              </a:rPr>
              <a:t>Subscribe</a:t>
            </a:r>
            <a:r>
              <a:rPr lang="de-DE" sz="1000" b="0" i="0" dirty="0">
                <a:solidFill>
                  <a:srgbClr val="CE9178"/>
                </a:solidFill>
                <a:effectLst/>
                <a:latin typeface="SFMono-Regular"/>
              </a:rPr>
              <a:t>'</a:t>
            </a:r>
            <a:r>
              <a:rPr lang="de-DE" sz="1000" b="0" i="0" dirty="0">
                <a:solidFill>
                  <a:srgbClr val="D4D4D4"/>
                </a:solidFill>
                <a:effectLst/>
                <a:latin typeface="SFMono-Regular"/>
              </a:rPr>
              <a:t> })</a:t>
            </a:r>
            <a:endParaRPr lang="de-DE" sz="1000" b="1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77DF83FE-E5BE-B5DD-CAA6-4A96D3C49259}"/>
              </a:ext>
            </a:extLst>
          </p:cNvPr>
          <p:cNvSpPr/>
          <p:nvPr/>
        </p:nvSpPr>
        <p:spPr>
          <a:xfrm>
            <a:off x="5229965" y="4323166"/>
            <a:ext cx="2409372" cy="43293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CB8BE576-0759-20AE-B410-4EBAB68AC19C}"/>
              </a:ext>
            </a:extLst>
          </p:cNvPr>
          <p:cNvSpPr txBox="1"/>
          <p:nvPr/>
        </p:nvSpPr>
        <p:spPr>
          <a:xfrm>
            <a:off x="5285571" y="2254618"/>
            <a:ext cx="2162628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i="1" dirty="0"/>
              <a:t>Actions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1" dirty="0" err="1"/>
              <a:t>click</a:t>
            </a:r>
            <a:r>
              <a:rPr lang="de-DE" b="1" dirty="0"/>
              <a:t>, push, </a:t>
            </a:r>
            <a:r>
              <a:rPr lang="de-DE" b="1" dirty="0" err="1"/>
              <a:t>focus</a:t>
            </a:r>
            <a:r>
              <a:rPr lang="de-DE" b="1" dirty="0"/>
              <a:t>, </a:t>
            </a:r>
            <a:r>
              <a:rPr lang="de-DE" b="1" dirty="0" err="1"/>
              <a:t>hover</a:t>
            </a:r>
            <a:r>
              <a:rPr lang="de-DE" b="1" dirty="0"/>
              <a:t>, type, 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b="1" dirty="0"/>
          </a:p>
          <a:p>
            <a:r>
              <a:rPr lang="en-US" sz="1000" b="0" i="0" dirty="0">
                <a:solidFill>
                  <a:srgbClr val="C586C0"/>
                </a:solidFill>
                <a:effectLst/>
                <a:latin typeface="SFMono-Regular"/>
              </a:rPr>
              <a:t>await</a:t>
            </a:r>
            <a:r>
              <a:rPr lang="de-DE" sz="1000" dirty="0">
                <a:solidFill>
                  <a:srgbClr val="D4D4D4"/>
                </a:solidFill>
                <a:latin typeface="SFMono-Regular"/>
              </a:rPr>
              <a:t> </a:t>
            </a:r>
            <a:r>
              <a:rPr lang="de-DE" sz="1000" dirty="0" err="1">
                <a:solidFill>
                  <a:srgbClr val="D4D4D4"/>
                </a:solidFill>
                <a:latin typeface="SFMono-Regular"/>
              </a:rPr>
              <a:t>locator</a:t>
            </a:r>
            <a:r>
              <a:rPr lang="de-DE" sz="1000" b="0" i="0" dirty="0" err="1">
                <a:solidFill>
                  <a:srgbClr val="D4D4D4"/>
                </a:solidFill>
                <a:effectLst/>
                <a:latin typeface="SFMono-Regular"/>
              </a:rPr>
              <a:t>.</a:t>
            </a:r>
            <a:r>
              <a:rPr lang="de-DE" sz="1000" b="0" i="0" dirty="0" err="1">
                <a:solidFill>
                  <a:srgbClr val="DCDCAA"/>
                </a:solidFill>
                <a:effectLst/>
                <a:latin typeface="SFMono-Regular"/>
              </a:rPr>
              <a:t>click</a:t>
            </a:r>
            <a:r>
              <a:rPr lang="de-DE" sz="1000" b="0" i="0" dirty="0">
                <a:solidFill>
                  <a:srgbClr val="D4D4D4"/>
                </a:solidFill>
                <a:effectLst/>
                <a:latin typeface="SFMono-Regular"/>
              </a:rPr>
              <a:t>();</a:t>
            </a:r>
            <a:r>
              <a:rPr lang="de-DE" sz="1000" dirty="0">
                <a:solidFill>
                  <a:srgbClr val="D4D4D4"/>
                </a:solidFill>
                <a:latin typeface="SFMono-Regular"/>
              </a:rPr>
              <a:t> </a:t>
            </a:r>
            <a:endParaRPr lang="de-DE" sz="1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b="1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8E8C9E08-0AEB-96B1-53CA-A7515CC62F9A}"/>
              </a:ext>
            </a:extLst>
          </p:cNvPr>
          <p:cNvSpPr/>
          <p:nvPr/>
        </p:nvSpPr>
        <p:spPr>
          <a:xfrm>
            <a:off x="9436570" y="4323166"/>
            <a:ext cx="2409372" cy="43293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2118D17E-0711-65B6-DF88-F0C9431E1F12}"/>
              </a:ext>
            </a:extLst>
          </p:cNvPr>
          <p:cNvSpPr txBox="1"/>
          <p:nvPr/>
        </p:nvSpPr>
        <p:spPr>
          <a:xfrm>
            <a:off x="9485086" y="2254618"/>
            <a:ext cx="2565743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i="1" dirty="0" err="1">
                <a:solidFill>
                  <a:schemeClr val="bg1"/>
                </a:solidFill>
              </a:rPr>
              <a:t>Assertations</a:t>
            </a:r>
            <a:endParaRPr lang="de-DE" sz="2800" b="1" i="1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1" dirty="0" err="1">
                <a:solidFill>
                  <a:schemeClr val="bg1"/>
                </a:solidFill>
              </a:rPr>
              <a:t>toBeVisible</a:t>
            </a:r>
            <a:r>
              <a:rPr lang="de-DE" b="1" dirty="0">
                <a:solidFill>
                  <a:schemeClr val="bg1"/>
                </a:solidFill>
              </a:rPr>
              <a:t>, </a:t>
            </a:r>
            <a:r>
              <a:rPr lang="de-DE" b="1" dirty="0" err="1">
                <a:solidFill>
                  <a:schemeClr val="bg1"/>
                </a:solidFill>
              </a:rPr>
              <a:t>toBeEnabled</a:t>
            </a:r>
            <a:r>
              <a:rPr lang="de-DE" b="1" dirty="0">
                <a:solidFill>
                  <a:schemeClr val="bg1"/>
                </a:solidFill>
              </a:rPr>
              <a:t>, </a:t>
            </a:r>
            <a:r>
              <a:rPr lang="de-DE" b="1" dirty="0" err="1">
                <a:solidFill>
                  <a:schemeClr val="bg1"/>
                </a:solidFill>
              </a:rPr>
              <a:t>toHaveCount</a:t>
            </a:r>
            <a:r>
              <a:rPr lang="de-DE" b="1" dirty="0">
                <a:solidFill>
                  <a:schemeClr val="bg1"/>
                </a:solidFill>
              </a:rPr>
              <a:t>, </a:t>
            </a:r>
            <a:r>
              <a:rPr lang="de-DE" b="1" dirty="0" err="1">
                <a:solidFill>
                  <a:schemeClr val="bg1"/>
                </a:solidFill>
              </a:rPr>
              <a:t>toContainText</a:t>
            </a:r>
            <a:r>
              <a:rPr lang="de-DE" b="1" dirty="0">
                <a:solidFill>
                  <a:schemeClr val="bg1"/>
                </a:solidFill>
              </a:rPr>
              <a:t>, </a:t>
            </a:r>
            <a:r>
              <a:rPr lang="de-DE" dirty="0">
                <a:solidFill>
                  <a:schemeClr val="bg1"/>
                </a:solidFill>
              </a:rPr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solidFill>
                <a:schemeClr val="bg1"/>
              </a:solidFill>
            </a:endParaRPr>
          </a:p>
          <a:p>
            <a:r>
              <a:rPr lang="en-US" sz="1000" b="0" i="0" dirty="0">
                <a:solidFill>
                  <a:srgbClr val="C586C0"/>
                </a:solidFill>
                <a:effectLst/>
                <a:latin typeface="SFMono-Regular"/>
              </a:rPr>
              <a:t>await </a:t>
            </a:r>
            <a:r>
              <a:rPr lang="en-US" sz="1000" b="0" i="0" dirty="0">
                <a:solidFill>
                  <a:srgbClr val="DCDCAA"/>
                </a:solidFill>
                <a:effectLst/>
                <a:latin typeface="SFMono-Regular"/>
              </a:rPr>
              <a:t>expect</a:t>
            </a:r>
            <a:r>
              <a:rPr lang="en-US" sz="1000" b="0" i="0" dirty="0">
                <a:solidFill>
                  <a:srgbClr val="D4D4D4"/>
                </a:solidFill>
                <a:effectLst/>
                <a:latin typeface="SFMono-Regular"/>
              </a:rPr>
              <a:t>(locator).</a:t>
            </a:r>
            <a:r>
              <a:rPr lang="en-US" sz="1000" b="0" i="0" dirty="0" err="1">
                <a:solidFill>
                  <a:srgbClr val="DCDCAA"/>
                </a:solidFill>
                <a:effectLst/>
                <a:latin typeface="SFMono-Regular"/>
              </a:rPr>
              <a:t>toBeVisible</a:t>
            </a:r>
            <a:r>
              <a:rPr lang="en-US" sz="1000" b="0" i="0" dirty="0">
                <a:solidFill>
                  <a:srgbClr val="D4D4D4"/>
                </a:solidFill>
                <a:effectLst/>
                <a:latin typeface="SFMono-Regular"/>
              </a:rPr>
              <a:t>();</a:t>
            </a:r>
            <a:endParaRPr lang="de-DE" sz="1000" dirty="0">
              <a:solidFill>
                <a:schemeClr val="bg1"/>
              </a:solidFill>
            </a:endParaRPr>
          </a:p>
        </p:txBody>
      </p:sp>
      <p:sp>
        <p:nvSpPr>
          <p:cNvPr id="18" name="Titel 1">
            <a:extLst>
              <a:ext uri="{FF2B5EF4-FFF2-40B4-BE49-F238E27FC236}">
                <a16:creationId xmlns:a16="http://schemas.microsoft.com/office/drawing/2014/main" id="{B2C08337-3DD8-7DFD-5B6C-5CAAF5E521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de-DE" dirty="0"/>
              <a:t>THE Basics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547651B-F349-C9B3-D5E1-70535F73B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9E57DC2-970A-4B3E-BB1C-7A09969E49DF}" type="slidenum">
              <a:rPr lang="de-DE" noProof="1" smtClean="0"/>
              <a:t>10</a:t>
            </a:fld>
            <a:endParaRPr lang="de-DE" noProof="1"/>
          </a:p>
        </p:txBody>
      </p:sp>
    </p:spTree>
    <p:extLst>
      <p:ext uri="{BB962C8B-B14F-4D97-AF65-F5344CB8AC3E}">
        <p14:creationId xmlns:p14="http://schemas.microsoft.com/office/powerpoint/2010/main" val="2772093677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nhaltsplatzhalter 5" descr="Ein Bild, das Text, Screenshot, Software, Computersymbol enthält.&#10;&#10;Automatisch generierte Beschreibung">
            <a:extLst>
              <a:ext uri="{FF2B5EF4-FFF2-40B4-BE49-F238E27FC236}">
                <a16:creationId xmlns:a16="http://schemas.microsoft.com/office/drawing/2014/main" id="{4F840709-34EB-981C-1436-EDE2A3C79A8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/>
          <a:srcRect l="31122" t="11958" r="31176" b="9515"/>
          <a:stretch/>
        </p:blipFill>
        <p:spPr>
          <a:xfrm>
            <a:off x="6246794" y="125128"/>
            <a:ext cx="5813659" cy="6554805"/>
          </a:xfr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16F36BCA-95F8-F433-D4A3-DBF66B5DA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Let‘S</a:t>
            </a:r>
            <a:r>
              <a:rPr lang="de-DE" dirty="0"/>
              <a:t> </a:t>
            </a:r>
            <a:r>
              <a:rPr lang="de-DE" dirty="0" err="1"/>
              <a:t>write</a:t>
            </a:r>
            <a:r>
              <a:rPr lang="de-DE" dirty="0"/>
              <a:t> a simple </a:t>
            </a:r>
            <a:r>
              <a:rPr lang="de-DE" dirty="0" err="1"/>
              <a:t>test</a:t>
            </a:r>
            <a:r>
              <a:rPr lang="de-DE" dirty="0"/>
              <a:t>  </a:t>
            </a:r>
            <a:br>
              <a:rPr lang="de-DE" dirty="0"/>
            </a:b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indico</a:t>
            </a:r>
            <a:endParaRPr lang="de-DE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7C0812FA-4207-2A97-4FB8-27F4B08D94FD}"/>
              </a:ext>
            </a:extLst>
          </p:cNvPr>
          <p:cNvSpPr/>
          <p:nvPr/>
        </p:nvSpPr>
        <p:spPr>
          <a:xfrm>
            <a:off x="6477802" y="1491915"/>
            <a:ext cx="5322771" cy="404261"/>
          </a:xfrm>
          <a:prstGeom prst="rect">
            <a:avLst/>
          </a:prstGeom>
          <a:solidFill>
            <a:schemeClr val="accent1">
              <a:alpha val="34000"/>
            </a:schemeClr>
          </a:solidFill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FDAC466-36EE-C654-227D-B67536337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9E57DC2-970A-4B3E-BB1C-7A09969E49DF}" type="slidenum">
              <a:rPr lang="de-DE" noProof="0" smtClean="0"/>
              <a:t>11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2282370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nhaltsplatzhalter 5" descr="Ein Bild, das Text, Screenshot, Software, Computersymbol enthält.&#10;&#10;Automatisch generierte Beschreibung">
            <a:extLst>
              <a:ext uri="{FF2B5EF4-FFF2-40B4-BE49-F238E27FC236}">
                <a16:creationId xmlns:a16="http://schemas.microsoft.com/office/drawing/2014/main" id="{4F840709-34EB-981C-1436-EDE2A3C79A8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/>
          <a:srcRect l="31122" t="11958" r="31176" b="9515"/>
          <a:stretch/>
        </p:blipFill>
        <p:spPr>
          <a:xfrm>
            <a:off x="6246794" y="125128"/>
            <a:ext cx="5813659" cy="6554805"/>
          </a:xfr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16F36BCA-95F8-F433-D4A3-DBF66B5DA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Let‘S</a:t>
            </a:r>
            <a:r>
              <a:rPr lang="de-DE" dirty="0"/>
              <a:t> </a:t>
            </a:r>
            <a:r>
              <a:rPr lang="de-DE" dirty="0" err="1"/>
              <a:t>write</a:t>
            </a:r>
            <a:r>
              <a:rPr lang="de-DE" dirty="0"/>
              <a:t> a simple </a:t>
            </a:r>
            <a:r>
              <a:rPr lang="de-DE" dirty="0" err="1"/>
              <a:t>test</a:t>
            </a:r>
            <a:r>
              <a:rPr lang="de-DE" dirty="0"/>
              <a:t>  </a:t>
            </a:r>
            <a:br>
              <a:rPr lang="de-DE" dirty="0"/>
            </a:b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indico</a:t>
            </a:r>
            <a:endParaRPr lang="de-DE" dirty="0"/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21AAE670-8560-4C94-D40E-D5E68E378BAE}"/>
              </a:ext>
            </a:extLst>
          </p:cNvPr>
          <p:cNvSpPr txBox="1">
            <a:spLocks/>
          </p:cNvSpPr>
          <p:nvPr/>
        </p:nvSpPr>
        <p:spPr>
          <a:xfrm>
            <a:off x="685800" y="3043187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de-DE" sz="2400" dirty="0" err="1"/>
              <a:t>Using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</a:p>
          <a:p>
            <a:r>
              <a:rPr lang="de-DE" sz="2400" dirty="0"/>
              <a:t>code </a:t>
            </a:r>
            <a:r>
              <a:rPr lang="de-DE" sz="2400" dirty="0" err="1"/>
              <a:t>generator</a:t>
            </a:r>
            <a:r>
              <a:rPr lang="de-DE" sz="2400" dirty="0"/>
              <a:t> </a:t>
            </a:r>
            <a:r>
              <a:rPr lang="de-DE" sz="2400" dirty="0" err="1"/>
              <a:t>magic</a:t>
            </a:r>
            <a:endParaRPr lang="de-DE" sz="2400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D88560D-B163-8948-47FC-7909555C81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9E57DC2-970A-4B3E-BB1C-7A09969E49DF}" type="slidenum">
              <a:rPr lang="de-DE" noProof="0" smtClean="0"/>
              <a:t>12</a:t>
            </a:fld>
            <a:endParaRPr lang="de-DE" noProof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1A324B1A-090B-F31F-DC64-CF56DC41096E}"/>
              </a:ext>
            </a:extLst>
          </p:cNvPr>
          <p:cNvSpPr/>
          <p:nvPr/>
        </p:nvSpPr>
        <p:spPr>
          <a:xfrm>
            <a:off x="6477802" y="1491915"/>
            <a:ext cx="5322771" cy="404261"/>
          </a:xfrm>
          <a:prstGeom prst="rect">
            <a:avLst/>
          </a:prstGeom>
          <a:solidFill>
            <a:schemeClr val="accent1">
              <a:alpha val="34000"/>
            </a:schemeClr>
          </a:solidFill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235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degen_example">
            <a:hlinkClick r:id="" action="ppaction://media"/>
            <a:extLst>
              <a:ext uri="{FF2B5EF4-FFF2-40B4-BE49-F238E27FC236}">
                <a16:creationId xmlns:a16="http://schemas.microsoft.com/office/drawing/2014/main" id="{FA1C8C44-C6F7-1315-EECD-4C20BB1A000D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end="5962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02130" y="113698"/>
            <a:ext cx="11787739" cy="6630603"/>
          </a:xfrm>
          <a:prstGeom prst="rect">
            <a:avLst/>
          </a:prstGeom>
        </p:spPr>
      </p:pic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A0C06C1-3772-2AA3-E5F8-CF2F81A66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9E57DC2-970A-4B3E-BB1C-7A09969E49DF}" type="slidenum">
              <a:rPr lang="de-DE" noProof="0" smtClean="0"/>
              <a:t>13</a:t>
            </a:fld>
            <a:endParaRPr lang="de-DE" noProof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D646251D-98FD-2B93-0525-81CDCBCA2803}"/>
              </a:ext>
            </a:extLst>
          </p:cNvPr>
          <p:cNvSpPr/>
          <p:nvPr/>
        </p:nvSpPr>
        <p:spPr>
          <a:xfrm>
            <a:off x="9377680" y="115704"/>
            <a:ext cx="2612189" cy="4746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Write a </a:t>
            </a:r>
            <a:r>
              <a:rPr lang="de-DE" dirty="0" err="1"/>
              <a:t>test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codegen</a:t>
            </a:r>
            <a:endParaRPr lang="de-DE" dirty="0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65F1097E-EFFE-75AA-89EB-3546982F053C}"/>
              </a:ext>
            </a:extLst>
          </p:cNvPr>
          <p:cNvSpPr/>
          <p:nvPr/>
        </p:nvSpPr>
        <p:spPr>
          <a:xfrm>
            <a:off x="4124325" y="6353175"/>
            <a:ext cx="3905250" cy="391126"/>
          </a:xfrm>
          <a:prstGeom prst="rect">
            <a:avLst/>
          </a:prstGeom>
          <a:solidFill>
            <a:srgbClr val="13131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8760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796EC6-E397-373B-2E3E-4CF5BD4772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adjust</a:t>
            </a:r>
            <a:r>
              <a:rPr lang="de-DE" dirty="0"/>
              <a:t> </a:t>
            </a:r>
            <a:r>
              <a:rPr lang="de-DE" dirty="0" err="1"/>
              <a:t>generated</a:t>
            </a:r>
            <a:r>
              <a:rPr lang="de-DE" dirty="0"/>
              <a:t> code</a:t>
            </a:r>
          </a:p>
        </p:txBody>
      </p:sp>
      <p:pic>
        <p:nvPicPr>
          <p:cNvPr id="6" name="Inhaltsplatzhalter 5" descr="Ein Bild, das Text, Multimedia-Software, Software, Screenshot enthält.&#10;&#10;Automatisch generierte Beschreibung">
            <a:extLst>
              <a:ext uri="{FF2B5EF4-FFF2-40B4-BE49-F238E27FC236}">
                <a16:creationId xmlns:a16="http://schemas.microsoft.com/office/drawing/2014/main" id="{31AF90C1-9C91-C0F3-1B7F-FEF01B45837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/>
          <a:srcRect l="35623" t="11808" r="3532" b="30954"/>
          <a:stretch/>
        </p:blipFill>
        <p:spPr>
          <a:xfrm>
            <a:off x="823913" y="1940650"/>
            <a:ext cx="6833030" cy="1162120"/>
          </a:xfrm>
        </p:spPr>
      </p:pic>
      <p:pic>
        <p:nvPicPr>
          <p:cNvPr id="12" name="Inhaltsplatzhalter 11" descr="Ein Bild, das Text, Screenshot, Software, Multimedia-Software enthält.&#10;&#10;Automatisch generierte Beschreibung">
            <a:extLst>
              <a:ext uri="{FF2B5EF4-FFF2-40B4-BE49-F238E27FC236}">
                <a16:creationId xmlns:a16="http://schemas.microsoft.com/office/drawing/2014/main" id="{F6C31B18-B234-7BD4-4158-7A19DE11BDB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4"/>
          <a:srcRect t="8672"/>
          <a:stretch/>
        </p:blipFill>
        <p:spPr>
          <a:xfrm>
            <a:off x="4977145" y="3513221"/>
            <a:ext cx="5914278" cy="3099170"/>
          </a:xfrm>
        </p:spPr>
      </p:pic>
      <p:sp>
        <p:nvSpPr>
          <p:cNvPr id="15" name="Foliennummernplatzhalter 14">
            <a:extLst>
              <a:ext uri="{FF2B5EF4-FFF2-40B4-BE49-F238E27FC236}">
                <a16:creationId xmlns:a16="http://schemas.microsoft.com/office/drawing/2014/main" id="{403422BA-1F3E-0510-506A-4FDD1425C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9E57DC2-970A-4B3E-BB1C-7A09969E49DF}" type="slidenum">
              <a:rPr lang="de-DE" noProof="0" smtClean="0"/>
              <a:t>14</a:t>
            </a:fld>
            <a:endParaRPr lang="de-DE" noProof="0"/>
          </a:p>
        </p:txBody>
      </p:sp>
      <p:pic>
        <p:nvPicPr>
          <p:cNvPr id="3" name="Inhaltsplatzhalter 5" descr="Ein Bild, das Text, Multimedia-Software, Software, Screenshot enthält.&#10;&#10;Automatisch generierte Beschreibung">
            <a:extLst>
              <a:ext uri="{FF2B5EF4-FFF2-40B4-BE49-F238E27FC236}">
                <a16:creationId xmlns:a16="http://schemas.microsoft.com/office/drawing/2014/main" id="{830DA8EB-C7BC-AD8B-77AF-9A32C41122C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9057" t="76936" r="3533" b="18020"/>
          <a:stretch/>
        </p:blipFill>
        <p:spPr>
          <a:xfrm>
            <a:off x="1202530" y="3000374"/>
            <a:ext cx="6447269" cy="102395"/>
          </a:xfrm>
          <a:prstGeom prst="rect">
            <a:avLst/>
          </a:prstGeom>
        </p:spPr>
      </p:pic>
      <p:sp>
        <p:nvSpPr>
          <p:cNvPr id="13" name="Pfeil: nach rechts gekrümmt 12">
            <a:extLst>
              <a:ext uri="{FF2B5EF4-FFF2-40B4-BE49-F238E27FC236}">
                <a16:creationId xmlns:a16="http://schemas.microsoft.com/office/drawing/2014/main" id="{BF0C16F6-4506-E1C8-B6B0-DE528A303DFE}"/>
              </a:ext>
            </a:extLst>
          </p:cNvPr>
          <p:cNvSpPr/>
          <p:nvPr/>
        </p:nvSpPr>
        <p:spPr>
          <a:xfrm rot="19274550">
            <a:off x="3935907" y="3172913"/>
            <a:ext cx="980514" cy="1133986"/>
          </a:xfrm>
          <a:prstGeom prst="curvedRightArrow">
            <a:avLst>
              <a:gd name="adj1" fmla="val 5868"/>
              <a:gd name="adj2" fmla="val 17509"/>
              <a:gd name="adj3" fmla="val 18164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FA0890B-C369-EF31-4AF2-34885C5194E8}"/>
              </a:ext>
            </a:extLst>
          </p:cNvPr>
          <p:cNvSpPr txBox="1"/>
          <p:nvPr/>
        </p:nvSpPr>
        <p:spPr>
          <a:xfrm>
            <a:off x="1783080" y="4003016"/>
            <a:ext cx="28446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Improve</a:t>
            </a:r>
            <a:r>
              <a:rPr lang="de-DE" dirty="0"/>
              <a:t> </a:t>
            </a:r>
            <a:r>
              <a:rPr lang="de-DE" dirty="0" err="1"/>
              <a:t>selectors</a:t>
            </a:r>
            <a:r>
              <a:rPr lang="de-DE" dirty="0"/>
              <a:t>,</a:t>
            </a:r>
          </a:p>
          <a:p>
            <a:r>
              <a:rPr lang="de-DE" dirty="0"/>
              <a:t>Add </a:t>
            </a:r>
            <a:r>
              <a:rPr lang="de-DE" dirty="0" err="1"/>
              <a:t>comments</a:t>
            </a:r>
            <a:r>
              <a:rPr lang="de-DE" dirty="0"/>
              <a:t>, </a:t>
            </a:r>
            <a:r>
              <a:rPr lang="de-DE" dirty="0" err="1"/>
              <a:t>assertations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38908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053663-6B72-F195-27DE-5A320E8886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Test </a:t>
            </a:r>
            <a:r>
              <a:rPr lang="de-DE" dirty="0" err="1"/>
              <a:t>reports</a:t>
            </a:r>
            <a:endParaRPr lang="de-DE" dirty="0"/>
          </a:p>
        </p:txBody>
      </p:sp>
      <p:pic>
        <p:nvPicPr>
          <p:cNvPr id="6" name="Inhaltsplatzhalter 5" descr="Ein Bild, das Text, Screenshot, Software, Schrift enthält.&#10;&#10;Automatisch generierte Beschreibung">
            <a:extLst>
              <a:ext uri="{FF2B5EF4-FFF2-40B4-BE49-F238E27FC236}">
                <a16:creationId xmlns:a16="http://schemas.microsoft.com/office/drawing/2014/main" id="{DEBCF9E0-7722-5968-6813-2D12463E573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685800" y="3819167"/>
            <a:ext cx="4995863" cy="1594208"/>
          </a:xfrm>
        </p:spPr>
      </p:pic>
      <p:pic>
        <p:nvPicPr>
          <p:cNvPr id="8" name="Inhaltsplatzhalter 7" descr="Ein Bild, das Text, Screenshot, Software, Schrift enthält.&#10;&#10;Automatisch generierte Beschreibung">
            <a:extLst>
              <a:ext uri="{FF2B5EF4-FFF2-40B4-BE49-F238E27FC236}">
                <a16:creationId xmlns:a16="http://schemas.microsoft.com/office/drawing/2014/main" id="{0EFEA0B3-5A18-FA98-CBD6-4B1473A4CCE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6371253" y="1178259"/>
            <a:ext cx="5006983" cy="4235116"/>
          </a:xfrm>
        </p:spPr>
      </p:pic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E944242E-0DC8-2583-1770-814D60136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9E57DC2-970A-4B3E-BB1C-7A09969E49DF}" type="slidenum">
              <a:rPr lang="de-DE" noProof="0" smtClean="0"/>
              <a:t>15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1797612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60DAB1-D291-3828-309F-A7ADEFF744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More </a:t>
            </a:r>
            <a:r>
              <a:rPr lang="de-DE" dirty="0" err="1"/>
              <a:t>features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D46343B-5CF7-E30D-2E81-EE9FF50502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10046366" cy="3649134"/>
          </a:xfrm>
        </p:spPr>
        <p:txBody>
          <a:bodyPr/>
          <a:lstStyle/>
          <a:p>
            <a:r>
              <a:rPr lang="de-DE" dirty="0" err="1"/>
              <a:t>Parallelization</a:t>
            </a:r>
            <a:endParaRPr lang="de-DE" dirty="0"/>
          </a:p>
          <a:p>
            <a:r>
              <a:rPr lang="de-DE" dirty="0" err="1"/>
              <a:t>Testing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APIs</a:t>
            </a:r>
          </a:p>
          <a:p>
            <a:r>
              <a:rPr lang="de-DE" dirty="0" err="1"/>
              <a:t>Testing</a:t>
            </a:r>
            <a:r>
              <a:rPr lang="de-DE" dirty="0"/>
              <a:t> </a:t>
            </a:r>
            <a:r>
              <a:rPr lang="de-DE" dirty="0" err="1"/>
              <a:t>browser</a:t>
            </a:r>
            <a:r>
              <a:rPr lang="de-DE" dirty="0"/>
              <a:t> </a:t>
            </a:r>
            <a:r>
              <a:rPr lang="de-DE" dirty="0" err="1"/>
              <a:t>extensions</a:t>
            </a:r>
            <a:endParaRPr lang="de-DE" dirty="0"/>
          </a:p>
          <a:p>
            <a:r>
              <a:rPr lang="de-DE" dirty="0" err="1"/>
              <a:t>Mocking</a:t>
            </a:r>
            <a:r>
              <a:rPr lang="de-DE" dirty="0"/>
              <a:t> different network </a:t>
            </a:r>
            <a:r>
              <a:rPr lang="de-DE" dirty="0" err="1"/>
              <a:t>conditions</a:t>
            </a:r>
            <a:endParaRPr lang="de-DE" dirty="0"/>
          </a:p>
          <a:p>
            <a:r>
              <a:rPr lang="de-DE" dirty="0"/>
              <a:t>…</a:t>
            </a:r>
          </a:p>
          <a:p>
            <a:endParaRPr lang="de-DE" dirty="0"/>
          </a:p>
        </p:txBody>
      </p:sp>
      <p:pic>
        <p:nvPicPr>
          <p:cNvPr id="5" name="Grafik 4" descr="Ein Bild, das Grafiken, Cartoon enthält.&#10;&#10;Automatisch generierte Beschreibung">
            <a:extLst>
              <a:ext uri="{FF2B5EF4-FFF2-40B4-BE49-F238E27FC236}">
                <a16:creationId xmlns:a16="http://schemas.microsoft.com/office/drawing/2014/main" id="{BB84F869-C17D-8AA0-6119-7B40D36EE8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2557" y="-385010"/>
            <a:ext cx="3357663" cy="3336758"/>
          </a:xfrm>
          <a:prstGeom prst="rect">
            <a:avLst/>
          </a:prstGeom>
        </p:spPr>
      </p:pic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6C60AC8-117A-B2DE-D5DB-75011807A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9E57DC2-970A-4B3E-BB1C-7A09969E49DF}" type="slidenum">
              <a:rPr lang="de-DE" noProof="0" smtClean="0"/>
              <a:t>16</a:t>
            </a:fld>
            <a:endParaRPr lang="de-DE" noProof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E0A82A1C-60FD-19B6-945E-9F1A3A7DDD77}"/>
              </a:ext>
            </a:extLst>
          </p:cNvPr>
          <p:cNvSpPr txBox="1"/>
          <p:nvPr/>
        </p:nvSpPr>
        <p:spPr>
          <a:xfrm>
            <a:off x="4544313" y="5786735"/>
            <a:ext cx="66484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/>
              <a:t>https://playwright.dev</a:t>
            </a:r>
          </a:p>
        </p:txBody>
      </p:sp>
    </p:spTree>
    <p:extLst>
      <p:ext uri="{BB962C8B-B14F-4D97-AF65-F5344CB8AC3E}">
        <p14:creationId xmlns:p14="http://schemas.microsoft.com/office/powerpoint/2010/main" val="2649804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helle Punkte">
            <a:extLst>
              <a:ext uri="{FF2B5EF4-FFF2-40B4-BE49-F238E27FC236}">
                <a16:creationId xmlns:a16="http://schemas.microsoft.com/office/drawing/2014/main" id="{20A520D0-11CF-4639-8537-F56A8A2FDCF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44BCB7C-A6FC-4118-9027-468ECFDE64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62399" y="2573867"/>
            <a:ext cx="7197726" cy="2421464"/>
          </a:xfrm>
        </p:spPr>
        <p:txBody>
          <a:bodyPr rtlCol="0">
            <a:normAutofit/>
          </a:bodyPr>
          <a:lstStyle/>
          <a:p>
            <a:pPr rtl="0"/>
            <a:r>
              <a:rPr lang="de-DE" dirty="0"/>
              <a:t>Do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any</a:t>
            </a:r>
            <a:r>
              <a:rPr lang="de-DE" dirty="0"/>
              <a:t> </a:t>
            </a:r>
            <a:r>
              <a:rPr lang="de-DE" dirty="0" err="1"/>
              <a:t>questions</a:t>
            </a:r>
            <a:r>
              <a:rPr lang="de-DE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939930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">
            <a:extLst>
              <a:ext uri="{FF2B5EF4-FFF2-40B4-BE49-F238E27FC236}">
                <a16:creationId xmlns:a16="http://schemas.microsoft.com/office/drawing/2014/main" id="{3FA282C0-45D1-0780-C36F-1C09396DB612}"/>
              </a:ext>
            </a:extLst>
          </p:cNvPr>
          <p:cNvSpPr txBox="1">
            <a:spLocks/>
          </p:cNvSpPr>
          <p:nvPr/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de-DE" dirty="0" err="1"/>
              <a:t>Once</a:t>
            </a:r>
            <a:r>
              <a:rPr lang="de-DE" dirty="0"/>
              <a:t> upon A time… </a:t>
            </a:r>
          </a:p>
        </p:txBody>
      </p:sp>
      <p:grpSp>
        <p:nvGrpSpPr>
          <p:cNvPr id="179" name="Gruppieren 178">
            <a:extLst>
              <a:ext uri="{FF2B5EF4-FFF2-40B4-BE49-F238E27FC236}">
                <a16:creationId xmlns:a16="http://schemas.microsoft.com/office/drawing/2014/main" id="{CFEF753B-CA1B-4178-80F5-095B7FEA21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21267604">
            <a:off x="8565602" y="3905595"/>
            <a:ext cx="3639934" cy="3163289"/>
            <a:chOff x="5281603" y="104899"/>
            <a:chExt cx="6910397" cy="6005491"/>
          </a:xfrm>
        </p:grpSpPr>
        <p:sp>
          <p:nvSpPr>
            <p:cNvPr id="180" name="Freihandform 98">
              <a:extLst>
                <a:ext uri="{FF2B5EF4-FFF2-40B4-BE49-F238E27FC236}">
                  <a16:creationId xmlns:a16="http://schemas.microsoft.com/office/drawing/2014/main" id="{86C68ECC-F0A0-411E-A303-6DC0707A36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281603" y="104899"/>
              <a:ext cx="6896713" cy="6005491"/>
            </a:xfrm>
            <a:custGeom>
              <a:avLst/>
              <a:gdLst>
                <a:gd name="connsiteX0" fmla="*/ 3912717 w 6896713"/>
                <a:gd name="connsiteY0" fmla="*/ 0 h 6005491"/>
                <a:gd name="connsiteX1" fmla="*/ 6679426 w 6896713"/>
                <a:gd name="connsiteY1" fmla="*/ 1146008 h 6005491"/>
                <a:gd name="connsiteX2" fmla="*/ 6896713 w 6896713"/>
                <a:gd name="connsiteY2" fmla="*/ 1385085 h 6005491"/>
                <a:gd name="connsiteX3" fmla="*/ 6896713 w 6896713"/>
                <a:gd name="connsiteY3" fmla="*/ 1431256 h 6005491"/>
                <a:gd name="connsiteX4" fmla="*/ 6657442 w 6896713"/>
                <a:gd name="connsiteY4" fmla="*/ 1167992 h 6005491"/>
                <a:gd name="connsiteX5" fmla="*/ 3912717 w 6896713"/>
                <a:gd name="connsiteY5" fmla="*/ 31089 h 6005491"/>
                <a:gd name="connsiteX6" fmla="*/ 31089 w 6896713"/>
                <a:gd name="connsiteY6" fmla="*/ 3912717 h 6005491"/>
                <a:gd name="connsiteX7" fmla="*/ 593046 w 6896713"/>
                <a:gd name="connsiteY7" fmla="*/ 5925483 h 6005491"/>
                <a:gd name="connsiteX8" fmla="*/ 633874 w 6896713"/>
                <a:gd name="connsiteY8" fmla="*/ 5989169 h 6005491"/>
                <a:gd name="connsiteX9" fmla="*/ 607415 w 6896713"/>
                <a:gd name="connsiteY9" fmla="*/ 6005491 h 6005491"/>
                <a:gd name="connsiteX10" fmla="*/ 566458 w 6896713"/>
                <a:gd name="connsiteY10" fmla="*/ 5941603 h 6005491"/>
                <a:gd name="connsiteX11" fmla="*/ 0 w 6896713"/>
                <a:gd name="connsiteY11" fmla="*/ 3912717 h 6005491"/>
                <a:gd name="connsiteX12" fmla="*/ 3912717 w 6896713"/>
                <a:gd name="connsiteY12" fmla="*/ 0 h 6005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896713" h="6005491">
                  <a:moveTo>
                    <a:pt x="3912717" y="0"/>
                  </a:moveTo>
                  <a:cubicBezTo>
                    <a:pt x="4993184" y="0"/>
                    <a:pt x="5971363" y="437946"/>
                    <a:pt x="6679426" y="1146008"/>
                  </a:cubicBezTo>
                  <a:lnTo>
                    <a:pt x="6896713" y="1385085"/>
                  </a:lnTo>
                  <a:lnTo>
                    <a:pt x="6896713" y="1431256"/>
                  </a:lnTo>
                  <a:lnTo>
                    <a:pt x="6657442" y="1167992"/>
                  </a:lnTo>
                  <a:cubicBezTo>
                    <a:pt x="5955006" y="465555"/>
                    <a:pt x="4984599" y="31089"/>
                    <a:pt x="3912717" y="31089"/>
                  </a:cubicBezTo>
                  <a:cubicBezTo>
                    <a:pt x="1768953" y="31089"/>
                    <a:pt x="31089" y="1768953"/>
                    <a:pt x="31089" y="3912717"/>
                  </a:cubicBezTo>
                  <a:cubicBezTo>
                    <a:pt x="31089" y="4649636"/>
                    <a:pt x="236442" y="5338592"/>
                    <a:pt x="593046" y="5925483"/>
                  </a:cubicBezTo>
                  <a:lnTo>
                    <a:pt x="633874" y="5989169"/>
                  </a:lnTo>
                  <a:lnTo>
                    <a:pt x="607415" y="6005491"/>
                  </a:lnTo>
                  <a:lnTo>
                    <a:pt x="566458" y="5941603"/>
                  </a:lnTo>
                  <a:cubicBezTo>
                    <a:pt x="206998" y="5350013"/>
                    <a:pt x="0" y="4655538"/>
                    <a:pt x="0" y="3912717"/>
                  </a:cubicBezTo>
                  <a:cubicBezTo>
                    <a:pt x="0" y="1751783"/>
                    <a:pt x="1751783" y="0"/>
                    <a:pt x="3912717" y="0"/>
                  </a:cubicBezTo>
                  <a:close/>
                </a:path>
              </a:pathLst>
            </a:custGeom>
            <a:solidFill>
              <a:srgbClr val="FFFFFF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de-DE" dirty="0"/>
            </a:p>
          </p:txBody>
        </p:sp>
        <p:grpSp>
          <p:nvGrpSpPr>
            <p:cNvPr id="181" name="Gruppieren 180">
              <a:extLst>
                <a:ext uri="{FF2B5EF4-FFF2-40B4-BE49-F238E27FC236}">
                  <a16:creationId xmlns:a16="http://schemas.microsoft.com/office/drawing/2014/main" id="{6A21E140-4ECB-4C42-BDC7-F4351513DA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5516018" y="331504"/>
              <a:ext cx="6675982" cy="5235326"/>
              <a:chOff x="5516018" y="331504"/>
              <a:chExt cx="6675982" cy="5235326"/>
            </a:xfrm>
          </p:grpSpPr>
          <p:cxnSp>
            <p:nvCxnSpPr>
              <p:cNvPr id="182" name="Gerader Verbinder 181">
                <a:extLst>
                  <a:ext uri="{FF2B5EF4-FFF2-40B4-BE49-F238E27FC236}">
                    <a16:creationId xmlns:a16="http://schemas.microsoft.com/office/drawing/2014/main" id="{2940CFC5-AC4C-4746-A3B9-3DD434FF6DE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>
                <a:off x="9266830" y="33150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Gerader Verbinder 182">
                <a:extLst>
                  <a:ext uri="{FF2B5EF4-FFF2-40B4-BE49-F238E27FC236}">
                    <a16:creationId xmlns:a16="http://schemas.microsoft.com/office/drawing/2014/main" id="{6EC95677-9C92-4D0D-91D4-E07380F2502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120000" flipH="1">
                <a:off x="9408861" y="33832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Gerader Verbinder 183">
                <a:extLst>
                  <a:ext uri="{FF2B5EF4-FFF2-40B4-BE49-F238E27FC236}">
                    <a16:creationId xmlns:a16="http://schemas.microsoft.com/office/drawing/2014/main" id="{097602B2-71E1-4395-9C47-DE48B712AE8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240000" flipH="1">
                <a:off x="9551700" y="34763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Gerader Verbinder 184">
                <a:extLst>
                  <a:ext uri="{FF2B5EF4-FFF2-40B4-BE49-F238E27FC236}">
                    <a16:creationId xmlns:a16="http://schemas.microsoft.com/office/drawing/2014/main" id="{7FC50570-F1A9-4DB3-A64D-3A21A588820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360000" flipH="1">
                <a:off x="9688748" y="36808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Gerader Verbinder 185">
                <a:extLst>
                  <a:ext uri="{FF2B5EF4-FFF2-40B4-BE49-F238E27FC236}">
                    <a16:creationId xmlns:a16="http://schemas.microsoft.com/office/drawing/2014/main" id="{88E4F209-3FDA-4C17-A86D-59990132FF4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540000" flipH="1">
                <a:off x="9824866" y="38922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Gerader Verbinder 186">
                <a:extLst>
                  <a:ext uri="{FF2B5EF4-FFF2-40B4-BE49-F238E27FC236}">
                    <a16:creationId xmlns:a16="http://schemas.microsoft.com/office/drawing/2014/main" id="{9950C402-F8DC-4C99-90A8-CD67BDEC6CB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660000" flipH="1">
                <a:off x="9966867" y="41754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Gerader Verbinder 187">
                <a:extLst>
                  <a:ext uri="{FF2B5EF4-FFF2-40B4-BE49-F238E27FC236}">
                    <a16:creationId xmlns:a16="http://schemas.microsoft.com/office/drawing/2014/main" id="{76483FEF-FBDD-456C-AD52-B6D166FB1C0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780000" flipH="1">
                <a:off x="10104425" y="44587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Gerader Verbinder 188">
                <a:extLst>
                  <a:ext uri="{FF2B5EF4-FFF2-40B4-BE49-F238E27FC236}">
                    <a16:creationId xmlns:a16="http://schemas.microsoft.com/office/drawing/2014/main" id="{DA316CA5-D470-4E6D-A6E8-D35DB7725D2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900000" flipH="1">
                <a:off x="10240513" y="47948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Gerader Verbinder 189">
                <a:extLst>
                  <a:ext uri="{FF2B5EF4-FFF2-40B4-BE49-F238E27FC236}">
                    <a16:creationId xmlns:a16="http://schemas.microsoft.com/office/drawing/2014/main" id="{8BFA4937-71AA-4400-8DCD-20E5DF05017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1080000" flipH="1">
                <a:off x="10373882" y="52435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Gerader Verbinder 190">
                <a:extLst>
                  <a:ext uri="{FF2B5EF4-FFF2-40B4-BE49-F238E27FC236}">
                    <a16:creationId xmlns:a16="http://schemas.microsoft.com/office/drawing/2014/main" id="{768FA0D4-7119-47B3-8329-0978770774F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1200000" flipH="1">
                <a:off x="10505632" y="57062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Gerader Verbinder 191">
                <a:extLst>
                  <a:ext uri="{FF2B5EF4-FFF2-40B4-BE49-F238E27FC236}">
                    <a16:creationId xmlns:a16="http://schemas.microsoft.com/office/drawing/2014/main" id="{62C433AC-8114-47CC-9467-FCB5FE9807B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1320000" flipH="1">
                <a:off x="10637382" y="62134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Gerader Verbinder 192">
                <a:extLst>
                  <a:ext uri="{FF2B5EF4-FFF2-40B4-BE49-F238E27FC236}">
                    <a16:creationId xmlns:a16="http://schemas.microsoft.com/office/drawing/2014/main" id="{BF9CB489-BA36-4004-A019-75FBA23CCB9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1440000" flipH="1">
                <a:off x="10760965" y="69043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Gerader Verbinder 193">
                <a:extLst>
                  <a:ext uri="{FF2B5EF4-FFF2-40B4-BE49-F238E27FC236}">
                    <a16:creationId xmlns:a16="http://schemas.microsoft.com/office/drawing/2014/main" id="{B4C060E4-E790-4A31-B683-EA834FCF4E2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1620000" flipH="1">
                <a:off x="10888991" y="75509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Gerader Verbinder 194">
                <a:extLst>
                  <a:ext uri="{FF2B5EF4-FFF2-40B4-BE49-F238E27FC236}">
                    <a16:creationId xmlns:a16="http://schemas.microsoft.com/office/drawing/2014/main" id="{13F00D2A-400F-4678-BB33-16B61650F47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1740000" flipH="1">
                <a:off x="11010193" y="81974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Gerader Verbinder 195">
                <a:extLst>
                  <a:ext uri="{FF2B5EF4-FFF2-40B4-BE49-F238E27FC236}">
                    <a16:creationId xmlns:a16="http://schemas.microsoft.com/office/drawing/2014/main" id="{46AABFD4-3727-4DF4-933A-C0A090248A8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1860000" flipH="1">
                <a:off x="11129014" y="895662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Gerader Verbinder 196">
                <a:extLst>
                  <a:ext uri="{FF2B5EF4-FFF2-40B4-BE49-F238E27FC236}">
                    <a16:creationId xmlns:a16="http://schemas.microsoft.com/office/drawing/2014/main" id="{6CC40A87-D067-41BF-B368-A197EC0D9DF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1980000" flipH="1">
                <a:off x="11249872" y="96809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Gerader Verbinder 197">
                <a:extLst>
                  <a:ext uri="{FF2B5EF4-FFF2-40B4-BE49-F238E27FC236}">
                    <a16:creationId xmlns:a16="http://schemas.microsoft.com/office/drawing/2014/main" id="{E116F92B-7098-4139-AC77-75B4CE3323F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2160000" flipH="1">
                <a:off x="11366875" y="104808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Gerader Verbinder 198">
                <a:extLst>
                  <a:ext uri="{FF2B5EF4-FFF2-40B4-BE49-F238E27FC236}">
                    <a16:creationId xmlns:a16="http://schemas.microsoft.com/office/drawing/2014/main" id="{CFDF485C-38E7-4C0D-A2A7-3F1DE3B918A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2280000" flipH="1">
                <a:off x="11474058" y="113152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Gerader Verbinder 199">
                <a:extLst>
                  <a:ext uri="{FF2B5EF4-FFF2-40B4-BE49-F238E27FC236}">
                    <a16:creationId xmlns:a16="http://schemas.microsoft.com/office/drawing/2014/main" id="{BF6DBD12-21A0-4F07-953F-D3B3486C151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2400000" flipH="1">
                <a:off x="11583303" y="122179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Gerader Verbinder 200">
                <a:extLst>
                  <a:ext uri="{FF2B5EF4-FFF2-40B4-BE49-F238E27FC236}">
                    <a16:creationId xmlns:a16="http://schemas.microsoft.com/office/drawing/2014/main" id="{554F4E42-5B16-41F4-8FF4-2EB134C1FE1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2520000" flipH="1">
                <a:off x="11685344" y="1321772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2" name="Gerader Verbinder 201">
                <a:extLst>
                  <a:ext uri="{FF2B5EF4-FFF2-40B4-BE49-F238E27FC236}">
                    <a16:creationId xmlns:a16="http://schemas.microsoft.com/office/drawing/2014/main" id="{6F4CC20F-EBF6-4AFE-9A4F-68ACC7513B4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2700000" flipH="1">
                <a:off x="11787704" y="141763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Gerader Verbinder 202">
                <a:extLst>
                  <a:ext uri="{FF2B5EF4-FFF2-40B4-BE49-F238E27FC236}">
                    <a16:creationId xmlns:a16="http://schemas.microsoft.com/office/drawing/2014/main" id="{FA745DE2-9816-4D5B-BB41-BE1874612FF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2820000" flipH="1">
                <a:off x="11880859" y="151793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Gerader Verbinder 203">
                <a:extLst>
                  <a:ext uri="{FF2B5EF4-FFF2-40B4-BE49-F238E27FC236}">
                    <a16:creationId xmlns:a16="http://schemas.microsoft.com/office/drawing/2014/main" id="{D5B5D721-5554-457C-BE2F-BCA2505CADF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2940000" flipH="1">
                <a:off x="11969252" y="1627437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Gerader Verbinder 204">
                <a:extLst>
                  <a:ext uri="{FF2B5EF4-FFF2-40B4-BE49-F238E27FC236}">
                    <a16:creationId xmlns:a16="http://schemas.microsoft.com/office/drawing/2014/main" id="{BAFF390C-48FB-4FA5-998E-6DDDF9D2B41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3060000" flipH="1">
                <a:off x="12062016" y="173601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Gerader Verbinder 205">
                <a:extLst>
                  <a:ext uri="{FF2B5EF4-FFF2-40B4-BE49-F238E27FC236}">
                    <a16:creationId xmlns:a16="http://schemas.microsoft.com/office/drawing/2014/main" id="{F4B2E647-1CF4-4AF8-9AF5-8EAB6D6E888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>
                <a:off x="12074680" y="1910249"/>
                <a:ext cx="117320" cy="82912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Gerader Verbinder 206">
                <a:extLst>
                  <a:ext uri="{FF2B5EF4-FFF2-40B4-BE49-F238E27FC236}">
                    <a16:creationId xmlns:a16="http://schemas.microsoft.com/office/drawing/2014/main" id="{46DA8C50-AA32-47D8-8DCB-DE9624E60EF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>
                <a:off x="12149943" y="2083594"/>
                <a:ext cx="39676" cy="21436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Gerader Verbinder 207">
                <a:extLst>
                  <a:ext uri="{FF2B5EF4-FFF2-40B4-BE49-F238E27FC236}">
                    <a16:creationId xmlns:a16="http://schemas.microsoft.com/office/drawing/2014/main" id="{51ED6412-8EBC-4680-B7D2-65A4F73BBBD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180000" flipH="1">
                <a:off x="9127990" y="33425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Gerader Verbinder 208">
                <a:extLst>
                  <a:ext uri="{FF2B5EF4-FFF2-40B4-BE49-F238E27FC236}">
                    <a16:creationId xmlns:a16="http://schemas.microsoft.com/office/drawing/2014/main" id="{2983F033-A214-4959-956E-4B50B7AC660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300000" flipH="1">
                <a:off x="8987576" y="33663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Gerader Verbinder 209">
                <a:extLst>
                  <a:ext uri="{FF2B5EF4-FFF2-40B4-BE49-F238E27FC236}">
                    <a16:creationId xmlns:a16="http://schemas.microsoft.com/office/drawing/2014/main" id="{A77F30C3-5A8C-4BEB-95C1-A7B9C0961F3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420000" flipH="1">
                <a:off x="8844859" y="35117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Gerader Verbinder 210">
                <a:extLst>
                  <a:ext uri="{FF2B5EF4-FFF2-40B4-BE49-F238E27FC236}">
                    <a16:creationId xmlns:a16="http://schemas.microsoft.com/office/drawing/2014/main" id="{99A432F5-9A86-437C-8108-7945FA72EC4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540000" flipH="1">
                <a:off x="8706904" y="36571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Gerader Verbinder 211">
                <a:extLst>
                  <a:ext uri="{FF2B5EF4-FFF2-40B4-BE49-F238E27FC236}">
                    <a16:creationId xmlns:a16="http://schemas.microsoft.com/office/drawing/2014/main" id="{4F8B1465-BA18-4D1C-ADED-D4BAA7638AA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720000" flipH="1">
                <a:off x="8568008" y="38789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3" name="Gerader Verbinder 212">
                <a:extLst>
                  <a:ext uri="{FF2B5EF4-FFF2-40B4-BE49-F238E27FC236}">
                    <a16:creationId xmlns:a16="http://schemas.microsoft.com/office/drawing/2014/main" id="{45DD7842-E27E-4461-B9C8-63AD2F0C44F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840000" flipH="1">
                <a:off x="8429112" y="41006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4" name="Gerader Verbinder 213">
                <a:extLst>
                  <a:ext uri="{FF2B5EF4-FFF2-40B4-BE49-F238E27FC236}">
                    <a16:creationId xmlns:a16="http://schemas.microsoft.com/office/drawing/2014/main" id="{3C45934F-49A5-4EDB-A9A3-5540D74AB1A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960000" flipH="1">
                <a:off x="8294968" y="44621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5" name="Gerader Verbinder 214">
                <a:extLst>
                  <a:ext uri="{FF2B5EF4-FFF2-40B4-BE49-F238E27FC236}">
                    <a16:creationId xmlns:a16="http://schemas.microsoft.com/office/drawing/2014/main" id="{EEF9B0E3-0DC0-4D03-A02B-8F62D905F4F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1080000" flipH="1">
                <a:off x="8160824" y="48237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6" name="Gerader Verbinder 215">
                <a:extLst>
                  <a:ext uri="{FF2B5EF4-FFF2-40B4-BE49-F238E27FC236}">
                    <a16:creationId xmlns:a16="http://schemas.microsoft.com/office/drawing/2014/main" id="{2B1998C4-BF81-4332-A399-AD43467F677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1260000" flipH="1">
                <a:off x="8027689" y="53184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7" name="Gerader Verbinder 216">
                <a:extLst>
                  <a:ext uri="{FF2B5EF4-FFF2-40B4-BE49-F238E27FC236}">
                    <a16:creationId xmlns:a16="http://schemas.microsoft.com/office/drawing/2014/main" id="{44CFAF52-7684-46F2-8DFD-70A7F36DB0E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1380000" flipH="1">
                <a:off x="7894554" y="58132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8" name="Gerader Verbinder 217">
                <a:extLst>
                  <a:ext uri="{FF2B5EF4-FFF2-40B4-BE49-F238E27FC236}">
                    <a16:creationId xmlns:a16="http://schemas.microsoft.com/office/drawing/2014/main" id="{93EFB5D1-BDF7-40B6-BBEA-D489CE79F15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1500000" flipH="1">
                <a:off x="7761419" y="63079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9" name="Gerader Verbinder 218">
                <a:extLst>
                  <a:ext uri="{FF2B5EF4-FFF2-40B4-BE49-F238E27FC236}">
                    <a16:creationId xmlns:a16="http://schemas.microsoft.com/office/drawing/2014/main" id="{B5A98777-A259-461F-A9B2-21DFC45C179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1620000" flipH="1">
                <a:off x="7636645" y="68980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0" name="Gerader Verbinder 219">
                <a:extLst>
                  <a:ext uri="{FF2B5EF4-FFF2-40B4-BE49-F238E27FC236}">
                    <a16:creationId xmlns:a16="http://schemas.microsoft.com/office/drawing/2014/main" id="{0F795195-D966-482A-8D47-6265C00F6D0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1800000" flipH="1">
                <a:off x="7511871" y="75119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1" name="Gerader Verbinder 220">
                <a:extLst>
                  <a:ext uri="{FF2B5EF4-FFF2-40B4-BE49-F238E27FC236}">
                    <a16:creationId xmlns:a16="http://schemas.microsoft.com/office/drawing/2014/main" id="{6E881E12-FFE1-441E-B36B-804289472BA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1920000" flipH="1">
                <a:off x="7387899" y="81977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2" name="Gerader Verbinder 221">
                <a:extLst>
                  <a:ext uri="{FF2B5EF4-FFF2-40B4-BE49-F238E27FC236}">
                    <a16:creationId xmlns:a16="http://schemas.microsoft.com/office/drawing/2014/main" id="{61DBEB97-C3B3-4646-9760-227E20B1555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2040000" flipH="1">
                <a:off x="7268530" y="89316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3" name="Gerader Verbinder 222">
                <a:extLst>
                  <a:ext uri="{FF2B5EF4-FFF2-40B4-BE49-F238E27FC236}">
                    <a16:creationId xmlns:a16="http://schemas.microsoft.com/office/drawing/2014/main" id="{0BA17FBA-A611-4CA2-9CDC-E073B889C4C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2160000" flipH="1">
                <a:off x="7152030" y="97658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4" name="Gerader Verbinder 223">
                <a:extLst>
                  <a:ext uri="{FF2B5EF4-FFF2-40B4-BE49-F238E27FC236}">
                    <a16:creationId xmlns:a16="http://schemas.microsoft.com/office/drawing/2014/main" id="{1B66F6D2-50DA-4E7A-8583-E9159CD9622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2340000" flipH="1">
                <a:off x="7041695" y="106002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5" name="Gerader Verbinder 224">
                <a:extLst>
                  <a:ext uri="{FF2B5EF4-FFF2-40B4-BE49-F238E27FC236}">
                    <a16:creationId xmlns:a16="http://schemas.microsoft.com/office/drawing/2014/main" id="{DD181CC7-8652-404A-B5C7-58004FD15F3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2460000" flipH="1">
                <a:off x="6931360" y="114346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6" name="Gerader Verbinder 225">
                <a:extLst>
                  <a:ext uri="{FF2B5EF4-FFF2-40B4-BE49-F238E27FC236}">
                    <a16:creationId xmlns:a16="http://schemas.microsoft.com/office/drawing/2014/main" id="{75706D69-47CD-47E3-83C9-EDB4EAF58C8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2580000" flipH="1">
                <a:off x="6819070" y="123586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7" name="Gerader Verbinder 226">
                <a:extLst>
                  <a:ext uri="{FF2B5EF4-FFF2-40B4-BE49-F238E27FC236}">
                    <a16:creationId xmlns:a16="http://schemas.microsoft.com/office/drawing/2014/main" id="{2ADC21AA-CD21-436C-A9D7-DC4167E5008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2700000" flipH="1">
                <a:off x="6721359" y="133274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8" name="Gerader Verbinder 227">
                <a:extLst>
                  <a:ext uri="{FF2B5EF4-FFF2-40B4-BE49-F238E27FC236}">
                    <a16:creationId xmlns:a16="http://schemas.microsoft.com/office/drawing/2014/main" id="{4702CCCC-772F-4AF1-8201-73C25371105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2880000" flipH="1">
                <a:off x="6617467" y="142942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9" name="Gerader Verbinder 228">
                <a:extLst>
                  <a:ext uri="{FF2B5EF4-FFF2-40B4-BE49-F238E27FC236}">
                    <a16:creationId xmlns:a16="http://schemas.microsoft.com/office/drawing/2014/main" id="{62AAD2B7-288B-42CF-804B-E33B84D747A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3000000" flipH="1">
                <a:off x="6520032" y="152728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0" name="Gerader Verbinder 229">
                <a:extLst>
                  <a:ext uri="{FF2B5EF4-FFF2-40B4-BE49-F238E27FC236}">
                    <a16:creationId xmlns:a16="http://schemas.microsoft.com/office/drawing/2014/main" id="{D51CCD7B-95EB-4EE4-BAED-4308C80BF36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3120000" flipH="1">
                <a:off x="6429579" y="164161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1" name="Gerader Verbinder 230">
                <a:extLst>
                  <a:ext uri="{FF2B5EF4-FFF2-40B4-BE49-F238E27FC236}">
                    <a16:creationId xmlns:a16="http://schemas.microsoft.com/office/drawing/2014/main" id="{F92C4B5C-D0FB-4C0A-B5FA-2C7DDF7625C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3240000" flipH="1">
                <a:off x="6340532" y="175042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2" name="Gerader Verbinder 231">
                <a:extLst>
                  <a:ext uri="{FF2B5EF4-FFF2-40B4-BE49-F238E27FC236}">
                    <a16:creationId xmlns:a16="http://schemas.microsoft.com/office/drawing/2014/main" id="{64D2931E-A280-496D-99C1-5C2A820CB4D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3420000" flipH="1">
                <a:off x="6261757" y="186017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3" name="Gerader Verbinder 232">
                <a:extLst>
                  <a:ext uri="{FF2B5EF4-FFF2-40B4-BE49-F238E27FC236}">
                    <a16:creationId xmlns:a16="http://schemas.microsoft.com/office/drawing/2014/main" id="{ED33CBE3-55B1-43CF-96B9-2E994EBCEA3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3540000" flipH="1">
                <a:off x="6184144" y="197961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4" name="Gerader Verbinder 233">
                <a:extLst>
                  <a:ext uri="{FF2B5EF4-FFF2-40B4-BE49-F238E27FC236}">
                    <a16:creationId xmlns:a16="http://schemas.microsoft.com/office/drawing/2014/main" id="{16C6D563-A48C-4E6B-AE46-2CCE38A6601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3660000" flipH="1">
                <a:off x="6106531" y="209906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5" name="Gerader Verbinder 234">
                <a:extLst>
                  <a:ext uri="{FF2B5EF4-FFF2-40B4-BE49-F238E27FC236}">
                    <a16:creationId xmlns:a16="http://schemas.microsoft.com/office/drawing/2014/main" id="{AD0ABECB-C92E-4F76-89A6-1334939CDF8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3780000" flipH="1">
                <a:off x="6043206" y="222255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6" name="Gerader Verbinder 235">
                <a:extLst>
                  <a:ext uri="{FF2B5EF4-FFF2-40B4-BE49-F238E27FC236}">
                    <a16:creationId xmlns:a16="http://schemas.microsoft.com/office/drawing/2014/main" id="{8C258514-FFA8-4DE3-9B25-D55705AC3BD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3960000" flipH="1">
                <a:off x="5978913" y="234430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7" name="Gerader Verbinder 236">
                <a:extLst>
                  <a:ext uri="{FF2B5EF4-FFF2-40B4-BE49-F238E27FC236}">
                    <a16:creationId xmlns:a16="http://schemas.microsoft.com/office/drawing/2014/main" id="{C2B9E312-EEBF-4783-B25E-D7DD0D6E712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4080000" flipH="1">
                <a:off x="5912438" y="247067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8" name="Gerader Verbinder 237">
                <a:extLst>
                  <a:ext uri="{FF2B5EF4-FFF2-40B4-BE49-F238E27FC236}">
                    <a16:creationId xmlns:a16="http://schemas.microsoft.com/office/drawing/2014/main" id="{7CB21139-A4D5-4D0F-9AD0-868FFC4240F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4200000" flipH="1">
                <a:off x="5858875" y="2600922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9" name="Gerader Verbinder 238">
                <a:extLst>
                  <a:ext uri="{FF2B5EF4-FFF2-40B4-BE49-F238E27FC236}">
                    <a16:creationId xmlns:a16="http://schemas.microsoft.com/office/drawing/2014/main" id="{E72FF9AC-BC86-42FD-8DF7-72429C958CA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4320000" flipH="1">
                <a:off x="5808182" y="273404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0" name="Gerader Verbinder 239">
                <a:extLst>
                  <a:ext uri="{FF2B5EF4-FFF2-40B4-BE49-F238E27FC236}">
                    <a16:creationId xmlns:a16="http://schemas.microsoft.com/office/drawing/2014/main" id="{23D09EAB-27F8-4FAC-91C2-4942ABA7408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4500000" flipH="1">
                <a:off x="5773263" y="286686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1" name="Gerader Verbinder 240">
                <a:extLst>
                  <a:ext uri="{FF2B5EF4-FFF2-40B4-BE49-F238E27FC236}">
                    <a16:creationId xmlns:a16="http://schemas.microsoft.com/office/drawing/2014/main" id="{10D82CB2-C309-4CCD-9FB1-EF8F4407ECC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4620000" flipH="1">
                <a:off x="5735963" y="300206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2" name="Gerader Verbinder 241">
                <a:extLst>
                  <a:ext uri="{FF2B5EF4-FFF2-40B4-BE49-F238E27FC236}">
                    <a16:creationId xmlns:a16="http://schemas.microsoft.com/office/drawing/2014/main" id="{3625D6FE-BC58-4E33-B4E9-282D5CB75E0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4740000" flipH="1">
                <a:off x="5700105" y="313891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3" name="Gerader Verbinder 242">
                <a:extLst>
                  <a:ext uri="{FF2B5EF4-FFF2-40B4-BE49-F238E27FC236}">
                    <a16:creationId xmlns:a16="http://schemas.microsoft.com/office/drawing/2014/main" id="{2158CF66-DCD3-4627-9675-61B42A30371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4860000" flipH="1">
                <a:off x="5665939" y="327548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4" name="Gerader Verbinder 243">
                <a:extLst>
                  <a:ext uri="{FF2B5EF4-FFF2-40B4-BE49-F238E27FC236}">
                    <a16:creationId xmlns:a16="http://schemas.microsoft.com/office/drawing/2014/main" id="{44ED85B9-D0C1-4222-B4BC-E81876EC388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5040000" flipH="1">
                <a:off x="5644476" y="341425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5" name="Gerader Verbinder 244">
                <a:extLst>
                  <a:ext uri="{FF2B5EF4-FFF2-40B4-BE49-F238E27FC236}">
                    <a16:creationId xmlns:a16="http://schemas.microsoft.com/office/drawing/2014/main" id="{1299F075-06C0-46B8-A3F7-1D7E8D6001D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5160000" flipH="1">
                <a:off x="5626530" y="355462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6" name="Gerader Verbinder 245">
                <a:extLst>
                  <a:ext uri="{FF2B5EF4-FFF2-40B4-BE49-F238E27FC236}">
                    <a16:creationId xmlns:a16="http://schemas.microsoft.com/office/drawing/2014/main" id="{AEA87578-2C04-4651-A5BF-81D06050C9F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5280000" flipH="1">
                <a:off x="5616429" y="369183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7" name="Gerader Verbinder 246">
                <a:extLst>
                  <a:ext uri="{FF2B5EF4-FFF2-40B4-BE49-F238E27FC236}">
                    <a16:creationId xmlns:a16="http://schemas.microsoft.com/office/drawing/2014/main" id="{12A8551E-D8EB-40F2-AD25-87484A17D2F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5400000" flipH="1">
                <a:off x="5611319" y="383537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8" name="Gerader Verbinder 247">
                <a:extLst>
                  <a:ext uri="{FF2B5EF4-FFF2-40B4-BE49-F238E27FC236}">
                    <a16:creationId xmlns:a16="http://schemas.microsoft.com/office/drawing/2014/main" id="{AC1E0E32-3B75-404A-9165-57337825085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5580000" flipH="1">
                <a:off x="5608540" y="397572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9" name="Gerader Verbinder 248">
                <a:extLst>
                  <a:ext uri="{FF2B5EF4-FFF2-40B4-BE49-F238E27FC236}">
                    <a16:creationId xmlns:a16="http://schemas.microsoft.com/office/drawing/2014/main" id="{4A410333-16BA-443A-B24F-418ED775366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5700000" flipH="1">
                <a:off x="5605761" y="411607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0" name="Gerader Verbinder 249">
                <a:extLst>
                  <a:ext uri="{FF2B5EF4-FFF2-40B4-BE49-F238E27FC236}">
                    <a16:creationId xmlns:a16="http://schemas.microsoft.com/office/drawing/2014/main" id="{271589D1-7914-4EA7-B6B4-C1E7EA5FE67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5820000" flipH="1">
                <a:off x="5624195" y="425421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1" name="Gerader Verbinder 250">
                <a:extLst>
                  <a:ext uri="{FF2B5EF4-FFF2-40B4-BE49-F238E27FC236}">
                    <a16:creationId xmlns:a16="http://schemas.microsoft.com/office/drawing/2014/main" id="{E62A5ACA-F5D5-41F3-9549-06DB799C4D1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5940000" flipH="1">
                <a:off x="5642629" y="439235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2" name="Gerader Verbinder 251">
                <a:extLst>
                  <a:ext uri="{FF2B5EF4-FFF2-40B4-BE49-F238E27FC236}">
                    <a16:creationId xmlns:a16="http://schemas.microsoft.com/office/drawing/2014/main" id="{EA254CA6-3565-4CD0-8BEB-C94A533C011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6120000" flipH="1">
                <a:off x="5654818" y="453638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3" name="Gerader Verbinder 252">
                <a:extLst>
                  <a:ext uri="{FF2B5EF4-FFF2-40B4-BE49-F238E27FC236}">
                    <a16:creationId xmlns:a16="http://schemas.microsoft.com/office/drawing/2014/main" id="{E62203F9-E5BE-44F8-8D43-31EEF85E922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6240000" flipH="1">
                <a:off x="5684446" y="4671367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4" name="Gerader Verbinder 253">
                <a:extLst>
                  <a:ext uri="{FF2B5EF4-FFF2-40B4-BE49-F238E27FC236}">
                    <a16:creationId xmlns:a16="http://schemas.microsoft.com/office/drawing/2014/main" id="{FC43FC58-4722-4D22-88C1-652EB165851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6360000" flipH="1">
                <a:off x="5714074" y="480873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5" name="Gerader Verbinder 254">
                <a:extLst>
                  <a:ext uri="{FF2B5EF4-FFF2-40B4-BE49-F238E27FC236}">
                    <a16:creationId xmlns:a16="http://schemas.microsoft.com/office/drawing/2014/main" id="{D4C87F1C-06F8-43CD-8920-F525A5504B5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6480000" flipH="1">
                <a:off x="5748464" y="494847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6" name="Gerader Verbinder 255">
                <a:extLst>
                  <a:ext uri="{FF2B5EF4-FFF2-40B4-BE49-F238E27FC236}">
                    <a16:creationId xmlns:a16="http://schemas.microsoft.com/office/drawing/2014/main" id="{F75BF2BA-0DFF-4812-986E-9F2286A9F46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6660000" flipH="1">
                <a:off x="5792091" y="5077607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7" name="Gerader Verbinder 256">
                <a:extLst>
                  <a:ext uri="{FF2B5EF4-FFF2-40B4-BE49-F238E27FC236}">
                    <a16:creationId xmlns:a16="http://schemas.microsoft.com/office/drawing/2014/main" id="{7B79CBCB-DE00-4F16-A2FC-E54EF816BA3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6780000" flipH="1">
                <a:off x="5847441" y="521122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8" name="Gerader Verbinder 257">
                <a:extLst>
                  <a:ext uri="{FF2B5EF4-FFF2-40B4-BE49-F238E27FC236}">
                    <a16:creationId xmlns:a16="http://schemas.microsoft.com/office/drawing/2014/main" id="{DEA1374B-AC49-4266-965E-1F9CD9E53BC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6900000" flipH="1">
                <a:off x="5900410" y="534245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9" name="Gerader Verbinder 258">
                <a:extLst>
                  <a:ext uri="{FF2B5EF4-FFF2-40B4-BE49-F238E27FC236}">
                    <a16:creationId xmlns:a16="http://schemas.microsoft.com/office/drawing/2014/main" id="{325DE178-9F40-48D5-B0A9-4B032474225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7020000" flipH="1">
                <a:off x="5955760" y="547369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61" name="Gruppieren 260">
            <a:extLst>
              <a:ext uri="{FF2B5EF4-FFF2-40B4-BE49-F238E27FC236}">
                <a16:creationId xmlns:a16="http://schemas.microsoft.com/office/drawing/2014/main" id="{29858C9E-401F-4216-8087-A25D1B5881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5392608">
            <a:off x="7397406" y="-618857"/>
            <a:ext cx="4915057" cy="4271437"/>
            <a:chOff x="5281603" y="104899"/>
            <a:chExt cx="6910397" cy="6005491"/>
          </a:xfrm>
        </p:grpSpPr>
        <p:sp>
          <p:nvSpPr>
            <p:cNvPr id="262" name="Freihandform 17">
              <a:extLst>
                <a:ext uri="{FF2B5EF4-FFF2-40B4-BE49-F238E27FC236}">
                  <a16:creationId xmlns:a16="http://schemas.microsoft.com/office/drawing/2014/main" id="{D963FBC5-E6AD-44F8-AF49-6F5B5BF9DB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281603" y="104899"/>
              <a:ext cx="6896713" cy="6005491"/>
            </a:xfrm>
            <a:custGeom>
              <a:avLst/>
              <a:gdLst>
                <a:gd name="connsiteX0" fmla="*/ 3912717 w 6896713"/>
                <a:gd name="connsiteY0" fmla="*/ 0 h 6005491"/>
                <a:gd name="connsiteX1" fmla="*/ 6679426 w 6896713"/>
                <a:gd name="connsiteY1" fmla="*/ 1146008 h 6005491"/>
                <a:gd name="connsiteX2" fmla="*/ 6896713 w 6896713"/>
                <a:gd name="connsiteY2" fmla="*/ 1385085 h 6005491"/>
                <a:gd name="connsiteX3" fmla="*/ 6896713 w 6896713"/>
                <a:gd name="connsiteY3" fmla="*/ 1431256 h 6005491"/>
                <a:gd name="connsiteX4" fmla="*/ 6657442 w 6896713"/>
                <a:gd name="connsiteY4" fmla="*/ 1167992 h 6005491"/>
                <a:gd name="connsiteX5" fmla="*/ 3912717 w 6896713"/>
                <a:gd name="connsiteY5" fmla="*/ 31089 h 6005491"/>
                <a:gd name="connsiteX6" fmla="*/ 31089 w 6896713"/>
                <a:gd name="connsiteY6" fmla="*/ 3912717 h 6005491"/>
                <a:gd name="connsiteX7" fmla="*/ 593046 w 6896713"/>
                <a:gd name="connsiteY7" fmla="*/ 5925483 h 6005491"/>
                <a:gd name="connsiteX8" fmla="*/ 633874 w 6896713"/>
                <a:gd name="connsiteY8" fmla="*/ 5989169 h 6005491"/>
                <a:gd name="connsiteX9" fmla="*/ 607415 w 6896713"/>
                <a:gd name="connsiteY9" fmla="*/ 6005491 h 6005491"/>
                <a:gd name="connsiteX10" fmla="*/ 566458 w 6896713"/>
                <a:gd name="connsiteY10" fmla="*/ 5941603 h 6005491"/>
                <a:gd name="connsiteX11" fmla="*/ 0 w 6896713"/>
                <a:gd name="connsiteY11" fmla="*/ 3912717 h 6005491"/>
                <a:gd name="connsiteX12" fmla="*/ 3912717 w 6896713"/>
                <a:gd name="connsiteY12" fmla="*/ 0 h 6005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896713" h="6005491">
                  <a:moveTo>
                    <a:pt x="3912717" y="0"/>
                  </a:moveTo>
                  <a:cubicBezTo>
                    <a:pt x="4993184" y="0"/>
                    <a:pt x="5971363" y="437946"/>
                    <a:pt x="6679426" y="1146008"/>
                  </a:cubicBezTo>
                  <a:lnTo>
                    <a:pt x="6896713" y="1385085"/>
                  </a:lnTo>
                  <a:lnTo>
                    <a:pt x="6896713" y="1431256"/>
                  </a:lnTo>
                  <a:lnTo>
                    <a:pt x="6657442" y="1167992"/>
                  </a:lnTo>
                  <a:cubicBezTo>
                    <a:pt x="5955006" y="465555"/>
                    <a:pt x="4984599" y="31089"/>
                    <a:pt x="3912717" y="31089"/>
                  </a:cubicBezTo>
                  <a:cubicBezTo>
                    <a:pt x="1768953" y="31089"/>
                    <a:pt x="31089" y="1768953"/>
                    <a:pt x="31089" y="3912717"/>
                  </a:cubicBezTo>
                  <a:cubicBezTo>
                    <a:pt x="31089" y="4649636"/>
                    <a:pt x="236442" y="5338592"/>
                    <a:pt x="593046" y="5925483"/>
                  </a:cubicBezTo>
                  <a:lnTo>
                    <a:pt x="633874" y="5989169"/>
                  </a:lnTo>
                  <a:lnTo>
                    <a:pt x="607415" y="6005491"/>
                  </a:lnTo>
                  <a:lnTo>
                    <a:pt x="566458" y="5941603"/>
                  </a:lnTo>
                  <a:cubicBezTo>
                    <a:pt x="206998" y="5350013"/>
                    <a:pt x="0" y="4655538"/>
                    <a:pt x="0" y="3912717"/>
                  </a:cubicBezTo>
                  <a:cubicBezTo>
                    <a:pt x="0" y="1751783"/>
                    <a:pt x="1751783" y="0"/>
                    <a:pt x="3912717" y="0"/>
                  </a:cubicBez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de-DE" dirty="0"/>
            </a:p>
          </p:txBody>
        </p:sp>
        <p:grpSp>
          <p:nvGrpSpPr>
            <p:cNvPr id="263" name="Gruppieren 262">
              <a:extLst>
                <a:ext uri="{FF2B5EF4-FFF2-40B4-BE49-F238E27FC236}">
                  <a16:creationId xmlns:a16="http://schemas.microsoft.com/office/drawing/2014/main" id="{EF1F68DE-2C0A-4FBF-8033-8DFBB75AE2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5516018" y="331504"/>
              <a:ext cx="6675982" cy="5235326"/>
              <a:chOff x="5516018" y="331504"/>
              <a:chExt cx="6675982" cy="5235326"/>
            </a:xfrm>
          </p:grpSpPr>
          <p:cxnSp>
            <p:nvCxnSpPr>
              <p:cNvPr id="264" name="Gerader Verbinder 263">
                <a:extLst>
                  <a:ext uri="{FF2B5EF4-FFF2-40B4-BE49-F238E27FC236}">
                    <a16:creationId xmlns:a16="http://schemas.microsoft.com/office/drawing/2014/main" id="{1C147FEA-3E5D-4830-B91C-78418FE209F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>
                <a:off x="9266830" y="33150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5" name="Gerader Verbinder 264">
                <a:extLst>
                  <a:ext uri="{FF2B5EF4-FFF2-40B4-BE49-F238E27FC236}">
                    <a16:creationId xmlns:a16="http://schemas.microsoft.com/office/drawing/2014/main" id="{C91F075D-8726-4FD6-BE73-EDCD7607303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120000" flipH="1">
                <a:off x="9408861" y="33832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6" name="Gerader Verbinder 265">
                <a:extLst>
                  <a:ext uri="{FF2B5EF4-FFF2-40B4-BE49-F238E27FC236}">
                    <a16:creationId xmlns:a16="http://schemas.microsoft.com/office/drawing/2014/main" id="{0BDE3685-352D-4E32-9662-2C6C92E20FA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240000" flipH="1">
                <a:off x="9551700" y="34763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7" name="Gerader Verbinder 266">
                <a:extLst>
                  <a:ext uri="{FF2B5EF4-FFF2-40B4-BE49-F238E27FC236}">
                    <a16:creationId xmlns:a16="http://schemas.microsoft.com/office/drawing/2014/main" id="{10A2922F-AA86-4B02-80C4-409D71A0AD7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360000" flipH="1">
                <a:off x="9688748" y="36808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8" name="Gerader Verbinder 267">
                <a:extLst>
                  <a:ext uri="{FF2B5EF4-FFF2-40B4-BE49-F238E27FC236}">
                    <a16:creationId xmlns:a16="http://schemas.microsoft.com/office/drawing/2014/main" id="{A23C72B0-E133-40CF-A094-E239AD994B2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540000" flipH="1">
                <a:off x="9824866" y="38922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9" name="Gerader Verbinder 268">
                <a:extLst>
                  <a:ext uri="{FF2B5EF4-FFF2-40B4-BE49-F238E27FC236}">
                    <a16:creationId xmlns:a16="http://schemas.microsoft.com/office/drawing/2014/main" id="{63F2DFC9-23E2-4429-911D-AA55B034054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660000" flipH="1">
                <a:off x="9966867" y="41754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0" name="Gerader Verbinder 269">
                <a:extLst>
                  <a:ext uri="{FF2B5EF4-FFF2-40B4-BE49-F238E27FC236}">
                    <a16:creationId xmlns:a16="http://schemas.microsoft.com/office/drawing/2014/main" id="{E71590EC-7AA6-47B3-AFF5-6E9A1B8B1C7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780000" flipH="1">
                <a:off x="10104425" y="44587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1" name="Gerader Verbinder 270">
                <a:extLst>
                  <a:ext uri="{FF2B5EF4-FFF2-40B4-BE49-F238E27FC236}">
                    <a16:creationId xmlns:a16="http://schemas.microsoft.com/office/drawing/2014/main" id="{23C6AC81-5D5E-4224-B222-B731E90F1C7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900000" flipH="1">
                <a:off x="10240513" y="47948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2" name="Gerader Verbinder 271">
                <a:extLst>
                  <a:ext uri="{FF2B5EF4-FFF2-40B4-BE49-F238E27FC236}">
                    <a16:creationId xmlns:a16="http://schemas.microsoft.com/office/drawing/2014/main" id="{164FB43F-3082-49BF-A7C5-72A42773D43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1080000" flipH="1">
                <a:off x="10373882" y="52435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3" name="Gerader Verbinder 272">
                <a:extLst>
                  <a:ext uri="{FF2B5EF4-FFF2-40B4-BE49-F238E27FC236}">
                    <a16:creationId xmlns:a16="http://schemas.microsoft.com/office/drawing/2014/main" id="{C9F3EE03-5655-4428-86AC-F579E8F339B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1200000" flipH="1">
                <a:off x="10505632" y="57062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4" name="Gerader Verbinder 273">
                <a:extLst>
                  <a:ext uri="{FF2B5EF4-FFF2-40B4-BE49-F238E27FC236}">
                    <a16:creationId xmlns:a16="http://schemas.microsoft.com/office/drawing/2014/main" id="{EF7335E6-5FFD-4206-9AF0-1791A88C9A0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1320000" flipH="1">
                <a:off x="10637382" y="62134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5" name="Gerader Verbinder 274">
                <a:extLst>
                  <a:ext uri="{FF2B5EF4-FFF2-40B4-BE49-F238E27FC236}">
                    <a16:creationId xmlns:a16="http://schemas.microsoft.com/office/drawing/2014/main" id="{CE837EB7-EE63-4B6B-9334-1B8055AD9F3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1440000" flipH="1">
                <a:off x="10760965" y="69043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6" name="Gerader Verbinder 275">
                <a:extLst>
                  <a:ext uri="{FF2B5EF4-FFF2-40B4-BE49-F238E27FC236}">
                    <a16:creationId xmlns:a16="http://schemas.microsoft.com/office/drawing/2014/main" id="{4EE8D5FB-B44C-43C8-A4F4-D786090733F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1620000" flipH="1">
                <a:off x="10888991" y="75509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7" name="Gerader Verbinder 276">
                <a:extLst>
                  <a:ext uri="{FF2B5EF4-FFF2-40B4-BE49-F238E27FC236}">
                    <a16:creationId xmlns:a16="http://schemas.microsoft.com/office/drawing/2014/main" id="{8847AA0E-6A2D-41F5-A9B5-3A2F3B87528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1740000" flipH="1">
                <a:off x="11010193" y="81974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8" name="Gerader Verbinder 277">
                <a:extLst>
                  <a:ext uri="{FF2B5EF4-FFF2-40B4-BE49-F238E27FC236}">
                    <a16:creationId xmlns:a16="http://schemas.microsoft.com/office/drawing/2014/main" id="{9E4D651B-C768-4CBE-B971-A3CA38D803F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1860000" flipH="1">
                <a:off x="11129014" y="895662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9" name="Gerader Verbinder 278">
                <a:extLst>
                  <a:ext uri="{FF2B5EF4-FFF2-40B4-BE49-F238E27FC236}">
                    <a16:creationId xmlns:a16="http://schemas.microsoft.com/office/drawing/2014/main" id="{913496D3-4182-4D80-9A16-89DBB740861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1980000" flipH="1">
                <a:off x="11249872" y="96809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0" name="Gerader Verbinder 279">
                <a:extLst>
                  <a:ext uri="{FF2B5EF4-FFF2-40B4-BE49-F238E27FC236}">
                    <a16:creationId xmlns:a16="http://schemas.microsoft.com/office/drawing/2014/main" id="{088D4C91-F0F7-4549-B54A-CC855FD3A78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2160000" flipH="1">
                <a:off x="11366875" y="104808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1" name="Gerader Verbinder 280">
                <a:extLst>
                  <a:ext uri="{FF2B5EF4-FFF2-40B4-BE49-F238E27FC236}">
                    <a16:creationId xmlns:a16="http://schemas.microsoft.com/office/drawing/2014/main" id="{84885948-783E-4197-B942-2DDCD542EA6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2280000" flipH="1">
                <a:off x="11474058" y="113152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2" name="Gerader Verbinder 281">
                <a:extLst>
                  <a:ext uri="{FF2B5EF4-FFF2-40B4-BE49-F238E27FC236}">
                    <a16:creationId xmlns:a16="http://schemas.microsoft.com/office/drawing/2014/main" id="{2837E330-008B-45A6-98A5-CE7D6FBBE10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2400000" flipH="1">
                <a:off x="11583303" y="122179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3" name="Gerader Verbinder 282">
                <a:extLst>
                  <a:ext uri="{FF2B5EF4-FFF2-40B4-BE49-F238E27FC236}">
                    <a16:creationId xmlns:a16="http://schemas.microsoft.com/office/drawing/2014/main" id="{DD807602-B947-4984-8017-D89F3B0ADBA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2520000" flipH="1">
                <a:off x="11685344" y="1321772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4" name="Gerader Verbinder 283">
                <a:extLst>
                  <a:ext uri="{FF2B5EF4-FFF2-40B4-BE49-F238E27FC236}">
                    <a16:creationId xmlns:a16="http://schemas.microsoft.com/office/drawing/2014/main" id="{57AA37C4-9C24-41F1-98CA-BBD9BE15956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2700000" flipH="1">
                <a:off x="11787704" y="141763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5" name="Gerader Verbinder 284">
                <a:extLst>
                  <a:ext uri="{FF2B5EF4-FFF2-40B4-BE49-F238E27FC236}">
                    <a16:creationId xmlns:a16="http://schemas.microsoft.com/office/drawing/2014/main" id="{692CF8CD-056F-4556-939F-1EFF0FECEC1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2820000" flipH="1">
                <a:off x="11880859" y="151793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6" name="Gerader Verbinder 285">
                <a:extLst>
                  <a:ext uri="{FF2B5EF4-FFF2-40B4-BE49-F238E27FC236}">
                    <a16:creationId xmlns:a16="http://schemas.microsoft.com/office/drawing/2014/main" id="{A29F3FAC-18B2-4886-9A93-44B7AD01DF6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2940000" flipH="1">
                <a:off x="11969252" y="1627437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7" name="Gerader Verbinder 286">
                <a:extLst>
                  <a:ext uri="{FF2B5EF4-FFF2-40B4-BE49-F238E27FC236}">
                    <a16:creationId xmlns:a16="http://schemas.microsoft.com/office/drawing/2014/main" id="{35B536E5-4149-49B5-8119-04FF4A5ACF3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3060000" flipH="1">
                <a:off x="12062016" y="173601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8" name="Gerader Verbinder 287">
                <a:extLst>
                  <a:ext uri="{FF2B5EF4-FFF2-40B4-BE49-F238E27FC236}">
                    <a16:creationId xmlns:a16="http://schemas.microsoft.com/office/drawing/2014/main" id="{4A2B8B6A-D5D3-4DAA-AB4B-A1C1086B408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>
                <a:off x="12074680" y="1910249"/>
                <a:ext cx="117320" cy="82912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9" name="Gerader Verbinder 288">
                <a:extLst>
                  <a:ext uri="{FF2B5EF4-FFF2-40B4-BE49-F238E27FC236}">
                    <a16:creationId xmlns:a16="http://schemas.microsoft.com/office/drawing/2014/main" id="{F8E4C672-BE9E-4026-992B-B2FE6C13618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>
                <a:off x="12149943" y="2083594"/>
                <a:ext cx="39676" cy="21436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0" name="Gerader Verbinder 289">
                <a:extLst>
                  <a:ext uri="{FF2B5EF4-FFF2-40B4-BE49-F238E27FC236}">
                    <a16:creationId xmlns:a16="http://schemas.microsoft.com/office/drawing/2014/main" id="{AC36DA4E-F1E7-4B68-ADA1-4F132BDCF23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180000" flipH="1">
                <a:off x="9127990" y="33425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1" name="Gerader Verbinder 290">
                <a:extLst>
                  <a:ext uri="{FF2B5EF4-FFF2-40B4-BE49-F238E27FC236}">
                    <a16:creationId xmlns:a16="http://schemas.microsoft.com/office/drawing/2014/main" id="{EB5D2532-6A77-4DE1-8BB0-37AA33FD9F2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300000" flipH="1">
                <a:off x="8987576" y="33663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2" name="Gerader Verbinder 291">
                <a:extLst>
                  <a:ext uri="{FF2B5EF4-FFF2-40B4-BE49-F238E27FC236}">
                    <a16:creationId xmlns:a16="http://schemas.microsoft.com/office/drawing/2014/main" id="{BF234A36-BE57-450D-BDA2-AD70152CF5C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420000" flipH="1">
                <a:off x="8844859" y="35117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3" name="Gerader Verbinder 292">
                <a:extLst>
                  <a:ext uri="{FF2B5EF4-FFF2-40B4-BE49-F238E27FC236}">
                    <a16:creationId xmlns:a16="http://schemas.microsoft.com/office/drawing/2014/main" id="{D461473E-1290-4BD0-B4DF-3C95DCE0F61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540000" flipH="1">
                <a:off x="8706904" y="36571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4" name="Gerader Verbinder 293">
                <a:extLst>
                  <a:ext uri="{FF2B5EF4-FFF2-40B4-BE49-F238E27FC236}">
                    <a16:creationId xmlns:a16="http://schemas.microsoft.com/office/drawing/2014/main" id="{50325318-A62D-4427-B613-AF5E076E3D3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720000" flipH="1">
                <a:off x="8568008" y="38789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5" name="Gerader Verbinder 294">
                <a:extLst>
                  <a:ext uri="{FF2B5EF4-FFF2-40B4-BE49-F238E27FC236}">
                    <a16:creationId xmlns:a16="http://schemas.microsoft.com/office/drawing/2014/main" id="{3F928DB9-6B46-43EF-A7CF-C4B9830CA51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840000" flipH="1">
                <a:off x="8429112" y="41006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6" name="Gerader Verbinder 295">
                <a:extLst>
                  <a:ext uri="{FF2B5EF4-FFF2-40B4-BE49-F238E27FC236}">
                    <a16:creationId xmlns:a16="http://schemas.microsoft.com/office/drawing/2014/main" id="{BA011901-65F6-4D44-BD40-744878B6B2D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960000" flipH="1">
                <a:off x="8294968" y="44621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7" name="Gerader Verbinder 296">
                <a:extLst>
                  <a:ext uri="{FF2B5EF4-FFF2-40B4-BE49-F238E27FC236}">
                    <a16:creationId xmlns:a16="http://schemas.microsoft.com/office/drawing/2014/main" id="{E838496B-B788-4873-9E1C-9B4442984E6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1080000" flipH="1">
                <a:off x="8160824" y="48237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8" name="Gerader Verbinder 297">
                <a:extLst>
                  <a:ext uri="{FF2B5EF4-FFF2-40B4-BE49-F238E27FC236}">
                    <a16:creationId xmlns:a16="http://schemas.microsoft.com/office/drawing/2014/main" id="{A15262F7-23A5-4A6B-BD2C-44CF82ECDEE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1260000" flipH="1">
                <a:off x="8027689" y="53184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9" name="Gerader Verbinder 298">
                <a:extLst>
                  <a:ext uri="{FF2B5EF4-FFF2-40B4-BE49-F238E27FC236}">
                    <a16:creationId xmlns:a16="http://schemas.microsoft.com/office/drawing/2014/main" id="{B5857A42-75EB-4FF2-AF41-2D612A687D3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1380000" flipH="1">
                <a:off x="7894554" y="58132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0" name="Gerader Verbinder 299">
                <a:extLst>
                  <a:ext uri="{FF2B5EF4-FFF2-40B4-BE49-F238E27FC236}">
                    <a16:creationId xmlns:a16="http://schemas.microsoft.com/office/drawing/2014/main" id="{3FC449E1-9573-406B-A201-3E897E668A4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1500000" flipH="1">
                <a:off x="7761419" y="63079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1" name="Gerader Verbinder 300">
                <a:extLst>
                  <a:ext uri="{FF2B5EF4-FFF2-40B4-BE49-F238E27FC236}">
                    <a16:creationId xmlns:a16="http://schemas.microsoft.com/office/drawing/2014/main" id="{71001847-954F-46EC-97E7-E38732517B9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1620000" flipH="1">
                <a:off x="7636645" y="68980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2" name="Gerader Verbinder 301">
                <a:extLst>
                  <a:ext uri="{FF2B5EF4-FFF2-40B4-BE49-F238E27FC236}">
                    <a16:creationId xmlns:a16="http://schemas.microsoft.com/office/drawing/2014/main" id="{F3B040FD-D427-4F90-8CFC-D4295224879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1800000" flipH="1">
                <a:off x="7511871" y="75119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3" name="Gerader Verbinder 302">
                <a:extLst>
                  <a:ext uri="{FF2B5EF4-FFF2-40B4-BE49-F238E27FC236}">
                    <a16:creationId xmlns:a16="http://schemas.microsoft.com/office/drawing/2014/main" id="{975C627A-78ED-4D2B-9F9E-26BE2C0A750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1920000" flipH="1">
                <a:off x="7387899" y="81977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4" name="Gerader Verbinder 303">
                <a:extLst>
                  <a:ext uri="{FF2B5EF4-FFF2-40B4-BE49-F238E27FC236}">
                    <a16:creationId xmlns:a16="http://schemas.microsoft.com/office/drawing/2014/main" id="{2523831A-B9F1-40EF-B113-873BEFA6609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2040000" flipH="1">
                <a:off x="7268530" y="89316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5" name="Gerader Verbinder 304">
                <a:extLst>
                  <a:ext uri="{FF2B5EF4-FFF2-40B4-BE49-F238E27FC236}">
                    <a16:creationId xmlns:a16="http://schemas.microsoft.com/office/drawing/2014/main" id="{07483313-610C-403C-811D-EE70A78046D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2160000" flipH="1">
                <a:off x="7152030" y="97658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6" name="Gerader Verbinder 305">
                <a:extLst>
                  <a:ext uri="{FF2B5EF4-FFF2-40B4-BE49-F238E27FC236}">
                    <a16:creationId xmlns:a16="http://schemas.microsoft.com/office/drawing/2014/main" id="{E1CE5A29-BB15-441C-B3CD-3D3EE2163DA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2340000" flipH="1">
                <a:off x="7041695" y="106002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7" name="Gerader Verbinder 306">
                <a:extLst>
                  <a:ext uri="{FF2B5EF4-FFF2-40B4-BE49-F238E27FC236}">
                    <a16:creationId xmlns:a16="http://schemas.microsoft.com/office/drawing/2014/main" id="{E476D005-3155-4DEF-88DE-068B497DED9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2460000" flipH="1">
                <a:off x="6931360" y="114346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8" name="Gerader Verbinder 307">
                <a:extLst>
                  <a:ext uri="{FF2B5EF4-FFF2-40B4-BE49-F238E27FC236}">
                    <a16:creationId xmlns:a16="http://schemas.microsoft.com/office/drawing/2014/main" id="{2628975E-6165-407B-8A45-7F23746BCC6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2580000" flipH="1">
                <a:off x="6819070" y="123586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9" name="Gerader Verbinder 308">
                <a:extLst>
                  <a:ext uri="{FF2B5EF4-FFF2-40B4-BE49-F238E27FC236}">
                    <a16:creationId xmlns:a16="http://schemas.microsoft.com/office/drawing/2014/main" id="{6A69F000-3171-47D5-8EFE-4F201716C07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2700000" flipH="1">
                <a:off x="6721359" y="133274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0" name="Gerader Verbinder 309">
                <a:extLst>
                  <a:ext uri="{FF2B5EF4-FFF2-40B4-BE49-F238E27FC236}">
                    <a16:creationId xmlns:a16="http://schemas.microsoft.com/office/drawing/2014/main" id="{60092325-1C07-4FBC-9C9C-42244C9B9DC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2880000" flipH="1">
                <a:off x="6617467" y="142942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1" name="Gerader Verbinder 310">
                <a:extLst>
                  <a:ext uri="{FF2B5EF4-FFF2-40B4-BE49-F238E27FC236}">
                    <a16:creationId xmlns:a16="http://schemas.microsoft.com/office/drawing/2014/main" id="{2A33CB00-75FF-4DFF-9D6A-CEF5EA2E260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3000000" flipH="1">
                <a:off x="6520032" y="152728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2" name="Gerader Verbinder 311">
                <a:extLst>
                  <a:ext uri="{FF2B5EF4-FFF2-40B4-BE49-F238E27FC236}">
                    <a16:creationId xmlns:a16="http://schemas.microsoft.com/office/drawing/2014/main" id="{139B85FF-580E-435C-8523-23A0352695B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3120000" flipH="1">
                <a:off x="6429579" y="164161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3" name="Gerader Verbinder 312">
                <a:extLst>
                  <a:ext uri="{FF2B5EF4-FFF2-40B4-BE49-F238E27FC236}">
                    <a16:creationId xmlns:a16="http://schemas.microsoft.com/office/drawing/2014/main" id="{C53E7419-AF0F-4B69-88BF-853EDC328C5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3240000" flipH="1">
                <a:off x="6340532" y="175042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4" name="Gerader Verbinder 313">
                <a:extLst>
                  <a:ext uri="{FF2B5EF4-FFF2-40B4-BE49-F238E27FC236}">
                    <a16:creationId xmlns:a16="http://schemas.microsoft.com/office/drawing/2014/main" id="{052C8AEF-9C9D-4737-BA0F-DBB3BF0C04C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3420000" flipH="1">
                <a:off x="6261757" y="186017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5" name="Gerader Verbinder 314">
                <a:extLst>
                  <a:ext uri="{FF2B5EF4-FFF2-40B4-BE49-F238E27FC236}">
                    <a16:creationId xmlns:a16="http://schemas.microsoft.com/office/drawing/2014/main" id="{6ADDDBC2-F0DB-4038-98D0-B38749D8C0E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3540000" flipH="1">
                <a:off x="6184144" y="197961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6" name="Gerader Verbinder 315">
                <a:extLst>
                  <a:ext uri="{FF2B5EF4-FFF2-40B4-BE49-F238E27FC236}">
                    <a16:creationId xmlns:a16="http://schemas.microsoft.com/office/drawing/2014/main" id="{E5F14C72-98E5-4A6C-BA03-5E105AA4D4C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3660000" flipH="1">
                <a:off x="6106531" y="209906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7" name="Gerader Verbinder 316">
                <a:extLst>
                  <a:ext uri="{FF2B5EF4-FFF2-40B4-BE49-F238E27FC236}">
                    <a16:creationId xmlns:a16="http://schemas.microsoft.com/office/drawing/2014/main" id="{9ACEF013-464E-44D2-9B83-863E69077E1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3780000" flipH="1">
                <a:off x="6043206" y="222255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8" name="Gerader Verbinder 317">
                <a:extLst>
                  <a:ext uri="{FF2B5EF4-FFF2-40B4-BE49-F238E27FC236}">
                    <a16:creationId xmlns:a16="http://schemas.microsoft.com/office/drawing/2014/main" id="{3141F09F-05CE-4CE9-9F5A-861FBC31A83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3960000" flipH="1">
                <a:off x="5978913" y="234430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9" name="Gerader Verbinder 318">
                <a:extLst>
                  <a:ext uri="{FF2B5EF4-FFF2-40B4-BE49-F238E27FC236}">
                    <a16:creationId xmlns:a16="http://schemas.microsoft.com/office/drawing/2014/main" id="{7ED70A3C-4B21-4941-9F11-00A51A748A0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4080000" flipH="1">
                <a:off x="5912438" y="247067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0" name="Gerader Verbinder 319">
                <a:extLst>
                  <a:ext uri="{FF2B5EF4-FFF2-40B4-BE49-F238E27FC236}">
                    <a16:creationId xmlns:a16="http://schemas.microsoft.com/office/drawing/2014/main" id="{11927814-33EF-4FBA-95F7-4138C1C7CEC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4200000" flipH="1">
                <a:off x="5858875" y="2600922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1" name="Gerader Verbinder 320">
                <a:extLst>
                  <a:ext uri="{FF2B5EF4-FFF2-40B4-BE49-F238E27FC236}">
                    <a16:creationId xmlns:a16="http://schemas.microsoft.com/office/drawing/2014/main" id="{F4D2B900-3BAC-4EE3-AB6E-9F3212F4DCA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4320000" flipH="1">
                <a:off x="5808182" y="273404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2" name="Gerader Verbinder 321">
                <a:extLst>
                  <a:ext uri="{FF2B5EF4-FFF2-40B4-BE49-F238E27FC236}">
                    <a16:creationId xmlns:a16="http://schemas.microsoft.com/office/drawing/2014/main" id="{FB00017B-AD65-4759-8A6A-B03C70E07BA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4500000" flipH="1">
                <a:off x="5773263" y="286686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3" name="Gerader Verbinder 322">
                <a:extLst>
                  <a:ext uri="{FF2B5EF4-FFF2-40B4-BE49-F238E27FC236}">
                    <a16:creationId xmlns:a16="http://schemas.microsoft.com/office/drawing/2014/main" id="{22C4A8E2-640F-4D30-99EC-A2D2B0FD6E5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4620000" flipH="1">
                <a:off x="5735963" y="300206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4" name="Gerader Verbinder 323">
                <a:extLst>
                  <a:ext uri="{FF2B5EF4-FFF2-40B4-BE49-F238E27FC236}">
                    <a16:creationId xmlns:a16="http://schemas.microsoft.com/office/drawing/2014/main" id="{9492085E-DF05-4380-B8C2-93832478CFE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4740000" flipH="1">
                <a:off x="5700105" y="313891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5" name="Gerader Verbinder 324">
                <a:extLst>
                  <a:ext uri="{FF2B5EF4-FFF2-40B4-BE49-F238E27FC236}">
                    <a16:creationId xmlns:a16="http://schemas.microsoft.com/office/drawing/2014/main" id="{49750F82-33DB-42EE-B31F-CC5DE7EBA14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4860000" flipH="1">
                <a:off x="5665939" y="327548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6" name="Gerader Verbinder 325">
                <a:extLst>
                  <a:ext uri="{FF2B5EF4-FFF2-40B4-BE49-F238E27FC236}">
                    <a16:creationId xmlns:a16="http://schemas.microsoft.com/office/drawing/2014/main" id="{60B9848F-8B4C-4440-9BF6-98A4F3F72C0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5040000" flipH="1">
                <a:off x="5644476" y="341425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7" name="Gerader Verbinder 326">
                <a:extLst>
                  <a:ext uri="{FF2B5EF4-FFF2-40B4-BE49-F238E27FC236}">
                    <a16:creationId xmlns:a16="http://schemas.microsoft.com/office/drawing/2014/main" id="{E7AA0900-78F5-4163-807F-3DEE6DCBB10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5160000" flipH="1">
                <a:off x="5626530" y="355462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8" name="Gerader Verbinder 327">
                <a:extLst>
                  <a:ext uri="{FF2B5EF4-FFF2-40B4-BE49-F238E27FC236}">
                    <a16:creationId xmlns:a16="http://schemas.microsoft.com/office/drawing/2014/main" id="{0F627689-9632-474B-B3A8-EC1A82A36E6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5280000" flipH="1">
                <a:off x="5616429" y="369183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9" name="Gerader Verbinder 328">
                <a:extLst>
                  <a:ext uri="{FF2B5EF4-FFF2-40B4-BE49-F238E27FC236}">
                    <a16:creationId xmlns:a16="http://schemas.microsoft.com/office/drawing/2014/main" id="{71C6CB03-F81D-48A2-BF05-98D4EF2CC20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5400000" flipH="1">
                <a:off x="5611319" y="383537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0" name="Gerader Verbinder 329">
                <a:extLst>
                  <a:ext uri="{FF2B5EF4-FFF2-40B4-BE49-F238E27FC236}">
                    <a16:creationId xmlns:a16="http://schemas.microsoft.com/office/drawing/2014/main" id="{12FB4D2F-4789-48A1-A4AA-F318ED2BA5B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5580000" flipH="1">
                <a:off x="5608540" y="397572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1" name="Gerader Verbinder 330">
                <a:extLst>
                  <a:ext uri="{FF2B5EF4-FFF2-40B4-BE49-F238E27FC236}">
                    <a16:creationId xmlns:a16="http://schemas.microsoft.com/office/drawing/2014/main" id="{64B8907A-2A80-490C-AACF-678CA6DE19D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5700000" flipH="1">
                <a:off x="5605761" y="411607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2" name="Gerader Verbinder 331">
                <a:extLst>
                  <a:ext uri="{FF2B5EF4-FFF2-40B4-BE49-F238E27FC236}">
                    <a16:creationId xmlns:a16="http://schemas.microsoft.com/office/drawing/2014/main" id="{A175CCF3-4796-4C76-A92E-B495335FB45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5820000" flipH="1">
                <a:off x="5624195" y="425421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3" name="Gerader Verbinder 332">
                <a:extLst>
                  <a:ext uri="{FF2B5EF4-FFF2-40B4-BE49-F238E27FC236}">
                    <a16:creationId xmlns:a16="http://schemas.microsoft.com/office/drawing/2014/main" id="{8CFC6D15-64F3-449C-8C0B-3FCB2976D26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5940000" flipH="1">
                <a:off x="5642629" y="439235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4" name="Gerader Verbinder 333">
                <a:extLst>
                  <a:ext uri="{FF2B5EF4-FFF2-40B4-BE49-F238E27FC236}">
                    <a16:creationId xmlns:a16="http://schemas.microsoft.com/office/drawing/2014/main" id="{008AA4A6-DD28-4235-AAE3-CC28DF83430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6120000" flipH="1">
                <a:off x="5654818" y="453638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5" name="Gerader Verbinder 334">
                <a:extLst>
                  <a:ext uri="{FF2B5EF4-FFF2-40B4-BE49-F238E27FC236}">
                    <a16:creationId xmlns:a16="http://schemas.microsoft.com/office/drawing/2014/main" id="{3D393E8B-AAB8-4606-A4FA-815EDABDD12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6240000" flipH="1">
                <a:off x="5684446" y="4671367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6" name="Gerader Verbinder 335">
                <a:extLst>
                  <a:ext uri="{FF2B5EF4-FFF2-40B4-BE49-F238E27FC236}">
                    <a16:creationId xmlns:a16="http://schemas.microsoft.com/office/drawing/2014/main" id="{8BA7B770-7EB6-4AC1-B028-9C45DEE440E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6360000" flipH="1">
                <a:off x="5714074" y="480873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7" name="Gerader Verbinder 336">
                <a:extLst>
                  <a:ext uri="{FF2B5EF4-FFF2-40B4-BE49-F238E27FC236}">
                    <a16:creationId xmlns:a16="http://schemas.microsoft.com/office/drawing/2014/main" id="{D87B822C-3951-4E65-A45D-7160FAC3FD0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6480000" flipH="1">
                <a:off x="5748464" y="494847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8" name="Gerader Verbinder 337">
                <a:extLst>
                  <a:ext uri="{FF2B5EF4-FFF2-40B4-BE49-F238E27FC236}">
                    <a16:creationId xmlns:a16="http://schemas.microsoft.com/office/drawing/2014/main" id="{54B9CDF0-DC54-4868-B60A-6840FDE6A29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6660000" flipH="1">
                <a:off x="5792091" y="5077607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9" name="Gerader Verbinder 338">
                <a:extLst>
                  <a:ext uri="{FF2B5EF4-FFF2-40B4-BE49-F238E27FC236}">
                    <a16:creationId xmlns:a16="http://schemas.microsoft.com/office/drawing/2014/main" id="{3706BEC8-029B-4E0F-A55F-A552E1DE26C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6780000" flipH="1">
                <a:off x="5847441" y="521122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0" name="Gerader Verbinder 339">
                <a:extLst>
                  <a:ext uri="{FF2B5EF4-FFF2-40B4-BE49-F238E27FC236}">
                    <a16:creationId xmlns:a16="http://schemas.microsoft.com/office/drawing/2014/main" id="{25EBA5EB-4807-4E96-BA08-B6B74AE0405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6900000" flipH="1">
                <a:off x="5900410" y="534245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1" name="Gerader Verbinder 340">
                <a:extLst>
                  <a:ext uri="{FF2B5EF4-FFF2-40B4-BE49-F238E27FC236}">
                    <a16:creationId xmlns:a16="http://schemas.microsoft.com/office/drawing/2014/main" id="{5548885E-CABE-42B5-B06A-1E6B9B19811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7020000" flipH="1">
                <a:off x="5955760" y="547369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4" name="Ellipse 13">
            <a:extLst>
              <a:ext uri="{FF2B5EF4-FFF2-40B4-BE49-F238E27FC236}">
                <a16:creationId xmlns:a16="http://schemas.microsoft.com/office/drawing/2014/main" id="{40760209-EEAF-526A-BD39-27B2ECD6D058}"/>
              </a:ext>
            </a:extLst>
          </p:cNvPr>
          <p:cNvSpPr/>
          <p:nvPr/>
        </p:nvSpPr>
        <p:spPr>
          <a:xfrm>
            <a:off x="8958222" y="4185849"/>
            <a:ext cx="3503634" cy="3519460"/>
          </a:xfrm>
          <a:prstGeom prst="ellipse">
            <a:avLst/>
          </a:prstGeom>
          <a:solidFill>
            <a:schemeClr val="bg2">
              <a:lumMod val="5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5" name="Picture 2" descr="cernbox · GitLab">
            <a:extLst>
              <a:ext uri="{FF2B5EF4-FFF2-40B4-BE49-F238E27FC236}">
                <a16:creationId xmlns:a16="http://schemas.microsoft.com/office/drawing/2014/main" id="{0AD56DB2-551A-1F83-03AB-83283249BC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3261" y="4972080"/>
            <a:ext cx="1647179" cy="1647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Inhaltsplatzhalter 2">
            <a:extLst>
              <a:ext uri="{FF2B5EF4-FFF2-40B4-BE49-F238E27FC236}">
                <a16:creationId xmlns:a16="http://schemas.microsoft.com/office/drawing/2014/main" id="{6A6967B6-FFD3-BF77-080B-6E120882E2B9}"/>
              </a:ext>
            </a:extLst>
          </p:cNvPr>
          <p:cNvSpPr txBox="1">
            <a:spLocks/>
          </p:cNvSpPr>
          <p:nvPr/>
        </p:nvSpPr>
        <p:spPr>
          <a:xfrm>
            <a:off x="740630" y="1612009"/>
            <a:ext cx="10131425" cy="16623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did</a:t>
            </a:r>
            <a:r>
              <a:rPr lang="de-DE" dirty="0"/>
              <a:t> time </a:t>
            </a:r>
            <a:r>
              <a:rPr lang="de-DE" dirty="0" err="1"/>
              <a:t>consuming</a:t>
            </a:r>
            <a:r>
              <a:rPr lang="de-DE" dirty="0"/>
              <a:t> </a:t>
            </a:r>
            <a:r>
              <a:rPr lang="de-DE" dirty="0" err="1"/>
              <a:t>manual</a:t>
            </a:r>
            <a:r>
              <a:rPr lang="de-DE" dirty="0"/>
              <a:t> </a:t>
            </a:r>
            <a:r>
              <a:rPr lang="de-DE" dirty="0" err="1"/>
              <a:t>testing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user</a:t>
            </a:r>
            <a:r>
              <a:rPr lang="de-DE" dirty="0"/>
              <a:t> </a:t>
            </a:r>
            <a:r>
              <a:rPr lang="de-DE" dirty="0" err="1"/>
              <a:t>flows</a:t>
            </a:r>
            <a:endParaRPr lang="de-DE" dirty="0"/>
          </a:p>
          <a:p>
            <a:r>
              <a:rPr lang="de-DE" dirty="0" err="1"/>
              <a:t>Prone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errors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071EECA-4B8E-2E16-232D-1CEEB4569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9E57DC2-970A-4B3E-BB1C-7A09969E49DF}" type="slidenum">
              <a:rPr lang="de-DE" noProof="1" smtClean="0"/>
              <a:t>2</a:t>
            </a:fld>
            <a:endParaRPr lang="de-DE" noProof="1"/>
          </a:p>
        </p:txBody>
      </p:sp>
    </p:spTree>
    <p:extLst>
      <p:ext uri="{BB962C8B-B14F-4D97-AF65-F5344CB8AC3E}">
        <p14:creationId xmlns:p14="http://schemas.microsoft.com/office/powerpoint/2010/main" val="2118520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">
            <a:extLst>
              <a:ext uri="{FF2B5EF4-FFF2-40B4-BE49-F238E27FC236}">
                <a16:creationId xmlns:a16="http://schemas.microsoft.com/office/drawing/2014/main" id="{3FA282C0-45D1-0780-C36F-1C09396DB612}"/>
              </a:ext>
            </a:extLst>
          </p:cNvPr>
          <p:cNvSpPr txBox="1">
            <a:spLocks/>
          </p:cNvSpPr>
          <p:nvPr/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de-DE" dirty="0" err="1"/>
              <a:t>Once</a:t>
            </a:r>
            <a:r>
              <a:rPr lang="de-DE" dirty="0"/>
              <a:t> upon A time…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E99F444-FCBD-B140-9C05-E443FA080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303" y="3513683"/>
            <a:ext cx="6143423" cy="1456267"/>
          </a:xfrm>
        </p:spPr>
        <p:txBody>
          <a:bodyPr rtlCol="0">
            <a:normAutofit/>
          </a:bodyPr>
          <a:lstStyle/>
          <a:p>
            <a:pPr rtl="0"/>
            <a:r>
              <a:rPr lang="de-DE" dirty="0"/>
              <a:t>But </a:t>
            </a:r>
            <a:r>
              <a:rPr lang="de-DE" dirty="0" err="1"/>
              <a:t>then</a:t>
            </a:r>
            <a:r>
              <a:rPr lang="de-DE" dirty="0"/>
              <a:t>…</a:t>
            </a:r>
          </a:p>
        </p:txBody>
      </p:sp>
      <p:grpSp>
        <p:nvGrpSpPr>
          <p:cNvPr id="179" name="Gruppieren 178">
            <a:extLst>
              <a:ext uri="{FF2B5EF4-FFF2-40B4-BE49-F238E27FC236}">
                <a16:creationId xmlns:a16="http://schemas.microsoft.com/office/drawing/2014/main" id="{CFEF753B-CA1B-4178-80F5-095B7FEA21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21267604">
            <a:off x="8565602" y="3905595"/>
            <a:ext cx="3639934" cy="3163289"/>
            <a:chOff x="5281603" y="104899"/>
            <a:chExt cx="6910397" cy="6005491"/>
          </a:xfrm>
        </p:grpSpPr>
        <p:sp>
          <p:nvSpPr>
            <p:cNvPr id="180" name="Freihandform 98">
              <a:extLst>
                <a:ext uri="{FF2B5EF4-FFF2-40B4-BE49-F238E27FC236}">
                  <a16:creationId xmlns:a16="http://schemas.microsoft.com/office/drawing/2014/main" id="{86C68ECC-F0A0-411E-A303-6DC0707A36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281603" y="104899"/>
              <a:ext cx="6896713" cy="6005491"/>
            </a:xfrm>
            <a:custGeom>
              <a:avLst/>
              <a:gdLst>
                <a:gd name="connsiteX0" fmla="*/ 3912717 w 6896713"/>
                <a:gd name="connsiteY0" fmla="*/ 0 h 6005491"/>
                <a:gd name="connsiteX1" fmla="*/ 6679426 w 6896713"/>
                <a:gd name="connsiteY1" fmla="*/ 1146008 h 6005491"/>
                <a:gd name="connsiteX2" fmla="*/ 6896713 w 6896713"/>
                <a:gd name="connsiteY2" fmla="*/ 1385085 h 6005491"/>
                <a:gd name="connsiteX3" fmla="*/ 6896713 w 6896713"/>
                <a:gd name="connsiteY3" fmla="*/ 1431256 h 6005491"/>
                <a:gd name="connsiteX4" fmla="*/ 6657442 w 6896713"/>
                <a:gd name="connsiteY4" fmla="*/ 1167992 h 6005491"/>
                <a:gd name="connsiteX5" fmla="*/ 3912717 w 6896713"/>
                <a:gd name="connsiteY5" fmla="*/ 31089 h 6005491"/>
                <a:gd name="connsiteX6" fmla="*/ 31089 w 6896713"/>
                <a:gd name="connsiteY6" fmla="*/ 3912717 h 6005491"/>
                <a:gd name="connsiteX7" fmla="*/ 593046 w 6896713"/>
                <a:gd name="connsiteY7" fmla="*/ 5925483 h 6005491"/>
                <a:gd name="connsiteX8" fmla="*/ 633874 w 6896713"/>
                <a:gd name="connsiteY8" fmla="*/ 5989169 h 6005491"/>
                <a:gd name="connsiteX9" fmla="*/ 607415 w 6896713"/>
                <a:gd name="connsiteY9" fmla="*/ 6005491 h 6005491"/>
                <a:gd name="connsiteX10" fmla="*/ 566458 w 6896713"/>
                <a:gd name="connsiteY10" fmla="*/ 5941603 h 6005491"/>
                <a:gd name="connsiteX11" fmla="*/ 0 w 6896713"/>
                <a:gd name="connsiteY11" fmla="*/ 3912717 h 6005491"/>
                <a:gd name="connsiteX12" fmla="*/ 3912717 w 6896713"/>
                <a:gd name="connsiteY12" fmla="*/ 0 h 6005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896713" h="6005491">
                  <a:moveTo>
                    <a:pt x="3912717" y="0"/>
                  </a:moveTo>
                  <a:cubicBezTo>
                    <a:pt x="4993184" y="0"/>
                    <a:pt x="5971363" y="437946"/>
                    <a:pt x="6679426" y="1146008"/>
                  </a:cubicBezTo>
                  <a:lnTo>
                    <a:pt x="6896713" y="1385085"/>
                  </a:lnTo>
                  <a:lnTo>
                    <a:pt x="6896713" y="1431256"/>
                  </a:lnTo>
                  <a:lnTo>
                    <a:pt x="6657442" y="1167992"/>
                  </a:lnTo>
                  <a:cubicBezTo>
                    <a:pt x="5955006" y="465555"/>
                    <a:pt x="4984599" y="31089"/>
                    <a:pt x="3912717" y="31089"/>
                  </a:cubicBezTo>
                  <a:cubicBezTo>
                    <a:pt x="1768953" y="31089"/>
                    <a:pt x="31089" y="1768953"/>
                    <a:pt x="31089" y="3912717"/>
                  </a:cubicBezTo>
                  <a:cubicBezTo>
                    <a:pt x="31089" y="4649636"/>
                    <a:pt x="236442" y="5338592"/>
                    <a:pt x="593046" y="5925483"/>
                  </a:cubicBezTo>
                  <a:lnTo>
                    <a:pt x="633874" y="5989169"/>
                  </a:lnTo>
                  <a:lnTo>
                    <a:pt x="607415" y="6005491"/>
                  </a:lnTo>
                  <a:lnTo>
                    <a:pt x="566458" y="5941603"/>
                  </a:lnTo>
                  <a:cubicBezTo>
                    <a:pt x="206998" y="5350013"/>
                    <a:pt x="0" y="4655538"/>
                    <a:pt x="0" y="3912717"/>
                  </a:cubicBezTo>
                  <a:cubicBezTo>
                    <a:pt x="0" y="1751783"/>
                    <a:pt x="1751783" y="0"/>
                    <a:pt x="3912717" y="0"/>
                  </a:cubicBezTo>
                  <a:close/>
                </a:path>
              </a:pathLst>
            </a:custGeom>
            <a:solidFill>
              <a:srgbClr val="FFFFFF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de-DE" dirty="0"/>
            </a:p>
          </p:txBody>
        </p:sp>
        <p:grpSp>
          <p:nvGrpSpPr>
            <p:cNvPr id="181" name="Gruppieren 180">
              <a:extLst>
                <a:ext uri="{FF2B5EF4-FFF2-40B4-BE49-F238E27FC236}">
                  <a16:creationId xmlns:a16="http://schemas.microsoft.com/office/drawing/2014/main" id="{6A21E140-4ECB-4C42-BDC7-F4351513DA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5516018" y="331504"/>
              <a:ext cx="6675982" cy="5235326"/>
              <a:chOff x="5516018" y="331504"/>
              <a:chExt cx="6675982" cy="5235326"/>
            </a:xfrm>
          </p:grpSpPr>
          <p:cxnSp>
            <p:nvCxnSpPr>
              <p:cNvPr id="182" name="Gerader Verbinder 181">
                <a:extLst>
                  <a:ext uri="{FF2B5EF4-FFF2-40B4-BE49-F238E27FC236}">
                    <a16:creationId xmlns:a16="http://schemas.microsoft.com/office/drawing/2014/main" id="{2940CFC5-AC4C-4746-A3B9-3DD434FF6DE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>
                <a:off x="9266830" y="33150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Gerader Verbinder 182">
                <a:extLst>
                  <a:ext uri="{FF2B5EF4-FFF2-40B4-BE49-F238E27FC236}">
                    <a16:creationId xmlns:a16="http://schemas.microsoft.com/office/drawing/2014/main" id="{6EC95677-9C92-4D0D-91D4-E07380F2502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120000" flipH="1">
                <a:off x="9408861" y="33832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Gerader Verbinder 183">
                <a:extLst>
                  <a:ext uri="{FF2B5EF4-FFF2-40B4-BE49-F238E27FC236}">
                    <a16:creationId xmlns:a16="http://schemas.microsoft.com/office/drawing/2014/main" id="{097602B2-71E1-4395-9C47-DE48B712AE8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240000" flipH="1">
                <a:off x="9551700" y="34763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Gerader Verbinder 184">
                <a:extLst>
                  <a:ext uri="{FF2B5EF4-FFF2-40B4-BE49-F238E27FC236}">
                    <a16:creationId xmlns:a16="http://schemas.microsoft.com/office/drawing/2014/main" id="{7FC50570-F1A9-4DB3-A64D-3A21A588820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360000" flipH="1">
                <a:off x="9688748" y="36808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Gerader Verbinder 185">
                <a:extLst>
                  <a:ext uri="{FF2B5EF4-FFF2-40B4-BE49-F238E27FC236}">
                    <a16:creationId xmlns:a16="http://schemas.microsoft.com/office/drawing/2014/main" id="{88E4F209-3FDA-4C17-A86D-59990132FF4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540000" flipH="1">
                <a:off x="9824866" y="38922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Gerader Verbinder 186">
                <a:extLst>
                  <a:ext uri="{FF2B5EF4-FFF2-40B4-BE49-F238E27FC236}">
                    <a16:creationId xmlns:a16="http://schemas.microsoft.com/office/drawing/2014/main" id="{9950C402-F8DC-4C99-90A8-CD67BDEC6CB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660000" flipH="1">
                <a:off x="9966867" y="41754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Gerader Verbinder 187">
                <a:extLst>
                  <a:ext uri="{FF2B5EF4-FFF2-40B4-BE49-F238E27FC236}">
                    <a16:creationId xmlns:a16="http://schemas.microsoft.com/office/drawing/2014/main" id="{76483FEF-FBDD-456C-AD52-B6D166FB1C0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780000" flipH="1">
                <a:off x="10104425" y="44587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Gerader Verbinder 188">
                <a:extLst>
                  <a:ext uri="{FF2B5EF4-FFF2-40B4-BE49-F238E27FC236}">
                    <a16:creationId xmlns:a16="http://schemas.microsoft.com/office/drawing/2014/main" id="{DA316CA5-D470-4E6D-A6E8-D35DB7725D2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900000" flipH="1">
                <a:off x="10240513" y="47948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Gerader Verbinder 189">
                <a:extLst>
                  <a:ext uri="{FF2B5EF4-FFF2-40B4-BE49-F238E27FC236}">
                    <a16:creationId xmlns:a16="http://schemas.microsoft.com/office/drawing/2014/main" id="{8BFA4937-71AA-4400-8DCD-20E5DF05017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1080000" flipH="1">
                <a:off x="10373882" y="52435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Gerader Verbinder 190">
                <a:extLst>
                  <a:ext uri="{FF2B5EF4-FFF2-40B4-BE49-F238E27FC236}">
                    <a16:creationId xmlns:a16="http://schemas.microsoft.com/office/drawing/2014/main" id="{768FA0D4-7119-47B3-8329-0978770774F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1200000" flipH="1">
                <a:off x="10505632" y="57062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Gerader Verbinder 191">
                <a:extLst>
                  <a:ext uri="{FF2B5EF4-FFF2-40B4-BE49-F238E27FC236}">
                    <a16:creationId xmlns:a16="http://schemas.microsoft.com/office/drawing/2014/main" id="{62C433AC-8114-47CC-9467-FCB5FE9807B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1320000" flipH="1">
                <a:off x="10637382" y="62134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Gerader Verbinder 192">
                <a:extLst>
                  <a:ext uri="{FF2B5EF4-FFF2-40B4-BE49-F238E27FC236}">
                    <a16:creationId xmlns:a16="http://schemas.microsoft.com/office/drawing/2014/main" id="{BF9CB489-BA36-4004-A019-75FBA23CCB9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1440000" flipH="1">
                <a:off x="10760965" y="69043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Gerader Verbinder 193">
                <a:extLst>
                  <a:ext uri="{FF2B5EF4-FFF2-40B4-BE49-F238E27FC236}">
                    <a16:creationId xmlns:a16="http://schemas.microsoft.com/office/drawing/2014/main" id="{B4C060E4-E790-4A31-B683-EA834FCF4E2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1620000" flipH="1">
                <a:off x="10888991" y="75509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Gerader Verbinder 194">
                <a:extLst>
                  <a:ext uri="{FF2B5EF4-FFF2-40B4-BE49-F238E27FC236}">
                    <a16:creationId xmlns:a16="http://schemas.microsoft.com/office/drawing/2014/main" id="{13F00D2A-400F-4678-BB33-16B61650F47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1740000" flipH="1">
                <a:off x="11010193" y="81974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Gerader Verbinder 195">
                <a:extLst>
                  <a:ext uri="{FF2B5EF4-FFF2-40B4-BE49-F238E27FC236}">
                    <a16:creationId xmlns:a16="http://schemas.microsoft.com/office/drawing/2014/main" id="{46AABFD4-3727-4DF4-933A-C0A090248A8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1860000" flipH="1">
                <a:off x="11129014" y="895662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Gerader Verbinder 196">
                <a:extLst>
                  <a:ext uri="{FF2B5EF4-FFF2-40B4-BE49-F238E27FC236}">
                    <a16:creationId xmlns:a16="http://schemas.microsoft.com/office/drawing/2014/main" id="{6CC40A87-D067-41BF-B368-A197EC0D9DF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1980000" flipH="1">
                <a:off x="11249872" y="96809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Gerader Verbinder 197">
                <a:extLst>
                  <a:ext uri="{FF2B5EF4-FFF2-40B4-BE49-F238E27FC236}">
                    <a16:creationId xmlns:a16="http://schemas.microsoft.com/office/drawing/2014/main" id="{E116F92B-7098-4139-AC77-75B4CE3323F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2160000" flipH="1">
                <a:off x="11366875" y="104808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Gerader Verbinder 198">
                <a:extLst>
                  <a:ext uri="{FF2B5EF4-FFF2-40B4-BE49-F238E27FC236}">
                    <a16:creationId xmlns:a16="http://schemas.microsoft.com/office/drawing/2014/main" id="{CFDF485C-38E7-4C0D-A2A7-3F1DE3B918A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2280000" flipH="1">
                <a:off x="11474058" y="113152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Gerader Verbinder 199">
                <a:extLst>
                  <a:ext uri="{FF2B5EF4-FFF2-40B4-BE49-F238E27FC236}">
                    <a16:creationId xmlns:a16="http://schemas.microsoft.com/office/drawing/2014/main" id="{BF6DBD12-21A0-4F07-953F-D3B3486C151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2400000" flipH="1">
                <a:off x="11583303" y="122179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Gerader Verbinder 200">
                <a:extLst>
                  <a:ext uri="{FF2B5EF4-FFF2-40B4-BE49-F238E27FC236}">
                    <a16:creationId xmlns:a16="http://schemas.microsoft.com/office/drawing/2014/main" id="{554F4E42-5B16-41F4-8FF4-2EB134C1FE1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2520000" flipH="1">
                <a:off x="11685344" y="1321772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2" name="Gerader Verbinder 201">
                <a:extLst>
                  <a:ext uri="{FF2B5EF4-FFF2-40B4-BE49-F238E27FC236}">
                    <a16:creationId xmlns:a16="http://schemas.microsoft.com/office/drawing/2014/main" id="{6F4CC20F-EBF6-4AFE-9A4F-68ACC7513B4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2700000" flipH="1">
                <a:off x="11787704" y="141763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Gerader Verbinder 202">
                <a:extLst>
                  <a:ext uri="{FF2B5EF4-FFF2-40B4-BE49-F238E27FC236}">
                    <a16:creationId xmlns:a16="http://schemas.microsoft.com/office/drawing/2014/main" id="{FA745DE2-9816-4D5B-BB41-BE1874612FF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2820000" flipH="1">
                <a:off x="11880859" y="151793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Gerader Verbinder 203">
                <a:extLst>
                  <a:ext uri="{FF2B5EF4-FFF2-40B4-BE49-F238E27FC236}">
                    <a16:creationId xmlns:a16="http://schemas.microsoft.com/office/drawing/2014/main" id="{D5B5D721-5554-457C-BE2F-BCA2505CADF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2940000" flipH="1">
                <a:off x="11969252" y="1627437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Gerader Verbinder 204">
                <a:extLst>
                  <a:ext uri="{FF2B5EF4-FFF2-40B4-BE49-F238E27FC236}">
                    <a16:creationId xmlns:a16="http://schemas.microsoft.com/office/drawing/2014/main" id="{BAFF390C-48FB-4FA5-998E-6DDDF9D2B41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3060000" flipH="1">
                <a:off x="12062016" y="173601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Gerader Verbinder 205">
                <a:extLst>
                  <a:ext uri="{FF2B5EF4-FFF2-40B4-BE49-F238E27FC236}">
                    <a16:creationId xmlns:a16="http://schemas.microsoft.com/office/drawing/2014/main" id="{F4B2E647-1CF4-4AF8-9AF5-8EAB6D6E888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>
                <a:off x="12074680" y="1910249"/>
                <a:ext cx="117320" cy="82912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Gerader Verbinder 206">
                <a:extLst>
                  <a:ext uri="{FF2B5EF4-FFF2-40B4-BE49-F238E27FC236}">
                    <a16:creationId xmlns:a16="http://schemas.microsoft.com/office/drawing/2014/main" id="{46DA8C50-AA32-47D8-8DCB-DE9624E60EF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>
                <a:off x="12149943" y="2083594"/>
                <a:ext cx="39676" cy="21436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Gerader Verbinder 207">
                <a:extLst>
                  <a:ext uri="{FF2B5EF4-FFF2-40B4-BE49-F238E27FC236}">
                    <a16:creationId xmlns:a16="http://schemas.microsoft.com/office/drawing/2014/main" id="{51ED6412-8EBC-4680-B7D2-65A4F73BBBD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180000" flipH="1">
                <a:off x="9127990" y="33425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Gerader Verbinder 208">
                <a:extLst>
                  <a:ext uri="{FF2B5EF4-FFF2-40B4-BE49-F238E27FC236}">
                    <a16:creationId xmlns:a16="http://schemas.microsoft.com/office/drawing/2014/main" id="{2983F033-A214-4959-956E-4B50B7AC660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300000" flipH="1">
                <a:off x="8987576" y="33663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Gerader Verbinder 209">
                <a:extLst>
                  <a:ext uri="{FF2B5EF4-FFF2-40B4-BE49-F238E27FC236}">
                    <a16:creationId xmlns:a16="http://schemas.microsoft.com/office/drawing/2014/main" id="{A77F30C3-5A8C-4BEB-95C1-A7B9C0961F3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420000" flipH="1">
                <a:off x="8844859" y="35117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Gerader Verbinder 210">
                <a:extLst>
                  <a:ext uri="{FF2B5EF4-FFF2-40B4-BE49-F238E27FC236}">
                    <a16:creationId xmlns:a16="http://schemas.microsoft.com/office/drawing/2014/main" id="{99A432F5-9A86-437C-8108-7945FA72EC4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540000" flipH="1">
                <a:off x="8706904" y="36571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Gerader Verbinder 211">
                <a:extLst>
                  <a:ext uri="{FF2B5EF4-FFF2-40B4-BE49-F238E27FC236}">
                    <a16:creationId xmlns:a16="http://schemas.microsoft.com/office/drawing/2014/main" id="{4F8B1465-BA18-4D1C-ADED-D4BAA7638AA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720000" flipH="1">
                <a:off x="8568008" y="38789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3" name="Gerader Verbinder 212">
                <a:extLst>
                  <a:ext uri="{FF2B5EF4-FFF2-40B4-BE49-F238E27FC236}">
                    <a16:creationId xmlns:a16="http://schemas.microsoft.com/office/drawing/2014/main" id="{45DD7842-E27E-4461-B9C8-63AD2F0C44F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840000" flipH="1">
                <a:off x="8429112" y="41006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4" name="Gerader Verbinder 213">
                <a:extLst>
                  <a:ext uri="{FF2B5EF4-FFF2-40B4-BE49-F238E27FC236}">
                    <a16:creationId xmlns:a16="http://schemas.microsoft.com/office/drawing/2014/main" id="{3C45934F-49A5-4EDB-A9A3-5540D74AB1A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960000" flipH="1">
                <a:off x="8294968" y="44621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5" name="Gerader Verbinder 214">
                <a:extLst>
                  <a:ext uri="{FF2B5EF4-FFF2-40B4-BE49-F238E27FC236}">
                    <a16:creationId xmlns:a16="http://schemas.microsoft.com/office/drawing/2014/main" id="{EEF9B0E3-0DC0-4D03-A02B-8F62D905F4F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1080000" flipH="1">
                <a:off x="8160824" y="48237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6" name="Gerader Verbinder 215">
                <a:extLst>
                  <a:ext uri="{FF2B5EF4-FFF2-40B4-BE49-F238E27FC236}">
                    <a16:creationId xmlns:a16="http://schemas.microsoft.com/office/drawing/2014/main" id="{2B1998C4-BF81-4332-A399-AD43467F677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1260000" flipH="1">
                <a:off x="8027689" y="53184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7" name="Gerader Verbinder 216">
                <a:extLst>
                  <a:ext uri="{FF2B5EF4-FFF2-40B4-BE49-F238E27FC236}">
                    <a16:creationId xmlns:a16="http://schemas.microsoft.com/office/drawing/2014/main" id="{44CFAF52-7684-46F2-8DFD-70A7F36DB0E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1380000" flipH="1">
                <a:off x="7894554" y="58132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8" name="Gerader Verbinder 217">
                <a:extLst>
                  <a:ext uri="{FF2B5EF4-FFF2-40B4-BE49-F238E27FC236}">
                    <a16:creationId xmlns:a16="http://schemas.microsoft.com/office/drawing/2014/main" id="{93EFB5D1-BDF7-40B6-BBEA-D489CE79F15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1500000" flipH="1">
                <a:off x="7761419" y="63079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9" name="Gerader Verbinder 218">
                <a:extLst>
                  <a:ext uri="{FF2B5EF4-FFF2-40B4-BE49-F238E27FC236}">
                    <a16:creationId xmlns:a16="http://schemas.microsoft.com/office/drawing/2014/main" id="{B5A98777-A259-461F-A9B2-21DFC45C179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1620000" flipH="1">
                <a:off x="7636645" y="68980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0" name="Gerader Verbinder 219">
                <a:extLst>
                  <a:ext uri="{FF2B5EF4-FFF2-40B4-BE49-F238E27FC236}">
                    <a16:creationId xmlns:a16="http://schemas.microsoft.com/office/drawing/2014/main" id="{0F795195-D966-482A-8D47-6265C00F6D0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1800000" flipH="1">
                <a:off x="7511871" y="75119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1" name="Gerader Verbinder 220">
                <a:extLst>
                  <a:ext uri="{FF2B5EF4-FFF2-40B4-BE49-F238E27FC236}">
                    <a16:creationId xmlns:a16="http://schemas.microsoft.com/office/drawing/2014/main" id="{6E881E12-FFE1-441E-B36B-804289472BA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1920000" flipH="1">
                <a:off x="7387899" y="81977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2" name="Gerader Verbinder 221">
                <a:extLst>
                  <a:ext uri="{FF2B5EF4-FFF2-40B4-BE49-F238E27FC236}">
                    <a16:creationId xmlns:a16="http://schemas.microsoft.com/office/drawing/2014/main" id="{61DBEB97-C3B3-4646-9760-227E20B1555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2040000" flipH="1">
                <a:off x="7268530" y="89316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3" name="Gerader Verbinder 222">
                <a:extLst>
                  <a:ext uri="{FF2B5EF4-FFF2-40B4-BE49-F238E27FC236}">
                    <a16:creationId xmlns:a16="http://schemas.microsoft.com/office/drawing/2014/main" id="{0BA17FBA-A611-4CA2-9CDC-E073B889C4C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2160000" flipH="1">
                <a:off x="7152030" y="97658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4" name="Gerader Verbinder 223">
                <a:extLst>
                  <a:ext uri="{FF2B5EF4-FFF2-40B4-BE49-F238E27FC236}">
                    <a16:creationId xmlns:a16="http://schemas.microsoft.com/office/drawing/2014/main" id="{1B66F6D2-50DA-4E7A-8583-E9159CD9622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2340000" flipH="1">
                <a:off x="7041695" y="106002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5" name="Gerader Verbinder 224">
                <a:extLst>
                  <a:ext uri="{FF2B5EF4-FFF2-40B4-BE49-F238E27FC236}">
                    <a16:creationId xmlns:a16="http://schemas.microsoft.com/office/drawing/2014/main" id="{DD181CC7-8652-404A-B5C7-58004FD15F3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2460000" flipH="1">
                <a:off x="6931360" y="114346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6" name="Gerader Verbinder 225">
                <a:extLst>
                  <a:ext uri="{FF2B5EF4-FFF2-40B4-BE49-F238E27FC236}">
                    <a16:creationId xmlns:a16="http://schemas.microsoft.com/office/drawing/2014/main" id="{75706D69-47CD-47E3-83C9-EDB4EAF58C8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2580000" flipH="1">
                <a:off x="6819070" y="123586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7" name="Gerader Verbinder 226">
                <a:extLst>
                  <a:ext uri="{FF2B5EF4-FFF2-40B4-BE49-F238E27FC236}">
                    <a16:creationId xmlns:a16="http://schemas.microsoft.com/office/drawing/2014/main" id="{2ADC21AA-CD21-436C-A9D7-DC4167E5008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2700000" flipH="1">
                <a:off x="6721359" y="133274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8" name="Gerader Verbinder 227">
                <a:extLst>
                  <a:ext uri="{FF2B5EF4-FFF2-40B4-BE49-F238E27FC236}">
                    <a16:creationId xmlns:a16="http://schemas.microsoft.com/office/drawing/2014/main" id="{4702CCCC-772F-4AF1-8201-73C25371105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2880000" flipH="1">
                <a:off x="6617467" y="142942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9" name="Gerader Verbinder 228">
                <a:extLst>
                  <a:ext uri="{FF2B5EF4-FFF2-40B4-BE49-F238E27FC236}">
                    <a16:creationId xmlns:a16="http://schemas.microsoft.com/office/drawing/2014/main" id="{62AAD2B7-288B-42CF-804B-E33B84D747A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3000000" flipH="1">
                <a:off x="6520032" y="152728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0" name="Gerader Verbinder 229">
                <a:extLst>
                  <a:ext uri="{FF2B5EF4-FFF2-40B4-BE49-F238E27FC236}">
                    <a16:creationId xmlns:a16="http://schemas.microsoft.com/office/drawing/2014/main" id="{D51CCD7B-95EB-4EE4-BAED-4308C80BF36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3120000" flipH="1">
                <a:off x="6429579" y="164161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1" name="Gerader Verbinder 230">
                <a:extLst>
                  <a:ext uri="{FF2B5EF4-FFF2-40B4-BE49-F238E27FC236}">
                    <a16:creationId xmlns:a16="http://schemas.microsoft.com/office/drawing/2014/main" id="{F92C4B5C-D0FB-4C0A-B5FA-2C7DDF7625C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3240000" flipH="1">
                <a:off x="6340532" y="175042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2" name="Gerader Verbinder 231">
                <a:extLst>
                  <a:ext uri="{FF2B5EF4-FFF2-40B4-BE49-F238E27FC236}">
                    <a16:creationId xmlns:a16="http://schemas.microsoft.com/office/drawing/2014/main" id="{64D2931E-A280-496D-99C1-5C2A820CB4D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3420000" flipH="1">
                <a:off x="6261757" y="186017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3" name="Gerader Verbinder 232">
                <a:extLst>
                  <a:ext uri="{FF2B5EF4-FFF2-40B4-BE49-F238E27FC236}">
                    <a16:creationId xmlns:a16="http://schemas.microsoft.com/office/drawing/2014/main" id="{ED33CBE3-55B1-43CF-96B9-2E994EBCEA3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3540000" flipH="1">
                <a:off x="6184144" y="197961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4" name="Gerader Verbinder 233">
                <a:extLst>
                  <a:ext uri="{FF2B5EF4-FFF2-40B4-BE49-F238E27FC236}">
                    <a16:creationId xmlns:a16="http://schemas.microsoft.com/office/drawing/2014/main" id="{16C6D563-A48C-4E6B-AE46-2CCE38A6601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3660000" flipH="1">
                <a:off x="6106531" y="209906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5" name="Gerader Verbinder 234">
                <a:extLst>
                  <a:ext uri="{FF2B5EF4-FFF2-40B4-BE49-F238E27FC236}">
                    <a16:creationId xmlns:a16="http://schemas.microsoft.com/office/drawing/2014/main" id="{AD0ABECB-C92E-4F76-89A6-1334939CDF8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3780000" flipH="1">
                <a:off x="6043206" y="222255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6" name="Gerader Verbinder 235">
                <a:extLst>
                  <a:ext uri="{FF2B5EF4-FFF2-40B4-BE49-F238E27FC236}">
                    <a16:creationId xmlns:a16="http://schemas.microsoft.com/office/drawing/2014/main" id="{8C258514-FFA8-4DE3-9B25-D55705AC3BD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3960000" flipH="1">
                <a:off x="5978913" y="234430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7" name="Gerader Verbinder 236">
                <a:extLst>
                  <a:ext uri="{FF2B5EF4-FFF2-40B4-BE49-F238E27FC236}">
                    <a16:creationId xmlns:a16="http://schemas.microsoft.com/office/drawing/2014/main" id="{C2B9E312-EEBF-4783-B25E-D7DD0D6E712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4080000" flipH="1">
                <a:off x="5912438" y="247067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8" name="Gerader Verbinder 237">
                <a:extLst>
                  <a:ext uri="{FF2B5EF4-FFF2-40B4-BE49-F238E27FC236}">
                    <a16:creationId xmlns:a16="http://schemas.microsoft.com/office/drawing/2014/main" id="{7CB21139-A4D5-4D0F-9AD0-868FFC4240F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4200000" flipH="1">
                <a:off x="5858875" y="2600922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9" name="Gerader Verbinder 238">
                <a:extLst>
                  <a:ext uri="{FF2B5EF4-FFF2-40B4-BE49-F238E27FC236}">
                    <a16:creationId xmlns:a16="http://schemas.microsoft.com/office/drawing/2014/main" id="{E72FF9AC-BC86-42FD-8DF7-72429C958CA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4320000" flipH="1">
                <a:off x="5808182" y="273404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0" name="Gerader Verbinder 239">
                <a:extLst>
                  <a:ext uri="{FF2B5EF4-FFF2-40B4-BE49-F238E27FC236}">
                    <a16:creationId xmlns:a16="http://schemas.microsoft.com/office/drawing/2014/main" id="{23D09EAB-27F8-4FAC-91C2-4942ABA7408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4500000" flipH="1">
                <a:off x="5773263" y="286686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1" name="Gerader Verbinder 240">
                <a:extLst>
                  <a:ext uri="{FF2B5EF4-FFF2-40B4-BE49-F238E27FC236}">
                    <a16:creationId xmlns:a16="http://schemas.microsoft.com/office/drawing/2014/main" id="{10D82CB2-C309-4CCD-9FB1-EF8F4407ECC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4620000" flipH="1">
                <a:off x="5735963" y="300206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2" name="Gerader Verbinder 241">
                <a:extLst>
                  <a:ext uri="{FF2B5EF4-FFF2-40B4-BE49-F238E27FC236}">
                    <a16:creationId xmlns:a16="http://schemas.microsoft.com/office/drawing/2014/main" id="{3625D6FE-BC58-4E33-B4E9-282D5CB75E0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4740000" flipH="1">
                <a:off x="5700105" y="313891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3" name="Gerader Verbinder 242">
                <a:extLst>
                  <a:ext uri="{FF2B5EF4-FFF2-40B4-BE49-F238E27FC236}">
                    <a16:creationId xmlns:a16="http://schemas.microsoft.com/office/drawing/2014/main" id="{2158CF66-DCD3-4627-9675-61B42A30371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4860000" flipH="1">
                <a:off x="5665939" y="327548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4" name="Gerader Verbinder 243">
                <a:extLst>
                  <a:ext uri="{FF2B5EF4-FFF2-40B4-BE49-F238E27FC236}">
                    <a16:creationId xmlns:a16="http://schemas.microsoft.com/office/drawing/2014/main" id="{44ED85B9-D0C1-4222-B4BC-E81876EC388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5040000" flipH="1">
                <a:off x="5644476" y="341425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5" name="Gerader Verbinder 244">
                <a:extLst>
                  <a:ext uri="{FF2B5EF4-FFF2-40B4-BE49-F238E27FC236}">
                    <a16:creationId xmlns:a16="http://schemas.microsoft.com/office/drawing/2014/main" id="{1299F075-06C0-46B8-A3F7-1D7E8D6001D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5160000" flipH="1">
                <a:off x="5626530" y="355462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6" name="Gerader Verbinder 245">
                <a:extLst>
                  <a:ext uri="{FF2B5EF4-FFF2-40B4-BE49-F238E27FC236}">
                    <a16:creationId xmlns:a16="http://schemas.microsoft.com/office/drawing/2014/main" id="{AEA87578-2C04-4651-A5BF-81D06050C9F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5280000" flipH="1">
                <a:off x="5616429" y="369183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7" name="Gerader Verbinder 246">
                <a:extLst>
                  <a:ext uri="{FF2B5EF4-FFF2-40B4-BE49-F238E27FC236}">
                    <a16:creationId xmlns:a16="http://schemas.microsoft.com/office/drawing/2014/main" id="{12A8551E-D8EB-40F2-AD25-87484A17D2F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5400000" flipH="1">
                <a:off x="5611319" y="383537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8" name="Gerader Verbinder 247">
                <a:extLst>
                  <a:ext uri="{FF2B5EF4-FFF2-40B4-BE49-F238E27FC236}">
                    <a16:creationId xmlns:a16="http://schemas.microsoft.com/office/drawing/2014/main" id="{AC1E0E32-3B75-404A-9165-57337825085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5580000" flipH="1">
                <a:off x="5608540" y="397572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9" name="Gerader Verbinder 248">
                <a:extLst>
                  <a:ext uri="{FF2B5EF4-FFF2-40B4-BE49-F238E27FC236}">
                    <a16:creationId xmlns:a16="http://schemas.microsoft.com/office/drawing/2014/main" id="{4A410333-16BA-443A-B24F-418ED775366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5700000" flipH="1">
                <a:off x="5605761" y="411607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0" name="Gerader Verbinder 249">
                <a:extLst>
                  <a:ext uri="{FF2B5EF4-FFF2-40B4-BE49-F238E27FC236}">
                    <a16:creationId xmlns:a16="http://schemas.microsoft.com/office/drawing/2014/main" id="{271589D1-7914-4EA7-B6B4-C1E7EA5FE67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5820000" flipH="1">
                <a:off x="5624195" y="425421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1" name="Gerader Verbinder 250">
                <a:extLst>
                  <a:ext uri="{FF2B5EF4-FFF2-40B4-BE49-F238E27FC236}">
                    <a16:creationId xmlns:a16="http://schemas.microsoft.com/office/drawing/2014/main" id="{E62A5ACA-F5D5-41F3-9549-06DB799C4D1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5940000" flipH="1">
                <a:off x="5642629" y="439235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2" name="Gerader Verbinder 251">
                <a:extLst>
                  <a:ext uri="{FF2B5EF4-FFF2-40B4-BE49-F238E27FC236}">
                    <a16:creationId xmlns:a16="http://schemas.microsoft.com/office/drawing/2014/main" id="{EA254CA6-3565-4CD0-8BEB-C94A533C011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6120000" flipH="1">
                <a:off x="5654818" y="453638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3" name="Gerader Verbinder 252">
                <a:extLst>
                  <a:ext uri="{FF2B5EF4-FFF2-40B4-BE49-F238E27FC236}">
                    <a16:creationId xmlns:a16="http://schemas.microsoft.com/office/drawing/2014/main" id="{E62203F9-E5BE-44F8-8D43-31EEF85E922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6240000" flipH="1">
                <a:off x="5684446" y="4671367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4" name="Gerader Verbinder 253">
                <a:extLst>
                  <a:ext uri="{FF2B5EF4-FFF2-40B4-BE49-F238E27FC236}">
                    <a16:creationId xmlns:a16="http://schemas.microsoft.com/office/drawing/2014/main" id="{FC43FC58-4722-4D22-88C1-652EB165851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6360000" flipH="1">
                <a:off x="5714074" y="480873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5" name="Gerader Verbinder 254">
                <a:extLst>
                  <a:ext uri="{FF2B5EF4-FFF2-40B4-BE49-F238E27FC236}">
                    <a16:creationId xmlns:a16="http://schemas.microsoft.com/office/drawing/2014/main" id="{D4C87F1C-06F8-43CD-8920-F525A5504B5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6480000" flipH="1">
                <a:off x="5748464" y="494847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6" name="Gerader Verbinder 255">
                <a:extLst>
                  <a:ext uri="{FF2B5EF4-FFF2-40B4-BE49-F238E27FC236}">
                    <a16:creationId xmlns:a16="http://schemas.microsoft.com/office/drawing/2014/main" id="{F75BF2BA-0DFF-4812-986E-9F2286A9F46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6660000" flipH="1">
                <a:off x="5792091" y="5077607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7" name="Gerader Verbinder 256">
                <a:extLst>
                  <a:ext uri="{FF2B5EF4-FFF2-40B4-BE49-F238E27FC236}">
                    <a16:creationId xmlns:a16="http://schemas.microsoft.com/office/drawing/2014/main" id="{7B79CBCB-DE00-4F16-A2FC-E54EF816BA3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6780000" flipH="1">
                <a:off x="5847441" y="521122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8" name="Gerader Verbinder 257">
                <a:extLst>
                  <a:ext uri="{FF2B5EF4-FFF2-40B4-BE49-F238E27FC236}">
                    <a16:creationId xmlns:a16="http://schemas.microsoft.com/office/drawing/2014/main" id="{DEA1374B-AC49-4266-965E-1F9CD9E53BC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6900000" flipH="1">
                <a:off x="5900410" y="534245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9" name="Gerader Verbinder 258">
                <a:extLst>
                  <a:ext uri="{FF2B5EF4-FFF2-40B4-BE49-F238E27FC236}">
                    <a16:creationId xmlns:a16="http://schemas.microsoft.com/office/drawing/2014/main" id="{325DE178-9F40-48D5-B0A9-4B032474225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7020000" flipH="1">
                <a:off x="5955760" y="547369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61" name="Gruppieren 260">
            <a:extLst>
              <a:ext uri="{FF2B5EF4-FFF2-40B4-BE49-F238E27FC236}">
                <a16:creationId xmlns:a16="http://schemas.microsoft.com/office/drawing/2014/main" id="{29858C9E-401F-4216-8087-A25D1B5881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5392608">
            <a:off x="7397406" y="-618857"/>
            <a:ext cx="4915057" cy="4271437"/>
            <a:chOff x="5281603" y="104899"/>
            <a:chExt cx="6910397" cy="6005491"/>
          </a:xfrm>
        </p:grpSpPr>
        <p:sp>
          <p:nvSpPr>
            <p:cNvPr id="262" name="Freihandform 17">
              <a:extLst>
                <a:ext uri="{FF2B5EF4-FFF2-40B4-BE49-F238E27FC236}">
                  <a16:creationId xmlns:a16="http://schemas.microsoft.com/office/drawing/2014/main" id="{D963FBC5-E6AD-44F8-AF49-6F5B5BF9DB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281603" y="104899"/>
              <a:ext cx="6896713" cy="6005491"/>
            </a:xfrm>
            <a:custGeom>
              <a:avLst/>
              <a:gdLst>
                <a:gd name="connsiteX0" fmla="*/ 3912717 w 6896713"/>
                <a:gd name="connsiteY0" fmla="*/ 0 h 6005491"/>
                <a:gd name="connsiteX1" fmla="*/ 6679426 w 6896713"/>
                <a:gd name="connsiteY1" fmla="*/ 1146008 h 6005491"/>
                <a:gd name="connsiteX2" fmla="*/ 6896713 w 6896713"/>
                <a:gd name="connsiteY2" fmla="*/ 1385085 h 6005491"/>
                <a:gd name="connsiteX3" fmla="*/ 6896713 w 6896713"/>
                <a:gd name="connsiteY3" fmla="*/ 1431256 h 6005491"/>
                <a:gd name="connsiteX4" fmla="*/ 6657442 w 6896713"/>
                <a:gd name="connsiteY4" fmla="*/ 1167992 h 6005491"/>
                <a:gd name="connsiteX5" fmla="*/ 3912717 w 6896713"/>
                <a:gd name="connsiteY5" fmla="*/ 31089 h 6005491"/>
                <a:gd name="connsiteX6" fmla="*/ 31089 w 6896713"/>
                <a:gd name="connsiteY6" fmla="*/ 3912717 h 6005491"/>
                <a:gd name="connsiteX7" fmla="*/ 593046 w 6896713"/>
                <a:gd name="connsiteY7" fmla="*/ 5925483 h 6005491"/>
                <a:gd name="connsiteX8" fmla="*/ 633874 w 6896713"/>
                <a:gd name="connsiteY8" fmla="*/ 5989169 h 6005491"/>
                <a:gd name="connsiteX9" fmla="*/ 607415 w 6896713"/>
                <a:gd name="connsiteY9" fmla="*/ 6005491 h 6005491"/>
                <a:gd name="connsiteX10" fmla="*/ 566458 w 6896713"/>
                <a:gd name="connsiteY10" fmla="*/ 5941603 h 6005491"/>
                <a:gd name="connsiteX11" fmla="*/ 0 w 6896713"/>
                <a:gd name="connsiteY11" fmla="*/ 3912717 h 6005491"/>
                <a:gd name="connsiteX12" fmla="*/ 3912717 w 6896713"/>
                <a:gd name="connsiteY12" fmla="*/ 0 h 6005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896713" h="6005491">
                  <a:moveTo>
                    <a:pt x="3912717" y="0"/>
                  </a:moveTo>
                  <a:cubicBezTo>
                    <a:pt x="4993184" y="0"/>
                    <a:pt x="5971363" y="437946"/>
                    <a:pt x="6679426" y="1146008"/>
                  </a:cubicBezTo>
                  <a:lnTo>
                    <a:pt x="6896713" y="1385085"/>
                  </a:lnTo>
                  <a:lnTo>
                    <a:pt x="6896713" y="1431256"/>
                  </a:lnTo>
                  <a:lnTo>
                    <a:pt x="6657442" y="1167992"/>
                  </a:lnTo>
                  <a:cubicBezTo>
                    <a:pt x="5955006" y="465555"/>
                    <a:pt x="4984599" y="31089"/>
                    <a:pt x="3912717" y="31089"/>
                  </a:cubicBezTo>
                  <a:cubicBezTo>
                    <a:pt x="1768953" y="31089"/>
                    <a:pt x="31089" y="1768953"/>
                    <a:pt x="31089" y="3912717"/>
                  </a:cubicBezTo>
                  <a:cubicBezTo>
                    <a:pt x="31089" y="4649636"/>
                    <a:pt x="236442" y="5338592"/>
                    <a:pt x="593046" y="5925483"/>
                  </a:cubicBezTo>
                  <a:lnTo>
                    <a:pt x="633874" y="5989169"/>
                  </a:lnTo>
                  <a:lnTo>
                    <a:pt x="607415" y="6005491"/>
                  </a:lnTo>
                  <a:lnTo>
                    <a:pt x="566458" y="5941603"/>
                  </a:lnTo>
                  <a:cubicBezTo>
                    <a:pt x="206998" y="5350013"/>
                    <a:pt x="0" y="4655538"/>
                    <a:pt x="0" y="3912717"/>
                  </a:cubicBezTo>
                  <a:cubicBezTo>
                    <a:pt x="0" y="1751783"/>
                    <a:pt x="1751783" y="0"/>
                    <a:pt x="3912717" y="0"/>
                  </a:cubicBez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de-DE" dirty="0"/>
            </a:p>
          </p:txBody>
        </p:sp>
        <p:grpSp>
          <p:nvGrpSpPr>
            <p:cNvPr id="263" name="Gruppieren 262">
              <a:extLst>
                <a:ext uri="{FF2B5EF4-FFF2-40B4-BE49-F238E27FC236}">
                  <a16:creationId xmlns:a16="http://schemas.microsoft.com/office/drawing/2014/main" id="{EF1F68DE-2C0A-4FBF-8033-8DFBB75AE2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5516018" y="331504"/>
              <a:ext cx="6675982" cy="5235326"/>
              <a:chOff x="5516018" y="331504"/>
              <a:chExt cx="6675982" cy="5235326"/>
            </a:xfrm>
          </p:grpSpPr>
          <p:cxnSp>
            <p:nvCxnSpPr>
              <p:cNvPr id="264" name="Gerader Verbinder 263">
                <a:extLst>
                  <a:ext uri="{FF2B5EF4-FFF2-40B4-BE49-F238E27FC236}">
                    <a16:creationId xmlns:a16="http://schemas.microsoft.com/office/drawing/2014/main" id="{1C147FEA-3E5D-4830-B91C-78418FE209F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>
                <a:off x="9266830" y="33150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5" name="Gerader Verbinder 264">
                <a:extLst>
                  <a:ext uri="{FF2B5EF4-FFF2-40B4-BE49-F238E27FC236}">
                    <a16:creationId xmlns:a16="http://schemas.microsoft.com/office/drawing/2014/main" id="{C91F075D-8726-4FD6-BE73-EDCD7607303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120000" flipH="1">
                <a:off x="9408861" y="33832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6" name="Gerader Verbinder 265">
                <a:extLst>
                  <a:ext uri="{FF2B5EF4-FFF2-40B4-BE49-F238E27FC236}">
                    <a16:creationId xmlns:a16="http://schemas.microsoft.com/office/drawing/2014/main" id="{0BDE3685-352D-4E32-9662-2C6C92E20FA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240000" flipH="1">
                <a:off x="9551700" y="34763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7" name="Gerader Verbinder 266">
                <a:extLst>
                  <a:ext uri="{FF2B5EF4-FFF2-40B4-BE49-F238E27FC236}">
                    <a16:creationId xmlns:a16="http://schemas.microsoft.com/office/drawing/2014/main" id="{10A2922F-AA86-4B02-80C4-409D71A0AD7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360000" flipH="1">
                <a:off x="9688748" y="36808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8" name="Gerader Verbinder 267">
                <a:extLst>
                  <a:ext uri="{FF2B5EF4-FFF2-40B4-BE49-F238E27FC236}">
                    <a16:creationId xmlns:a16="http://schemas.microsoft.com/office/drawing/2014/main" id="{A23C72B0-E133-40CF-A094-E239AD994B2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540000" flipH="1">
                <a:off x="9824866" y="38922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9" name="Gerader Verbinder 268">
                <a:extLst>
                  <a:ext uri="{FF2B5EF4-FFF2-40B4-BE49-F238E27FC236}">
                    <a16:creationId xmlns:a16="http://schemas.microsoft.com/office/drawing/2014/main" id="{63F2DFC9-23E2-4429-911D-AA55B034054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660000" flipH="1">
                <a:off x="9966867" y="41754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0" name="Gerader Verbinder 269">
                <a:extLst>
                  <a:ext uri="{FF2B5EF4-FFF2-40B4-BE49-F238E27FC236}">
                    <a16:creationId xmlns:a16="http://schemas.microsoft.com/office/drawing/2014/main" id="{E71590EC-7AA6-47B3-AFF5-6E9A1B8B1C7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780000" flipH="1">
                <a:off x="10104425" y="44587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1" name="Gerader Verbinder 270">
                <a:extLst>
                  <a:ext uri="{FF2B5EF4-FFF2-40B4-BE49-F238E27FC236}">
                    <a16:creationId xmlns:a16="http://schemas.microsoft.com/office/drawing/2014/main" id="{23C6AC81-5D5E-4224-B222-B731E90F1C7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900000" flipH="1">
                <a:off x="10240513" y="47948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2" name="Gerader Verbinder 271">
                <a:extLst>
                  <a:ext uri="{FF2B5EF4-FFF2-40B4-BE49-F238E27FC236}">
                    <a16:creationId xmlns:a16="http://schemas.microsoft.com/office/drawing/2014/main" id="{164FB43F-3082-49BF-A7C5-72A42773D43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1080000" flipH="1">
                <a:off x="10373882" y="52435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3" name="Gerader Verbinder 272">
                <a:extLst>
                  <a:ext uri="{FF2B5EF4-FFF2-40B4-BE49-F238E27FC236}">
                    <a16:creationId xmlns:a16="http://schemas.microsoft.com/office/drawing/2014/main" id="{C9F3EE03-5655-4428-86AC-F579E8F339B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1200000" flipH="1">
                <a:off x="10505632" y="57062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4" name="Gerader Verbinder 273">
                <a:extLst>
                  <a:ext uri="{FF2B5EF4-FFF2-40B4-BE49-F238E27FC236}">
                    <a16:creationId xmlns:a16="http://schemas.microsoft.com/office/drawing/2014/main" id="{EF7335E6-5FFD-4206-9AF0-1791A88C9A0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1320000" flipH="1">
                <a:off x="10637382" y="62134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5" name="Gerader Verbinder 274">
                <a:extLst>
                  <a:ext uri="{FF2B5EF4-FFF2-40B4-BE49-F238E27FC236}">
                    <a16:creationId xmlns:a16="http://schemas.microsoft.com/office/drawing/2014/main" id="{CE837EB7-EE63-4B6B-9334-1B8055AD9F3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1440000" flipH="1">
                <a:off x="10760965" y="69043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6" name="Gerader Verbinder 275">
                <a:extLst>
                  <a:ext uri="{FF2B5EF4-FFF2-40B4-BE49-F238E27FC236}">
                    <a16:creationId xmlns:a16="http://schemas.microsoft.com/office/drawing/2014/main" id="{4EE8D5FB-B44C-43C8-A4F4-D786090733F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1620000" flipH="1">
                <a:off x="10888991" y="75509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7" name="Gerader Verbinder 276">
                <a:extLst>
                  <a:ext uri="{FF2B5EF4-FFF2-40B4-BE49-F238E27FC236}">
                    <a16:creationId xmlns:a16="http://schemas.microsoft.com/office/drawing/2014/main" id="{8847AA0E-6A2D-41F5-A9B5-3A2F3B87528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1740000" flipH="1">
                <a:off x="11010193" y="81974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8" name="Gerader Verbinder 277">
                <a:extLst>
                  <a:ext uri="{FF2B5EF4-FFF2-40B4-BE49-F238E27FC236}">
                    <a16:creationId xmlns:a16="http://schemas.microsoft.com/office/drawing/2014/main" id="{9E4D651B-C768-4CBE-B971-A3CA38D803F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1860000" flipH="1">
                <a:off x="11129014" y="895662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9" name="Gerader Verbinder 278">
                <a:extLst>
                  <a:ext uri="{FF2B5EF4-FFF2-40B4-BE49-F238E27FC236}">
                    <a16:creationId xmlns:a16="http://schemas.microsoft.com/office/drawing/2014/main" id="{913496D3-4182-4D80-9A16-89DBB740861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1980000" flipH="1">
                <a:off x="11249872" y="96809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0" name="Gerader Verbinder 279">
                <a:extLst>
                  <a:ext uri="{FF2B5EF4-FFF2-40B4-BE49-F238E27FC236}">
                    <a16:creationId xmlns:a16="http://schemas.microsoft.com/office/drawing/2014/main" id="{088D4C91-F0F7-4549-B54A-CC855FD3A78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2160000" flipH="1">
                <a:off x="11366875" y="104808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1" name="Gerader Verbinder 280">
                <a:extLst>
                  <a:ext uri="{FF2B5EF4-FFF2-40B4-BE49-F238E27FC236}">
                    <a16:creationId xmlns:a16="http://schemas.microsoft.com/office/drawing/2014/main" id="{84885948-783E-4197-B942-2DDCD542EA6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2280000" flipH="1">
                <a:off x="11474058" y="113152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2" name="Gerader Verbinder 281">
                <a:extLst>
                  <a:ext uri="{FF2B5EF4-FFF2-40B4-BE49-F238E27FC236}">
                    <a16:creationId xmlns:a16="http://schemas.microsoft.com/office/drawing/2014/main" id="{2837E330-008B-45A6-98A5-CE7D6FBBE10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2400000" flipH="1">
                <a:off x="11583303" y="122179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3" name="Gerader Verbinder 282">
                <a:extLst>
                  <a:ext uri="{FF2B5EF4-FFF2-40B4-BE49-F238E27FC236}">
                    <a16:creationId xmlns:a16="http://schemas.microsoft.com/office/drawing/2014/main" id="{DD807602-B947-4984-8017-D89F3B0ADBA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2520000" flipH="1">
                <a:off x="11685344" y="1321772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4" name="Gerader Verbinder 283">
                <a:extLst>
                  <a:ext uri="{FF2B5EF4-FFF2-40B4-BE49-F238E27FC236}">
                    <a16:creationId xmlns:a16="http://schemas.microsoft.com/office/drawing/2014/main" id="{57AA37C4-9C24-41F1-98CA-BBD9BE15956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2700000" flipH="1">
                <a:off x="11787704" y="141763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5" name="Gerader Verbinder 284">
                <a:extLst>
                  <a:ext uri="{FF2B5EF4-FFF2-40B4-BE49-F238E27FC236}">
                    <a16:creationId xmlns:a16="http://schemas.microsoft.com/office/drawing/2014/main" id="{692CF8CD-056F-4556-939F-1EFF0FECEC1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2820000" flipH="1">
                <a:off x="11880859" y="151793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6" name="Gerader Verbinder 285">
                <a:extLst>
                  <a:ext uri="{FF2B5EF4-FFF2-40B4-BE49-F238E27FC236}">
                    <a16:creationId xmlns:a16="http://schemas.microsoft.com/office/drawing/2014/main" id="{A29F3FAC-18B2-4886-9A93-44B7AD01DF6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2940000" flipH="1">
                <a:off x="11969252" y="1627437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7" name="Gerader Verbinder 286">
                <a:extLst>
                  <a:ext uri="{FF2B5EF4-FFF2-40B4-BE49-F238E27FC236}">
                    <a16:creationId xmlns:a16="http://schemas.microsoft.com/office/drawing/2014/main" id="{35B536E5-4149-49B5-8119-04FF4A5ACF3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3060000" flipH="1">
                <a:off x="12062016" y="173601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8" name="Gerader Verbinder 287">
                <a:extLst>
                  <a:ext uri="{FF2B5EF4-FFF2-40B4-BE49-F238E27FC236}">
                    <a16:creationId xmlns:a16="http://schemas.microsoft.com/office/drawing/2014/main" id="{4A2B8B6A-D5D3-4DAA-AB4B-A1C1086B408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>
                <a:off x="12074680" y="1910249"/>
                <a:ext cx="117320" cy="82912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9" name="Gerader Verbinder 288">
                <a:extLst>
                  <a:ext uri="{FF2B5EF4-FFF2-40B4-BE49-F238E27FC236}">
                    <a16:creationId xmlns:a16="http://schemas.microsoft.com/office/drawing/2014/main" id="{F8E4C672-BE9E-4026-992B-B2FE6C13618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>
                <a:off x="12149943" y="2083594"/>
                <a:ext cx="39676" cy="21436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0" name="Gerader Verbinder 289">
                <a:extLst>
                  <a:ext uri="{FF2B5EF4-FFF2-40B4-BE49-F238E27FC236}">
                    <a16:creationId xmlns:a16="http://schemas.microsoft.com/office/drawing/2014/main" id="{AC36DA4E-F1E7-4B68-ADA1-4F132BDCF23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180000" flipH="1">
                <a:off x="9127990" y="33425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1" name="Gerader Verbinder 290">
                <a:extLst>
                  <a:ext uri="{FF2B5EF4-FFF2-40B4-BE49-F238E27FC236}">
                    <a16:creationId xmlns:a16="http://schemas.microsoft.com/office/drawing/2014/main" id="{EB5D2532-6A77-4DE1-8BB0-37AA33FD9F2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300000" flipH="1">
                <a:off x="8987576" y="33663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2" name="Gerader Verbinder 291">
                <a:extLst>
                  <a:ext uri="{FF2B5EF4-FFF2-40B4-BE49-F238E27FC236}">
                    <a16:creationId xmlns:a16="http://schemas.microsoft.com/office/drawing/2014/main" id="{BF234A36-BE57-450D-BDA2-AD70152CF5C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420000" flipH="1">
                <a:off x="8844859" y="35117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3" name="Gerader Verbinder 292">
                <a:extLst>
                  <a:ext uri="{FF2B5EF4-FFF2-40B4-BE49-F238E27FC236}">
                    <a16:creationId xmlns:a16="http://schemas.microsoft.com/office/drawing/2014/main" id="{D461473E-1290-4BD0-B4DF-3C95DCE0F61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540000" flipH="1">
                <a:off x="8706904" y="36571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4" name="Gerader Verbinder 293">
                <a:extLst>
                  <a:ext uri="{FF2B5EF4-FFF2-40B4-BE49-F238E27FC236}">
                    <a16:creationId xmlns:a16="http://schemas.microsoft.com/office/drawing/2014/main" id="{50325318-A62D-4427-B613-AF5E076E3D3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720000" flipH="1">
                <a:off x="8568008" y="38789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5" name="Gerader Verbinder 294">
                <a:extLst>
                  <a:ext uri="{FF2B5EF4-FFF2-40B4-BE49-F238E27FC236}">
                    <a16:creationId xmlns:a16="http://schemas.microsoft.com/office/drawing/2014/main" id="{3F928DB9-6B46-43EF-A7CF-C4B9830CA51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840000" flipH="1">
                <a:off x="8429112" y="41006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6" name="Gerader Verbinder 295">
                <a:extLst>
                  <a:ext uri="{FF2B5EF4-FFF2-40B4-BE49-F238E27FC236}">
                    <a16:creationId xmlns:a16="http://schemas.microsoft.com/office/drawing/2014/main" id="{BA011901-65F6-4D44-BD40-744878B6B2D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960000" flipH="1">
                <a:off x="8294968" y="44621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7" name="Gerader Verbinder 296">
                <a:extLst>
                  <a:ext uri="{FF2B5EF4-FFF2-40B4-BE49-F238E27FC236}">
                    <a16:creationId xmlns:a16="http://schemas.microsoft.com/office/drawing/2014/main" id="{E838496B-B788-4873-9E1C-9B4442984E6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1080000" flipH="1">
                <a:off x="8160824" y="48237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8" name="Gerader Verbinder 297">
                <a:extLst>
                  <a:ext uri="{FF2B5EF4-FFF2-40B4-BE49-F238E27FC236}">
                    <a16:creationId xmlns:a16="http://schemas.microsoft.com/office/drawing/2014/main" id="{A15262F7-23A5-4A6B-BD2C-44CF82ECDEE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1260000" flipH="1">
                <a:off x="8027689" y="53184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9" name="Gerader Verbinder 298">
                <a:extLst>
                  <a:ext uri="{FF2B5EF4-FFF2-40B4-BE49-F238E27FC236}">
                    <a16:creationId xmlns:a16="http://schemas.microsoft.com/office/drawing/2014/main" id="{B5857A42-75EB-4FF2-AF41-2D612A687D3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1380000" flipH="1">
                <a:off x="7894554" y="58132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0" name="Gerader Verbinder 299">
                <a:extLst>
                  <a:ext uri="{FF2B5EF4-FFF2-40B4-BE49-F238E27FC236}">
                    <a16:creationId xmlns:a16="http://schemas.microsoft.com/office/drawing/2014/main" id="{3FC449E1-9573-406B-A201-3E897E668A4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1500000" flipH="1">
                <a:off x="7761419" y="63079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1" name="Gerader Verbinder 300">
                <a:extLst>
                  <a:ext uri="{FF2B5EF4-FFF2-40B4-BE49-F238E27FC236}">
                    <a16:creationId xmlns:a16="http://schemas.microsoft.com/office/drawing/2014/main" id="{71001847-954F-46EC-97E7-E38732517B9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1620000" flipH="1">
                <a:off x="7636645" y="68980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2" name="Gerader Verbinder 301">
                <a:extLst>
                  <a:ext uri="{FF2B5EF4-FFF2-40B4-BE49-F238E27FC236}">
                    <a16:creationId xmlns:a16="http://schemas.microsoft.com/office/drawing/2014/main" id="{F3B040FD-D427-4F90-8CFC-D4295224879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1800000" flipH="1">
                <a:off x="7511871" y="75119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3" name="Gerader Verbinder 302">
                <a:extLst>
                  <a:ext uri="{FF2B5EF4-FFF2-40B4-BE49-F238E27FC236}">
                    <a16:creationId xmlns:a16="http://schemas.microsoft.com/office/drawing/2014/main" id="{975C627A-78ED-4D2B-9F9E-26BE2C0A750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1920000" flipH="1">
                <a:off x="7387899" y="81977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4" name="Gerader Verbinder 303">
                <a:extLst>
                  <a:ext uri="{FF2B5EF4-FFF2-40B4-BE49-F238E27FC236}">
                    <a16:creationId xmlns:a16="http://schemas.microsoft.com/office/drawing/2014/main" id="{2523831A-B9F1-40EF-B113-873BEFA6609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2040000" flipH="1">
                <a:off x="7268530" y="89316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5" name="Gerader Verbinder 304">
                <a:extLst>
                  <a:ext uri="{FF2B5EF4-FFF2-40B4-BE49-F238E27FC236}">
                    <a16:creationId xmlns:a16="http://schemas.microsoft.com/office/drawing/2014/main" id="{07483313-610C-403C-811D-EE70A78046D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2160000" flipH="1">
                <a:off x="7152030" y="97658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6" name="Gerader Verbinder 305">
                <a:extLst>
                  <a:ext uri="{FF2B5EF4-FFF2-40B4-BE49-F238E27FC236}">
                    <a16:creationId xmlns:a16="http://schemas.microsoft.com/office/drawing/2014/main" id="{E1CE5A29-BB15-441C-B3CD-3D3EE2163DA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2340000" flipH="1">
                <a:off x="7041695" y="106002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7" name="Gerader Verbinder 306">
                <a:extLst>
                  <a:ext uri="{FF2B5EF4-FFF2-40B4-BE49-F238E27FC236}">
                    <a16:creationId xmlns:a16="http://schemas.microsoft.com/office/drawing/2014/main" id="{E476D005-3155-4DEF-88DE-068B497DED9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2460000" flipH="1">
                <a:off x="6931360" y="114346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8" name="Gerader Verbinder 307">
                <a:extLst>
                  <a:ext uri="{FF2B5EF4-FFF2-40B4-BE49-F238E27FC236}">
                    <a16:creationId xmlns:a16="http://schemas.microsoft.com/office/drawing/2014/main" id="{2628975E-6165-407B-8A45-7F23746BCC6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2580000" flipH="1">
                <a:off x="6819070" y="123586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9" name="Gerader Verbinder 308">
                <a:extLst>
                  <a:ext uri="{FF2B5EF4-FFF2-40B4-BE49-F238E27FC236}">
                    <a16:creationId xmlns:a16="http://schemas.microsoft.com/office/drawing/2014/main" id="{6A69F000-3171-47D5-8EFE-4F201716C07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2700000" flipH="1">
                <a:off x="6721359" y="133274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0" name="Gerader Verbinder 309">
                <a:extLst>
                  <a:ext uri="{FF2B5EF4-FFF2-40B4-BE49-F238E27FC236}">
                    <a16:creationId xmlns:a16="http://schemas.microsoft.com/office/drawing/2014/main" id="{60092325-1C07-4FBC-9C9C-42244C9B9DC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2880000" flipH="1">
                <a:off x="6617467" y="142942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1" name="Gerader Verbinder 310">
                <a:extLst>
                  <a:ext uri="{FF2B5EF4-FFF2-40B4-BE49-F238E27FC236}">
                    <a16:creationId xmlns:a16="http://schemas.microsoft.com/office/drawing/2014/main" id="{2A33CB00-75FF-4DFF-9D6A-CEF5EA2E260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3000000" flipH="1">
                <a:off x="6520032" y="152728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2" name="Gerader Verbinder 311">
                <a:extLst>
                  <a:ext uri="{FF2B5EF4-FFF2-40B4-BE49-F238E27FC236}">
                    <a16:creationId xmlns:a16="http://schemas.microsoft.com/office/drawing/2014/main" id="{139B85FF-580E-435C-8523-23A0352695B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3120000" flipH="1">
                <a:off x="6429579" y="164161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3" name="Gerader Verbinder 312">
                <a:extLst>
                  <a:ext uri="{FF2B5EF4-FFF2-40B4-BE49-F238E27FC236}">
                    <a16:creationId xmlns:a16="http://schemas.microsoft.com/office/drawing/2014/main" id="{C53E7419-AF0F-4B69-88BF-853EDC328C5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3240000" flipH="1">
                <a:off x="6340532" y="175042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4" name="Gerader Verbinder 313">
                <a:extLst>
                  <a:ext uri="{FF2B5EF4-FFF2-40B4-BE49-F238E27FC236}">
                    <a16:creationId xmlns:a16="http://schemas.microsoft.com/office/drawing/2014/main" id="{052C8AEF-9C9D-4737-BA0F-DBB3BF0C04C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3420000" flipH="1">
                <a:off x="6261757" y="186017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5" name="Gerader Verbinder 314">
                <a:extLst>
                  <a:ext uri="{FF2B5EF4-FFF2-40B4-BE49-F238E27FC236}">
                    <a16:creationId xmlns:a16="http://schemas.microsoft.com/office/drawing/2014/main" id="{6ADDDBC2-F0DB-4038-98D0-B38749D8C0E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3540000" flipH="1">
                <a:off x="6184144" y="197961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6" name="Gerader Verbinder 315">
                <a:extLst>
                  <a:ext uri="{FF2B5EF4-FFF2-40B4-BE49-F238E27FC236}">
                    <a16:creationId xmlns:a16="http://schemas.microsoft.com/office/drawing/2014/main" id="{E5F14C72-98E5-4A6C-BA03-5E105AA4D4C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3660000" flipH="1">
                <a:off x="6106531" y="209906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7" name="Gerader Verbinder 316">
                <a:extLst>
                  <a:ext uri="{FF2B5EF4-FFF2-40B4-BE49-F238E27FC236}">
                    <a16:creationId xmlns:a16="http://schemas.microsoft.com/office/drawing/2014/main" id="{9ACEF013-464E-44D2-9B83-863E69077E1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3780000" flipH="1">
                <a:off x="6043206" y="222255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8" name="Gerader Verbinder 317">
                <a:extLst>
                  <a:ext uri="{FF2B5EF4-FFF2-40B4-BE49-F238E27FC236}">
                    <a16:creationId xmlns:a16="http://schemas.microsoft.com/office/drawing/2014/main" id="{3141F09F-05CE-4CE9-9F5A-861FBC31A83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3960000" flipH="1">
                <a:off x="5978913" y="234430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9" name="Gerader Verbinder 318">
                <a:extLst>
                  <a:ext uri="{FF2B5EF4-FFF2-40B4-BE49-F238E27FC236}">
                    <a16:creationId xmlns:a16="http://schemas.microsoft.com/office/drawing/2014/main" id="{7ED70A3C-4B21-4941-9F11-00A51A748A0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4080000" flipH="1">
                <a:off x="5912438" y="247067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0" name="Gerader Verbinder 319">
                <a:extLst>
                  <a:ext uri="{FF2B5EF4-FFF2-40B4-BE49-F238E27FC236}">
                    <a16:creationId xmlns:a16="http://schemas.microsoft.com/office/drawing/2014/main" id="{11927814-33EF-4FBA-95F7-4138C1C7CEC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4200000" flipH="1">
                <a:off x="5858875" y="2600922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1" name="Gerader Verbinder 320">
                <a:extLst>
                  <a:ext uri="{FF2B5EF4-FFF2-40B4-BE49-F238E27FC236}">
                    <a16:creationId xmlns:a16="http://schemas.microsoft.com/office/drawing/2014/main" id="{F4D2B900-3BAC-4EE3-AB6E-9F3212F4DCA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4320000" flipH="1">
                <a:off x="5808182" y="273404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2" name="Gerader Verbinder 321">
                <a:extLst>
                  <a:ext uri="{FF2B5EF4-FFF2-40B4-BE49-F238E27FC236}">
                    <a16:creationId xmlns:a16="http://schemas.microsoft.com/office/drawing/2014/main" id="{FB00017B-AD65-4759-8A6A-B03C70E07BA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4500000" flipH="1">
                <a:off x="5773263" y="286686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3" name="Gerader Verbinder 322">
                <a:extLst>
                  <a:ext uri="{FF2B5EF4-FFF2-40B4-BE49-F238E27FC236}">
                    <a16:creationId xmlns:a16="http://schemas.microsoft.com/office/drawing/2014/main" id="{22C4A8E2-640F-4D30-99EC-A2D2B0FD6E5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4620000" flipH="1">
                <a:off x="5735963" y="300206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4" name="Gerader Verbinder 323">
                <a:extLst>
                  <a:ext uri="{FF2B5EF4-FFF2-40B4-BE49-F238E27FC236}">
                    <a16:creationId xmlns:a16="http://schemas.microsoft.com/office/drawing/2014/main" id="{9492085E-DF05-4380-B8C2-93832478CFE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4740000" flipH="1">
                <a:off x="5700105" y="313891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5" name="Gerader Verbinder 324">
                <a:extLst>
                  <a:ext uri="{FF2B5EF4-FFF2-40B4-BE49-F238E27FC236}">
                    <a16:creationId xmlns:a16="http://schemas.microsoft.com/office/drawing/2014/main" id="{49750F82-33DB-42EE-B31F-CC5DE7EBA14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4860000" flipH="1">
                <a:off x="5665939" y="327548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6" name="Gerader Verbinder 325">
                <a:extLst>
                  <a:ext uri="{FF2B5EF4-FFF2-40B4-BE49-F238E27FC236}">
                    <a16:creationId xmlns:a16="http://schemas.microsoft.com/office/drawing/2014/main" id="{60B9848F-8B4C-4440-9BF6-98A4F3F72C0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5040000" flipH="1">
                <a:off x="5644476" y="341425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7" name="Gerader Verbinder 326">
                <a:extLst>
                  <a:ext uri="{FF2B5EF4-FFF2-40B4-BE49-F238E27FC236}">
                    <a16:creationId xmlns:a16="http://schemas.microsoft.com/office/drawing/2014/main" id="{E7AA0900-78F5-4163-807F-3DEE6DCBB10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5160000" flipH="1">
                <a:off x="5626530" y="355462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8" name="Gerader Verbinder 327">
                <a:extLst>
                  <a:ext uri="{FF2B5EF4-FFF2-40B4-BE49-F238E27FC236}">
                    <a16:creationId xmlns:a16="http://schemas.microsoft.com/office/drawing/2014/main" id="{0F627689-9632-474B-B3A8-EC1A82A36E6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5280000" flipH="1">
                <a:off x="5616429" y="369183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9" name="Gerader Verbinder 328">
                <a:extLst>
                  <a:ext uri="{FF2B5EF4-FFF2-40B4-BE49-F238E27FC236}">
                    <a16:creationId xmlns:a16="http://schemas.microsoft.com/office/drawing/2014/main" id="{71C6CB03-F81D-48A2-BF05-98D4EF2CC20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5400000" flipH="1">
                <a:off x="5611319" y="383537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0" name="Gerader Verbinder 329">
                <a:extLst>
                  <a:ext uri="{FF2B5EF4-FFF2-40B4-BE49-F238E27FC236}">
                    <a16:creationId xmlns:a16="http://schemas.microsoft.com/office/drawing/2014/main" id="{12FB4D2F-4789-48A1-A4AA-F318ED2BA5B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5580000" flipH="1">
                <a:off x="5608540" y="397572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1" name="Gerader Verbinder 330">
                <a:extLst>
                  <a:ext uri="{FF2B5EF4-FFF2-40B4-BE49-F238E27FC236}">
                    <a16:creationId xmlns:a16="http://schemas.microsoft.com/office/drawing/2014/main" id="{64B8907A-2A80-490C-AACF-678CA6DE19D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5700000" flipH="1">
                <a:off x="5605761" y="411607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2" name="Gerader Verbinder 331">
                <a:extLst>
                  <a:ext uri="{FF2B5EF4-FFF2-40B4-BE49-F238E27FC236}">
                    <a16:creationId xmlns:a16="http://schemas.microsoft.com/office/drawing/2014/main" id="{A175CCF3-4796-4C76-A92E-B495335FB45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5820000" flipH="1">
                <a:off x="5624195" y="425421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3" name="Gerader Verbinder 332">
                <a:extLst>
                  <a:ext uri="{FF2B5EF4-FFF2-40B4-BE49-F238E27FC236}">
                    <a16:creationId xmlns:a16="http://schemas.microsoft.com/office/drawing/2014/main" id="{8CFC6D15-64F3-449C-8C0B-3FCB2976D26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5940000" flipH="1">
                <a:off x="5642629" y="439235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4" name="Gerader Verbinder 333">
                <a:extLst>
                  <a:ext uri="{FF2B5EF4-FFF2-40B4-BE49-F238E27FC236}">
                    <a16:creationId xmlns:a16="http://schemas.microsoft.com/office/drawing/2014/main" id="{008AA4A6-DD28-4235-AAE3-CC28DF83430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6120000" flipH="1">
                <a:off x="5654818" y="453638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5" name="Gerader Verbinder 334">
                <a:extLst>
                  <a:ext uri="{FF2B5EF4-FFF2-40B4-BE49-F238E27FC236}">
                    <a16:creationId xmlns:a16="http://schemas.microsoft.com/office/drawing/2014/main" id="{3D393E8B-AAB8-4606-A4FA-815EDABDD12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6240000" flipH="1">
                <a:off x="5684446" y="4671367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6" name="Gerader Verbinder 335">
                <a:extLst>
                  <a:ext uri="{FF2B5EF4-FFF2-40B4-BE49-F238E27FC236}">
                    <a16:creationId xmlns:a16="http://schemas.microsoft.com/office/drawing/2014/main" id="{8BA7B770-7EB6-4AC1-B028-9C45DEE440E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6360000" flipH="1">
                <a:off x="5714074" y="480873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7" name="Gerader Verbinder 336">
                <a:extLst>
                  <a:ext uri="{FF2B5EF4-FFF2-40B4-BE49-F238E27FC236}">
                    <a16:creationId xmlns:a16="http://schemas.microsoft.com/office/drawing/2014/main" id="{D87B822C-3951-4E65-A45D-7160FAC3FD0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6480000" flipH="1">
                <a:off x="5748464" y="494847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8" name="Gerader Verbinder 337">
                <a:extLst>
                  <a:ext uri="{FF2B5EF4-FFF2-40B4-BE49-F238E27FC236}">
                    <a16:creationId xmlns:a16="http://schemas.microsoft.com/office/drawing/2014/main" id="{54B9CDF0-DC54-4868-B60A-6840FDE6A29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6660000" flipH="1">
                <a:off x="5792091" y="5077607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9" name="Gerader Verbinder 338">
                <a:extLst>
                  <a:ext uri="{FF2B5EF4-FFF2-40B4-BE49-F238E27FC236}">
                    <a16:creationId xmlns:a16="http://schemas.microsoft.com/office/drawing/2014/main" id="{3706BEC8-029B-4E0F-A55F-A552E1DE26C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6780000" flipH="1">
                <a:off x="5847441" y="521122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0" name="Gerader Verbinder 339">
                <a:extLst>
                  <a:ext uri="{FF2B5EF4-FFF2-40B4-BE49-F238E27FC236}">
                    <a16:creationId xmlns:a16="http://schemas.microsoft.com/office/drawing/2014/main" id="{25EBA5EB-4807-4E96-BA08-B6B74AE0405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6900000" flipH="1">
                <a:off x="5900410" y="534245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1" name="Gerader Verbinder 340">
                <a:extLst>
                  <a:ext uri="{FF2B5EF4-FFF2-40B4-BE49-F238E27FC236}">
                    <a16:creationId xmlns:a16="http://schemas.microsoft.com/office/drawing/2014/main" id="{5548885E-CABE-42B5-B06A-1E6B9B19811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7020000" flipH="1">
                <a:off x="5955760" y="547369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6" name="Grafik 5" descr="Ein Bild, das Grafiken, Cartoon enthält.&#10;&#10;Automatisch generierte Beschreibung">
            <a:extLst>
              <a:ext uri="{FF2B5EF4-FFF2-40B4-BE49-F238E27FC236}">
                <a16:creationId xmlns:a16="http://schemas.microsoft.com/office/drawing/2014/main" id="{6EFA4CB6-03B8-D290-CB73-704116BAB1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3406" y="-1269614"/>
            <a:ext cx="4642884" cy="4613978"/>
          </a:xfrm>
          <a:prstGeom prst="rect">
            <a:avLst/>
          </a:prstGeom>
        </p:spPr>
      </p:pic>
      <p:sp>
        <p:nvSpPr>
          <p:cNvPr id="12" name="Inhaltsplatzhalter 11">
            <a:extLst>
              <a:ext uri="{FF2B5EF4-FFF2-40B4-BE49-F238E27FC236}">
                <a16:creationId xmlns:a16="http://schemas.microsoft.com/office/drawing/2014/main" id="{0F1B33FF-55BC-8CEB-6A10-E99ECFAF03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1647" y="4600555"/>
            <a:ext cx="10131425" cy="1201453"/>
          </a:xfrm>
        </p:spPr>
        <p:txBody>
          <a:bodyPr/>
          <a:lstStyle/>
          <a:p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decided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automate</a:t>
            </a:r>
            <a:endParaRPr lang="de-DE" dirty="0"/>
          </a:p>
          <a:p>
            <a:r>
              <a:rPr lang="de-DE" dirty="0"/>
              <a:t>Selected </a:t>
            </a:r>
            <a:r>
              <a:rPr lang="de-DE" dirty="0" err="1"/>
              <a:t>Playwright</a:t>
            </a:r>
            <a:endParaRPr lang="de-DE" dirty="0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40760209-EEAF-526A-BD39-27B2ECD6D058}"/>
              </a:ext>
            </a:extLst>
          </p:cNvPr>
          <p:cNvSpPr/>
          <p:nvPr/>
        </p:nvSpPr>
        <p:spPr>
          <a:xfrm>
            <a:off x="8958222" y="4185849"/>
            <a:ext cx="3503634" cy="3519460"/>
          </a:xfrm>
          <a:prstGeom prst="ellipse">
            <a:avLst/>
          </a:prstGeom>
          <a:solidFill>
            <a:schemeClr val="bg2">
              <a:lumMod val="5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5" name="Picture 2" descr="cernbox · GitLab">
            <a:extLst>
              <a:ext uri="{FF2B5EF4-FFF2-40B4-BE49-F238E27FC236}">
                <a16:creationId xmlns:a16="http://schemas.microsoft.com/office/drawing/2014/main" id="{0AD56DB2-551A-1F83-03AB-83283249BC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3261" y="4972080"/>
            <a:ext cx="1647179" cy="1647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Inhaltsplatzhalter 2">
            <a:extLst>
              <a:ext uri="{FF2B5EF4-FFF2-40B4-BE49-F238E27FC236}">
                <a16:creationId xmlns:a16="http://schemas.microsoft.com/office/drawing/2014/main" id="{6A6967B6-FFD3-BF77-080B-6E120882E2B9}"/>
              </a:ext>
            </a:extLst>
          </p:cNvPr>
          <p:cNvSpPr txBox="1">
            <a:spLocks/>
          </p:cNvSpPr>
          <p:nvPr/>
        </p:nvSpPr>
        <p:spPr>
          <a:xfrm>
            <a:off x="740630" y="1612009"/>
            <a:ext cx="10131425" cy="16623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did</a:t>
            </a:r>
            <a:r>
              <a:rPr lang="de-DE" dirty="0"/>
              <a:t> time </a:t>
            </a:r>
            <a:r>
              <a:rPr lang="de-DE" dirty="0" err="1"/>
              <a:t>consuming</a:t>
            </a:r>
            <a:r>
              <a:rPr lang="de-DE" dirty="0"/>
              <a:t> </a:t>
            </a:r>
            <a:r>
              <a:rPr lang="de-DE" dirty="0" err="1"/>
              <a:t>manual</a:t>
            </a:r>
            <a:r>
              <a:rPr lang="de-DE" dirty="0"/>
              <a:t> </a:t>
            </a:r>
            <a:r>
              <a:rPr lang="de-DE" dirty="0" err="1"/>
              <a:t>testing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user</a:t>
            </a:r>
            <a:r>
              <a:rPr lang="de-DE" dirty="0"/>
              <a:t> </a:t>
            </a:r>
            <a:r>
              <a:rPr lang="de-DE" dirty="0" err="1"/>
              <a:t>flows</a:t>
            </a:r>
            <a:endParaRPr lang="de-DE" dirty="0"/>
          </a:p>
          <a:p>
            <a:r>
              <a:rPr lang="de-DE" dirty="0" err="1"/>
              <a:t>Prone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errors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6D2698C-8CBA-CDBF-5B9A-D91EDCCB6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9E57DC2-970A-4B3E-BB1C-7A09969E49DF}" type="slidenum">
              <a:rPr lang="de-DE" noProof="1" smtClean="0"/>
              <a:t>3</a:t>
            </a:fld>
            <a:endParaRPr lang="de-DE" noProof="1"/>
          </a:p>
        </p:txBody>
      </p:sp>
    </p:spTree>
    <p:extLst>
      <p:ext uri="{BB962C8B-B14F-4D97-AF65-F5344CB8AC3E}">
        <p14:creationId xmlns:p14="http://schemas.microsoft.com/office/powerpoint/2010/main" val="476024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55E7021B-58A1-70C2-834D-60A42DB610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2" y="609600"/>
            <a:ext cx="6089072" cy="1456267"/>
          </a:xfrm>
        </p:spPr>
        <p:txBody>
          <a:bodyPr/>
          <a:lstStyle/>
          <a:p>
            <a:r>
              <a:rPr lang="de-DE" dirty="0"/>
              <a:t>Advantages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playwright</a:t>
            </a:r>
            <a:endParaRPr lang="de-DE" dirty="0"/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CC132078-DE56-F7A7-C331-104AC47CC2BD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956381381"/>
              </p:ext>
            </p:extLst>
          </p:nvPr>
        </p:nvGraphicFramePr>
        <p:xfrm>
          <a:off x="238710" y="3704937"/>
          <a:ext cx="11522075" cy="2603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EAF043C1-6ABE-EAA4-5CD8-1060F36AD4F8}"/>
              </a:ext>
            </a:extLst>
          </p:cNvPr>
          <p:cNvCxnSpPr>
            <a:cxnSpLocks/>
          </p:cNvCxnSpPr>
          <p:nvPr/>
        </p:nvCxnSpPr>
        <p:spPr>
          <a:xfrm>
            <a:off x="3926671" y="3451444"/>
            <a:ext cx="0" cy="27294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9509AE04-570B-DFEA-DFC2-A0EB91FB48E7}"/>
              </a:ext>
            </a:extLst>
          </p:cNvPr>
          <p:cNvCxnSpPr>
            <a:cxnSpLocks/>
          </p:cNvCxnSpPr>
          <p:nvPr/>
        </p:nvCxnSpPr>
        <p:spPr>
          <a:xfrm>
            <a:off x="6047063" y="3451444"/>
            <a:ext cx="0" cy="27275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30207F55-DBCD-0E07-1E91-36BBA526F10B}"/>
              </a:ext>
            </a:extLst>
          </p:cNvPr>
          <p:cNvCxnSpPr>
            <a:cxnSpLocks/>
          </p:cNvCxnSpPr>
          <p:nvPr/>
        </p:nvCxnSpPr>
        <p:spPr>
          <a:xfrm>
            <a:off x="8134503" y="3440239"/>
            <a:ext cx="0" cy="274061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llipse 13">
            <a:extLst>
              <a:ext uri="{FF2B5EF4-FFF2-40B4-BE49-F238E27FC236}">
                <a16:creationId xmlns:a16="http://schemas.microsoft.com/office/drawing/2014/main" id="{19624603-71C7-CD89-7D59-E99AD28E68FB}"/>
              </a:ext>
            </a:extLst>
          </p:cNvPr>
          <p:cNvSpPr/>
          <p:nvPr/>
        </p:nvSpPr>
        <p:spPr>
          <a:xfrm>
            <a:off x="2408492" y="3451444"/>
            <a:ext cx="779074" cy="779074"/>
          </a:xfrm>
          <a:prstGeom prst="ellipse">
            <a:avLst/>
          </a:prstGeom>
        </p:spPr>
        <p:style>
          <a:lnRef idx="0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/>
        </p:style>
      </p:sp>
      <p:sp>
        <p:nvSpPr>
          <p:cNvPr id="15" name="Rechteck 14" descr="Lightbulb">
            <a:extLst>
              <a:ext uri="{FF2B5EF4-FFF2-40B4-BE49-F238E27FC236}">
                <a16:creationId xmlns:a16="http://schemas.microsoft.com/office/drawing/2014/main" id="{43DD80A6-C9FE-6BFC-4858-AB8BF92AC62D}"/>
              </a:ext>
            </a:extLst>
          </p:cNvPr>
          <p:cNvSpPr/>
          <p:nvPr/>
        </p:nvSpPr>
        <p:spPr>
          <a:xfrm>
            <a:off x="2572097" y="3615050"/>
            <a:ext cx="451863" cy="451863"/>
          </a:xfrm>
          <a:prstGeom prst="rect">
            <a:avLst/>
          </a:prstGeom>
          <a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bg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61F63BAB-A830-AEF4-4E9D-131BBE0E05D6}"/>
              </a:ext>
            </a:extLst>
          </p:cNvPr>
          <p:cNvSpPr/>
          <p:nvPr/>
        </p:nvSpPr>
        <p:spPr>
          <a:xfrm>
            <a:off x="4548790" y="3451444"/>
            <a:ext cx="779074" cy="779074"/>
          </a:xfrm>
          <a:prstGeom prst="ellipse">
            <a:avLst/>
          </a:prstGeom>
        </p:spPr>
        <p:style>
          <a:lnRef idx="0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/>
        </p:style>
      </p:sp>
      <p:sp>
        <p:nvSpPr>
          <p:cNvPr id="17" name="Rechteck 16" descr="Lightbulb">
            <a:extLst>
              <a:ext uri="{FF2B5EF4-FFF2-40B4-BE49-F238E27FC236}">
                <a16:creationId xmlns:a16="http://schemas.microsoft.com/office/drawing/2014/main" id="{CD4B7836-1070-E228-7403-2C5648EE7C9A}"/>
              </a:ext>
            </a:extLst>
          </p:cNvPr>
          <p:cNvSpPr/>
          <p:nvPr/>
        </p:nvSpPr>
        <p:spPr>
          <a:xfrm>
            <a:off x="4712395" y="3615050"/>
            <a:ext cx="451863" cy="451863"/>
          </a:xfrm>
          <a:prstGeom prst="rect">
            <a:avLst/>
          </a:prstGeom>
          <a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bg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ECF67213-7110-28E6-CF7F-E89B4283320B}"/>
              </a:ext>
            </a:extLst>
          </p:cNvPr>
          <p:cNvSpPr/>
          <p:nvPr/>
        </p:nvSpPr>
        <p:spPr>
          <a:xfrm>
            <a:off x="6638848" y="3451444"/>
            <a:ext cx="779074" cy="779074"/>
          </a:xfrm>
          <a:prstGeom prst="ellipse">
            <a:avLst/>
          </a:prstGeom>
        </p:spPr>
        <p:style>
          <a:lnRef idx="0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/>
        </p:style>
      </p:sp>
      <p:sp>
        <p:nvSpPr>
          <p:cNvPr id="19" name="Rechteck 18" descr="Lightbulb">
            <a:extLst>
              <a:ext uri="{FF2B5EF4-FFF2-40B4-BE49-F238E27FC236}">
                <a16:creationId xmlns:a16="http://schemas.microsoft.com/office/drawing/2014/main" id="{FB58F884-067F-6E25-EEBE-319003709020}"/>
              </a:ext>
            </a:extLst>
          </p:cNvPr>
          <p:cNvSpPr/>
          <p:nvPr/>
        </p:nvSpPr>
        <p:spPr>
          <a:xfrm>
            <a:off x="6802453" y="3615050"/>
            <a:ext cx="451863" cy="451863"/>
          </a:xfrm>
          <a:prstGeom prst="rect">
            <a:avLst/>
          </a:prstGeom>
          <a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bg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AA625731-EBCA-034E-A7B6-6E363FA32AF3}"/>
              </a:ext>
            </a:extLst>
          </p:cNvPr>
          <p:cNvSpPr/>
          <p:nvPr/>
        </p:nvSpPr>
        <p:spPr>
          <a:xfrm>
            <a:off x="8750673" y="3451444"/>
            <a:ext cx="779074" cy="779074"/>
          </a:xfrm>
          <a:prstGeom prst="ellipse">
            <a:avLst/>
          </a:prstGeom>
        </p:spPr>
        <p:style>
          <a:lnRef idx="0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/>
        </p:style>
      </p:sp>
      <p:sp>
        <p:nvSpPr>
          <p:cNvPr id="21" name="Rechteck 20" descr="Lightbulb">
            <a:extLst>
              <a:ext uri="{FF2B5EF4-FFF2-40B4-BE49-F238E27FC236}">
                <a16:creationId xmlns:a16="http://schemas.microsoft.com/office/drawing/2014/main" id="{63EFC7E5-1017-6B1C-CAC2-F4A12B169AAC}"/>
              </a:ext>
            </a:extLst>
          </p:cNvPr>
          <p:cNvSpPr/>
          <p:nvPr/>
        </p:nvSpPr>
        <p:spPr>
          <a:xfrm>
            <a:off x="8914278" y="3615050"/>
            <a:ext cx="451863" cy="451863"/>
          </a:xfrm>
          <a:prstGeom prst="rect">
            <a:avLst/>
          </a:prstGeom>
          <a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bg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7BCAFA6-0E85-2FA3-6683-C726C824B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9E57DC2-970A-4B3E-BB1C-7A09969E49DF}" type="slidenum">
              <a:rPr lang="de-DE" noProof="0" smtClean="0"/>
              <a:t>4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604566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55E7021B-58A1-70C2-834D-60A42DB610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2" y="609600"/>
            <a:ext cx="6089072" cy="1456267"/>
          </a:xfrm>
        </p:spPr>
        <p:txBody>
          <a:bodyPr/>
          <a:lstStyle/>
          <a:p>
            <a:r>
              <a:rPr lang="de-DE" dirty="0"/>
              <a:t>Advantages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playwright</a:t>
            </a:r>
            <a:endParaRPr lang="de-DE" dirty="0"/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CC132078-DE56-F7A7-C331-104AC47CC2BD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184700067"/>
              </p:ext>
            </p:extLst>
          </p:nvPr>
        </p:nvGraphicFramePr>
        <p:xfrm>
          <a:off x="238710" y="3704937"/>
          <a:ext cx="11522075" cy="2603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EAF043C1-6ABE-EAA4-5CD8-1060F36AD4F8}"/>
              </a:ext>
            </a:extLst>
          </p:cNvPr>
          <p:cNvCxnSpPr>
            <a:cxnSpLocks/>
          </p:cNvCxnSpPr>
          <p:nvPr/>
        </p:nvCxnSpPr>
        <p:spPr>
          <a:xfrm>
            <a:off x="3926671" y="3451444"/>
            <a:ext cx="0" cy="27294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9509AE04-570B-DFEA-DFC2-A0EB91FB48E7}"/>
              </a:ext>
            </a:extLst>
          </p:cNvPr>
          <p:cNvCxnSpPr>
            <a:cxnSpLocks/>
          </p:cNvCxnSpPr>
          <p:nvPr/>
        </p:nvCxnSpPr>
        <p:spPr>
          <a:xfrm>
            <a:off x="6047063" y="3451444"/>
            <a:ext cx="0" cy="27275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30207F55-DBCD-0E07-1E91-36BBA526F10B}"/>
              </a:ext>
            </a:extLst>
          </p:cNvPr>
          <p:cNvCxnSpPr>
            <a:cxnSpLocks/>
          </p:cNvCxnSpPr>
          <p:nvPr/>
        </p:nvCxnSpPr>
        <p:spPr>
          <a:xfrm>
            <a:off x="8134503" y="3440239"/>
            <a:ext cx="0" cy="274061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llipse 13">
            <a:extLst>
              <a:ext uri="{FF2B5EF4-FFF2-40B4-BE49-F238E27FC236}">
                <a16:creationId xmlns:a16="http://schemas.microsoft.com/office/drawing/2014/main" id="{19624603-71C7-CD89-7D59-E99AD28E68FB}"/>
              </a:ext>
            </a:extLst>
          </p:cNvPr>
          <p:cNvSpPr/>
          <p:nvPr/>
        </p:nvSpPr>
        <p:spPr>
          <a:xfrm>
            <a:off x="2408492" y="3451444"/>
            <a:ext cx="779074" cy="779074"/>
          </a:xfrm>
          <a:prstGeom prst="ellipse">
            <a:avLst/>
          </a:prstGeom>
        </p:spPr>
        <p:style>
          <a:lnRef idx="0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/>
        </p:style>
      </p:sp>
      <p:sp>
        <p:nvSpPr>
          <p:cNvPr id="15" name="Rechteck 14" descr="Lightbulb">
            <a:extLst>
              <a:ext uri="{FF2B5EF4-FFF2-40B4-BE49-F238E27FC236}">
                <a16:creationId xmlns:a16="http://schemas.microsoft.com/office/drawing/2014/main" id="{43DD80A6-C9FE-6BFC-4858-AB8BF92AC62D}"/>
              </a:ext>
            </a:extLst>
          </p:cNvPr>
          <p:cNvSpPr/>
          <p:nvPr/>
        </p:nvSpPr>
        <p:spPr>
          <a:xfrm>
            <a:off x="2572097" y="3615050"/>
            <a:ext cx="451863" cy="451863"/>
          </a:xfrm>
          <a:prstGeom prst="rect">
            <a:avLst/>
          </a:prstGeom>
          <a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bg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61F63BAB-A830-AEF4-4E9D-131BBE0E05D6}"/>
              </a:ext>
            </a:extLst>
          </p:cNvPr>
          <p:cNvSpPr/>
          <p:nvPr/>
        </p:nvSpPr>
        <p:spPr>
          <a:xfrm>
            <a:off x="4548790" y="3451444"/>
            <a:ext cx="779074" cy="779074"/>
          </a:xfrm>
          <a:prstGeom prst="ellipse">
            <a:avLst/>
          </a:prstGeom>
        </p:spPr>
        <p:style>
          <a:lnRef idx="0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/>
        </p:style>
      </p:sp>
      <p:sp>
        <p:nvSpPr>
          <p:cNvPr id="17" name="Rechteck 16" descr="Lightbulb">
            <a:extLst>
              <a:ext uri="{FF2B5EF4-FFF2-40B4-BE49-F238E27FC236}">
                <a16:creationId xmlns:a16="http://schemas.microsoft.com/office/drawing/2014/main" id="{CD4B7836-1070-E228-7403-2C5648EE7C9A}"/>
              </a:ext>
            </a:extLst>
          </p:cNvPr>
          <p:cNvSpPr/>
          <p:nvPr/>
        </p:nvSpPr>
        <p:spPr>
          <a:xfrm>
            <a:off x="4712395" y="3615050"/>
            <a:ext cx="451863" cy="451863"/>
          </a:xfrm>
          <a:prstGeom prst="rect">
            <a:avLst/>
          </a:prstGeom>
          <a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bg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ECF67213-7110-28E6-CF7F-E89B4283320B}"/>
              </a:ext>
            </a:extLst>
          </p:cNvPr>
          <p:cNvSpPr/>
          <p:nvPr/>
        </p:nvSpPr>
        <p:spPr>
          <a:xfrm>
            <a:off x="6638848" y="3451444"/>
            <a:ext cx="779074" cy="779074"/>
          </a:xfrm>
          <a:prstGeom prst="ellipse">
            <a:avLst/>
          </a:prstGeom>
        </p:spPr>
        <p:style>
          <a:lnRef idx="0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/>
        </p:style>
      </p:sp>
      <p:sp>
        <p:nvSpPr>
          <p:cNvPr id="19" name="Rechteck 18" descr="Lightbulb">
            <a:extLst>
              <a:ext uri="{FF2B5EF4-FFF2-40B4-BE49-F238E27FC236}">
                <a16:creationId xmlns:a16="http://schemas.microsoft.com/office/drawing/2014/main" id="{FB58F884-067F-6E25-EEBE-319003709020}"/>
              </a:ext>
            </a:extLst>
          </p:cNvPr>
          <p:cNvSpPr/>
          <p:nvPr/>
        </p:nvSpPr>
        <p:spPr>
          <a:xfrm>
            <a:off x="6802453" y="3615050"/>
            <a:ext cx="451863" cy="451863"/>
          </a:xfrm>
          <a:prstGeom prst="rect">
            <a:avLst/>
          </a:prstGeom>
          <a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bg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AA625731-EBCA-034E-A7B6-6E363FA32AF3}"/>
              </a:ext>
            </a:extLst>
          </p:cNvPr>
          <p:cNvSpPr/>
          <p:nvPr/>
        </p:nvSpPr>
        <p:spPr>
          <a:xfrm>
            <a:off x="8750673" y="3451444"/>
            <a:ext cx="779074" cy="779074"/>
          </a:xfrm>
          <a:prstGeom prst="ellipse">
            <a:avLst/>
          </a:prstGeom>
        </p:spPr>
        <p:style>
          <a:lnRef idx="0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/>
        </p:style>
      </p:sp>
      <p:sp>
        <p:nvSpPr>
          <p:cNvPr id="21" name="Rechteck 20" descr="Lightbulb">
            <a:extLst>
              <a:ext uri="{FF2B5EF4-FFF2-40B4-BE49-F238E27FC236}">
                <a16:creationId xmlns:a16="http://schemas.microsoft.com/office/drawing/2014/main" id="{63EFC7E5-1017-6B1C-CAC2-F4A12B169AAC}"/>
              </a:ext>
            </a:extLst>
          </p:cNvPr>
          <p:cNvSpPr/>
          <p:nvPr/>
        </p:nvSpPr>
        <p:spPr>
          <a:xfrm>
            <a:off x="8914278" y="3615050"/>
            <a:ext cx="451863" cy="451863"/>
          </a:xfrm>
          <a:prstGeom prst="rect">
            <a:avLst/>
          </a:prstGeom>
          <a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bg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2" name="Picture 2" descr="Selenium Logo PNG Vector">
            <a:extLst>
              <a:ext uri="{FF2B5EF4-FFF2-40B4-BE49-F238E27FC236}">
                <a16:creationId xmlns:a16="http://schemas.microsoft.com/office/drawing/2014/main" id="{6C0BF718-3D2B-37AD-E740-3068DEE9FC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0326" y="5685517"/>
            <a:ext cx="452715" cy="47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Why Cypress? | Cypress Documentation">
            <a:extLst>
              <a:ext uri="{FF2B5EF4-FFF2-40B4-BE49-F238E27FC236}">
                <a16:creationId xmlns:a16="http://schemas.microsoft.com/office/drawing/2014/main" id="{B3E78FCF-9BE1-1102-DC65-C206A6743E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0052" y="5694779"/>
            <a:ext cx="476100" cy="465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7BCAFA6-0E85-2FA3-6683-C726C824B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9E57DC2-970A-4B3E-BB1C-7A09969E49DF}" type="slidenum">
              <a:rPr lang="de-DE" noProof="0" smtClean="0"/>
              <a:t>5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791938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haring_test">
            <a:hlinkClick r:id="" action="ppaction://media"/>
            <a:extLst>
              <a:ext uri="{FF2B5EF4-FFF2-40B4-BE49-F238E27FC236}">
                <a16:creationId xmlns:a16="http://schemas.microsoft.com/office/drawing/2014/main" id="{FDFFF931-F1A8-091C-7821-5704B23377A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41699" y="163629"/>
            <a:ext cx="11533202" cy="6487427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3755BE08-E783-7559-3931-336D9CEAA0B8}"/>
              </a:ext>
            </a:extLst>
          </p:cNvPr>
          <p:cNvSpPr/>
          <p:nvPr/>
        </p:nvSpPr>
        <p:spPr>
          <a:xfrm>
            <a:off x="8922619" y="83419"/>
            <a:ext cx="2936240" cy="4746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e2e: </a:t>
            </a:r>
            <a:r>
              <a:rPr lang="de-DE" dirty="0" err="1"/>
              <a:t>sharing</a:t>
            </a:r>
            <a:r>
              <a:rPr lang="de-DE" dirty="0"/>
              <a:t> in </a:t>
            </a:r>
            <a:r>
              <a:rPr lang="de-DE" dirty="0" err="1"/>
              <a:t>CERNBox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B9E4487-83C3-DD86-A951-4B4846994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9E57DC2-970A-4B3E-BB1C-7A09969E49DF}" type="slidenum">
              <a:rPr lang="de-DE" noProof="0" smtClean="0"/>
              <a:t>6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4096275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F152F745-101A-1057-52D6-79F88F9C1574}"/>
              </a:ext>
            </a:extLst>
          </p:cNvPr>
          <p:cNvGrpSpPr/>
          <p:nvPr/>
        </p:nvGrpSpPr>
        <p:grpSpPr>
          <a:xfrm>
            <a:off x="204316" y="0"/>
            <a:ext cx="11783367" cy="6626886"/>
            <a:chOff x="619648" y="874206"/>
            <a:chExt cx="10611060" cy="5752680"/>
          </a:xfrm>
        </p:grpSpPr>
        <p:pic>
          <p:nvPicPr>
            <p:cNvPr id="6" name="Grafik 5" descr="Ein Bild, das Elektronik, Computer, Elektronisches Gerät, Eingabegerät enthält.">
              <a:extLst>
                <a:ext uri="{FF2B5EF4-FFF2-40B4-BE49-F238E27FC236}">
                  <a16:creationId xmlns:a16="http://schemas.microsoft.com/office/drawing/2014/main" id="{97F1DE03-6B92-9C11-58C7-A8A907AD4F0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837473B0-CC2E-450A-ABE3-18F120FF3D39}">
                  <a1611:picAttrSrcUrl xmlns:a1611="http://schemas.microsoft.com/office/drawing/2016/11/main" r:id="rId4"/>
                </a:ext>
              </a:extLst>
            </a:blip>
            <a:srcRect l="16654" t="13977" r="32009" b="36200"/>
            <a:stretch/>
          </p:blipFill>
          <p:spPr>
            <a:xfrm>
              <a:off x="2261997" y="874206"/>
              <a:ext cx="8038681" cy="4441371"/>
            </a:xfrm>
            <a:prstGeom prst="rect">
              <a:avLst/>
            </a:prstGeom>
          </p:spPr>
        </p:pic>
        <p:pic>
          <p:nvPicPr>
            <p:cNvPr id="9" name="Grafik 8" descr="Ein Bild, das Elektronik, Computer, Elektronisches Gerät, Eingabegerät enthält.">
              <a:extLst>
                <a:ext uri="{FF2B5EF4-FFF2-40B4-BE49-F238E27FC236}">
                  <a16:creationId xmlns:a16="http://schemas.microsoft.com/office/drawing/2014/main" id="{8047C5D2-5228-49C0-06E9-D6ED43C2D57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837473B0-CC2E-450A-ABE3-18F120FF3D39}">
                  <a1611:picAttrSrcUrl xmlns:a1611="http://schemas.microsoft.com/office/drawing/2016/11/main" r:id="rId4"/>
                </a:ext>
              </a:extLst>
            </a:blip>
            <a:srcRect l="6119" t="63781" r="26116" b="10800"/>
            <a:stretch/>
          </p:blipFill>
          <p:spPr>
            <a:xfrm>
              <a:off x="619648" y="5315577"/>
              <a:ext cx="10611060" cy="1311309"/>
            </a:xfrm>
            <a:prstGeom prst="rect">
              <a:avLst/>
            </a:prstGeom>
          </p:spPr>
        </p:pic>
      </p:grpSp>
      <p:pic>
        <p:nvPicPr>
          <p:cNvPr id="7170" name="Picture 2">
            <a:extLst>
              <a:ext uri="{FF2B5EF4-FFF2-40B4-BE49-F238E27FC236}">
                <a16:creationId xmlns:a16="http://schemas.microsoft.com/office/drawing/2014/main" id="{3562E488-F7DE-17AA-8983-B412D9AE592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885"/>
          <a:stretch/>
        </p:blipFill>
        <p:spPr bwMode="auto">
          <a:xfrm>
            <a:off x="2524000" y="467592"/>
            <a:ext cx="7876310" cy="4177144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12" name="Grafik 11" descr="Ein Bild, das Text, Screenshot, Software, Computersymbol enthält.&#10;&#10;Automatisch generierte Beschreibung">
            <a:extLst>
              <a:ext uri="{FF2B5EF4-FFF2-40B4-BE49-F238E27FC236}">
                <a16:creationId xmlns:a16="http://schemas.microsoft.com/office/drawing/2014/main" id="{B705F62B-8C27-A3B9-3BB6-4B8EC0A6DF7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rcRect l="17539" t="45489" r="52920" b="3317"/>
          <a:stretch/>
        </p:blipFill>
        <p:spPr>
          <a:xfrm>
            <a:off x="482828" y="2876736"/>
            <a:ext cx="3168240" cy="3182751"/>
          </a:xfrm>
          <a:prstGeom prst="ellipse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1FF158E-39DA-176A-9547-2B3D07CDA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9E57DC2-970A-4B3E-BB1C-7A09969E49DF}" type="slidenum">
              <a:rPr lang="de-DE" noProof="0" smtClean="0"/>
              <a:t>7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3008532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185DD5B5-04E9-52EE-85CD-B3E46E1BC3D1}"/>
              </a:ext>
            </a:extLst>
          </p:cNvPr>
          <p:cNvSpPr/>
          <p:nvPr/>
        </p:nvSpPr>
        <p:spPr>
          <a:xfrm>
            <a:off x="1037569" y="4323166"/>
            <a:ext cx="2409372" cy="43293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00E4C372-D1B6-AD7A-D869-9DB5527AEE55}"/>
              </a:ext>
            </a:extLst>
          </p:cNvPr>
          <p:cNvSpPr txBox="1"/>
          <p:nvPr/>
        </p:nvSpPr>
        <p:spPr>
          <a:xfrm>
            <a:off x="1081111" y="2252066"/>
            <a:ext cx="240937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i="1" dirty="0"/>
              <a:t>Locators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1" dirty="0"/>
              <a:t>CSS </a:t>
            </a:r>
            <a:r>
              <a:rPr lang="de-DE" b="1" dirty="0" err="1"/>
              <a:t>selectors</a:t>
            </a:r>
            <a:endParaRPr lang="de-DE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1" dirty="0" err="1"/>
              <a:t>getByRole</a:t>
            </a:r>
            <a:r>
              <a:rPr lang="de-DE" b="1" dirty="0"/>
              <a:t>, </a:t>
            </a:r>
            <a:r>
              <a:rPr lang="de-DE" b="1" dirty="0" err="1"/>
              <a:t>getByText</a:t>
            </a:r>
            <a:r>
              <a:rPr lang="de-DE" b="1" dirty="0"/>
              <a:t>, 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b="1" dirty="0"/>
          </a:p>
          <a:p>
            <a:r>
              <a:rPr lang="de-DE" sz="1000" dirty="0" err="1">
                <a:solidFill>
                  <a:srgbClr val="D4D4D4"/>
                </a:solidFill>
                <a:latin typeface="SFMono-Regular"/>
              </a:rPr>
              <a:t>c</a:t>
            </a:r>
            <a:r>
              <a:rPr lang="de-DE" sz="1000" b="0" i="0" dirty="0" err="1">
                <a:solidFill>
                  <a:srgbClr val="D4D4D4"/>
                </a:solidFill>
                <a:effectLst/>
                <a:latin typeface="SFMono-Regular"/>
              </a:rPr>
              <a:t>ons</a:t>
            </a:r>
            <a:r>
              <a:rPr lang="de-DE" sz="1000" dirty="0" err="1">
                <a:solidFill>
                  <a:srgbClr val="D4D4D4"/>
                </a:solidFill>
                <a:latin typeface="SFMono-Regular"/>
              </a:rPr>
              <a:t>t</a:t>
            </a:r>
            <a:r>
              <a:rPr lang="de-DE" sz="1000" dirty="0">
                <a:solidFill>
                  <a:srgbClr val="D4D4D4"/>
                </a:solidFill>
                <a:latin typeface="SFMono-Regular"/>
              </a:rPr>
              <a:t> </a:t>
            </a:r>
            <a:r>
              <a:rPr lang="de-DE" sz="1000" dirty="0" err="1">
                <a:solidFill>
                  <a:srgbClr val="D4D4D4"/>
                </a:solidFill>
                <a:latin typeface="SFMono-Regular"/>
              </a:rPr>
              <a:t>locator</a:t>
            </a:r>
            <a:r>
              <a:rPr lang="de-DE" sz="1000" dirty="0">
                <a:solidFill>
                  <a:srgbClr val="D4D4D4"/>
                </a:solidFill>
                <a:latin typeface="SFMono-Regular"/>
              </a:rPr>
              <a:t> = </a:t>
            </a:r>
            <a:r>
              <a:rPr lang="de-DE" sz="1000" b="0" i="0" dirty="0" err="1">
                <a:solidFill>
                  <a:srgbClr val="D4D4D4"/>
                </a:solidFill>
                <a:effectLst/>
                <a:latin typeface="SFMono-Regular"/>
              </a:rPr>
              <a:t>page.</a:t>
            </a:r>
            <a:r>
              <a:rPr lang="de-DE" sz="1000" b="0" i="0" dirty="0" err="1">
                <a:solidFill>
                  <a:srgbClr val="DCDCAA"/>
                </a:solidFill>
                <a:effectLst/>
                <a:latin typeface="SFMono-Regular"/>
              </a:rPr>
              <a:t>getByRole</a:t>
            </a:r>
            <a:r>
              <a:rPr lang="de-DE" sz="1000" b="0" i="0" dirty="0">
                <a:solidFill>
                  <a:srgbClr val="D4D4D4"/>
                </a:solidFill>
                <a:effectLst/>
                <a:latin typeface="SFMono-Regular"/>
              </a:rPr>
              <a:t>(</a:t>
            </a:r>
            <a:r>
              <a:rPr lang="de-DE" sz="1000" b="0" i="0" dirty="0">
                <a:solidFill>
                  <a:srgbClr val="CE9178"/>
                </a:solidFill>
                <a:effectLst/>
                <a:latin typeface="SFMono-Regular"/>
              </a:rPr>
              <a:t>'</a:t>
            </a:r>
            <a:r>
              <a:rPr lang="de-DE" sz="1000" b="0" i="0" dirty="0" err="1">
                <a:solidFill>
                  <a:srgbClr val="CE9178"/>
                </a:solidFill>
                <a:effectLst/>
                <a:latin typeface="SFMono-Regular"/>
              </a:rPr>
              <a:t>checkbox</a:t>
            </a:r>
            <a:r>
              <a:rPr lang="de-DE" sz="1000" b="0" i="0" dirty="0">
                <a:solidFill>
                  <a:srgbClr val="CE9178"/>
                </a:solidFill>
                <a:effectLst/>
                <a:latin typeface="SFMono-Regular"/>
              </a:rPr>
              <a:t>'</a:t>
            </a:r>
            <a:r>
              <a:rPr lang="de-DE" sz="1000" b="0" i="0" dirty="0">
                <a:solidFill>
                  <a:srgbClr val="D4D4D4"/>
                </a:solidFill>
                <a:effectLst/>
                <a:latin typeface="SFMono-Regular"/>
              </a:rPr>
              <a:t>, { </a:t>
            </a:r>
            <a:r>
              <a:rPr lang="de-DE" sz="1000" b="0" i="0" dirty="0" err="1">
                <a:solidFill>
                  <a:srgbClr val="9CDCFE"/>
                </a:solidFill>
                <a:effectLst/>
                <a:latin typeface="SFMono-Regular"/>
              </a:rPr>
              <a:t>name</a:t>
            </a:r>
            <a:r>
              <a:rPr lang="de-DE" sz="1000" b="0" i="0" dirty="0">
                <a:solidFill>
                  <a:srgbClr val="D4D4D4"/>
                </a:solidFill>
                <a:effectLst/>
                <a:latin typeface="SFMono-Regular"/>
              </a:rPr>
              <a:t>: </a:t>
            </a:r>
            <a:r>
              <a:rPr lang="de-DE" sz="1000" b="0" i="0" dirty="0">
                <a:solidFill>
                  <a:srgbClr val="CE9178"/>
                </a:solidFill>
                <a:effectLst/>
                <a:latin typeface="SFMono-Regular"/>
              </a:rPr>
              <a:t>'</a:t>
            </a:r>
            <a:r>
              <a:rPr lang="de-DE" sz="1000" b="0" i="0" dirty="0" err="1">
                <a:solidFill>
                  <a:srgbClr val="CE9178"/>
                </a:solidFill>
                <a:effectLst/>
                <a:latin typeface="SFMono-Regular"/>
              </a:rPr>
              <a:t>Subscribe</a:t>
            </a:r>
            <a:r>
              <a:rPr lang="de-DE" sz="1000" b="0" i="0" dirty="0">
                <a:solidFill>
                  <a:srgbClr val="CE9178"/>
                </a:solidFill>
                <a:effectLst/>
                <a:latin typeface="SFMono-Regular"/>
              </a:rPr>
              <a:t>'</a:t>
            </a:r>
            <a:r>
              <a:rPr lang="de-DE" sz="1000" b="0" i="0" dirty="0">
                <a:solidFill>
                  <a:srgbClr val="D4D4D4"/>
                </a:solidFill>
                <a:effectLst/>
                <a:latin typeface="SFMono-Regular"/>
              </a:rPr>
              <a:t> })</a:t>
            </a:r>
            <a:endParaRPr lang="de-DE" sz="1000" b="1" dirty="0"/>
          </a:p>
        </p:txBody>
      </p:sp>
      <p:sp>
        <p:nvSpPr>
          <p:cNvPr id="18" name="Titel 1">
            <a:extLst>
              <a:ext uri="{FF2B5EF4-FFF2-40B4-BE49-F238E27FC236}">
                <a16:creationId xmlns:a16="http://schemas.microsoft.com/office/drawing/2014/main" id="{B2C08337-3DD8-7DFD-5B6C-5CAAF5E521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de-DE" dirty="0"/>
              <a:t>THE Basics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547651B-F349-C9B3-D5E1-70535F73B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9E57DC2-970A-4B3E-BB1C-7A09969E49DF}" type="slidenum">
              <a:rPr lang="de-DE" noProof="1" smtClean="0"/>
              <a:t>8</a:t>
            </a:fld>
            <a:endParaRPr lang="de-DE" noProof="1"/>
          </a:p>
        </p:txBody>
      </p:sp>
    </p:spTree>
    <p:extLst>
      <p:ext uri="{BB962C8B-B14F-4D97-AF65-F5344CB8AC3E}">
        <p14:creationId xmlns:p14="http://schemas.microsoft.com/office/powerpoint/2010/main" val="3911886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185DD5B5-04E9-52EE-85CD-B3E46E1BC3D1}"/>
              </a:ext>
            </a:extLst>
          </p:cNvPr>
          <p:cNvSpPr/>
          <p:nvPr/>
        </p:nvSpPr>
        <p:spPr>
          <a:xfrm>
            <a:off x="1037569" y="4323166"/>
            <a:ext cx="2409372" cy="43293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6A618DC4-EACA-75D8-42D8-8DB428F14CBC}"/>
              </a:ext>
            </a:extLst>
          </p:cNvPr>
          <p:cNvSpPr/>
          <p:nvPr/>
        </p:nvSpPr>
        <p:spPr>
          <a:xfrm rot="371831">
            <a:off x="3846146" y="-478778"/>
            <a:ext cx="8701693" cy="786713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00E4C372-D1B6-AD7A-D869-9DB5527AEE55}"/>
              </a:ext>
            </a:extLst>
          </p:cNvPr>
          <p:cNvSpPr txBox="1"/>
          <p:nvPr/>
        </p:nvSpPr>
        <p:spPr>
          <a:xfrm>
            <a:off x="1081111" y="2252066"/>
            <a:ext cx="240937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i="1" dirty="0"/>
              <a:t>Locators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1" dirty="0"/>
              <a:t>CSS </a:t>
            </a:r>
            <a:r>
              <a:rPr lang="de-DE" b="1" dirty="0" err="1"/>
              <a:t>selectors</a:t>
            </a:r>
            <a:endParaRPr lang="de-DE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1" dirty="0" err="1"/>
              <a:t>getByRole</a:t>
            </a:r>
            <a:r>
              <a:rPr lang="de-DE" b="1" dirty="0"/>
              <a:t>, </a:t>
            </a:r>
            <a:r>
              <a:rPr lang="de-DE" b="1" dirty="0" err="1"/>
              <a:t>getByText</a:t>
            </a:r>
            <a:r>
              <a:rPr lang="de-DE" b="1" dirty="0"/>
              <a:t>, 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b="1" dirty="0"/>
          </a:p>
          <a:p>
            <a:r>
              <a:rPr lang="de-DE" sz="1000" dirty="0" err="1">
                <a:solidFill>
                  <a:srgbClr val="D4D4D4"/>
                </a:solidFill>
                <a:latin typeface="SFMono-Regular"/>
              </a:rPr>
              <a:t>c</a:t>
            </a:r>
            <a:r>
              <a:rPr lang="de-DE" sz="1000" b="0" i="0" dirty="0" err="1">
                <a:solidFill>
                  <a:srgbClr val="D4D4D4"/>
                </a:solidFill>
                <a:effectLst/>
                <a:latin typeface="SFMono-Regular"/>
              </a:rPr>
              <a:t>ons</a:t>
            </a:r>
            <a:r>
              <a:rPr lang="de-DE" sz="1000" dirty="0" err="1">
                <a:solidFill>
                  <a:srgbClr val="D4D4D4"/>
                </a:solidFill>
                <a:latin typeface="SFMono-Regular"/>
              </a:rPr>
              <a:t>t</a:t>
            </a:r>
            <a:r>
              <a:rPr lang="de-DE" sz="1000" dirty="0">
                <a:solidFill>
                  <a:srgbClr val="D4D4D4"/>
                </a:solidFill>
                <a:latin typeface="SFMono-Regular"/>
              </a:rPr>
              <a:t> </a:t>
            </a:r>
            <a:r>
              <a:rPr lang="de-DE" sz="1000" dirty="0" err="1">
                <a:solidFill>
                  <a:srgbClr val="D4D4D4"/>
                </a:solidFill>
                <a:latin typeface="SFMono-Regular"/>
              </a:rPr>
              <a:t>locator</a:t>
            </a:r>
            <a:r>
              <a:rPr lang="de-DE" sz="1000" dirty="0">
                <a:solidFill>
                  <a:srgbClr val="D4D4D4"/>
                </a:solidFill>
                <a:latin typeface="SFMono-Regular"/>
              </a:rPr>
              <a:t> = </a:t>
            </a:r>
            <a:r>
              <a:rPr lang="de-DE" sz="1000" b="0" i="0" dirty="0" err="1">
                <a:solidFill>
                  <a:srgbClr val="D4D4D4"/>
                </a:solidFill>
                <a:effectLst/>
                <a:latin typeface="SFMono-Regular"/>
              </a:rPr>
              <a:t>page.</a:t>
            </a:r>
            <a:r>
              <a:rPr lang="de-DE" sz="1000" b="0" i="0" dirty="0" err="1">
                <a:solidFill>
                  <a:srgbClr val="DCDCAA"/>
                </a:solidFill>
                <a:effectLst/>
                <a:latin typeface="SFMono-Regular"/>
              </a:rPr>
              <a:t>getByRole</a:t>
            </a:r>
            <a:r>
              <a:rPr lang="de-DE" sz="1000" b="0" i="0" dirty="0">
                <a:solidFill>
                  <a:srgbClr val="D4D4D4"/>
                </a:solidFill>
                <a:effectLst/>
                <a:latin typeface="SFMono-Regular"/>
              </a:rPr>
              <a:t>(</a:t>
            </a:r>
            <a:r>
              <a:rPr lang="de-DE" sz="1000" b="0" i="0" dirty="0">
                <a:solidFill>
                  <a:srgbClr val="CE9178"/>
                </a:solidFill>
                <a:effectLst/>
                <a:latin typeface="SFMono-Regular"/>
              </a:rPr>
              <a:t>'</a:t>
            </a:r>
            <a:r>
              <a:rPr lang="de-DE" sz="1000" b="0" i="0" dirty="0" err="1">
                <a:solidFill>
                  <a:srgbClr val="CE9178"/>
                </a:solidFill>
                <a:effectLst/>
                <a:latin typeface="SFMono-Regular"/>
              </a:rPr>
              <a:t>checkbox</a:t>
            </a:r>
            <a:r>
              <a:rPr lang="de-DE" sz="1000" b="0" i="0" dirty="0">
                <a:solidFill>
                  <a:srgbClr val="CE9178"/>
                </a:solidFill>
                <a:effectLst/>
                <a:latin typeface="SFMono-Regular"/>
              </a:rPr>
              <a:t>'</a:t>
            </a:r>
            <a:r>
              <a:rPr lang="de-DE" sz="1000" b="0" i="0" dirty="0">
                <a:solidFill>
                  <a:srgbClr val="D4D4D4"/>
                </a:solidFill>
                <a:effectLst/>
                <a:latin typeface="SFMono-Regular"/>
              </a:rPr>
              <a:t>, { </a:t>
            </a:r>
            <a:r>
              <a:rPr lang="de-DE" sz="1000" b="0" i="0" dirty="0" err="1">
                <a:solidFill>
                  <a:srgbClr val="9CDCFE"/>
                </a:solidFill>
                <a:effectLst/>
                <a:latin typeface="SFMono-Regular"/>
              </a:rPr>
              <a:t>name</a:t>
            </a:r>
            <a:r>
              <a:rPr lang="de-DE" sz="1000" b="0" i="0" dirty="0">
                <a:solidFill>
                  <a:srgbClr val="D4D4D4"/>
                </a:solidFill>
                <a:effectLst/>
                <a:latin typeface="SFMono-Regular"/>
              </a:rPr>
              <a:t>: </a:t>
            </a:r>
            <a:r>
              <a:rPr lang="de-DE" sz="1000" b="0" i="0" dirty="0">
                <a:solidFill>
                  <a:srgbClr val="CE9178"/>
                </a:solidFill>
                <a:effectLst/>
                <a:latin typeface="SFMono-Regular"/>
              </a:rPr>
              <a:t>'</a:t>
            </a:r>
            <a:r>
              <a:rPr lang="de-DE" sz="1000" b="0" i="0" dirty="0" err="1">
                <a:solidFill>
                  <a:srgbClr val="CE9178"/>
                </a:solidFill>
                <a:effectLst/>
                <a:latin typeface="SFMono-Regular"/>
              </a:rPr>
              <a:t>Subscribe</a:t>
            </a:r>
            <a:r>
              <a:rPr lang="de-DE" sz="1000" b="0" i="0" dirty="0">
                <a:solidFill>
                  <a:srgbClr val="CE9178"/>
                </a:solidFill>
                <a:effectLst/>
                <a:latin typeface="SFMono-Regular"/>
              </a:rPr>
              <a:t>'</a:t>
            </a:r>
            <a:r>
              <a:rPr lang="de-DE" sz="1000" b="0" i="0" dirty="0">
                <a:solidFill>
                  <a:srgbClr val="D4D4D4"/>
                </a:solidFill>
                <a:effectLst/>
                <a:latin typeface="SFMono-Regular"/>
              </a:rPr>
              <a:t> })</a:t>
            </a:r>
            <a:endParaRPr lang="de-DE" sz="1000" b="1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77DF83FE-E5BE-B5DD-CAA6-4A96D3C49259}"/>
              </a:ext>
            </a:extLst>
          </p:cNvPr>
          <p:cNvSpPr/>
          <p:nvPr/>
        </p:nvSpPr>
        <p:spPr>
          <a:xfrm>
            <a:off x="5229965" y="4323166"/>
            <a:ext cx="2409372" cy="43293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CB8BE576-0759-20AE-B410-4EBAB68AC19C}"/>
              </a:ext>
            </a:extLst>
          </p:cNvPr>
          <p:cNvSpPr txBox="1"/>
          <p:nvPr/>
        </p:nvSpPr>
        <p:spPr>
          <a:xfrm>
            <a:off x="5285571" y="2254618"/>
            <a:ext cx="2162628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i="1" dirty="0"/>
              <a:t>Actions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1" dirty="0" err="1"/>
              <a:t>click</a:t>
            </a:r>
            <a:r>
              <a:rPr lang="de-DE" b="1" dirty="0"/>
              <a:t>, push, </a:t>
            </a:r>
            <a:r>
              <a:rPr lang="de-DE" b="1" dirty="0" err="1"/>
              <a:t>focus</a:t>
            </a:r>
            <a:r>
              <a:rPr lang="de-DE" b="1" dirty="0"/>
              <a:t>, </a:t>
            </a:r>
            <a:r>
              <a:rPr lang="de-DE" b="1" dirty="0" err="1"/>
              <a:t>hover</a:t>
            </a:r>
            <a:r>
              <a:rPr lang="de-DE" b="1" dirty="0"/>
              <a:t>, type, 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b="1" dirty="0"/>
          </a:p>
          <a:p>
            <a:r>
              <a:rPr lang="en-US" sz="1000" b="0" i="0" dirty="0">
                <a:solidFill>
                  <a:srgbClr val="C586C0"/>
                </a:solidFill>
                <a:effectLst/>
                <a:latin typeface="SFMono-Regular"/>
              </a:rPr>
              <a:t>await</a:t>
            </a:r>
            <a:r>
              <a:rPr lang="de-DE" sz="1000" dirty="0">
                <a:solidFill>
                  <a:srgbClr val="D4D4D4"/>
                </a:solidFill>
                <a:latin typeface="SFMono-Regular"/>
              </a:rPr>
              <a:t> </a:t>
            </a:r>
            <a:r>
              <a:rPr lang="de-DE" sz="1000" dirty="0" err="1">
                <a:solidFill>
                  <a:srgbClr val="D4D4D4"/>
                </a:solidFill>
                <a:latin typeface="SFMono-Regular"/>
              </a:rPr>
              <a:t>locator</a:t>
            </a:r>
            <a:r>
              <a:rPr lang="de-DE" sz="1000" b="0" i="0" dirty="0" err="1">
                <a:solidFill>
                  <a:srgbClr val="D4D4D4"/>
                </a:solidFill>
                <a:effectLst/>
                <a:latin typeface="SFMono-Regular"/>
              </a:rPr>
              <a:t>.</a:t>
            </a:r>
            <a:r>
              <a:rPr lang="de-DE" sz="1000" b="0" i="0" dirty="0" err="1">
                <a:solidFill>
                  <a:srgbClr val="DCDCAA"/>
                </a:solidFill>
                <a:effectLst/>
                <a:latin typeface="SFMono-Regular"/>
              </a:rPr>
              <a:t>click</a:t>
            </a:r>
            <a:r>
              <a:rPr lang="de-DE" sz="1000" b="0" i="0" dirty="0">
                <a:solidFill>
                  <a:srgbClr val="D4D4D4"/>
                </a:solidFill>
                <a:effectLst/>
                <a:latin typeface="SFMono-Regular"/>
              </a:rPr>
              <a:t>();</a:t>
            </a:r>
            <a:r>
              <a:rPr lang="de-DE" sz="1000" dirty="0">
                <a:solidFill>
                  <a:srgbClr val="D4D4D4"/>
                </a:solidFill>
                <a:latin typeface="SFMono-Regular"/>
              </a:rPr>
              <a:t> </a:t>
            </a:r>
            <a:endParaRPr lang="de-DE" sz="1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b="1" dirty="0"/>
          </a:p>
        </p:txBody>
      </p:sp>
      <p:sp>
        <p:nvSpPr>
          <p:cNvPr id="18" name="Titel 1">
            <a:extLst>
              <a:ext uri="{FF2B5EF4-FFF2-40B4-BE49-F238E27FC236}">
                <a16:creationId xmlns:a16="http://schemas.microsoft.com/office/drawing/2014/main" id="{B2C08337-3DD8-7DFD-5B6C-5CAAF5E521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de-DE" dirty="0"/>
              <a:t>THE Basics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547651B-F349-C9B3-D5E1-70535F73B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9E57DC2-970A-4B3E-BB1C-7A09969E49DF}" type="slidenum">
              <a:rPr lang="de-DE" noProof="1" smtClean="0"/>
              <a:t>9</a:t>
            </a:fld>
            <a:endParaRPr lang="de-DE" noProof="1"/>
          </a:p>
        </p:txBody>
      </p:sp>
    </p:spTree>
    <p:extLst>
      <p:ext uri="{BB962C8B-B14F-4D97-AF65-F5344CB8AC3E}">
        <p14:creationId xmlns:p14="http://schemas.microsoft.com/office/powerpoint/2010/main" val="3491189761"/>
      </p:ext>
    </p:extLst>
  </p:cSld>
  <p:clrMapOvr>
    <a:masterClrMapping/>
  </p:clrMapOvr>
  <p:transition spd="slow">
    <p:wip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immlisch">
  <a:themeElements>
    <a:clrScheme name="Celestial">
      <a:dk1>
        <a:sysClr val="windowText" lastClr="000000"/>
      </a:dk1>
      <a:lt1>
        <a:sysClr val="window" lastClr="FFFFFF"/>
      </a:lt1>
      <a:dk2>
        <a:srgbClr val="3F296A"/>
      </a:dk2>
      <a:lt2>
        <a:srgbClr val="EBEBEB"/>
      </a:lt2>
      <a:accent1>
        <a:srgbClr val="E84574"/>
      </a:accent1>
      <a:accent2>
        <a:srgbClr val="798FF2"/>
      </a:accent2>
      <a:accent3>
        <a:srgbClr val="95C369"/>
      </a:accent3>
      <a:accent4>
        <a:srgbClr val="EE875A"/>
      </a:accent4>
      <a:accent5>
        <a:srgbClr val="C363E8"/>
      </a:accent5>
      <a:accent6>
        <a:srgbClr val="6AADC8"/>
      </a:accent6>
      <a:hlink>
        <a:srgbClr val="FE80C7"/>
      </a:hlink>
      <a:folHlink>
        <a:srgbClr val="FBA3EC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50521441_TF22566005_Win32" id="{F4A6FB84-F27C-409A-913D-C068595715B2}" vid="{D31D8B62-1442-4B02-843B-2648591C408A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93813dd7ca6ad654711aa0ab317e03a3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f11dc0ce689dd3925e84e4e35398c6e7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E8D3305-1D9D-4BC8-A40F-6F8AE50BD76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F08B90B-70ED-4539-9C14-FB2728D9064F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3.xml><?xml version="1.0" encoding="utf-8"?>
<ds:datastoreItem xmlns:ds="http://schemas.openxmlformats.org/officeDocument/2006/customXml" ds:itemID="{A0D51BCB-0419-432E-B7F1-25548446A6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0</TotalTime>
  <Words>645</Words>
  <Application>Microsoft Office PowerPoint</Application>
  <PresentationFormat>Breitbild</PresentationFormat>
  <Paragraphs>127</Paragraphs>
  <Slides>17</Slides>
  <Notes>16</Notes>
  <HiddenSlides>0</HiddenSlides>
  <MMClips>2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SFMono-Regular</vt:lpstr>
      <vt:lpstr>Himmlisch</vt:lpstr>
      <vt:lpstr>Play right with playwright</vt:lpstr>
      <vt:lpstr>PowerPoint-Präsentation</vt:lpstr>
      <vt:lpstr>But then…</vt:lpstr>
      <vt:lpstr>Advantages of playwright</vt:lpstr>
      <vt:lpstr>Advantages of playwright</vt:lpstr>
      <vt:lpstr>PowerPoint-Präsentation</vt:lpstr>
      <vt:lpstr>PowerPoint-Präsentation</vt:lpstr>
      <vt:lpstr>THE Basics</vt:lpstr>
      <vt:lpstr>THE Basics</vt:lpstr>
      <vt:lpstr>THE Basics</vt:lpstr>
      <vt:lpstr>Let‘S write a simple test   for indico</vt:lpstr>
      <vt:lpstr>Let‘S write a simple test   for indico</vt:lpstr>
      <vt:lpstr>PowerPoint-Präsentation</vt:lpstr>
      <vt:lpstr>adjust generated code</vt:lpstr>
      <vt:lpstr>Test reports</vt:lpstr>
      <vt:lpstr>More features</vt:lpstr>
      <vt:lpstr>Do you have any 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Play right with playwright</dc:title>
  <dc:creator>Elizaveta Ragozina</dc:creator>
  <cp:lastModifiedBy>Elizaveta Ragozina</cp:lastModifiedBy>
  <cp:revision>45</cp:revision>
  <dcterms:created xsi:type="dcterms:W3CDTF">2023-06-06T12:27:47Z</dcterms:created>
  <dcterms:modified xsi:type="dcterms:W3CDTF">2023-06-09T05:52:07Z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