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30" r:id="rId2"/>
    <p:sldMasterId id="2147483842" r:id="rId3"/>
    <p:sldMasterId id="2147483854" r:id="rId4"/>
    <p:sldMasterId id="2147483875" r:id="rId5"/>
  </p:sldMasterIdLst>
  <p:notesMasterIdLst>
    <p:notesMasterId r:id="rId84"/>
  </p:notesMasterIdLst>
  <p:handoutMasterIdLst>
    <p:handoutMasterId r:id="rId85"/>
  </p:handoutMasterIdLst>
  <p:sldIdLst>
    <p:sldId id="668" r:id="rId6"/>
    <p:sldId id="625" r:id="rId7"/>
    <p:sldId id="669" r:id="rId8"/>
    <p:sldId id="670" r:id="rId9"/>
    <p:sldId id="671" r:id="rId10"/>
    <p:sldId id="672" r:id="rId11"/>
    <p:sldId id="673" r:id="rId12"/>
    <p:sldId id="674" r:id="rId13"/>
    <p:sldId id="675" r:id="rId14"/>
    <p:sldId id="676" r:id="rId15"/>
    <p:sldId id="677" r:id="rId16"/>
    <p:sldId id="678" r:id="rId17"/>
    <p:sldId id="679" r:id="rId18"/>
    <p:sldId id="681" r:id="rId19"/>
    <p:sldId id="680" r:id="rId20"/>
    <p:sldId id="682" r:id="rId21"/>
    <p:sldId id="683" r:id="rId22"/>
    <p:sldId id="684" r:id="rId23"/>
    <p:sldId id="685" r:id="rId24"/>
    <p:sldId id="686" r:id="rId25"/>
    <p:sldId id="626" r:id="rId26"/>
    <p:sldId id="627" r:id="rId27"/>
    <p:sldId id="628" r:id="rId28"/>
    <p:sldId id="635" r:id="rId29"/>
    <p:sldId id="636" r:id="rId30"/>
    <p:sldId id="637" r:id="rId31"/>
    <p:sldId id="640" r:id="rId32"/>
    <p:sldId id="638" r:id="rId33"/>
    <p:sldId id="694" r:id="rId34"/>
    <p:sldId id="687" r:id="rId35"/>
    <p:sldId id="688" r:id="rId36"/>
    <p:sldId id="689" r:id="rId37"/>
    <p:sldId id="690" r:id="rId38"/>
    <p:sldId id="691" r:id="rId39"/>
    <p:sldId id="692" r:id="rId40"/>
    <p:sldId id="693" r:id="rId41"/>
    <p:sldId id="695" r:id="rId42"/>
    <p:sldId id="696" r:id="rId43"/>
    <p:sldId id="697" r:id="rId44"/>
    <p:sldId id="698" r:id="rId45"/>
    <p:sldId id="699" r:id="rId46"/>
    <p:sldId id="700" r:id="rId47"/>
    <p:sldId id="701" r:id="rId48"/>
    <p:sldId id="702" r:id="rId49"/>
    <p:sldId id="703" r:id="rId50"/>
    <p:sldId id="704" r:id="rId51"/>
    <p:sldId id="705" r:id="rId52"/>
    <p:sldId id="706" r:id="rId53"/>
    <p:sldId id="707" r:id="rId54"/>
    <p:sldId id="708" r:id="rId55"/>
    <p:sldId id="709" r:id="rId56"/>
    <p:sldId id="639" r:id="rId57"/>
    <p:sldId id="641" r:id="rId58"/>
    <p:sldId id="642" r:id="rId59"/>
    <p:sldId id="717" r:id="rId60"/>
    <p:sldId id="622" r:id="rId61"/>
    <p:sldId id="644" r:id="rId62"/>
    <p:sldId id="645" r:id="rId63"/>
    <p:sldId id="646" r:id="rId64"/>
    <p:sldId id="647" r:id="rId65"/>
    <p:sldId id="648" r:id="rId66"/>
    <p:sldId id="643" r:id="rId67"/>
    <p:sldId id="715" r:id="rId68"/>
    <p:sldId id="716" r:id="rId69"/>
    <p:sldId id="710" r:id="rId70"/>
    <p:sldId id="711" r:id="rId71"/>
    <p:sldId id="712" r:id="rId72"/>
    <p:sldId id="713" r:id="rId73"/>
    <p:sldId id="714" r:id="rId74"/>
    <p:sldId id="649" r:id="rId75"/>
    <p:sldId id="650" r:id="rId76"/>
    <p:sldId id="651" r:id="rId77"/>
    <p:sldId id="652" r:id="rId78"/>
    <p:sldId id="656" r:id="rId79"/>
    <p:sldId id="666" r:id="rId80"/>
    <p:sldId id="657" r:id="rId81"/>
    <p:sldId id="662" r:id="rId82"/>
    <p:sldId id="663" r:id="rId83"/>
  </p:sldIdLst>
  <p:sldSz cx="10287000" cy="6858000" type="35mm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00FF"/>
    <a:srgbClr val="CC0000"/>
    <a:srgbClr val="0033CC"/>
    <a:srgbClr val="FFFFCC"/>
    <a:srgbClr val="FF00FF"/>
    <a:srgbClr val="0000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824" autoAdjust="0"/>
    <p:restoredTop sz="90447" autoAdjust="0"/>
  </p:normalViewPr>
  <p:slideViewPr>
    <p:cSldViewPr>
      <p:cViewPr varScale="1">
        <p:scale>
          <a:sx n="120" d="100"/>
          <a:sy n="120" d="100"/>
        </p:scale>
        <p:origin x="402" y="96"/>
      </p:cViewPr>
      <p:guideLst>
        <p:guide orient="horz" pos="2160"/>
        <p:guide pos="3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2" d="100"/>
        <a:sy n="72" d="100"/>
      </p:scale>
      <p:origin x="0" y="0"/>
    </p:cViewPr>
  </p:sorterViewPr>
  <p:notesViewPr>
    <p:cSldViewPr>
      <p:cViewPr>
        <p:scale>
          <a:sx n="161" d="100"/>
          <a:sy n="161" d="100"/>
        </p:scale>
        <p:origin x="-1112" y="3136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76" Type="http://schemas.openxmlformats.org/officeDocument/2006/relationships/slide" Target="slides/slide71.xml"/><Relationship Id="rId84" Type="http://schemas.openxmlformats.org/officeDocument/2006/relationships/notesMaster" Target="notesMasters/notesMaster1.xml"/><Relationship Id="rId89" Type="http://schemas.openxmlformats.org/officeDocument/2006/relationships/tableStyles" Target="tableStyles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slide" Target="slides/slide69.xml"/><Relationship Id="rId79" Type="http://schemas.openxmlformats.org/officeDocument/2006/relationships/slide" Target="slides/slide74.xml"/><Relationship Id="rId8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6.xml"/><Relationship Id="rId82" Type="http://schemas.openxmlformats.org/officeDocument/2006/relationships/slide" Target="slides/slide77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77" Type="http://schemas.openxmlformats.org/officeDocument/2006/relationships/slide" Target="slides/slide72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slide" Target="slides/slide75.xml"/><Relationship Id="rId85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83" Type="http://schemas.openxmlformats.org/officeDocument/2006/relationships/slide" Target="slides/slide78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81" Type="http://schemas.openxmlformats.org/officeDocument/2006/relationships/slide" Target="slides/slide76.xml"/><Relationship Id="rId86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2BF177C-0FD8-45D3-855B-877AF4BD2B85}" type="datetimeFigureOut">
              <a:rPr lang="ja-JP" altLang="en-US"/>
              <a:pPr>
                <a:defRPr/>
              </a:pPr>
              <a:t>2023/7/3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8EE111C-B252-436B-AD99-02CF4CDC9A5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168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D5EAE42-BA85-4A77-981A-9B903A9B5273}" type="datetimeFigureOut">
              <a:rPr lang="ja-JP" altLang="en-US"/>
              <a:pPr>
                <a:defRPr/>
              </a:pPr>
              <a:t>2023/7/3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609600" y="746125"/>
            <a:ext cx="55880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3537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A443728-C19D-4DCE-A234-DA15E5BC11D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698403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ＭＳ Ｐゴシック" charset="-128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7939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 smtClean="0"/>
          </a:p>
        </p:txBody>
      </p:sp>
      <p:sp>
        <p:nvSpPr>
          <p:cNvPr id="16794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AD797F1-CAF1-440C-9559-A9F6C6A47003}" type="slidenum">
              <a:rPr lang="it-IT" altLang="en-US" sz="1200" smtClean="0">
                <a:solidFill>
                  <a:srgbClr val="000000"/>
                </a:solidFill>
                <a:latin typeface="Lucida Sans Unicode" panose="020B0602030504020204" pitchFamily="34" charset="0"/>
              </a:rPr>
              <a:pPr/>
              <a:t>1</a:t>
            </a:fld>
            <a:endParaRPr lang="it-IT" altLang="en-US" sz="1200" smtClean="0">
              <a:solidFill>
                <a:srgbClr val="000000"/>
              </a:solidFill>
              <a:latin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781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443728-C19D-4DCE-A234-DA15E5BC11D2}" type="slidenum">
              <a:rPr lang="ja-JP" altLang="en-US" smtClean="0"/>
              <a:pPr>
                <a:defRPr/>
              </a:pPr>
              <a:t>77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31269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emf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emf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emf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emf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emf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emf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emf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emf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emf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71525" y="2130438"/>
            <a:ext cx="874395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0D531-1A94-4E6F-BB10-BB3628C4293F}" type="datetimeFigureOut">
              <a:rPr lang="ja-JP" altLang="en-US"/>
              <a:pPr>
                <a:defRPr/>
              </a:pPr>
              <a:t>2023/7/3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6616E-218D-4D8C-8474-DD4C79A859A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2A81A-FB59-496D-BC3C-5D7D8F76EFF3}" type="datetimeFigureOut">
              <a:rPr lang="ja-JP" altLang="en-US"/>
              <a:pPr>
                <a:defRPr/>
              </a:pPr>
              <a:t>2023/7/3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7CC70-92C9-4641-8C47-5E5DE57950D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458075" y="274651"/>
            <a:ext cx="2314575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14350" y="274651"/>
            <a:ext cx="6772275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25661-DF27-4683-AB53-38DD1F5932C6}" type="datetimeFigureOut">
              <a:rPr lang="ja-JP" altLang="en-US"/>
              <a:pPr>
                <a:defRPr/>
              </a:pPr>
              <a:t>2023/7/3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C8F17-67FE-42C6-953E-4728FEC8F78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8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859FA-C016-4CCF-A862-DA3096087AD7}" type="datetimeFigureOut">
              <a:rPr lang="en-US"/>
              <a:pPr>
                <a:defRPr/>
              </a:pPr>
              <a:t>7/3/2023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5956C-7796-458F-896C-03600D8885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56819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E5243-494C-42FE-9720-92C36EA06A0C}" type="datetimeFigureOut">
              <a:rPr lang="en-US"/>
              <a:pPr>
                <a:defRPr/>
              </a:pPr>
              <a:t>7/3/2023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BDF06-A9A4-40DE-8B5A-6704F53CF0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948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602" y="4406903"/>
            <a:ext cx="874395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602" y="2906713"/>
            <a:ext cx="874395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8A200-5E63-4833-9EC6-4BDDB3CF536E}" type="datetimeFigureOut">
              <a:rPr lang="en-US"/>
              <a:pPr>
                <a:defRPr/>
              </a:pPr>
              <a:t>7/3/2023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2D85C-CE23-4B3D-810E-B953FA67D2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76728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600203"/>
            <a:ext cx="4543425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9225" y="1600203"/>
            <a:ext cx="4543425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5B5BF-CC1C-4358-B918-7D39701A526A}" type="datetimeFigureOut">
              <a:rPr lang="en-US"/>
              <a:pPr>
                <a:defRPr/>
              </a:pPr>
              <a:t>7/3/2023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1F16C-7304-4093-B108-9B900F3E43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30774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212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212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5655" y="1535113"/>
            <a:ext cx="454699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5655" y="2174875"/>
            <a:ext cx="454699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4D19-2A06-42C2-82AF-B11AAE24EE34}" type="datetimeFigureOut">
              <a:rPr lang="en-US"/>
              <a:pPr>
                <a:defRPr/>
              </a:pPr>
              <a:t>7/3/2023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59B06-A68E-411F-AC9A-8211F69602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58848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D2A8D-4ED7-46A7-9F50-0913BAB55424}" type="datetimeFigureOut">
              <a:rPr lang="en-US"/>
              <a:pPr>
                <a:defRPr/>
              </a:pPr>
              <a:t>7/3/2023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776DF-6EA9-4768-A7F3-6EDA75EB65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44560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4678C-A51A-4822-B6C1-20233844E8F5}" type="datetimeFigureOut">
              <a:rPr lang="en-US"/>
              <a:pPr>
                <a:defRPr/>
              </a:pPr>
              <a:t>7/3/2023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E5C65-8372-4926-9D92-61E7C60029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0630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2" y="273050"/>
            <a:ext cx="3384352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931" y="273053"/>
            <a:ext cx="5750719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2" y="1435103"/>
            <a:ext cx="3384352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34517-8C8F-408F-9B8B-760098AA2573}" type="datetimeFigureOut">
              <a:rPr lang="en-US"/>
              <a:pPr>
                <a:defRPr/>
              </a:pPr>
              <a:t>7/3/2023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C83C8-6FD1-4F85-A3FD-B9E981B7D0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4572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04630-6A3C-41E8-9A9B-E4AC5838EAF1}" type="datetimeFigureOut">
              <a:rPr lang="ja-JP" altLang="en-US"/>
              <a:pPr>
                <a:defRPr/>
              </a:pPr>
              <a:t>2023/7/3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7497C-E315-47F3-BF40-BA1D82ED2FE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324" y="4800600"/>
            <a:ext cx="6172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324" y="612775"/>
            <a:ext cx="6172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324" y="5367338"/>
            <a:ext cx="6172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4F0C1-5A0E-4E64-A57C-40EF40F115EA}" type="datetimeFigureOut">
              <a:rPr lang="en-US"/>
              <a:pPr>
                <a:defRPr/>
              </a:pPr>
              <a:t>7/3/2023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C10C2-CA53-4338-BEBB-2F6E50850B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00653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8BF52-BC2E-4F1F-961C-98B024AB3CC7}" type="datetimeFigureOut">
              <a:rPr lang="en-US"/>
              <a:pPr>
                <a:defRPr/>
              </a:pPr>
              <a:t>7/3/2023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D644F-DE5C-4923-8D9A-1FD1B4991F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7781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8075" y="274641"/>
            <a:ext cx="2314575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274641"/>
            <a:ext cx="67722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E719F-49F3-48AE-9F11-9DFC07A8CDA1}" type="datetimeFigureOut">
              <a:rPr lang="en-US"/>
              <a:pPr>
                <a:defRPr/>
              </a:pPr>
              <a:t>7/3/2023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7AD3C-64C3-449A-99BF-297435057F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35219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71525" y="2130427"/>
            <a:ext cx="874395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5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57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43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28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14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00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862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>
                    <a:tint val="75000"/>
                  </a:prstClr>
                </a:solidFill>
              </a:rPr>
              <a:pPr/>
              <a:t>03/07/2023</a:t>
            </a:fld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102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>
                    <a:tint val="75000"/>
                  </a:prstClr>
                </a:solidFill>
              </a:rPr>
              <a:pPr/>
              <a:t>03/07/2023</a:t>
            </a:fld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5506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12602" y="4406902"/>
            <a:ext cx="8743950" cy="1362075"/>
          </a:xfrm>
        </p:spPr>
        <p:txBody>
          <a:bodyPr anchor="t"/>
          <a:lstStyle>
            <a:lvl1pPr algn="l">
              <a:defRPr sz="3375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12602" y="2906713"/>
            <a:ext cx="8743950" cy="1500187"/>
          </a:xfrm>
        </p:spPr>
        <p:txBody>
          <a:bodyPr anchor="b"/>
          <a:lstStyle>
            <a:lvl1pPr marL="0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1pPr>
            <a:lvl2pPr marL="385785" indent="0">
              <a:buNone/>
              <a:defRPr sz="1519">
                <a:solidFill>
                  <a:schemeClr val="tx1">
                    <a:tint val="75000"/>
                  </a:schemeClr>
                </a:solidFill>
              </a:defRPr>
            </a:lvl2pPr>
            <a:lvl3pPr marL="77157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157356" indent="0">
              <a:buNone/>
              <a:defRPr sz="1181">
                <a:solidFill>
                  <a:schemeClr val="tx1">
                    <a:tint val="75000"/>
                  </a:schemeClr>
                </a:solidFill>
              </a:defRPr>
            </a:lvl4pPr>
            <a:lvl5pPr marL="1543141" indent="0">
              <a:buNone/>
              <a:defRPr sz="1181">
                <a:solidFill>
                  <a:schemeClr val="tx1">
                    <a:tint val="75000"/>
                  </a:schemeClr>
                </a:solidFill>
              </a:defRPr>
            </a:lvl5pPr>
            <a:lvl6pPr marL="1928927" indent="0">
              <a:buNone/>
              <a:defRPr sz="1181">
                <a:solidFill>
                  <a:schemeClr val="tx1">
                    <a:tint val="75000"/>
                  </a:schemeClr>
                </a:solidFill>
              </a:defRPr>
            </a:lvl6pPr>
            <a:lvl7pPr marL="2314712" indent="0">
              <a:buNone/>
              <a:defRPr sz="1181">
                <a:solidFill>
                  <a:schemeClr val="tx1">
                    <a:tint val="75000"/>
                  </a:schemeClr>
                </a:solidFill>
              </a:defRPr>
            </a:lvl7pPr>
            <a:lvl8pPr marL="2700498" indent="0">
              <a:buNone/>
              <a:defRPr sz="1181">
                <a:solidFill>
                  <a:schemeClr val="tx1">
                    <a:tint val="75000"/>
                  </a:schemeClr>
                </a:solidFill>
              </a:defRPr>
            </a:lvl8pPr>
            <a:lvl9pPr marL="3086283" indent="0">
              <a:buNone/>
              <a:defRPr sz="118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>
                    <a:tint val="75000"/>
                  </a:prstClr>
                </a:solidFill>
              </a:rPr>
              <a:pPr/>
              <a:t>03/07/2023</a:t>
            </a:fld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6721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14350" y="1600202"/>
            <a:ext cx="4543425" cy="4525963"/>
          </a:xfrm>
        </p:spPr>
        <p:txBody>
          <a:bodyPr/>
          <a:lstStyle>
            <a:lvl1pPr>
              <a:defRPr sz="2363"/>
            </a:lvl1pPr>
            <a:lvl2pPr>
              <a:defRPr sz="2025"/>
            </a:lvl2pPr>
            <a:lvl3pPr>
              <a:defRPr sz="1688"/>
            </a:lvl3pPr>
            <a:lvl4pPr>
              <a:defRPr sz="1519"/>
            </a:lvl4pPr>
            <a:lvl5pPr>
              <a:defRPr sz="1519"/>
            </a:lvl5pPr>
            <a:lvl6pPr>
              <a:defRPr sz="1519"/>
            </a:lvl6pPr>
            <a:lvl7pPr>
              <a:defRPr sz="1519"/>
            </a:lvl7pPr>
            <a:lvl8pPr>
              <a:defRPr sz="1519"/>
            </a:lvl8pPr>
            <a:lvl9pPr>
              <a:defRPr sz="1519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229225" y="1600202"/>
            <a:ext cx="4543425" cy="4525963"/>
          </a:xfrm>
        </p:spPr>
        <p:txBody>
          <a:bodyPr/>
          <a:lstStyle>
            <a:lvl1pPr>
              <a:defRPr sz="2363"/>
            </a:lvl1pPr>
            <a:lvl2pPr>
              <a:defRPr sz="2025"/>
            </a:lvl2pPr>
            <a:lvl3pPr>
              <a:defRPr sz="1688"/>
            </a:lvl3pPr>
            <a:lvl4pPr>
              <a:defRPr sz="1519"/>
            </a:lvl4pPr>
            <a:lvl5pPr>
              <a:defRPr sz="1519"/>
            </a:lvl5pPr>
            <a:lvl6pPr>
              <a:defRPr sz="1519"/>
            </a:lvl6pPr>
            <a:lvl7pPr>
              <a:defRPr sz="1519"/>
            </a:lvl7pPr>
            <a:lvl8pPr>
              <a:defRPr sz="1519"/>
            </a:lvl8pPr>
            <a:lvl9pPr>
              <a:defRPr sz="1519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>
                    <a:tint val="75000"/>
                  </a:prstClr>
                </a:solidFill>
              </a:rPr>
              <a:pPr/>
              <a:t>03/07/2023</a:t>
            </a:fld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2951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14351" y="1535113"/>
            <a:ext cx="4545211" cy="639762"/>
          </a:xfrm>
        </p:spPr>
        <p:txBody>
          <a:bodyPr anchor="b"/>
          <a:lstStyle>
            <a:lvl1pPr marL="0" indent="0">
              <a:buNone/>
              <a:defRPr sz="2025" b="1"/>
            </a:lvl1pPr>
            <a:lvl2pPr marL="385785" indent="0">
              <a:buNone/>
              <a:defRPr sz="1688" b="1"/>
            </a:lvl2pPr>
            <a:lvl3pPr marL="771571" indent="0">
              <a:buNone/>
              <a:defRPr sz="1519" b="1"/>
            </a:lvl3pPr>
            <a:lvl4pPr marL="1157356" indent="0">
              <a:buNone/>
              <a:defRPr sz="1350" b="1"/>
            </a:lvl4pPr>
            <a:lvl5pPr marL="1543141" indent="0">
              <a:buNone/>
              <a:defRPr sz="1350" b="1"/>
            </a:lvl5pPr>
            <a:lvl6pPr marL="1928927" indent="0">
              <a:buNone/>
              <a:defRPr sz="1350" b="1"/>
            </a:lvl6pPr>
            <a:lvl7pPr marL="2314712" indent="0">
              <a:buNone/>
              <a:defRPr sz="1350" b="1"/>
            </a:lvl7pPr>
            <a:lvl8pPr marL="2700498" indent="0">
              <a:buNone/>
              <a:defRPr sz="1350" b="1"/>
            </a:lvl8pPr>
            <a:lvl9pPr marL="3086283" indent="0">
              <a:buNone/>
              <a:defRPr sz="135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14351" y="2174875"/>
            <a:ext cx="4545211" cy="3951288"/>
          </a:xfrm>
        </p:spPr>
        <p:txBody>
          <a:bodyPr/>
          <a:lstStyle>
            <a:lvl1pPr>
              <a:defRPr sz="2025"/>
            </a:lvl1pPr>
            <a:lvl2pPr>
              <a:defRPr sz="1688"/>
            </a:lvl2pPr>
            <a:lvl3pPr>
              <a:defRPr sz="1519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225654" y="1535113"/>
            <a:ext cx="4546997" cy="639762"/>
          </a:xfrm>
        </p:spPr>
        <p:txBody>
          <a:bodyPr anchor="b"/>
          <a:lstStyle>
            <a:lvl1pPr marL="0" indent="0">
              <a:buNone/>
              <a:defRPr sz="2025" b="1"/>
            </a:lvl1pPr>
            <a:lvl2pPr marL="385785" indent="0">
              <a:buNone/>
              <a:defRPr sz="1688" b="1"/>
            </a:lvl2pPr>
            <a:lvl3pPr marL="771571" indent="0">
              <a:buNone/>
              <a:defRPr sz="1519" b="1"/>
            </a:lvl3pPr>
            <a:lvl4pPr marL="1157356" indent="0">
              <a:buNone/>
              <a:defRPr sz="1350" b="1"/>
            </a:lvl4pPr>
            <a:lvl5pPr marL="1543141" indent="0">
              <a:buNone/>
              <a:defRPr sz="1350" b="1"/>
            </a:lvl5pPr>
            <a:lvl6pPr marL="1928927" indent="0">
              <a:buNone/>
              <a:defRPr sz="1350" b="1"/>
            </a:lvl6pPr>
            <a:lvl7pPr marL="2314712" indent="0">
              <a:buNone/>
              <a:defRPr sz="1350" b="1"/>
            </a:lvl7pPr>
            <a:lvl8pPr marL="2700498" indent="0">
              <a:buNone/>
              <a:defRPr sz="1350" b="1"/>
            </a:lvl8pPr>
            <a:lvl9pPr marL="3086283" indent="0">
              <a:buNone/>
              <a:defRPr sz="135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225654" y="2174875"/>
            <a:ext cx="4546997" cy="3951288"/>
          </a:xfrm>
        </p:spPr>
        <p:txBody>
          <a:bodyPr/>
          <a:lstStyle>
            <a:lvl1pPr>
              <a:defRPr sz="2025"/>
            </a:lvl1pPr>
            <a:lvl2pPr>
              <a:defRPr sz="1688"/>
            </a:lvl2pPr>
            <a:lvl3pPr>
              <a:defRPr sz="1519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>
                    <a:tint val="75000"/>
                  </a:prstClr>
                </a:solidFill>
              </a:rPr>
              <a:pPr/>
              <a:t>03/07/2023</a:t>
            </a:fld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017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>
                    <a:tint val="75000"/>
                  </a:prstClr>
                </a:solidFill>
              </a:rPr>
              <a:pPr/>
              <a:t>03/07/2023</a:t>
            </a:fld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355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>
                    <a:tint val="75000"/>
                  </a:prstClr>
                </a:solidFill>
              </a:rPr>
              <a:pPr/>
              <a:t>03/07/2023</a:t>
            </a:fld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096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602" y="4406913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12602" y="2906713"/>
            <a:ext cx="874395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0B327-FBC7-41D8-830F-7987719C9F64}" type="datetimeFigureOut">
              <a:rPr lang="ja-JP" altLang="en-US"/>
              <a:pPr>
                <a:defRPr/>
              </a:pPr>
              <a:t>2023/7/3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B8DF5-852B-4B19-9304-8561B199687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14351" y="273050"/>
            <a:ext cx="3384352" cy="1162050"/>
          </a:xfrm>
        </p:spPr>
        <p:txBody>
          <a:bodyPr anchor="b"/>
          <a:lstStyle>
            <a:lvl1pPr algn="l">
              <a:defRPr sz="1688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021931" y="273052"/>
            <a:ext cx="5750719" cy="5853113"/>
          </a:xfrm>
        </p:spPr>
        <p:txBody>
          <a:bodyPr/>
          <a:lstStyle>
            <a:lvl1pPr>
              <a:defRPr sz="2700"/>
            </a:lvl1pPr>
            <a:lvl2pPr>
              <a:defRPr sz="2363"/>
            </a:lvl2pPr>
            <a:lvl3pPr>
              <a:defRPr sz="2025"/>
            </a:lvl3pPr>
            <a:lvl4pPr>
              <a:defRPr sz="1688"/>
            </a:lvl4pPr>
            <a:lvl5pPr>
              <a:defRPr sz="1688"/>
            </a:lvl5pPr>
            <a:lvl6pPr>
              <a:defRPr sz="1688"/>
            </a:lvl6pPr>
            <a:lvl7pPr>
              <a:defRPr sz="1688"/>
            </a:lvl7pPr>
            <a:lvl8pPr>
              <a:defRPr sz="1688"/>
            </a:lvl8pPr>
            <a:lvl9pPr>
              <a:defRPr sz="1688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14351" y="1435102"/>
            <a:ext cx="3384352" cy="4691063"/>
          </a:xfrm>
        </p:spPr>
        <p:txBody>
          <a:bodyPr/>
          <a:lstStyle>
            <a:lvl1pPr marL="0" indent="0">
              <a:buNone/>
              <a:defRPr sz="1181"/>
            </a:lvl1pPr>
            <a:lvl2pPr marL="385785" indent="0">
              <a:buNone/>
              <a:defRPr sz="1013"/>
            </a:lvl2pPr>
            <a:lvl3pPr marL="771571" indent="0">
              <a:buNone/>
              <a:defRPr sz="844"/>
            </a:lvl3pPr>
            <a:lvl4pPr marL="1157356" indent="0">
              <a:buNone/>
              <a:defRPr sz="759"/>
            </a:lvl4pPr>
            <a:lvl5pPr marL="1543141" indent="0">
              <a:buNone/>
              <a:defRPr sz="759"/>
            </a:lvl5pPr>
            <a:lvl6pPr marL="1928927" indent="0">
              <a:buNone/>
              <a:defRPr sz="759"/>
            </a:lvl6pPr>
            <a:lvl7pPr marL="2314712" indent="0">
              <a:buNone/>
              <a:defRPr sz="759"/>
            </a:lvl7pPr>
            <a:lvl8pPr marL="2700498" indent="0">
              <a:buNone/>
              <a:defRPr sz="759"/>
            </a:lvl8pPr>
            <a:lvl9pPr marL="3086283" indent="0">
              <a:buNone/>
              <a:defRPr sz="759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>
                    <a:tint val="75000"/>
                  </a:prstClr>
                </a:solidFill>
              </a:rPr>
              <a:pPr/>
              <a:t>03/07/2023</a:t>
            </a:fld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0069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16324" y="4800600"/>
            <a:ext cx="6172200" cy="566738"/>
          </a:xfrm>
        </p:spPr>
        <p:txBody>
          <a:bodyPr anchor="b"/>
          <a:lstStyle>
            <a:lvl1pPr algn="l">
              <a:defRPr sz="1688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016324" y="612775"/>
            <a:ext cx="6172200" cy="4114800"/>
          </a:xfrm>
        </p:spPr>
        <p:txBody>
          <a:bodyPr/>
          <a:lstStyle>
            <a:lvl1pPr marL="0" indent="0">
              <a:buNone/>
              <a:defRPr sz="2700"/>
            </a:lvl1pPr>
            <a:lvl2pPr marL="385785" indent="0">
              <a:buNone/>
              <a:defRPr sz="2363"/>
            </a:lvl2pPr>
            <a:lvl3pPr marL="771571" indent="0">
              <a:buNone/>
              <a:defRPr sz="2025"/>
            </a:lvl3pPr>
            <a:lvl4pPr marL="1157356" indent="0">
              <a:buNone/>
              <a:defRPr sz="1688"/>
            </a:lvl4pPr>
            <a:lvl5pPr marL="1543141" indent="0">
              <a:buNone/>
              <a:defRPr sz="1688"/>
            </a:lvl5pPr>
            <a:lvl6pPr marL="1928927" indent="0">
              <a:buNone/>
              <a:defRPr sz="1688"/>
            </a:lvl6pPr>
            <a:lvl7pPr marL="2314712" indent="0">
              <a:buNone/>
              <a:defRPr sz="1688"/>
            </a:lvl7pPr>
            <a:lvl8pPr marL="2700498" indent="0">
              <a:buNone/>
              <a:defRPr sz="1688"/>
            </a:lvl8pPr>
            <a:lvl9pPr marL="3086283" indent="0">
              <a:buNone/>
              <a:defRPr sz="1688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016324" y="5367338"/>
            <a:ext cx="6172200" cy="804862"/>
          </a:xfrm>
        </p:spPr>
        <p:txBody>
          <a:bodyPr/>
          <a:lstStyle>
            <a:lvl1pPr marL="0" indent="0">
              <a:buNone/>
              <a:defRPr sz="1181"/>
            </a:lvl1pPr>
            <a:lvl2pPr marL="385785" indent="0">
              <a:buNone/>
              <a:defRPr sz="1013"/>
            </a:lvl2pPr>
            <a:lvl3pPr marL="771571" indent="0">
              <a:buNone/>
              <a:defRPr sz="844"/>
            </a:lvl3pPr>
            <a:lvl4pPr marL="1157356" indent="0">
              <a:buNone/>
              <a:defRPr sz="759"/>
            </a:lvl4pPr>
            <a:lvl5pPr marL="1543141" indent="0">
              <a:buNone/>
              <a:defRPr sz="759"/>
            </a:lvl5pPr>
            <a:lvl6pPr marL="1928927" indent="0">
              <a:buNone/>
              <a:defRPr sz="759"/>
            </a:lvl6pPr>
            <a:lvl7pPr marL="2314712" indent="0">
              <a:buNone/>
              <a:defRPr sz="759"/>
            </a:lvl7pPr>
            <a:lvl8pPr marL="2700498" indent="0">
              <a:buNone/>
              <a:defRPr sz="759"/>
            </a:lvl8pPr>
            <a:lvl9pPr marL="3086283" indent="0">
              <a:buNone/>
              <a:defRPr sz="759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>
                    <a:tint val="75000"/>
                  </a:prstClr>
                </a:solidFill>
              </a:rPr>
              <a:pPr/>
              <a:t>03/07/2023</a:t>
            </a:fld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7082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>
                    <a:tint val="75000"/>
                  </a:prstClr>
                </a:solidFill>
              </a:rPr>
              <a:pPr/>
              <a:t>03/07/2023</a:t>
            </a:fld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320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458075" y="274640"/>
            <a:ext cx="2314575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14350" y="274640"/>
            <a:ext cx="6772275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>
                    <a:tint val="75000"/>
                  </a:prstClr>
                </a:solidFill>
              </a:rPr>
              <a:pPr/>
              <a:t>03/07/2023</a:t>
            </a:fld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4363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blatt Gelenktes Doku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echteck 26"/>
          <p:cNvSpPr/>
          <p:nvPr userDrawn="1"/>
        </p:nvSpPr>
        <p:spPr>
          <a:xfrm>
            <a:off x="0" y="6496050"/>
            <a:ext cx="10287000" cy="363538"/>
          </a:xfrm>
          <a:prstGeom prst="rect">
            <a:avLst/>
          </a:prstGeom>
          <a:solidFill>
            <a:srgbClr val="94A8B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>
              <a:solidFill>
                <a:srgbClr val="FFFFFF"/>
              </a:solidFill>
            </a:endParaRPr>
          </a:p>
        </p:txBody>
      </p:sp>
      <p:graphicFrame>
        <p:nvGraphicFramePr>
          <p:cNvPr id="115" name="Tabelle 4"/>
          <p:cNvGraphicFramePr>
            <a:graphicFrameLocks noGrp="1"/>
          </p:cNvGraphicFramePr>
          <p:nvPr/>
        </p:nvGraphicFramePr>
        <p:xfrm>
          <a:off x="364331" y="1927225"/>
          <a:ext cx="9395818" cy="1206500"/>
        </p:xfrm>
        <a:graphic>
          <a:graphicData uri="http://schemas.openxmlformats.org/drawingml/2006/table">
            <a:tbl>
              <a:tblPr firstRow="1" firstCol="1" bandRow="1"/>
              <a:tblGrid>
                <a:gridCol w="1457972">
                  <a:extLst>
                    <a:ext uri="{9D8B030D-6E8A-4147-A177-3AD203B41FA5}"/>
                  </a:extLst>
                </a:gridCol>
                <a:gridCol w="2510952">
                  <a:extLst>
                    <a:ext uri="{9D8B030D-6E8A-4147-A177-3AD203B41FA5}"/>
                  </a:extLst>
                </a:gridCol>
                <a:gridCol w="2348955">
                  <a:extLst>
                    <a:ext uri="{9D8B030D-6E8A-4147-A177-3AD203B41FA5}"/>
                  </a:extLst>
                </a:gridCol>
                <a:gridCol w="1375299">
                  <a:extLst>
                    <a:ext uri="{9D8B030D-6E8A-4147-A177-3AD203B41FA5}"/>
                  </a:extLst>
                </a:gridCol>
                <a:gridCol w="1702640">
                  <a:extLst>
                    <a:ext uri="{9D8B030D-6E8A-4147-A177-3AD203B41FA5}"/>
                  </a:extLst>
                </a:gridCol>
              </a:tblGrid>
              <a:tr h="192645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de-AT" sz="800" b="1" kern="1200" dirty="0">
                          <a:solidFill>
                            <a:srgbClr val="14316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Freigabe / </a:t>
                      </a:r>
                      <a:r>
                        <a:rPr lang="en-GB" sz="800" b="1" kern="1200" noProof="0" dirty="0" err="1">
                          <a:solidFill>
                            <a:srgbClr val="14316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Approva</a:t>
                      </a:r>
                      <a:r>
                        <a:rPr lang="de-AT" sz="800" b="1" kern="1200" dirty="0">
                          <a:solidFill>
                            <a:srgbClr val="14316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 </a:t>
                      </a:r>
                      <a:r>
                        <a:rPr lang="de-AT" sz="700" b="0" kern="1200" dirty="0">
                          <a:solidFill>
                            <a:srgbClr val="14316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(aktuelle</a:t>
                      </a:r>
                      <a:r>
                        <a:rPr lang="de-AT" sz="700" b="0" kern="1200" baseline="0" dirty="0">
                          <a:solidFill>
                            <a:srgbClr val="14316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Version / </a:t>
                      </a:r>
                      <a:r>
                        <a:rPr lang="en-GB" sz="700" b="0" kern="1200" baseline="0" noProof="0" dirty="0">
                          <a:solidFill>
                            <a:srgbClr val="14316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current version</a:t>
                      </a:r>
                      <a:r>
                        <a:rPr lang="de-AT" sz="700" b="0" kern="1200" baseline="0" dirty="0">
                          <a:solidFill>
                            <a:srgbClr val="14316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de-AT" sz="700" b="0" kern="1200" dirty="0">
                        <a:solidFill>
                          <a:srgbClr val="14316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7142" marR="77142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sz="700" dirty="0"/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1586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de-AT" sz="10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42" marR="77142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Name </a:t>
                      </a: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42" marR="77142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de-AT" sz="700" dirty="0"/>
                        <a:t>Funktion / </a:t>
                      </a:r>
                      <a:r>
                        <a:rPr lang="en-GB" sz="700" noProof="0" dirty="0"/>
                        <a:t>Function</a:t>
                      </a:r>
                    </a:p>
                  </a:txBody>
                  <a:tcPr marL="77142" marR="77142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Datum / Date</a:t>
                      </a: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42" marR="77142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AT" sz="700" noProof="0" dirty="0">
                          <a:effectLst/>
                        </a:rPr>
                        <a:t>Unterschrift</a:t>
                      </a:r>
                      <a:r>
                        <a:rPr lang="en-GB" sz="700" dirty="0">
                          <a:effectLst/>
                        </a:rPr>
                        <a:t> / Signature</a:t>
                      </a: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42" marR="77142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3123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700" b="0" noProof="0" dirty="0">
                          <a:solidFill>
                            <a:srgbClr val="14316C"/>
                          </a:solidFill>
                          <a:effectLst/>
                        </a:rPr>
                        <a:t>erstellt von / </a:t>
                      </a:r>
                      <a:r>
                        <a:rPr lang="en-GB" sz="700" b="0" dirty="0">
                          <a:solidFill>
                            <a:srgbClr val="14316C"/>
                          </a:solidFill>
                          <a:effectLst/>
                        </a:rPr>
                        <a:t>prepared by</a:t>
                      </a:r>
                      <a:endParaRPr lang="de-AT" sz="700" b="0" dirty="0">
                        <a:solidFill>
                          <a:srgbClr val="14316C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7142" marR="7714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7142" marR="77142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7142" marR="77142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7142" marR="77142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7142" marR="77142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/>
                </a:extLst>
              </a:tr>
              <a:tr h="2850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AT" sz="700" b="0" noProof="0" dirty="0">
                          <a:solidFill>
                            <a:srgbClr val="14316C"/>
                          </a:solidFill>
                          <a:effectLst/>
                        </a:rPr>
                        <a:t>geprüft von / </a:t>
                      </a:r>
                      <a:r>
                        <a:rPr lang="de-AT" sz="700" b="0" noProof="0" dirty="0" err="1">
                          <a:solidFill>
                            <a:srgbClr val="14316C"/>
                          </a:solidFill>
                          <a:effectLst/>
                        </a:rPr>
                        <a:t>checked</a:t>
                      </a:r>
                      <a:r>
                        <a:rPr lang="de-AT" sz="700" b="0" noProof="0" dirty="0">
                          <a:solidFill>
                            <a:srgbClr val="14316C"/>
                          </a:solidFill>
                          <a:effectLst/>
                        </a:rPr>
                        <a:t> </a:t>
                      </a:r>
                      <a:r>
                        <a:rPr lang="de-AT" sz="700" b="0" noProof="0" dirty="0" err="1">
                          <a:solidFill>
                            <a:srgbClr val="14316C"/>
                          </a:solidFill>
                          <a:effectLst/>
                        </a:rPr>
                        <a:t>by</a:t>
                      </a:r>
                      <a:endParaRPr lang="de-AT" sz="700" b="0" noProof="0" dirty="0">
                        <a:solidFill>
                          <a:srgbClr val="14316C"/>
                        </a:solidFill>
                        <a:effectLst/>
                      </a:endParaRPr>
                    </a:p>
                  </a:txBody>
                  <a:tcPr marL="77142" marR="7714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7142" marR="77142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7142" marR="77142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7142" marR="77142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7142" marR="77142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/>
                </a:extLst>
              </a:tr>
              <a:tr h="2577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AT" sz="700" b="0" noProof="0" dirty="0">
                          <a:solidFill>
                            <a:srgbClr val="14316C"/>
                          </a:solidFill>
                          <a:effectLst/>
                        </a:rPr>
                        <a:t>freigegeben von / </a:t>
                      </a:r>
                      <a:r>
                        <a:rPr lang="de-AT" sz="700" b="0" noProof="0" dirty="0" err="1">
                          <a:solidFill>
                            <a:srgbClr val="14316C"/>
                          </a:solidFill>
                          <a:effectLst/>
                        </a:rPr>
                        <a:t>approved</a:t>
                      </a:r>
                      <a:r>
                        <a:rPr lang="de-AT" sz="700" b="0" noProof="0" dirty="0">
                          <a:solidFill>
                            <a:srgbClr val="14316C"/>
                          </a:solidFill>
                          <a:effectLst/>
                        </a:rPr>
                        <a:t> </a:t>
                      </a:r>
                      <a:r>
                        <a:rPr lang="de-AT" sz="700" b="0" noProof="0" dirty="0" err="1">
                          <a:solidFill>
                            <a:srgbClr val="14316C"/>
                          </a:solidFill>
                          <a:effectLst/>
                        </a:rPr>
                        <a:t>by</a:t>
                      </a:r>
                      <a:endParaRPr lang="de-AT" sz="700" b="0" noProof="0" dirty="0">
                        <a:solidFill>
                          <a:srgbClr val="14316C"/>
                        </a:solidFill>
                        <a:effectLst/>
                      </a:endParaRPr>
                    </a:p>
                  </a:txBody>
                  <a:tcPr marL="77142" marR="7714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7142" marR="77142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7142" marR="77142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7142" marR="77142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7142" marR="77142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116" name="Tabelle 5"/>
          <p:cNvGraphicFramePr>
            <a:graphicFrameLocks noGrp="1"/>
          </p:cNvGraphicFramePr>
          <p:nvPr/>
        </p:nvGraphicFramePr>
        <p:xfrm>
          <a:off x="364332" y="3178175"/>
          <a:ext cx="3968353" cy="952500"/>
        </p:xfrm>
        <a:graphic>
          <a:graphicData uri="http://schemas.openxmlformats.org/drawingml/2006/table">
            <a:tbl>
              <a:tblPr firstRow="1" firstCol="1" bandRow="1"/>
              <a:tblGrid>
                <a:gridCol w="404933">
                  <a:extLst>
                    <a:ext uri="{9D8B030D-6E8A-4147-A177-3AD203B41FA5}"/>
                  </a:extLst>
                </a:gridCol>
                <a:gridCol w="1052828">
                  <a:extLst>
                    <a:ext uri="{9D8B030D-6E8A-4147-A177-3AD203B41FA5}"/>
                  </a:extLst>
                </a:gridCol>
                <a:gridCol w="2510592">
                  <a:extLst>
                    <a:ext uri="{9D8B030D-6E8A-4147-A177-3AD203B41FA5}"/>
                  </a:extLst>
                </a:gridCol>
              </a:tblGrid>
              <a:tr h="144193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de-AT" sz="7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Dokumentenhistorie</a:t>
                      </a:r>
                      <a:r>
                        <a:rPr lang="de-AT" sz="700" kern="1200" baseline="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</a:t>
                      </a:r>
                      <a:r>
                        <a:rPr lang="en-GB" sz="700" kern="1200" baseline="0" noProof="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Document History</a:t>
                      </a:r>
                      <a:endParaRPr lang="en-GB" sz="700" kern="1200" noProof="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7131" marR="7713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1657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b="0" kern="1200" dirty="0" err="1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Vers</a:t>
                      </a:r>
                      <a:endParaRPr lang="de-AT" sz="700" b="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7131" marR="7713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</a:t>
                      </a:r>
                      <a:r>
                        <a:rPr lang="en-GB" sz="700" kern="1200" baseline="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</a:t>
                      </a:r>
                      <a:r>
                        <a:rPr lang="en-GB" sz="7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</a:t>
                      </a:r>
                      <a:endParaRPr lang="de-AT" sz="7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7131" marR="7713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kern="1200" dirty="0" err="1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Beschreibung</a:t>
                      </a:r>
                      <a:r>
                        <a:rPr lang="en-GB" sz="700" kern="1200" baseline="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</a:t>
                      </a:r>
                      <a:r>
                        <a:rPr lang="en-GB" sz="7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Description</a:t>
                      </a:r>
                      <a:endParaRPr lang="de-AT" sz="7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7131" marR="7713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1585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en-GB" sz="800" b="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7131" marR="7713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7131" marR="7713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7131" marR="7713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/>
                </a:extLst>
              </a:tr>
              <a:tr h="1585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7131" marR="7713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7131" marR="7713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7131" marR="7713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/>
                </a:extLst>
              </a:tr>
              <a:tr h="1585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7131" marR="7713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7131" marR="7713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7131" marR="7713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/>
                </a:extLst>
              </a:tr>
              <a:tr h="1669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7131" marR="7713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7131" marR="7713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77131" marR="7713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129" name="Tabelle 6"/>
          <p:cNvGraphicFramePr>
            <a:graphicFrameLocks noGrp="1"/>
          </p:cNvGraphicFramePr>
          <p:nvPr/>
        </p:nvGraphicFramePr>
        <p:xfrm>
          <a:off x="364332" y="1196975"/>
          <a:ext cx="9397603" cy="611188"/>
        </p:xfrm>
        <a:graphic>
          <a:graphicData uri="http://schemas.openxmlformats.org/drawingml/2006/table">
            <a:tbl>
              <a:tblPr bandRow="1"/>
              <a:tblGrid>
                <a:gridCol w="2916050">
                  <a:extLst>
                    <a:ext uri="{9D8B030D-6E8A-4147-A177-3AD203B41FA5}"/>
                  </a:extLst>
                </a:gridCol>
                <a:gridCol w="1782030">
                  <a:extLst>
                    <a:ext uri="{9D8B030D-6E8A-4147-A177-3AD203B41FA5}"/>
                  </a:extLst>
                </a:gridCol>
                <a:gridCol w="1627551">
                  <a:extLst>
                    <a:ext uri="{9D8B030D-6E8A-4147-A177-3AD203B41FA5}"/>
                  </a:extLst>
                </a:gridCol>
                <a:gridCol w="1369501">
                  <a:extLst>
                    <a:ext uri="{9D8B030D-6E8A-4147-A177-3AD203B41FA5}"/>
                  </a:extLst>
                </a:gridCol>
                <a:gridCol w="1702472">
                  <a:extLst>
                    <a:ext uri="{9D8B030D-6E8A-4147-A177-3AD203B41FA5}"/>
                  </a:extLst>
                </a:gridCol>
              </a:tblGrid>
              <a:tr h="1077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Dokumentennummer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 / Document Number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46" marR="77146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DokKlasse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 / </a:t>
                      </a: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DocClass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46" marR="77146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Inhaltskennz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 / Content Code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46" marR="77146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Version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46" marR="77146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Datum / Date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46" marR="77146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2517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46" marR="77146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46" marR="77146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46" marR="77146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46" marR="77146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46" marR="77146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1077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Dokumenten-Eigner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 / Document Owner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46" marR="77146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gültig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 </a:t>
                      </a: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ab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 / effective from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46" marR="77146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Gültig</a:t>
                      </a:r>
                      <a:r>
                        <a:rPr lang="en-GB" sz="700" baseline="0" dirty="0">
                          <a:solidFill>
                            <a:srgbClr val="00336E"/>
                          </a:solidFill>
                          <a:effectLst/>
                        </a:rPr>
                        <a:t> </a:t>
                      </a:r>
                      <a:r>
                        <a:rPr lang="en-GB" sz="700" baseline="0" dirty="0" err="1">
                          <a:solidFill>
                            <a:srgbClr val="00336E"/>
                          </a:solidFill>
                          <a:effectLst/>
                        </a:rPr>
                        <a:t>bis</a:t>
                      </a:r>
                      <a:r>
                        <a:rPr lang="en-GB" sz="700" baseline="0" dirty="0">
                          <a:solidFill>
                            <a:srgbClr val="00336E"/>
                          </a:solidFill>
                          <a:effectLst/>
                        </a:rPr>
                        <a:t>/effective 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until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46" marR="77146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de-AT" sz="700" dirty="0" err="1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Wartungsinterv</a:t>
                      </a:r>
                      <a:r>
                        <a:rPr lang="de-AT" sz="700" dirty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de-AT" sz="700" baseline="0" dirty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/ </a:t>
                      </a:r>
                      <a:r>
                        <a:rPr lang="de-AT" sz="700" baseline="0" dirty="0" err="1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MaintInterv</a:t>
                      </a:r>
                      <a:r>
                        <a:rPr lang="de-AT" sz="700" baseline="0" dirty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.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46" marR="77146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1439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46" marR="77146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46" marR="77146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46" marR="77146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de-AT" sz="8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46" marR="77146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130" name="Tabelle 7"/>
          <p:cNvGraphicFramePr>
            <a:graphicFrameLocks noGrp="1"/>
          </p:cNvGraphicFramePr>
          <p:nvPr/>
        </p:nvGraphicFramePr>
        <p:xfrm>
          <a:off x="364333" y="260350"/>
          <a:ext cx="4698802" cy="947738"/>
        </p:xfrm>
        <a:graphic>
          <a:graphicData uri="http://schemas.openxmlformats.org/drawingml/2006/table">
            <a:tbl>
              <a:tblPr bandRow="1"/>
              <a:tblGrid>
                <a:gridCol w="2916499">
                  <a:extLst>
                    <a:ext uri="{9D8B030D-6E8A-4147-A177-3AD203B41FA5}"/>
                  </a:extLst>
                </a:gridCol>
                <a:gridCol w="1782304">
                  <a:extLst>
                    <a:ext uri="{9D8B030D-6E8A-4147-A177-3AD203B41FA5}"/>
                  </a:extLst>
                </a:gridCol>
              </a:tblGrid>
              <a:tr h="144181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Dokumenten-Titel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 / Document Title </a:t>
                      </a:r>
                      <a:endParaRPr lang="de-AT" sz="1000" dirty="0">
                        <a:solidFill>
                          <a:srgbClr val="00336E"/>
                        </a:solidFill>
                        <a:effectLst/>
                      </a:endParaRPr>
                    </a:p>
                  </a:txBody>
                  <a:tcPr marL="77157" marR="77157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803557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endParaRPr lang="de-DE" sz="1600" dirty="0">
                        <a:solidFill>
                          <a:srgbClr val="00336E"/>
                        </a:solidFill>
                        <a:effectLst/>
                      </a:endParaRPr>
                    </a:p>
                    <a:p>
                      <a:pPr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endParaRPr lang="de-AT" sz="1600" b="1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endParaRPr lang="de-AT" sz="400" b="1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57" marR="7715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131" name="Tabelle 8"/>
          <p:cNvGraphicFramePr>
            <a:graphicFrameLocks noGrp="1"/>
          </p:cNvGraphicFramePr>
          <p:nvPr/>
        </p:nvGraphicFramePr>
        <p:xfrm>
          <a:off x="7574162" y="3178177"/>
          <a:ext cx="2193132" cy="936625"/>
        </p:xfrm>
        <a:graphic>
          <a:graphicData uri="http://schemas.openxmlformats.org/drawingml/2006/table">
            <a:tbl>
              <a:tblPr firstRow="1" firstCol="1" bandRow="1"/>
              <a:tblGrid>
                <a:gridCol w="2010316">
                  <a:extLst>
                    <a:ext uri="{9D8B030D-6E8A-4147-A177-3AD203B41FA5}"/>
                  </a:extLst>
                </a:gridCol>
                <a:gridCol w="182814">
                  <a:extLst>
                    <a:ext uri="{9D8B030D-6E8A-4147-A177-3AD203B41FA5}"/>
                  </a:extLst>
                </a:gridCol>
              </a:tblGrid>
              <a:tr h="504199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260475" algn="r"/>
                        </a:tabLst>
                        <a:defRPr/>
                      </a:pPr>
                      <a:r>
                        <a:rPr lang="de-AT" sz="700" b="1" kern="1200" noProof="0" dirty="0">
                          <a:solidFill>
                            <a:srgbClr val="14316C"/>
                          </a:solidFill>
                          <a:effectLst/>
                          <a:latin typeface="Verdana"/>
                          <a:ea typeface=""/>
                          <a:cs typeface=""/>
                        </a:rPr>
                        <a:t>verantwortlich für Schulung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260475" algn="r"/>
                        </a:tabLst>
                        <a:defRPr/>
                      </a:pPr>
                      <a:r>
                        <a:rPr lang="en-GB" sz="700" b="1" kern="1200" dirty="0">
                          <a:solidFill>
                            <a:srgbClr val="14316C"/>
                          </a:solidFill>
                          <a:effectLst/>
                          <a:latin typeface="Verdana"/>
                          <a:ea typeface=""/>
                          <a:cs typeface=""/>
                        </a:rPr>
                        <a:t>responsible for Training</a:t>
                      </a:r>
                      <a:endParaRPr lang="de-AT" sz="700" b="1" kern="1200" dirty="0">
                        <a:solidFill>
                          <a:srgbClr val="14316C"/>
                        </a:solidFill>
                        <a:effectLst/>
                        <a:latin typeface="Verdana"/>
                        <a:ea typeface=""/>
                        <a:cs typeface=""/>
                      </a:endParaRPr>
                    </a:p>
                  </a:txBody>
                  <a:tcPr marL="77120" marR="7712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endParaRPr lang="de-AT" sz="700" b="0" dirty="0">
                        <a:solidFill>
                          <a:schemeClr val="tx2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/>
                </a:extLst>
              </a:tr>
              <a:tr h="1440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r>
                        <a:rPr lang="de-AT" sz="800" b="0" noProof="0" dirty="0">
                          <a:solidFill>
                            <a:srgbClr val="14316C"/>
                          </a:solidFill>
                          <a:effectLst/>
                        </a:rPr>
                        <a:t>Selbststudium </a:t>
                      </a:r>
                      <a:r>
                        <a:rPr lang="en-GB" sz="800" b="0" dirty="0">
                          <a:solidFill>
                            <a:srgbClr val="14316C"/>
                          </a:solidFill>
                          <a:effectLst/>
                        </a:rPr>
                        <a:t>/ Self-Instruction</a:t>
                      </a:r>
                      <a:endParaRPr lang="de-AT" sz="700" b="0" dirty="0">
                        <a:solidFill>
                          <a:srgbClr val="14316C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20" marR="7712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endParaRPr lang="de-AT" sz="800" b="0" dirty="0">
                        <a:solidFill>
                          <a:schemeClr val="tx2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20" marR="7712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441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r>
                        <a:rPr lang="de-AT" sz="800" b="0" noProof="0" dirty="0" err="1">
                          <a:solidFill>
                            <a:srgbClr val="14316C"/>
                          </a:solidFill>
                          <a:effectLst/>
                        </a:rPr>
                        <a:t>Dok</a:t>
                      </a:r>
                      <a:r>
                        <a:rPr lang="de-AT" sz="800" b="0" noProof="0" dirty="0">
                          <a:solidFill>
                            <a:srgbClr val="14316C"/>
                          </a:solidFill>
                          <a:effectLst/>
                        </a:rPr>
                        <a:t>-Eigne</a:t>
                      </a:r>
                      <a:r>
                        <a:rPr lang="en-GB" sz="800" b="0" dirty="0">
                          <a:solidFill>
                            <a:srgbClr val="14316C"/>
                          </a:solidFill>
                          <a:effectLst/>
                        </a:rPr>
                        <a:t>r / Doc- Owner</a:t>
                      </a:r>
                      <a:endParaRPr lang="de-AT" sz="800" b="0" dirty="0">
                        <a:solidFill>
                          <a:srgbClr val="14316C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20" marR="7712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endParaRPr lang="de-AT" sz="800" b="0" dirty="0">
                        <a:solidFill>
                          <a:schemeClr val="tx2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20" marR="7712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441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r>
                        <a:rPr lang="de-AT" sz="800" b="0" noProof="0" dirty="0">
                          <a:solidFill>
                            <a:srgbClr val="14316C"/>
                          </a:solidFill>
                          <a:effectLst/>
                        </a:rPr>
                        <a:t>Vorgesetzte</a:t>
                      </a:r>
                      <a:r>
                        <a:rPr lang="en-GB" sz="800" b="0" dirty="0">
                          <a:solidFill>
                            <a:srgbClr val="14316C"/>
                          </a:solidFill>
                          <a:effectLst/>
                        </a:rPr>
                        <a:t> / Supervisor</a:t>
                      </a:r>
                      <a:endParaRPr lang="de-AT" sz="800" b="0" dirty="0">
                        <a:solidFill>
                          <a:srgbClr val="14316C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20" marR="7712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endParaRPr lang="de-AT" sz="800" b="0" dirty="0">
                        <a:solidFill>
                          <a:schemeClr val="tx2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20" marR="7712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132" name="Tabelle 9"/>
          <p:cNvGraphicFramePr>
            <a:graphicFrameLocks noGrp="1"/>
          </p:cNvGraphicFramePr>
          <p:nvPr/>
        </p:nvGraphicFramePr>
        <p:xfrm>
          <a:off x="4414839" y="3178177"/>
          <a:ext cx="3077171" cy="936625"/>
        </p:xfrm>
        <a:graphic>
          <a:graphicData uri="http://schemas.openxmlformats.org/drawingml/2006/table">
            <a:tbl>
              <a:tblPr firstRow="1" firstCol="1" bandRow="1"/>
              <a:tblGrid>
                <a:gridCol w="3077171">
                  <a:extLst>
                    <a:ext uri="{9D8B030D-6E8A-4147-A177-3AD203B41FA5}"/>
                  </a:extLst>
                </a:gridCol>
              </a:tblGrid>
              <a:tr h="504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de-AT" sz="700" b="1" noProof="0" dirty="0">
                          <a:solidFill>
                            <a:srgbClr val="14316C"/>
                          </a:solidFill>
                          <a:effectLst/>
                        </a:rPr>
                        <a:t>Dieses Dokument ersetzt das</a:t>
                      </a:r>
                      <a:r>
                        <a:rPr lang="de-AT" sz="700" b="1" baseline="0" noProof="0" dirty="0">
                          <a:solidFill>
                            <a:srgbClr val="14316C"/>
                          </a:solidFill>
                          <a:effectLst/>
                        </a:rPr>
                        <a:t>(die) Dokument(e)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b="1" dirty="0">
                          <a:solidFill>
                            <a:srgbClr val="14316C"/>
                          </a:solidFill>
                          <a:effectLst/>
                        </a:rPr>
                        <a:t>This document replaces the following document(s)</a:t>
                      </a:r>
                      <a:endParaRPr lang="de-AT" sz="700" b="1" dirty="0">
                        <a:solidFill>
                          <a:srgbClr val="14316C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7123" marR="77123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1440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endParaRPr lang="de-AT" sz="700" b="0" dirty="0">
                        <a:solidFill>
                          <a:schemeClr val="tx2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23" marR="77123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/>
                </a:extLst>
              </a:tr>
              <a:tr h="1441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endParaRPr lang="de-AT" sz="800" b="0" dirty="0">
                        <a:solidFill>
                          <a:schemeClr val="tx2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23" marR="77123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/>
                </a:extLst>
              </a:tr>
              <a:tr h="1441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endParaRPr lang="de-AT" sz="800" b="0" dirty="0">
                        <a:solidFill>
                          <a:schemeClr val="tx2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7123" marR="77123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136" name="Tabelle 10"/>
          <p:cNvGraphicFramePr>
            <a:graphicFrameLocks noGrp="1"/>
          </p:cNvGraphicFramePr>
          <p:nvPr/>
        </p:nvGraphicFramePr>
        <p:xfrm>
          <a:off x="364331" y="4140200"/>
          <a:ext cx="9395818" cy="2192338"/>
        </p:xfrm>
        <a:graphic>
          <a:graphicData uri="http://schemas.openxmlformats.org/drawingml/2006/table">
            <a:tbl>
              <a:tblPr/>
              <a:tblGrid>
                <a:gridCol w="557580">
                  <a:extLst>
                    <a:ext uri="{9D8B030D-6E8A-4147-A177-3AD203B41FA5}"/>
                  </a:extLst>
                </a:gridCol>
                <a:gridCol w="225405">
                  <a:extLst>
                    <a:ext uri="{9D8B030D-6E8A-4147-A177-3AD203B41FA5}"/>
                  </a:extLst>
                </a:gridCol>
                <a:gridCol w="557580">
                  <a:extLst>
                    <a:ext uri="{9D8B030D-6E8A-4147-A177-3AD203B41FA5}"/>
                  </a:extLst>
                </a:gridCol>
                <a:gridCol w="225405">
                  <a:extLst>
                    <a:ext uri="{9D8B030D-6E8A-4147-A177-3AD203B41FA5}"/>
                  </a:extLst>
                </a:gridCol>
                <a:gridCol w="557580">
                  <a:extLst>
                    <a:ext uri="{9D8B030D-6E8A-4147-A177-3AD203B41FA5}"/>
                  </a:extLst>
                </a:gridCol>
                <a:gridCol w="225405">
                  <a:extLst>
                    <a:ext uri="{9D8B030D-6E8A-4147-A177-3AD203B41FA5}"/>
                  </a:extLst>
                </a:gridCol>
                <a:gridCol w="557580">
                  <a:extLst>
                    <a:ext uri="{9D8B030D-6E8A-4147-A177-3AD203B41FA5}"/>
                  </a:extLst>
                </a:gridCol>
                <a:gridCol w="225405">
                  <a:extLst>
                    <a:ext uri="{9D8B030D-6E8A-4147-A177-3AD203B41FA5}"/>
                  </a:extLst>
                </a:gridCol>
                <a:gridCol w="557580">
                  <a:extLst>
                    <a:ext uri="{9D8B030D-6E8A-4147-A177-3AD203B41FA5}"/>
                  </a:extLst>
                </a:gridCol>
                <a:gridCol w="225405">
                  <a:extLst>
                    <a:ext uri="{9D8B030D-6E8A-4147-A177-3AD203B41FA5}"/>
                  </a:extLst>
                </a:gridCol>
                <a:gridCol w="557580">
                  <a:extLst>
                    <a:ext uri="{9D8B030D-6E8A-4147-A177-3AD203B41FA5}"/>
                  </a:extLst>
                </a:gridCol>
                <a:gridCol w="225405">
                  <a:extLst>
                    <a:ext uri="{9D8B030D-6E8A-4147-A177-3AD203B41FA5}"/>
                  </a:extLst>
                </a:gridCol>
                <a:gridCol w="557580">
                  <a:extLst>
                    <a:ext uri="{9D8B030D-6E8A-4147-A177-3AD203B41FA5}"/>
                  </a:extLst>
                </a:gridCol>
                <a:gridCol w="225405">
                  <a:extLst>
                    <a:ext uri="{9D8B030D-6E8A-4147-A177-3AD203B41FA5}"/>
                  </a:extLst>
                </a:gridCol>
                <a:gridCol w="557580">
                  <a:extLst>
                    <a:ext uri="{9D8B030D-6E8A-4147-A177-3AD203B41FA5}"/>
                  </a:extLst>
                </a:gridCol>
                <a:gridCol w="225405">
                  <a:extLst>
                    <a:ext uri="{9D8B030D-6E8A-4147-A177-3AD203B41FA5}"/>
                  </a:extLst>
                </a:gridCol>
                <a:gridCol w="557580">
                  <a:extLst>
                    <a:ext uri="{9D8B030D-6E8A-4147-A177-3AD203B41FA5}"/>
                  </a:extLst>
                </a:gridCol>
                <a:gridCol w="225405">
                  <a:extLst>
                    <a:ext uri="{9D8B030D-6E8A-4147-A177-3AD203B41FA5}"/>
                  </a:extLst>
                </a:gridCol>
                <a:gridCol w="557580">
                  <a:extLst>
                    <a:ext uri="{9D8B030D-6E8A-4147-A177-3AD203B41FA5}"/>
                  </a:extLst>
                </a:gridCol>
                <a:gridCol w="225405">
                  <a:extLst>
                    <a:ext uri="{9D8B030D-6E8A-4147-A177-3AD203B41FA5}"/>
                  </a:extLst>
                </a:gridCol>
                <a:gridCol w="557580">
                  <a:extLst>
                    <a:ext uri="{9D8B030D-6E8A-4147-A177-3AD203B41FA5}"/>
                  </a:extLst>
                </a:gridCol>
                <a:gridCol w="225405">
                  <a:extLst>
                    <a:ext uri="{9D8B030D-6E8A-4147-A177-3AD203B41FA5}"/>
                  </a:extLst>
                </a:gridCol>
                <a:gridCol w="557580">
                  <a:extLst>
                    <a:ext uri="{9D8B030D-6E8A-4147-A177-3AD203B41FA5}"/>
                  </a:extLst>
                </a:gridCol>
                <a:gridCol w="225405">
                  <a:extLst>
                    <a:ext uri="{9D8B030D-6E8A-4147-A177-3AD203B41FA5}"/>
                  </a:extLst>
                </a:gridCol>
              </a:tblGrid>
              <a:tr h="152377">
                <a:tc gridSpan="2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b="1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Verteilung / Distribution</a:t>
                      </a:r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AT" sz="7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endParaRPr lang="de-AT" sz="7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066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1333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ALL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MD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TA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RP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QM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FM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PU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HR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GF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/>
                </a:extLst>
              </a:tr>
              <a:tr h="1333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MD-L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TA-L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RP-L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QM-L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FM-L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PU-L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HR-L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LG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/>
                </a:extLst>
              </a:tr>
              <a:tr h="1333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MP</a:t>
                      </a:r>
                      <a:endParaRPr lang="de-AT" sz="8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HSE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600" u="none" strike="noStrike" dirty="0" err="1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DocuMgmt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Service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600" u="none" strike="noStrike" kern="1200" dirty="0" err="1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Controllg</a:t>
                      </a:r>
                      <a:endParaRPr lang="de-AT" sz="6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 err="1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TechFM</a:t>
                      </a:r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baseline="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</a:t>
                      </a:r>
                      <a:r>
                        <a:rPr lang="de-AT" sz="600" u="none" strike="noStrike" dirty="0" err="1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Payroll</a:t>
                      </a:r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1333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MP-L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EAI </a:t>
                      </a:r>
                      <a:r>
                        <a:rPr lang="de-AT" sz="600" u="none" strike="noStrike" dirty="0" err="1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Coord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600" u="none" strike="noStrike" dirty="0" err="1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BussApps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kern="1200" dirty="0" err="1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Invoicing</a:t>
                      </a:r>
                      <a:r>
                        <a:rPr lang="de-AT" sz="6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 err="1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Wareh</a:t>
                      </a:r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err="1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DivL</a:t>
                      </a:r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333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RO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</a:t>
                      </a:r>
                      <a:endParaRPr lang="de-AT" sz="8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 </a:t>
                      </a:r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Auditors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600" u="none" strike="noStrike" dirty="0" err="1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MedAccIT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kern="1200" dirty="0" err="1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Accountg</a:t>
                      </a:r>
                      <a:r>
                        <a:rPr lang="de-AT" sz="6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Labor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Leads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333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RO-L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OP-L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 err="1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Cleaning</a:t>
                      </a:r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1333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7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RT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7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PHYS</a:t>
                      </a:r>
                      <a:endParaRPr lang="de-AT" sz="7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 err="1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Reception</a:t>
                      </a:r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b="0" i="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PEG   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333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RT-L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7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ELEC</a:t>
                      </a:r>
                      <a:endParaRPr lang="de-AT" sz="7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1333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CS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7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MECH</a:t>
                      </a:r>
                      <a:endParaRPr lang="de-AT" sz="7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1333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QM-MD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7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CTRL</a:t>
                      </a:r>
                      <a:endParaRPr lang="de-AT" sz="7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1428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MF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1333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QA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40494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1333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de-AT" sz="8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TA-GLs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de-AT" sz="8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andere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rowSpan="2"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904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other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gridSpan="6"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/>
                </a:extLst>
              </a:tr>
            </a:tbl>
          </a:graphicData>
        </a:graphic>
      </p:graphicFrame>
      <p:pic>
        <p:nvPicPr>
          <p:cNvPr id="137" name="Grafik 6" descr="headerim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2870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" name="Textfeld 22"/>
          <p:cNvSpPr txBox="1">
            <a:spLocks noChangeArrowheads="1"/>
          </p:cNvSpPr>
          <p:nvPr userDrawn="1"/>
        </p:nvSpPr>
        <p:spPr bwMode="auto">
          <a:xfrm>
            <a:off x="8761810" y="6591301"/>
            <a:ext cx="1014413" cy="10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0375" tIns="0" rIns="30375" bIns="0">
            <a:spAutoFit/>
          </a:bodyPr>
          <a:lstStyle>
            <a:lvl1pPr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defRPr/>
            </a:pPr>
            <a:r>
              <a:rPr kumimoji="0" lang="de-AT" altLang="en-US" sz="338" b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Zugrundeliegende Vorlage / tunderlying emplate. ZA000_10700_1310013, v11.0</a:t>
            </a:r>
          </a:p>
        </p:txBody>
      </p:sp>
      <p:sp>
        <p:nvSpPr>
          <p:cNvPr id="139" name="Textfeld 23"/>
          <p:cNvSpPr txBox="1">
            <a:spLocks noChangeArrowheads="1"/>
          </p:cNvSpPr>
          <p:nvPr userDrawn="1"/>
        </p:nvSpPr>
        <p:spPr bwMode="auto">
          <a:xfrm>
            <a:off x="300037" y="6562726"/>
            <a:ext cx="1594843" cy="19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0375" tIns="0" rIns="30375" bIns="0">
            <a:spAutoFit/>
          </a:bodyPr>
          <a:lstStyle>
            <a:lvl1pPr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kumimoji="0" lang="de-AT" altLang="en-US" sz="422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 effective documents in DMS are applicable. / Ausschließlich gültige Dokumente im DMS sind anwendbar.    </a:t>
            </a:r>
            <a:endParaRPr kumimoji="0" lang="de-AT" altLang="en-US" sz="338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40" name="Gerade Verbindung 27"/>
          <p:cNvCxnSpPr/>
          <p:nvPr userDrawn="1"/>
        </p:nvCxnSpPr>
        <p:spPr>
          <a:xfrm>
            <a:off x="8701088" y="6561140"/>
            <a:ext cx="0" cy="250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1" name="Picture 2" descr="C:\Users\nra\Desktop\mdc_plakette_13485_d1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3735" y="6496050"/>
            <a:ext cx="423266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2" name="Group 4"/>
          <p:cNvGrpSpPr>
            <a:grpSpLocks noChangeAspect="1"/>
          </p:cNvGrpSpPr>
          <p:nvPr userDrawn="1"/>
        </p:nvGrpSpPr>
        <p:grpSpPr bwMode="auto">
          <a:xfrm>
            <a:off x="5952531" y="404815"/>
            <a:ext cx="3807618" cy="720725"/>
            <a:chOff x="930" y="391"/>
            <a:chExt cx="3169" cy="674"/>
          </a:xfrm>
        </p:grpSpPr>
        <p:sp>
          <p:nvSpPr>
            <p:cNvPr id="143" name="AutoShape 3"/>
            <p:cNvSpPr>
              <a:spLocks noChangeAspect="1" noChangeArrowheads="1" noTextEdit="1"/>
            </p:cNvSpPr>
            <p:nvPr/>
          </p:nvSpPr>
          <p:spPr bwMode="auto">
            <a:xfrm>
              <a:off x="930" y="391"/>
              <a:ext cx="3169" cy="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kumimoji="0" lang="en-US" sz="3375" b="1" smtClean="0">
                <a:solidFill>
                  <a:srgbClr val="112359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144" name="Rectangle 5"/>
            <p:cNvSpPr>
              <a:spLocks noChangeArrowheads="1"/>
            </p:cNvSpPr>
            <p:nvPr/>
          </p:nvSpPr>
          <p:spPr bwMode="auto">
            <a:xfrm>
              <a:off x="930" y="391"/>
              <a:ext cx="3169" cy="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4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4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4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4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4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kumimoji="0" lang="de-AT" altLang="en-US" sz="1519" b="0" smtClean="0">
                <a:solidFill>
                  <a:srgbClr val="112359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45" name="Freeform 6"/>
            <p:cNvSpPr>
              <a:spLocks/>
            </p:cNvSpPr>
            <p:nvPr/>
          </p:nvSpPr>
          <p:spPr bwMode="auto">
            <a:xfrm>
              <a:off x="1160" y="970"/>
              <a:ext cx="2680" cy="95"/>
            </a:xfrm>
            <a:custGeom>
              <a:avLst/>
              <a:gdLst>
                <a:gd name="T0" fmla="*/ 165 w 5360"/>
                <a:gd name="T1" fmla="*/ 0 h 191"/>
                <a:gd name="T2" fmla="*/ 166 w 5360"/>
                <a:gd name="T3" fmla="*/ 0 h 191"/>
                <a:gd name="T4" fmla="*/ 167 w 5360"/>
                <a:gd name="T5" fmla="*/ 0 h 191"/>
                <a:gd name="T6" fmla="*/ 167 w 5360"/>
                <a:gd name="T7" fmla="*/ 1 h 191"/>
                <a:gd name="T8" fmla="*/ 168 w 5360"/>
                <a:gd name="T9" fmla="*/ 2 h 191"/>
                <a:gd name="T10" fmla="*/ 168 w 5360"/>
                <a:gd name="T11" fmla="*/ 3 h 191"/>
                <a:gd name="T12" fmla="*/ 168 w 5360"/>
                <a:gd name="T13" fmla="*/ 3 h 191"/>
                <a:gd name="T14" fmla="*/ 167 w 5360"/>
                <a:gd name="T15" fmla="*/ 4 h 191"/>
                <a:gd name="T16" fmla="*/ 167 w 5360"/>
                <a:gd name="T17" fmla="*/ 5 h 191"/>
                <a:gd name="T18" fmla="*/ 166 w 5360"/>
                <a:gd name="T19" fmla="*/ 5 h 191"/>
                <a:gd name="T20" fmla="*/ 165 w 5360"/>
                <a:gd name="T21" fmla="*/ 5 h 191"/>
                <a:gd name="T22" fmla="*/ 164 w 5360"/>
                <a:gd name="T23" fmla="*/ 5 h 191"/>
                <a:gd name="T24" fmla="*/ 163 w 5360"/>
                <a:gd name="T25" fmla="*/ 5 h 191"/>
                <a:gd name="T26" fmla="*/ 163 w 5360"/>
                <a:gd name="T27" fmla="*/ 4 h 191"/>
                <a:gd name="T28" fmla="*/ 162 w 5360"/>
                <a:gd name="T29" fmla="*/ 3 h 191"/>
                <a:gd name="T30" fmla="*/ 0 w 5360"/>
                <a:gd name="T31" fmla="*/ 3 h 191"/>
                <a:gd name="T32" fmla="*/ 162 w 5360"/>
                <a:gd name="T33" fmla="*/ 2 h 191"/>
                <a:gd name="T34" fmla="*/ 163 w 5360"/>
                <a:gd name="T35" fmla="*/ 1 h 191"/>
                <a:gd name="T36" fmla="*/ 163 w 5360"/>
                <a:gd name="T37" fmla="*/ 0 h 191"/>
                <a:gd name="T38" fmla="*/ 164 w 5360"/>
                <a:gd name="T39" fmla="*/ 0 h 191"/>
                <a:gd name="T40" fmla="*/ 165 w 5360"/>
                <a:gd name="T41" fmla="*/ 0 h 19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360" h="191">
                  <a:moveTo>
                    <a:pt x="5266" y="0"/>
                  </a:moveTo>
                  <a:lnTo>
                    <a:pt x="5295" y="6"/>
                  </a:lnTo>
                  <a:lnTo>
                    <a:pt x="5322" y="20"/>
                  </a:lnTo>
                  <a:lnTo>
                    <a:pt x="5343" y="41"/>
                  </a:lnTo>
                  <a:lnTo>
                    <a:pt x="5357" y="66"/>
                  </a:lnTo>
                  <a:lnTo>
                    <a:pt x="5360" y="97"/>
                  </a:lnTo>
                  <a:lnTo>
                    <a:pt x="5357" y="126"/>
                  </a:lnTo>
                  <a:lnTo>
                    <a:pt x="5343" y="152"/>
                  </a:lnTo>
                  <a:lnTo>
                    <a:pt x="5322" y="174"/>
                  </a:lnTo>
                  <a:lnTo>
                    <a:pt x="5295" y="187"/>
                  </a:lnTo>
                  <a:lnTo>
                    <a:pt x="5266" y="191"/>
                  </a:lnTo>
                  <a:lnTo>
                    <a:pt x="5236" y="187"/>
                  </a:lnTo>
                  <a:lnTo>
                    <a:pt x="5209" y="172"/>
                  </a:lnTo>
                  <a:lnTo>
                    <a:pt x="5190" y="151"/>
                  </a:lnTo>
                  <a:lnTo>
                    <a:pt x="5176" y="126"/>
                  </a:lnTo>
                  <a:lnTo>
                    <a:pt x="0" y="99"/>
                  </a:lnTo>
                  <a:lnTo>
                    <a:pt x="5176" y="66"/>
                  </a:lnTo>
                  <a:lnTo>
                    <a:pt x="5190" y="41"/>
                  </a:lnTo>
                  <a:lnTo>
                    <a:pt x="5211" y="20"/>
                  </a:lnTo>
                  <a:lnTo>
                    <a:pt x="5236" y="6"/>
                  </a:lnTo>
                  <a:lnTo>
                    <a:pt x="5266" y="0"/>
                  </a:lnTo>
                  <a:close/>
                </a:path>
              </a:pathLst>
            </a:cu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kumimoji="0" lang="en-US" sz="3375" b="1" smtClean="0">
                <a:solidFill>
                  <a:srgbClr val="112359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146" name="Freeform 7"/>
            <p:cNvSpPr>
              <a:spLocks/>
            </p:cNvSpPr>
            <p:nvPr/>
          </p:nvSpPr>
          <p:spPr bwMode="auto">
            <a:xfrm>
              <a:off x="3775" y="392"/>
              <a:ext cx="324" cy="380"/>
            </a:xfrm>
            <a:custGeom>
              <a:avLst/>
              <a:gdLst>
                <a:gd name="T0" fmla="*/ 17 w 647"/>
                <a:gd name="T1" fmla="*/ 0 h 761"/>
                <a:gd name="T2" fmla="*/ 17 w 647"/>
                <a:gd name="T3" fmla="*/ 0 h 761"/>
                <a:gd name="T4" fmla="*/ 17 w 647"/>
                <a:gd name="T5" fmla="*/ 0 h 761"/>
                <a:gd name="T6" fmla="*/ 17 w 647"/>
                <a:gd name="T7" fmla="*/ 1 h 761"/>
                <a:gd name="T8" fmla="*/ 17 w 647"/>
                <a:gd name="T9" fmla="*/ 2 h 761"/>
                <a:gd name="T10" fmla="*/ 17 w 647"/>
                <a:gd name="T11" fmla="*/ 3 h 761"/>
                <a:gd name="T12" fmla="*/ 18 w 647"/>
                <a:gd name="T13" fmla="*/ 4 h 761"/>
                <a:gd name="T14" fmla="*/ 18 w 647"/>
                <a:gd name="T15" fmla="*/ 5 h 761"/>
                <a:gd name="T16" fmla="*/ 18 w 647"/>
                <a:gd name="T17" fmla="*/ 7 h 761"/>
                <a:gd name="T18" fmla="*/ 18 w 647"/>
                <a:gd name="T19" fmla="*/ 8 h 761"/>
                <a:gd name="T20" fmla="*/ 19 w 647"/>
                <a:gd name="T21" fmla="*/ 10 h 761"/>
                <a:gd name="T22" fmla="*/ 19 w 647"/>
                <a:gd name="T23" fmla="*/ 12 h 761"/>
                <a:gd name="T24" fmla="*/ 19 w 647"/>
                <a:gd name="T25" fmla="*/ 13 h 761"/>
                <a:gd name="T26" fmla="*/ 20 w 647"/>
                <a:gd name="T27" fmla="*/ 15 h 761"/>
                <a:gd name="T28" fmla="*/ 20 w 647"/>
                <a:gd name="T29" fmla="*/ 17 h 761"/>
                <a:gd name="T30" fmla="*/ 20 w 647"/>
                <a:gd name="T31" fmla="*/ 18 h 761"/>
                <a:gd name="T32" fmla="*/ 20 w 647"/>
                <a:gd name="T33" fmla="*/ 19 h 761"/>
                <a:gd name="T34" fmla="*/ 20 w 647"/>
                <a:gd name="T35" fmla="*/ 20 h 761"/>
                <a:gd name="T36" fmla="*/ 21 w 647"/>
                <a:gd name="T37" fmla="*/ 21 h 761"/>
                <a:gd name="T38" fmla="*/ 21 w 647"/>
                <a:gd name="T39" fmla="*/ 21 h 761"/>
                <a:gd name="T40" fmla="*/ 21 w 647"/>
                <a:gd name="T41" fmla="*/ 22 h 761"/>
                <a:gd name="T42" fmla="*/ 4 w 647"/>
                <a:gd name="T43" fmla="*/ 23 h 761"/>
                <a:gd name="T44" fmla="*/ 4 w 647"/>
                <a:gd name="T45" fmla="*/ 23 h 761"/>
                <a:gd name="T46" fmla="*/ 3 w 647"/>
                <a:gd name="T47" fmla="*/ 23 h 761"/>
                <a:gd name="T48" fmla="*/ 3 w 647"/>
                <a:gd name="T49" fmla="*/ 22 h 761"/>
                <a:gd name="T50" fmla="*/ 3 w 647"/>
                <a:gd name="T51" fmla="*/ 21 h 761"/>
                <a:gd name="T52" fmla="*/ 3 w 647"/>
                <a:gd name="T53" fmla="*/ 19 h 761"/>
                <a:gd name="T54" fmla="*/ 3 w 647"/>
                <a:gd name="T55" fmla="*/ 18 h 761"/>
                <a:gd name="T56" fmla="*/ 3 w 647"/>
                <a:gd name="T57" fmla="*/ 16 h 761"/>
                <a:gd name="T58" fmla="*/ 2 w 647"/>
                <a:gd name="T59" fmla="*/ 14 h 761"/>
                <a:gd name="T60" fmla="*/ 2 w 647"/>
                <a:gd name="T61" fmla="*/ 12 h 761"/>
                <a:gd name="T62" fmla="*/ 2 w 647"/>
                <a:gd name="T63" fmla="*/ 10 h 761"/>
                <a:gd name="T64" fmla="*/ 2 w 647"/>
                <a:gd name="T65" fmla="*/ 9 h 761"/>
                <a:gd name="T66" fmla="*/ 1 w 647"/>
                <a:gd name="T67" fmla="*/ 7 h 761"/>
                <a:gd name="T68" fmla="*/ 1 w 647"/>
                <a:gd name="T69" fmla="*/ 5 h 761"/>
                <a:gd name="T70" fmla="*/ 1 w 647"/>
                <a:gd name="T71" fmla="*/ 4 h 761"/>
                <a:gd name="T72" fmla="*/ 1 w 647"/>
                <a:gd name="T73" fmla="*/ 3 h 761"/>
                <a:gd name="T74" fmla="*/ 1 w 647"/>
                <a:gd name="T75" fmla="*/ 2 h 761"/>
                <a:gd name="T76" fmla="*/ 1 w 647"/>
                <a:gd name="T77" fmla="*/ 1 h 761"/>
                <a:gd name="T78" fmla="*/ 0 w 647"/>
                <a:gd name="T79" fmla="*/ 1 h 761"/>
                <a:gd name="T80" fmla="*/ 0 w 647"/>
                <a:gd name="T81" fmla="*/ 0 h 761"/>
                <a:gd name="T82" fmla="*/ 1 w 647"/>
                <a:gd name="T83" fmla="*/ 0 h 761"/>
                <a:gd name="T84" fmla="*/ 1 w 647"/>
                <a:gd name="T85" fmla="*/ 0 h 761"/>
                <a:gd name="T86" fmla="*/ 2 w 647"/>
                <a:gd name="T87" fmla="*/ 0 h 761"/>
                <a:gd name="T88" fmla="*/ 3 w 647"/>
                <a:gd name="T89" fmla="*/ 0 h 761"/>
                <a:gd name="T90" fmla="*/ 4 w 647"/>
                <a:gd name="T91" fmla="*/ 0 h 761"/>
                <a:gd name="T92" fmla="*/ 5 w 647"/>
                <a:gd name="T93" fmla="*/ 0 h 761"/>
                <a:gd name="T94" fmla="*/ 7 w 647"/>
                <a:gd name="T95" fmla="*/ 0 h 761"/>
                <a:gd name="T96" fmla="*/ 8 w 647"/>
                <a:gd name="T97" fmla="*/ 0 h 761"/>
                <a:gd name="T98" fmla="*/ 10 w 647"/>
                <a:gd name="T99" fmla="*/ 0 h 761"/>
                <a:gd name="T100" fmla="*/ 11 w 647"/>
                <a:gd name="T101" fmla="*/ 0 h 761"/>
                <a:gd name="T102" fmla="*/ 13 w 647"/>
                <a:gd name="T103" fmla="*/ 0 h 761"/>
                <a:gd name="T104" fmla="*/ 14 w 647"/>
                <a:gd name="T105" fmla="*/ 0 h 761"/>
                <a:gd name="T106" fmla="*/ 15 w 647"/>
                <a:gd name="T107" fmla="*/ 0 h 761"/>
                <a:gd name="T108" fmla="*/ 16 w 647"/>
                <a:gd name="T109" fmla="*/ 0 h 761"/>
                <a:gd name="T110" fmla="*/ 16 w 647"/>
                <a:gd name="T111" fmla="*/ 0 h 761"/>
                <a:gd name="T112" fmla="*/ 17 w 647"/>
                <a:gd name="T113" fmla="*/ 0 h 76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47" h="761">
                  <a:moveTo>
                    <a:pt x="514" y="0"/>
                  </a:moveTo>
                  <a:lnTo>
                    <a:pt x="514" y="6"/>
                  </a:lnTo>
                  <a:lnTo>
                    <a:pt x="518" y="19"/>
                  </a:lnTo>
                  <a:lnTo>
                    <a:pt x="524" y="40"/>
                  </a:lnTo>
                  <a:lnTo>
                    <a:pt x="530" y="69"/>
                  </a:lnTo>
                  <a:lnTo>
                    <a:pt x="538" y="104"/>
                  </a:lnTo>
                  <a:lnTo>
                    <a:pt x="547" y="142"/>
                  </a:lnTo>
                  <a:lnTo>
                    <a:pt x="557" y="187"/>
                  </a:lnTo>
                  <a:lnTo>
                    <a:pt x="566" y="235"/>
                  </a:lnTo>
                  <a:lnTo>
                    <a:pt x="576" y="283"/>
                  </a:lnTo>
                  <a:lnTo>
                    <a:pt x="587" y="337"/>
                  </a:lnTo>
                  <a:lnTo>
                    <a:pt x="597" y="391"/>
                  </a:lnTo>
                  <a:lnTo>
                    <a:pt x="605" y="445"/>
                  </a:lnTo>
                  <a:lnTo>
                    <a:pt x="614" y="497"/>
                  </a:lnTo>
                  <a:lnTo>
                    <a:pt x="622" y="545"/>
                  </a:lnTo>
                  <a:lnTo>
                    <a:pt x="630" y="589"/>
                  </a:lnTo>
                  <a:lnTo>
                    <a:pt x="635" y="628"/>
                  </a:lnTo>
                  <a:lnTo>
                    <a:pt x="639" y="658"/>
                  </a:lnTo>
                  <a:lnTo>
                    <a:pt x="643" y="683"/>
                  </a:lnTo>
                  <a:lnTo>
                    <a:pt x="645" y="699"/>
                  </a:lnTo>
                  <a:lnTo>
                    <a:pt x="647" y="705"/>
                  </a:lnTo>
                  <a:lnTo>
                    <a:pt x="98" y="761"/>
                  </a:lnTo>
                  <a:lnTo>
                    <a:pt x="98" y="755"/>
                  </a:lnTo>
                  <a:lnTo>
                    <a:pt x="96" y="737"/>
                  </a:lnTo>
                  <a:lnTo>
                    <a:pt x="92" y="709"/>
                  </a:lnTo>
                  <a:lnTo>
                    <a:pt x="88" y="672"/>
                  </a:lnTo>
                  <a:lnTo>
                    <a:pt x="82" y="628"/>
                  </a:lnTo>
                  <a:lnTo>
                    <a:pt x="77" y="579"/>
                  </a:lnTo>
                  <a:lnTo>
                    <a:pt x="71" y="524"/>
                  </a:lnTo>
                  <a:lnTo>
                    <a:pt x="63" y="466"/>
                  </a:lnTo>
                  <a:lnTo>
                    <a:pt x="55" y="406"/>
                  </a:lnTo>
                  <a:lnTo>
                    <a:pt x="48" y="348"/>
                  </a:lnTo>
                  <a:lnTo>
                    <a:pt x="40" y="289"/>
                  </a:lnTo>
                  <a:lnTo>
                    <a:pt x="32" y="233"/>
                  </a:lnTo>
                  <a:lnTo>
                    <a:pt x="25" y="185"/>
                  </a:lnTo>
                  <a:lnTo>
                    <a:pt x="19" y="142"/>
                  </a:lnTo>
                  <a:lnTo>
                    <a:pt x="11" y="104"/>
                  </a:lnTo>
                  <a:lnTo>
                    <a:pt x="7" y="73"/>
                  </a:lnTo>
                  <a:lnTo>
                    <a:pt x="4" y="50"/>
                  </a:lnTo>
                  <a:lnTo>
                    <a:pt x="0" y="35"/>
                  </a:lnTo>
                  <a:lnTo>
                    <a:pt x="0" y="31"/>
                  </a:lnTo>
                  <a:lnTo>
                    <a:pt x="4" y="29"/>
                  </a:lnTo>
                  <a:lnTo>
                    <a:pt x="19" y="29"/>
                  </a:lnTo>
                  <a:lnTo>
                    <a:pt x="40" y="29"/>
                  </a:lnTo>
                  <a:lnTo>
                    <a:pt x="69" y="27"/>
                  </a:lnTo>
                  <a:lnTo>
                    <a:pt x="105" y="25"/>
                  </a:lnTo>
                  <a:lnTo>
                    <a:pt x="150" y="21"/>
                  </a:lnTo>
                  <a:lnTo>
                    <a:pt x="196" y="19"/>
                  </a:lnTo>
                  <a:lnTo>
                    <a:pt x="246" y="17"/>
                  </a:lnTo>
                  <a:lnTo>
                    <a:pt x="296" y="13"/>
                  </a:lnTo>
                  <a:lnTo>
                    <a:pt x="344" y="11"/>
                  </a:lnTo>
                  <a:lnTo>
                    <a:pt x="388" y="8"/>
                  </a:lnTo>
                  <a:lnTo>
                    <a:pt x="430" y="6"/>
                  </a:lnTo>
                  <a:lnTo>
                    <a:pt x="465" y="4"/>
                  </a:lnTo>
                  <a:lnTo>
                    <a:pt x="491" y="2"/>
                  </a:lnTo>
                  <a:lnTo>
                    <a:pt x="507" y="2"/>
                  </a:lnTo>
                  <a:lnTo>
                    <a:pt x="514" y="0"/>
                  </a:lnTo>
                  <a:close/>
                </a:path>
              </a:pathLst>
            </a:custGeom>
            <a:solidFill>
              <a:srgbClr val="0033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kumimoji="0" lang="en-US" sz="3375" b="1" smtClean="0">
                <a:solidFill>
                  <a:srgbClr val="112359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147" name="Freeform 8"/>
            <p:cNvSpPr>
              <a:spLocks/>
            </p:cNvSpPr>
            <p:nvPr/>
          </p:nvSpPr>
          <p:spPr bwMode="auto">
            <a:xfrm>
              <a:off x="3826" y="439"/>
              <a:ext cx="211" cy="193"/>
            </a:xfrm>
            <a:custGeom>
              <a:avLst/>
              <a:gdLst>
                <a:gd name="T0" fmla="*/ 11 w 420"/>
                <a:gd name="T1" fmla="*/ 1 h 386"/>
                <a:gd name="T2" fmla="*/ 12 w 420"/>
                <a:gd name="T3" fmla="*/ 2 h 386"/>
                <a:gd name="T4" fmla="*/ 12 w 420"/>
                <a:gd name="T5" fmla="*/ 4 h 386"/>
                <a:gd name="T6" fmla="*/ 13 w 420"/>
                <a:gd name="T7" fmla="*/ 6 h 386"/>
                <a:gd name="T8" fmla="*/ 13 w 420"/>
                <a:gd name="T9" fmla="*/ 8 h 386"/>
                <a:gd name="T10" fmla="*/ 13 w 420"/>
                <a:gd name="T11" fmla="*/ 10 h 386"/>
                <a:gd name="T12" fmla="*/ 14 w 420"/>
                <a:gd name="T13" fmla="*/ 11 h 386"/>
                <a:gd name="T14" fmla="*/ 10 w 420"/>
                <a:gd name="T15" fmla="*/ 12 h 386"/>
                <a:gd name="T16" fmla="*/ 10 w 420"/>
                <a:gd name="T17" fmla="*/ 11 h 386"/>
                <a:gd name="T18" fmla="*/ 9 w 420"/>
                <a:gd name="T19" fmla="*/ 10 h 386"/>
                <a:gd name="T20" fmla="*/ 7 w 420"/>
                <a:gd name="T21" fmla="*/ 9 h 386"/>
                <a:gd name="T22" fmla="*/ 7 w 420"/>
                <a:gd name="T23" fmla="*/ 8 h 386"/>
                <a:gd name="T24" fmla="*/ 6 w 420"/>
                <a:gd name="T25" fmla="*/ 7 h 386"/>
                <a:gd name="T26" fmla="*/ 5 w 420"/>
                <a:gd name="T27" fmla="*/ 6 h 386"/>
                <a:gd name="T28" fmla="*/ 5 w 420"/>
                <a:gd name="T29" fmla="*/ 6 h 386"/>
                <a:gd name="T30" fmla="*/ 5 w 420"/>
                <a:gd name="T31" fmla="*/ 7 h 386"/>
                <a:gd name="T32" fmla="*/ 6 w 420"/>
                <a:gd name="T33" fmla="*/ 9 h 386"/>
                <a:gd name="T34" fmla="*/ 6 w 420"/>
                <a:gd name="T35" fmla="*/ 11 h 386"/>
                <a:gd name="T36" fmla="*/ 6 w 420"/>
                <a:gd name="T37" fmla="*/ 12 h 386"/>
                <a:gd name="T38" fmla="*/ 6 w 420"/>
                <a:gd name="T39" fmla="*/ 12 h 386"/>
                <a:gd name="T40" fmla="*/ 5 w 420"/>
                <a:gd name="T41" fmla="*/ 12 h 386"/>
                <a:gd name="T42" fmla="*/ 3 w 420"/>
                <a:gd name="T43" fmla="*/ 12 h 386"/>
                <a:gd name="T44" fmla="*/ 2 w 420"/>
                <a:gd name="T45" fmla="*/ 13 h 386"/>
                <a:gd name="T46" fmla="*/ 2 w 420"/>
                <a:gd name="T47" fmla="*/ 12 h 386"/>
                <a:gd name="T48" fmla="*/ 2 w 420"/>
                <a:gd name="T49" fmla="*/ 11 h 386"/>
                <a:gd name="T50" fmla="*/ 2 w 420"/>
                <a:gd name="T51" fmla="*/ 9 h 386"/>
                <a:gd name="T52" fmla="*/ 1 w 420"/>
                <a:gd name="T53" fmla="*/ 7 h 386"/>
                <a:gd name="T54" fmla="*/ 1 w 420"/>
                <a:gd name="T55" fmla="*/ 5 h 386"/>
                <a:gd name="T56" fmla="*/ 1 w 420"/>
                <a:gd name="T57" fmla="*/ 3 h 386"/>
                <a:gd name="T58" fmla="*/ 1 w 420"/>
                <a:gd name="T59" fmla="*/ 1 h 386"/>
                <a:gd name="T60" fmla="*/ 4 w 420"/>
                <a:gd name="T61" fmla="*/ 1 h 386"/>
                <a:gd name="T62" fmla="*/ 5 w 420"/>
                <a:gd name="T63" fmla="*/ 1 h 386"/>
                <a:gd name="T64" fmla="*/ 5 w 420"/>
                <a:gd name="T65" fmla="*/ 2 h 386"/>
                <a:gd name="T66" fmla="*/ 6 w 420"/>
                <a:gd name="T67" fmla="*/ 3 h 386"/>
                <a:gd name="T68" fmla="*/ 8 w 420"/>
                <a:gd name="T69" fmla="*/ 5 h 386"/>
                <a:gd name="T70" fmla="*/ 8 w 420"/>
                <a:gd name="T71" fmla="*/ 6 h 386"/>
                <a:gd name="T72" fmla="*/ 9 w 420"/>
                <a:gd name="T73" fmla="*/ 6 h 386"/>
                <a:gd name="T74" fmla="*/ 9 w 420"/>
                <a:gd name="T75" fmla="*/ 6 h 386"/>
                <a:gd name="T76" fmla="*/ 9 w 420"/>
                <a:gd name="T77" fmla="*/ 5 h 386"/>
                <a:gd name="T78" fmla="*/ 9 w 420"/>
                <a:gd name="T79" fmla="*/ 4 h 386"/>
                <a:gd name="T80" fmla="*/ 8 w 420"/>
                <a:gd name="T81" fmla="*/ 2 h 386"/>
                <a:gd name="T82" fmla="*/ 8 w 420"/>
                <a:gd name="T83" fmla="*/ 1 h 386"/>
                <a:gd name="T84" fmla="*/ 8 w 420"/>
                <a:gd name="T85" fmla="*/ 1 h 38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20" h="386">
                  <a:moveTo>
                    <a:pt x="349" y="0"/>
                  </a:moveTo>
                  <a:lnTo>
                    <a:pt x="351" y="6"/>
                  </a:lnTo>
                  <a:lnTo>
                    <a:pt x="355" y="20"/>
                  </a:lnTo>
                  <a:lnTo>
                    <a:pt x="359" y="41"/>
                  </a:lnTo>
                  <a:lnTo>
                    <a:pt x="366" y="68"/>
                  </a:lnTo>
                  <a:lnTo>
                    <a:pt x="374" y="100"/>
                  </a:lnTo>
                  <a:lnTo>
                    <a:pt x="382" y="137"/>
                  </a:lnTo>
                  <a:lnTo>
                    <a:pt x="390" y="174"/>
                  </a:lnTo>
                  <a:lnTo>
                    <a:pt x="397" y="212"/>
                  </a:lnTo>
                  <a:lnTo>
                    <a:pt x="403" y="249"/>
                  </a:lnTo>
                  <a:lnTo>
                    <a:pt x="409" y="282"/>
                  </a:lnTo>
                  <a:lnTo>
                    <a:pt x="413" y="310"/>
                  </a:lnTo>
                  <a:lnTo>
                    <a:pt x="416" y="334"/>
                  </a:lnTo>
                  <a:lnTo>
                    <a:pt x="418" y="347"/>
                  </a:lnTo>
                  <a:lnTo>
                    <a:pt x="420" y="353"/>
                  </a:lnTo>
                  <a:lnTo>
                    <a:pt x="299" y="362"/>
                  </a:lnTo>
                  <a:lnTo>
                    <a:pt x="297" y="359"/>
                  </a:lnTo>
                  <a:lnTo>
                    <a:pt x="290" y="349"/>
                  </a:lnTo>
                  <a:lnTo>
                    <a:pt x="276" y="332"/>
                  </a:lnTo>
                  <a:lnTo>
                    <a:pt x="261" y="312"/>
                  </a:lnTo>
                  <a:lnTo>
                    <a:pt x="242" y="289"/>
                  </a:lnTo>
                  <a:lnTo>
                    <a:pt x="222" y="264"/>
                  </a:lnTo>
                  <a:lnTo>
                    <a:pt x="209" y="249"/>
                  </a:lnTo>
                  <a:lnTo>
                    <a:pt x="194" y="230"/>
                  </a:lnTo>
                  <a:lnTo>
                    <a:pt x="178" y="210"/>
                  </a:lnTo>
                  <a:lnTo>
                    <a:pt x="165" y="195"/>
                  </a:lnTo>
                  <a:lnTo>
                    <a:pt x="153" y="179"/>
                  </a:lnTo>
                  <a:lnTo>
                    <a:pt x="146" y="170"/>
                  </a:lnTo>
                  <a:lnTo>
                    <a:pt x="144" y="168"/>
                  </a:lnTo>
                  <a:lnTo>
                    <a:pt x="144" y="174"/>
                  </a:lnTo>
                  <a:lnTo>
                    <a:pt x="148" y="189"/>
                  </a:lnTo>
                  <a:lnTo>
                    <a:pt x="151" y="214"/>
                  </a:lnTo>
                  <a:lnTo>
                    <a:pt x="155" y="243"/>
                  </a:lnTo>
                  <a:lnTo>
                    <a:pt x="161" y="276"/>
                  </a:lnTo>
                  <a:lnTo>
                    <a:pt x="165" y="305"/>
                  </a:lnTo>
                  <a:lnTo>
                    <a:pt x="169" y="332"/>
                  </a:lnTo>
                  <a:lnTo>
                    <a:pt x="172" y="355"/>
                  </a:lnTo>
                  <a:lnTo>
                    <a:pt x="174" y="368"/>
                  </a:lnTo>
                  <a:lnTo>
                    <a:pt x="174" y="374"/>
                  </a:lnTo>
                  <a:lnTo>
                    <a:pt x="169" y="374"/>
                  </a:lnTo>
                  <a:lnTo>
                    <a:pt x="153" y="376"/>
                  </a:lnTo>
                  <a:lnTo>
                    <a:pt x="132" y="378"/>
                  </a:lnTo>
                  <a:lnTo>
                    <a:pt x="107" y="380"/>
                  </a:lnTo>
                  <a:lnTo>
                    <a:pt x="88" y="382"/>
                  </a:lnTo>
                  <a:lnTo>
                    <a:pt x="71" y="384"/>
                  </a:lnTo>
                  <a:lnTo>
                    <a:pt x="59" y="386"/>
                  </a:lnTo>
                  <a:lnTo>
                    <a:pt x="55" y="386"/>
                  </a:lnTo>
                  <a:lnTo>
                    <a:pt x="53" y="380"/>
                  </a:lnTo>
                  <a:lnTo>
                    <a:pt x="51" y="366"/>
                  </a:lnTo>
                  <a:lnTo>
                    <a:pt x="50" y="343"/>
                  </a:lnTo>
                  <a:lnTo>
                    <a:pt x="46" y="316"/>
                  </a:lnTo>
                  <a:lnTo>
                    <a:pt x="40" y="283"/>
                  </a:lnTo>
                  <a:lnTo>
                    <a:pt x="36" y="247"/>
                  </a:lnTo>
                  <a:lnTo>
                    <a:pt x="30" y="208"/>
                  </a:lnTo>
                  <a:lnTo>
                    <a:pt x="25" y="170"/>
                  </a:lnTo>
                  <a:lnTo>
                    <a:pt x="17" y="133"/>
                  </a:lnTo>
                  <a:lnTo>
                    <a:pt x="11" y="99"/>
                  </a:lnTo>
                  <a:lnTo>
                    <a:pt x="7" y="70"/>
                  </a:lnTo>
                  <a:lnTo>
                    <a:pt x="3" y="47"/>
                  </a:lnTo>
                  <a:lnTo>
                    <a:pt x="2" y="31"/>
                  </a:lnTo>
                  <a:lnTo>
                    <a:pt x="0" y="25"/>
                  </a:lnTo>
                  <a:lnTo>
                    <a:pt x="124" y="18"/>
                  </a:lnTo>
                  <a:lnTo>
                    <a:pt x="126" y="20"/>
                  </a:lnTo>
                  <a:lnTo>
                    <a:pt x="134" y="27"/>
                  </a:lnTo>
                  <a:lnTo>
                    <a:pt x="144" y="41"/>
                  </a:lnTo>
                  <a:lnTo>
                    <a:pt x="157" y="56"/>
                  </a:lnTo>
                  <a:lnTo>
                    <a:pt x="172" y="74"/>
                  </a:lnTo>
                  <a:lnTo>
                    <a:pt x="190" y="93"/>
                  </a:lnTo>
                  <a:lnTo>
                    <a:pt x="207" y="114"/>
                  </a:lnTo>
                  <a:lnTo>
                    <a:pt x="224" y="133"/>
                  </a:lnTo>
                  <a:lnTo>
                    <a:pt x="240" y="152"/>
                  </a:lnTo>
                  <a:lnTo>
                    <a:pt x="253" y="168"/>
                  </a:lnTo>
                  <a:lnTo>
                    <a:pt x="265" y="181"/>
                  </a:lnTo>
                  <a:lnTo>
                    <a:pt x="272" y="189"/>
                  </a:lnTo>
                  <a:lnTo>
                    <a:pt x="274" y="193"/>
                  </a:lnTo>
                  <a:lnTo>
                    <a:pt x="274" y="187"/>
                  </a:lnTo>
                  <a:lnTo>
                    <a:pt x="272" y="176"/>
                  </a:lnTo>
                  <a:lnTo>
                    <a:pt x="269" y="156"/>
                  </a:lnTo>
                  <a:lnTo>
                    <a:pt x="265" y="135"/>
                  </a:lnTo>
                  <a:lnTo>
                    <a:pt x="259" y="110"/>
                  </a:lnTo>
                  <a:lnTo>
                    <a:pt x="253" y="83"/>
                  </a:lnTo>
                  <a:lnTo>
                    <a:pt x="249" y="60"/>
                  </a:lnTo>
                  <a:lnTo>
                    <a:pt x="245" y="41"/>
                  </a:lnTo>
                  <a:lnTo>
                    <a:pt x="242" y="23"/>
                  </a:lnTo>
                  <a:lnTo>
                    <a:pt x="240" y="14"/>
                  </a:lnTo>
                  <a:lnTo>
                    <a:pt x="238" y="10"/>
                  </a:lnTo>
                  <a:lnTo>
                    <a:pt x="349" y="0"/>
                  </a:lnTo>
                  <a:close/>
                </a:path>
              </a:pathLst>
            </a:cu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kumimoji="0" lang="en-US" sz="3375" b="1" smtClean="0">
                <a:solidFill>
                  <a:srgbClr val="112359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148" name="Freeform 9"/>
            <p:cNvSpPr>
              <a:spLocks/>
            </p:cNvSpPr>
            <p:nvPr/>
          </p:nvSpPr>
          <p:spPr bwMode="auto">
            <a:xfrm>
              <a:off x="3998" y="404"/>
              <a:ext cx="27" cy="25"/>
            </a:xfrm>
            <a:custGeom>
              <a:avLst/>
              <a:gdLst>
                <a:gd name="T0" fmla="*/ 1 w 52"/>
                <a:gd name="T1" fmla="*/ 0 h 50"/>
                <a:gd name="T2" fmla="*/ 2 w 52"/>
                <a:gd name="T3" fmla="*/ 1 h 50"/>
                <a:gd name="T4" fmla="*/ 2 w 52"/>
                <a:gd name="T5" fmla="*/ 1 h 50"/>
                <a:gd name="T6" fmla="*/ 2 w 52"/>
                <a:gd name="T7" fmla="*/ 1 h 50"/>
                <a:gd name="T8" fmla="*/ 2 w 52"/>
                <a:gd name="T9" fmla="*/ 2 h 50"/>
                <a:gd name="T10" fmla="*/ 1 w 52"/>
                <a:gd name="T11" fmla="*/ 2 h 50"/>
                <a:gd name="T12" fmla="*/ 1 w 52"/>
                <a:gd name="T13" fmla="*/ 2 h 50"/>
                <a:gd name="T14" fmla="*/ 1 w 52"/>
                <a:gd name="T15" fmla="*/ 1 h 50"/>
                <a:gd name="T16" fmla="*/ 0 w 52"/>
                <a:gd name="T17" fmla="*/ 1 h 50"/>
                <a:gd name="T18" fmla="*/ 1 w 52"/>
                <a:gd name="T19" fmla="*/ 1 h 50"/>
                <a:gd name="T20" fmla="*/ 1 w 52"/>
                <a:gd name="T21" fmla="*/ 0 h 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2" h="50">
                  <a:moveTo>
                    <a:pt x="21" y="0"/>
                  </a:moveTo>
                  <a:lnTo>
                    <a:pt x="33" y="17"/>
                  </a:lnTo>
                  <a:lnTo>
                    <a:pt x="52" y="15"/>
                  </a:lnTo>
                  <a:lnTo>
                    <a:pt x="39" y="29"/>
                  </a:lnTo>
                  <a:lnTo>
                    <a:pt x="50" y="46"/>
                  </a:lnTo>
                  <a:lnTo>
                    <a:pt x="31" y="36"/>
                  </a:lnTo>
                  <a:lnTo>
                    <a:pt x="18" y="50"/>
                  </a:lnTo>
                  <a:lnTo>
                    <a:pt x="20" y="29"/>
                  </a:lnTo>
                  <a:lnTo>
                    <a:pt x="0" y="19"/>
                  </a:lnTo>
                  <a:lnTo>
                    <a:pt x="21" y="1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kumimoji="0" lang="en-US" sz="3375" b="1" smtClean="0">
                <a:solidFill>
                  <a:srgbClr val="112359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149" name="Freeform 10"/>
            <p:cNvSpPr>
              <a:spLocks/>
            </p:cNvSpPr>
            <p:nvPr/>
          </p:nvSpPr>
          <p:spPr bwMode="auto">
            <a:xfrm>
              <a:off x="3998" y="404"/>
              <a:ext cx="27" cy="25"/>
            </a:xfrm>
            <a:custGeom>
              <a:avLst/>
              <a:gdLst>
                <a:gd name="T0" fmla="*/ 1 w 52"/>
                <a:gd name="T1" fmla="*/ 0 h 50"/>
                <a:gd name="T2" fmla="*/ 2 w 52"/>
                <a:gd name="T3" fmla="*/ 1 h 50"/>
                <a:gd name="T4" fmla="*/ 2 w 52"/>
                <a:gd name="T5" fmla="*/ 1 h 50"/>
                <a:gd name="T6" fmla="*/ 2 w 52"/>
                <a:gd name="T7" fmla="*/ 1 h 50"/>
                <a:gd name="T8" fmla="*/ 2 w 52"/>
                <a:gd name="T9" fmla="*/ 2 h 50"/>
                <a:gd name="T10" fmla="*/ 1 w 52"/>
                <a:gd name="T11" fmla="*/ 2 h 50"/>
                <a:gd name="T12" fmla="*/ 1 w 52"/>
                <a:gd name="T13" fmla="*/ 2 h 50"/>
                <a:gd name="T14" fmla="*/ 1 w 52"/>
                <a:gd name="T15" fmla="*/ 1 h 50"/>
                <a:gd name="T16" fmla="*/ 0 w 52"/>
                <a:gd name="T17" fmla="*/ 1 h 50"/>
                <a:gd name="T18" fmla="*/ 1 w 52"/>
                <a:gd name="T19" fmla="*/ 1 h 50"/>
                <a:gd name="T20" fmla="*/ 1 w 52"/>
                <a:gd name="T21" fmla="*/ 0 h 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2" h="50">
                  <a:moveTo>
                    <a:pt x="21" y="0"/>
                  </a:moveTo>
                  <a:lnTo>
                    <a:pt x="33" y="17"/>
                  </a:lnTo>
                  <a:lnTo>
                    <a:pt x="52" y="15"/>
                  </a:lnTo>
                  <a:lnTo>
                    <a:pt x="39" y="29"/>
                  </a:lnTo>
                  <a:lnTo>
                    <a:pt x="50" y="46"/>
                  </a:lnTo>
                  <a:lnTo>
                    <a:pt x="31" y="36"/>
                  </a:lnTo>
                  <a:lnTo>
                    <a:pt x="18" y="50"/>
                  </a:lnTo>
                  <a:lnTo>
                    <a:pt x="20" y="29"/>
                  </a:lnTo>
                  <a:lnTo>
                    <a:pt x="0" y="19"/>
                  </a:lnTo>
                  <a:lnTo>
                    <a:pt x="21" y="1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kumimoji="0" lang="en-US" sz="3375" b="1" smtClean="0">
                <a:solidFill>
                  <a:srgbClr val="112359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150" name="Freeform 11"/>
            <p:cNvSpPr>
              <a:spLocks noEditPoints="1"/>
            </p:cNvSpPr>
            <p:nvPr/>
          </p:nvSpPr>
          <p:spPr bwMode="auto">
            <a:xfrm>
              <a:off x="1936" y="547"/>
              <a:ext cx="1739" cy="344"/>
            </a:xfrm>
            <a:custGeom>
              <a:avLst/>
              <a:gdLst>
                <a:gd name="T0" fmla="*/ 81 w 3476"/>
                <a:gd name="T1" fmla="*/ 8 h 687"/>
                <a:gd name="T2" fmla="*/ 79 w 3476"/>
                <a:gd name="T3" fmla="*/ 13 h 687"/>
                <a:gd name="T4" fmla="*/ 81 w 3476"/>
                <a:gd name="T5" fmla="*/ 18 h 687"/>
                <a:gd name="T6" fmla="*/ 85 w 3476"/>
                <a:gd name="T7" fmla="*/ 20 h 687"/>
                <a:gd name="T8" fmla="*/ 88 w 3476"/>
                <a:gd name="T9" fmla="*/ 17 h 687"/>
                <a:gd name="T10" fmla="*/ 88 w 3476"/>
                <a:gd name="T11" fmla="*/ 11 h 687"/>
                <a:gd name="T12" fmla="*/ 86 w 3476"/>
                <a:gd name="T13" fmla="*/ 7 h 687"/>
                <a:gd name="T14" fmla="*/ 26 w 3476"/>
                <a:gd name="T15" fmla="*/ 5 h 687"/>
                <a:gd name="T16" fmla="*/ 27 w 3476"/>
                <a:gd name="T17" fmla="*/ 20 h 687"/>
                <a:gd name="T18" fmla="*/ 33 w 3476"/>
                <a:gd name="T19" fmla="*/ 19 h 687"/>
                <a:gd name="T20" fmla="*/ 34 w 3476"/>
                <a:gd name="T21" fmla="*/ 21 h 687"/>
                <a:gd name="T22" fmla="*/ 26 w 3476"/>
                <a:gd name="T23" fmla="*/ 22 h 687"/>
                <a:gd name="T24" fmla="*/ 22 w 3476"/>
                <a:gd name="T25" fmla="*/ 18 h 687"/>
                <a:gd name="T26" fmla="*/ 74 w 3476"/>
                <a:gd name="T27" fmla="*/ 7 h 687"/>
                <a:gd name="T28" fmla="*/ 70 w 3476"/>
                <a:gd name="T29" fmla="*/ 22 h 687"/>
                <a:gd name="T30" fmla="*/ 69 w 3476"/>
                <a:gd name="T31" fmla="*/ 5 h 687"/>
                <a:gd name="T32" fmla="*/ 104 w 3476"/>
                <a:gd name="T33" fmla="*/ 5 h 687"/>
                <a:gd name="T34" fmla="*/ 109 w 3476"/>
                <a:gd name="T35" fmla="*/ 7 h 687"/>
                <a:gd name="T36" fmla="*/ 106 w 3476"/>
                <a:gd name="T37" fmla="*/ 22 h 687"/>
                <a:gd name="T38" fmla="*/ 105 w 3476"/>
                <a:gd name="T39" fmla="*/ 8 h 687"/>
                <a:gd name="T40" fmla="*/ 101 w 3476"/>
                <a:gd name="T41" fmla="*/ 7 h 687"/>
                <a:gd name="T42" fmla="*/ 95 w 3476"/>
                <a:gd name="T43" fmla="*/ 22 h 687"/>
                <a:gd name="T44" fmla="*/ 102 w 3476"/>
                <a:gd name="T45" fmla="*/ 5 h 687"/>
                <a:gd name="T46" fmla="*/ 89 w 3476"/>
                <a:gd name="T47" fmla="*/ 6 h 687"/>
                <a:gd name="T48" fmla="*/ 91 w 3476"/>
                <a:gd name="T49" fmla="*/ 12 h 687"/>
                <a:gd name="T50" fmla="*/ 90 w 3476"/>
                <a:gd name="T51" fmla="*/ 18 h 687"/>
                <a:gd name="T52" fmla="*/ 85 w 3476"/>
                <a:gd name="T53" fmla="*/ 22 h 687"/>
                <a:gd name="T54" fmla="*/ 79 w 3476"/>
                <a:gd name="T55" fmla="*/ 20 h 687"/>
                <a:gd name="T56" fmla="*/ 76 w 3476"/>
                <a:gd name="T57" fmla="*/ 15 h 687"/>
                <a:gd name="T58" fmla="*/ 78 w 3476"/>
                <a:gd name="T59" fmla="*/ 8 h 687"/>
                <a:gd name="T60" fmla="*/ 84 w 3476"/>
                <a:gd name="T61" fmla="*/ 5 h 687"/>
                <a:gd name="T62" fmla="*/ 50 w 3476"/>
                <a:gd name="T63" fmla="*/ 6 h 687"/>
                <a:gd name="T64" fmla="*/ 46 w 3476"/>
                <a:gd name="T65" fmla="*/ 7 h 687"/>
                <a:gd name="T66" fmla="*/ 43 w 3476"/>
                <a:gd name="T67" fmla="*/ 9 h 687"/>
                <a:gd name="T68" fmla="*/ 44 w 3476"/>
                <a:gd name="T69" fmla="*/ 11 h 687"/>
                <a:gd name="T70" fmla="*/ 49 w 3476"/>
                <a:gd name="T71" fmla="*/ 14 h 687"/>
                <a:gd name="T72" fmla="*/ 50 w 3476"/>
                <a:gd name="T73" fmla="*/ 18 h 687"/>
                <a:gd name="T74" fmla="*/ 46 w 3476"/>
                <a:gd name="T75" fmla="*/ 22 h 687"/>
                <a:gd name="T76" fmla="*/ 39 w 3476"/>
                <a:gd name="T77" fmla="*/ 21 h 687"/>
                <a:gd name="T78" fmla="*/ 44 w 3476"/>
                <a:gd name="T79" fmla="*/ 20 h 687"/>
                <a:gd name="T80" fmla="*/ 47 w 3476"/>
                <a:gd name="T81" fmla="*/ 17 h 687"/>
                <a:gd name="T82" fmla="*/ 45 w 3476"/>
                <a:gd name="T83" fmla="*/ 14 h 687"/>
                <a:gd name="T84" fmla="*/ 40 w 3476"/>
                <a:gd name="T85" fmla="*/ 11 h 687"/>
                <a:gd name="T86" fmla="*/ 40 w 3476"/>
                <a:gd name="T87" fmla="*/ 7 h 687"/>
                <a:gd name="T88" fmla="*/ 45 w 3476"/>
                <a:gd name="T89" fmla="*/ 5 h 687"/>
                <a:gd name="T90" fmla="*/ 9 w 3476"/>
                <a:gd name="T91" fmla="*/ 6 h 687"/>
                <a:gd name="T92" fmla="*/ 10 w 3476"/>
                <a:gd name="T93" fmla="*/ 4 h 687"/>
                <a:gd name="T94" fmla="*/ 12 w 3476"/>
                <a:gd name="T95" fmla="*/ 1 h 687"/>
                <a:gd name="T96" fmla="*/ 3 w 3476"/>
                <a:gd name="T97" fmla="*/ 22 h 687"/>
                <a:gd name="T98" fmla="*/ 62 w 3476"/>
                <a:gd name="T99" fmla="*/ 5 h 687"/>
                <a:gd name="T100" fmla="*/ 59 w 3476"/>
                <a:gd name="T101" fmla="*/ 19 h 687"/>
                <a:gd name="T102" fmla="*/ 61 w 3476"/>
                <a:gd name="T103" fmla="*/ 20 h 687"/>
                <a:gd name="T104" fmla="*/ 61 w 3476"/>
                <a:gd name="T105" fmla="*/ 22 h 687"/>
                <a:gd name="T106" fmla="*/ 57 w 3476"/>
                <a:gd name="T107" fmla="*/ 20 h 687"/>
                <a:gd name="T108" fmla="*/ 56 w 3476"/>
                <a:gd name="T109" fmla="*/ 7 h 687"/>
                <a:gd name="T110" fmla="*/ 59 w 3476"/>
                <a:gd name="T111" fmla="*/ 0 h 68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476" h="687">
                  <a:moveTo>
                    <a:pt x="2668" y="194"/>
                  </a:moveTo>
                  <a:lnTo>
                    <a:pt x="2631" y="198"/>
                  </a:lnTo>
                  <a:lnTo>
                    <a:pt x="2602" y="210"/>
                  </a:lnTo>
                  <a:lnTo>
                    <a:pt x="2579" y="227"/>
                  </a:lnTo>
                  <a:lnTo>
                    <a:pt x="2562" y="250"/>
                  </a:lnTo>
                  <a:lnTo>
                    <a:pt x="2548" y="277"/>
                  </a:lnTo>
                  <a:lnTo>
                    <a:pt x="2539" y="308"/>
                  </a:lnTo>
                  <a:lnTo>
                    <a:pt x="2533" y="343"/>
                  </a:lnTo>
                  <a:lnTo>
                    <a:pt x="2529" y="377"/>
                  </a:lnTo>
                  <a:lnTo>
                    <a:pt x="2527" y="414"/>
                  </a:lnTo>
                  <a:lnTo>
                    <a:pt x="2529" y="449"/>
                  </a:lnTo>
                  <a:lnTo>
                    <a:pt x="2533" y="483"/>
                  </a:lnTo>
                  <a:lnTo>
                    <a:pt x="2539" y="516"/>
                  </a:lnTo>
                  <a:lnTo>
                    <a:pt x="2548" y="547"/>
                  </a:lnTo>
                  <a:lnTo>
                    <a:pt x="2562" y="574"/>
                  </a:lnTo>
                  <a:lnTo>
                    <a:pt x="2581" y="595"/>
                  </a:lnTo>
                  <a:lnTo>
                    <a:pt x="2604" y="612"/>
                  </a:lnTo>
                  <a:lnTo>
                    <a:pt x="2633" y="624"/>
                  </a:lnTo>
                  <a:lnTo>
                    <a:pt x="2668" y="628"/>
                  </a:lnTo>
                  <a:lnTo>
                    <a:pt x="2702" y="624"/>
                  </a:lnTo>
                  <a:lnTo>
                    <a:pt x="2731" y="612"/>
                  </a:lnTo>
                  <a:lnTo>
                    <a:pt x="2754" y="595"/>
                  </a:lnTo>
                  <a:lnTo>
                    <a:pt x="2771" y="572"/>
                  </a:lnTo>
                  <a:lnTo>
                    <a:pt x="2785" y="547"/>
                  </a:lnTo>
                  <a:lnTo>
                    <a:pt x="2794" y="516"/>
                  </a:lnTo>
                  <a:lnTo>
                    <a:pt x="2800" y="483"/>
                  </a:lnTo>
                  <a:lnTo>
                    <a:pt x="2804" y="449"/>
                  </a:lnTo>
                  <a:lnTo>
                    <a:pt x="2804" y="414"/>
                  </a:lnTo>
                  <a:lnTo>
                    <a:pt x="2804" y="381"/>
                  </a:lnTo>
                  <a:lnTo>
                    <a:pt x="2802" y="350"/>
                  </a:lnTo>
                  <a:lnTo>
                    <a:pt x="2796" y="320"/>
                  </a:lnTo>
                  <a:lnTo>
                    <a:pt x="2790" y="291"/>
                  </a:lnTo>
                  <a:lnTo>
                    <a:pt x="2779" y="264"/>
                  </a:lnTo>
                  <a:lnTo>
                    <a:pt x="2765" y="241"/>
                  </a:lnTo>
                  <a:lnTo>
                    <a:pt x="2748" y="221"/>
                  </a:lnTo>
                  <a:lnTo>
                    <a:pt x="2725" y="206"/>
                  </a:lnTo>
                  <a:lnTo>
                    <a:pt x="2698" y="196"/>
                  </a:lnTo>
                  <a:lnTo>
                    <a:pt x="2668" y="194"/>
                  </a:lnTo>
                  <a:close/>
                  <a:moveTo>
                    <a:pt x="701" y="148"/>
                  </a:moveTo>
                  <a:lnTo>
                    <a:pt x="801" y="148"/>
                  </a:lnTo>
                  <a:lnTo>
                    <a:pt x="801" y="518"/>
                  </a:lnTo>
                  <a:lnTo>
                    <a:pt x="803" y="547"/>
                  </a:lnTo>
                  <a:lnTo>
                    <a:pt x="812" y="574"/>
                  </a:lnTo>
                  <a:lnTo>
                    <a:pt x="829" y="595"/>
                  </a:lnTo>
                  <a:lnTo>
                    <a:pt x="853" y="612"/>
                  </a:lnTo>
                  <a:lnTo>
                    <a:pt x="883" y="624"/>
                  </a:lnTo>
                  <a:lnTo>
                    <a:pt x="922" y="628"/>
                  </a:lnTo>
                  <a:lnTo>
                    <a:pt x="966" y="624"/>
                  </a:lnTo>
                  <a:lnTo>
                    <a:pt x="1000" y="618"/>
                  </a:lnTo>
                  <a:lnTo>
                    <a:pt x="1031" y="605"/>
                  </a:lnTo>
                  <a:lnTo>
                    <a:pt x="1031" y="148"/>
                  </a:lnTo>
                  <a:lnTo>
                    <a:pt x="1131" y="148"/>
                  </a:lnTo>
                  <a:lnTo>
                    <a:pt x="1131" y="645"/>
                  </a:lnTo>
                  <a:lnTo>
                    <a:pt x="1100" y="659"/>
                  </a:lnTo>
                  <a:lnTo>
                    <a:pt x="1064" y="670"/>
                  </a:lnTo>
                  <a:lnTo>
                    <a:pt x="1022" y="680"/>
                  </a:lnTo>
                  <a:lnTo>
                    <a:pt x="972" y="686"/>
                  </a:lnTo>
                  <a:lnTo>
                    <a:pt x="916" y="687"/>
                  </a:lnTo>
                  <a:lnTo>
                    <a:pt x="864" y="686"/>
                  </a:lnTo>
                  <a:lnTo>
                    <a:pt x="818" y="676"/>
                  </a:lnTo>
                  <a:lnTo>
                    <a:pt x="781" y="660"/>
                  </a:lnTo>
                  <a:lnTo>
                    <a:pt x="751" y="641"/>
                  </a:lnTo>
                  <a:lnTo>
                    <a:pt x="728" y="616"/>
                  </a:lnTo>
                  <a:lnTo>
                    <a:pt x="712" y="587"/>
                  </a:lnTo>
                  <a:lnTo>
                    <a:pt x="703" y="553"/>
                  </a:lnTo>
                  <a:lnTo>
                    <a:pt x="701" y="516"/>
                  </a:lnTo>
                  <a:lnTo>
                    <a:pt x="701" y="148"/>
                  </a:lnTo>
                  <a:close/>
                  <a:moveTo>
                    <a:pt x="2324" y="139"/>
                  </a:moveTo>
                  <a:lnTo>
                    <a:pt x="2379" y="141"/>
                  </a:lnTo>
                  <a:lnTo>
                    <a:pt x="2356" y="206"/>
                  </a:lnTo>
                  <a:lnTo>
                    <a:pt x="2318" y="198"/>
                  </a:lnTo>
                  <a:lnTo>
                    <a:pt x="2281" y="198"/>
                  </a:lnTo>
                  <a:lnTo>
                    <a:pt x="2247" y="204"/>
                  </a:lnTo>
                  <a:lnTo>
                    <a:pt x="2218" y="216"/>
                  </a:lnTo>
                  <a:lnTo>
                    <a:pt x="2218" y="678"/>
                  </a:lnTo>
                  <a:lnTo>
                    <a:pt x="2118" y="678"/>
                  </a:lnTo>
                  <a:lnTo>
                    <a:pt x="2118" y="177"/>
                  </a:lnTo>
                  <a:lnTo>
                    <a:pt x="2143" y="166"/>
                  </a:lnTo>
                  <a:lnTo>
                    <a:pt x="2172" y="158"/>
                  </a:lnTo>
                  <a:lnTo>
                    <a:pt x="2201" y="150"/>
                  </a:lnTo>
                  <a:lnTo>
                    <a:pt x="2235" y="144"/>
                  </a:lnTo>
                  <a:lnTo>
                    <a:pt x="2276" y="141"/>
                  </a:lnTo>
                  <a:lnTo>
                    <a:pt x="2324" y="139"/>
                  </a:lnTo>
                  <a:close/>
                  <a:moveTo>
                    <a:pt x="3257" y="139"/>
                  </a:moveTo>
                  <a:lnTo>
                    <a:pt x="3311" y="142"/>
                  </a:lnTo>
                  <a:lnTo>
                    <a:pt x="3353" y="150"/>
                  </a:lnTo>
                  <a:lnTo>
                    <a:pt x="3390" y="162"/>
                  </a:lnTo>
                  <a:lnTo>
                    <a:pt x="3418" y="179"/>
                  </a:lnTo>
                  <a:lnTo>
                    <a:pt x="3442" y="198"/>
                  </a:lnTo>
                  <a:lnTo>
                    <a:pt x="3457" y="221"/>
                  </a:lnTo>
                  <a:lnTo>
                    <a:pt x="3468" y="245"/>
                  </a:lnTo>
                  <a:lnTo>
                    <a:pt x="3474" y="270"/>
                  </a:lnTo>
                  <a:lnTo>
                    <a:pt x="3476" y="297"/>
                  </a:lnTo>
                  <a:lnTo>
                    <a:pt x="3476" y="678"/>
                  </a:lnTo>
                  <a:lnTo>
                    <a:pt x="3378" y="678"/>
                  </a:lnTo>
                  <a:lnTo>
                    <a:pt x="3378" y="298"/>
                  </a:lnTo>
                  <a:lnTo>
                    <a:pt x="3376" y="279"/>
                  </a:lnTo>
                  <a:lnTo>
                    <a:pt x="3372" y="260"/>
                  </a:lnTo>
                  <a:lnTo>
                    <a:pt x="3365" y="243"/>
                  </a:lnTo>
                  <a:lnTo>
                    <a:pt x="3353" y="227"/>
                  </a:lnTo>
                  <a:lnTo>
                    <a:pt x="3336" y="214"/>
                  </a:lnTo>
                  <a:lnTo>
                    <a:pt x="3315" y="204"/>
                  </a:lnTo>
                  <a:lnTo>
                    <a:pt x="3286" y="196"/>
                  </a:lnTo>
                  <a:lnTo>
                    <a:pt x="3249" y="194"/>
                  </a:lnTo>
                  <a:lnTo>
                    <a:pt x="3213" y="196"/>
                  </a:lnTo>
                  <a:lnTo>
                    <a:pt x="3184" y="200"/>
                  </a:lnTo>
                  <a:lnTo>
                    <a:pt x="3159" y="206"/>
                  </a:lnTo>
                  <a:lnTo>
                    <a:pt x="3134" y="214"/>
                  </a:lnTo>
                  <a:lnTo>
                    <a:pt x="3134" y="678"/>
                  </a:lnTo>
                  <a:lnTo>
                    <a:pt x="3036" y="678"/>
                  </a:lnTo>
                  <a:lnTo>
                    <a:pt x="3036" y="175"/>
                  </a:lnTo>
                  <a:lnTo>
                    <a:pt x="3080" y="160"/>
                  </a:lnTo>
                  <a:lnTo>
                    <a:pt x="3130" y="148"/>
                  </a:lnTo>
                  <a:lnTo>
                    <a:pt x="3190" y="141"/>
                  </a:lnTo>
                  <a:lnTo>
                    <a:pt x="3257" y="139"/>
                  </a:lnTo>
                  <a:close/>
                  <a:moveTo>
                    <a:pt x="2666" y="139"/>
                  </a:moveTo>
                  <a:lnTo>
                    <a:pt x="2714" y="142"/>
                  </a:lnTo>
                  <a:lnTo>
                    <a:pt x="2754" y="152"/>
                  </a:lnTo>
                  <a:lnTo>
                    <a:pt x="2790" y="168"/>
                  </a:lnTo>
                  <a:lnTo>
                    <a:pt x="2821" y="191"/>
                  </a:lnTo>
                  <a:lnTo>
                    <a:pt x="2848" y="218"/>
                  </a:lnTo>
                  <a:lnTo>
                    <a:pt x="2867" y="248"/>
                  </a:lnTo>
                  <a:lnTo>
                    <a:pt x="2885" y="285"/>
                  </a:lnTo>
                  <a:lnTo>
                    <a:pt x="2894" y="323"/>
                  </a:lnTo>
                  <a:lnTo>
                    <a:pt x="2902" y="368"/>
                  </a:lnTo>
                  <a:lnTo>
                    <a:pt x="2904" y="414"/>
                  </a:lnTo>
                  <a:lnTo>
                    <a:pt x="2902" y="458"/>
                  </a:lnTo>
                  <a:lnTo>
                    <a:pt x="2894" y="501"/>
                  </a:lnTo>
                  <a:lnTo>
                    <a:pt x="2885" y="541"/>
                  </a:lnTo>
                  <a:lnTo>
                    <a:pt x="2867" y="576"/>
                  </a:lnTo>
                  <a:lnTo>
                    <a:pt x="2848" y="608"/>
                  </a:lnTo>
                  <a:lnTo>
                    <a:pt x="2821" y="635"/>
                  </a:lnTo>
                  <a:lnTo>
                    <a:pt x="2790" y="657"/>
                  </a:lnTo>
                  <a:lnTo>
                    <a:pt x="2754" y="674"/>
                  </a:lnTo>
                  <a:lnTo>
                    <a:pt x="2714" y="684"/>
                  </a:lnTo>
                  <a:lnTo>
                    <a:pt x="2668" y="687"/>
                  </a:lnTo>
                  <a:lnTo>
                    <a:pt x="2620" y="684"/>
                  </a:lnTo>
                  <a:lnTo>
                    <a:pt x="2579" y="674"/>
                  </a:lnTo>
                  <a:lnTo>
                    <a:pt x="2543" y="657"/>
                  </a:lnTo>
                  <a:lnTo>
                    <a:pt x="2512" y="635"/>
                  </a:lnTo>
                  <a:lnTo>
                    <a:pt x="2485" y="608"/>
                  </a:lnTo>
                  <a:lnTo>
                    <a:pt x="2464" y="576"/>
                  </a:lnTo>
                  <a:lnTo>
                    <a:pt x="2449" y="541"/>
                  </a:lnTo>
                  <a:lnTo>
                    <a:pt x="2437" y="501"/>
                  </a:lnTo>
                  <a:lnTo>
                    <a:pt x="2431" y="458"/>
                  </a:lnTo>
                  <a:lnTo>
                    <a:pt x="2429" y="414"/>
                  </a:lnTo>
                  <a:lnTo>
                    <a:pt x="2431" y="362"/>
                  </a:lnTo>
                  <a:lnTo>
                    <a:pt x="2439" y="316"/>
                  </a:lnTo>
                  <a:lnTo>
                    <a:pt x="2454" y="271"/>
                  </a:lnTo>
                  <a:lnTo>
                    <a:pt x="2474" y="233"/>
                  </a:lnTo>
                  <a:lnTo>
                    <a:pt x="2500" y="200"/>
                  </a:lnTo>
                  <a:lnTo>
                    <a:pt x="2531" y="175"/>
                  </a:lnTo>
                  <a:lnTo>
                    <a:pt x="2570" y="156"/>
                  </a:lnTo>
                  <a:lnTo>
                    <a:pt x="2614" y="142"/>
                  </a:lnTo>
                  <a:lnTo>
                    <a:pt x="2666" y="139"/>
                  </a:lnTo>
                  <a:close/>
                  <a:moveTo>
                    <a:pt x="1440" y="139"/>
                  </a:moveTo>
                  <a:lnTo>
                    <a:pt x="1484" y="141"/>
                  </a:lnTo>
                  <a:lnTo>
                    <a:pt x="1523" y="148"/>
                  </a:lnTo>
                  <a:lnTo>
                    <a:pt x="1555" y="160"/>
                  </a:lnTo>
                  <a:lnTo>
                    <a:pt x="1582" y="173"/>
                  </a:lnTo>
                  <a:lnTo>
                    <a:pt x="1557" y="225"/>
                  </a:lnTo>
                  <a:lnTo>
                    <a:pt x="1540" y="216"/>
                  </a:lnTo>
                  <a:lnTo>
                    <a:pt x="1517" y="206"/>
                  </a:lnTo>
                  <a:lnTo>
                    <a:pt x="1488" y="200"/>
                  </a:lnTo>
                  <a:lnTo>
                    <a:pt x="1456" y="196"/>
                  </a:lnTo>
                  <a:lnTo>
                    <a:pt x="1425" y="200"/>
                  </a:lnTo>
                  <a:lnTo>
                    <a:pt x="1400" y="208"/>
                  </a:lnTo>
                  <a:lnTo>
                    <a:pt x="1379" y="221"/>
                  </a:lnTo>
                  <a:lnTo>
                    <a:pt x="1365" y="239"/>
                  </a:lnTo>
                  <a:lnTo>
                    <a:pt x="1356" y="258"/>
                  </a:lnTo>
                  <a:lnTo>
                    <a:pt x="1354" y="279"/>
                  </a:lnTo>
                  <a:lnTo>
                    <a:pt x="1358" y="304"/>
                  </a:lnTo>
                  <a:lnTo>
                    <a:pt x="1367" y="323"/>
                  </a:lnTo>
                  <a:lnTo>
                    <a:pt x="1383" y="339"/>
                  </a:lnTo>
                  <a:lnTo>
                    <a:pt x="1402" y="352"/>
                  </a:lnTo>
                  <a:lnTo>
                    <a:pt x="1427" y="364"/>
                  </a:lnTo>
                  <a:lnTo>
                    <a:pt x="1456" y="375"/>
                  </a:lnTo>
                  <a:lnTo>
                    <a:pt x="1500" y="393"/>
                  </a:lnTo>
                  <a:lnTo>
                    <a:pt x="1536" y="412"/>
                  </a:lnTo>
                  <a:lnTo>
                    <a:pt x="1563" y="433"/>
                  </a:lnTo>
                  <a:lnTo>
                    <a:pt x="1582" y="456"/>
                  </a:lnTo>
                  <a:lnTo>
                    <a:pt x="1594" y="479"/>
                  </a:lnTo>
                  <a:lnTo>
                    <a:pt x="1602" y="505"/>
                  </a:lnTo>
                  <a:lnTo>
                    <a:pt x="1604" y="530"/>
                  </a:lnTo>
                  <a:lnTo>
                    <a:pt x="1598" y="564"/>
                  </a:lnTo>
                  <a:lnTo>
                    <a:pt x="1584" y="595"/>
                  </a:lnTo>
                  <a:lnTo>
                    <a:pt x="1561" y="624"/>
                  </a:lnTo>
                  <a:lnTo>
                    <a:pt x="1531" y="649"/>
                  </a:lnTo>
                  <a:lnTo>
                    <a:pt x="1494" y="668"/>
                  </a:lnTo>
                  <a:lnTo>
                    <a:pt x="1450" y="680"/>
                  </a:lnTo>
                  <a:lnTo>
                    <a:pt x="1398" y="686"/>
                  </a:lnTo>
                  <a:lnTo>
                    <a:pt x="1352" y="682"/>
                  </a:lnTo>
                  <a:lnTo>
                    <a:pt x="1308" y="676"/>
                  </a:lnTo>
                  <a:lnTo>
                    <a:pt x="1271" y="664"/>
                  </a:lnTo>
                  <a:lnTo>
                    <a:pt x="1242" y="649"/>
                  </a:lnTo>
                  <a:lnTo>
                    <a:pt x="1269" y="591"/>
                  </a:lnTo>
                  <a:lnTo>
                    <a:pt x="1290" y="603"/>
                  </a:lnTo>
                  <a:lnTo>
                    <a:pt x="1317" y="614"/>
                  </a:lnTo>
                  <a:lnTo>
                    <a:pt x="1350" y="620"/>
                  </a:lnTo>
                  <a:lnTo>
                    <a:pt x="1388" y="624"/>
                  </a:lnTo>
                  <a:lnTo>
                    <a:pt x="1427" y="618"/>
                  </a:lnTo>
                  <a:lnTo>
                    <a:pt x="1458" y="607"/>
                  </a:lnTo>
                  <a:lnTo>
                    <a:pt x="1481" y="585"/>
                  </a:lnTo>
                  <a:lnTo>
                    <a:pt x="1496" y="560"/>
                  </a:lnTo>
                  <a:lnTo>
                    <a:pt x="1502" y="531"/>
                  </a:lnTo>
                  <a:lnTo>
                    <a:pt x="1498" y="506"/>
                  </a:lnTo>
                  <a:lnTo>
                    <a:pt x="1490" y="485"/>
                  </a:lnTo>
                  <a:lnTo>
                    <a:pt x="1477" y="470"/>
                  </a:lnTo>
                  <a:lnTo>
                    <a:pt x="1456" y="454"/>
                  </a:lnTo>
                  <a:lnTo>
                    <a:pt x="1431" y="443"/>
                  </a:lnTo>
                  <a:lnTo>
                    <a:pt x="1402" y="431"/>
                  </a:lnTo>
                  <a:lnTo>
                    <a:pt x="1356" y="414"/>
                  </a:lnTo>
                  <a:lnTo>
                    <a:pt x="1321" y="395"/>
                  </a:lnTo>
                  <a:lnTo>
                    <a:pt x="1294" y="374"/>
                  </a:lnTo>
                  <a:lnTo>
                    <a:pt x="1277" y="352"/>
                  </a:lnTo>
                  <a:lnTo>
                    <a:pt x="1265" y="329"/>
                  </a:lnTo>
                  <a:lnTo>
                    <a:pt x="1260" y="306"/>
                  </a:lnTo>
                  <a:lnTo>
                    <a:pt x="1258" y="283"/>
                  </a:lnTo>
                  <a:lnTo>
                    <a:pt x="1264" y="250"/>
                  </a:lnTo>
                  <a:lnTo>
                    <a:pt x="1275" y="219"/>
                  </a:lnTo>
                  <a:lnTo>
                    <a:pt x="1296" y="193"/>
                  </a:lnTo>
                  <a:lnTo>
                    <a:pt x="1323" y="169"/>
                  </a:lnTo>
                  <a:lnTo>
                    <a:pt x="1356" y="152"/>
                  </a:lnTo>
                  <a:lnTo>
                    <a:pt x="1396" y="142"/>
                  </a:lnTo>
                  <a:lnTo>
                    <a:pt x="1440" y="139"/>
                  </a:lnTo>
                  <a:close/>
                  <a:moveTo>
                    <a:pt x="305" y="83"/>
                  </a:moveTo>
                  <a:lnTo>
                    <a:pt x="303" y="89"/>
                  </a:lnTo>
                  <a:lnTo>
                    <a:pt x="301" y="104"/>
                  </a:lnTo>
                  <a:lnTo>
                    <a:pt x="294" y="131"/>
                  </a:lnTo>
                  <a:lnTo>
                    <a:pt x="282" y="166"/>
                  </a:lnTo>
                  <a:lnTo>
                    <a:pt x="188" y="422"/>
                  </a:lnTo>
                  <a:lnTo>
                    <a:pt x="420" y="422"/>
                  </a:lnTo>
                  <a:lnTo>
                    <a:pt x="330" y="166"/>
                  </a:lnTo>
                  <a:lnTo>
                    <a:pt x="319" y="131"/>
                  </a:lnTo>
                  <a:lnTo>
                    <a:pt x="311" y="104"/>
                  </a:lnTo>
                  <a:lnTo>
                    <a:pt x="309" y="89"/>
                  </a:lnTo>
                  <a:lnTo>
                    <a:pt x="307" y="83"/>
                  </a:lnTo>
                  <a:lnTo>
                    <a:pt x="305" y="83"/>
                  </a:lnTo>
                  <a:close/>
                  <a:moveTo>
                    <a:pt x="263" y="2"/>
                  </a:moveTo>
                  <a:lnTo>
                    <a:pt x="355" y="2"/>
                  </a:lnTo>
                  <a:lnTo>
                    <a:pt x="618" y="678"/>
                  </a:lnTo>
                  <a:lnTo>
                    <a:pt x="511" y="678"/>
                  </a:lnTo>
                  <a:lnTo>
                    <a:pt x="438" y="476"/>
                  </a:lnTo>
                  <a:lnTo>
                    <a:pt x="171" y="476"/>
                  </a:lnTo>
                  <a:lnTo>
                    <a:pt x="96" y="678"/>
                  </a:lnTo>
                  <a:lnTo>
                    <a:pt x="0" y="678"/>
                  </a:lnTo>
                  <a:lnTo>
                    <a:pt x="263" y="2"/>
                  </a:lnTo>
                  <a:close/>
                  <a:moveTo>
                    <a:pt x="1861" y="0"/>
                  </a:moveTo>
                  <a:lnTo>
                    <a:pt x="1861" y="148"/>
                  </a:lnTo>
                  <a:lnTo>
                    <a:pt x="1966" y="148"/>
                  </a:lnTo>
                  <a:lnTo>
                    <a:pt x="1966" y="202"/>
                  </a:lnTo>
                  <a:lnTo>
                    <a:pt x="1861" y="202"/>
                  </a:lnTo>
                  <a:lnTo>
                    <a:pt x="1861" y="547"/>
                  </a:lnTo>
                  <a:lnTo>
                    <a:pt x="1863" y="566"/>
                  </a:lnTo>
                  <a:lnTo>
                    <a:pt x="1869" y="585"/>
                  </a:lnTo>
                  <a:lnTo>
                    <a:pt x="1878" y="601"/>
                  </a:lnTo>
                  <a:lnTo>
                    <a:pt x="1894" y="612"/>
                  </a:lnTo>
                  <a:lnTo>
                    <a:pt x="1913" y="620"/>
                  </a:lnTo>
                  <a:lnTo>
                    <a:pt x="1938" y="624"/>
                  </a:lnTo>
                  <a:lnTo>
                    <a:pt x="1947" y="622"/>
                  </a:lnTo>
                  <a:lnTo>
                    <a:pt x="1957" y="622"/>
                  </a:lnTo>
                  <a:lnTo>
                    <a:pt x="1966" y="620"/>
                  </a:lnTo>
                  <a:lnTo>
                    <a:pt x="1966" y="674"/>
                  </a:lnTo>
                  <a:lnTo>
                    <a:pt x="1953" y="678"/>
                  </a:lnTo>
                  <a:lnTo>
                    <a:pt x="1936" y="680"/>
                  </a:lnTo>
                  <a:lnTo>
                    <a:pt x="1913" y="682"/>
                  </a:lnTo>
                  <a:lnTo>
                    <a:pt x="1874" y="680"/>
                  </a:lnTo>
                  <a:lnTo>
                    <a:pt x="1844" y="670"/>
                  </a:lnTo>
                  <a:lnTo>
                    <a:pt x="1817" y="657"/>
                  </a:lnTo>
                  <a:lnTo>
                    <a:pt x="1796" y="639"/>
                  </a:lnTo>
                  <a:lnTo>
                    <a:pt x="1780" y="620"/>
                  </a:lnTo>
                  <a:lnTo>
                    <a:pt x="1771" y="597"/>
                  </a:lnTo>
                  <a:lnTo>
                    <a:pt x="1763" y="574"/>
                  </a:lnTo>
                  <a:lnTo>
                    <a:pt x="1761" y="549"/>
                  </a:lnTo>
                  <a:lnTo>
                    <a:pt x="1761" y="202"/>
                  </a:lnTo>
                  <a:lnTo>
                    <a:pt x="1692" y="202"/>
                  </a:lnTo>
                  <a:lnTo>
                    <a:pt x="1692" y="148"/>
                  </a:lnTo>
                  <a:lnTo>
                    <a:pt x="1761" y="148"/>
                  </a:lnTo>
                  <a:lnTo>
                    <a:pt x="1761" y="27"/>
                  </a:lnTo>
                  <a:lnTo>
                    <a:pt x="1861" y="0"/>
                  </a:lnTo>
                  <a:close/>
                </a:path>
              </a:pathLst>
            </a:custGeom>
            <a:solidFill>
              <a:srgbClr val="89A9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kumimoji="0" lang="en-US" sz="3375" b="1" smtClean="0">
                <a:solidFill>
                  <a:srgbClr val="112359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151" name="Freeform 12"/>
            <p:cNvSpPr>
              <a:spLocks noEditPoints="1"/>
            </p:cNvSpPr>
            <p:nvPr/>
          </p:nvSpPr>
          <p:spPr bwMode="auto">
            <a:xfrm>
              <a:off x="930" y="501"/>
              <a:ext cx="956" cy="390"/>
            </a:xfrm>
            <a:custGeom>
              <a:avLst/>
              <a:gdLst>
                <a:gd name="T0" fmla="*/ 32 w 1911"/>
                <a:gd name="T1" fmla="*/ 10 h 779"/>
                <a:gd name="T2" fmla="*/ 30 w 1911"/>
                <a:gd name="T3" fmla="*/ 14 h 779"/>
                <a:gd name="T4" fmla="*/ 39 w 1911"/>
                <a:gd name="T5" fmla="*/ 12 h 779"/>
                <a:gd name="T6" fmla="*/ 36 w 1911"/>
                <a:gd name="T7" fmla="*/ 10 h 779"/>
                <a:gd name="T8" fmla="*/ 52 w 1911"/>
                <a:gd name="T9" fmla="*/ 10 h 779"/>
                <a:gd name="T10" fmla="*/ 49 w 1911"/>
                <a:gd name="T11" fmla="*/ 13 h 779"/>
                <a:gd name="T12" fmla="*/ 49 w 1911"/>
                <a:gd name="T13" fmla="*/ 18 h 779"/>
                <a:gd name="T14" fmla="*/ 50 w 1911"/>
                <a:gd name="T15" fmla="*/ 22 h 779"/>
                <a:gd name="T16" fmla="*/ 54 w 1911"/>
                <a:gd name="T17" fmla="*/ 23 h 779"/>
                <a:gd name="T18" fmla="*/ 57 w 1911"/>
                <a:gd name="T19" fmla="*/ 10 h 779"/>
                <a:gd name="T20" fmla="*/ 37 w 1911"/>
                <a:gd name="T21" fmla="*/ 8 h 779"/>
                <a:gd name="T22" fmla="*/ 41 w 1911"/>
                <a:gd name="T23" fmla="*/ 10 h 779"/>
                <a:gd name="T24" fmla="*/ 42 w 1911"/>
                <a:gd name="T25" fmla="*/ 16 h 779"/>
                <a:gd name="T26" fmla="*/ 32 w 1911"/>
                <a:gd name="T27" fmla="*/ 21 h 779"/>
                <a:gd name="T28" fmla="*/ 36 w 1911"/>
                <a:gd name="T29" fmla="*/ 23 h 779"/>
                <a:gd name="T30" fmla="*/ 41 w 1911"/>
                <a:gd name="T31" fmla="*/ 22 h 779"/>
                <a:gd name="T32" fmla="*/ 38 w 1911"/>
                <a:gd name="T33" fmla="*/ 25 h 779"/>
                <a:gd name="T34" fmla="*/ 32 w 1911"/>
                <a:gd name="T35" fmla="*/ 24 h 779"/>
                <a:gd name="T36" fmla="*/ 29 w 1911"/>
                <a:gd name="T37" fmla="*/ 21 h 779"/>
                <a:gd name="T38" fmla="*/ 28 w 1911"/>
                <a:gd name="T39" fmla="*/ 14 h 779"/>
                <a:gd name="T40" fmla="*/ 30 w 1911"/>
                <a:gd name="T41" fmla="*/ 9 h 779"/>
                <a:gd name="T42" fmla="*/ 35 w 1911"/>
                <a:gd name="T43" fmla="*/ 8 h 779"/>
                <a:gd name="T44" fmla="*/ 12 w 1911"/>
                <a:gd name="T45" fmla="*/ 20 h 779"/>
                <a:gd name="T46" fmla="*/ 12 w 1911"/>
                <a:gd name="T47" fmla="*/ 21 h 779"/>
                <a:gd name="T48" fmla="*/ 13 w 1911"/>
                <a:gd name="T49" fmla="*/ 19 h 779"/>
                <a:gd name="T50" fmla="*/ 21 w 1911"/>
                <a:gd name="T51" fmla="*/ 25 h 779"/>
                <a:gd name="T52" fmla="*/ 21 w 1911"/>
                <a:gd name="T53" fmla="*/ 22 h 779"/>
                <a:gd name="T54" fmla="*/ 20 w 1911"/>
                <a:gd name="T55" fmla="*/ 16 h 779"/>
                <a:gd name="T56" fmla="*/ 20 w 1911"/>
                <a:gd name="T57" fmla="*/ 10 h 779"/>
                <a:gd name="T58" fmla="*/ 19 w 1911"/>
                <a:gd name="T59" fmla="*/ 8 h 779"/>
                <a:gd name="T60" fmla="*/ 19 w 1911"/>
                <a:gd name="T61" fmla="*/ 6 h 779"/>
                <a:gd name="T62" fmla="*/ 19 w 1911"/>
                <a:gd name="T63" fmla="*/ 8 h 779"/>
                <a:gd name="T64" fmla="*/ 18 w 1911"/>
                <a:gd name="T65" fmla="*/ 10 h 779"/>
                <a:gd name="T66" fmla="*/ 16 w 1911"/>
                <a:gd name="T67" fmla="*/ 15 h 779"/>
                <a:gd name="T68" fmla="*/ 15 w 1911"/>
                <a:gd name="T69" fmla="*/ 21 h 779"/>
                <a:gd name="T70" fmla="*/ 13 w 1911"/>
                <a:gd name="T71" fmla="*/ 24 h 779"/>
                <a:gd name="T72" fmla="*/ 11 w 1911"/>
                <a:gd name="T73" fmla="*/ 24 h 779"/>
                <a:gd name="T74" fmla="*/ 10 w 1911"/>
                <a:gd name="T75" fmla="*/ 19 h 779"/>
                <a:gd name="T76" fmla="*/ 8 w 1911"/>
                <a:gd name="T77" fmla="*/ 14 h 779"/>
                <a:gd name="T78" fmla="*/ 6 w 1911"/>
                <a:gd name="T79" fmla="*/ 9 h 779"/>
                <a:gd name="T80" fmla="*/ 6 w 1911"/>
                <a:gd name="T81" fmla="*/ 7 h 779"/>
                <a:gd name="T82" fmla="*/ 5 w 1911"/>
                <a:gd name="T83" fmla="*/ 6 h 779"/>
                <a:gd name="T84" fmla="*/ 5 w 1911"/>
                <a:gd name="T85" fmla="*/ 9 h 779"/>
                <a:gd name="T86" fmla="*/ 5 w 1911"/>
                <a:gd name="T87" fmla="*/ 11 h 779"/>
                <a:gd name="T88" fmla="*/ 4 w 1911"/>
                <a:gd name="T89" fmla="*/ 17 h 779"/>
                <a:gd name="T90" fmla="*/ 3 w 1911"/>
                <a:gd name="T91" fmla="*/ 23 h 779"/>
                <a:gd name="T92" fmla="*/ 0 w 1911"/>
                <a:gd name="T93" fmla="*/ 25 h 779"/>
                <a:gd name="T94" fmla="*/ 60 w 1911"/>
                <a:gd name="T95" fmla="*/ 24 h 779"/>
                <a:gd name="T96" fmla="*/ 54 w 1911"/>
                <a:gd name="T97" fmla="*/ 25 h 779"/>
                <a:gd name="T98" fmla="*/ 48 w 1911"/>
                <a:gd name="T99" fmla="*/ 23 h 779"/>
                <a:gd name="T100" fmla="*/ 46 w 1911"/>
                <a:gd name="T101" fmla="*/ 18 h 779"/>
                <a:gd name="T102" fmla="*/ 47 w 1911"/>
                <a:gd name="T103" fmla="*/ 12 h 779"/>
                <a:gd name="T104" fmla="*/ 51 w 1911"/>
                <a:gd name="T105" fmla="*/ 8 h 779"/>
                <a:gd name="T106" fmla="*/ 57 w 1911"/>
                <a:gd name="T107" fmla="*/ 8 h 77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911" h="779">
                  <a:moveTo>
                    <a:pt x="1110" y="286"/>
                  </a:moveTo>
                  <a:lnTo>
                    <a:pt x="1077" y="290"/>
                  </a:lnTo>
                  <a:lnTo>
                    <a:pt x="1049" y="298"/>
                  </a:lnTo>
                  <a:lnTo>
                    <a:pt x="1024" y="313"/>
                  </a:lnTo>
                  <a:lnTo>
                    <a:pt x="1001" y="335"/>
                  </a:lnTo>
                  <a:lnTo>
                    <a:pt x="981" y="363"/>
                  </a:lnTo>
                  <a:lnTo>
                    <a:pt x="968" y="400"/>
                  </a:lnTo>
                  <a:lnTo>
                    <a:pt x="960" y="442"/>
                  </a:lnTo>
                  <a:lnTo>
                    <a:pt x="958" y="493"/>
                  </a:lnTo>
                  <a:lnTo>
                    <a:pt x="1250" y="452"/>
                  </a:lnTo>
                  <a:lnTo>
                    <a:pt x="1246" y="406"/>
                  </a:lnTo>
                  <a:lnTo>
                    <a:pt x="1237" y="367"/>
                  </a:lnTo>
                  <a:lnTo>
                    <a:pt x="1222" y="337"/>
                  </a:lnTo>
                  <a:lnTo>
                    <a:pt x="1202" y="315"/>
                  </a:lnTo>
                  <a:lnTo>
                    <a:pt x="1175" y="298"/>
                  </a:lnTo>
                  <a:lnTo>
                    <a:pt x="1145" y="290"/>
                  </a:lnTo>
                  <a:lnTo>
                    <a:pt x="1110" y="286"/>
                  </a:lnTo>
                  <a:close/>
                  <a:moveTo>
                    <a:pt x="1736" y="286"/>
                  </a:moveTo>
                  <a:lnTo>
                    <a:pt x="1694" y="290"/>
                  </a:lnTo>
                  <a:lnTo>
                    <a:pt x="1656" y="300"/>
                  </a:lnTo>
                  <a:lnTo>
                    <a:pt x="1625" y="317"/>
                  </a:lnTo>
                  <a:lnTo>
                    <a:pt x="1602" y="340"/>
                  </a:lnTo>
                  <a:lnTo>
                    <a:pt x="1583" y="367"/>
                  </a:lnTo>
                  <a:lnTo>
                    <a:pt x="1567" y="398"/>
                  </a:lnTo>
                  <a:lnTo>
                    <a:pt x="1558" y="433"/>
                  </a:lnTo>
                  <a:lnTo>
                    <a:pt x="1552" y="469"/>
                  </a:lnTo>
                  <a:lnTo>
                    <a:pt x="1550" y="506"/>
                  </a:lnTo>
                  <a:lnTo>
                    <a:pt x="1552" y="546"/>
                  </a:lnTo>
                  <a:lnTo>
                    <a:pt x="1558" y="583"/>
                  </a:lnTo>
                  <a:lnTo>
                    <a:pt x="1567" y="618"/>
                  </a:lnTo>
                  <a:lnTo>
                    <a:pt x="1583" y="648"/>
                  </a:lnTo>
                  <a:lnTo>
                    <a:pt x="1600" y="674"/>
                  </a:lnTo>
                  <a:lnTo>
                    <a:pt x="1625" y="695"/>
                  </a:lnTo>
                  <a:lnTo>
                    <a:pt x="1652" y="710"/>
                  </a:lnTo>
                  <a:lnTo>
                    <a:pt x="1686" y="720"/>
                  </a:lnTo>
                  <a:lnTo>
                    <a:pt x="1725" y="722"/>
                  </a:lnTo>
                  <a:lnTo>
                    <a:pt x="1761" y="720"/>
                  </a:lnTo>
                  <a:lnTo>
                    <a:pt x="1790" y="716"/>
                  </a:lnTo>
                  <a:lnTo>
                    <a:pt x="1813" y="708"/>
                  </a:lnTo>
                  <a:lnTo>
                    <a:pt x="1813" y="296"/>
                  </a:lnTo>
                  <a:lnTo>
                    <a:pt x="1775" y="288"/>
                  </a:lnTo>
                  <a:lnTo>
                    <a:pt x="1736" y="286"/>
                  </a:lnTo>
                  <a:close/>
                  <a:moveTo>
                    <a:pt x="1114" y="231"/>
                  </a:moveTo>
                  <a:lnTo>
                    <a:pt x="1160" y="234"/>
                  </a:lnTo>
                  <a:lnTo>
                    <a:pt x="1202" y="242"/>
                  </a:lnTo>
                  <a:lnTo>
                    <a:pt x="1239" y="260"/>
                  </a:lnTo>
                  <a:lnTo>
                    <a:pt x="1270" y="281"/>
                  </a:lnTo>
                  <a:lnTo>
                    <a:pt x="1296" y="310"/>
                  </a:lnTo>
                  <a:lnTo>
                    <a:pt x="1318" y="344"/>
                  </a:lnTo>
                  <a:lnTo>
                    <a:pt x="1333" y="387"/>
                  </a:lnTo>
                  <a:lnTo>
                    <a:pt x="1343" y="435"/>
                  </a:lnTo>
                  <a:lnTo>
                    <a:pt x="1344" y="489"/>
                  </a:lnTo>
                  <a:lnTo>
                    <a:pt x="962" y="537"/>
                  </a:lnTo>
                  <a:lnTo>
                    <a:pt x="970" y="585"/>
                  </a:lnTo>
                  <a:lnTo>
                    <a:pt x="985" y="625"/>
                  </a:lnTo>
                  <a:lnTo>
                    <a:pt x="1004" y="658"/>
                  </a:lnTo>
                  <a:lnTo>
                    <a:pt x="1031" y="683"/>
                  </a:lnTo>
                  <a:lnTo>
                    <a:pt x="1064" y="702"/>
                  </a:lnTo>
                  <a:lnTo>
                    <a:pt x="1102" y="712"/>
                  </a:lnTo>
                  <a:lnTo>
                    <a:pt x="1147" y="716"/>
                  </a:lnTo>
                  <a:lnTo>
                    <a:pt x="1195" y="714"/>
                  </a:lnTo>
                  <a:lnTo>
                    <a:pt x="1237" y="706"/>
                  </a:lnTo>
                  <a:lnTo>
                    <a:pt x="1270" y="697"/>
                  </a:lnTo>
                  <a:lnTo>
                    <a:pt x="1296" y="685"/>
                  </a:lnTo>
                  <a:lnTo>
                    <a:pt x="1323" y="743"/>
                  </a:lnTo>
                  <a:lnTo>
                    <a:pt x="1291" y="756"/>
                  </a:lnTo>
                  <a:lnTo>
                    <a:pt x="1248" y="768"/>
                  </a:lnTo>
                  <a:lnTo>
                    <a:pt x="1197" y="776"/>
                  </a:lnTo>
                  <a:lnTo>
                    <a:pt x="1139" y="779"/>
                  </a:lnTo>
                  <a:lnTo>
                    <a:pt x="1093" y="776"/>
                  </a:lnTo>
                  <a:lnTo>
                    <a:pt x="1051" y="768"/>
                  </a:lnTo>
                  <a:lnTo>
                    <a:pt x="1010" y="754"/>
                  </a:lnTo>
                  <a:lnTo>
                    <a:pt x="976" y="737"/>
                  </a:lnTo>
                  <a:lnTo>
                    <a:pt x="945" y="712"/>
                  </a:lnTo>
                  <a:lnTo>
                    <a:pt x="918" y="681"/>
                  </a:lnTo>
                  <a:lnTo>
                    <a:pt x="897" y="647"/>
                  </a:lnTo>
                  <a:lnTo>
                    <a:pt x="882" y="604"/>
                  </a:lnTo>
                  <a:lnTo>
                    <a:pt x="872" y="556"/>
                  </a:lnTo>
                  <a:lnTo>
                    <a:pt x="868" y="504"/>
                  </a:lnTo>
                  <a:lnTo>
                    <a:pt x="872" y="446"/>
                  </a:lnTo>
                  <a:lnTo>
                    <a:pt x="883" y="396"/>
                  </a:lnTo>
                  <a:lnTo>
                    <a:pt x="901" y="352"/>
                  </a:lnTo>
                  <a:lnTo>
                    <a:pt x="924" y="315"/>
                  </a:lnTo>
                  <a:lnTo>
                    <a:pt x="953" y="285"/>
                  </a:lnTo>
                  <a:lnTo>
                    <a:pt x="985" y="261"/>
                  </a:lnTo>
                  <a:lnTo>
                    <a:pt x="1024" y="244"/>
                  </a:lnTo>
                  <a:lnTo>
                    <a:pt x="1068" y="234"/>
                  </a:lnTo>
                  <a:lnTo>
                    <a:pt x="1114" y="231"/>
                  </a:lnTo>
                  <a:close/>
                  <a:moveTo>
                    <a:pt x="92" y="94"/>
                  </a:moveTo>
                  <a:lnTo>
                    <a:pt x="202" y="94"/>
                  </a:lnTo>
                  <a:lnTo>
                    <a:pt x="357" y="581"/>
                  </a:lnTo>
                  <a:lnTo>
                    <a:pt x="367" y="612"/>
                  </a:lnTo>
                  <a:lnTo>
                    <a:pt x="373" y="637"/>
                  </a:lnTo>
                  <a:lnTo>
                    <a:pt x="376" y="652"/>
                  </a:lnTo>
                  <a:lnTo>
                    <a:pt x="378" y="658"/>
                  </a:lnTo>
                  <a:lnTo>
                    <a:pt x="380" y="658"/>
                  </a:lnTo>
                  <a:lnTo>
                    <a:pt x="382" y="652"/>
                  </a:lnTo>
                  <a:lnTo>
                    <a:pt x="384" y="637"/>
                  </a:lnTo>
                  <a:lnTo>
                    <a:pt x="392" y="614"/>
                  </a:lnTo>
                  <a:lnTo>
                    <a:pt x="401" y="583"/>
                  </a:lnTo>
                  <a:lnTo>
                    <a:pt x="561" y="94"/>
                  </a:lnTo>
                  <a:lnTo>
                    <a:pt x="670" y="94"/>
                  </a:lnTo>
                  <a:lnTo>
                    <a:pt x="762" y="770"/>
                  </a:lnTo>
                  <a:lnTo>
                    <a:pt x="665" y="770"/>
                  </a:lnTo>
                  <a:lnTo>
                    <a:pt x="665" y="762"/>
                  </a:lnTo>
                  <a:lnTo>
                    <a:pt x="661" y="743"/>
                  </a:lnTo>
                  <a:lnTo>
                    <a:pt x="659" y="714"/>
                  </a:lnTo>
                  <a:lnTo>
                    <a:pt x="653" y="677"/>
                  </a:lnTo>
                  <a:lnTo>
                    <a:pt x="649" y="635"/>
                  </a:lnTo>
                  <a:lnTo>
                    <a:pt x="643" y="587"/>
                  </a:lnTo>
                  <a:lnTo>
                    <a:pt x="638" y="539"/>
                  </a:lnTo>
                  <a:lnTo>
                    <a:pt x="632" y="489"/>
                  </a:lnTo>
                  <a:lnTo>
                    <a:pt x="626" y="439"/>
                  </a:lnTo>
                  <a:lnTo>
                    <a:pt x="620" y="392"/>
                  </a:lnTo>
                  <a:lnTo>
                    <a:pt x="615" y="352"/>
                  </a:lnTo>
                  <a:lnTo>
                    <a:pt x="611" y="315"/>
                  </a:lnTo>
                  <a:lnTo>
                    <a:pt x="607" y="288"/>
                  </a:lnTo>
                  <a:lnTo>
                    <a:pt x="605" y="271"/>
                  </a:lnTo>
                  <a:lnTo>
                    <a:pt x="605" y="263"/>
                  </a:lnTo>
                  <a:lnTo>
                    <a:pt x="603" y="234"/>
                  </a:lnTo>
                  <a:lnTo>
                    <a:pt x="601" y="208"/>
                  </a:lnTo>
                  <a:lnTo>
                    <a:pt x="599" y="190"/>
                  </a:lnTo>
                  <a:lnTo>
                    <a:pt x="599" y="184"/>
                  </a:lnTo>
                  <a:lnTo>
                    <a:pt x="597" y="184"/>
                  </a:lnTo>
                  <a:lnTo>
                    <a:pt x="595" y="188"/>
                  </a:lnTo>
                  <a:lnTo>
                    <a:pt x="593" y="200"/>
                  </a:lnTo>
                  <a:lnTo>
                    <a:pt x="590" y="217"/>
                  </a:lnTo>
                  <a:lnTo>
                    <a:pt x="584" y="240"/>
                  </a:lnTo>
                  <a:lnTo>
                    <a:pt x="576" y="263"/>
                  </a:lnTo>
                  <a:lnTo>
                    <a:pt x="574" y="269"/>
                  </a:lnTo>
                  <a:lnTo>
                    <a:pt x="568" y="285"/>
                  </a:lnTo>
                  <a:lnTo>
                    <a:pt x="561" y="310"/>
                  </a:lnTo>
                  <a:lnTo>
                    <a:pt x="551" y="340"/>
                  </a:lnTo>
                  <a:lnTo>
                    <a:pt x="538" y="379"/>
                  </a:lnTo>
                  <a:lnTo>
                    <a:pt x="524" y="421"/>
                  </a:lnTo>
                  <a:lnTo>
                    <a:pt x="511" y="466"/>
                  </a:lnTo>
                  <a:lnTo>
                    <a:pt x="496" y="512"/>
                  </a:lnTo>
                  <a:lnTo>
                    <a:pt x="480" y="558"/>
                  </a:lnTo>
                  <a:lnTo>
                    <a:pt x="465" y="604"/>
                  </a:lnTo>
                  <a:lnTo>
                    <a:pt x="451" y="647"/>
                  </a:lnTo>
                  <a:lnTo>
                    <a:pt x="438" y="685"/>
                  </a:lnTo>
                  <a:lnTo>
                    <a:pt x="428" y="718"/>
                  </a:lnTo>
                  <a:lnTo>
                    <a:pt x="419" y="745"/>
                  </a:lnTo>
                  <a:lnTo>
                    <a:pt x="413" y="762"/>
                  </a:lnTo>
                  <a:lnTo>
                    <a:pt x="411" y="770"/>
                  </a:lnTo>
                  <a:lnTo>
                    <a:pt x="342" y="770"/>
                  </a:lnTo>
                  <a:lnTo>
                    <a:pt x="340" y="762"/>
                  </a:lnTo>
                  <a:lnTo>
                    <a:pt x="334" y="745"/>
                  </a:lnTo>
                  <a:lnTo>
                    <a:pt x="327" y="720"/>
                  </a:lnTo>
                  <a:lnTo>
                    <a:pt x="315" y="685"/>
                  </a:lnTo>
                  <a:lnTo>
                    <a:pt x="303" y="647"/>
                  </a:lnTo>
                  <a:lnTo>
                    <a:pt x="290" y="604"/>
                  </a:lnTo>
                  <a:lnTo>
                    <a:pt x="275" y="560"/>
                  </a:lnTo>
                  <a:lnTo>
                    <a:pt x="259" y="512"/>
                  </a:lnTo>
                  <a:lnTo>
                    <a:pt x="244" y="466"/>
                  </a:lnTo>
                  <a:lnTo>
                    <a:pt x="230" y="421"/>
                  </a:lnTo>
                  <a:lnTo>
                    <a:pt x="217" y="379"/>
                  </a:lnTo>
                  <a:lnTo>
                    <a:pt x="204" y="340"/>
                  </a:lnTo>
                  <a:lnTo>
                    <a:pt x="194" y="310"/>
                  </a:lnTo>
                  <a:lnTo>
                    <a:pt x="186" y="285"/>
                  </a:lnTo>
                  <a:lnTo>
                    <a:pt x="181" y="269"/>
                  </a:lnTo>
                  <a:lnTo>
                    <a:pt x="179" y="263"/>
                  </a:lnTo>
                  <a:lnTo>
                    <a:pt x="173" y="240"/>
                  </a:lnTo>
                  <a:lnTo>
                    <a:pt x="167" y="217"/>
                  </a:lnTo>
                  <a:lnTo>
                    <a:pt x="161" y="200"/>
                  </a:lnTo>
                  <a:lnTo>
                    <a:pt x="159" y="188"/>
                  </a:lnTo>
                  <a:lnTo>
                    <a:pt x="157" y="184"/>
                  </a:lnTo>
                  <a:lnTo>
                    <a:pt x="156" y="184"/>
                  </a:lnTo>
                  <a:lnTo>
                    <a:pt x="156" y="192"/>
                  </a:lnTo>
                  <a:lnTo>
                    <a:pt x="156" y="209"/>
                  </a:lnTo>
                  <a:lnTo>
                    <a:pt x="154" y="234"/>
                  </a:lnTo>
                  <a:lnTo>
                    <a:pt x="150" y="263"/>
                  </a:lnTo>
                  <a:lnTo>
                    <a:pt x="150" y="269"/>
                  </a:lnTo>
                  <a:lnTo>
                    <a:pt x="148" y="286"/>
                  </a:lnTo>
                  <a:lnTo>
                    <a:pt x="144" y="315"/>
                  </a:lnTo>
                  <a:lnTo>
                    <a:pt x="140" y="350"/>
                  </a:lnTo>
                  <a:lnTo>
                    <a:pt x="134" y="392"/>
                  </a:lnTo>
                  <a:lnTo>
                    <a:pt x="129" y="439"/>
                  </a:lnTo>
                  <a:lnTo>
                    <a:pt x="123" y="487"/>
                  </a:lnTo>
                  <a:lnTo>
                    <a:pt x="117" y="537"/>
                  </a:lnTo>
                  <a:lnTo>
                    <a:pt x="111" y="587"/>
                  </a:lnTo>
                  <a:lnTo>
                    <a:pt x="106" y="633"/>
                  </a:lnTo>
                  <a:lnTo>
                    <a:pt x="100" y="675"/>
                  </a:lnTo>
                  <a:lnTo>
                    <a:pt x="96" y="712"/>
                  </a:lnTo>
                  <a:lnTo>
                    <a:pt x="92" y="741"/>
                  </a:lnTo>
                  <a:lnTo>
                    <a:pt x="90" y="760"/>
                  </a:lnTo>
                  <a:lnTo>
                    <a:pt x="88" y="770"/>
                  </a:lnTo>
                  <a:lnTo>
                    <a:pt x="0" y="770"/>
                  </a:lnTo>
                  <a:lnTo>
                    <a:pt x="92" y="94"/>
                  </a:lnTo>
                  <a:close/>
                  <a:moveTo>
                    <a:pt x="1813" y="0"/>
                  </a:moveTo>
                  <a:lnTo>
                    <a:pt x="1911" y="0"/>
                  </a:lnTo>
                  <a:lnTo>
                    <a:pt x="1911" y="741"/>
                  </a:lnTo>
                  <a:lnTo>
                    <a:pt x="1875" y="756"/>
                  </a:lnTo>
                  <a:lnTo>
                    <a:pt x="1832" y="768"/>
                  </a:lnTo>
                  <a:lnTo>
                    <a:pt x="1780" y="776"/>
                  </a:lnTo>
                  <a:lnTo>
                    <a:pt x="1719" y="779"/>
                  </a:lnTo>
                  <a:lnTo>
                    <a:pt x="1665" y="776"/>
                  </a:lnTo>
                  <a:lnTo>
                    <a:pt x="1615" y="764"/>
                  </a:lnTo>
                  <a:lnTo>
                    <a:pt x="1573" y="745"/>
                  </a:lnTo>
                  <a:lnTo>
                    <a:pt x="1536" y="722"/>
                  </a:lnTo>
                  <a:lnTo>
                    <a:pt x="1506" y="689"/>
                  </a:lnTo>
                  <a:lnTo>
                    <a:pt x="1483" y="652"/>
                  </a:lnTo>
                  <a:lnTo>
                    <a:pt x="1465" y="612"/>
                  </a:lnTo>
                  <a:lnTo>
                    <a:pt x="1456" y="564"/>
                  </a:lnTo>
                  <a:lnTo>
                    <a:pt x="1452" y="514"/>
                  </a:lnTo>
                  <a:lnTo>
                    <a:pt x="1456" y="458"/>
                  </a:lnTo>
                  <a:lnTo>
                    <a:pt x="1467" y="408"/>
                  </a:lnTo>
                  <a:lnTo>
                    <a:pt x="1487" y="363"/>
                  </a:lnTo>
                  <a:lnTo>
                    <a:pt x="1512" y="325"/>
                  </a:lnTo>
                  <a:lnTo>
                    <a:pt x="1542" y="294"/>
                  </a:lnTo>
                  <a:lnTo>
                    <a:pt x="1579" y="269"/>
                  </a:lnTo>
                  <a:lnTo>
                    <a:pt x="1619" y="250"/>
                  </a:lnTo>
                  <a:lnTo>
                    <a:pt x="1665" y="240"/>
                  </a:lnTo>
                  <a:lnTo>
                    <a:pt x="1717" y="236"/>
                  </a:lnTo>
                  <a:lnTo>
                    <a:pt x="1765" y="238"/>
                  </a:lnTo>
                  <a:lnTo>
                    <a:pt x="1813" y="248"/>
                  </a:lnTo>
                  <a:lnTo>
                    <a:pt x="1813" y="0"/>
                  </a:lnTo>
                  <a:close/>
                </a:path>
              </a:pathLst>
            </a:custGeom>
            <a:solidFill>
              <a:srgbClr val="0033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kumimoji="0" lang="en-US" sz="3375" b="1" smtClean="0">
                <a:solidFill>
                  <a:srgbClr val="112359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</p:grpSp>
      <p:sp>
        <p:nvSpPr>
          <p:cNvPr id="30" name="Textplatzhalter 29"/>
          <p:cNvSpPr>
            <a:spLocks noGrp="1"/>
          </p:cNvSpPr>
          <p:nvPr>
            <p:ph type="body" sz="quarter" idx="12"/>
          </p:nvPr>
        </p:nvSpPr>
        <p:spPr>
          <a:xfrm>
            <a:off x="363981" y="414119"/>
            <a:ext cx="4653120" cy="76717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350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extplatzhalter 29"/>
          <p:cNvSpPr>
            <a:spLocks noGrp="1"/>
          </p:cNvSpPr>
          <p:nvPr>
            <p:ph type="body" sz="quarter" idx="13"/>
          </p:nvPr>
        </p:nvSpPr>
        <p:spPr>
          <a:xfrm>
            <a:off x="363976" y="1329040"/>
            <a:ext cx="2590347" cy="1999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928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Textplatzhalter 29"/>
          <p:cNvSpPr>
            <a:spLocks noGrp="1"/>
          </p:cNvSpPr>
          <p:nvPr>
            <p:ph type="body" sz="quarter" idx="14"/>
          </p:nvPr>
        </p:nvSpPr>
        <p:spPr>
          <a:xfrm>
            <a:off x="3362185" y="1329013"/>
            <a:ext cx="1654907" cy="19995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928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3" name="Textplatzhalter 29"/>
          <p:cNvSpPr>
            <a:spLocks noGrp="1"/>
          </p:cNvSpPr>
          <p:nvPr>
            <p:ph type="body" sz="quarter" idx="15"/>
          </p:nvPr>
        </p:nvSpPr>
        <p:spPr>
          <a:xfrm>
            <a:off x="5125078" y="1329013"/>
            <a:ext cx="1494798" cy="19995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928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4" name="Textplatzhalter 29"/>
          <p:cNvSpPr>
            <a:spLocks noGrp="1"/>
          </p:cNvSpPr>
          <p:nvPr>
            <p:ph type="body" sz="quarter" idx="16"/>
          </p:nvPr>
        </p:nvSpPr>
        <p:spPr>
          <a:xfrm>
            <a:off x="6745376" y="1329013"/>
            <a:ext cx="1269944" cy="18105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928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5" name="Textplatzhalter 29"/>
          <p:cNvSpPr>
            <a:spLocks noGrp="1"/>
          </p:cNvSpPr>
          <p:nvPr>
            <p:ph type="body" sz="quarter" idx="17"/>
          </p:nvPr>
        </p:nvSpPr>
        <p:spPr>
          <a:xfrm>
            <a:off x="8153627" y="1329013"/>
            <a:ext cx="1269944" cy="18105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928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6" name="Textplatzhalter 29"/>
          <p:cNvSpPr>
            <a:spLocks noGrp="1"/>
          </p:cNvSpPr>
          <p:nvPr>
            <p:ph type="body" sz="quarter" idx="18"/>
          </p:nvPr>
        </p:nvSpPr>
        <p:spPr>
          <a:xfrm>
            <a:off x="363971" y="1663813"/>
            <a:ext cx="1654907" cy="14508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Textplatzhalter 29"/>
          <p:cNvSpPr>
            <a:spLocks noGrp="1"/>
          </p:cNvSpPr>
          <p:nvPr>
            <p:ph type="body" sz="quarter" idx="19"/>
          </p:nvPr>
        </p:nvSpPr>
        <p:spPr>
          <a:xfrm>
            <a:off x="3362192" y="1644748"/>
            <a:ext cx="3010042" cy="16414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675" b="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Textplatzhalter 29"/>
          <p:cNvSpPr>
            <a:spLocks noGrp="1"/>
          </p:cNvSpPr>
          <p:nvPr>
            <p:ph type="body" sz="quarter" idx="20"/>
          </p:nvPr>
        </p:nvSpPr>
        <p:spPr>
          <a:xfrm>
            <a:off x="6745376" y="1657470"/>
            <a:ext cx="1269944" cy="15142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675" b="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Textplatzhalter 29"/>
          <p:cNvSpPr>
            <a:spLocks noGrp="1"/>
          </p:cNvSpPr>
          <p:nvPr>
            <p:ph type="body" sz="quarter" idx="21"/>
          </p:nvPr>
        </p:nvSpPr>
        <p:spPr>
          <a:xfrm>
            <a:off x="8077412" y="1657442"/>
            <a:ext cx="1714288" cy="15145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675" b="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0" name="Textplatzhalter 29"/>
          <p:cNvSpPr>
            <a:spLocks noGrp="1"/>
          </p:cNvSpPr>
          <p:nvPr>
            <p:ph type="body" sz="quarter" idx="22"/>
          </p:nvPr>
        </p:nvSpPr>
        <p:spPr>
          <a:xfrm>
            <a:off x="1893993" y="2337961"/>
            <a:ext cx="2344633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675" b="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Textplatzhalter 29"/>
          <p:cNvSpPr>
            <a:spLocks noGrp="1"/>
          </p:cNvSpPr>
          <p:nvPr>
            <p:ph type="body" sz="quarter" idx="23"/>
          </p:nvPr>
        </p:nvSpPr>
        <p:spPr>
          <a:xfrm>
            <a:off x="1893993" y="2637188"/>
            <a:ext cx="2344633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675" b="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Textplatzhalter 29"/>
          <p:cNvSpPr>
            <a:spLocks noGrp="1"/>
          </p:cNvSpPr>
          <p:nvPr>
            <p:ph type="body" sz="quarter" idx="24"/>
          </p:nvPr>
        </p:nvSpPr>
        <p:spPr>
          <a:xfrm>
            <a:off x="1893993" y="2911074"/>
            <a:ext cx="2344633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675" b="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3" name="Textplatzhalter 29"/>
          <p:cNvSpPr>
            <a:spLocks noGrp="1"/>
          </p:cNvSpPr>
          <p:nvPr>
            <p:ph type="body" sz="quarter" idx="25"/>
          </p:nvPr>
        </p:nvSpPr>
        <p:spPr>
          <a:xfrm>
            <a:off x="4400731" y="2337961"/>
            <a:ext cx="2219146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675" b="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4" name="Textplatzhalter 29"/>
          <p:cNvSpPr>
            <a:spLocks noGrp="1"/>
          </p:cNvSpPr>
          <p:nvPr>
            <p:ph type="body" sz="quarter" idx="26"/>
          </p:nvPr>
        </p:nvSpPr>
        <p:spPr>
          <a:xfrm>
            <a:off x="4414420" y="2642179"/>
            <a:ext cx="2219146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675" b="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5" name="Textplatzhalter 29"/>
          <p:cNvSpPr>
            <a:spLocks noGrp="1"/>
          </p:cNvSpPr>
          <p:nvPr>
            <p:ph type="body" sz="quarter" idx="27"/>
          </p:nvPr>
        </p:nvSpPr>
        <p:spPr>
          <a:xfrm>
            <a:off x="4414420" y="2913621"/>
            <a:ext cx="2219146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675" b="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6" name="Textplatzhalter 29"/>
          <p:cNvSpPr>
            <a:spLocks noGrp="1"/>
          </p:cNvSpPr>
          <p:nvPr>
            <p:ph type="body" sz="quarter" idx="28"/>
          </p:nvPr>
        </p:nvSpPr>
        <p:spPr>
          <a:xfrm>
            <a:off x="6745360" y="2346402"/>
            <a:ext cx="1269945" cy="16153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7" name="Textplatzhalter 29"/>
          <p:cNvSpPr>
            <a:spLocks noGrp="1"/>
          </p:cNvSpPr>
          <p:nvPr>
            <p:ph type="body" sz="quarter" idx="29"/>
          </p:nvPr>
        </p:nvSpPr>
        <p:spPr>
          <a:xfrm>
            <a:off x="6745360" y="2641395"/>
            <a:ext cx="1269945" cy="16153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8" name="Textplatzhalter 29"/>
          <p:cNvSpPr>
            <a:spLocks noGrp="1"/>
          </p:cNvSpPr>
          <p:nvPr>
            <p:ph type="body" sz="quarter" idx="30"/>
          </p:nvPr>
        </p:nvSpPr>
        <p:spPr>
          <a:xfrm>
            <a:off x="6743575" y="2912855"/>
            <a:ext cx="1269945" cy="16153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9" name="Textplatzhalter 29"/>
          <p:cNvSpPr>
            <a:spLocks noGrp="1"/>
          </p:cNvSpPr>
          <p:nvPr>
            <p:ph type="body" sz="quarter" idx="31"/>
          </p:nvPr>
        </p:nvSpPr>
        <p:spPr>
          <a:xfrm>
            <a:off x="769773" y="3439665"/>
            <a:ext cx="1011403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0" name="Textplatzhalter 29"/>
          <p:cNvSpPr>
            <a:spLocks noGrp="1"/>
          </p:cNvSpPr>
          <p:nvPr>
            <p:ph type="body" sz="quarter" idx="32"/>
          </p:nvPr>
        </p:nvSpPr>
        <p:spPr>
          <a:xfrm>
            <a:off x="363970" y="3439665"/>
            <a:ext cx="405803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1" name="Textplatzhalter 29"/>
          <p:cNvSpPr>
            <a:spLocks noGrp="1"/>
          </p:cNvSpPr>
          <p:nvPr>
            <p:ph type="body" sz="quarter" idx="33"/>
          </p:nvPr>
        </p:nvSpPr>
        <p:spPr>
          <a:xfrm>
            <a:off x="1862186" y="3446399"/>
            <a:ext cx="2471226" cy="14237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2" name="Textplatzhalter 29"/>
          <p:cNvSpPr>
            <a:spLocks noGrp="1"/>
          </p:cNvSpPr>
          <p:nvPr>
            <p:ph type="body" sz="quarter" idx="34"/>
          </p:nvPr>
        </p:nvSpPr>
        <p:spPr>
          <a:xfrm>
            <a:off x="363970" y="3598335"/>
            <a:ext cx="405803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3" name="Textplatzhalter 29"/>
          <p:cNvSpPr>
            <a:spLocks noGrp="1"/>
          </p:cNvSpPr>
          <p:nvPr>
            <p:ph type="body" sz="quarter" idx="35"/>
          </p:nvPr>
        </p:nvSpPr>
        <p:spPr>
          <a:xfrm>
            <a:off x="363970" y="3749656"/>
            <a:ext cx="405803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4" name="Textplatzhalter 29"/>
          <p:cNvSpPr>
            <a:spLocks noGrp="1"/>
          </p:cNvSpPr>
          <p:nvPr>
            <p:ph type="body" sz="quarter" idx="36"/>
          </p:nvPr>
        </p:nvSpPr>
        <p:spPr>
          <a:xfrm>
            <a:off x="363970" y="3906240"/>
            <a:ext cx="405803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5" name="Textplatzhalter 29"/>
          <p:cNvSpPr>
            <a:spLocks noGrp="1"/>
          </p:cNvSpPr>
          <p:nvPr>
            <p:ph type="body" sz="quarter" idx="37"/>
          </p:nvPr>
        </p:nvSpPr>
        <p:spPr>
          <a:xfrm>
            <a:off x="769773" y="3600539"/>
            <a:ext cx="1011403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6" name="Textplatzhalter 29"/>
          <p:cNvSpPr>
            <a:spLocks noGrp="1"/>
          </p:cNvSpPr>
          <p:nvPr>
            <p:ph type="body" sz="quarter" idx="38"/>
          </p:nvPr>
        </p:nvSpPr>
        <p:spPr>
          <a:xfrm>
            <a:off x="769773" y="3753729"/>
            <a:ext cx="1011403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Textplatzhalter 29"/>
          <p:cNvSpPr>
            <a:spLocks noGrp="1"/>
          </p:cNvSpPr>
          <p:nvPr>
            <p:ph type="body" sz="quarter" idx="39"/>
          </p:nvPr>
        </p:nvSpPr>
        <p:spPr>
          <a:xfrm>
            <a:off x="769773" y="3906240"/>
            <a:ext cx="1011403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8" name="Textplatzhalter 29"/>
          <p:cNvSpPr>
            <a:spLocks noGrp="1"/>
          </p:cNvSpPr>
          <p:nvPr>
            <p:ph type="body" sz="quarter" idx="40"/>
          </p:nvPr>
        </p:nvSpPr>
        <p:spPr>
          <a:xfrm>
            <a:off x="1862186" y="3598334"/>
            <a:ext cx="2471226" cy="14237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9" name="Textplatzhalter 29"/>
          <p:cNvSpPr>
            <a:spLocks noGrp="1"/>
          </p:cNvSpPr>
          <p:nvPr>
            <p:ph type="body" sz="quarter" idx="41"/>
          </p:nvPr>
        </p:nvSpPr>
        <p:spPr>
          <a:xfrm>
            <a:off x="1862186" y="3752939"/>
            <a:ext cx="2471226" cy="14237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0" name="Textplatzhalter 29"/>
          <p:cNvSpPr>
            <a:spLocks noGrp="1"/>
          </p:cNvSpPr>
          <p:nvPr>
            <p:ph type="body" sz="quarter" idx="42"/>
          </p:nvPr>
        </p:nvSpPr>
        <p:spPr>
          <a:xfrm>
            <a:off x="1862186" y="3910800"/>
            <a:ext cx="2471226" cy="14237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1" name="Textplatzhalter 29"/>
          <p:cNvSpPr>
            <a:spLocks noGrp="1"/>
          </p:cNvSpPr>
          <p:nvPr>
            <p:ph type="body" sz="quarter" idx="43"/>
          </p:nvPr>
        </p:nvSpPr>
        <p:spPr>
          <a:xfrm>
            <a:off x="4414419" y="3669400"/>
            <a:ext cx="2976980" cy="1544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2" name="Textplatzhalter 29"/>
          <p:cNvSpPr>
            <a:spLocks noGrp="1"/>
          </p:cNvSpPr>
          <p:nvPr>
            <p:ph type="body" sz="quarter" idx="44"/>
          </p:nvPr>
        </p:nvSpPr>
        <p:spPr>
          <a:xfrm>
            <a:off x="7492761" y="6088492"/>
            <a:ext cx="2178475" cy="1659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4" name="Textplatzhalter 29"/>
          <p:cNvSpPr>
            <a:spLocks noGrp="1"/>
          </p:cNvSpPr>
          <p:nvPr>
            <p:ph type="body" sz="quarter" idx="45"/>
          </p:nvPr>
        </p:nvSpPr>
        <p:spPr>
          <a:xfrm>
            <a:off x="896492" y="4365370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5" name="Textplatzhalter 29"/>
          <p:cNvSpPr>
            <a:spLocks noGrp="1"/>
          </p:cNvSpPr>
          <p:nvPr>
            <p:ph type="body" sz="quarter" idx="46"/>
          </p:nvPr>
        </p:nvSpPr>
        <p:spPr>
          <a:xfrm>
            <a:off x="1681409" y="4360608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6" name="Textplatzhalter 29"/>
          <p:cNvSpPr>
            <a:spLocks noGrp="1"/>
          </p:cNvSpPr>
          <p:nvPr>
            <p:ph type="body" sz="quarter" idx="47"/>
          </p:nvPr>
        </p:nvSpPr>
        <p:spPr>
          <a:xfrm>
            <a:off x="2463653" y="4360608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7" name="Textplatzhalter 29"/>
          <p:cNvSpPr>
            <a:spLocks noGrp="1"/>
          </p:cNvSpPr>
          <p:nvPr>
            <p:ph type="body" sz="quarter" idx="48"/>
          </p:nvPr>
        </p:nvSpPr>
        <p:spPr>
          <a:xfrm>
            <a:off x="1681409" y="4496338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8" name="Textplatzhalter 29"/>
          <p:cNvSpPr>
            <a:spLocks noGrp="1"/>
          </p:cNvSpPr>
          <p:nvPr>
            <p:ph type="body" sz="quarter" idx="49"/>
          </p:nvPr>
        </p:nvSpPr>
        <p:spPr>
          <a:xfrm>
            <a:off x="2463653" y="4496338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9" name="Textplatzhalter 29"/>
          <p:cNvSpPr>
            <a:spLocks noGrp="1"/>
          </p:cNvSpPr>
          <p:nvPr>
            <p:ph type="body" sz="quarter" idx="50"/>
          </p:nvPr>
        </p:nvSpPr>
        <p:spPr>
          <a:xfrm>
            <a:off x="1681409" y="4627308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0" name="Textplatzhalter 29"/>
          <p:cNvSpPr>
            <a:spLocks noGrp="1"/>
          </p:cNvSpPr>
          <p:nvPr>
            <p:ph type="body" sz="quarter" idx="51"/>
          </p:nvPr>
        </p:nvSpPr>
        <p:spPr>
          <a:xfrm>
            <a:off x="1681409" y="4764518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1" name="Textplatzhalter 29"/>
          <p:cNvSpPr>
            <a:spLocks noGrp="1"/>
          </p:cNvSpPr>
          <p:nvPr>
            <p:ph type="body" sz="quarter" idx="52"/>
          </p:nvPr>
        </p:nvSpPr>
        <p:spPr>
          <a:xfrm>
            <a:off x="1681409" y="4896389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2" name="Textplatzhalter 29"/>
          <p:cNvSpPr>
            <a:spLocks noGrp="1"/>
          </p:cNvSpPr>
          <p:nvPr>
            <p:ph type="body" sz="quarter" idx="53"/>
          </p:nvPr>
        </p:nvSpPr>
        <p:spPr>
          <a:xfrm>
            <a:off x="1681409" y="5027357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3" name="Textplatzhalter 29"/>
          <p:cNvSpPr>
            <a:spLocks noGrp="1"/>
          </p:cNvSpPr>
          <p:nvPr>
            <p:ph type="body" sz="quarter" idx="54"/>
          </p:nvPr>
        </p:nvSpPr>
        <p:spPr>
          <a:xfrm>
            <a:off x="1681409" y="5161794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4" name="Textplatzhalter 29"/>
          <p:cNvSpPr>
            <a:spLocks noGrp="1"/>
          </p:cNvSpPr>
          <p:nvPr>
            <p:ph type="body" sz="quarter" idx="55"/>
          </p:nvPr>
        </p:nvSpPr>
        <p:spPr>
          <a:xfrm>
            <a:off x="1681409" y="5296437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5" name="Textplatzhalter 29"/>
          <p:cNvSpPr>
            <a:spLocks noGrp="1"/>
          </p:cNvSpPr>
          <p:nvPr>
            <p:ph type="body" sz="quarter" idx="56"/>
          </p:nvPr>
        </p:nvSpPr>
        <p:spPr>
          <a:xfrm>
            <a:off x="1681409" y="5429787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6" name="Textplatzhalter 29"/>
          <p:cNvSpPr>
            <a:spLocks noGrp="1"/>
          </p:cNvSpPr>
          <p:nvPr>
            <p:ph type="body" sz="quarter" idx="57"/>
          </p:nvPr>
        </p:nvSpPr>
        <p:spPr>
          <a:xfrm>
            <a:off x="1681409" y="5560757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7" name="Textplatzhalter 29"/>
          <p:cNvSpPr>
            <a:spLocks noGrp="1"/>
          </p:cNvSpPr>
          <p:nvPr>
            <p:ph type="body" sz="quarter" idx="58"/>
          </p:nvPr>
        </p:nvSpPr>
        <p:spPr>
          <a:xfrm>
            <a:off x="2463653" y="4628786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8" name="Textplatzhalter 29"/>
          <p:cNvSpPr>
            <a:spLocks noGrp="1"/>
          </p:cNvSpPr>
          <p:nvPr>
            <p:ph type="body" sz="quarter" idx="59"/>
          </p:nvPr>
        </p:nvSpPr>
        <p:spPr>
          <a:xfrm>
            <a:off x="2463653" y="4761746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9" name="Textplatzhalter 29"/>
          <p:cNvSpPr>
            <a:spLocks noGrp="1"/>
          </p:cNvSpPr>
          <p:nvPr>
            <p:ph type="body" sz="quarter" idx="60"/>
          </p:nvPr>
        </p:nvSpPr>
        <p:spPr>
          <a:xfrm>
            <a:off x="2463653" y="4894008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0" name="Textplatzhalter 29"/>
          <p:cNvSpPr>
            <a:spLocks noGrp="1"/>
          </p:cNvSpPr>
          <p:nvPr>
            <p:ph type="body" sz="quarter" idx="61"/>
          </p:nvPr>
        </p:nvSpPr>
        <p:spPr>
          <a:xfrm>
            <a:off x="2463653" y="5027357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1" name="Textplatzhalter 29"/>
          <p:cNvSpPr>
            <a:spLocks noGrp="1"/>
          </p:cNvSpPr>
          <p:nvPr>
            <p:ph type="body" sz="quarter" idx="62"/>
          </p:nvPr>
        </p:nvSpPr>
        <p:spPr>
          <a:xfrm>
            <a:off x="2463653" y="5159227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2" name="Textplatzhalter 29"/>
          <p:cNvSpPr>
            <a:spLocks noGrp="1"/>
          </p:cNvSpPr>
          <p:nvPr>
            <p:ph type="body" sz="quarter" idx="63"/>
          </p:nvPr>
        </p:nvSpPr>
        <p:spPr>
          <a:xfrm>
            <a:off x="2463653" y="5292187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3" name="Textplatzhalter 29"/>
          <p:cNvSpPr>
            <a:spLocks noGrp="1"/>
          </p:cNvSpPr>
          <p:nvPr>
            <p:ph type="body" sz="quarter" idx="64"/>
          </p:nvPr>
        </p:nvSpPr>
        <p:spPr>
          <a:xfrm>
            <a:off x="2463653" y="5429787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4" name="Textplatzhalter 29"/>
          <p:cNvSpPr>
            <a:spLocks noGrp="1"/>
          </p:cNvSpPr>
          <p:nvPr>
            <p:ph type="body" sz="quarter" idx="65"/>
          </p:nvPr>
        </p:nvSpPr>
        <p:spPr>
          <a:xfrm>
            <a:off x="2463653" y="5564225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5" name="Textplatzhalter 29"/>
          <p:cNvSpPr>
            <a:spLocks noGrp="1"/>
          </p:cNvSpPr>
          <p:nvPr>
            <p:ph type="body" sz="quarter" idx="66"/>
          </p:nvPr>
        </p:nvSpPr>
        <p:spPr>
          <a:xfrm>
            <a:off x="2463653" y="5702729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6" name="Textplatzhalter 29"/>
          <p:cNvSpPr>
            <a:spLocks noGrp="1"/>
          </p:cNvSpPr>
          <p:nvPr>
            <p:ph type="body" sz="quarter" idx="67"/>
          </p:nvPr>
        </p:nvSpPr>
        <p:spPr>
          <a:xfrm>
            <a:off x="2463653" y="5839939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7" name="Textplatzhalter 29"/>
          <p:cNvSpPr>
            <a:spLocks noGrp="1"/>
          </p:cNvSpPr>
          <p:nvPr>
            <p:ph type="body" sz="quarter" idx="68"/>
          </p:nvPr>
        </p:nvSpPr>
        <p:spPr>
          <a:xfrm>
            <a:off x="2463653" y="5972387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8" name="Textplatzhalter 29"/>
          <p:cNvSpPr>
            <a:spLocks noGrp="1"/>
          </p:cNvSpPr>
          <p:nvPr>
            <p:ph type="body" sz="quarter" idx="69"/>
          </p:nvPr>
        </p:nvSpPr>
        <p:spPr>
          <a:xfrm>
            <a:off x="3249198" y="4365373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9" name="Textplatzhalter 29"/>
          <p:cNvSpPr>
            <a:spLocks noGrp="1"/>
          </p:cNvSpPr>
          <p:nvPr>
            <p:ph type="body" sz="quarter" idx="70"/>
          </p:nvPr>
        </p:nvSpPr>
        <p:spPr>
          <a:xfrm>
            <a:off x="3249198" y="4498328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0" name="Textplatzhalter 29"/>
          <p:cNvSpPr>
            <a:spLocks noGrp="1"/>
          </p:cNvSpPr>
          <p:nvPr>
            <p:ph type="body" sz="quarter" idx="71"/>
          </p:nvPr>
        </p:nvSpPr>
        <p:spPr>
          <a:xfrm>
            <a:off x="3249198" y="4626917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1" name="Textplatzhalter 29"/>
          <p:cNvSpPr>
            <a:spLocks noGrp="1"/>
          </p:cNvSpPr>
          <p:nvPr>
            <p:ph type="body" sz="quarter" idx="72"/>
          </p:nvPr>
        </p:nvSpPr>
        <p:spPr>
          <a:xfrm>
            <a:off x="4028762" y="4359134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2" name="Textplatzhalter 29"/>
          <p:cNvSpPr>
            <a:spLocks noGrp="1"/>
          </p:cNvSpPr>
          <p:nvPr>
            <p:ph type="body" sz="quarter" idx="73"/>
          </p:nvPr>
        </p:nvSpPr>
        <p:spPr>
          <a:xfrm>
            <a:off x="4028762" y="4492089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3" name="Textplatzhalter 29"/>
          <p:cNvSpPr>
            <a:spLocks noGrp="1"/>
          </p:cNvSpPr>
          <p:nvPr>
            <p:ph type="body" sz="quarter" idx="74"/>
          </p:nvPr>
        </p:nvSpPr>
        <p:spPr>
          <a:xfrm>
            <a:off x="4028762" y="4620678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4" name="Textplatzhalter 29"/>
          <p:cNvSpPr>
            <a:spLocks noGrp="1"/>
          </p:cNvSpPr>
          <p:nvPr>
            <p:ph type="body" sz="quarter" idx="75"/>
          </p:nvPr>
        </p:nvSpPr>
        <p:spPr>
          <a:xfrm>
            <a:off x="4812410" y="4361125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extplatzhalter 29"/>
          <p:cNvSpPr>
            <a:spLocks noGrp="1"/>
          </p:cNvSpPr>
          <p:nvPr>
            <p:ph type="body" sz="quarter" idx="76"/>
          </p:nvPr>
        </p:nvSpPr>
        <p:spPr>
          <a:xfrm>
            <a:off x="4812410" y="4494080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6" name="Textplatzhalter 29"/>
          <p:cNvSpPr>
            <a:spLocks noGrp="1"/>
          </p:cNvSpPr>
          <p:nvPr>
            <p:ph type="body" sz="quarter" idx="77"/>
          </p:nvPr>
        </p:nvSpPr>
        <p:spPr>
          <a:xfrm>
            <a:off x="4812410" y="4622669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7" name="Textplatzhalter 29"/>
          <p:cNvSpPr>
            <a:spLocks noGrp="1"/>
          </p:cNvSpPr>
          <p:nvPr>
            <p:ph type="body" sz="quarter" idx="78"/>
          </p:nvPr>
        </p:nvSpPr>
        <p:spPr>
          <a:xfrm>
            <a:off x="5593243" y="4362033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8" name="Textplatzhalter 29"/>
          <p:cNvSpPr>
            <a:spLocks noGrp="1"/>
          </p:cNvSpPr>
          <p:nvPr>
            <p:ph type="body" sz="quarter" idx="79"/>
          </p:nvPr>
        </p:nvSpPr>
        <p:spPr>
          <a:xfrm>
            <a:off x="5593243" y="4494988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9" name="Textplatzhalter 29"/>
          <p:cNvSpPr>
            <a:spLocks noGrp="1"/>
          </p:cNvSpPr>
          <p:nvPr>
            <p:ph type="body" sz="quarter" idx="80"/>
          </p:nvPr>
        </p:nvSpPr>
        <p:spPr>
          <a:xfrm>
            <a:off x="5593243" y="4623577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0" name="Textplatzhalter 29"/>
          <p:cNvSpPr>
            <a:spLocks noGrp="1"/>
          </p:cNvSpPr>
          <p:nvPr>
            <p:ph type="body" sz="quarter" idx="81"/>
          </p:nvPr>
        </p:nvSpPr>
        <p:spPr>
          <a:xfrm>
            <a:off x="6376871" y="4362092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1" name="Textplatzhalter 29"/>
          <p:cNvSpPr>
            <a:spLocks noGrp="1"/>
          </p:cNvSpPr>
          <p:nvPr>
            <p:ph type="body" sz="quarter" idx="82"/>
          </p:nvPr>
        </p:nvSpPr>
        <p:spPr>
          <a:xfrm>
            <a:off x="6376871" y="4495047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2" name="Textplatzhalter 29"/>
          <p:cNvSpPr>
            <a:spLocks noGrp="1"/>
          </p:cNvSpPr>
          <p:nvPr>
            <p:ph type="body" sz="quarter" idx="83"/>
          </p:nvPr>
        </p:nvSpPr>
        <p:spPr>
          <a:xfrm>
            <a:off x="6376871" y="4623636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3" name="Textplatzhalter 29"/>
          <p:cNvSpPr>
            <a:spLocks noGrp="1"/>
          </p:cNvSpPr>
          <p:nvPr>
            <p:ph type="body" sz="quarter" idx="84"/>
          </p:nvPr>
        </p:nvSpPr>
        <p:spPr>
          <a:xfrm>
            <a:off x="6380806" y="4761360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" name="Textplatzhalter 29"/>
          <p:cNvSpPr>
            <a:spLocks noGrp="1"/>
          </p:cNvSpPr>
          <p:nvPr>
            <p:ph type="body" sz="quarter" idx="85"/>
          </p:nvPr>
        </p:nvSpPr>
        <p:spPr>
          <a:xfrm>
            <a:off x="6380806" y="4894315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5" name="Textplatzhalter 29"/>
          <p:cNvSpPr>
            <a:spLocks noGrp="1"/>
          </p:cNvSpPr>
          <p:nvPr>
            <p:ph type="body" sz="quarter" idx="86"/>
          </p:nvPr>
        </p:nvSpPr>
        <p:spPr>
          <a:xfrm>
            <a:off x="6380806" y="5022904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6" name="Textplatzhalter 29"/>
          <p:cNvSpPr>
            <a:spLocks noGrp="1"/>
          </p:cNvSpPr>
          <p:nvPr>
            <p:ph type="body" sz="quarter" idx="87"/>
          </p:nvPr>
        </p:nvSpPr>
        <p:spPr>
          <a:xfrm>
            <a:off x="7162035" y="4359261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7" name="Textplatzhalter 29"/>
          <p:cNvSpPr>
            <a:spLocks noGrp="1"/>
          </p:cNvSpPr>
          <p:nvPr>
            <p:ph type="body" sz="quarter" idx="88"/>
          </p:nvPr>
        </p:nvSpPr>
        <p:spPr>
          <a:xfrm>
            <a:off x="7162035" y="4492216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8" name="Textplatzhalter 29"/>
          <p:cNvSpPr>
            <a:spLocks noGrp="1"/>
          </p:cNvSpPr>
          <p:nvPr>
            <p:ph type="body" sz="quarter" idx="89"/>
          </p:nvPr>
        </p:nvSpPr>
        <p:spPr>
          <a:xfrm>
            <a:off x="4028762" y="4758974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9" name="Textplatzhalter 29"/>
          <p:cNvSpPr>
            <a:spLocks noGrp="1"/>
          </p:cNvSpPr>
          <p:nvPr>
            <p:ph type="body" sz="quarter" idx="90"/>
          </p:nvPr>
        </p:nvSpPr>
        <p:spPr>
          <a:xfrm>
            <a:off x="4034118" y="4897090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0" name="Textplatzhalter 29"/>
          <p:cNvSpPr>
            <a:spLocks noGrp="1"/>
          </p:cNvSpPr>
          <p:nvPr>
            <p:ph type="body" sz="quarter" idx="91"/>
          </p:nvPr>
        </p:nvSpPr>
        <p:spPr>
          <a:xfrm>
            <a:off x="4814374" y="4760846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1" name="Textplatzhalter 29"/>
          <p:cNvSpPr>
            <a:spLocks noGrp="1"/>
          </p:cNvSpPr>
          <p:nvPr>
            <p:ph type="body" sz="quarter" idx="92"/>
          </p:nvPr>
        </p:nvSpPr>
        <p:spPr>
          <a:xfrm>
            <a:off x="4815090" y="4896184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3" name="Textplatzhalter 29"/>
          <p:cNvSpPr>
            <a:spLocks noGrp="1"/>
          </p:cNvSpPr>
          <p:nvPr>
            <p:ph type="body" sz="quarter" idx="93"/>
          </p:nvPr>
        </p:nvSpPr>
        <p:spPr>
          <a:xfrm>
            <a:off x="5596618" y="4761234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4" name="Textplatzhalter 29"/>
          <p:cNvSpPr>
            <a:spLocks noGrp="1"/>
          </p:cNvSpPr>
          <p:nvPr>
            <p:ph type="body" sz="quarter" idx="94"/>
          </p:nvPr>
        </p:nvSpPr>
        <p:spPr>
          <a:xfrm>
            <a:off x="5597331" y="4896572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7" name="Textplatzhalter 29"/>
          <p:cNvSpPr>
            <a:spLocks noGrp="1"/>
          </p:cNvSpPr>
          <p:nvPr>
            <p:ph type="body" sz="quarter" idx="95"/>
          </p:nvPr>
        </p:nvSpPr>
        <p:spPr>
          <a:xfrm>
            <a:off x="6383483" y="5164280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8" name="Textplatzhalter 29"/>
          <p:cNvSpPr>
            <a:spLocks noGrp="1"/>
          </p:cNvSpPr>
          <p:nvPr>
            <p:ph type="body" sz="quarter" idx="96"/>
          </p:nvPr>
        </p:nvSpPr>
        <p:spPr>
          <a:xfrm>
            <a:off x="7945325" y="4364027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9" name="Textplatzhalter 29"/>
          <p:cNvSpPr>
            <a:spLocks noGrp="1"/>
          </p:cNvSpPr>
          <p:nvPr>
            <p:ph type="body" sz="quarter" idx="97"/>
          </p:nvPr>
        </p:nvSpPr>
        <p:spPr>
          <a:xfrm>
            <a:off x="7945325" y="4496982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0" name="Textplatzhalter 29"/>
          <p:cNvSpPr>
            <a:spLocks noGrp="1"/>
          </p:cNvSpPr>
          <p:nvPr>
            <p:ph type="body" sz="quarter" idx="98"/>
          </p:nvPr>
        </p:nvSpPr>
        <p:spPr>
          <a:xfrm>
            <a:off x="7945325" y="4625571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1" name="Textplatzhalter 29"/>
          <p:cNvSpPr>
            <a:spLocks noGrp="1"/>
          </p:cNvSpPr>
          <p:nvPr>
            <p:ph type="body" sz="quarter" idx="99"/>
          </p:nvPr>
        </p:nvSpPr>
        <p:spPr>
          <a:xfrm>
            <a:off x="8730245" y="4362550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2" name="Textplatzhalter 29"/>
          <p:cNvSpPr>
            <a:spLocks noGrp="1"/>
          </p:cNvSpPr>
          <p:nvPr>
            <p:ph type="body" sz="quarter" idx="100"/>
          </p:nvPr>
        </p:nvSpPr>
        <p:spPr>
          <a:xfrm>
            <a:off x="8730245" y="4495505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3" name="Textplatzhalter 29"/>
          <p:cNvSpPr>
            <a:spLocks noGrp="1"/>
          </p:cNvSpPr>
          <p:nvPr>
            <p:ph type="body" sz="quarter" idx="101"/>
          </p:nvPr>
        </p:nvSpPr>
        <p:spPr>
          <a:xfrm>
            <a:off x="8730245" y="4624094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4" name="Textplatzhalter 29"/>
          <p:cNvSpPr>
            <a:spLocks noGrp="1"/>
          </p:cNvSpPr>
          <p:nvPr>
            <p:ph type="body" sz="quarter" idx="102"/>
          </p:nvPr>
        </p:nvSpPr>
        <p:spPr>
          <a:xfrm>
            <a:off x="9515081" y="4357403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5" name="Textplatzhalter 29"/>
          <p:cNvSpPr>
            <a:spLocks noGrp="1"/>
          </p:cNvSpPr>
          <p:nvPr>
            <p:ph type="body" sz="quarter" idx="103"/>
          </p:nvPr>
        </p:nvSpPr>
        <p:spPr>
          <a:xfrm>
            <a:off x="9515081" y="4490358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6" name="Textplatzhalter 29"/>
          <p:cNvSpPr>
            <a:spLocks noGrp="1"/>
          </p:cNvSpPr>
          <p:nvPr>
            <p:ph type="body" sz="quarter" idx="104"/>
          </p:nvPr>
        </p:nvSpPr>
        <p:spPr>
          <a:xfrm>
            <a:off x="9512401" y="4761881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7" name="Textplatzhalter 29"/>
          <p:cNvSpPr>
            <a:spLocks noGrp="1"/>
          </p:cNvSpPr>
          <p:nvPr>
            <p:ph type="body" sz="quarter" idx="105"/>
          </p:nvPr>
        </p:nvSpPr>
        <p:spPr>
          <a:xfrm>
            <a:off x="9512401" y="4894836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8" name="Textplatzhalter 29"/>
          <p:cNvSpPr>
            <a:spLocks noGrp="1"/>
          </p:cNvSpPr>
          <p:nvPr>
            <p:ph type="body" sz="quarter" idx="106"/>
          </p:nvPr>
        </p:nvSpPr>
        <p:spPr>
          <a:xfrm>
            <a:off x="9512401" y="5162986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3" name="Textplatzhalter 29"/>
          <p:cNvSpPr>
            <a:spLocks noGrp="1"/>
          </p:cNvSpPr>
          <p:nvPr>
            <p:ph type="body" sz="quarter" idx="107"/>
          </p:nvPr>
        </p:nvSpPr>
        <p:spPr>
          <a:xfrm>
            <a:off x="9547535" y="3662833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4" name="Textplatzhalter 29"/>
          <p:cNvSpPr>
            <a:spLocks noGrp="1"/>
          </p:cNvSpPr>
          <p:nvPr>
            <p:ph type="body" sz="quarter" idx="108"/>
          </p:nvPr>
        </p:nvSpPr>
        <p:spPr>
          <a:xfrm>
            <a:off x="9547535" y="3795783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5" name="Textplatzhalter 29"/>
          <p:cNvSpPr>
            <a:spLocks noGrp="1"/>
          </p:cNvSpPr>
          <p:nvPr>
            <p:ph type="body" sz="quarter" idx="109"/>
          </p:nvPr>
        </p:nvSpPr>
        <p:spPr>
          <a:xfrm>
            <a:off x="9547535" y="3924374"/>
            <a:ext cx="24740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675"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53741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287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7"/>
          <p:cNvSpPr/>
          <p:nvPr userDrawn="1"/>
        </p:nvSpPr>
        <p:spPr>
          <a:xfrm>
            <a:off x="0" y="3789365"/>
            <a:ext cx="10287000" cy="2376487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>
              <a:solidFill>
                <a:srgbClr val="FFFFFF"/>
              </a:solidFill>
            </a:endParaRPr>
          </a:p>
        </p:txBody>
      </p:sp>
      <p:pic>
        <p:nvPicPr>
          <p:cNvPr id="6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165" y="6516690"/>
            <a:ext cx="382191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529" y="549275"/>
            <a:ext cx="1762721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41279" y="5337002"/>
            <a:ext cx="7715250" cy="505521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3038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385785" indent="0" algn="ctr">
              <a:buNone/>
              <a:defRPr sz="1688"/>
            </a:lvl2pPr>
            <a:lvl3pPr marL="771571" indent="0" algn="ctr">
              <a:buNone/>
              <a:defRPr sz="1519"/>
            </a:lvl3pPr>
            <a:lvl4pPr marL="1157356" indent="0" algn="ctr">
              <a:buNone/>
              <a:defRPr sz="1350"/>
            </a:lvl4pPr>
            <a:lvl5pPr marL="1543141" indent="0" algn="ctr">
              <a:buNone/>
              <a:defRPr sz="1350"/>
            </a:lvl5pPr>
            <a:lvl6pPr marL="1928927" indent="0" algn="ctr">
              <a:buNone/>
              <a:defRPr sz="1350"/>
            </a:lvl6pPr>
            <a:lvl7pPr marL="2314712" indent="0" algn="ctr">
              <a:buNone/>
              <a:defRPr sz="1350"/>
            </a:lvl7pPr>
            <a:lvl8pPr marL="2700498" indent="0" algn="ctr">
              <a:buNone/>
              <a:defRPr sz="1350"/>
            </a:lvl8pPr>
            <a:lvl9pPr marL="3086283" indent="0" algn="ctr">
              <a:buNone/>
              <a:defRPr sz="135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99598" y="4284659"/>
            <a:ext cx="9872449" cy="839246"/>
          </a:xfrm>
        </p:spPr>
        <p:txBody>
          <a:bodyPr anchor="b">
            <a:normAutofit/>
          </a:bodyPr>
          <a:lstStyle>
            <a:lvl1pPr algn="ctr">
              <a:defRPr sz="3713"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7293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" r="4050" b="8244"/>
          <a:stretch>
            <a:fillRect/>
          </a:stretch>
        </p:blipFill>
        <p:spPr bwMode="auto">
          <a:xfrm>
            <a:off x="0" y="0"/>
            <a:ext cx="10287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7"/>
          <p:cNvSpPr/>
          <p:nvPr userDrawn="1"/>
        </p:nvSpPr>
        <p:spPr>
          <a:xfrm>
            <a:off x="0" y="3789365"/>
            <a:ext cx="10287000" cy="2376487"/>
          </a:xfrm>
          <a:prstGeom prst="rect">
            <a:avLst/>
          </a:prstGeom>
          <a:solidFill>
            <a:srgbClr val="EDD0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>
              <a:solidFill>
                <a:srgbClr val="FFFFFF"/>
              </a:solidFill>
            </a:endParaRPr>
          </a:p>
        </p:txBody>
      </p:sp>
      <p:pic>
        <p:nvPicPr>
          <p:cNvPr id="6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165" y="6516690"/>
            <a:ext cx="382191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529" y="549275"/>
            <a:ext cx="1762721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041279" y="5337002"/>
            <a:ext cx="7715250" cy="505521"/>
          </a:xfrm>
        </p:spPr>
        <p:txBody>
          <a:bodyPr>
            <a:normAutofit/>
          </a:bodyPr>
          <a:lstStyle>
            <a:lvl1pPr marL="0" indent="0" algn="ctr">
              <a:buNone/>
              <a:defRPr sz="3038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385785" indent="0" algn="ctr">
              <a:buNone/>
              <a:defRPr sz="1688"/>
            </a:lvl2pPr>
            <a:lvl3pPr marL="771571" indent="0" algn="ctr">
              <a:buNone/>
              <a:defRPr sz="1519"/>
            </a:lvl3pPr>
            <a:lvl4pPr marL="1157356" indent="0" algn="ctr">
              <a:buNone/>
              <a:defRPr sz="1350"/>
            </a:lvl4pPr>
            <a:lvl5pPr marL="1543141" indent="0" algn="ctr">
              <a:buNone/>
              <a:defRPr sz="1350"/>
            </a:lvl5pPr>
            <a:lvl6pPr marL="1928927" indent="0" algn="ctr">
              <a:buNone/>
              <a:defRPr sz="1350"/>
            </a:lvl6pPr>
            <a:lvl7pPr marL="2314712" indent="0" algn="ctr">
              <a:buNone/>
              <a:defRPr sz="1350"/>
            </a:lvl7pPr>
            <a:lvl8pPr marL="2700498" indent="0" algn="ctr">
              <a:buNone/>
              <a:defRPr sz="1350"/>
            </a:lvl8pPr>
            <a:lvl9pPr marL="3086283" indent="0" algn="ctr">
              <a:buNone/>
              <a:defRPr sz="135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99598" y="4284659"/>
            <a:ext cx="9872449" cy="839246"/>
          </a:xfrm>
        </p:spPr>
        <p:txBody>
          <a:bodyPr anchor="b">
            <a:normAutofit/>
          </a:bodyPr>
          <a:lstStyle>
            <a:lvl1pPr algn="ctr">
              <a:defRPr sz="3713" b="1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94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itelfoli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99" b="1353"/>
          <a:stretch>
            <a:fillRect/>
          </a:stretch>
        </p:blipFill>
        <p:spPr bwMode="auto">
          <a:xfrm>
            <a:off x="0" y="0"/>
            <a:ext cx="10287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14"/>
          <p:cNvSpPr/>
          <p:nvPr userDrawn="1"/>
        </p:nvSpPr>
        <p:spPr>
          <a:xfrm>
            <a:off x="0" y="3789365"/>
            <a:ext cx="10287000" cy="2376487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>
              <a:solidFill>
                <a:srgbClr val="FFFFFF"/>
              </a:solidFill>
            </a:endParaRPr>
          </a:p>
        </p:txBody>
      </p:sp>
      <p:pic>
        <p:nvPicPr>
          <p:cNvPr id="6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165" y="6516690"/>
            <a:ext cx="382191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529" y="549275"/>
            <a:ext cx="1762721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41279" y="5337002"/>
            <a:ext cx="7715250" cy="505521"/>
          </a:xfrm>
        </p:spPr>
        <p:txBody>
          <a:bodyPr>
            <a:normAutofit/>
          </a:bodyPr>
          <a:lstStyle>
            <a:lvl1pPr marL="0" indent="0" algn="ctr">
              <a:buNone/>
              <a:defRPr sz="3038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385785" indent="0" algn="ctr">
              <a:buNone/>
              <a:defRPr sz="1688"/>
            </a:lvl2pPr>
            <a:lvl3pPr marL="771571" indent="0" algn="ctr">
              <a:buNone/>
              <a:defRPr sz="1519"/>
            </a:lvl3pPr>
            <a:lvl4pPr marL="1157356" indent="0" algn="ctr">
              <a:buNone/>
              <a:defRPr sz="1350"/>
            </a:lvl4pPr>
            <a:lvl5pPr marL="1543141" indent="0" algn="ctr">
              <a:buNone/>
              <a:defRPr sz="1350"/>
            </a:lvl5pPr>
            <a:lvl6pPr marL="1928927" indent="0" algn="ctr">
              <a:buNone/>
              <a:defRPr sz="1350"/>
            </a:lvl6pPr>
            <a:lvl7pPr marL="2314712" indent="0" algn="ctr">
              <a:buNone/>
              <a:defRPr sz="1350"/>
            </a:lvl7pPr>
            <a:lvl8pPr marL="2700498" indent="0" algn="ctr">
              <a:buNone/>
              <a:defRPr sz="1350"/>
            </a:lvl8pPr>
            <a:lvl9pPr marL="3086283" indent="0" algn="ctr">
              <a:buNone/>
              <a:defRPr sz="135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99598" y="4284659"/>
            <a:ext cx="9872449" cy="839246"/>
          </a:xfrm>
        </p:spPr>
        <p:txBody>
          <a:bodyPr anchor="b">
            <a:normAutofit/>
          </a:bodyPr>
          <a:lstStyle>
            <a:lvl1pPr algn="ctr">
              <a:defRPr sz="3713"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9858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287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7"/>
          <p:cNvSpPr/>
          <p:nvPr userDrawn="1"/>
        </p:nvSpPr>
        <p:spPr>
          <a:xfrm>
            <a:off x="0" y="3789365"/>
            <a:ext cx="10287000" cy="2376487"/>
          </a:xfrm>
          <a:prstGeom prst="rect">
            <a:avLst/>
          </a:prstGeom>
          <a:solidFill>
            <a:srgbClr val="EDD0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>
              <a:solidFill>
                <a:srgbClr val="FFFFFF"/>
              </a:solidFill>
            </a:endParaRPr>
          </a:p>
        </p:txBody>
      </p:sp>
      <p:pic>
        <p:nvPicPr>
          <p:cNvPr id="6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165" y="6516690"/>
            <a:ext cx="382191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529" y="549275"/>
            <a:ext cx="1762721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041279" y="5337002"/>
            <a:ext cx="7715250" cy="505521"/>
          </a:xfrm>
        </p:spPr>
        <p:txBody>
          <a:bodyPr>
            <a:normAutofit/>
          </a:bodyPr>
          <a:lstStyle>
            <a:lvl1pPr marL="0" indent="0" algn="ctr">
              <a:buNone/>
              <a:defRPr sz="3038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385785" indent="0" algn="ctr">
              <a:buNone/>
              <a:defRPr sz="1688"/>
            </a:lvl2pPr>
            <a:lvl3pPr marL="771571" indent="0" algn="ctr">
              <a:buNone/>
              <a:defRPr sz="1519"/>
            </a:lvl3pPr>
            <a:lvl4pPr marL="1157356" indent="0" algn="ctr">
              <a:buNone/>
              <a:defRPr sz="1350"/>
            </a:lvl4pPr>
            <a:lvl5pPr marL="1543141" indent="0" algn="ctr">
              <a:buNone/>
              <a:defRPr sz="1350"/>
            </a:lvl5pPr>
            <a:lvl6pPr marL="1928927" indent="0" algn="ctr">
              <a:buNone/>
              <a:defRPr sz="1350"/>
            </a:lvl6pPr>
            <a:lvl7pPr marL="2314712" indent="0" algn="ctr">
              <a:buNone/>
              <a:defRPr sz="1350"/>
            </a:lvl7pPr>
            <a:lvl8pPr marL="2700498" indent="0" algn="ctr">
              <a:buNone/>
              <a:defRPr sz="1350"/>
            </a:lvl8pPr>
            <a:lvl9pPr marL="3086283" indent="0" algn="ctr">
              <a:buNone/>
              <a:defRPr sz="135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99598" y="4284659"/>
            <a:ext cx="9872449" cy="839246"/>
          </a:xfrm>
        </p:spPr>
        <p:txBody>
          <a:bodyPr anchor="b">
            <a:normAutofit/>
          </a:bodyPr>
          <a:lstStyle>
            <a:lvl1pPr algn="ctr">
              <a:defRPr sz="3713" b="1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1453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1" b="748"/>
          <a:stretch>
            <a:fillRect/>
          </a:stretch>
        </p:blipFill>
        <p:spPr bwMode="auto">
          <a:xfrm>
            <a:off x="0" y="0"/>
            <a:ext cx="10287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7"/>
          <p:cNvSpPr/>
          <p:nvPr userDrawn="1"/>
        </p:nvSpPr>
        <p:spPr>
          <a:xfrm>
            <a:off x="0" y="3789365"/>
            <a:ext cx="10287000" cy="2376487"/>
          </a:xfrm>
          <a:prstGeom prst="rect">
            <a:avLst/>
          </a:prstGeom>
          <a:solidFill>
            <a:srgbClr val="EDD0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>
              <a:solidFill>
                <a:srgbClr val="FFFFFF"/>
              </a:solidFill>
            </a:endParaRPr>
          </a:p>
        </p:txBody>
      </p:sp>
      <p:pic>
        <p:nvPicPr>
          <p:cNvPr id="6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165" y="6516690"/>
            <a:ext cx="382191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529" y="549275"/>
            <a:ext cx="1762721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41279" y="5337002"/>
            <a:ext cx="7715250" cy="505521"/>
          </a:xfrm>
        </p:spPr>
        <p:txBody>
          <a:bodyPr>
            <a:normAutofit/>
          </a:bodyPr>
          <a:lstStyle>
            <a:lvl1pPr marL="0" indent="0" algn="ctr">
              <a:buNone/>
              <a:defRPr sz="3038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385785" indent="0" algn="ctr">
              <a:buNone/>
              <a:defRPr sz="1688"/>
            </a:lvl2pPr>
            <a:lvl3pPr marL="771571" indent="0" algn="ctr">
              <a:buNone/>
              <a:defRPr sz="1519"/>
            </a:lvl3pPr>
            <a:lvl4pPr marL="1157356" indent="0" algn="ctr">
              <a:buNone/>
              <a:defRPr sz="1350"/>
            </a:lvl4pPr>
            <a:lvl5pPr marL="1543141" indent="0" algn="ctr">
              <a:buNone/>
              <a:defRPr sz="1350"/>
            </a:lvl5pPr>
            <a:lvl6pPr marL="1928927" indent="0" algn="ctr">
              <a:buNone/>
              <a:defRPr sz="1350"/>
            </a:lvl6pPr>
            <a:lvl7pPr marL="2314712" indent="0" algn="ctr">
              <a:buNone/>
              <a:defRPr sz="1350"/>
            </a:lvl7pPr>
            <a:lvl8pPr marL="2700498" indent="0" algn="ctr">
              <a:buNone/>
              <a:defRPr sz="1350"/>
            </a:lvl8pPr>
            <a:lvl9pPr marL="3086283" indent="0" algn="ctr">
              <a:buNone/>
              <a:defRPr sz="135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99598" y="4284659"/>
            <a:ext cx="9872449" cy="839246"/>
          </a:xfrm>
        </p:spPr>
        <p:txBody>
          <a:bodyPr anchor="b">
            <a:normAutofit/>
          </a:bodyPr>
          <a:lstStyle>
            <a:lvl1pPr algn="ctr">
              <a:defRPr sz="3713" b="1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237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14350" y="1600206"/>
            <a:ext cx="45434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29225" y="1600206"/>
            <a:ext cx="45434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F42CF-17DA-44AA-A872-056FAD89034E}" type="datetimeFigureOut">
              <a:rPr lang="ja-JP" altLang="en-US"/>
              <a:pPr>
                <a:defRPr/>
              </a:pPr>
              <a:t>2023/7/3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AC64C-8CB0-41D4-BEF5-2167F71A0F0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kzent 1: Titel / wenig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6" t="1891" r="1192" b="5031"/>
          <a:stretch>
            <a:fillRect/>
          </a:stretch>
        </p:blipFill>
        <p:spPr bwMode="auto">
          <a:xfrm>
            <a:off x="1" y="0"/>
            <a:ext cx="10363796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6"/>
          <p:cNvSpPr/>
          <p:nvPr userDrawn="1"/>
        </p:nvSpPr>
        <p:spPr>
          <a:xfrm>
            <a:off x="573288" y="0"/>
            <a:ext cx="5866804" cy="6884988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>
              <a:solidFill>
                <a:srgbClr val="FFFFFF"/>
              </a:solidFill>
            </a:endParaRPr>
          </a:p>
        </p:txBody>
      </p:sp>
      <p:pic>
        <p:nvPicPr>
          <p:cNvPr id="7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165" y="6516690"/>
            <a:ext cx="382191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Bild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529" y="549275"/>
            <a:ext cx="1762721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Gerade Verbindung 13"/>
          <p:cNvCxnSpPr/>
          <p:nvPr userDrawn="1"/>
        </p:nvCxnSpPr>
        <p:spPr>
          <a:xfrm>
            <a:off x="9070777" y="6561140"/>
            <a:ext cx="0" cy="250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liennummernplatzhalter 6"/>
          <p:cNvSpPr txBox="1">
            <a:spLocks/>
          </p:cNvSpPr>
          <p:nvPr userDrawn="1"/>
        </p:nvSpPr>
        <p:spPr>
          <a:xfrm>
            <a:off x="9210082" y="6499227"/>
            <a:ext cx="839390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F5A3C069-1CA3-4063-B2FE-97B67953A5C2}" type="slidenum">
              <a:rPr kumimoji="0" lang="de-DE" sz="1519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de-DE" sz="1519" dirty="0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5738" y="1022596"/>
            <a:ext cx="5187877" cy="615136"/>
          </a:xfrm>
        </p:spPr>
        <p:txBody>
          <a:bodyPr/>
          <a:lstStyle>
            <a:lvl1pPr>
              <a:defRPr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1045738" y="3234520"/>
            <a:ext cx="5187877" cy="3094448"/>
          </a:xfrm>
        </p:spPr>
        <p:txBody>
          <a:bodyPr>
            <a:normAutofit/>
          </a:bodyPr>
          <a:lstStyle>
            <a:lvl1pPr marL="0" indent="0">
              <a:buNone/>
              <a:defRPr sz="1688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385785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2pPr>
            <a:lvl3pPr marL="771571" indent="0">
              <a:buNone/>
              <a:defRPr sz="1519">
                <a:solidFill>
                  <a:schemeClr val="tx1">
                    <a:tint val="75000"/>
                  </a:schemeClr>
                </a:solidFill>
              </a:defRPr>
            </a:lvl3pPr>
            <a:lvl4pPr marL="1157356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4pPr>
            <a:lvl5pPr marL="154314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5pPr>
            <a:lvl6pPr marL="1928927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6pPr>
            <a:lvl7pPr marL="2314712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7pPr>
            <a:lvl8pPr marL="2700498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8pPr>
            <a:lvl9pPr marL="30862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1047252" y="1719383"/>
            <a:ext cx="5186363" cy="986119"/>
          </a:xfrm>
        </p:spPr>
        <p:txBody>
          <a:bodyPr/>
          <a:lstStyle>
            <a:lvl1pPr marL="0" indent="0">
              <a:buNone/>
              <a:defRPr sz="2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692063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kzent 2: Titel / wenig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1" b="-1717"/>
          <a:stretch>
            <a:fillRect/>
          </a:stretch>
        </p:blipFill>
        <p:spPr bwMode="auto">
          <a:xfrm>
            <a:off x="-203597" y="-44450"/>
            <a:ext cx="10565606" cy="705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6"/>
          <p:cNvSpPr/>
          <p:nvPr userDrawn="1"/>
        </p:nvSpPr>
        <p:spPr>
          <a:xfrm>
            <a:off x="573288" y="0"/>
            <a:ext cx="5866804" cy="6884988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>
              <a:solidFill>
                <a:srgbClr val="FFFFFF"/>
              </a:solidFill>
            </a:endParaRPr>
          </a:p>
        </p:txBody>
      </p:sp>
      <p:pic>
        <p:nvPicPr>
          <p:cNvPr id="7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165" y="6516690"/>
            <a:ext cx="382191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Bild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529" y="549275"/>
            <a:ext cx="1762721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Gerade Verbindung 20"/>
          <p:cNvCxnSpPr/>
          <p:nvPr userDrawn="1"/>
        </p:nvCxnSpPr>
        <p:spPr>
          <a:xfrm>
            <a:off x="9070777" y="6561140"/>
            <a:ext cx="0" cy="250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liennummernplatzhalter 6"/>
          <p:cNvSpPr txBox="1">
            <a:spLocks/>
          </p:cNvSpPr>
          <p:nvPr userDrawn="1"/>
        </p:nvSpPr>
        <p:spPr>
          <a:xfrm>
            <a:off x="9210082" y="6499227"/>
            <a:ext cx="839390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C28CAFC-44D8-4A56-89BB-16912418D726}" type="slidenum">
              <a:rPr kumimoji="0" lang="de-DE" sz="1519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de-DE" sz="1519" dirty="0">
              <a:solidFill>
                <a:srgbClr val="FFFFFF"/>
              </a:solidFill>
            </a:endParaRPr>
          </a:p>
        </p:txBody>
      </p:sp>
      <p:sp>
        <p:nvSpPr>
          <p:cNvPr id="15" name="Titel 1"/>
          <p:cNvSpPr>
            <a:spLocks noGrp="1"/>
          </p:cNvSpPr>
          <p:nvPr>
            <p:ph type="title"/>
          </p:nvPr>
        </p:nvSpPr>
        <p:spPr>
          <a:xfrm>
            <a:off x="1045738" y="1022596"/>
            <a:ext cx="5187877" cy="615136"/>
          </a:xfrm>
        </p:spPr>
        <p:txBody>
          <a:bodyPr/>
          <a:lstStyle>
            <a:lvl1pPr>
              <a:defRPr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1045738" y="3234520"/>
            <a:ext cx="5187877" cy="3094448"/>
          </a:xfrm>
        </p:spPr>
        <p:txBody>
          <a:bodyPr>
            <a:normAutofit/>
          </a:bodyPr>
          <a:lstStyle>
            <a:lvl1pPr marL="0" indent="0">
              <a:buNone/>
              <a:defRPr sz="1688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385785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2pPr>
            <a:lvl3pPr marL="771571" indent="0">
              <a:buNone/>
              <a:defRPr sz="1519">
                <a:solidFill>
                  <a:schemeClr val="tx1">
                    <a:tint val="75000"/>
                  </a:schemeClr>
                </a:solidFill>
              </a:defRPr>
            </a:lvl3pPr>
            <a:lvl4pPr marL="1157356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4pPr>
            <a:lvl5pPr marL="154314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5pPr>
            <a:lvl6pPr marL="1928927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6pPr>
            <a:lvl7pPr marL="2314712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7pPr>
            <a:lvl8pPr marL="2700498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8pPr>
            <a:lvl9pPr marL="30862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1047252" y="1719383"/>
            <a:ext cx="5186363" cy="986119"/>
          </a:xfrm>
        </p:spPr>
        <p:txBody>
          <a:bodyPr/>
          <a:lstStyle>
            <a:lvl1pPr marL="0" indent="0">
              <a:buNone/>
              <a:defRPr sz="2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86685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kzent 3: Titel / wenig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13" descr="150414_TKP745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5"/>
          <a:stretch>
            <a:fillRect/>
          </a:stretch>
        </p:blipFill>
        <p:spPr bwMode="auto">
          <a:xfrm>
            <a:off x="1" y="0"/>
            <a:ext cx="10363796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6"/>
          <p:cNvSpPr/>
          <p:nvPr userDrawn="1"/>
        </p:nvSpPr>
        <p:spPr>
          <a:xfrm>
            <a:off x="3966569" y="0"/>
            <a:ext cx="5866804" cy="6884988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>
              <a:solidFill>
                <a:srgbClr val="FFFFFF"/>
              </a:solidFill>
            </a:endParaRPr>
          </a:p>
        </p:txBody>
      </p:sp>
      <p:pic>
        <p:nvPicPr>
          <p:cNvPr id="7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165" y="6516690"/>
            <a:ext cx="382191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Bild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53" y="549275"/>
            <a:ext cx="1762719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Gerade Verbindung 17"/>
          <p:cNvCxnSpPr/>
          <p:nvPr userDrawn="1"/>
        </p:nvCxnSpPr>
        <p:spPr>
          <a:xfrm>
            <a:off x="9070777" y="6561140"/>
            <a:ext cx="0" cy="250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liennummernplatzhalter 6"/>
          <p:cNvSpPr txBox="1">
            <a:spLocks/>
          </p:cNvSpPr>
          <p:nvPr userDrawn="1"/>
        </p:nvSpPr>
        <p:spPr>
          <a:xfrm>
            <a:off x="9210082" y="6499227"/>
            <a:ext cx="839390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04C58E8-F3C7-4581-8D39-2CFC34C48171}" type="slidenum">
              <a:rPr kumimoji="0" lang="de-DE" sz="1519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de-DE" sz="1519" dirty="0">
              <a:solidFill>
                <a:srgbClr val="FFFFFF"/>
              </a:solidFill>
            </a:endParaRPr>
          </a:p>
        </p:txBody>
      </p:sp>
      <p:sp>
        <p:nvSpPr>
          <p:cNvPr id="15" name="Titel 1"/>
          <p:cNvSpPr>
            <a:spLocks noGrp="1"/>
          </p:cNvSpPr>
          <p:nvPr>
            <p:ph type="title"/>
          </p:nvPr>
        </p:nvSpPr>
        <p:spPr>
          <a:xfrm>
            <a:off x="4438926" y="1022596"/>
            <a:ext cx="5187877" cy="615136"/>
          </a:xfrm>
        </p:spPr>
        <p:txBody>
          <a:bodyPr/>
          <a:lstStyle>
            <a:lvl1pPr>
              <a:defRPr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4438926" y="3234520"/>
            <a:ext cx="5187877" cy="3094448"/>
          </a:xfrm>
        </p:spPr>
        <p:txBody>
          <a:bodyPr>
            <a:normAutofit/>
          </a:bodyPr>
          <a:lstStyle>
            <a:lvl1pPr marL="0" indent="0">
              <a:buNone/>
              <a:defRPr sz="1688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385785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2pPr>
            <a:lvl3pPr marL="771571" indent="0">
              <a:buNone/>
              <a:defRPr sz="1519">
                <a:solidFill>
                  <a:schemeClr val="tx1">
                    <a:tint val="75000"/>
                  </a:schemeClr>
                </a:solidFill>
              </a:defRPr>
            </a:lvl3pPr>
            <a:lvl4pPr marL="1157356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4pPr>
            <a:lvl5pPr marL="154314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5pPr>
            <a:lvl6pPr marL="1928927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6pPr>
            <a:lvl7pPr marL="2314712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7pPr>
            <a:lvl8pPr marL="2700498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8pPr>
            <a:lvl9pPr marL="30862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4440437" y="1719383"/>
            <a:ext cx="5186363" cy="986119"/>
          </a:xfrm>
        </p:spPr>
        <p:txBody>
          <a:bodyPr/>
          <a:lstStyle>
            <a:lvl1pPr marL="0" indent="0">
              <a:buNone/>
              <a:defRPr sz="2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49112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kzent 4: Titel / wenig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" r="5807"/>
          <a:stretch>
            <a:fillRect/>
          </a:stretch>
        </p:blipFill>
        <p:spPr bwMode="auto">
          <a:xfrm>
            <a:off x="0" y="-3175"/>
            <a:ext cx="10287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6"/>
          <p:cNvSpPr/>
          <p:nvPr userDrawn="1"/>
        </p:nvSpPr>
        <p:spPr>
          <a:xfrm>
            <a:off x="573288" y="0"/>
            <a:ext cx="5866804" cy="6884988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>
              <a:solidFill>
                <a:srgbClr val="FFFFFF"/>
              </a:solidFill>
            </a:endParaRPr>
          </a:p>
        </p:txBody>
      </p:sp>
      <p:pic>
        <p:nvPicPr>
          <p:cNvPr id="7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165" y="6516690"/>
            <a:ext cx="382191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Bild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683" y="549275"/>
            <a:ext cx="1762721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Gerade Verbindung 20"/>
          <p:cNvCxnSpPr/>
          <p:nvPr userDrawn="1"/>
        </p:nvCxnSpPr>
        <p:spPr>
          <a:xfrm>
            <a:off x="9070777" y="6561140"/>
            <a:ext cx="0" cy="250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liennummernplatzhalter 6"/>
          <p:cNvSpPr txBox="1">
            <a:spLocks/>
          </p:cNvSpPr>
          <p:nvPr userDrawn="1"/>
        </p:nvSpPr>
        <p:spPr>
          <a:xfrm>
            <a:off x="9210082" y="6499227"/>
            <a:ext cx="839390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2B0F428-7062-44EF-959E-8D6AABF6FEB2}" type="slidenum">
              <a:rPr kumimoji="0" lang="de-DE" sz="1519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de-DE" sz="1519" dirty="0">
              <a:solidFill>
                <a:srgbClr val="FFFFFF"/>
              </a:solidFill>
            </a:endParaRPr>
          </a:p>
        </p:txBody>
      </p:sp>
      <p:sp>
        <p:nvSpPr>
          <p:cNvPr id="15" name="Titel 1"/>
          <p:cNvSpPr>
            <a:spLocks noGrp="1"/>
          </p:cNvSpPr>
          <p:nvPr>
            <p:ph type="title"/>
          </p:nvPr>
        </p:nvSpPr>
        <p:spPr>
          <a:xfrm>
            <a:off x="1045738" y="1022596"/>
            <a:ext cx="5187877" cy="615136"/>
          </a:xfrm>
        </p:spPr>
        <p:txBody>
          <a:bodyPr/>
          <a:lstStyle>
            <a:lvl1pPr>
              <a:defRPr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1045738" y="3234520"/>
            <a:ext cx="5187877" cy="3094448"/>
          </a:xfrm>
        </p:spPr>
        <p:txBody>
          <a:bodyPr>
            <a:normAutofit/>
          </a:bodyPr>
          <a:lstStyle>
            <a:lvl1pPr marL="0" indent="0">
              <a:buNone/>
              <a:defRPr sz="1688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385785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2pPr>
            <a:lvl3pPr marL="771571" indent="0">
              <a:buNone/>
              <a:defRPr sz="1519">
                <a:solidFill>
                  <a:schemeClr val="tx1">
                    <a:tint val="75000"/>
                  </a:schemeClr>
                </a:solidFill>
              </a:defRPr>
            </a:lvl3pPr>
            <a:lvl4pPr marL="1157356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4pPr>
            <a:lvl5pPr marL="154314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5pPr>
            <a:lvl6pPr marL="1928927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6pPr>
            <a:lvl7pPr marL="2314712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7pPr>
            <a:lvl8pPr marL="2700498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8pPr>
            <a:lvl9pPr marL="30862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1047252" y="1719383"/>
            <a:ext cx="5186363" cy="986119"/>
          </a:xfrm>
        </p:spPr>
        <p:txBody>
          <a:bodyPr/>
          <a:lstStyle>
            <a:lvl1pPr marL="0" indent="0">
              <a:buNone/>
              <a:defRPr sz="2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03974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kzent 5: Titel / wenig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1" r="4424"/>
          <a:stretch>
            <a:fillRect/>
          </a:stretch>
        </p:blipFill>
        <p:spPr bwMode="auto">
          <a:xfrm>
            <a:off x="0" y="-4763"/>
            <a:ext cx="10287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6"/>
          <p:cNvSpPr/>
          <p:nvPr userDrawn="1"/>
        </p:nvSpPr>
        <p:spPr>
          <a:xfrm>
            <a:off x="573288" y="0"/>
            <a:ext cx="5866804" cy="6884988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>
              <a:solidFill>
                <a:srgbClr val="FFFFFF"/>
              </a:solidFill>
            </a:endParaRPr>
          </a:p>
        </p:txBody>
      </p:sp>
      <p:pic>
        <p:nvPicPr>
          <p:cNvPr id="7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165" y="6516690"/>
            <a:ext cx="382191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Bild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683" y="549275"/>
            <a:ext cx="1762721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Gerade Verbindung 17"/>
          <p:cNvCxnSpPr/>
          <p:nvPr userDrawn="1"/>
        </p:nvCxnSpPr>
        <p:spPr>
          <a:xfrm>
            <a:off x="9070777" y="6561140"/>
            <a:ext cx="0" cy="250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liennummernplatzhalter 6"/>
          <p:cNvSpPr txBox="1">
            <a:spLocks/>
          </p:cNvSpPr>
          <p:nvPr userDrawn="1"/>
        </p:nvSpPr>
        <p:spPr>
          <a:xfrm>
            <a:off x="9210082" y="6499227"/>
            <a:ext cx="839390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161F4DB-9C03-45F8-A9F0-68DE029DE369}" type="slidenum">
              <a:rPr kumimoji="0" lang="de-DE" sz="1519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de-DE" sz="1519" dirty="0">
              <a:solidFill>
                <a:srgbClr val="FFFFFF"/>
              </a:solidFill>
            </a:endParaRPr>
          </a:p>
        </p:txBody>
      </p:sp>
      <p:sp>
        <p:nvSpPr>
          <p:cNvPr id="15" name="Titel 1"/>
          <p:cNvSpPr>
            <a:spLocks noGrp="1"/>
          </p:cNvSpPr>
          <p:nvPr>
            <p:ph type="title"/>
          </p:nvPr>
        </p:nvSpPr>
        <p:spPr>
          <a:xfrm>
            <a:off x="1045738" y="1022596"/>
            <a:ext cx="5187877" cy="615136"/>
          </a:xfrm>
        </p:spPr>
        <p:txBody>
          <a:bodyPr/>
          <a:lstStyle>
            <a:lvl1pPr>
              <a:defRPr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1045738" y="3234520"/>
            <a:ext cx="5187877" cy="3094448"/>
          </a:xfrm>
        </p:spPr>
        <p:txBody>
          <a:bodyPr>
            <a:normAutofit/>
          </a:bodyPr>
          <a:lstStyle>
            <a:lvl1pPr marL="0" indent="0">
              <a:buNone/>
              <a:defRPr sz="1688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385785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2pPr>
            <a:lvl3pPr marL="771571" indent="0">
              <a:buNone/>
              <a:defRPr sz="1519">
                <a:solidFill>
                  <a:schemeClr val="tx1">
                    <a:tint val="75000"/>
                  </a:schemeClr>
                </a:solidFill>
              </a:defRPr>
            </a:lvl3pPr>
            <a:lvl4pPr marL="1157356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4pPr>
            <a:lvl5pPr marL="154314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5pPr>
            <a:lvl6pPr marL="1928927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6pPr>
            <a:lvl7pPr marL="2314712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7pPr>
            <a:lvl8pPr marL="2700498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8pPr>
            <a:lvl9pPr marL="30862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1047252" y="1719383"/>
            <a:ext cx="5186363" cy="986119"/>
          </a:xfrm>
        </p:spPr>
        <p:txBody>
          <a:bodyPr/>
          <a:lstStyle>
            <a:lvl1pPr marL="0" indent="0">
              <a:buNone/>
              <a:defRPr sz="2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825968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großflächig mit Titel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/>
          <p:cNvSpPr/>
          <p:nvPr userDrawn="1"/>
        </p:nvSpPr>
        <p:spPr>
          <a:xfrm>
            <a:off x="687588" y="4941888"/>
            <a:ext cx="7065168" cy="1511300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>
              <a:solidFill>
                <a:srgbClr val="FFFFFF"/>
              </a:solidFill>
            </a:endParaRPr>
          </a:p>
        </p:txBody>
      </p:sp>
      <p:cxnSp>
        <p:nvCxnSpPr>
          <p:cNvPr id="6" name="Gerade Verbindung 17"/>
          <p:cNvCxnSpPr/>
          <p:nvPr userDrawn="1"/>
        </p:nvCxnSpPr>
        <p:spPr>
          <a:xfrm>
            <a:off x="9070777" y="6561140"/>
            <a:ext cx="0" cy="250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8"/>
          <p:cNvCxnSpPr/>
          <p:nvPr userDrawn="1"/>
        </p:nvCxnSpPr>
        <p:spPr>
          <a:xfrm>
            <a:off x="9070777" y="6561140"/>
            <a:ext cx="0" cy="250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165" y="6516690"/>
            <a:ext cx="382191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Bild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683" y="549275"/>
            <a:ext cx="1762721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liennummernplatzhalter 6"/>
          <p:cNvSpPr txBox="1">
            <a:spLocks/>
          </p:cNvSpPr>
          <p:nvPr userDrawn="1"/>
        </p:nvSpPr>
        <p:spPr>
          <a:xfrm>
            <a:off x="9210082" y="6499227"/>
            <a:ext cx="839390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1C270C2-326C-4E2E-8F39-2C65F2882789}" type="slidenum">
              <a:rPr kumimoji="0" lang="de-DE" sz="1519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de-DE" sz="1519" dirty="0">
              <a:solidFill>
                <a:srgbClr val="FFFFFF"/>
              </a:solidFill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0287000" cy="6858000"/>
          </a:xfrm>
        </p:spPr>
        <p:txBody>
          <a:bodyPr rtlCol="0">
            <a:normAutofit/>
          </a:bodyPr>
          <a:lstStyle>
            <a:lvl1pPr marL="0" indent="0">
              <a:buNone/>
              <a:defRPr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de-DE" noProof="0" dirty="0"/>
          </a:p>
        </p:txBody>
      </p:sp>
      <p:sp>
        <p:nvSpPr>
          <p:cNvPr id="15" name="Titel 1"/>
          <p:cNvSpPr>
            <a:spLocks noGrp="1"/>
          </p:cNvSpPr>
          <p:nvPr>
            <p:ph type="title"/>
          </p:nvPr>
        </p:nvSpPr>
        <p:spPr>
          <a:xfrm>
            <a:off x="1030384" y="5124591"/>
            <a:ext cx="6554358" cy="615136"/>
          </a:xfrm>
        </p:spPr>
        <p:txBody>
          <a:bodyPr/>
          <a:lstStyle>
            <a:lvl1pPr>
              <a:defRPr b="1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1031912" y="5821389"/>
            <a:ext cx="6552845" cy="631973"/>
          </a:xfrm>
        </p:spPr>
        <p:txBody>
          <a:bodyPr>
            <a:normAutofit/>
          </a:bodyPr>
          <a:lstStyle>
            <a:lvl1pPr marL="0" indent="0">
              <a:buNone/>
              <a:defRPr sz="2363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062933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Beschreibun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3"/>
          <p:cNvSpPr/>
          <p:nvPr userDrawn="1"/>
        </p:nvSpPr>
        <p:spPr>
          <a:xfrm>
            <a:off x="6625829" y="2295525"/>
            <a:ext cx="3661172" cy="3716338"/>
          </a:xfrm>
          <a:prstGeom prst="rect">
            <a:avLst/>
          </a:prstGeom>
          <a:solidFill>
            <a:srgbClr val="94A8B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>
              <a:solidFill>
                <a:srgbClr val="FFFFFF"/>
              </a:solidFill>
            </a:endParaRPr>
          </a:p>
        </p:txBody>
      </p:sp>
      <p:sp>
        <p:nvSpPr>
          <p:cNvPr id="9" name="Rechteck 4"/>
          <p:cNvSpPr/>
          <p:nvPr userDrawn="1"/>
        </p:nvSpPr>
        <p:spPr>
          <a:xfrm>
            <a:off x="0" y="2295525"/>
            <a:ext cx="607219" cy="3716338"/>
          </a:xfrm>
          <a:prstGeom prst="rect">
            <a:avLst/>
          </a:prstGeom>
          <a:solidFill>
            <a:srgbClr val="94A8B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>
              <a:solidFill>
                <a:srgbClr val="FFFFFF"/>
              </a:solidFill>
            </a:endParaRPr>
          </a:p>
        </p:txBody>
      </p:sp>
      <p:sp>
        <p:nvSpPr>
          <p:cNvPr id="11" name="Foliennummernplatzhalter 6"/>
          <p:cNvSpPr txBox="1">
            <a:spLocks/>
          </p:cNvSpPr>
          <p:nvPr userDrawn="1"/>
        </p:nvSpPr>
        <p:spPr>
          <a:xfrm>
            <a:off x="9210082" y="6499227"/>
            <a:ext cx="839390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F04CD32-8901-46F1-AFBD-C020375AE0F5}" type="slidenum">
              <a:rPr kumimoji="0" lang="de-DE" sz="1519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de-DE" sz="1519" dirty="0">
              <a:solidFill>
                <a:srgbClr val="FFFFFF"/>
              </a:solidFill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/>
          </p:nvPr>
        </p:nvSpPr>
        <p:spPr>
          <a:xfrm>
            <a:off x="6817083" y="3084634"/>
            <a:ext cx="3162843" cy="409219"/>
          </a:xfrm>
        </p:spPr>
        <p:txBody>
          <a:bodyPr/>
          <a:lstStyle>
            <a:lvl1pPr marL="0" indent="0">
              <a:buNone/>
              <a:defRPr sz="135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6817083" y="4490139"/>
            <a:ext cx="3162843" cy="409219"/>
          </a:xfrm>
        </p:spPr>
        <p:txBody>
          <a:bodyPr/>
          <a:lstStyle>
            <a:lvl1pPr marL="0" indent="0">
              <a:buNone/>
              <a:defRPr sz="135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5"/>
          </p:nvPr>
        </p:nvSpPr>
        <p:spPr>
          <a:xfrm>
            <a:off x="767955" y="2295525"/>
            <a:ext cx="5681067" cy="3716338"/>
          </a:xfrm>
          <a:effectLst/>
        </p:spPr>
        <p:txBody>
          <a:bodyPr rtlCol="0">
            <a:normAutofit/>
          </a:bodyPr>
          <a:lstStyle>
            <a:lvl1pPr>
              <a:defRPr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de-DE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6"/>
          </p:nvPr>
        </p:nvSpPr>
        <p:spPr>
          <a:xfrm>
            <a:off x="6816924" y="3494088"/>
            <a:ext cx="3162895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519" b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platzhalter 15"/>
          <p:cNvSpPr>
            <a:spLocks noGrp="1"/>
          </p:cNvSpPr>
          <p:nvPr>
            <p:ph type="body" sz="quarter" idx="17"/>
          </p:nvPr>
        </p:nvSpPr>
        <p:spPr>
          <a:xfrm>
            <a:off x="6816924" y="4900256"/>
            <a:ext cx="3162895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519" b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91400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Beschreibu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3"/>
          <p:cNvSpPr/>
          <p:nvPr userDrawn="1"/>
        </p:nvSpPr>
        <p:spPr>
          <a:xfrm>
            <a:off x="6625829" y="2295525"/>
            <a:ext cx="3661172" cy="3716338"/>
          </a:xfrm>
          <a:prstGeom prst="rect">
            <a:avLst/>
          </a:prstGeom>
          <a:solidFill>
            <a:srgbClr val="F2D71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>
              <a:solidFill>
                <a:srgbClr val="FFFFFF"/>
              </a:solidFill>
            </a:endParaRPr>
          </a:p>
        </p:txBody>
      </p:sp>
      <p:sp>
        <p:nvSpPr>
          <p:cNvPr id="9" name="Rechteck 4"/>
          <p:cNvSpPr/>
          <p:nvPr userDrawn="1"/>
        </p:nvSpPr>
        <p:spPr>
          <a:xfrm>
            <a:off x="0" y="2295525"/>
            <a:ext cx="607219" cy="3716338"/>
          </a:xfrm>
          <a:prstGeom prst="rect">
            <a:avLst/>
          </a:prstGeom>
          <a:solidFill>
            <a:srgbClr val="F2D71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>
              <a:solidFill>
                <a:srgbClr val="FFFFFF"/>
              </a:solidFill>
            </a:endParaRPr>
          </a:p>
        </p:txBody>
      </p:sp>
      <p:sp>
        <p:nvSpPr>
          <p:cNvPr id="10" name="Foliennummernplatzhalter 6"/>
          <p:cNvSpPr txBox="1">
            <a:spLocks/>
          </p:cNvSpPr>
          <p:nvPr userDrawn="1"/>
        </p:nvSpPr>
        <p:spPr>
          <a:xfrm>
            <a:off x="9210082" y="6499227"/>
            <a:ext cx="839390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FDBAFCB1-1DAC-4D0E-9126-761548BFFA1A}" type="slidenum">
              <a:rPr kumimoji="0" lang="de-DE" sz="1519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de-DE" sz="1519" dirty="0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5"/>
          </p:nvPr>
        </p:nvSpPr>
        <p:spPr>
          <a:xfrm>
            <a:off x="767955" y="2295525"/>
            <a:ext cx="5681067" cy="3716338"/>
          </a:xfrm>
          <a:effectLst/>
        </p:spPr>
        <p:txBody>
          <a:bodyPr rtlCol="0">
            <a:normAutofit/>
          </a:bodyPr>
          <a:lstStyle>
            <a:lvl1pPr>
              <a:defRPr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de-DE" noProof="0" dirty="0"/>
          </a:p>
        </p:txBody>
      </p:sp>
      <p:sp>
        <p:nvSpPr>
          <p:cNvPr id="12" name="Textplatzhalter 6"/>
          <p:cNvSpPr>
            <a:spLocks noGrp="1"/>
          </p:cNvSpPr>
          <p:nvPr>
            <p:ph type="body" sz="quarter" idx="11"/>
          </p:nvPr>
        </p:nvSpPr>
        <p:spPr>
          <a:xfrm>
            <a:off x="6817083" y="3084634"/>
            <a:ext cx="3162843" cy="409219"/>
          </a:xfrm>
        </p:spPr>
        <p:txBody>
          <a:bodyPr/>
          <a:lstStyle>
            <a:lvl1pPr marL="0" indent="0">
              <a:buNone/>
              <a:defRPr sz="135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6817083" y="4490139"/>
            <a:ext cx="3162843" cy="409219"/>
          </a:xfrm>
        </p:spPr>
        <p:txBody>
          <a:bodyPr/>
          <a:lstStyle>
            <a:lvl1pPr marL="0" indent="0">
              <a:buNone/>
              <a:defRPr sz="135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platzhalter 15"/>
          <p:cNvSpPr>
            <a:spLocks noGrp="1"/>
          </p:cNvSpPr>
          <p:nvPr>
            <p:ph type="body" sz="quarter" idx="16"/>
          </p:nvPr>
        </p:nvSpPr>
        <p:spPr>
          <a:xfrm>
            <a:off x="6816924" y="3494088"/>
            <a:ext cx="3162895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519" b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7"/>
          </p:nvPr>
        </p:nvSpPr>
        <p:spPr>
          <a:xfrm>
            <a:off x="6816924" y="4900256"/>
            <a:ext cx="3162895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519" b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15859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 mit Beschreibu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ng 11"/>
          <p:cNvSpPr/>
          <p:nvPr userDrawn="1"/>
        </p:nvSpPr>
        <p:spPr>
          <a:xfrm>
            <a:off x="850107" y="1557340"/>
            <a:ext cx="5145286" cy="4573587"/>
          </a:xfrm>
          <a:prstGeom prst="donut">
            <a:avLst>
              <a:gd name="adj" fmla="val 4610"/>
            </a:avLst>
          </a:prstGeom>
          <a:solidFill>
            <a:srgbClr val="94A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>
              <a:solidFill>
                <a:srgbClr val="112359"/>
              </a:solidFill>
            </a:endParaRPr>
          </a:p>
        </p:txBody>
      </p:sp>
      <p:sp>
        <p:nvSpPr>
          <p:cNvPr id="11" name="Pfeil nach rechts 13"/>
          <p:cNvSpPr/>
          <p:nvPr userDrawn="1"/>
        </p:nvSpPr>
        <p:spPr>
          <a:xfrm rot="19552630">
            <a:off x="5472113" y="1938340"/>
            <a:ext cx="1366243" cy="852487"/>
          </a:xfrm>
          <a:prstGeom prst="rightArrow">
            <a:avLst>
              <a:gd name="adj1" fmla="val 47667"/>
              <a:gd name="adj2" fmla="val 53534"/>
            </a:avLst>
          </a:prstGeom>
          <a:solidFill>
            <a:srgbClr val="94A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>
              <a:solidFill>
                <a:srgbClr val="FFFFFF"/>
              </a:solidFill>
            </a:endParaRPr>
          </a:p>
        </p:txBody>
      </p:sp>
      <p:sp>
        <p:nvSpPr>
          <p:cNvPr id="12" name="Pfeil nach rechts 14"/>
          <p:cNvSpPr/>
          <p:nvPr userDrawn="1"/>
        </p:nvSpPr>
        <p:spPr>
          <a:xfrm rot="21145665">
            <a:off x="5800725" y="3135315"/>
            <a:ext cx="1366243" cy="852487"/>
          </a:xfrm>
          <a:prstGeom prst="rightArrow">
            <a:avLst>
              <a:gd name="adj1" fmla="val 47667"/>
              <a:gd name="adj2" fmla="val 53534"/>
            </a:avLst>
          </a:prstGeom>
          <a:solidFill>
            <a:srgbClr val="94A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>
              <a:solidFill>
                <a:srgbClr val="FFFFFF"/>
              </a:solidFill>
            </a:endParaRPr>
          </a:p>
        </p:txBody>
      </p:sp>
      <p:sp>
        <p:nvSpPr>
          <p:cNvPr id="14" name="Pfeil nach rechts 15"/>
          <p:cNvSpPr/>
          <p:nvPr userDrawn="1"/>
        </p:nvSpPr>
        <p:spPr>
          <a:xfrm rot="1318147">
            <a:off x="5711429" y="4479925"/>
            <a:ext cx="1366243" cy="852488"/>
          </a:xfrm>
          <a:prstGeom prst="rightArrow">
            <a:avLst>
              <a:gd name="adj1" fmla="val 47667"/>
              <a:gd name="adj2" fmla="val 53534"/>
            </a:avLst>
          </a:prstGeom>
          <a:solidFill>
            <a:srgbClr val="94A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>
              <a:solidFill>
                <a:srgbClr val="FFFFFF"/>
              </a:solidFill>
            </a:endParaRPr>
          </a:p>
        </p:txBody>
      </p:sp>
      <p:sp>
        <p:nvSpPr>
          <p:cNvPr id="15" name="Foliennummernplatzhalter 6"/>
          <p:cNvSpPr txBox="1">
            <a:spLocks/>
          </p:cNvSpPr>
          <p:nvPr userDrawn="1"/>
        </p:nvSpPr>
        <p:spPr>
          <a:xfrm>
            <a:off x="9210082" y="6499227"/>
            <a:ext cx="839390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A497E41-4B32-49E9-AABA-7864818412C9}" type="slidenum">
              <a:rPr kumimoji="0" lang="de-DE" sz="1519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de-DE" sz="1519" dirty="0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5"/>
          </p:nvPr>
        </p:nvSpPr>
        <p:spPr>
          <a:xfrm>
            <a:off x="1731862" y="2782710"/>
            <a:ext cx="3518454" cy="2099856"/>
          </a:xfrm>
          <a:effectLst/>
        </p:spPr>
        <p:txBody>
          <a:bodyPr rtlCol="0">
            <a:normAutofit/>
          </a:bodyPr>
          <a:lstStyle>
            <a:lvl1pPr>
              <a:defRPr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de-DE" noProof="0" dirty="0"/>
          </a:p>
        </p:txBody>
      </p:sp>
      <p:sp>
        <p:nvSpPr>
          <p:cNvPr id="19" name="Textplatzhalter 6"/>
          <p:cNvSpPr>
            <a:spLocks noGrp="1"/>
          </p:cNvSpPr>
          <p:nvPr>
            <p:ph type="body" sz="quarter" idx="18"/>
          </p:nvPr>
        </p:nvSpPr>
        <p:spPr>
          <a:xfrm>
            <a:off x="6767578" y="1601413"/>
            <a:ext cx="3162843" cy="409219"/>
          </a:xfrm>
        </p:spPr>
        <p:txBody>
          <a:bodyPr/>
          <a:lstStyle>
            <a:lvl1pPr marL="0" indent="0">
              <a:buNone/>
              <a:defRPr sz="1350">
                <a:solidFill>
                  <a:srgbClr val="14316C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platzhalter 6"/>
          <p:cNvSpPr>
            <a:spLocks noGrp="1"/>
          </p:cNvSpPr>
          <p:nvPr>
            <p:ph type="body" sz="quarter" idx="19"/>
          </p:nvPr>
        </p:nvSpPr>
        <p:spPr>
          <a:xfrm>
            <a:off x="7139513" y="3177657"/>
            <a:ext cx="2790804" cy="409219"/>
          </a:xfrm>
        </p:spPr>
        <p:txBody>
          <a:bodyPr/>
          <a:lstStyle>
            <a:lvl1pPr marL="0" indent="0">
              <a:buNone/>
              <a:defRPr sz="1350">
                <a:solidFill>
                  <a:srgbClr val="14316C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platzhalter 15"/>
          <p:cNvSpPr>
            <a:spLocks noGrp="1"/>
          </p:cNvSpPr>
          <p:nvPr>
            <p:ph type="body" sz="quarter" idx="20"/>
          </p:nvPr>
        </p:nvSpPr>
        <p:spPr>
          <a:xfrm>
            <a:off x="6767419" y="2010893"/>
            <a:ext cx="3162895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519" b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platzhalter 15"/>
          <p:cNvSpPr>
            <a:spLocks noGrp="1"/>
          </p:cNvSpPr>
          <p:nvPr>
            <p:ph type="body" sz="quarter" idx="21"/>
          </p:nvPr>
        </p:nvSpPr>
        <p:spPr>
          <a:xfrm>
            <a:off x="7139367" y="3587774"/>
            <a:ext cx="2790962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519" b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Textplatzhalter 6"/>
          <p:cNvSpPr>
            <a:spLocks noGrp="1"/>
          </p:cNvSpPr>
          <p:nvPr>
            <p:ph type="body" sz="quarter" idx="22"/>
          </p:nvPr>
        </p:nvSpPr>
        <p:spPr>
          <a:xfrm>
            <a:off x="7061878" y="4932246"/>
            <a:ext cx="2868562" cy="409219"/>
          </a:xfrm>
        </p:spPr>
        <p:txBody>
          <a:bodyPr/>
          <a:lstStyle>
            <a:lvl1pPr marL="0" indent="0">
              <a:buNone/>
              <a:defRPr sz="1350">
                <a:solidFill>
                  <a:srgbClr val="14316C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Textplatzhalter 15"/>
          <p:cNvSpPr>
            <a:spLocks noGrp="1"/>
          </p:cNvSpPr>
          <p:nvPr>
            <p:ph type="body" sz="quarter" idx="23"/>
          </p:nvPr>
        </p:nvSpPr>
        <p:spPr>
          <a:xfrm>
            <a:off x="7061720" y="5342363"/>
            <a:ext cx="2868609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519" b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2786408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6"/>
          <p:cNvSpPr txBox="1">
            <a:spLocks/>
          </p:cNvSpPr>
          <p:nvPr userDrawn="1"/>
        </p:nvSpPr>
        <p:spPr>
          <a:xfrm>
            <a:off x="9210082" y="6499227"/>
            <a:ext cx="839390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5EE8950-E410-4DA9-BD59-5BEE1530038A}" type="slidenum">
              <a:rPr kumimoji="0" lang="de-DE" sz="1519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de-DE" sz="1519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229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2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2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225660" y="1535113"/>
            <a:ext cx="454699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225660" y="2174875"/>
            <a:ext cx="454699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5AEA3-3858-4BD2-ABDF-F6E817653AF7}" type="datetimeFigureOut">
              <a:rPr lang="ja-JP" altLang="en-US"/>
              <a:pPr>
                <a:defRPr/>
              </a:pPr>
              <a:t>2023/7/3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1A006-3074-48E1-BD7C-92D9DF5BB5F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6"/>
          <p:cNvSpPr txBox="1">
            <a:spLocks/>
          </p:cNvSpPr>
          <p:nvPr userDrawn="1"/>
        </p:nvSpPr>
        <p:spPr>
          <a:xfrm>
            <a:off x="9210082" y="6499227"/>
            <a:ext cx="839390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A591311-56EB-46CF-88E9-C8BD128BC794}" type="slidenum">
              <a:rPr kumimoji="0" lang="de-DE" sz="1519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de-DE" sz="1519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1825625"/>
            <a:ext cx="4371975" cy="4351338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5481044" y="1825625"/>
            <a:ext cx="4386262" cy="4351338"/>
          </a:xfrm>
          <a:effectLst/>
        </p:spPr>
        <p:txBody>
          <a:bodyPr rtlCol="0">
            <a:normAutofit/>
          </a:bodyPr>
          <a:lstStyle>
            <a:lvl1pPr marL="0" indent="0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00241970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6"/>
          <p:cNvSpPr txBox="1">
            <a:spLocks/>
          </p:cNvSpPr>
          <p:nvPr userDrawn="1"/>
        </p:nvSpPr>
        <p:spPr>
          <a:xfrm>
            <a:off x="9210082" y="6499227"/>
            <a:ext cx="839390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22173B8-ECAA-47E0-900D-F9506816C488}" type="slidenum">
              <a:rPr kumimoji="0" lang="de-DE" sz="1519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de-DE" sz="1519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63954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69104D3-A839-473C-99F6-E5B4A88B97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07231" y="6356351"/>
            <a:ext cx="2314575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BCDAC0DC-32EE-48ED-AC8B-A73391AE17B7}" type="datetimeFigureOut">
              <a:rPr kumimoji="0" lang="en-US" smtClean="0">
                <a:solidFill>
                  <a:srgbClr val="112359"/>
                </a:solidFill>
                <a:latin typeface="Calibri" panose="020F0502020204030204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7/3/2023</a:t>
            </a:fld>
            <a:endParaRPr kumimoji="0" lang="en-US">
              <a:solidFill>
                <a:srgbClr val="112359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7921964E-10AB-4B7C-91E8-CE90C6D39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FAD5014-4CB4-49D2-8F4C-EDAB5A574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8E4FA-2D07-4D85-99C5-C70B30BDDE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47329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 userDrawn="1"/>
        </p:nvSpPr>
        <p:spPr>
          <a:xfrm>
            <a:off x="0" y="6400800"/>
            <a:ext cx="10287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8"/>
          <p:cNvSpPr/>
          <p:nvPr userDrawn="1"/>
        </p:nvSpPr>
        <p:spPr>
          <a:xfrm>
            <a:off x="0" y="6334126"/>
            <a:ext cx="10287000" cy="66675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 userDrawn="1"/>
        </p:nvSpPr>
        <p:spPr>
          <a:xfrm>
            <a:off x="0" y="6305551"/>
            <a:ext cx="10287000" cy="365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Immagin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312" y="-50800"/>
            <a:ext cx="1882378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9"/>
          <p:cNvCxnSpPr/>
          <p:nvPr userDrawn="1"/>
        </p:nvCxnSpPr>
        <p:spPr>
          <a:xfrm>
            <a:off x="1007269" y="4392613"/>
            <a:ext cx="840998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315" y="5651500"/>
            <a:ext cx="425410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6923" y="1651248"/>
            <a:ext cx="9343189" cy="2673865"/>
          </a:xfrm>
        </p:spPr>
        <p:txBody>
          <a:bodyPr anchor="ctr"/>
          <a:lstStyle>
            <a:lvl1pPr algn="l">
              <a:lnSpc>
                <a:spcPct val="85000"/>
              </a:lnSpc>
              <a:defRPr sz="3000" b="1" spc="-38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6923" y="4455620"/>
            <a:ext cx="9343188" cy="1143000"/>
          </a:xfrm>
        </p:spPr>
        <p:txBody>
          <a:bodyPr lIns="91440" rIns="91440"/>
          <a:lstStyle>
            <a:lvl1pPr marL="0" indent="0" algn="l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eaLnBrk="0" fontAlgn="base" hangingPunct="0">
              <a:spcBef>
                <a:spcPct val="0"/>
              </a:spcBef>
              <a:spcAft>
                <a:spcPct val="0"/>
              </a:spcAft>
              <a:defRPr sz="675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BE1BC7D-DDBF-4ECD-9465-702FF7643EEF}" type="datetime1">
              <a:rPr lang="it-IT"/>
              <a:pPr>
                <a:defRPr/>
              </a:pPr>
              <a:t>03/07/2023</a:t>
            </a:fld>
            <a:endParaRPr lang="it-IT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675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algn="ctr" defTabSz="685800" rtl="0" eaLnBrk="1" fontAlgn="base" latinLnBrk="0" hangingPunct="1">
              <a:spcBef>
                <a:spcPct val="0"/>
              </a:spcBef>
              <a:spcAft>
                <a:spcPct val="0"/>
              </a:spcAft>
              <a:defRPr lang="it-IT" sz="675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64D1FEA-A503-4D6B-B22D-321436E58115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1586730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>
            <a:fillRect/>
          </a:stretch>
        </p:blipFill>
        <p:spPr bwMode="auto">
          <a:xfrm>
            <a:off x="457201" y="5599113"/>
            <a:ext cx="116800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753" y="5788025"/>
            <a:ext cx="3466504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23" y="286605"/>
            <a:ext cx="9343188" cy="1450757"/>
          </a:xfrm>
        </p:spPr>
        <p:txBody>
          <a:bodyPr anchor="ctr"/>
          <a:lstStyle>
            <a:lvl1pPr>
              <a:defRPr sz="225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C2493A9E-C768-4E41-B3A1-AD51A73D1C5A}" type="datetime1">
              <a:rPr lang="it-IT"/>
              <a:pPr>
                <a:defRPr/>
              </a:pPr>
              <a:t>03/07/2023</a:t>
            </a:fld>
            <a:endParaRPr lang="it-IT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algn="ctr" defTabSz="685800" rtl="0" eaLnBrk="1" fontAlgn="base" latinLnBrk="0" hangingPunct="1">
              <a:spcBef>
                <a:spcPct val="0"/>
              </a:spcBef>
              <a:spcAft>
                <a:spcPct val="0"/>
              </a:spcAft>
              <a:defRPr lang="it-IT" sz="675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D3C92BE-5640-416E-8EF0-9CF60403084A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6378307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>
            <a:fillRect/>
          </a:stretch>
        </p:blipFill>
        <p:spPr bwMode="auto">
          <a:xfrm>
            <a:off x="457201" y="5599113"/>
            <a:ext cx="116800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753" y="5788025"/>
            <a:ext cx="3466504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6923" y="286605"/>
            <a:ext cx="9343189" cy="1450757"/>
          </a:xfrm>
        </p:spPr>
        <p:txBody>
          <a:bodyPr anchor="ctr"/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2250" kern="1200" spc="-3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6923" y="1845736"/>
            <a:ext cx="9343189" cy="3641809"/>
          </a:xfrm>
        </p:spPr>
        <p:txBody>
          <a:bodyPr/>
          <a:lstStyle>
            <a:lvl1pPr>
              <a:defRPr sz="135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2F5F5B08-F7E1-47E3-AC3C-9CB5582ACB44}" type="datetime1">
              <a:rPr lang="it-IT"/>
              <a:pPr>
                <a:defRPr/>
              </a:pPr>
              <a:t>03/07/2023</a:t>
            </a:fld>
            <a:endParaRPr 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algn="ctr" defTabSz="685800" rtl="0" eaLnBrk="1" fontAlgn="base" latinLnBrk="0" hangingPunct="1">
              <a:spcBef>
                <a:spcPct val="0"/>
              </a:spcBef>
              <a:spcAft>
                <a:spcPct val="0"/>
              </a:spcAft>
              <a:defRPr lang="it-IT" sz="675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AC0AE28-0D8E-4831-9A89-1E674921F1C2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1962949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>
            <a:fillRect/>
          </a:stretch>
        </p:blipFill>
        <p:spPr bwMode="auto">
          <a:xfrm>
            <a:off x="457201" y="5599113"/>
            <a:ext cx="116800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753" y="5788025"/>
            <a:ext cx="3466504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6923" y="457202"/>
            <a:ext cx="9343188" cy="1229557"/>
          </a:xfrm>
        </p:spPr>
        <p:txBody>
          <a:bodyPr anchor="ctr">
            <a:noAutofit/>
          </a:bodyPr>
          <a:lstStyle>
            <a:lvl1pPr>
              <a:defRPr sz="225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373316" y="1819924"/>
            <a:ext cx="5426796" cy="3778803"/>
          </a:xfrm>
        </p:spPr>
        <p:txBody>
          <a:bodyPr/>
          <a:lstStyle>
            <a:lvl1pPr marL="0" indent="0">
              <a:buNone/>
              <a:defRPr sz="225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it-IT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6924" y="1819924"/>
            <a:ext cx="3569473" cy="3778803"/>
          </a:xfrm>
        </p:spPr>
        <p:txBody>
          <a:bodyPr/>
          <a:lstStyle>
            <a:lvl1pPr marL="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7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6B2EFBE5-16BA-4121-9014-946DDBFC04C4}" type="datetime1">
              <a:rPr lang="it-IT"/>
              <a:pPr>
                <a:defRPr/>
              </a:pPr>
              <a:t>03/07/2023</a:t>
            </a:fld>
            <a:endParaRPr lang="it-IT" dirty="0"/>
          </a:p>
        </p:txBody>
      </p:sp>
      <p:sp>
        <p:nvSpPr>
          <p:cNvPr id="8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algn="ctr" defTabSz="685800" rtl="0" eaLnBrk="1" fontAlgn="base" latinLnBrk="0" hangingPunct="1">
              <a:spcBef>
                <a:spcPct val="0"/>
              </a:spcBef>
              <a:spcAft>
                <a:spcPct val="0"/>
              </a:spcAft>
              <a:defRPr lang="it-IT" sz="675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25BA847-7241-4D15-9AB2-E5BC70DC4B74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4154181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1019771" y="4343400"/>
            <a:ext cx="833139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6"/>
          <p:cNvSpPr/>
          <p:nvPr userDrawn="1"/>
        </p:nvSpPr>
        <p:spPr>
          <a:xfrm>
            <a:off x="0" y="6400800"/>
            <a:ext cx="10287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8"/>
          <p:cNvSpPr/>
          <p:nvPr userDrawn="1"/>
        </p:nvSpPr>
        <p:spPr>
          <a:xfrm>
            <a:off x="0" y="6334126"/>
            <a:ext cx="10287000" cy="66675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 userDrawn="1"/>
        </p:nvSpPr>
        <p:spPr>
          <a:xfrm>
            <a:off x="0" y="6305551"/>
            <a:ext cx="10287000" cy="365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Immagin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>
            <a:fillRect/>
          </a:stretch>
        </p:blipFill>
        <p:spPr bwMode="auto">
          <a:xfrm>
            <a:off x="457201" y="5599113"/>
            <a:ext cx="116800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753" y="5788025"/>
            <a:ext cx="3466504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6923" y="1651248"/>
            <a:ext cx="9343189" cy="2673865"/>
          </a:xfrm>
        </p:spPr>
        <p:txBody>
          <a:bodyPr anchor="ctr"/>
          <a:lstStyle>
            <a:lvl1pPr algn="l">
              <a:lnSpc>
                <a:spcPct val="85000"/>
              </a:lnSpc>
              <a:defRPr sz="3000" b="1" spc="-38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064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193F4-0E7A-401B-B71B-D9E49F829DF1}" type="datetimeFigureOut">
              <a:rPr lang="ja-JP" altLang="en-US"/>
              <a:pPr>
                <a:defRPr/>
              </a:pPr>
              <a:t>2023/7/3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B4CB2-332D-42B0-81C8-1015E48A526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FE8E9-B970-4DE4-824E-BE898DCE2ECF}" type="datetimeFigureOut">
              <a:rPr lang="ja-JP" altLang="en-US"/>
              <a:pPr>
                <a:defRPr/>
              </a:pPr>
              <a:t>2023/7/3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C709B-E6F3-4A7B-9B12-0F07D34A8E1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355" y="273050"/>
            <a:ext cx="338435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21931" y="273063"/>
            <a:ext cx="575071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14355" y="1435103"/>
            <a:ext cx="338435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398DE-B5FF-43F7-8C8D-851D0AA50A8F}" type="datetimeFigureOut">
              <a:rPr lang="ja-JP" altLang="en-US"/>
              <a:pPr>
                <a:defRPr/>
              </a:pPr>
              <a:t>2023/7/3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25924-EF00-462D-BDDF-FA47040A511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16324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16324" y="612775"/>
            <a:ext cx="6172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16324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C9A0C-908F-45BD-8373-9D65BC13154B}" type="datetimeFigureOut">
              <a:rPr lang="ja-JP" altLang="en-US"/>
              <a:pPr>
                <a:defRPr/>
              </a:pPr>
              <a:t>2023/7/3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927BE-6424-4E13-A8A6-6840E0CE53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6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slideLayout" Target="../slideLayouts/slideLayout52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Relationship Id="rId22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514350" y="274638"/>
            <a:ext cx="9258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61443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514350" y="1600206"/>
            <a:ext cx="92583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514350" y="6356363"/>
            <a:ext cx="2400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AF3B7CE-6764-46AF-AC82-445BDB96FE01}" type="datetimeFigureOut">
              <a:rPr lang="ja-JP" altLang="en-US"/>
              <a:pPr>
                <a:defRPr/>
              </a:pPr>
              <a:t>2023/7/3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514725" y="6356363"/>
            <a:ext cx="3257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372350" y="6356363"/>
            <a:ext cx="2400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E4BD8E-3B8D-4775-8F63-46E77A4595F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-128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Placeholder 1"/>
          <p:cNvSpPr>
            <a:spLocks noGrp="1"/>
          </p:cNvSpPr>
          <p:nvPr>
            <p:ph type="title"/>
          </p:nvPr>
        </p:nvSpPr>
        <p:spPr bwMode="auto">
          <a:xfrm>
            <a:off x="514350" y="274638"/>
            <a:ext cx="92583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741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14350" y="1600201"/>
            <a:ext cx="92583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356351"/>
            <a:ext cx="2400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 eaLnBrk="0" hangingPunct="0">
              <a:defRPr/>
            </a:pPr>
            <a:fld id="{D6E97D1E-8C38-43BE-B7C6-ECCDB4A21D11}" type="datetimeFigureOut">
              <a:rPr kumimoji="0" lang="en-US">
                <a:latin typeface="Arial" panose="020B0604020202020204" pitchFamily="34" charset="0"/>
                <a:ea typeface="+mn-ea"/>
                <a:cs typeface="+mn-cs"/>
              </a:rPr>
              <a:pPr eaLnBrk="0" hangingPunct="0">
                <a:defRPr/>
              </a:pPr>
              <a:t>7/3/2023</a:t>
            </a:fld>
            <a:endParaRPr kumimoji="0" lang="en-US"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4725" y="6356351"/>
            <a:ext cx="3257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 eaLnBrk="0" hangingPunct="0">
              <a:defRPr/>
            </a:pPr>
            <a:endParaRPr kumimoji="0" lang="en-US"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350" y="6356351"/>
            <a:ext cx="24003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pPr eaLnBrk="0" hangingPunct="0">
              <a:defRPr/>
            </a:pPr>
            <a:fld id="{BAA8DF06-AA19-440F-82EF-3B9612A1EC25}" type="slidenum">
              <a:rPr kumimoji="0" lang="en-US" altLang="en-US">
                <a:latin typeface="Arial" panose="020B0604020202020204" pitchFamily="34" charset="0"/>
                <a:ea typeface="+mn-ea"/>
                <a:cs typeface="+mn-cs"/>
              </a:rPr>
              <a:pPr eaLnBrk="0" hangingPunct="0">
                <a:defRPr/>
              </a:pPr>
              <a:t>‹#›</a:t>
            </a:fld>
            <a:endParaRPr kumimoji="0" lang="en-US" altLang="en-US"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3558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14350" y="1600202"/>
            <a:ext cx="92583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514350" y="6356352"/>
            <a:ext cx="2400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B6055F8-1D02-4417-9241-55C834FD9970}" type="datetimeFigureOut">
              <a:rPr kumimoji="0" lang="it-IT" smtClean="0">
                <a:solidFill>
                  <a:prstClr val="white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03/07/2023</a:t>
            </a:fld>
            <a:endParaRPr kumimoji="0" lang="it-IT">
              <a:solidFill>
                <a:prstClr val="white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514725" y="6356352"/>
            <a:ext cx="3257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it-IT">
              <a:solidFill>
                <a:prstClr val="white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372350" y="6356352"/>
            <a:ext cx="2400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007B441-5312-499D-93C3-6E37886527FA}" type="slidenum">
              <a:rPr kumimoji="0" lang="it-IT" smtClean="0">
                <a:solidFill>
                  <a:prstClr val="white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it-IT">
              <a:solidFill>
                <a:prstClr val="white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68409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xStyles>
    <p:titleStyle>
      <a:lvl1pPr algn="ctr" defTabSz="771571" rtl="0" eaLnBrk="1" latinLnBrk="0" hangingPunct="1">
        <a:spcBef>
          <a:spcPct val="0"/>
        </a:spcBef>
        <a:buNone/>
        <a:defRPr sz="37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9339" indent="-289339" algn="l" defTabSz="77157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6901" indent="-241116" algn="l" defTabSz="771571" rtl="0" eaLnBrk="1" latinLnBrk="0" hangingPunct="1">
        <a:spcBef>
          <a:spcPct val="20000"/>
        </a:spcBef>
        <a:buFont typeface="Arial" pitchFamily="34" charset="0"/>
        <a:buChar char="–"/>
        <a:defRPr sz="2363" kern="1200">
          <a:solidFill>
            <a:schemeClr val="tx1"/>
          </a:solidFill>
          <a:latin typeface="+mn-lt"/>
          <a:ea typeface="+mn-ea"/>
          <a:cs typeface="+mn-cs"/>
        </a:defRPr>
      </a:lvl2pPr>
      <a:lvl3pPr marL="964463" indent="-192893" algn="l" defTabSz="771571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350249" indent="-192893" algn="l" defTabSz="771571" rtl="0" eaLnBrk="1" latinLnBrk="0" hangingPunct="1">
        <a:spcBef>
          <a:spcPct val="20000"/>
        </a:spcBef>
        <a:buFont typeface="Arial" pitchFamily="34" charset="0"/>
        <a:buChar char="–"/>
        <a:defRPr sz="1688" kern="1200">
          <a:solidFill>
            <a:schemeClr val="tx1"/>
          </a:solidFill>
          <a:latin typeface="+mn-lt"/>
          <a:ea typeface="+mn-ea"/>
          <a:cs typeface="+mn-cs"/>
        </a:defRPr>
      </a:lvl4pPr>
      <a:lvl5pPr marL="1736034" indent="-192893" algn="l" defTabSz="771571" rtl="0" eaLnBrk="1" latinLnBrk="0" hangingPunct="1">
        <a:spcBef>
          <a:spcPct val="20000"/>
        </a:spcBef>
        <a:buFont typeface="Arial" pitchFamily="34" charset="0"/>
        <a:buChar char="»"/>
        <a:defRPr sz="1688" kern="1200">
          <a:solidFill>
            <a:schemeClr val="tx1"/>
          </a:solidFill>
          <a:latin typeface="+mn-lt"/>
          <a:ea typeface="+mn-ea"/>
          <a:cs typeface="+mn-cs"/>
        </a:defRPr>
      </a:lvl5pPr>
      <a:lvl6pPr marL="2121819" indent="-192893" algn="l" defTabSz="771571" rtl="0" eaLnBrk="1" latinLnBrk="0" hangingPunct="1">
        <a:spcBef>
          <a:spcPct val="20000"/>
        </a:spcBef>
        <a:buFont typeface="Arial" pitchFamily="34" charset="0"/>
        <a:buChar char="•"/>
        <a:defRPr sz="1688" kern="1200">
          <a:solidFill>
            <a:schemeClr val="tx1"/>
          </a:solidFill>
          <a:latin typeface="+mn-lt"/>
          <a:ea typeface="+mn-ea"/>
          <a:cs typeface="+mn-cs"/>
        </a:defRPr>
      </a:lvl6pPr>
      <a:lvl7pPr marL="2507605" indent="-192893" algn="l" defTabSz="771571" rtl="0" eaLnBrk="1" latinLnBrk="0" hangingPunct="1">
        <a:spcBef>
          <a:spcPct val="20000"/>
        </a:spcBef>
        <a:buFont typeface="Arial" pitchFamily="34" charset="0"/>
        <a:buChar char="•"/>
        <a:defRPr sz="1688" kern="1200">
          <a:solidFill>
            <a:schemeClr val="tx1"/>
          </a:solidFill>
          <a:latin typeface="+mn-lt"/>
          <a:ea typeface="+mn-ea"/>
          <a:cs typeface="+mn-cs"/>
        </a:defRPr>
      </a:lvl7pPr>
      <a:lvl8pPr marL="2893390" indent="-192893" algn="l" defTabSz="771571" rtl="0" eaLnBrk="1" latinLnBrk="0" hangingPunct="1">
        <a:spcBef>
          <a:spcPct val="20000"/>
        </a:spcBef>
        <a:buFont typeface="Arial" pitchFamily="34" charset="0"/>
        <a:buChar char="•"/>
        <a:defRPr sz="1688" kern="1200">
          <a:solidFill>
            <a:schemeClr val="tx1"/>
          </a:solidFill>
          <a:latin typeface="+mn-lt"/>
          <a:ea typeface="+mn-ea"/>
          <a:cs typeface="+mn-cs"/>
        </a:defRPr>
      </a:lvl8pPr>
      <a:lvl9pPr marL="3279176" indent="-192893" algn="l" defTabSz="771571" rtl="0" eaLnBrk="1" latinLnBrk="0" hangingPunct="1">
        <a:spcBef>
          <a:spcPct val="20000"/>
        </a:spcBef>
        <a:buFont typeface="Arial" pitchFamily="34" charset="0"/>
        <a:buChar char="•"/>
        <a:defRPr sz="16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1pPr>
      <a:lvl2pPr marL="385785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2pPr>
      <a:lvl3pPr marL="771571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3pPr>
      <a:lvl4pPr marL="1157356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41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5pPr>
      <a:lvl6pPr marL="1928927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6pPr>
      <a:lvl7pPr marL="2314712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7pPr>
      <a:lvl8pPr marL="2700498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8pPr>
      <a:lvl9pPr marL="3086283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30411" y="365127"/>
            <a:ext cx="9442251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MASTERTITELFORMAT BEARBEITEN</a:t>
            </a:r>
            <a:endParaRPr lang="en-US" altLang="en-US" smtClean="0"/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07232" y="1825625"/>
            <a:ext cx="9165431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 Mastertextformat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</a:t>
            </a:r>
            <a:endParaRPr lang="en-US" altLang="en-US" smtClean="0"/>
          </a:p>
        </p:txBody>
      </p:sp>
      <p:sp>
        <p:nvSpPr>
          <p:cNvPr id="7" name="Rechteck 6"/>
          <p:cNvSpPr/>
          <p:nvPr/>
        </p:nvSpPr>
        <p:spPr>
          <a:xfrm>
            <a:off x="0" y="6499227"/>
            <a:ext cx="10287000" cy="360363"/>
          </a:xfrm>
          <a:prstGeom prst="rect">
            <a:avLst/>
          </a:prstGeom>
          <a:solidFill>
            <a:srgbClr val="94A8B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70779" y="6499227"/>
            <a:ext cx="839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519" b="0">
                <a:solidFill>
                  <a:srgbClr val="FFFFFF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>
              <a:defRPr/>
            </a:pPr>
            <a:fld id="{4C40FA09-223A-419D-BBEB-D577DE571A56}" type="slidenum">
              <a:rPr kumimoji="0" lang="de-DE"/>
              <a:pPr>
                <a:defRPr/>
              </a:pPr>
              <a:t>‹#›</a:t>
            </a:fld>
            <a:endParaRPr kumimoji="0" lang="de-DE" dirty="0"/>
          </a:p>
        </p:txBody>
      </p:sp>
      <p:cxnSp>
        <p:nvCxnSpPr>
          <p:cNvPr id="10" name="Gerade Verbindung 9"/>
          <p:cNvCxnSpPr/>
          <p:nvPr/>
        </p:nvCxnSpPr>
        <p:spPr>
          <a:xfrm>
            <a:off x="9070777" y="6561140"/>
            <a:ext cx="0" cy="250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30412" y="6497640"/>
            <a:ext cx="98565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464" b="0">
                <a:solidFill>
                  <a:srgbClr val="FFFFFF"/>
                </a:solidFill>
                <a:latin typeface="Calibri" panose="020F0502020204030204"/>
                <a:cs typeface="Arial" charset="0"/>
              </a:defRPr>
            </a:lvl1pPr>
          </a:lstStyle>
          <a:p>
            <a:pPr>
              <a:defRPr/>
            </a:pPr>
            <a:endParaRPr kumimoji="0" lang="de-DE">
              <a:ea typeface="+mn-ea"/>
            </a:endParaRPr>
          </a:p>
        </p:txBody>
      </p:sp>
      <p:pic>
        <p:nvPicPr>
          <p:cNvPr id="8200" name="Picture 2" descr="C:\Users\nra\Desktop\mdc_plakette_13485_d1.pn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165" y="6516690"/>
            <a:ext cx="382191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Bild 7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05" y="6588127"/>
            <a:ext cx="1200150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168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  <p:sldLayoutId id="2147483867" r:id="rId13"/>
    <p:sldLayoutId id="2147483868" r:id="rId14"/>
    <p:sldLayoutId id="2147483869" r:id="rId15"/>
    <p:sldLayoutId id="2147483870" r:id="rId16"/>
    <p:sldLayoutId id="2147483871" r:id="rId17"/>
    <p:sldLayoutId id="2147483872" r:id="rId18"/>
    <p:sldLayoutId id="2147483873" r:id="rId19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385785" algn="l" rtl="0" fontAlgn="base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771571" algn="l" rtl="0" fontAlgn="base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1157356" algn="l" rtl="0" fontAlgn="base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1543141" algn="l" rtl="0" fontAlgn="base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titleStyle>
    <p:bodyStyle>
      <a:lvl1pPr marL="192893" indent="-192893" algn="l" rtl="0" eaLnBrk="0" fontAlgn="base" hangingPunct="0">
        <a:lnSpc>
          <a:spcPct val="90000"/>
        </a:lnSpc>
        <a:spcBef>
          <a:spcPts val="844"/>
        </a:spcBef>
        <a:spcAft>
          <a:spcPct val="0"/>
        </a:spcAft>
        <a:buClr>
          <a:srgbClr val="F2D711"/>
        </a:buClr>
        <a:buSzPct val="100000"/>
        <a:buFont typeface="HiraMinProN-W3"/>
        <a:buChar char="◉"/>
        <a:defRPr sz="1688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578678" indent="-192893" algn="l" rtl="0" eaLnBrk="0" fontAlgn="base" hangingPunct="0">
        <a:lnSpc>
          <a:spcPct val="90000"/>
        </a:lnSpc>
        <a:spcBef>
          <a:spcPts val="422"/>
        </a:spcBef>
        <a:spcAft>
          <a:spcPct val="0"/>
        </a:spcAft>
        <a:buClr>
          <a:srgbClr val="14316C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Garamond" charset="0"/>
          <a:ea typeface="Garamond" charset="0"/>
          <a:cs typeface="Garamond" charset="0"/>
        </a:defRPr>
      </a:lvl2pPr>
      <a:lvl3pPr marL="964463" indent="-192893" algn="l" rtl="0" eaLnBrk="0" fontAlgn="base" hangingPunct="0">
        <a:lnSpc>
          <a:spcPct val="90000"/>
        </a:lnSpc>
        <a:spcBef>
          <a:spcPts val="422"/>
        </a:spcBef>
        <a:spcAft>
          <a:spcPct val="0"/>
        </a:spcAft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Garamond" charset="0"/>
          <a:ea typeface="Garamond" charset="0"/>
          <a:cs typeface="Garamond" charset="0"/>
        </a:defRPr>
      </a:lvl3pPr>
      <a:lvl4pPr marL="1350249" indent="-192893" algn="l" rtl="0" eaLnBrk="0" fontAlgn="base" hangingPunct="0">
        <a:lnSpc>
          <a:spcPct val="90000"/>
        </a:lnSpc>
        <a:spcBef>
          <a:spcPts val="422"/>
        </a:spcBef>
        <a:spcAft>
          <a:spcPct val="0"/>
        </a:spcAft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Garamond" charset="0"/>
          <a:ea typeface="Garamond" charset="0"/>
          <a:cs typeface="Garamond" charset="0"/>
        </a:defRPr>
      </a:lvl4pPr>
      <a:lvl5pPr marL="1736034" indent="-192893" algn="l" rtl="0" eaLnBrk="0" fontAlgn="base" hangingPunct="0">
        <a:lnSpc>
          <a:spcPct val="90000"/>
        </a:lnSpc>
        <a:spcBef>
          <a:spcPts val="422"/>
        </a:spcBef>
        <a:spcAft>
          <a:spcPct val="0"/>
        </a:spcAft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Garamond" charset="0"/>
          <a:ea typeface="Garamond" charset="0"/>
          <a:cs typeface="Garamond" charset="0"/>
        </a:defRPr>
      </a:lvl5pPr>
      <a:lvl6pPr marL="2121819" indent="-192893" algn="l" defTabSz="771571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519" kern="1200">
          <a:solidFill>
            <a:schemeClr val="tx1"/>
          </a:solidFill>
          <a:latin typeface="+mn-lt"/>
          <a:ea typeface="+mn-ea"/>
          <a:cs typeface="+mn-cs"/>
        </a:defRPr>
      </a:lvl6pPr>
      <a:lvl7pPr marL="2507605" indent="-192893" algn="l" defTabSz="771571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519" kern="1200">
          <a:solidFill>
            <a:schemeClr val="tx1"/>
          </a:solidFill>
          <a:latin typeface="+mn-lt"/>
          <a:ea typeface="+mn-ea"/>
          <a:cs typeface="+mn-cs"/>
        </a:defRPr>
      </a:lvl7pPr>
      <a:lvl8pPr marL="2893390" indent="-192893" algn="l" defTabSz="771571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519" kern="1200">
          <a:solidFill>
            <a:schemeClr val="tx1"/>
          </a:solidFill>
          <a:latin typeface="+mn-lt"/>
          <a:ea typeface="+mn-ea"/>
          <a:cs typeface="+mn-cs"/>
        </a:defRPr>
      </a:lvl8pPr>
      <a:lvl9pPr marL="3279176" indent="-192893" algn="l" defTabSz="771571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5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1pPr>
      <a:lvl2pPr marL="385785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2pPr>
      <a:lvl3pPr marL="771571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3pPr>
      <a:lvl4pPr marL="1157356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41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5pPr>
      <a:lvl6pPr marL="1928927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6pPr>
      <a:lvl7pPr marL="2314712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7pPr>
      <a:lvl8pPr marL="2700498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8pPr>
      <a:lvl9pPr marL="3086283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10287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126"/>
            <a:ext cx="10287000" cy="66675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25116" y="287339"/>
            <a:ext cx="8486775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5116" y="1846264"/>
            <a:ext cx="8486775" cy="402272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5116" y="6459539"/>
            <a:ext cx="2085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675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7F50668-7C7A-4E04-AF8E-2281C5E456CB}" type="datetime1">
              <a:rPr kumimoji="0" lang="it-IT">
                <a:ea typeface="+mn-ea"/>
              </a:rPr>
              <a:pPr>
                <a:defRPr/>
              </a:pPr>
              <a:t>03/07/2023</a:t>
            </a:fld>
            <a:endParaRPr kumimoji="0" lang="it-IT" dirty="0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11104" y="6459539"/>
            <a:ext cx="40683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675" cap="all" baseline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kumimoji="0" lang="it-IT">
              <a:ea typeface="+mn-ea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007269" y="1738313"/>
            <a:ext cx="840998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0" y="6305551"/>
            <a:ext cx="10287000" cy="365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76047" y="6459539"/>
            <a:ext cx="1107281" cy="365125"/>
          </a:xfrm>
          <a:prstGeom prst="rect">
            <a:avLst/>
          </a:prstGeom>
        </p:spPr>
        <p:txBody>
          <a:bodyPr anchor="ctr"/>
          <a:lstStyle>
            <a:lvl1pPr marL="0" algn="ctr" defTabSz="685800" rtl="0" eaLnBrk="1" fontAlgn="auto" latinLnBrk="0" hangingPunct="1">
              <a:spcBef>
                <a:spcPts val="0"/>
              </a:spcBef>
              <a:spcAft>
                <a:spcPts val="0"/>
              </a:spcAft>
              <a:defRPr lang="it-IT" sz="675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D0F1AC6-847D-4229-9CB8-21DB12DB8438}" type="slidenum">
              <a:rPr kumimoji="0" lang="en-US"/>
              <a:pPr>
                <a:defRPr/>
              </a:pPr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50219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</p:sldLayoutIdLst>
  <p:hf hdr="0" ftr="0"/>
  <p:txStyles>
    <p:titleStyle>
      <a:lvl1pPr algn="l" defTabSz="685800" rtl="0" fontAlgn="base">
        <a:lnSpc>
          <a:spcPct val="85000"/>
        </a:lnSpc>
        <a:spcBef>
          <a:spcPct val="0"/>
        </a:spcBef>
        <a:spcAft>
          <a:spcPct val="0"/>
        </a:spcAft>
        <a:defRPr sz="3600" kern="1200" spc="-38">
          <a:solidFill>
            <a:srgbClr val="404040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rgbClr val="404040"/>
          </a:solidFill>
          <a:latin typeface="Calibri Light" panose="020F0302020204030204" pitchFamily="34" charset="0"/>
        </a:defRPr>
      </a:lvl2pPr>
      <a:lvl3pPr algn="l" defTabSz="685800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rgbClr val="404040"/>
          </a:solidFill>
          <a:latin typeface="Calibri Light" panose="020F0302020204030204" pitchFamily="34" charset="0"/>
        </a:defRPr>
      </a:lvl3pPr>
      <a:lvl4pPr algn="l" defTabSz="685800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rgbClr val="404040"/>
          </a:solidFill>
          <a:latin typeface="Calibri Light" panose="020F0302020204030204" pitchFamily="34" charset="0"/>
        </a:defRPr>
      </a:lvl4pPr>
      <a:lvl5pPr algn="l" defTabSz="685800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rgbClr val="404040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rgbClr val="404040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rgbClr val="404040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rgbClr val="404040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rgbClr val="404040"/>
          </a:solidFill>
          <a:latin typeface="Calibri Light" panose="020F0302020204030204" pitchFamily="34" charset="0"/>
        </a:defRPr>
      </a:lvl9pPr>
    </p:titleStyle>
    <p:bodyStyle>
      <a:lvl1pPr marL="68263" indent="-68263" algn="l" defTabSz="685800" rtl="0" fontAlgn="base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rgbClr val="404040"/>
          </a:solidFill>
          <a:latin typeface="+mn-lt"/>
          <a:ea typeface="+mn-ea"/>
          <a:cs typeface="+mn-cs"/>
        </a:defRPr>
      </a:lvl1pPr>
      <a:lvl2pPr marL="287338" indent="-136525" algn="l" defTabSz="685800" rtl="0" fontAlgn="base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300" kern="1200">
          <a:solidFill>
            <a:srgbClr val="404040"/>
          </a:solidFill>
          <a:latin typeface="+mn-lt"/>
          <a:ea typeface="+mn-ea"/>
          <a:cs typeface="+mn-cs"/>
        </a:defRPr>
      </a:lvl2pPr>
      <a:lvl3pPr marL="423863" indent="-136525" algn="l" defTabSz="685800" rtl="0" fontAlgn="base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000" kern="1200">
          <a:solidFill>
            <a:srgbClr val="404040"/>
          </a:solidFill>
          <a:latin typeface="+mn-lt"/>
          <a:ea typeface="+mn-ea"/>
          <a:cs typeface="+mn-cs"/>
        </a:defRPr>
      </a:lvl3pPr>
      <a:lvl4pPr marL="561975" indent="-136525" algn="l" defTabSz="685800" rtl="0" fontAlgn="base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000" kern="1200">
          <a:solidFill>
            <a:srgbClr val="404040"/>
          </a:solidFill>
          <a:latin typeface="+mn-lt"/>
          <a:ea typeface="+mn-ea"/>
          <a:cs typeface="+mn-cs"/>
        </a:defRPr>
      </a:lvl4pPr>
      <a:lvl5pPr marL="698500" indent="-136525" algn="l" defTabSz="685800" rtl="0" fontAlgn="base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000" kern="1200">
          <a:solidFill>
            <a:srgbClr val="404040"/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9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9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9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8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9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8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8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51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1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52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77901" y="1651000"/>
            <a:ext cx="8304213" cy="26733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/>
              <a:t>Case Study Sacral </a:t>
            </a:r>
            <a:r>
              <a:rPr lang="en-US" sz="3200" dirty="0" err="1"/>
              <a:t>Chordoma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977901" y="3429001"/>
            <a:ext cx="8304213" cy="2170113"/>
          </a:xfrm>
        </p:spPr>
        <p:txBody>
          <a:bodyPr>
            <a:normAutofit fontScale="92500" lnSpcReduction="2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GB" b="1" dirty="0" err="1">
                <a:solidFill>
                  <a:srgbClr val="253751"/>
                </a:solidFill>
              </a:rPr>
              <a:t>Univ</a:t>
            </a:r>
            <a:r>
              <a:rPr lang="en-GB" b="1" dirty="0">
                <a:solidFill>
                  <a:srgbClr val="253751"/>
                </a:solidFill>
              </a:rPr>
              <a:t> Prof Piero Fossati, MD, </a:t>
            </a:r>
            <a:r>
              <a:rPr lang="en-GB" b="1" dirty="0" err="1">
                <a:solidFill>
                  <a:srgbClr val="253751"/>
                </a:solidFill>
              </a:rPr>
              <a:t>Msc</a:t>
            </a:r>
            <a:endParaRPr lang="en-GB" b="1" dirty="0">
              <a:solidFill>
                <a:srgbClr val="253751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GB" dirty="0">
                <a:solidFill>
                  <a:srgbClr val="253751"/>
                </a:solidFill>
              </a:rPr>
              <a:t>Scientific </a:t>
            </a:r>
            <a:r>
              <a:rPr lang="en-GB" dirty="0" smtClean="0">
                <a:solidFill>
                  <a:srgbClr val="253751"/>
                </a:solidFill>
              </a:rPr>
              <a:t>Director and Director </a:t>
            </a:r>
            <a:r>
              <a:rPr lang="en-GB" dirty="0">
                <a:solidFill>
                  <a:srgbClr val="253751"/>
                </a:solidFill>
              </a:rPr>
              <a:t>of the Carbon Ions Program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GB" dirty="0" smtClean="0">
                <a:solidFill>
                  <a:srgbClr val="253751"/>
                </a:solidFill>
              </a:rPr>
              <a:t>@ MedAustron </a:t>
            </a:r>
            <a:r>
              <a:rPr lang="en-GB" dirty="0">
                <a:solidFill>
                  <a:srgbClr val="253751"/>
                </a:solidFill>
              </a:rPr>
              <a:t>Ion Therapy Centre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GB" dirty="0" smtClean="0">
                <a:solidFill>
                  <a:srgbClr val="253751"/>
                </a:solidFill>
              </a:rPr>
              <a:t>&amp;</a:t>
            </a:r>
            <a:endParaRPr lang="en-GB" dirty="0">
              <a:solidFill>
                <a:srgbClr val="253751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GB" dirty="0" smtClean="0">
                <a:solidFill>
                  <a:srgbClr val="253751"/>
                </a:solidFill>
              </a:rPr>
              <a:t>Full professor @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GB" dirty="0" smtClean="0">
                <a:solidFill>
                  <a:srgbClr val="253751"/>
                </a:solidFill>
              </a:rPr>
              <a:t>Division </a:t>
            </a:r>
            <a:r>
              <a:rPr lang="en-GB" dirty="0">
                <a:solidFill>
                  <a:srgbClr val="253751"/>
                </a:solidFill>
              </a:rPr>
              <a:t>Radiation </a:t>
            </a:r>
            <a:r>
              <a:rPr lang="en-GB" dirty="0" smtClean="0">
                <a:solidFill>
                  <a:srgbClr val="253751"/>
                </a:solidFill>
              </a:rPr>
              <a:t>Oncology,  Department </a:t>
            </a:r>
            <a:r>
              <a:rPr lang="en-GB" dirty="0">
                <a:solidFill>
                  <a:srgbClr val="253751"/>
                </a:solidFill>
              </a:rPr>
              <a:t>for Basic and Translational Oncology and Haematology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GB" dirty="0">
                <a:solidFill>
                  <a:srgbClr val="253751"/>
                </a:solidFill>
              </a:rPr>
              <a:t>Karl Landsteiner University of Health Sciences</a:t>
            </a:r>
          </a:p>
          <a:p>
            <a:pPr fontAlgn="auto">
              <a:defRPr/>
            </a:pPr>
            <a:endParaRPr lang="it-IT" dirty="0"/>
          </a:p>
        </p:txBody>
      </p:sp>
      <p:pic>
        <p:nvPicPr>
          <p:cNvPr id="166916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1" y="0"/>
            <a:ext cx="3241675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64226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5062" y="566737"/>
            <a:ext cx="5476875" cy="572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997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00" y="581025"/>
            <a:ext cx="5334000" cy="569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311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975" y="600075"/>
            <a:ext cx="535305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9128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300" y="557212"/>
            <a:ext cx="5486400" cy="574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5836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587" y="528637"/>
            <a:ext cx="5457825" cy="580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4034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585787"/>
            <a:ext cx="5410200" cy="568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8644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300" y="671512"/>
            <a:ext cx="5486400" cy="551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225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595312"/>
            <a:ext cx="5410200" cy="566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431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75" y="581025"/>
            <a:ext cx="5429250" cy="569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4049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3162" y="538162"/>
            <a:ext cx="5400675" cy="578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292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it-IT" dirty="0" err="1" smtClean="0"/>
              <a:t>Sacral</a:t>
            </a:r>
            <a:r>
              <a:rPr lang="it-IT" dirty="0" smtClean="0"/>
              <a:t> </a:t>
            </a:r>
            <a:r>
              <a:rPr lang="it-IT" dirty="0" err="1" smtClean="0"/>
              <a:t>chordoma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3600" b="1" dirty="0" err="1"/>
              <a:t>Female</a:t>
            </a:r>
            <a:r>
              <a:rPr lang="de-DE" sz="3600" b="1" dirty="0"/>
              <a:t> 35 YO</a:t>
            </a:r>
          </a:p>
          <a:p>
            <a:r>
              <a:rPr lang="it-IT" dirty="0" err="1" smtClean="0"/>
              <a:t>Presenting</a:t>
            </a:r>
            <a:r>
              <a:rPr lang="it-IT" dirty="0" smtClean="0"/>
              <a:t> </a:t>
            </a:r>
            <a:r>
              <a:rPr lang="it-IT" dirty="0" err="1" smtClean="0"/>
              <a:t>symtoms</a:t>
            </a:r>
            <a:r>
              <a:rPr lang="it-IT" dirty="0" smtClean="0"/>
              <a:t>: 	</a:t>
            </a:r>
            <a:r>
              <a:rPr lang="de-DE" dirty="0" err="1" smtClean="0"/>
              <a:t>Urinary</a:t>
            </a:r>
            <a:r>
              <a:rPr lang="de-DE" dirty="0" smtClean="0"/>
              <a:t> </a:t>
            </a:r>
            <a:r>
              <a:rPr lang="de-DE" dirty="0" err="1"/>
              <a:t>retention</a:t>
            </a:r>
            <a:r>
              <a:rPr lang="de-DE" dirty="0"/>
              <a:t> 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					</a:t>
            </a:r>
            <a:r>
              <a:rPr lang="de-DE" dirty="0" err="1" smtClean="0"/>
              <a:t>Fecal</a:t>
            </a:r>
            <a:r>
              <a:rPr lang="de-DE" dirty="0" smtClean="0"/>
              <a:t> </a:t>
            </a:r>
            <a:r>
              <a:rPr lang="de-DE" dirty="0" err="1" smtClean="0"/>
              <a:t>retention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					</a:t>
            </a:r>
            <a:r>
              <a:rPr lang="de-DE" dirty="0" err="1" smtClean="0"/>
              <a:t>Perineal</a:t>
            </a:r>
            <a:r>
              <a:rPr lang="de-DE" dirty="0" smtClean="0"/>
              <a:t> </a:t>
            </a:r>
            <a:r>
              <a:rPr lang="de-DE" dirty="0" err="1" smtClean="0"/>
              <a:t>hypoestesei</a:t>
            </a:r>
            <a:endParaRPr lang="de-DE" dirty="0" smtClean="0"/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dirty="0" smtClean="0"/>
              <a:t>				Mild </a:t>
            </a:r>
            <a:r>
              <a:rPr lang="de-DE" dirty="0" err="1" smtClean="0"/>
              <a:t>sacral</a:t>
            </a:r>
            <a:r>
              <a:rPr lang="de-DE" dirty="0" smtClean="0"/>
              <a:t> </a:t>
            </a:r>
            <a:r>
              <a:rPr lang="de-DE" dirty="0" err="1" smtClean="0"/>
              <a:t>pain</a:t>
            </a:r>
            <a:endParaRPr lang="de-DE" dirty="0" smtClean="0"/>
          </a:p>
          <a:p>
            <a:pPr marL="0" indent="0">
              <a:buNone/>
            </a:pPr>
            <a:r>
              <a:rPr lang="de-DE" dirty="0" err="1" smtClean="0"/>
              <a:t>Comorbidities</a:t>
            </a:r>
            <a:r>
              <a:rPr lang="de-DE" dirty="0" smtClean="0"/>
              <a:t> : </a:t>
            </a:r>
            <a:r>
              <a:rPr lang="de-DE" dirty="0" err="1" smtClean="0"/>
              <a:t>unremarkable</a:t>
            </a:r>
            <a:endParaRPr lang="de-DE" dirty="0"/>
          </a:p>
          <a:p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4462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587" y="576262"/>
            <a:ext cx="5457825" cy="570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5647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it-IT" dirty="0" err="1" smtClean="0"/>
              <a:t>Biopsy</a:t>
            </a:r>
            <a:r>
              <a:rPr lang="it-IT" dirty="0" smtClean="0"/>
              <a:t> </a:t>
            </a:r>
            <a:r>
              <a:rPr lang="it-IT" dirty="0" err="1" smtClean="0"/>
              <a:t>proven</a:t>
            </a:r>
            <a:r>
              <a:rPr lang="it-IT" dirty="0" smtClean="0"/>
              <a:t> </a:t>
            </a:r>
            <a:r>
              <a:rPr lang="it-IT" dirty="0" err="1"/>
              <a:t>s</a:t>
            </a:r>
            <a:r>
              <a:rPr lang="it-IT" dirty="0" err="1" smtClean="0"/>
              <a:t>acral</a:t>
            </a:r>
            <a:r>
              <a:rPr lang="it-IT" dirty="0" smtClean="0"/>
              <a:t> </a:t>
            </a:r>
            <a:r>
              <a:rPr lang="it-IT" dirty="0" err="1" smtClean="0"/>
              <a:t>chordoma</a:t>
            </a:r>
            <a:r>
              <a:rPr lang="it-IT" dirty="0" smtClean="0"/>
              <a:t> of S3</a:t>
            </a:r>
            <a:endParaRPr lang="it-IT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0258" y="1600199"/>
            <a:ext cx="8631713" cy="4958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36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020" y="1484784"/>
            <a:ext cx="8286750" cy="520065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5646624" y="1916832"/>
            <a:ext cx="1512168" cy="864096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6007596" y="2780928"/>
            <a:ext cx="1440160" cy="648072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162639" y="1363415"/>
            <a:ext cx="936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S2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47756" y="2325954"/>
            <a:ext cx="936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B050"/>
                </a:solidFill>
              </a:rPr>
              <a:t>S1</a:t>
            </a:r>
            <a:endParaRPr lang="en-US" sz="4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91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260648"/>
            <a:ext cx="9258300" cy="1143000"/>
          </a:xfrm>
        </p:spPr>
        <p:txBody>
          <a:bodyPr/>
          <a:lstStyle/>
          <a:p>
            <a:r>
              <a:rPr lang="en-US" dirty="0" smtClean="0"/>
              <a:t>Which therapy would you recommend?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27076" y="1403648"/>
            <a:ext cx="75608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b="1" dirty="0" smtClean="0"/>
              <a:t>Radical surgery</a:t>
            </a:r>
          </a:p>
          <a:p>
            <a:endParaRPr lang="en-US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327076" y="2204864"/>
            <a:ext cx="756084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b="1" dirty="0" smtClean="0"/>
              <a:t>Particle therapy only if patient refuses surgery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4400" b="1" dirty="0" smtClean="0"/>
          </a:p>
          <a:p>
            <a:endParaRPr lang="en-US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10853" y="3651414"/>
            <a:ext cx="756084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b="1" dirty="0" smtClean="0"/>
              <a:t>Particle therapy as alternative to surgery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4400" b="1" dirty="0" smtClean="0"/>
          </a:p>
          <a:p>
            <a:endParaRPr lang="en-US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111052" y="5097964"/>
            <a:ext cx="75608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b="1" dirty="0" smtClean="0"/>
              <a:t>Enrollment in a trial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4400" b="1" dirty="0" smtClean="0"/>
          </a:p>
          <a:p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995225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32" y="338589"/>
            <a:ext cx="9258300" cy="1143000"/>
          </a:xfrm>
        </p:spPr>
        <p:txBody>
          <a:bodyPr>
            <a:noAutofit/>
          </a:bodyPr>
          <a:lstStyle/>
          <a:p>
            <a:r>
              <a:rPr lang="en-US" sz="7200" b="1" dirty="0" err="1" smtClean="0"/>
              <a:t>Prescritpion</a:t>
            </a:r>
            <a:endParaRPr lang="en-US" sz="7200" b="1" dirty="0"/>
          </a:p>
        </p:txBody>
      </p:sp>
      <p:sp>
        <p:nvSpPr>
          <p:cNvPr id="8" name="Rectangle 7"/>
          <p:cNvSpPr/>
          <p:nvPr/>
        </p:nvSpPr>
        <p:spPr>
          <a:xfrm>
            <a:off x="318964" y="1772816"/>
            <a:ext cx="96490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/>
              <a:t>exclusive CIRT </a:t>
            </a:r>
          </a:p>
          <a:p>
            <a:r>
              <a:rPr lang="en-US" sz="4000" b="1" dirty="0" smtClean="0"/>
              <a:t>PTV1 : 4.6 </a:t>
            </a:r>
            <a:r>
              <a:rPr lang="en-US" sz="4000" b="1" dirty="0" err="1"/>
              <a:t>Gy</a:t>
            </a:r>
            <a:r>
              <a:rPr lang="en-US" sz="4000" b="1" dirty="0"/>
              <a:t> RBE x 9 </a:t>
            </a:r>
            <a:r>
              <a:rPr lang="en-US" sz="4000" b="1" dirty="0" smtClean="0"/>
              <a:t>(</a:t>
            </a:r>
            <a:r>
              <a:rPr lang="en-US" sz="4000" b="1" dirty="0"/>
              <a:t>41.4 </a:t>
            </a:r>
            <a:r>
              <a:rPr lang="en-US" sz="4000" b="1" dirty="0" err="1"/>
              <a:t>Gy</a:t>
            </a:r>
            <a:r>
              <a:rPr lang="en-US" sz="4000" b="1" dirty="0"/>
              <a:t> RBE )</a:t>
            </a:r>
          </a:p>
          <a:p>
            <a:r>
              <a:rPr lang="en-US" sz="4000" b="1" dirty="0" smtClean="0"/>
              <a:t>PTV2 : 4.6 </a:t>
            </a:r>
            <a:r>
              <a:rPr lang="en-US" sz="4000" b="1" dirty="0" err="1"/>
              <a:t>Gy</a:t>
            </a:r>
            <a:r>
              <a:rPr lang="en-US" sz="4000" b="1" dirty="0"/>
              <a:t> RBE x </a:t>
            </a:r>
            <a:r>
              <a:rPr lang="en-US" sz="4000" b="1" dirty="0" smtClean="0"/>
              <a:t>7  </a:t>
            </a:r>
            <a:r>
              <a:rPr lang="en-US" sz="4000" b="1" dirty="0"/>
              <a:t>(32.2 </a:t>
            </a:r>
            <a:r>
              <a:rPr lang="en-US" sz="4000" b="1" dirty="0" err="1"/>
              <a:t>Gy</a:t>
            </a:r>
            <a:r>
              <a:rPr lang="en-US" sz="4000" b="1" dirty="0"/>
              <a:t> RBE)</a:t>
            </a:r>
          </a:p>
          <a:p>
            <a:endParaRPr lang="en-US" sz="4000" b="1" dirty="0" smtClean="0"/>
          </a:p>
          <a:p>
            <a:r>
              <a:rPr lang="en-US" sz="4000" b="1" dirty="0" smtClean="0"/>
              <a:t>Total </a:t>
            </a:r>
            <a:r>
              <a:rPr lang="en-US" sz="4000" b="1" dirty="0"/>
              <a:t>dose 73.6 </a:t>
            </a:r>
            <a:r>
              <a:rPr lang="en-US" sz="4000" b="1" dirty="0" err="1"/>
              <a:t>Gy</a:t>
            </a:r>
            <a:r>
              <a:rPr lang="en-US" sz="4000" b="1" dirty="0"/>
              <a:t> RBE </a:t>
            </a:r>
            <a:endParaRPr lang="en-US" sz="4000" b="1" dirty="0" smtClean="0"/>
          </a:p>
          <a:p>
            <a:r>
              <a:rPr lang="en-US" sz="4000" b="1" dirty="0" smtClean="0"/>
              <a:t>in </a:t>
            </a:r>
            <a:r>
              <a:rPr lang="en-US" sz="4000" b="1" dirty="0"/>
              <a:t>16 </a:t>
            </a:r>
            <a:r>
              <a:rPr lang="en-US" sz="4000" b="1" dirty="0" err="1"/>
              <a:t>fr</a:t>
            </a:r>
            <a:r>
              <a:rPr lang="en-US" sz="4000" b="1" dirty="0"/>
              <a:t> in 4 weeks</a:t>
            </a:r>
          </a:p>
        </p:txBody>
      </p:sp>
    </p:spTree>
    <p:extLst>
      <p:ext uri="{BB962C8B-B14F-4D97-AF65-F5344CB8AC3E}">
        <p14:creationId xmlns:p14="http://schemas.microsoft.com/office/powerpoint/2010/main" val="303922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LEM vs </a:t>
            </a:r>
            <a:r>
              <a:rPr lang="en-US" dirty="0" err="1" smtClean="0"/>
              <a:t>mMKM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79004" y="1844824"/>
            <a:ext cx="9001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FF00"/>
                </a:solidFill>
              </a:rPr>
              <a:t>LEM  73.6 </a:t>
            </a:r>
            <a:r>
              <a:rPr lang="en-US" sz="4400" b="1" dirty="0" err="1" smtClean="0">
                <a:solidFill>
                  <a:srgbClr val="FFFF00"/>
                </a:solidFill>
              </a:rPr>
              <a:t>Gy</a:t>
            </a:r>
            <a:endParaRPr lang="en-US" sz="4400" b="1" dirty="0" smtClean="0">
              <a:solidFill>
                <a:srgbClr val="FFFF00"/>
              </a:solidFill>
            </a:endParaRPr>
          </a:p>
          <a:p>
            <a:r>
              <a:rPr lang="en-US" sz="4400" b="1" dirty="0" smtClean="0">
                <a:solidFill>
                  <a:srgbClr val="FFFF00"/>
                </a:solidFill>
              </a:rPr>
              <a:t> </a:t>
            </a:r>
          </a:p>
          <a:p>
            <a:r>
              <a:rPr lang="en-US" sz="4400" b="1" dirty="0" smtClean="0"/>
              <a:t>should be equivalent to </a:t>
            </a:r>
          </a:p>
          <a:p>
            <a:endParaRPr lang="en-US" sz="4400" b="1" dirty="0" smtClean="0"/>
          </a:p>
          <a:p>
            <a:r>
              <a:rPr lang="en-US" sz="4400" b="1" dirty="0" err="1" smtClean="0">
                <a:solidFill>
                  <a:srgbClr val="FFC000"/>
                </a:solidFill>
              </a:rPr>
              <a:t>mMKM</a:t>
            </a:r>
            <a:r>
              <a:rPr lang="en-US" sz="4400" b="1" dirty="0" smtClean="0">
                <a:solidFill>
                  <a:srgbClr val="FFC000"/>
                </a:solidFill>
              </a:rPr>
              <a:t> 67.2 </a:t>
            </a:r>
            <a:r>
              <a:rPr lang="en-US" sz="4400" b="1" dirty="0" err="1" smtClean="0">
                <a:solidFill>
                  <a:srgbClr val="FFC000"/>
                </a:solidFill>
              </a:rPr>
              <a:t>Gy</a:t>
            </a:r>
            <a:r>
              <a:rPr lang="en-US" sz="4400" b="1" dirty="0" smtClean="0">
                <a:solidFill>
                  <a:srgbClr val="FFC000"/>
                </a:solidFill>
              </a:rPr>
              <a:t> RBE</a:t>
            </a:r>
            <a:endParaRPr lang="en-US" sz="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07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Dose constraints</a:t>
            </a:r>
            <a:endParaRPr lang="en-US" sz="4800" b="1" dirty="0"/>
          </a:p>
        </p:txBody>
      </p:sp>
      <p:sp>
        <p:nvSpPr>
          <p:cNvPr id="3" name="Rectangle 2"/>
          <p:cNvSpPr/>
          <p:nvPr/>
        </p:nvSpPr>
        <p:spPr>
          <a:xfrm>
            <a:off x="514350" y="1340768"/>
            <a:ext cx="72009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/>
              <a:t>Rectum</a:t>
            </a:r>
            <a:r>
              <a:rPr lang="en-US" sz="2800" dirty="0"/>
              <a:t> </a:t>
            </a:r>
          </a:p>
          <a:p>
            <a:r>
              <a:rPr lang="de-AT" sz="2800" dirty="0"/>
              <a:t>D (RBE, 1 ccm) &lt; 66 Gy </a:t>
            </a:r>
            <a:endParaRPr lang="de-AT" sz="2800" dirty="0" smtClean="0"/>
          </a:p>
          <a:p>
            <a:r>
              <a:rPr lang="de-AT" sz="2800" dirty="0" smtClean="0"/>
              <a:t>D </a:t>
            </a:r>
            <a:r>
              <a:rPr lang="de-AT" sz="2800" dirty="0"/>
              <a:t>(RBE, 5 ccm) &lt; 63 </a:t>
            </a:r>
            <a:r>
              <a:rPr lang="de-AT" sz="2800" dirty="0" smtClean="0"/>
              <a:t>Gy</a:t>
            </a:r>
            <a:endParaRPr lang="en-US" sz="2800" dirty="0"/>
          </a:p>
          <a:p>
            <a:r>
              <a:rPr lang="de-AT" sz="2800" dirty="0"/>
              <a:t>D (RBE, 10 ccm) &lt; 55 Gy </a:t>
            </a:r>
            <a:r>
              <a:rPr lang="en-US" sz="2800" dirty="0"/>
              <a:t>	</a:t>
            </a:r>
          </a:p>
          <a:p>
            <a:endParaRPr lang="de-DE" sz="2800" i="1" dirty="0"/>
          </a:p>
          <a:p>
            <a:r>
              <a:rPr lang="de-DE" sz="2800" i="1" dirty="0" err="1"/>
              <a:t>Cauda</a:t>
            </a:r>
            <a:r>
              <a:rPr lang="de-DE" sz="2800" i="1" dirty="0"/>
              <a:t> </a:t>
            </a:r>
            <a:r>
              <a:rPr lang="de-DE" sz="2800" i="1" dirty="0" err="1"/>
              <a:t>Equina</a:t>
            </a:r>
            <a:endParaRPr lang="de-DE" sz="2800" i="1" dirty="0"/>
          </a:p>
          <a:p>
            <a:r>
              <a:rPr lang="de-AT" sz="2800" dirty="0"/>
              <a:t>D (RBE, </a:t>
            </a:r>
            <a:r>
              <a:rPr lang="de-AT" sz="2800" dirty="0" err="1" smtClean="0"/>
              <a:t>max</a:t>
            </a:r>
            <a:r>
              <a:rPr lang="de-AT" sz="2800" dirty="0" smtClean="0"/>
              <a:t>) </a:t>
            </a:r>
            <a:r>
              <a:rPr lang="de-DE" sz="2800" dirty="0" smtClean="0"/>
              <a:t>&lt; </a:t>
            </a:r>
            <a:r>
              <a:rPr lang="de-DE" sz="2800" dirty="0"/>
              <a:t>70 Gy </a:t>
            </a:r>
            <a:endParaRPr lang="de-DE" sz="2800" dirty="0" smtClean="0"/>
          </a:p>
          <a:p>
            <a:r>
              <a:rPr lang="de-DE" sz="2800" i="1" dirty="0" smtClean="0"/>
              <a:t>Nerve </a:t>
            </a:r>
            <a:r>
              <a:rPr lang="de-DE" sz="2800" i="1" dirty="0" err="1" smtClean="0"/>
              <a:t>roots</a:t>
            </a:r>
            <a:endParaRPr lang="de-DE" sz="2800" i="1" dirty="0" smtClean="0"/>
          </a:p>
          <a:p>
            <a:r>
              <a:rPr lang="de-AT" sz="2800" dirty="0"/>
              <a:t>D (RBE, </a:t>
            </a:r>
            <a:r>
              <a:rPr lang="de-AT" sz="2800" dirty="0" smtClean="0"/>
              <a:t>5%) </a:t>
            </a:r>
            <a:r>
              <a:rPr lang="de-DE" sz="2800" dirty="0" smtClean="0"/>
              <a:t>&lt; </a:t>
            </a:r>
            <a:r>
              <a:rPr lang="de-DE" sz="2800" dirty="0"/>
              <a:t>70 Gy </a:t>
            </a:r>
            <a:endParaRPr lang="de-DE" sz="2800" dirty="0" smtClean="0"/>
          </a:p>
          <a:p>
            <a:endParaRPr lang="de-DE" sz="2800" dirty="0"/>
          </a:p>
          <a:p>
            <a:r>
              <a:rPr lang="de-DE" sz="2800" i="1" dirty="0" err="1" smtClean="0"/>
              <a:t>Contralateral</a:t>
            </a:r>
            <a:r>
              <a:rPr lang="de-DE" sz="2800" i="1" dirty="0" smtClean="0"/>
              <a:t> </a:t>
            </a:r>
            <a:r>
              <a:rPr lang="de-DE" sz="2800" i="1" dirty="0" err="1" smtClean="0"/>
              <a:t>ovary</a:t>
            </a:r>
            <a:endParaRPr lang="de-DE" sz="2800" i="1" dirty="0" smtClean="0"/>
          </a:p>
          <a:p>
            <a:r>
              <a:rPr lang="de-AT" sz="2800" dirty="0"/>
              <a:t>D (RBE, </a:t>
            </a:r>
            <a:r>
              <a:rPr lang="de-AT" sz="2800" dirty="0" err="1" smtClean="0"/>
              <a:t>mean</a:t>
            </a:r>
            <a:r>
              <a:rPr lang="de-AT" sz="2800" dirty="0" smtClean="0"/>
              <a:t>)</a:t>
            </a:r>
            <a:r>
              <a:rPr lang="de-DE" sz="2800" dirty="0" smtClean="0"/>
              <a:t> &lt; 2 Gy </a:t>
            </a:r>
            <a:endParaRPr lang="de-DE" sz="28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685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Would you require a spacer?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156" y="1412177"/>
            <a:ext cx="6057476" cy="532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41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5300" b="1" dirty="0"/>
              <a:t>Contouring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823020" y="1556792"/>
            <a:ext cx="7992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4000" b="1" dirty="0" err="1"/>
              <a:t>Contouring</a:t>
            </a:r>
            <a:r>
              <a:rPr lang="de-DE" sz="4000" b="1" dirty="0"/>
              <a:t> :</a:t>
            </a:r>
          </a:p>
          <a:p>
            <a:r>
              <a:rPr lang="de-DE" sz="4000" dirty="0" err="1" smtClean="0"/>
              <a:t>Include</a:t>
            </a:r>
            <a:r>
              <a:rPr lang="de-DE" sz="4000" dirty="0" smtClean="0"/>
              <a:t> </a:t>
            </a:r>
            <a:r>
              <a:rPr lang="de-DE" sz="4000" dirty="0" err="1"/>
              <a:t>piriform</a:t>
            </a:r>
            <a:r>
              <a:rPr lang="de-DE" sz="4000" dirty="0"/>
              <a:t> </a:t>
            </a:r>
            <a:r>
              <a:rPr lang="de-DE" sz="4000" dirty="0" err="1" smtClean="0"/>
              <a:t>muscle</a:t>
            </a:r>
            <a:endParaRPr lang="de-DE" sz="4000" dirty="0" smtClean="0"/>
          </a:p>
          <a:p>
            <a:r>
              <a:rPr lang="de-DE" sz="4000" dirty="0" err="1" smtClean="0"/>
              <a:t>Adequate</a:t>
            </a:r>
            <a:r>
              <a:rPr lang="de-DE" sz="4000" dirty="0" smtClean="0"/>
              <a:t> </a:t>
            </a:r>
            <a:r>
              <a:rPr lang="de-DE" sz="4000" dirty="0" err="1"/>
              <a:t>bone</a:t>
            </a:r>
            <a:r>
              <a:rPr lang="de-DE" sz="4000" dirty="0"/>
              <a:t> </a:t>
            </a:r>
            <a:r>
              <a:rPr lang="de-DE" sz="4000" dirty="0" err="1"/>
              <a:t>margins</a:t>
            </a:r>
            <a:r>
              <a:rPr lang="de-DE" sz="4000" dirty="0"/>
              <a:t> </a:t>
            </a:r>
            <a:endParaRPr lang="de-DE" sz="4000" dirty="0" smtClean="0"/>
          </a:p>
          <a:p>
            <a:r>
              <a:rPr lang="de-DE" sz="4000" dirty="0" err="1" smtClean="0"/>
              <a:t>Adequate</a:t>
            </a:r>
            <a:r>
              <a:rPr lang="de-DE" sz="4000" dirty="0" smtClean="0"/>
              <a:t> </a:t>
            </a:r>
            <a:r>
              <a:rPr lang="de-DE" sz="4000" dirty="0" err="1"/>
              <a:t>gluteus</a:t>
            </a:r>
            <a:r>
              <a:rPr lang="de-DE" sz="4000" dirty="0"/>
              <a:t> </a:t>
            </a:r>
            <a:r>
              <a:rPr lang="de-DE" sz="4000" dirty="0" err="1" smtClean="0"/>
              <a:t>margins</a:t>
            </a:r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412262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2369"/>
            <a:ext cx="10287000" cy="5133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982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5900" y="23894"/>
            <a:ext cx="92583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it-IT" dirty="0" smtClean="0"/>
              <a:t>MRI</a:t>
            </a:r>
            <a:endParaRPr lang="it-I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5187" y="980728"/>
            <a:ext cx="5419725" cy="567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95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2438"/>
            <a:ext cx="10287000" cy="5133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8540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3375"/>
            <a:ext cx="10287000" cy="469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7018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6097"/>
            <a:ext cx="10287000" cy="510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2806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1705"/>
            <a:ext cx="10287000" cy="459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307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9231"/>
            <a:ext cx="10287000" cy="509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7524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7586"/>
            <a:ext cx="10287000" cy="490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8184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9966"/>
            <a:ext cx="10287000" cy="517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2366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3165"/>
            <a:ext cx="10287000" cy="483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8590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1684"/>
            <a:ext cx="10287000" cy="4734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235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1209"/>
            <a:ext cx="10287000" cy="4995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230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0762" y="628650"/>
            <a:ext cx="5705475" cy="560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3985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2649"/>
            <a:ext cx="10287000" cy="511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8568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6348"/>
            <a:ext cx="10287000" cy="5045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8551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7750"/>
            <a:ext cx="10287000" cy="50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4016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5208"/>
            <a:ext cx="10287000" cy="516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9396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1392"/>
            <a:ext cx="10287000" cy="503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28921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1240"/>
            <a:ext cx="10287000" cy="5055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34358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0082"/>
            <a:ext cx="10287000" cy="5177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03414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1133"/>
            <a:ext cx="10287000" cy="507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72905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9588"/>
            <a:ext cx="10287000" cy="5078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38430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0813"/>
            <a:ext cx="10287000" cy="509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681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0" y="619125"/>
            <a:ext cx="5638800" cy="561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79738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7500"/>
            <a:ext cx="10287000" cy="510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71589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7715"/>
            <a:ext cx="10287000" cy="510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04726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21" y="1772816"/>
            <a:ext cx="10287000" cy="495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9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8375"/>
            <a:ext cx="10287000" cy="496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79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0255"/>
            <a:ext cx="10287000" cy="493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08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5079"/>
            <a:ext cx="10287000" cy="494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0263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147" y="0"/>
            <a:ext cx="8258706" cy="68580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6583660" y="1484784"/>
            <a:ext cx="1584176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359524" y="116632"/>
            <a:ext cx="0" cy="504056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831132" y="1417638"/>
            <a:ext cx="1584176" cy="5316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631332" y="5085184"/>
            <a:ext cx="864096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7447756" y="5445224"/>
            <a:ext cx="1296144" cy="72008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375748" y="5085184"/>
            <a:ext cx="1152128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287516" y="5157192"/>
            <a:ext cx="1296144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063380" y="3059668"/>
            <a:ext cx="1944216" cy="369332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4 beams , MFO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500062"/>
            <a:ext cx="8915400" cy="585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57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2474"/>
            <a:ext cx="10287000" cy="5933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67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3044"/>
            <a:ext cx="10287000" cy="599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91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950" y="561975"/>
            <a:ext cx="5753100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79054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0240"/>
            <a:ext cx="10287000" cy="533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1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4" y="936164"/>
            <a:ext cx="10287000" cy="48073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100" y="4077072"/>
            <a:ext cx="1533525" cy="314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028" y="2724930"/>
            <a:ext cx="1809750" cy="685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7316" y="4653136"/>
            <a:ext cx="1143000" cy="3524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3460" y="2732060"/>
            <a:ext cx="1562100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12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1081087"/>
            <a:ext cx="8077200" cy="469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88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LEM vs </a:t>
            </a:r>
            <a:r>
              <a:rPr lang="en-US" dirty="0" err="1" smtClean="0"/>
              <a:t>mMKM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79004" y="1844824"/>
            <a:ext cx="9001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FF00"/>
                </a:solidFill>
              </a:rPr>
              <a:t>LEM  73.6 </a:t>
            </a:r>
            <a:r>
              <a:rPr lang="en-US" sz="4400" b="1" dirty="0" err="1" smtClean="0">
                <a:solidFill>
                  <a:srgbClr val="FFFF00"/>
                </a:solidFill>
              </a:rPr>
              <a:t>Gy</a:t>
            </a:r>
            <a:endParaRPr lang="en-US" sz="4400" b="1" dirty="0" smtClean="0">
              <a:solidFill>
                <a:srgbClr val="FFFF00"/>
              </a:solidFill>
            </a:endParaRPr>
          </a:p>
          <a:p>
            <a:r>
              <a:rPr lang="en-US" sz="4400" b="1" dirty="0" smtClean="0">
                <a:solidFill>
                  <a:srgbClr val="FFFF00"/>
                </a:solidFill>
              </a:rPr>
              <a:t> </a:t>
            </a:r>
          </a:p>
          <a:p>
            <a:r>
              <a:rPr lang="en-US" sz="4400" b="1" dirty="0" smtClean="0">
                <a:solidFill>
                  <a:prstClr val="white"/>
                </a:solidFill>
              </a:rPr>
              <a:t>should be equivalent to </a:t>
            </a:r>
          </a:p>
          <a:p>
            <a:endParaRPr lang="en-US" sz="4400" b="1" dirty="0" smtClean="0">
              <a:solidFill>
                <a:prstClr val="white"/>
              </a:solidFill>
            </a:endParaRPr>
          </a:p>
          <a:p>
            <a:r>
              <a:rPr lang="en-US" sz="4400" b="1" dirty="0" err="1" smtClean="0">
                <a:solidFill>
                  <a:srgbClr val="FFC000"/>
                </a:solidFill>
              </a:rPr>
              <a:t>mMKM</a:t>
            </a:r>
            <a:r>
              <a:rPr lang="en-US" sz="4400" b="1" dirty="0" smtClean="0">
                <a:solidFill>
                  <a:srgbClr val="FFC000"/>
                </a:solidFill>
              </a:rPr>
              <a:t> 67.2 </a:t>
            </a:r>
            <a:r>
              <a:rPr lang="en-US" sz="4400" b="1" dirty="0" err="1" smtClean="0">
                <a:solidFill>
                  <a:srgbClr val="FFC000"/>
                </a:solidFill>
              </a:rPr>
              <a:t>Gy</a:t>
            </a:r>
            <a:r>
              <a:rPr lang="en-US" sz="4400" b="1" dirty="0" smtClean="0">
                <a:solidFill>
                  <a:srgbClr val="FFC000"/>
                </a:solidFill>
              </a:rPr>
              <a:t> RBE</a:t>
            </a:r>
            <a:endParaRPr lang="en-US" sz="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54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948" y="165100"/>
            <a:ext cx="8905875" cy="25050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73" y="2670175"/>
            <a:ext cx="8972550" cy="25812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4350" y="476672"/>
            <a:ext cx="812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4350" y="2981747"/>
            <a:ext cx="812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MKM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88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Target coverage: </a:t>
            </a:r>
            <a:r>
              <a:rPr lang="en-US" dirty="0" smtClean="0">
                <a:solidFill>
                  <a:srgbClr val="009900"/>
                </a:solidFill>
              </a:rPr>
              <a:t>LEM 73.6 </a:t>
            </a:r>
            <a:r>
              <a:rPr lang="en-US" dirty="0" err="1" smtClean="0">
                <a:solidFill>
                  <a:srgbClr val="009900"/>
                </a:solidFill>
              </a:rPr>
              <a:t>Gy</a:t>
            </a:r>
            <a:r>
              <a:rPr lang="en-US" dirty="0" smtClean="0">
                <a:solidFill>
                  <a:srgbClr val="009900"/>
                </a:solidFill>
              </a:rPr>
              <a:t> RBE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C00000"/>
                </a:solidFill>
              </a:rPr>
              <a:t>MKM 67.2 </a:t>
            </a:r>
            <a:r>
              <a:rPr lang="en-US" dirty="0" err="1">
                <a:solidFill>
                  <a:srgbClr val="C00000"/>
                </a:solidFill>
              </a:rPr>
              <a:t>Gy</a:t>
            </a:r>
            <a:r>
              <a:rPr lang="en-US" dirty="0">
                <a:solidFill>
                  <a:srgbClr val="C00000"/>
                </a:solidFill>
              </a:rPr>
              <a:t> RBE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020" y="1772816"/>
            <a:ext cx="8455868" cy="5010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3686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Rectum/sigmoid: </a:t>
            </a:r>
            <a:r>
              <a:rPr lang="en-US" dirty="0" smtClean="0">
                <a:solidFill>
                  <a:srgbClr val="009900"/>
                </a:solidFill>
              </a:rPr>
              <a:t>LEM D1cc&lt; 66 </a:t>
            </a:r>
            <a:r>
              <a:rPr lang="en-US" dirty="0" err="1" smtClean="0">
                <a:solidFill>
                  <a:srgbClr val="009900"/>
                </a:solidFill>
              </a:rPr>
              <a:t>Gy</a:t>
            </a:r>
            <a:r>
              <a:rPr lang="en-US" dirty="0" smtClean="0">
                <a:solidFill>
                  <a:srgbClr val="009900"/>
                </a:solidFill>
              </a:rPr>
              <a:t> RBE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C00000"/>
                </a:solidFill>
              </a:rPr>
              <a:t>MKM D1cc &lt; 60Gy </a:t>
            </a:r>
            <a:r>
              <a:rPr lang="en-US" dirty="0">
                <a:solidFill>
                  <a:srgbClr val="C00000"/>
                </a:solidFill>
              </a:rPr>
              <a:t>RBE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28" y="1700808"/>
            <a:ext cx="8095828" cy="477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71562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Nerve roots: </a:t>
            </a:r>
            <a:r>
              <a:rPr lang="en-US" dirty="0" smtClean="0">
                <a:solidFill>
                  <a:srgbClr val="009900"/>
                </a:solidFill>
              </a:rPr>
              <a:t>LEM D5%&lt; 73/71 </a:t>
            </a:r>
            <a:r>
              <a:rPr lang="en-US" dirty="0" err="1" smtClean="0">
                <a:solidFill>
                  <a:srgbClr val="009900"/>
                </a:solidFill>
              </a:rPr>
              <a:t>Gy</a:t>
            </a:r>
            <a:r>
              <a:rPr lang="en-US" dirty="0" smtClean="0">
                <a:solidFill>
                  <a:srgbClr val="009900"/>
                </a:solidFill>
              </a:rPr>
              <a:t> RBE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C00000"/>
                </a:solidFill>
              </a:rPr>
              <a:t>MKM D5% &lt; 69/66 </a:t>
            </a:r>
            <a:r>
              <a:rPr lang="en-US" dirty="0" err="1" smtClean="0">
                <a:solidFill>
                  <a:srgbClr val="C00000"/>
                </a:solidFill>
              </a:rPr>
              <a:t>Gy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RBE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4369"/>
            <a:ext cx="9649072" cy="5313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86838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1036"/>
            <a:ext cx="10287000" cy="565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24085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4744"/>
            <a:ext cx="10287000" cy="57704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47156" y="0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/>
              <a:t>Ovaries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2762813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37" y="704850"/>
            <a:ext cx="5572125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71316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risks 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6996" y="1988840"/>
            <a:ext cx="9289032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Might happen:</a:t>
            </a:r>
          </a:p>
          <a:p>
            <a:r>
              <a:rPr lang="en-US" sz="3200" dirty="0" smtClean="0"/>
              <a:t>Neuropathy</a:t>
            </a:r>
          </a:p>
          <a:p>
            <a:r>
              <a:rPr lang="en-US" sz="3200" dirty="0" smtClean="0"/>
              <a:t>Bone fracture</a:t>
            </a:r>
          </a:p>
          <a:p>
            <a:endParaRPr lang="en-US" dirty="0"/>
          </a:p>
          <a:p>
            <a:r>
              <a:rPr lang="en-US" sz="3600" b="1" dirty="0">
                <a:solidFill>
                  <a:srgbClr val="C00000"/>
                </a:solidFill>
              </a:rPr>
              <a:t>Will </a:t>
            </a:r>
            <a:r>
              <a:rPr lang="en-US" sz="3600" b="1" dirty="0" smtClean="0">
                <a:solidFill>
                  <a:srgbClr val="C00000"/>
                </a:solidFill>
              </a:rPr>
              <a:t>not </a:t>
            </a:r>
            <a:r>
              <a:rPr lang="en-US" sz="3600" b="1" dirty="0">
                <a:solidFill>
                  <a:srgbClr val="C00000"/>
                </a:solidFill>
              </a:rPr>
              <a:t>happen:</a:t>
            </a:r>
          </a:p>
          <a:p>
            <a:r>
              <a:rPr lang="en-US" sz="3200" dirty="0"/>
              <a:t>Rectal toxicity</a:t>
            </a:r>
          </a:p>
          <a:p>
            <a:endParaRPr lang="en-US" sz="3200" dirty="0"/>
          </a:p>
          <a:p>
            <a:r>
              <a:rPr lang="en-US" sz="3200" dirty="0"/>
              <a:t>Fertility?</a:t>
            </a:r>
          </a:p>
        </p:txBody>
      </p:sp>
    </p:spTree>
    <p:extLst>
      <p:ext uri="{BB962C8B-B14F-4D97-AF65-F5344CB8AC3E}">
        <p14:creationId xmlns:p14="http://schemas.microsoft.com/office/powerpoint/2010/main" val="176668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828" y="274638"/>
            <a:ext cx="10287000" cy="21039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7116" y="2780928"/>
            <a:ext cx="7159724" cy="33117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75348" y="378904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Small bowel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31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8204"/>
            <a:ext cx="10287000" cy="54815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63180" y="234888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Nerve roots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15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1692"/>
            <a:ext cx="10287000" cy="55546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35188" y="328498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ovary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19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9065"/>
            <a:ext cx="10287000" cy="52598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91372" y="91179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9 Months</a:t>
            </a:r>
            <a:endParaRPr lang="en-US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80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948" y="982524"/>
            <a:ext cx="10009112" cy="52075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03340" y="274638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21 Months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5108" y="4869160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255 ml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39644" y="4797152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77 ml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62374" y="1844824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Asymptomatic sacral insufficiency fracture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28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5932" y="728662"/>
            <a:ext cx="6726734" cy="52077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86325" y="5780644"/>
            <a:ext cx="1607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dirty="0">
                <a:solidFill>
                  <a:srgbClr val="112359"/>
                </a:solidFill>
                <a:latin typeface="Calibri" panose="020F0502020204030204"/>
                <a:ea typeface="+mn-ea"/>
                <a:cs typeface="+mn-cs"/>
              </a:rPr>
              <a:t>Months</a:t>
            </a:r>
          </a:p>
        </p:txBody>
      </p:sp>
      <p:sp>
        <p:nvSpPr>
          <p:cNvPr id="5" name="TextBox 4"/>
          <p:cNvSpPr txBox="1"/>
          <p:nvPr/>
        </p:nvSpPr>
        <p:spPr>
          <a:xfrm rot="16200000">
            <a:off x="770467" y="3266569"/>
            <a:ext cx="1607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dirty="0">
                <a:solidFill>
                  <a:srgbClr val="112359"/>
                </a:solidFill>
                <a:latin typeface="Calibri" panose="020F0502020204030204"/>
                <a:ea typeface="+mn-ea"/>
                <a:cs typeface="+mn-cs"/>
              </a:rPr>
              <a:t>% of initial volume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50394" y="728663"/>
            <a:ext cx="4886325" cy="45595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2363" dirty="0">
                <a:solidFill>
                  <a:srgbClr val="112359"/>
                </a:solidFill>
                <a:latin typeface="Calibri" panose="020F0502020204030204"/>
                <a:ea typeface="+mn-ea"/>
                <a:cs typeface="+mn-cs"/>
              </a:rPr>
              <a:t>Quantitative volumetric evaluation</a:t>
            </a:r>
          </a:p>
        </p:txBody>
      </p:sp>
    </p:spTree>
    <p:extLst>
      <p:ext uri="{BB962C8B-B14F-4D97-AF65-F5344CB8AC3E}">
        <p14:creationId xmlns:p14="http://schemas.microsoft.com/office/powerpoint/2010/main" val="277697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763" y="613585"/>
            <a:ext cx="9746934" cy="5097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80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939" y="535781"/>
            <a:ext cx="4825062" cy="29959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1938" y="3317695"/>
            <a:ext cx="4825062" cy="30045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202278"/>
            <a:ext cx="4911972" cy="31199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50" y="535781"/>
            <a:ext cx="4893922" cy="304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5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675" y="557212"/>
            <a:ext cx="5581650" cy="574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767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6487" y="604837"/>
            <a:ext cx="5534025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083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ZA000_10700_1310013_PPT-Master_2016_MDC">
  <a:themeElements>
    <a:clrScheme name="MedAustron">
      <a:dk1>
        <a:srgbClr val="112359"/>
      </a:dk1>
      <a:lt1>
        <a:srgbClr val="FFFFFF"/>
      </a:lt1>
      <a:dk2>
        <a:srgbClr val="7389A0"/>
      </a:dk2>
      <a:lt2>
        <a:srgbClr val="9BA9BA"/>
      </a:lt2>
      <a:accent1>
        <a:srgbClr val="EDD012"/>
      </a:accent1>
      <a:accent2>
        <a:srgbClr val="8297AC"/>
      </a:accent2>
      <a:accent3>
        <a:srgbClr val="034A90"/>
      </a:accent3>
      <a:accent4>
        <a:srgbClr val="BF9000"/>
      </a:accent4>
      <a:accent5>
        <a:srgbClr val="2E75B5"/>
      </a:accent5>
      <a:accent6>
        <a:srgbClr val="538135"/>
      </a:accent6>
      <a:hlink>
        <a:srgbClr val="0563C1"/>
      </a:hlink>
      <a:folHlink>
        <a:srgbClr val="954F72"/>
      </a:folHlink>
    </a:clrScheme>
    <a:fontScheme name="Office-Desig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CEA30953-4183-704E-87F5-B22DEF0D07CA}" vid="{8CD57F52-C325-C247-AEBC-EE034B07781C}"/>
    </a:ext>
  </a:extLst>
</a:theme>
</file>

<file path=ppt/theme/theme5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302</Words>
  <Application>Microsoft Office PowerPoint</Application>
  <PresentationFormat>35mm Slides</PresentationFormat>
  <Paragraphs>91</Paragraphs>
  <Slides>78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78</vt:i4>
      </vt:variant>
    </vt:vector>
  </HeadingPairs>
  <TitlesOfParts>
    <vt:vector size="92" baseType="lpstr">
      <vt:lpstr>ＭＳ Ｐゴシック</vt:lpstr>
      <vt:lpstr>Arial</vt:lpstr>
      <vt:lpstr>Calibri</vt:lpstr>
      <vt:lpstr>Calibri Light</vt:lpstr>
      <vt:lpstr>Garamond</vt:lpstr>
      <vt:lpstr>HiraMinProN-W3</vt:lpstr>
      <vt:lpstr>Lucida Sans Unicode</vt:lpstr>
      <vt:lpstr>Times New Roman</vt:lpstr>
      <vt:lpstr>Verdana</vt:lpstr>
      <vt:lpstr>Office テーマ</vt:lpstr>
      <vt:lpstr>3_Custom Design</vt:lpstr>
      <vt:lpstr>1_Tema di Office</vt:lpstr>
      <vt:lpstr>3_ZA000_10700_1310013_PPT-Master_2016_MDC</vt:lpstr>
      <vt:lpstr>Retrospettivo</vt:lpstr>
      <vt:lpstr>Case Study Sacral Chordoma</vt:lpstr>
      <vt:lpstr>Sacral chordoma</vt:lpstr>
      <vt:lpstr>MRI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Biopsy proven sacral chordoma of S3</vt:lpstr>
      <vt:lpstr>PowerPoint Presentation</vt:lpstr>
      <vt:lpstr>Which therapy would you recommend?</vt:lpstr>
      <vt:lpstr>Prescritpion</vt:lpstr>
      <vt:lpstr>LEM vs mMKM</vt:lpstr>
      <vt:lpstr>Dose constraints</vt:lpstr>
      <vt:lpstr>Would you require a spacer?</vt:lpstr>
      <vt:lpstr> Contouring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LEM vs mMKM</vt:lpstr>
      <vt:lpstr>PowerPoint Presentation</vt:lpstr>
      <vt:lpstr>Target coverage: LEM 73.6 Gy RBE, MKM 67.2 Gy RBE</vt:lpstr>
      <vt:lpstr>Rectum/sigmoid: LEM D1cc&lt; 66 Gy RBE, MKM D1cc &lt; 60Gy RBE</vt:lpstr>
      <vt:lpstr>Nerve roots: LEM D5%&lt; 73/71 Gy RBE, MKM D5% &lt; 69/66 Gy RBE</vt:lpstr>
      <vt:lpstr>PowerPoint Presentation</vt:lpstr>
      <vt:lpstr>PowerPoint Presentation</vt:lpstr>
      <vt:lpstr>Which risks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Your Company Name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kamada</dc:creator>
  <cp:lastModifiedBy>Fossati Piero</cp:lastModifiedBy>
  <cp:revision>696</cp:revision>
  <dcterms:created xsi:type="dcterms:W3CDTF">2010-03-01T10:04:04Z</dcterms:created>
  <dcterms:modified xsi:type="dcterms:W3CDTF">2023-07-03T16:41:30Z</dcterms:modified>
</cp:coreProperties>
</file>