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83648" r:id="rId1"/>
  </p:sldMasterIdLst>
  <p:notesMasterIdLst>
    <p:notesMasterId r:id="rId16"/>
  </p:notesMasterIdLst>
  <p:sldIdLst>
    <p:sldId id="747" r:id="rId2"/>
    <p:sldId id="1480" r:id="rId3"/>
    <p:sldId id="750" r:id="rId4"/>
    <p:sldId id="1469" r:id="rId5"/>
    <p:sldId id="1470" r:id="rId6"/>
    <p:sldId id="1471" r:id="rId7"/>
    <p:sldId id="1472" r:id="rId8"/>
    <p:sldId id="1473" r:id="rId9"/>
    <p:sldId id="1474" r:id="rId10"/>
    <p:sldId id="1475" r:id="rId11"/>
    <p:sldId id="1479" r:id="rId12"/>
    <p:sldId id="1476" r:id="rId13"/>
    <p:sldId id="1477" r:id="rId14"/>
    <p:sldId id="1478" r:id="rId15"/>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BC8617E-0E1D-66DD-64F0-8564D877AC68}" name="Ralf Trant" initials="RT" userId="S::ralf.trant@cern.ch::41411755-7889-4359-af31-011e7c8f9f5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3792" autoAdjust="0"/>
  </p:normalViewPr>
  <p:slideViewPr>
    <p:cSldViewPr snapToGrid="0" snapToObjects="1">
      <p:cViewPr varScale="1">
        <p:scale>
          <a:sx n="104" d="100"/>
          <a:sy n="104" d="100"/>
        </p:scale>
        <p:origin x="96" y="384"/>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0B14902B-19F8-498D-B578-215E01D00051}" type="datetimeFigureOut">
              <a:rPr lang="en-GB" smtClean="0"/>
              <a:t>17/05/2023</a:t>
            </a:fld>
            <a:endParaRPr lang="en-GB"/>
          </a:p>
        </p:txBody>
      </p:sp>
      <p:sp>
        <p:nvSpPr>
          <p:cNvPr id="4" name="Slide Image Placeholder 3"/>
          <p:cNvSpPr>
            <a:spLocks noGrp="1" noRot="1" noChangeAspect="1"/>
          </p:cNvSpPr>
          <p:nvPr>
            <p:ph type="sldImg" idx="2"/>
          </p:nvPr>
        </p:nvSpPr>
        <p:spPr>
          <a:xfrm>
            <a:off x="438150" y="1235075"/>
            <a:ext cx="5921375" cy="3330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20"/>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9"/>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9"/>
            <a:ext cx="2945659" cy="495347"/>
          </a:xfrm>
          <a:prstGeom prst="rect">
            <a:avLst/>
          </a:prstGeom>
        </p:spPr>
        <p:txBody>
          <a:bodyPr vert="horz" lIns="91440" tIns="45720" rIns="91440" bIns="45720" rtlCol="0" anchor="b"/>
          <a:lstStyle>
            <a:lvl1pPr algn="r">
              <a:defRPr sz="1200"/>
            </a:lvl1pPr>
          </a:lstStyle>
          <a:p>
            <a:fld id="{6AAA344F-B7E0-4414-BB23-481779C9988C}" type="slidenum">
              <a:rPr lang="en-GB" smtClean="0"/>
              <a:t>‹#›</a:t>
            </a:fld>
            <a:endParaRPr lang="en-GB"/>
          </a:p>
        </p:txBody>
      </p:sp>
    </p:spTree>
    <p:extLst>
      <p:ext uri="{BB962C8B-B14F-4D97-AF65-F5344CB8AC3E}">
        <p14:creationId xmlns:p14="http://schemas.microsoft.com/office/powerpoint/2010/main" val="25125870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1</a:t>
            </a:fld>
            <a:endParaRPr lang="en-GB"/>
          </a:p>
        </p:txBody>
      </p:sp>
    </p:spTree>
    <p:extLst>
      <p:ext uri="{BB962C8B-B14F-4D97-AF65-F5344CB8AC3E}">
        <p14:creationId xmlns:p14="http://schemas.microsoft.com/office/powerpoint/2010/main" val="37179031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11</a:t>
            </a:fld>
            <a:endParaRPr lang="en-GB"/>
          </a:p>
        </p:txBody>
      </p:sp>
    </p:spTree>
    <p:extLst>
      <p:ext uri="{BB962C8B-B14F-4D97-AF65-F5344CB8AC3E}">
        <p14:creationId xmlns:p14="http://schemas.microsoft.com/office/powerpoint/2010/main" val="26129077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12</a:t>
            </a:fld>
            <a:endParaRPr lang="en-GB"/>
          </a:p>
        </p:txBody>
      </p:sp>
    </p:spTree>
    <p:extLst>
      <p:ext uri="{BB962C8B-B14F-4D97-AF65-F5344CB8AC3E}">
        <p14:creationId xmlns:p14="http://schemas.microsoft.com/office/powerpoint/2010/main" val="1994561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13</a:t>
            </a:fld>
            <a:endParaRPr lang="en-GB"/>
          </a:p>
        </p:txBody>
      </p:sp>
    </p:spTree>
    <p:extLst>
      <p:ext uri="{BB962C8B-B14F-4D97-AF65-F5344CB8AC3E}">
        <p14:creationId xmlns:p14="http://schemas.microsoft.com/office/powerpoint/2010/main" val="8141165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14</a:t>
            </a:fld>
            <a:endParaRPr lang="en-GB"/>
          </a:p>
        </p:txBody>
      </p:sp>
    </p:spTree>
    <p:extLst>
      <p:ext uri="{BB962C8B-B14F-4D97-AF65-F5344CB8AC3E}">
        <p14:creationId xmlns:p14="http://schemas.microsoft.com/office/powerpoint/2010/main" val="2071445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3</a:t>
            </a:fld>
            <a:endParaRPr lang="en-GB"/>
          </a:p>
        </p:txBody>
      </p:sp>
    </p:spTree>
    <p:extLst>
      <p:ext uri="{BB962C8B-B14F-4D97-AF65-F5344CB8AC3E}">
        <p14:creationId xmlns:p14="http://schemas.microsoft.com/office/powerpoint/2010/main" val="37162937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4</a:t>
            </a:fld>
            <a:endParaRPr lang="en-GB"/>
          </a:p>
        </p:txBody>
      </p:sp>
    </p:spTree>
    <p:extLst>
      <p:ext uri="{BB962C8B-B14F-4D97-AF65-F5344CB8AC3E}">
        <p14:creationId xmlns:p14="http://schemas.microsoft.com/office/powerpoint/2010/main" val="2699698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5</a:t>
            </a:fld>
            <a:endParaRPr lang="en-GB"/>
          </a:p>
        </p:txBody>
      </p:sp>
    </p:spTree>
    <p:extLst>
      <p:ext uri="{BB962C8B-B14F-4D97-AF65-F5344CB8AC3E}">
        <p14:creationId xmlns:p14="http://schemas.microsoft.com/office/powerpoint/2010/main" val="36799797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6</a:t>
            </a:fld>
            <a:endParaRPr lang="en-GB"/>
          </a:p>
        </p:txBody>
      </p:sp>
    </p:spTree>
    <p:extLst>
      <p:ext uri="{BB962C8B-B14F-4D97-AF65-F5344CB8AC3E}">
        <p14:creationId xmlns:p14="http://schemas.microsoft.com/office/powerpoint/2010/main" val="773522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7</a:t>
            </a:fld>
            <a:endParaRPr lang="en-GB"/>
          </a:p>
        </p:txBody>
      </p:sp>
    </p:spTree>
    <p:extLst>
      <p:ext uri="{BB962C8B-B14F-4D97-AF65-F5344CB8AC3E}">
        <p14:creationId xmlns:p14="http://schemas.microsoft.com/office/powerpoint/2010/main" val="36200521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8</a:t>
            </a:fld>
            <a:endParaRPr lang="en-GB"/>
          </a:p>
        </p:txBody>
      </p:sp>
    </p:spTree>
    <p:extLst>
      <p:ext uri="{BB962C8B-B14F-4D97-AF65-F5344CB8AC3E}">
        <p14:creationId xmlns:p14="http://schemas.microsoft.com/office/powerpoint/2010/main" val="15436586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9</a:t>
            </a:fld>
            <a:endParaRPr lang="en-GB"/>
          </a:p>
        </p:txBody>
      </p:sp>
    </p:spTree>
    <p:extLst>
      <p:ext uri="{BB962C8B-B14F-4D97-AF65-F5344CB8AC3E}">
        <p14:creationId xmlns:p14="http://schemas.microsoft.com/office/powerpoint/2010/main" val="14256977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AA344F-B7E0-4414-BB23-481779C9988C}" type="slidenum">
              <a:rPr lang="en-GB" smtClean="0"/>
              <a:t>10</a:t>
            </a:fld>
            <a:endParaRPr lang="en-GB"/>
          </a:p>
        </p:txBody>
      </p:sp>
    </p:spTree>
    <p:extLst>
      <p:ext uri="{BB962C8B-B14F-4D97-AF65-F5344CB8AC3E}">
        <p14:creationId xmlns:p14="http://schemas.microsoft.com/office/powerpoint/2010/main" val="26199177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F2FA4-508F-B54E-983E-D28E0C948FA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47F5FB0-B77A-844A-A439-E5283B83C1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AFAAD5B-FB4D-3248-84EE-08651D3C6986}"/>
              </a:ext>
            </a:extLst>
          </p:cNvPr>
          <p:cNvSpPr>
            <a:spLocks noGrp="1"/>
          </p:cNvSpPr>
          <p:nvPr>
            <p:ph type="dt" sz="half" idx="10"/>
          </p:nvPr>
        </p:nvSpPr>
        <p:spPr/>
        <p:txBody>
          <a:bodyPr/>
          <a:lstStyle/>
          <a:p>
            <a:r>
              <a:rPr lang="en-US"/>
              <a:t>TE-MPE</a:t>
            </a:r>
          </a:p>
        </p:txBody>
      </p:sp>
      <p:sp>
        <p:nvSpPr>
          <p:cNvPr id="5" name="Footer Placeholder 4">
            <a:extLst>
              <a:ext uri="{FF2B5EF4-FFF2-40B4-BE49-F238E27FC236}">
                <a16:creationId xmlns:a16="http://schemas.microsoft.com/office/drawing/2014/main" id="{5DADF57F-DA6A-4347-9C96-A6DE884D2D42}"/>
              </a:ext>
            </a:extLst>
          </p:cNvPr>
          <p:cNvSpPr>
            <a:spLocks noGrp="1"/>
          </p:cNvSpPr>
          <p:nvPr>
            <p:ph type="ftr" sz="quarter" idx="11"/>
          </p:nvPr>
        </p:nvSpPr>
        <p:spPr/>
        <p:txBody>
          <a:bodyPr/>
          <a:lstStyle/>
          <a:p>
            <a:r>
              <a:rPr lang="en-GB"/>
              <a:t>ATS CONS Day 14 October 2022</a:t>
            </a:r>
            <a:endParaRPr lang="en-US"/>
          </a:p>
        </p:txBody>
      </p:sp>
      <p:sp>
        <p:nvSpPr>
          <p:cNvPr id="6" name="Slide Number Placeholder 5">
            <a:extLst>
              <a:ext uri="{FF2B5EF4-FFF2-40B4-BE49-F238E27FC236}">
                <a16:creationId xmlns:a16="http://schemas.microsoft.com/office/drawing/2014/main" id="{940DA45D-21D5-FA4A-AD89-9424FCF6BBC8}"/>
              </a:ext>
            </a:extLst>
          </p:cNvPr>
          <p:cNvSpPr>
            <a:spLocks noGrp="1"/>
          </p:cNvSpPr>
          <p:nvPr>
            <p:ph type="sldNum" sz="quarter" idx="12"/>
          </p:nvPr>
        </p:nvSpPr>
        <p:spPr/>
        <p:txBody>
          <a:bodyPr/>
          <a:lstStyle/>
          <a:p>
            <a:fld id="{CF95A08B-2425-6040-AEE9-86C7B423E582}" type="slidenum">
              <a:rPr lang="en-US" smtClean="0"/>
              <a:t>‹#›</a:t>
            </a:fld>
            <a:endParaRPr lang="en-US"/>
          </a:p>
        </p:txBody>
      </p:sp>
    </p:spTree>
    <p:extLst>
      <p:ext uri="{BB962C8B-B14F-4D97-AF65-F5344CB8AC3E}">
        <p14:creationId xmlns:p14="http://schemas.microsoft.com/office/powerpoint/2010/main" val="394457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7E1F5-D95C-FC49-8192-E8761259CFB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16BCF75-1BE4-854B-8A57-2E90A95D310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911183-F559-F94C-92A3-2933434CE81F}"/>
              </a:ext>
            </a:extLst>
          </p:cNvPr>
          <p:cNvSpPr>
            <a:spLocks noGrp="1"/>
          </p:cNvSpPr>
          <p:nvPr>
            <p:ph type="dt" sz="half" idx="10"/>
          </p:nvPr>
        </p:nvSpPr>
        <p:spPr/>
        <p:txBody>
          <a:bodyPr/>
          <a:lstStyle/>
          <a:p>
            <a:r>
              <a:rPr lang="en-US"/>
              <a:t>TE-MPE</a:t>
            </a:r>
          </a:p>
        </p:txBody>
      </p:sp>
      <p:sp>
        <p:nvSpPr>
          <p:cNvPr id="5" name="Footer Placeholder 4">
            <a:extLst>
              <a:ext uri="{FF2B5EF4-FFF2-40B4-BE49-F238E27FC236}">
                <a16:creationId xmlns:a16="http://schemas.microsoft.com/office/drawing/2014/main" id="{FE17A374-842F-5843-80BC-4281FA171E9A}"/>
              </a:ext>
            </a:extLst>
          </p:cNvPr>
          <p:cNvSpPr>
            <a:spLocks noGrp="1"/>
          </p:cNvSpPr>
          <p:nvPr>
            <p:ph type="ftr" sz="quarter" idx="11"/>
          </p:nvPr>
        </p:nvSpPr>
        <p:spPr/>
        <p:txBody>
          <a:bodyPr/>
          <a:lstStyle/>
          <a:p>
            <a:r>
              <a:rPr lang="en-GB"/>
              <a:t>ATS CONS Day 14 October 2022</a:t>
            </a:r>
            <a:endParaRPr lang="en-US"/>
          </a:p>
        </p:txBody>
      </p:sp>
      <p:sp>
        <p:nvSpPr>
          <p:cNvPr id="6" name="Slide Number Placeholder 5">
            <a:extLst>
              <a:ext uri="{FF2B5EF4-FFF2-40B4-BE49-F238E27FC236}">
                <a16:creationId xmlns:a16="http://schemas.microsoft.com/office/drawing/2014/main" id="{35C97756-9736-9D4E-8249-9268D49261E2}"/>
              </a:ext>
            </a:extLst>
          </p:cNvPr>
          <p:cNvSpPr>
            <a:spLocks noGrp="1"/>
          </p:cNvSpPr>
          <p:nvPr>
            <p:ph type="sldNum" sz="quarter" idx="12"/>
          </p:nvPr>
        </p:nvSpPr>
        <p:spPr/>
        <p:txBody>
          <a:bodyPr/>
          <a:lstStyle/>
          <a:p>
            <a:fld id="{CF95A08B-2425-6040-AEE9-86C7B423E582}" type="slidenum">
              <a:rPr lang="en-US" smtClean="0"/>
              <a:t>‹#›</a:t>
            </a:fld>
            <a:endParaRPr lang="en-US"/>
          </a:p>
        </p:txBody>
      </p:sp>
    </p:spTree>
    <p:extLst>
      <p:ext uri="{BB962C8B-B14F-4D97-AF65-F5344CB8AC3E}">
        <p14:creationId xmlns:p14="http://schemas.microsoft.com/office/powerpoint/2010/main" val="3047375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C9F4B72-D843-2447-81E0-3E5E04FD65F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16F99C8-622C-094E-A62B-52DDE9DCD51F}"/>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31535E-6A91-4D41-B3E9-AA962C375241}"/>
              </a:ext>
            </a:extLst>
          </p:cNvPr>
          <p:cNvSpPr>
            <a:spLocks noGrp="1"/>
          </p:cNvSpPr>
          <p:nvPr>
            <p:ph type="dt" sz="half" idx="10"/>
          </p:nvPr>
        </p:nvSpPr>
        <p:spPr/>
        <p:txBody>
          <a:bodyPr/>
          <a:lstStyle/>
          <a:p>
            <a:r>
              <a:rPr lang="en-US"/>
              <a:t>TE-MPE</a:t>
            </a:r>
          </a:p>
        </p:txBody>
      </p:sp>
      <p:sp>
        <p:nvSpPr>
          <p:cNvPr id="5" name="Footer Placeholder 4">
            <a:extLst>
              <a:ext uri="{FF2B5EF4-FFF2-40B4-BE49-F238E27FC236}">
                <a16:creationId xmlns:a16="http://schemas.microsoft.com/office/drawing/2014/main" id="{FAAFB77D-E240-094B-B218-CCE9DCF209B1}"/>
              </a:ext>
            </a:extLst>
          </p:cNvPr>
          <p:cNvSpPr>
            <a:spLocks noGrp="1"/>
          </p:cNvSpPr>
          <p:nvPr>
            <p:ph type="ftr" sz="quarter" idx="11"/>
          </p:nvPr>
        </p:nvSpPr>
        <p:spPr/>
        <p:txBody>
          <a:bodyPr/>
          <a:lstStyle/>
          <a:p>
            <a:r>
              <a:rPr lang="en-GB"/>
              <a:t>ATS CONS Day 14 October 2022</a:t>
            </a:r>
            <a:endParaRPr lang="en-US"/>
          </a:p>
        </p:txBody>
      </p:sp>
      <p:sp>
        <p:nvSpPr>
          <p:cNvPr id="6" name="Slide Number Placeholder 5">
            <a:extLst>
              <a:ext uri="{FF2B5EF4-FFF2-40B4-BE49-F238E27FC236}">
                <a16:creationId xmlns:a16="http://schemas.microsoft.com/office/drawing/2014/main" id="{2CEF9CCC-A367-E941-B83B-30FA2BCFD618}"/>
              </a:ext>
            </a:extLst>
          </p:cNvPr>
          <p:cNvSpPr>
            <a:spLocks noGrp="1"/>
          </p:cNvSpPr>
          <p:nvPr>
            <p:ph type="sldNum" sz="quarter" idx="12"/>
          </p:nvPr>
        </p:nvSpPr>
        <p:spPr/>
        <p:txBody>
          <a:bodyPr/>
          <a:lstStyle/>
          <a:p>
            <a:fld id="{CF95A08B-2425-6040-AEE9-86C7B423E582}" type="slidenum">
              <a:rPr lang="en-US" smtClean="0"/>
              <a:t>‹#›</a:t>
            </a:fld>
            <a:endParaRPr lang="en-US"/>
          </a:p>
        </p:txBody>
      </p:sp>
    </p:spTree>
    <p:extLst>
      <p:ext uri="{BB962C8B-B14F-4D97-AF65-F5344CB8AC3E}">
        <p14:creationId xmlns:p14="http://schemas.microsoft.com/office/powerpoint/2010/main" val="1715473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90EAF2-B1B4-9148-BF84-AE9A4FA45E0A}"/>
              </a:ext>
            </a:extLst>
          </p:cNvPr>
          <p:cNvSpPr>
            <a:spLocks noGrp="1"/>
          </p:cNvSpPr>
          <p:nvPr>
            <p:ph type="title"/>
          </p:nvPr>
        </p:nvSpPr>
        <p:spPr>
          <a:xfrm>
            <a:off x="838200" y="365126"/>
            <a:ext cx="10515600" cy="804456"/>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98A832FA-5303-3042-A1F8-A0E63871DD3E}"/>
              </a:ext>
            </a:extLst>
          </p:cNvPr>
          <p:cNvSpPr>
            <a:spLocks noGrp="1"/>
          </p:cNvSpPr>
          <p:nvPr>
            <p:ph idx="1"/>
          </p:nvPr>
        </p:nvSpPr>
        <p:spPr>
          <a:xfrm>
            <a:off x="838200" y="1360967"/>
            <a:ext cx="10515600" cy="481599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D828E4F-E55A-B442-928E-2E6F8F8A6BE4}"/>
              </a:ext>
            </a:extLst>
          </p:cNvPr>
          <p:cNvSpPr>
            <a:spLocks noGrp="1"/>
          </p:cNvSpPr>
          <p:nvPr>
            <p:ph type="dt" sz="half" idx="10"/>
          </p:nvPr>
        </p:nvSpPr>
        <p:spPr/>
        <p:txBody>
          <a:bodyPr/>
          <a:lstStyle/>
          <a:p>
            <a:r>
              <a:rPr lang="en-US"/>
              <a:t>TE-MPE</a:t>
            </a:r>
          </a:p>
        </p:txBody>
      </p:sp>
      <p:sp>
        <p:nvSpPr>
          <p:cNvPr id="5" name="Footer Placeholder 4">
            <a:extLst>
              <a:ext uri="{FF2B5EF4-FFF2-40B4-BE49-F238E27FC236}">
                <a16:creationId xmlns:a16="http://schemas.microsoft.com/office/drawing/2014/main" id="{19A11447-D728-D446-B4F6-34C421ADA93C}"/>
              </a:ext>
            </a:extLst>
          </p:cNvPr>
          <p:cNvSpPr>
            <a:spLocks noGrp="1"/>
          </p:cNvSpPr>
          <p:nvPr>
            <p:ph type="ftr" sz="quarter" idx="11"/>
          </p:nvPr>
        </p:nvSpPr>
        <p:spPr/>
        <p:txBody>
          <a:bodyPr/>
          <a:lstStyle/>
          <a:p>
            <a:r>
              <a:rPr lang="en-GB"/>
              <a:t>ATS CONS Day 14 October 2022</a:t>
            </a:r>
            <a:endParaRPr lang="en-US"/>
          </a:p>
        </p:txBody>
      </p:sp>
      <p:sp>
        <p:nvSpPr>
          <p:cNvPr id="6" name="Slide Number Placeholder 5">
            <a:extLst>
              <a:ext uri="{FF2B5EF4-FFF2-40B4-BE49-F238E27FC236}">
                <a16:creationId xmlns:a16="http://schemas.microsoft.com/office/drawing/2014/main" id="{942F468B-3916-8641-BB3E-5CBC6AD4DAE9}"/>
              </a:ext>
            </a:extLst>
          </p:cNvPr>
          <p:cNvSpPr>
            <a:spLocks noGrp="1"/>
          </p:cNvSpPr>
          <p:nvPr>
            <p:ph type="sldNum" sz="quarter" idx="12"/>
          </p:nvPr>
        </p:nvSpPr>
        <p:spPr/>
        <p:txBody>
          <a:bodyPr/>
          <a:lstStyle/>
          <a:p>
            <a:fld id="{CF95A08B-2425-6040-AEE9-86C7B423E582}" type="slidenum">
              <a:rPr lang="en-US" smtClean="0"/>
              <a:t>‹#›</a:t>
            </a:fld>
            <a:endParaRPr lang="en-US"/>
          </a:p>
        </p:txBody>
      </p:sp>
    </p:spTree>
    <p:extLst>
      <p:ext uri="{BB962C8B-B14F-4D97-AF65-F5344CB8AC3E}">
        <p14:creationId xmlns:p14="http://schemas.microsoft.com/office/powerpoint/2010/main" val="28301878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25690-280D-B841-B81F-857053C7C77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336A21-BC2D-8A49-8194-2520F7DDBDB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2F399BA-C78F-934A-9FF5-A22EECA50D57}"/>
              </a:ext>
            </a:extLst>
          </p:cNvPr>
          <p:cNvSpPr>
            <a:spLocks noGrp="1"/>
          </p:cNvSpPr>
          <p:nvPr>
            <p:ph type="dt" sz="half" idx="10"/>
          </p:nvPr>
        </p:nvSpPr>
        <p:spPr/>
        <p:txBody>
          <a:bodyPr/>
          <a:lstStyle/>
          <a:p>
            <a:r>
              <a:rPr lang="en-US"/>
              <a:t>TE-MPE</a:t>
            </a:r>
          </a:p>
        </p:txBody>
      </p:sp>
      <p:sp>
        <p:nvSpPr>
          <p:cNvPr id="5" name="Footer Placeholder 4">
            <a:extLst>
              <a:ext uri="{FF2B5EF4-FFF2-40B4-BE49-F238E27FC236}">
                <a16:creationId xmlns:a16="http://schemas.microsoft.com/office/drawing/2014/main" id="{E43AF31E-37E1-B34A-ABF7-E7075C746E32}"/>
              </a:ext>
            </a:extLst>
          </p:cNvPr>
          <p:cNvSpPr>
            <a:spLocks noGrp="1"/>
          </p:cNvSpPr>
          <p:nvPr>
            <p:ph type="ftr" sz="quarter" idx="11"/>
          </p:nvPr>
        </p:nvSpPr>
        <p:spPr/>
        <p:txBody>
          <a:bodyPr/>
          <a:lstStyle/>
          <a:p>
            <a:r>
              <a:rPr lang="en-GB"/>
              <a:t>ATS CONS Day 14 October 2022</a:t>
            </a:r>
            <a:endParaRPr lang="en-US"/>
          </a:p>
        </p:txBody>
      </p:sp>
      <p:sp>
        <p:nvSpPr>
          <p:cNvPr id="6" name="Slide Number Placeholder 5">
            <a:extLst>
              <a:ext uri="{FF2B5EF4-FFF2-40B4-BE49-F238E27FC236}">
                <a16:creationId xmlns:a16="http://schemas.microsoft.com/office/drawing/2014/main" id="{49474CB6-B35D-384C-B820-5C878375EDB2}"/>
              </a:ext>
            </a:extLst>
          </p:cNvPr>
          <p:cNvSpPr>
            <a:spLocks noGrp="1"/>
          </p:cNvSpPr>
          <p:nvPr>
            <p:ph type="sldNum" sz="quarter" idx="12"/>
          </p:nvPr>
        </p:nvSpPr>
        <p:spPr/>
        <p:txBody>
          <a:bodyPr/>
          <a:lstStyle/>
          <a:p>
            <a:fld id="{CF95A08B-2425-6040-AEE9-86C7B423E582}" type="slidenum">
              <a:rPr lang="en-US" smtClean="0"/>
              <a:t>‹#›</a:t>
            </a:fld>
            <a:endParaRPr lang="en-US"/>
          </a:p>
        </p:txBody>
      </p:sp>
    </p:spTree>
    <p:extLst>
      <p:ext uri="{BB962C8B-B14F-4D97-AF65-F5344CB8AC3E}">
        <p14:creationId xmlns:p14="http://schemas.microsoft.com/office/powerpoint/2010/main" val="1312221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4A19B-45E5-E840-B4BF-94B6D878F63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419F741-D2BE-074B-87A9-12C66ED3550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C729E15-C01C-2746-B91A-288FB8AB2E4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166D946-8325-E549-9B34-5F03FB671A9D}"/>
              </a:ext>
            </a:extLst>
          </p:cNvPr>
          <p:cNvSpPr>
            <a:spLocks noGrp="1"/>
          </p:cNvSpPr>
          <p:nvPr>
            <p:ph type="dt" sz="half" idx="10"/>
          </p:nvPr>
        </p:nvSpPr>
        <p:spPr/>
        <p:txBody>
          <a:bodyPr/>
          <a:lstStyle/>
          <a:p>
            <a:r>
              <a:rPr lang="en-US"/>
              <a:t>TE-MPE</a:t>
            </a:r>
          </a:p>
        </p:txBody>
      </p:sp>
      <p:sp>
        <p:nvSpPr>
          <p:cNvPr id="6" name="Footer Placeholder 5">
            <a:extLst>
              <a:ext uri="{FF2B5EF4-FFF2-40B4-BE49-F238E27FC236}">
                <a16:creationId xmlns:a16="http://schemas.microsoft.com/office/drawing/2014/main" id="{C484E8C1-91A5-1340-8723-23F0BC08D618}"/>
              </a:ext>
            </a:extLst>
          </p:cNvPr>
          <p:cNvSpPr>
            <a:spLocks noGrp="1"/>
          </p:cNvSpPr>
          <p:nvPr>
            <p:ph type="ftr" sz="quarter" idx="11"/>
          </p:nvPr>
        </p:nvSpPr>
        <p:spPr/>
        <p:txBody>
          <a:bodyPr/>
          <a:lstStyle/>
          <a:p>
            <a:r>
              <a:rPr lang="en-GB"/>
              <a:t>ATS CONS Day 14 October 2022</a:t>
            </a:r>
            <a:endParaRPr lang="en-US"/>
          </a:p>
        </p:txBody>
      </p:sp>
      <p:sp>
        <p:nvSpPr>
          <p:cNvPr id="7" name="Slide Number Placeholder 6">
            <a:extLst>
              <a:ext uri="{FF2B5EF4-FFF2-40B4-BE49-F238E27FC236}">
                <a16:creationId xmlns:a16="http://schemas.microsoft.com/office/drawing/2014/main" id="{0FB5080E-B3FE-954F-A13A-D3C565319A0A}"/>
              </a:ext>
            </a:extLst>
          </p:cNvPr>
          <p:cNvSpPr>
            <a:spLocks noGrp="1"/>
          </p:cNvSpPr>
          <p:nvPr>
            <p:ph type="sldNum" sz="quarter" idx="12"/>
          </p:nvPr>
        </p:nvSpPr>
        <p:spPr/>
        <p:txBody>
          <a:bodyPr/>
          <a:lstStyle/>
          <a:p>
            <a:fld id="{CF95A08B-2425-6040-AEE9-86C7B423E582}" type="slidenum">
              <a:rPr lang="en-US" smtClean="0"/>
              <a:t>‹#›</a:t>
            </a:fld>
            <a:endParaRPr lang="en-US"/>
          </a:p>
        </p:txBody>
      </p:sp>
    </p:spTree>
    <p:extLst>
      <p:ext uri="{BB962C8B-B14F-4D97-AF65-F5344CB8AC3E}">
        <p14:creationId xmlns:p14="http://schemas.microsoft.com/office/powerpoint/2010/main" val="3437145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64B06-D98B-9743-955C-03F672B5A25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14D651-D58E-5A4D-9613-8F56662622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0F93D13-DC9D-764E-8DFE-FDB19EB0534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0055769-B522-0249-8936-7522B056808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0B36FF6-BE3F-B34F-97B6-8A6E4911439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63F4526-3FE3-4C45-88DA-3FB716C3E814}"/>
              </a:ext>
            </a:extLst>
          </p:cNvPr>
          <p:cNvSpPr>
            <a:spLocks noGrp="1"/>
          </p:cNvSpPr>
          <p:nvPr>
            <p:ph type="dt" sz="half" idx="10"/>
          </p:nvPr>
        </p:nvSpPr>
        <p:spPr/>
        <p:txBody>
          <a:bodyPr/>
          <a:lstStyle/>
          <a:p>
            <a:r>
              <a:rPr lang="en-US"/>
              <a:t>TE-MPE</a:t>
            </a:r>
          </a:p>
        </p:txBody>
      </p:sp>
      <p:sp>
        <p:nvSpPr>
          <p:cNvPr id="8" name="Footer Placeholder 7">
            <a:extLst>
              <a:ext uri="{FF2B5EF4-FFF2-40B4-BE49-F238E27FC236}">
                <a16:creationId xmlns:a16="http://schemas.microsoft.com/office/drawing/2014/main" id="{999A96E6-F931-0E4B-A864-02EE71CEAB43}"/>
              </a:ext>
            </a:extLst>
          </p:cNvPr>
          <p:cNvSpPr>
            <a:spLocks noGrp="1"/>
          </p:cNvSpPr>
          <p:nvPr>
            <p:ph type="ftr" sz="quarter" idx="11"/>
          </p:nvPr>
        </p:nvSpPr>
        <p:spPr/>
        <p:txBody>
          <a:bodyPr/>
          <a:lstStyle/>
          <a:p>
            <a:r>
              <a:rPr lang="en-GB"/>
              <a:t>ATS CONS Day 14 October 2022</a:t>
            </a:r>
            <a:endParaRPr lang="en-US"/>
          </a:p>
        </p:txBody>
      </p:sp>
      <p:sp>
        <p:nvSpPr>
          <p:cNvPr id="9" name="Slide Number Placeholder 8">
            <a:extLst>
              <a:ext uri="{FF2B5EF4-FFF2-40B4-BE49-F238E27FC236}">
                <a16:creationId xmlns:a16="http://schemas.microsoft.com/office/drawing/2014/main" id="{4C7423E7-480B-7E47-A29F-4BD41F17374E}"/>
              </a:ext>
            </a:extLst>
          </p:cNvPr>
          <p:cNvSpPr>
            <a:spLocks noGrp="1"/>
          </p:cNvSpPr>
          <p:nvPr>
            <p:ph type="sldNum" sz="quarter" idx="12"/>
          </p:nvPr>
        </p:nvSpPr>
        <p:spPr/>
        <p:txBody>
          <a:bodyPr/>
          <a:lstStyle/>
          <a:p>
            <a:fld id="{CF95A08B-2425-6040-AEE9-86C7B423E582}" type="slidenum">
              <a:rPr lang="en-US" smtClean="0"/>
              <a:t>‹#›</a:t>
            </a:fld>
            <a:endParaRPr lang="en-US"/>
          </a:p>
        </p:txBody>
      </p:sp>
    </p:spTree>
    <p:extLst>
      <p:ext uri="{BB962C8B-B14F-4D97-AF65-F5344CB8AC3E}">
        <p14:creationId xmlns:p14="http://schemas.microsoft.com/office/powerpoint/2010/main" val="2452212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4F43E-AF2C-F444-8801-F49785870222}"/>
              </a:ext>
            </a:extLst>
          </p:cNvPr>
          <p:cNvSpPr>
            <a:spLocks noGrp="1"/>
          </p:cNvSpPr>
          <p:nvPr>
            <p:ph type="title"/>
          </p:nvPr>
        </p:nvSpPr>
        <p:spPr>
          <a:xfrm>
            <a:off x="838200" y="365126"/>
            <a:ext cx="10515600" cy="687498"/>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8C766F35-C113-3842-91E3-E9DB443586C6}"/>
              </a:ext>
            </a:extLst>
          </p:cNvPr>
          <p:cNvSpPr>
            <a:spLocks noGrp="1"/>
          </p:cNvSpPr>
          <p:nvPr>
            <p:ph type="dt" sz="half" idx="10"/>
          </p:nvPr>
        </p:nvSpPr>
        <p:spPr/>
        <p:txBody>
          <a:bodyPr/>
          <a:lstStyle/>
          <a:p>
            <a:r>
              <a:rPr lang="en-US"/>
              <a:t>TE-MPE</a:t>
            </a:r>
          </a:p>
        </p:txBody>
      </p:sp>
      <p:sp>
        <p:nvSpPr>
          <p:cNvPr id="4" name="Footer Placeholder 3">
            <a:extLst>
              <a:ext uri="{FF2B5EF4-FFF2-40B4-BE49-F238E27FC236}">
                <a16:creationId xmlns:a16="http://schemas.microsoft.com/office/drawing/2014/main" id="{1C534712-0595-5E46-B687-4EC707BAA37C}"/>
              </a:ext>
            </a:extLst>
          </p:cNvPr>
          <p:cNvSpPr>
            <a:spLocks noGrp="1"/>
          </p:cNvSpPr>
          <p:nvPr>
            <p:ph type="ftr" sz="quarter" idx="11"/>
          </p:nvPr>
        </p:nvSpPr>
        <p:spPr/>
        <p:txBody>
          <a:bodyPr/>
          <a:lstStyle/>
          <a:p>
            <a:r>
              <a:rPr lang="en-GB"/>
              <a:t>ATS CONS Day 14 October 2022</a:t>
            </a:r>
            <a:endParaRPr lang="en-US"/>
          </a:p>
        </p:txBody>
      </p:sp>
      <p:sp>
        <p:nvSpPr>
          <p:cNvPr id="5" name="Slide Number Placeholder 4">
            <a:extLst>
              <a:ext uri="{FF2B5EF4-FFF2-40B4-BE49-F238E27FC236}">
                <a16:creationId xmlns:a16="http://schemas.microsoft.com/office/drawing/2014/main" id="{3D6964D5-3C50-7044-B9EE-574A8C0A34F1}"/>
              </a:ext>
            </a:extLst>
          </p:cNvPr>
          <p:cNvSpPr>
            <a:spLocks noGrp="1"/>
          </p:cNvSpPr>
          <p:nvPr>
            <p:ph type="sldNum" sz="quarter" idx="12"/>
          </p:nvPr>
        </p:nvSpPr>
        <p:spPr/>
        <p:txBody>
          <a:bodyPr/>
          <a:lstStyle/>
          <a:p>
            <a:fld id="{CF95A08B-2425-6040-AEE9-86C7B423E582}" type="slidenum">
              <a:rPr lang="en-US" smtClean="0"/>
              <a:t>‹#›</a:t>
            </a:fld>
            <a:endParaRPr lang="en-US"/>
          </a:p>
        </p:txBody>
      </p:sp>
    </p:spTree>
    <p:extLst>
      <p:ext uri="{BB962C8B-B14F-4D97-AF65-F5344CB8AC3E}">
        <p14:creationId xmlns:p14="http://schemas.microsoft.com/office/powerpoint/2010/main" val="252782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46E59CB-263C-A541-9BCB-281BF81E6551}"/>
              </a:ext>
            </a:extLst>
          </p:cNvPr>
          <p:cNvSpPr>
            <a:spLocks noGrp="1"/>
          </p:cNvSpPr>
          <p:nvPr>
            <p:ph type="dt" sz="half" idx="10"/>
          </p:nvPr>
        </p:nvSpPr>
        <p:spPr/>
        <p:txBody>
          <a:bodyPr/>
          <a:lstStyle/>
          <a:p>
            <a:r>
              <a:rPr lang="en-US"/>
              <a:t>TE-MPE</a:t>
            </a:r>
          </a:p>
        </p:txBody>
      </p:sp>
      <p:sp>
        <p:nvSpPr>
          <p:cNvPr id="3" name="Footer Placeholder 2">
            <a:extLst>
              <a:ext uri="{FF2B5EF4-FFF2-40B4-BE49-F238E27FC236}">
                <a16:creationId xmlns:a16="http://schemas.microsoft.com/office/drawing/2014/main" id="{645744A4-E16D-6C40-8071-4FBA7F7FBACB}"/>
              </a:ext>
            </a:extLst>
          </p:cNvPr>
          <p:cNvSpPr>
            <a:spLocks noGrp="1"/>
          </p:cNvSpPr>
          <p:nvPr>
            <p:ph type="ftr" sz="quarter" idx="11"/>
          </p:nvPr>
        </p:nvSpPr>
        <p:spPr/>
        <p:txBody>
          <a:bodyPr/>
          <a:lstStyle/>
          <a:p>
            <a:r>
              <a:rPr lang="en-GB"/>
              <a:t>ATS CONS Day 14 October 2022</a:t>
            </a:r>
            <a:endParaRPr lang="en-US"/>
          </a:p>
        </p:txBody>
      </p:sp>
      <p:sp>
        <p:nvSpPr>
          <p:cNvPr id="4" name="Slide Number Placeholder 3">
            <a:extLst>
              <a:ext uri="{FF2B5EF4-FFF2-40B4-BE49-F238E27FC236}">
                <a16:creationId xmlns:a16="http://schemas.microsoft.com/office/drawing/2014/main" id="{96DC5948-567F-3E48-8289-4DEE20753C35}"/>
              </a:ext>
            </a:extLst>
          </p:cNvPr>
          <p:cNvSpPr>
            <a:spLocks noGrp="1"/>
          </p:cNvSpPr>
          <p:nvPr>
            <p:ph type="sldNum" sz="quarter" idx="12"/>
          </p:nvPr>
        </p:nvSpPr>
        <p:spPr/>
        <p:txBody>
          <a:bodyPr/>
          <a:lstStyle/>
          <a:p>
            <a:fld id="{CF95A08B-2425-6040-AEE9-86C7B423E582}" type="slidenum">
              <a:rPr lang="en-US" smtClean="0"/>
              <a:t>‹#›</a:t>
            </a:fld>
            <a:endParaRPr lang="en-US"/>
          </a:p>
        </p:txBody>
      </p:sp>
    </p:spTree>
    <p:extLst>
      <p:ext uri="{BB962C8B-B14F-4D97-AF65-F5344CB8AC3E}">
        <p14:creationId xmlns:p14="http://schemas.microsoft.com/office/powerpoint/2010/main" val="3483949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03086-CAED-2D4A-9B4B-28A888C79A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590DC93-2041-AC4E-862D-7A8E813FAC5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A442939-88D5-144E-A56D-DB643C0F42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BA1FD4F-679E-5345-BAE6-81F29741DAF8}"/>
              </a:ext>
            </a:extLst>
          </p:cNvPr>
          <p:cNvSpPr>
            <a:spLocks noGrp="1"/>
          </p:cNvSpPr>
          <p:nvPr>
            <p:ph type="dt" sz="half" idx="10"/>
          </p:nvPr>
        </p:nvSpPr>
        <p:spPr/>
        <p:txBody>
          <a:bodyPr/>
          <a:lstStyle/>
          <a:p>
            <a:r>
              <a:rPr lang="en-US"/>
              <a:t>TE-MPE</a:t>
            </a:r>
          </a:p>
        </p:txBody>
      </p:sp>
      <p:sp>
        <p:nvSpPr>
          <p:cNvPr id="6" name="Footer Placeholder 5">
            <a:extLst>
              <a:ext uri="{FF2B5EF4-FFF2-40B4-BE49-F238E27FC236}">
                <a16:creationId xmlns:a16="http://schemas.microsoft.com/office/drawing/2014/main" id="{C2D13C26-E9CC-6642-8F20-8242CAD9CCA9}"/>
              </a:ext>
            </a:extLst>
          </p:cNvPr>
          <p:cNvSpPr>
            <a:spLocks noGrp="1"/>
          </p:cNvSpPr>
          <p:nvPr>
            <p:ph type="ftr" sz="quarter" idx="11"/>
          </p:nvPr>
        </p:nvSpPr>
        <p:spPr/>
        <p:txBody>
          <a:bodyPr/>
          <a:lstStyle/>
          <a:p>
            <a:r>
              <a:rPr lang="en-GB"/>
              <a:t>ATS CONS Day 14 October 2022</a:t>
            </a:r>
            <a:endParaRPr lang="en-US"/>
          </a:p>
        </p:txBody>
      </p:sp>
      <p:sp>
        <p:nvSpPr>
          <p:cNvPr id="7" name="Slide Number Placeholder 6">
            <a:extLst>
              <a:ext uri="{FF2B5EF4-FFF2-40B4-BE49-F238E27FC236}">
                <a16:creationId xmlns:a16="http://schemas.microsoft.com/office/drawing/2014/main" id="{07286F86-FACF-D344-ABC4-E8645BFDB13B}"/>
              </a:ext>
            </a:extLst>
          </p:cNvPr>
          <p:cNvSpPr>
            <a:spLocks noGrp="1"/>
          </p:cNvSpPr>
          <p:nvPr>
            <p:ph type="sldNum" sz="quarter" idx="12"/>
          </p:nvPr>
        </p:nvSpPr>
        <p:spPr/>
        <p:txBody>
          <a:bodyPr/>
          <a:lstStyle/>
          <a:p>
            <a:fld id="{CF95A08B-2425-6040-AEE9-86C7B423E582}" type="slidenum">
              <a:rPr lang="en-US" smtClean="0"/>
              <a:t>‹#›</a:t>
            </a:fld>
            <a:endParaRPr lang="en-US"/>
          </a:p>
        </p:txBody>
      </p:sp>
    </p:spTree>
    <p:extLst>
      <p:ext uri="{BB962C8B-B14F-4D97-AF65-F5344CB8AC3E}">
        <p14:creationId xmlns:p14="http://schemas.microsoft.com/office/powerpoint/2010/main" val="4079727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8F6A1-715B-D741-B855-568A8F11A84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27C6518-61ED-3C4B-BF61-600B7D37B9E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4238340-6E4C-D04F-9A7B-9CFA964A45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D279830-C6AF-9347-A311-2EE80013EF3B}"/>
              </a:ext>
            </a:extLst>
          </p:cNvPr>
          <p:cNvSpPr>
            <a:spLocks noGrp="1"/>
          </p:cNvSpPr>
          <p:nvPr>
            <p:ph type="dt" sz="half" idx="10"/>
          </p:nvPr>
        </p:nvSpPr>
        <p:spPr/>
        <p:txBody>
          <a:bodyPr/>
          <a:lstStyle/>
          <a:p>
            <a:r>
              <a:rPr lang="en-US"/>
              <a:t>TE-MPE</a:t>
            </a:r>
          </a:p>
        </p:txBody>
      </p:sp>
      <p:sp>
        <p:nvSpPr>
          <p:cNvPr id="6" name="Footer Placeholder 5">
            <a:extLst>
              <a:ext uri="{FF2B5EF4-FFF2-40B4-BE49-F238E27FC236}">
                <a16:creationId xmlns:a16="http://schemas.microsoft.com/office/drawing/2014/main" id="{C1B49ADB-053B-8B46-B94F-E68ADB808C3D}"/>
              </a:ext>
            </a:extLst>
          </p:cNvPr>
          <p:cNvSpPr>
            <a:spLocks noGrp="1"/>
          </p:cNvSpPr>
          <p:nvPr>
            <p:ph type="ftr" sz="quarter" idx="11"/>
          </p:nvPr>
        </p:nvSpPr>
        <p:spPr/>
        <p:txBody>
          <a:bodyPr/>
          <a:lstStyle/>
          <a:p>
            <a:r>
              <a:rPr lang="en-GB"/>
              <a:t>ATS CONS Day 14 October 2022</a:t>
            </a:r>
            <a:endParaRPr lang="en-US"/>
          </a:p>
        </p:txBody>
      </p:sp>
      <p:sp>
        <p:nvSpPr>
          <p:cNvPr id="7" name="Slide Number Placeholder 6">
            <a:extLst>
              <a:ext uri="{FF2B5EF4-FFF2-40B4-BE49-F238E27FC236}">
                <a16:creationId xmlns:a16="http://schemas.microsoft.com/office/drawing/2014/main" id="{9286AC1D-6826-364E-9C5C-B7D9A3940E6B}"/>
              </a:ext>
            </a:extLst>
          </p:cNvPr>
          <p:cNvSpPr>
            <a:spLocks noGrp="1"/>
          </p:cNvSpPr>
          <p:nvPr>
            <p:ph type="sldNum" sz="quarter" idx="12"/>
          </p:nvPr>
        </p:nvSpPr>
        <p:spPr/>
        <p:txBody>
          <a:bodyPr/>
          <a:lstStyle/>
          <a:p>
            <a:fld id="{CF95A08B-2425-6040-AEE9-86C7B423E582}" type="slidenum">
              <a:rPr lang="en-US" smtClean="0"/>
              <a:t>‹#›</a:t>
            </a:fld>
            <a:endParaRPr lang="en-US"/>
          </a:p>
        </p:txBody>
      </p:sp>
    </p:spTree>
    <p:extLst>
      <p:ext uri="{BB962C8B-B14F-4D97-AF65-F5344CB8AC3E}">
        <p14:creationId xmlns:p14="http://schemas.microsoft.com/office/powerpoint/2010/main" val="1666337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0FD1626-4ADE-184B-8D9F-2B1CF05AE32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05055D8-7136-B046-8C68-FCEEA1C15C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4470C74-2B74-F148-9F5C-54380A9CF5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TE-MPE</a:t>
            </a:r>
          </a:p>
        </p:txBody>
      </p:sp>
      <p:sp>
        <p:nvSpPr>
          <p:cNvPr id="5" name="Footer Placeholder 4">
            <a:extLst>
              <a:ext uri="{FF2B5EF4-FFF2-40B4-BE49-F238E27FC236}">
                <a16:creationId xmlns:a16="http://schemas.microsoft.com/office/drawing/2014/main" id="{B514555E-C412-A94D-8EF9-977196477B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ATS CONS Day 14 October 2022</a:t>
            </a:r>
            <a:endParaRPr lang="en-US"/>
          </a:p>
        </p:txBody>
      </p:sp>
      <p:sp>
        <p:nvSpPr>
          <p:cNvPr id="6" name="Slide Number Placeholder 5">
            <a:extLst>
              <a:ext uri="{FF2B5EF4-FFF2-40B4-BE49-F238E27FC236}">
                <a16:creationId xmlns:a16="http://schemas.microsoft.com/office/drawing/2014/main" id="{D2232637-0546-9742-A187-BBDBB6D39C4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95A08B-2425-6040-AEE9-86C7B423E582}" type="slidenum">
              <a:rPr lang="en-US" smtClean="0"/>
              <a:t>‹#›</a:t>
            </a:fld>
            <a:endParaRPr lang="en-US"/>
          </a:p>
        </p:txBody>
      </p:sp>
    </p:spTree>
    <p:extLst>
      <p:ext uri="{BB962C8B-B14F-4D97-AF65-F5344CB8AC3E}">
        <p14:creationId xmlns:p14="http://schemas.microsoft.com/office/powerpoint/2010/main" val="24093192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EBBD1-10B4-1447-B3F7-7F153036395D}"/>
              </a:ext>
            </a:extLst>
          </p:cNvPr>
          <p:cNvSpPr>
            <a:spLocks noGrp="1"/>
          </p:cNvSpPr>
          <p:nvPr>
            <p:ph type="ctrTitle"/>
          </p:nvPr>
        </p:nvSpPr>
        <p:spPr>
          <a:xfrm>
            <a:off x="1367246" y="1706058"/>
            <a:ext cx="9492343" cy="897097"/>
          </a:xfrm>
        </p:spPr>
        <p:txBody>
          <a:bodyPr>
            <a:normAutofit/>
          </a:bodyPr>
          <a:lstStyle/>
          <a:p>
            <a:r>
              <a:rPr lang="en-GB" sz="5400" b="1" dirty="0">
                <a:solidFill>
                  <a:schemeClr val="accent1">
                    <a:lumMod val="50000"/>
                  </a:schemeClr>
                </a:solidFill>
                <a:effectLst/>
                <a:latin typeface="Calibri Light" panose="020F0302020204030204" pitchFamily="34" charset="0"/>
                <a:ea typeface="Times New Roman" panose="02020603050405020304" pitchFamily="18" charset="0"/>
              </a:rPr>
              <a:t>PS Booster magnets Task Force</a:t>
            </a:r>
            <a:endParaRPr lang="en-US" sz="2200" dirty="0"/>
          </a:p>
        </p:txBody>
      </p:sp>
      <p:sp>
        <p:nvSpPr>
          <p:cNvPr id="3" name="Subtitle 2">
            <a:extLst>
              <a:ext uri="{FF2B5EF4-FFF2-40B4-BE49-F238E27FC236}">
                <a16:creationId xmlns:a16="http://schemas.microsoft.com/office/drawing/2014/main" id="{E84A766E-072E-8E4B-A4FD-6D57BB8EC526}"/>
              </a:ext>
            </a:extLst>
          </p:cNvPr>
          <p:cNvSpPr>
            <a:spLocks noGrp="1"/>
          </p:cNvSpPr>
          <p:nvPr>
            <p:ph type="subTitle" idx="1"/>
          </p:nvPr>
        </p:nvSpPr>
        <p:spPr>
          <a:xfrm>
            <a:off x="838201" y="3508189"/>
            <a:ext cx="10563224" cy="1340036"/>
          </a:xfrm>
        </p:spPr>
        <p:txBody>
          <a:bodyPr>
            <a:normAutofit/>
          </a:bodyPr>
          <a:lstStyle/>
          <a:p>
            <a:r>
              <a:rPr lang="fr-CH" sz="2600" dirty="0">
                <a:effectLst/>
                <a:latin typeface="Calibri" panose="020F0502020204030204" pitchFamily="34" charset="0"/>
                <a:ea typeface="Calibri" panose="020F0502020204030204" pitchFamily="34" charset="0"/>
                <a:cs typeface="Times New Roman" panose="02020603050405020304" pitchFamily="18" charset="0"/>
              </a:rPr>
              <a:t>G.P. di Giovanni (BE-OP), G. Favre (EN-MME), A.T. Perez Fontenla (EN-MME), </a:t>
            </a:r>
            <a:br>
              <a:rPr lang="fr-CH" sz="2600" dirty="0">
                <a:effectLst/>
                <a:latin typeface="Calibri" panose="020F0502020204030204" pitchFamily="34" charset="0"/>
                <a:ea typeface="Calibri" panose="020F0502020204030204" pitchFamily="34" charset="0"/>
                <a:cs typeface="Times New Roman" panose="02020603050405020304" pitchFamily="18" charset="0"/>
              </a:rPr>
            </a:br>
            <a:r>
              <a:rPr lang="fr-CH" sz="2600" dirty="0">
                <a:effectLst/>
                <a:latin typeface="Calibri" panose="020F0502020204030204" pitchFamily="34" charset="0"/>
                <a:ea typeface="Calibri" panose="020F0502020204030204" pitchFamily="34" charset="0"/>
                <a:cs typeface="Times New Roman" panose="02020603050405020304" pitchFamily="18" charset="0"/>
              </a:rPr>
              <a:t>M. Karppinen (TE-MSC) , S. Mathot (EN-MME), A. Newborough (TE-MSC), L. Scibile (TE), S. </a:t>
            </a:r>
            <a:r>
              <a:rPr lang="fr-CH" sz="2600" dirty="0" err="1">
                <a:effectLst/>
                <a:latin typeface="Calibri" panose="020F0502020204030204" pitchFamily="34" charset="0"/>
                <a:ea typeface="Calibri" panose="020F0502020204030204" pitchFamily="34" charset="0"/>
                <a:cs typeface="Times New Roman" panose="02020603050405020304" pitchFamily="18" charset="0"/>
              </a:rPr>
              <a:t>Sgobba</a:t>
            </a:r>
            <a:r>
              <a:rPr lang="fr-CH" sz="2600" dirty="0">
                <a:effectLst/>
                <a:latin typeface="Calibri" panose="020F0502020204030204" pitchFamily="34" charset="0"/>
                <a:ea typeface="Calibri" panose="020F0502020204030204" pitchFamily="34" charset="0"/>
                <a:cs typeface="Times New Roman" panose="02020603050405020304" pitchFamily="18" charset="0"/>
              </a:rPr>
              <a:t> (EN-MME), R. Trant (TE)</a:t>
            </a:r>
            <a:endParaRPr lang="en-US" sz="2600" i="1" dirty="0">
              <a:solidFill>
                <a:schemeClr val="accent1">
                  <a:lumMod val="50000"/>
                </a:schemeClr>
              </a:solidFill>
            </a:endParaRPr>
          </a:p>
        </p:txBody>
      </p:sp>
      <p:sp>
        <p:nvSpPr>
          <p:cNvPr id="4" name="TextBox 3">
            <a:extLst>
              <a:ext uri="{FF2B5EF4-FFF2-40B4-BE49-F238E27FC236}">
                <a16:creationId xmlns:a16="http://schemas.microsoft.com/office/drawing/2014/main" id="{8E058D37-DBBF-8840-8697-F87C620EA96D}"/>
              </a:ext>
            </a:extLst>
          </p:cNvPr>
          <p:cNvSpPr txBox="1"/>
          <p:nvPr/>
        </p:nvSpPr>
        <p:spPr>
          <a:xfrm>
            <a:off x="4990744" y="5372985"/>
            <a:ext cx="2238997" cy="646331"/>
          </a:xfrm>
          <a:prstGeom prst="rect">
            <a:avLst/>
          </a:prstGeom>
          <a:noFill/>
        </p:spPr>
        <p:txBody>
          <a:bodyPr wrap="square" rtlCol="0">
            <a:spAutoFit/>
          </a:bodyPr>
          <a:lstStyle/>
          <a:p>
            <a:pPr algn="ctr"/>
            <a:r>
              <a:rPr lang="en-US" dirty="0"/>
              <a:t> IEFC  </a:t>
            </a:r>
          </a:p>
          <a:p>
            <a:pPr algn="ctr"/>
            <a:r>
              <a:rPr lang="en-US" dirty="0"/>
              <a:t>26 May 2023</a:t>
            </a:r>
          </a:p>
        </p:txBody>
      </p:sp>
    </p:spTree>
    <p:extLst>
      <p:ext uri="{BB962C8B-B14F-4D97-AF65-F5344CB8AC3E}">
        <p14:creationId xmlns:p14="http://schemas.microsoft.com/office/powerpoint/2010/main" val="9426861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40859" y="1428750"/>
            <a:ext cx="10946316" cy="4739504"/>
          </a:xfrm>
        </p:spPr>
        <p:txBody>
          <a:bodyPr>
            <a:noAutofit/>
          </a:bodyPr>
          <a:lstStyle/>
          <a:p>
            <a:pPr marL="0" indent="0">
              <a:buNone/>
            </a:pPr>
            <a:endParaRPr lang="en-US" sz="1800" b="1"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26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en-GB" dirty="0"/>
              <a:t>IEFC</a:t>
            </a:r>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10</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r>
              <a:rPr lang="fr-CH" dirty="0" err="1"/>
              <a:t>Subtask</a:t>
            </a:r>
            <a:r>
              <a:rPr lang="fr-CH" dirty="0"/>
              <a:t> 5</a:t>
            </a:r>
            <a:endParaRPr lang="en-US" dirty="0"/>
          </a:p>
        </p:txBody>
      </p:sp>
    </p:spTree>
    <p:extLst>
      <p:ext uri="{BB962C8B-B14F-4D97-AF65-F5344CB8AC3E}">
        <p14:creationId xmlns:p14="http://schemas.microsoft.com/office/powerpoint/2010/main" val="32231365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40859" y="1428750"/>
            <a:ext cx="10946316" cy="4739504"/>
          </a:xfrm>
        </p:spPr>
        <p:txBody>
          <a:bodyPr>
            <a:noAutofit/>
          </a:bodyPr>
          <a:lstStyle/>
          <a:p>
            <a:pPr marL="0" indent="0">
              <a:buNone/>
            </a:pPr>
            <a:endParaRPr lang="en-US" sz="1800" b="1"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26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en-GB" dirty="0"/>
              <a:t>IEFC</a:t>
            </a:r>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11</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4068204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40859" y="1428750"/>
            <a:ext cx="10946316" cy="4739504"/>
          </a:xfrm>
        </p:spPr>
        <p:txBody>
          <a:bodyPr>
            <a:noAutofit/>
          </a:bodyPr>
          <a:lstStyle/>
          <a:p>
            <a:pPr marL="0" indent="0">
              <a:buNone/>
            </a:pPr>
            <a:endParaRPr lang="en-US" sz="1800" b="1"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26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en-GB" dirty="0"/>
              <a:t>IEFC</a:t>
            </a:r>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12</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21607568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40859" y="1428750"/>
            <a:ext cx="10946316" cy="4739504"/>
          </a:xfrm>
        </p:spPr>
        <p:txBody>
          <a:bodyPr>
            <a:noAutofit/>
          </a:bodyPr>
          <a:lstStyle/>
          <a:p>
            <a:pPr marL="0" indent="0">
              <a:buNone/>
            </a:pPr>
            <a:endParaRPr lang="en-US" sz="1800" b="1"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26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en-GB" dirty="0"/>
              <a:t>IEFC</a:t>
            </a:r>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13</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18301687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40859" y="1428750"/>
            <a:ext cx="10946316" cy="4739504"/>
          </a:xfrm>
        </p:spPr>
        <p:txBody>
          <a:bodyPr>
            <a:noAutofit/>
          </a:bodyPr>
          <a:lstStyle/>
          <a:p>
            <a:pPr marL="0" indent="0">
              <a:buNone/>
            </a:pPr>
            <a:endParaRPr lang="en-US" sz="1800" b="1"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26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en-GB" dirty="0"/>
              <a:t>IEFC</a:t>
            </a:r>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14</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2488021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1FAEC-3F03-9F90-5F38-1C43DD7F2FE3}"/>
              </a:ext>
            </a:extLst>
          </p:cNvPr>
          <p:cNvSpPr>
            <a:spLocks noGrp="1"/>
          </p:cNvSpPr>
          <p:nvPr>
            <p:ph type="title"/>
          </p:nvPr>
        </p:nvSpPr>
        <p:spPr/>
        <p:txBody>
          <a:bodyPr/>
          <a:lstStyle/>
          <a:p>
            <a:r>
              <a:rPr lang="fr-CH" dirty="0"/>
              <a:t>Table of content</a:t>
            </a:r>
            <a:endParaRPr lang="en-US" dirty="0"/>
          </a:p>
        </p:txBody>
      </p:sp>
      <p:sp>
        <p:nvSpPr>
          <p:cNvPr id="3" name="Content Placeholder 2">
            <a:extLst>
              <a:ext uri="{FF2B5EF4-FFF2-40B4-BE49-F238E27FC236}">
                <a16:creationId xmlns:a16="http://schemas.microsoft.com/office/drawing/2014/main" id="{5CCCFECA-B716-1FEE-9FAE-A7B4845A121E}"/>
              </a:ext>
            </a:extLst>
          </p:cNvPr>
          <p:cNvSpPr>
            <a:spLocks noGrp="1"/>
          </p:cNvSpPr>
          <p:nvPr>
            <p:ph idx="1"/>
          </p:nvPr>
        </p:nvSpPr>
        <p:spPr>
          <a:xfrm>
            <a:off x="558459" y="1360967"/>
            <a:ext cx="11224413" cy="4815996"/>
          </a:xfrm>
        </p:spPr>
        <p:txBody>
          <a:bodyPr/>
          <a:lstStyle/>
          <a:p>
            <a:r>
              <a:rPr lang="fr-CH" dirty="0"/>
              <a:t>Mandate										</a:t>
            </a:r>
            <a:r>
              <a:rPr lang="fr-CH" sz="2400" dirty="0"/>
              <a:t>3 slides</a:t>
            </a:r>
          </a:p>
          <a:p>
            <a:r>
              <a:rPr lang="fr-CH" dirty="0"/>
              <a:t>ST1: set the </a:t>
            </a:r>
            <a:r>
              <a:rPr lang="fr-CH" dirty="0" err="1"/>
              <a:t>scene</a:t>
            </a:r>
            <a:r>
              <a:rPr lang="fr-CH" dirty="0"/>
              <a:t>, 								</a:t>
            </a:r>
            <a:r>
              <a:rPr lang="fr-CH" sz="2400" dirty="0"/>
              <a:t>5 slides</a:t>
            </a:r>
          </a:p>
          <a:p>
            <a:r>
              <a:rPr lang="fr-CH" dirty="0"/>
              <a:t>ST2: short </a:t>
            </a:r>
            <a:r>
              <a:rPr lang="fr-CH" dirty="0" err="1"/>
              <a:t>summary</a:t>
            </a:r>
            <a:r>
              <a:rPr lang="fr-CH" dirty="0"/>
              <a:t> on </a:t>
            </a:r>
            <a:r>
              <a:rPr lang="fr-CH" dirty="0" err="1"/>
              <a:t>where</a:t>
            </a:r>
            <a:r>
              <a:rPr lang="fr-CH" dirty="0"/>
              <a:t> </a:t>
            </a:r>
            <a:r>
              <a:rPr lang="fr-CH" dirty="0" err="1"/>
              <a:t>we</a:t>
            </a:r>
            <a:r>
              <a:rPr lang="fr-CH" dirty="0"/>
              <a:t> are </a:t>
            </a:r>
            <a:r>
              <a:rPr lang="fr-CH" dirty="0" err="1"/>
              <a:t>with</a:t>
            </a:r>
            <a:r>
              <a:rPr lang="fr-CH" dirty="0"/>
              <a:t> the </a:t>
            </a:r>
            <a:r>
              <a:rPr lang="fr-CH" dirty="0" err="1"/>
              <a:t>understanding</a:t>
            </a:r>
            <a:r>
              <a:rPr lang="fr-CH" dirty="0"/>
              <a:t> 	</a:t>
            </a:r>
            <a:r>
              <a:rPr lang="fr-CH" sz="2400" dirty="0"/>
              <a:t>3 slides</a:t>
            </a:r>
            <a:r>
              <a:rPr lang="fr-CH" dirty="0"/>
              <a:t>	</a:t>
            </a:r>
          </a:p>
          <a:p>
            <a:r>
              <a:rPr lang="fr-CH" dirty="0"/>
              <a:t>ST3: </a:t>
            </a:r>
            <a:r>
              <a:rPr lang="fr-CH" dirty="0" err="1"/>
              <a:t>leaking</a:t>
            </a:r>
            <a:r>
              <a:rPr lang="fr-CH" dirty="0"/>
              <a:t> magnet, </a:t>
            </a:r>
            <a:r>
              <a:rPr lang="fr-CH" dirty="0" err="1"/>
              <a:t>repairs</a:t>
            </a:r>
            <a:r>
              <a:rPr lang="fr-CH" dirty="0"/>
              <a:t>, exchange, … &amp;				</a:t>
            </a:r>
            <a:r>
              <a:rPr lang="fr-CH" sz="2400" dirty="0"/>
              <a:t>5 slides</a:t>
            </a:r>
          </a:p>
          <a:p>
            <a:r>
              <a:rPr lang="fr-CH" dirty="0"/>
              <a:t>ST4: ‘program’, </a:t>
            </a:r>
            <a:r>
              <a:rPr lang="fr-CH" dirty="0" err="1"/>
              <a:t>very</a:t>
            </a:r>
            <a:r>
              <a:rPr lang="fr-CH" dirty="0"/>
              <a:t> short							</a:t>
            </a:r>
            <a:r>
              <a:rPr lang="fr-CH" sz="2400" dirty="0"/>
              <a:t>2 slides</a:t>
            </a:r>
          </a:p>
          <a:p>
            <a:r>
              <a:rPr lang="fr-CH" dirty="0"/>
              <a:t>ST5: options </a:t>
            </a:r>
            <a:r>
              <a:rPr lang="fr-CH" dirty="0" err="1"/>
              <a:t>being</a:t>
            </a:r>
            <a:r>
              <a:rPr lang="fr-CH" dirty="0"/>
              <a:t> </a:t>
            </a:r>
            <a:r>
              <a:rPr lang="fr-CH" dirty="0" err="1"/>
              <a:t>looked</a:t>
            </a:r>
            <a:r>
              <a:rPr lang="fr-CH" dirty="0"/>
              <a:t> at, </a:t>
            </a:r>
            <a:r>
              <a:rPr lang="fr-CH" dirty="0" err="1"/>
              <a:t>rather</a:t>
            </a:r>
            <a:r>
              <a:rPr lang="fr-CH" dirty="0"/>
              <a:t> short					</a:t>
            </a:r>
            <a:r>
              <a:rPr lang="fr-CH" sz="2400" dirty="0"/>
              <a:t>3 slides</a:t>
            </a:r>
          </a:p>
          <a:p>
            <a:pPr marL="0" indent="0">
              <a:buNone/>
            </a:pPr>
            <a:endParaRPr lang="en-US" dirty="0"/>
          </a:p>
        </p:txBody>
      </p:sp>
      <p:sp>
        <p:nvSpPr>
          <p:cNvPr id="4" name="Date Placeholder 3">
            <a:extLst>
              <a:ext uri="{FF2B5EF4-FFF2-40B4-BE49-F238E27FC236}">
                <a16:creationId xmlns:a16="http://schemas.microsoft.com/office/drawing/2014/main" id="{42E4D7A3-88A7-EA62-F24C-0F7D2B217E64}"/>
              </a:ext>
            </a:extLst>
          </p:cNvPr>
          <p:cNvSpPr>
            <a:spLocks noGrp="1"/>
          </p:cNvSpPr>
          <p:nvPr>
            <p:ph type="dt" sz="half" idx="10"/>
          </p:nvPr>
        </p:nvSpPr>
        <p:spPr/>
        <p:txBody>
          <a:bodyPr/>
          <a:lstStyle/>
          <a:p>
            <a:r>
              <a:rPr lang="en-US"/>
              <a:t>TE-MPE</a:t>
            </a:r>
          </a:p>
        </p:txBody>
      </p:sp>
      <p:sp>
        <p:nvSpPr>
          <p:cNvPr id="5" name="Footer Placeholder 4">
            <a:extLst>
              <a:ext uri="{FF2B5EF4-FFF2-40B4-BE49-F238E27FC236}">
                <a16:creationId xmlns:a16="http://schemas.microsoft.com/office/drawing/2014/main" id="{88EA9F2D-4537-0628-00AC-2F63C7744238}"/>
              </a:ext>
            </a:extLst>
          </p:cNvPr>
          <p:cNvSpPr>
            <a:spLocks noGrp="1"/>
          </p:cNvSpPr>
          <p:nvPr>
            <p:ph type="ftr" sz="quarter" idx="11"/>
          </p:nvPr>
        </p:nvSpPr>
        <p:spPr/>
        <p:txBody>
          <a:bodyPr/>
          <a:lstStyle/>
          <a:p>
            <a:r>
              <a:rPr lang="en-GB"/>
              <a:t>ATS CONS Day 14 October 2022</a:t>
            </a:r>
            <a:endParaRPr lang="en-US"/>
          </a:p>
        </p:txBody>
      </p:sp>
      <p:sp>
        <p:nvSpPr>
          <p:cNvPr id="6" name="Slide Number Placeholder 5">
            <a:extLst>
              <a:ext uri="{FF2B5EF4-FFF2-40B4-BE49-F238E27FC236}">
                <a16:creationId xmlns:a16="http://schemas.microsoft.com/office/drawing/2014/main" id="{4E97B970-4B8E-0137-446D-9AA89F34A055}"/>
              </a:ext>
            </a:extLst>
          </p:cNvPr>
          <p:cNvSpPr>
            <a:spLocks noGrp="1"/>
          </p:cNvSpPr>
          <p:nvPr>
            <p:ph type="sldNum" sz="quarter" idx="12"/>
          </p:nvPr>
        </p:nvSpPr>
        <p:spPr/>
        <p:txBody>
          <a:bodyPr/>
          <a:lstStyle/>
          <a:p>
            <a:fld id="{CF95A08B-2425-6040-AEE9-86C7B423E582}" type="slidenum">
              <a:rPr lang="en-US" smtClean="0"/>
              <a:t>2</a:t>
            </a:fld>
            <a:endParaRPr lang="en-US"/>
          </a:p>
        </p:txBody>
      </p:sp>
    </p:spTree>
    <p:extLst>
      <p:ext uri="{BB962C8B-B14F-4D97-AF65-F5344CB8AC3E}">
        <p14:creationId xmlns:p14="http://schemas.microsoft.com/office/powerpoint/2010/main" val="3380355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838200" y="1428750"/>
            <a:ext cx="10515600" cy="4739504"/>
          </a:xfrm>
        </p:spPr>
        <p:txBody>
          <a:bodyPr>
            <a:noAutofit/>
          </a:bodyPr>
          <a:lstStyle/>
          <a:p>
            <a:pPr marL="0" marR="0" indent="0" algn="just">
              <a:spcBef>
                <a:spcPts val="0"/>
              </a:spcBef>
              <a:spcAft>
                <a:spcPts val="0"/>
              </a:spcAft>
              <a:buNone/>
            </a:pPr>
            <a:r>
              <a:rPr lang="en-GB" sz="2400" dirty="0">
                <a:solidFill>
                  <a:srgbClr val="000000"/>
                </a:solidFill>
                <a:effectLst/>
                <a:latin typeface="Calibri" panose="020F0502020204030204" pitchFamily="34" charset="0"/>
                <a:ea typeface="Calibri" panose="020F0502020204030204" pitchFamily="34" charset="0"/>
              </a:rPr>
              <a:t>This task force will carry out a full analysis of the impact of increasing failure rates in the PS Booster main ring magnets and propose possible mitigation measures. The various objectives of this Task Force with different timelines and problematics call for an approach by subtasks. </a:t>
            </a:r>
            <a:endParaRPr lang="en-US" sz="2400" dirty="0">
              <a:effectLst/>
              <a:latin typeface="Calibri" panose="020F0502020204030204" pitchFamily="34" charset="0"/>
              <a:ea typeface="Calibri" panose="020F0502020204030204" pitchFamily="34" charset="0"/>
            </a:endParaRPr>
          </a:p>
          <a:p>
            <a:pPr algn="just">
              <a:spcBef>
                <a:spcPts val="0"/>
              </a:spcBef>
            </a:pPr>
            <a:endParaRPr lang="en-US" sz="2400" dirty="0">
              <a:effectLst/>
              <a:latin typeface="Calibri" panose="020F0502020204030204" pitchFamily="34" charset="0"/>
              <a:ea typeface="Calibri" panose="020F0502020204030204" pitchFamily="34" charset="0"/>
            </a:endParaRPr>
          </a:p>
          <a:p>
            <a:pPr marL="0" marR="0" indent="0" algn="just">
              <a:spcBef>
                <a:spcPts val="0"/>
              </a:spcBef>
              <a:spcAft>
                <a:spcPts val="0"/>
              </a:spcAft>
              <a:buNone/>
            </a:pPr>
            <a:r>
              <a:rPr lang="en-GB" sz="2400" dirty="0">
                <a:solidFill>
                  <a:srgbClr val="000000"/>
                </a:solidFill>
                <a:effectLst/>
                <a:latin typeface="Calibri" panose="020F0502020204030204" pitchFamily="34" charset="0"/>
                <a:ea typeface="Times New Roman" panose="02020603050405020304" pitchFamily="18" charset="0"/>
              </a:rPr>
              <a:t>The Task Force shall report on its findings at the TE-TM, present an intermediate report to the IEFC by end of June 2023 and a final report to the Chamonix workshop early 2024. In addition to summarising the analysis described above, the different subtasks shall put forward technical proposals.</a:t>
            </a:r>
            <a:endParaRPr lang="en-US" sz="2400" dirty="0">
              <a:effectLst/>
              <a:latin typeface="Calibri" panose="020F0502020204030204" pitchFamily="34" charset="0"/>
              <a:ea typeface="Calibri" panose="020F0502020204030204" pitchFamily="34" charset="0"/>
            </a:endParaRPr>
          </a:p>
          <a:p>
            <a:pPr marL="0" indent="0">
              <a:buNone/>
            </a:pPr>
            <a:endParaRPr lang="en-US" sz="1800" b="1"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26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en-GB" dirty="0"/>
              <a:t>IEFC</a:t>
            </a:r>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3</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r>
              <a:rPr lang="fr-CH" dirty="0"/>
              <a:t>Mandate</a:t>
            </a:r>
            <a:endParaRPr lang="en-US" dirty="0"/>
          </a:p>
        </p:txBody>
      </p:sp>
    </p:spTree>
    <p:extLst>
      <p:ext uri="{BB962C8B-B14F-4D97-AF65-F5344CB8AC3E}">
        <p14:creationId xmlns:p14="http://schemas.microsoft.com/office/powerpoint/2010/main" val="12658495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62000" y="1169582"/>
            <a:ext cx="10591799" cy="4998672"/>
          </a:xfrm>
        </p:spPr>
        <p:txBody>
          <a:bodyPr>
            <a:noAutofit/>
          </a:bodyPr>
          <a:lstStyle/>
          <a:p>
            <a:pPr marL="342900" marR="0" lvl="0" indent="-342900" algn="just">
              <a:spcBef>
                <a:spcPts val="0"/>
              </a:spcBef>
              <a:spcAft>
                <a:spcPts val="0"/>
              </a:spcAft>
              <a:buFont typeface="Symbol" panose="05050102010706020507" pitchFamily="18" charset="2"/>
              <a:buChar char=""/>
            </a:pPr>
            <a:r>
              <a:rPr lang="en-GB" sz="2200" dirty="0">
                <a:solidFill>
                  <a:srgbClr val="000000"/>
                </a:solidFill>
                <a:effectLst/>
                <a:latin typeface="Calibri" panose="020F0502020204030204" pitchFamily="34" charset="0"/>
                <a:ea typeface="Times New Roman" panose="02020603050405020304" pitchFamily="18" charset="0"/>
              </a:rPr>
              <a:t>Subtask-1: Readiness and history of spares, including those in radioactive storage.</a:t>
            </a:r>
            <a:endParaRPr lang="en-US" sz="2200" dirty="0">
              <a:effectLst/>
              <a:latin typeface="Calibri" panose="020F0502020204030204" pitchFamily="34" charset="0"/>
              <a:ea typeface="Calibri" panose="020F0502020204030204" pitchFamily="34" charset="0"/>
            </a:endParaRPr>
          </a:p>
          <a:p>
            <a:pPr marL="0" marR="0" indent="0" algn="just">
              <a:spcBef>
                <a:spcPts val="0"/>
              </a:spcBef>
              <a:spcAft>
                <a:spcPts val="0"/>
              </a:spcAft>
              <a:buNone/>
            </a:pPr>
            <a:endParaRPr lang="en-US" sz="2200" dirty="0">
              <a:effectLst/>
              <a:latin typeface="Calibri" panose="020F0502020204030204" pitchFamily="34" charset="0"/>
              <a:ea typeface="Calibri" panose="020F0502020204030204" pitchFamily="34" charset="0"/>
            </a:endParaRPr>
          </a:p>
          <a:p>
            <a:pPr marL="342900" marR="0" lvl="0" indent="-342900" algn="just">
              <a:spcBef>
                <a:spcPts val="0"/>
              </a:spcBef>
              <a:spcAft>
                <a:spcPts val="0"/>
              </a:spcAft>
              <a:buFont typeface="Symbol" panose="05050102010706020507" pitchFamily="18" charset="2"/>
              <a:buChar char=""/>
            </a:pPr>
            <a:r>
              <a:rPr lang="en-GB" sz="2200" dirty="0">
                <a:solidFill>
                  <a:srgbClr val="000000"/>
                </a:solidFill>
                <a:effectLst/>
                <a:latin typeface="Calibri" panose="020F0502020204030204" pitchFamily="34" charset="0"/>
                <a:ea typeface="Times New Roman" panose="02020603050405020304" pitchFamily="18" charset="0"/>
              </a:rPr>
              <a:t>Subtask-2: Analysis and understanding of the failure modes and processes to evaluate the nature and severity of the causes for these failures, including the magnets in radioactive storage.  </a:t>
            </a:r>
          </a:p>
          <a:p>
            <a:pPr marL="0" marR="0" lvl="0" indent="0" algn="just">
              <a:spcBef>
                <a:spcPts val="0"/>
              </a:spcBef>
              <a:spcAft>
                <a:spcPts val="0"/>
              </a:spcAft>
              <a:buNone/>
            </a:pPr>
            <a:endParaRPr lang="en-US" sz="2200" dirty="0">
              <a:effectLst/>
              <a:latin typeface="Calibri" panose="020F0502020204030204" pitchFamily="34" charset="0"/>
              <a:ea typeface="Calibri" panose="020F0502020204030204" pitchFamily="34" charset="0"/>
            </a:endParaRPr>
          </a:p>
          <a:p>
            <a:pPr marL="342900" marR="0" lvl="0" indent="-342900" algn="just">
              <a:spcBef>
                <a:spcPts val="0"/>
              </a:spcBef>
              <a:spcAft>
                <a:spcPts val="0"/>
              </a:spcAft>
              <a:buFont typeface="Symbol" panose="05050102010706020507" pitchFamily="18" charset="2"/>
              <a:buChar char=""/>
            </a:pPr>
            <a:r>
              <a:rPr lang="en-GB" sz="2200" dirty="0">
                <a:solidFill>
                  <a:srgbClr val="000000"/>
                </a:solidFill>
                <a:effectLst/>
                <a:latin typeface="Calibri" panose="020F0502020204030204" pitchFamily="34" charset="0"/>
                <a:ea typeface="Times New Roman" panose="02020603050405020304" pitchFamily="18" charset="0"/>
              </a:rPr>
              <a:t>Subtask-3: Options including respective decision criteria, for in-situ and ex-situ patches and repairs of water leaks and other failures, including those that will induce PS Booster performance limitations.</a:t>
            </a:r>
            <a:endParaRPr lang="en-US" sz="2200" dirty="0">
              <a:effectLst/>
              <a:latin typeface="Calibri" panose="020F0502020204030204" pitchFamily="34" charset="0"/>
              <a:ea typeface="Calibri" panose="020F0502020204030204" pitchFamily="34" charset="0"/>
            </a:endParaRPr>
          </a:p>
          <a:p>
            <a:pPr marL="0" marR="0" indent="0" algn="just">
              <a:spcBef>
                <a:spcPts val="0"/>
              </a:spcBef>
              <a:spcAft>
                <a:spcPts val="0"/>
              </a:spcAft>
              <a:buNone/>
            </a:pPr>
            <a:endParaRPr lang="en-US" sz="2200" dirty="0">
              <a:effectLst/>
              <a:latin typeface="Calibri" panose="020F0502020204030204" pitchFamily="34" charset="0"/>
              <a:ea typeface="Calibri" panose="020F0502020204030204" pitchFamily="34" charset="0"/>
            </a:endParaRPr>
          </a:p>
          <a:p>
            <a:pPr marL="342900" marR="0" lvl="0" indent="-342900" algn="just">
              <a:spcBef>
                <a:spcPts val="0"/>
              </a:spcBef>
              <a:spcAft>
                <a:spcPts val="0"/>
              </a:spcAft>
              <a:buFont typeface="Symbol" panose="05050102010706020507" pitchFamily="18" charset="2"/>
              <a:buChar char=""/>
            </a:pPr>
            <a:r>
              <a:rPr lang="en-GB" sz="2200" dirty="0">
                <a:solidFill>
                  <a:srgbClr val="000000"/>
                </a:solidFill>
                <a:effectLst/>
                <a:latin typeface="Calibri" panose="020F0502020204030204" pitchFamily="34" charset="0"/>
                <a:ea typeface="Times New Roman" panose="02020603050405020304" pitchFamily="18" charset="0"/>
              </a:rPr>
              <a:t>Subtask-4: Identification of degraded beam operation modes and alternative beam optics or beam parameters to mitigate the stresses on the magnets to limit or slow down further degradation of the magnets.</a:t>
            </a:r>
            <a:endParaRPr lang="en-US" sz="2200" dirty="0">
              <a:effectLst/>
              <a:latin typeface="Calibri" panose="020F0502020204030204" pitchFamily="34" charset="0"/>
              <a:ea typeface="Calibri" panose="020F0502020204030204" pitchFamily="34" charset="0"/>
            </a:endParaRPr>
          </a:p>
          <a:p>
            <a:pPr marL="0" marR="0" indent="0" algn="just">
              <a:spcBef>
                <a:spcPts val="0"/>
              </a:spcBef>
              <a:spcAft>
                <a:spcPts val="0"/>
              </a:spcAft>
              <a:buNone/>
            </a:pPr>
            <a:endParaRPr lang="en-US" sz="22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GB" sz="2200" dirty="0">
                <a:solidFill>
                  <a:srgbClr val="000000"/>
                </a:solidFill>
                <a:effectLst/>
                <a:latin typeface="Calibri" panose="020F0502020204030204" pitchFamily="34" charset="0"/>
                <a:ea typeface="Times New Roman" panose="02020603050405020304" pitchFamily="18" charset="0"/>
              </a:rPr>
              <a:t>Subtask-5: Preparation of the medium-term plan to re-establish a set of spare magnets to compensate for the loss of magnets which cannot be repaired, including procurement of new magnets, evaluating the option of a new design and addressing timeline aspects.</a:t>
            </a:r>
            <a:endParaRPr lang="en-US" sz="2200" dirty="0">
              <a:effectLst/>
              <a:latin typeface="Calibri" panose="020F0502020204030204" pitchFamily="34" charset="0"/>
              <a:ea typeface="Calibri" panose="020F0502020204030204" pitchFamily="34" charset="0"/>
            </a:endParaRPr>
          </a:p>
          <a:p>
            <a:pPr marL="0" indent="0">
              <a:buNone/>
            </a:pPr>
            <a:endParaRPr lang="en-US" sz="1800" b="1"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26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en-GB" dirty="0"/>
              <a:t>IEFC</a:t>
            </a:r>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4</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r>
              <a:rPr lang="fr-CH" dirty="0"/>
              <a:t>Mandate </a:t>
            </a:r>
            <a:r>
              <a:rPr lang="fr-CH" dirty="0" err="1"/>
              <a:t>ctd</a:t>
            </a:r>
            <a:r>
              <a:rPr lang="fr-CH" dirty="0"/>
              <a:t>.</a:t>
            </a:r>
            <a:endParaRPr lang="en-US" dirty="0"/>
          </a:p>
        </p:txBody>
      </p:sp>
    </p:spTree>
    <p:extLst>
      <p:ext uri="{BB962C8B-B14F-4D97-AF65-F5344CB8AC3E}">
        <p14:creationId xmlns:p14="http://schemas.microsoft.com/office/powerpoint/2010/main" val="1621294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685800" y="1428750"/>
            <a:ext cx="10963275" cy="4739504"/>
          </a:xfrm>
        </p:spPr>
        <p:txBody>
          <a:bodyPr>
            <a:noAutofit/>
          </a:bodyPr>
          <a:lstStyle/>
          <a:p>
            <a:pPr marL="0" marR="0" indent="0">
              <a:spcBef>
                <a:spcPts val="0"/>
              </a:spcBef>
              <a:spcAft>
                <a:spcPts val="0"/>
              </a:spcAft>
              <a:buNone/>
              <a:tabLst>
                <a:tab pos="630555" algn="l"/>
                <a:tab pos="720090" algn="l"/>
              </a:tabLst>
            </a:pPr>
            <a:r>
              <a:rPr lang="en-GB" sz="2600" dirty="0">
                <a:solidFill>
                  <a:srgbClr val="000000"/>
                </a:solidFill>
                <a:effectLst/>
                <a:latin typeface="Calibri" panose="020F0502020204030204" pitchFamily="34" charset="0"/>
                <a:ea typeface="Calibri" panose="020F0502020204030204" pitchFamily="34" charset="0"/>
              </a:rPr>
              <a:t>Chair: Ralf Trant (TE)</a:t>
            </a:r>
            <a:endParaRPr lang="en-US" sz="2600" dirty="0">
              <a:effectLst/>
              <a:latin typeface="Calibri" panose="020F0502020204030204" pitchFamily="34" charset="0"/>
              <a:ea typeface="Calibri" panose="020F0502020204030204" pitchFamily="34" charset="0"/>
            </a:endParaRPr>
          </a:p>
          <a:p>
            <a:pPr marL="0" marR="0" indent="0">
              <a:spcBef>
                <a:spcPts val="0"/>
              </a:spcBef>
              <a:spcAft>
                <a:spcPts val="0"/>
              </a:spcAft>
              <a:buNone/>
              <a:tabLst>
                <a:tab pos="630555" algn="l"/>
                <a:tab pos="720090" algn="l"/>
              </a:tabLst>
            </a:pPr>
            <a:r>
              <a:rPr lang="en-GB" sz="2600" dirty="0">
                <a:solidFill>
                  <a:srgbClr val="000000"/>
                </a:solidFill>
                <a:effectLst/>
                <a:latin typeface="Calibri" panose="020F0502020204030204" pitchFamily="34" charset="0"/>
                <a:ea typeface="Calibri" panose="020F0502020204030204" pitchFamily="34" charset="0"/>
              </a:rPr>
              <a:t>Scientific secretary: Luigi Scibile</a:t>
            </a:r>
            <a:r>
              <a:rPr lang="en-US" sz="2600" dirty="0">
                <a:solidFill>
                  <a:srgbClr val="000000"/>
                </a:solidFill>
                <a:effectLst/>
                <a:latin typeface="Calibri" panose="020F0502020204030204" pitchFamily="34" charset="0"/>
                <a:ea typeface="Calibri" panose="020F0502020204030204" pitchFamily="34" charset="0"/>
              </a:rPr>
              <a:t> (TE)</a:t>
            </a:r>
            <a:br>
              <a:rPr lang="en-US" sz="2600" dirty="0">
                <a:solidFill>
                  <a:srgbClr val="000000"/>
                </a:solidFill>
                <a:effectLst/>
                <a:latin typeface="Calibri" panose="020F0502020204030204" pitchFamily="34" charset="0"/>
                <a:ea typeface="Calibri" panose="020F0502020204030204" pitchFamily="34" charset="0"/>
              </a:rPr>
            </a:br>
            <a:endParaRPr lang="en-US" sz="2600" dirty="0">
              <a:effectLst/>
              <a:latin typeface="Calibri" panose="020F0502020204030204" pitchFamily="34" charset="0"/>
              <a:ea typeface="Calibri" panose="020F0502020204030204" pitchFamily="34" charset="0"/>
            </a:endParaRPr>
          </a:p>
          <a:p>
            <a:pPr marL="0" marR="0" indent="0">
              <a:spcBef>
                <a:spcPts val="0"/>
              </a:spcBef>
              <a:spcAft>
                <a:spcPts val="0"/>
              </a:spcAft>
              <a:buNone/>
              <a:tabLst>
                <a:tab pos="630555" algn="l"/>
                <a:tab pos="720090" algn="l"/>
              </a:tabLst>
            </a:pPr>
            <a:r>
              <a:rPr lang="en-GB" sz="2600" dirty="0">
                <a:solidFill>
                  <a:srgbClr val="000000"/>
                </a:solidFill>
                <a:effectLst/>
                <a:latin typeface="Calibri" panose="020F0502020204030204" pitchFamily="34" charset="0"/>
                <a:ea typeface="Calibri" panose="020F0502020204030204" pitchFamily="34" charset="0"/>
              </a:rPr>
              <a:t>Subtask 1: </a:t>
            </a:r>
            <a:r>
              <a:rPr lang="en-GB" sz="2600" u="sng" dirty="0">
                <a:solidFill>
                  <a:srgbClr val="000000"/>
                </a:solidFill>
                <a:effectLst/>
                <a:latin typeface="Calibri" panose="020F0502020204030204" pitchFamily="34" charset="0"/>
                <a:ea typeface="Calibri" panose="020F0502020204030204" pitchFamily="34" charset="0"/>
              </a:rPr>
              <a:t>Anthony Newborough</a:t>
            </a:r>
            <a:r>
              <a:rPr lang="en-GB" sz="2600" dirty="0">
                <a:solidFill>
                  <a:srgbClr val="000000"/>
                </a:solidFill>
                <a:effectLst/>
                <a:latin typeface="Calibri" panose="020F0502020204030204" pitchFamily="34" charset="0"/>
                <a:ea typeface="Calibri" panose="020F0502020204030204" pitchFamily="34" charset="0"/>
              </a:rPr>
              <a:t> (TE-MSC)</a:t>
            </a:r>
            <a:br>
              <a:rPr lang="en-GB" sz="2600" dirty="0">
                <a:solidFill>
                  <a:srgbClr val="000000"/>
                </a:solidFill>
                <a:effectLst/>
                <a:latin typeface="Calibri" panose="020F0502020204030204" pitchFamily="34" charset="0"/>
                <a:ea typeface="Calibri" panose="020F0502020204030204" pitchFamily="34" charset="0"/>
              </a:rPr>
            </a:br>
            <a:endParaRPr lang="en-US" sz="2600" dirty="0">
              <a:effectLst/>
              <a:latin typeface="Calibri" panose="020F0502020204030204" pitchFamily="34" charset="0"/>
              <a:ea typeface="Calibri" panose="020F0502020204030204" pitchFamily="34" charset="0"/>
            </a:endParaRPr>
          </a:p>
          <a:p>
            <a:pPr marL="0" marR="0" indent="0">
              <a:spcBef>
                <a:spcPts val="0"/>
              </a:spcBef>
              <a:spcAft>
                <a:spcPts val="0"/>
              </a:spcAft>
              <a:buNone/>
              <a:tabLst>
                <a:tab pos="630555" algn="l"/>
                <a:tab pos="720090" algn="l"/>
              </a:tabLst>
            </a:pPr>
            <a:r>
              <a:rPr lang="fr-CH" sz="2600" dirty="0" err="1">
                <a:solidFill>
                  <a:srgbClr val="000000"/>
                </a:solidFill>
                <a:effectLst/>
                <a:latin typeface="Calibri" panose="020F0502020204030204" pitchFamily="34" charset="0"/>
                <a:ea typeface="Calibri" panose="020F0502020204030204" pitchFamily="34" charset="0"/>
              </a:rPr>
              <a:t>Subtask</a:t>
            </a:r>
            <a:r>
              <a:rPr lang="fr-CH" sz="2600" dirty="0">
                <a:solidFill>
                  <a:srgbClr val="000000"/>
                </a:solidFill>
                <a:effectLst/>
                <a:latin typeface="Calibri" panose="020F0502020204030204" pitchFamily="34" charset="0"/>
                <a:ea typeface="Calibri" panose="020F0502020204030204" pitchFamily="34" charset="0"/>
              </a:rPr>
              <a:t> 2: </a:t>
            </a:r>
            <a:r>
              <a:rPr lang="fr-CH" sz="2600" u="sng" dirty="0">
                <a:effectLst/>
                <a:latin typeface="Calibri" panose="020F0502020204030204" pitchFamily="34" charset="0"/>
                <a:ea typeface="Calibri" panose="020F0502020204030204" pitchFamily="34" charset="0"/>
              </a:rPr>
              <a:t>Stefano </a:t>
            </a:r>
            <a:r>
              <a:rPr lang="fr-CH" sz="2600" u="sng" dirty="0" err="1">
                <a:effectLst/>
                <a:latin typeface="Calibri" panose="020F0502020204030204" pitchFamily="34" charset="0"/>
                <a:ea typeface="Calibri" panose="020F0502020204030204" pitchFamily="34" charset="0"/>
              </a:rPr>
              <a:t>Sgobba</a:t>
            </a:r>
            <a:r>
              <a:rPr lang="fr-CH" sz="2600" u="sng" dirty="0">
                <a:effectLst/>
                <a:latin typeface="Calibri" panose="020F0502020204030204" pitchFamily="34" charset="0"/>
                <a:ea typeface="Calibri" panose="020F0502020204030204" pitchFamily="34" charset="0"/>
              </a:rPr>
              <a:t> (EN-MME)</a:t>
            </a:r>
            <a:r>
              <a:rPr lang="fr-CH" sz="2600" dirty="0">
                <a:solidFill>
                  <a:srgbClr val="000000"/>
                </a:solidFill>
                <a:effectLst/>
                <a:latin typeface="Calibri" panose="020F0502020204030204" pitchFamily="34" charset="0"/>
                <a:ea typeface="Calibri" panose="020F0502020204030204" pitchFamily="34" charset="0"/>
              </a:rPr>
              <a:t>, </a:t>
            </a:r>
            <a:r>
              <a:rPr lang="fr-CH" sz="2600" dirty="0">
                <a:effectLst/>
                <a:latin typeface="Calibri" panose="020F0502020204030204" pitchFamily="34" charset="0"/>
                <a:ea typeface="Calibri" panose="020F0502020204030204" pitchFamily="34" charset="0"/>
              </a:rPr>
              <a:t>Ana Teresa Perez Fontenla</a:t>
            </a:r>
            <a:r>
              <a:rPr lang="fr-CH" sz="2600" dirty="0">
                <a:solidFill>
                  <a:srgbClr val="000000"/>
                </a:solidFill>
                <a:effectLst/>
                <a:latin typeface="Calibri" panose="020F0502020204030204" pitchFamily="34" charset="0"/>
                <a:ea typeface="Calibri" panose="020F0502020204030204" pitchFamily="34" charset="0"/>
              </a:rPr>
              <a:t> (EN-MME)</a:t>
            </a:r>
            <a:br>
              <a:rPr lang="fr-CH" sz="2600" dirty="0">
                <a:solidFill>
                  <a:srgbClr val="000000"/>
                </a:solidFill>
                <a:effectLst/>
                <a:latin typeface="Calibri" panose="020F0502020204030204" pitchFamily="34" charset="0"/>
                <a:ea typeface="Calibri" panose="020F0502020204030204" pitchFamily="34" charset="0"/>
              </a:rPr>
            </a:br>
            <a:endParaRPr lang="en-US" sz="2600" dirty="0">
              <a:effectLst/>
              <a:latin typeface="Calibri" panose="020F0502020204030204" pitchFamily="34" charset="0"/>
              <a:ea typeface="Calibri" panose="020F0502020204030204" pitchFamily="34" charset="0"/>
            </a:endParaRPr>
          </a:p>
          <a:p>
            <a:pPr marL="0" marR="0" indent="0">
              <a:spcBef>
                <a:spcPts val="0"/>
              </a:spcBef>
              <a:spcAft>
                <a:spcPts val="0"/>
              </a:spcAft>
              <a:buNone/>
              <a:tabLst>
                <a:tab pos="630555" algn="l"/>
                <a:tab pos="720090" algn="l"/>
              </a:tabLst>
            </a:pPr>
            <a:r>
              <a:rPr lang="fr-CH" sz="2600" dirty="0" err="1">
                <a:solidFill>
                  <a:srgbClr val="000000"/>
                </a:solidFill>
                <a:effectLst/>
                <a:latin typeface="Calibri" panose="020F0502020204030204" pitchFamily="34" charset="0"/>
                <a:ea typeface="Calibri" panose="020F0502020204030204" pitchFamily="34" charset="0"/>
              </a:rPr>
              <a:t>Subtask</a:t>
            </a:r>
            <a:r>
              <a:rPr lang="fr-CH" sz="2600" dirty="0">
                <a:solidFill>
                  <a:srgbClr val="000000"/>
                </a:solidFill>
                <a:effectLst/>
                <a:latin typeface="Calibri" panose="020F0502020204030204" pitchFamily="34" charset="0"/>
                <a:ea typeface="Calibri" panose="020F0502020204030204" pitchFamily="34" charset="0"/>
              </a:rPr>
              <a:t> 3: </a:t>
            </a:r>
            <a:r>
              <a:rPr lang="fr-CH" sz="2600" u="sng" dirty="0">
                <a:solidFill>
                  <a:srgbClr val="000000"/>
                </a:solidFill>
                <a:effectLst/>
                <a:latin typeface="Calibri" panose="020F0502020204030204" pitchFamily="34" charset="0"/>
                <a:ea typeface="Calibri" panose="020F0502020204030204" pitchFamily="34" charset="0"/>
              </a:rPr>
              <a:t>Gilles Favre</a:t>
            </a:r>
            <a:r>
              <a:rPr lang="fr-CH" sz="2600" dirty="0">
                <a:solidFill>
                  <a:srgbClr val="000000"/>
                </a:solidFill>
                <a:effectLst/>
                <a:latin typeface="Calibri" panose="020F0502020204030204" pitchFamily="34" charset="0"/>
                <a:ea typeface="Calibri" panose="020F0502020204030204" pitchFamily="34" charset="0"/>
              </a:rPr>
              <a:t>, Serge Mathot (EN-MME), Antony Newborough (TE-MSC)</a:t>
            </a:r>
            <a:br>
              <a:rPr lang="fr-CH" sz="2600" dirty="0">
                <a:solidFill>
                  <a:srgbClr val="000000"/>
                </a:solidFill>
                <a:effectLst/>
                <a:latin typeface="Calibri" panose="020F0502020204030204" pitchFamily="34" charset="0"/>
                <a:ea typeface="Calibri" panose="020F0502020204030204" pitchFamily="34" charset="0"/>
              </a:rPr>
            </a:br>
            <a:endParaRPr lang="en-US" sz="2600" dirty="0">
              <a:effectLst/>
              <a:latin typeface="Calibri" panose="020F0502020204030204" pitchFamily="34" charset="0"/>
              <a:ea typeface="Calibri" panose="020F0502020204030204" pitchFamily="34" charset="0"/>
            </a:endParaRPr>
          </a:p>
          <a:p>
            <a:pPr marL="0" marR="0" indent="0">
              <a:spcBef>
                <a:spcPts val="0"/>
              </a:spcBef>
              <a:spcAft>
                <a:spcPts val="0"/>
              </a:spcAft>
              <a:buNone/>
              <a:tabLst>
                <a:tab pos="630555" algn="l"/>
                <a:tab pos="720090" algn="l"/>
              </a:tabLst>
            </a:pPr>
            <a:r>
              <a:rPr lang="en-GB" sz="2600" dirty="0">
                <a:solidFill>
                  <a:srgbClr val="000000"/>
                </a:solidFill>
                <a:effectLst/>
                <a:latin typeface="Calibri" panose="020F0502020204030204" pitchFamily="34" charset="0"/>
                <a:ea typeface="Calibri" panose="020F0502020204030204" pitchFamily="34" charset="0"/>
              </a:rPr>
              <a:t>Subtask 4: </a:t>
            </a:r>
            <a:r>
              <a:rPr lang="en-GB" sz="2600" u="sng" dirty="0">
                <a:solidFill>
                  <a:srgbClr val="000000"/>
                </a:solidFill>
                <a:effectLst/>
                <a:latin typeface="Calibri" panose="020F0502020204030204" pitchFamily="34" charset="0"/>
                <a:ea typeface="Calibri" panose="020F0502020204030204" pitchFamily="34" charset="0"/>
              </a:rPr>
              <a:t>Gian Piero di Giovanni</a:t>
            </a:r>
            <a:r>
              <a:rPr lang="en-GB" sz="2600" dirty="0">
                <a:solidFill>
                  <a:srgbClr val="000000"/>
                </a:solidFill>
                <a:effectLst/>
                <a:latin typeface="Calibri" panose="020F0502020204030204" pitchFamily="34" charset="0"/>
                <a:ea typeface="Calibri" panose="020F0502020204030204" pitchFamily="34" charset="0"/>
              </a:rPr>
              <a:t> (BE-OP)</a:t>
            </a:r>
            <a:br>
              <a:rPr lang="en-GB" sz="2600" dirty="0">
                <a:solidFill>
                  <a:srgbClr val="000000"/>
                </a:solidFill>
                <a:effectLst/>
                <a:latin typeface="Calibri" panose="020F0502020204030204" pitchFamily="34" charset="0"/>
                <a:ea typeface="Calibri" panose="020F0502020204030204" pitchFamily="34" charset="0"/>
              </a:rPr>
            </a:br>
            <a:endParaRPr lang="en-US" sz="2600" dirty="0">
              <a:effectLst/>
              <a:latin typeface="Calibri" panose="020F0502020204030204" pitchFamily="34" charset="0"/>
              <a:ea typeface="Calibri" panose="020F0502020204030204" pitchFamily="34" charset="0"/>
            </a:endParaRPr>
          </a:p>
          <a:p>
            <a:pPr marL="0" marR="0" indent="0">
              <a:spcBef>
                <a:spcPts val="0"/>
              </a:spcBef>
              <a:spcAft>
                <a:spcPts val="0"/>
              </a:spcAft>
              <a:buNone/>
              <a:tabLst>
                <a:tab pos="630555" algn="l"/>
                <a:tab pos="720090" algn="l"/>
              </a:tabLst>
            </a:pPr>
            <a:r>
              <a:rPr lang="nl-NL" sz="2600" dirty="0" err="1">
                <a:solidFill>
                  <a:srgbClr val="000000"/>
                </a:solidFill>
                <a:effectLst/>
                <a:latin typeface="Calibri" panose="020F0502020204030204" pitchFamily="34" charset="0"/>
                <a:ea typeface="Calibri" panose="020F0502020204030204" pitchFamily="34" charset="0"/>
              </a:rPr>
              <a:t>Subtask</a:t>
            </a:r>
            <a:r>
              <a:rPr lang="nl-NL" sz="2600" dirty="0">
                <a:solidFill>
                  <a:srgbClr val="000000"/>
                </a:solidFill>
                <a:effectLst/>
                <a:latin typeface="Calibri" panose="020F0502020204030204" pitchFamily="34" charset="0"/>
                <a:ea typeface="Calibri" panose="020F0502020204030204" pitchFamily="34" charset="0"/>
              </a:rPr>
              <a:t> 5: </a:t>
            </a:r>
            <a:r>
              <a:rPr lang="nl-NL" sz="2600" u="sng" dirty="0">
                <a:solidFill>
                  <a:srgbClr val="000000"/>
                </a:solidFill>
                <a:effectLst/>
                <a:latin typeface="Calibri" panose="020F0502020204030204" pitchFamily="34" charset="0"/>
                <a:ea typeface="Calibri" panose="020F0502020204030204" pitchFamily="34" charset="0"/>
              </a:rPr>
              <a:t>Mikko Karppinen</a:t>
            </a:r>
            <a:r>
              <a:rPr lang="nl-NL" sz="2600" dirty="0">
                <a:solidFill>
                  <a:srgbClr val="000000"/>
                </a:solidFill>
                <a:effectLst/>
                <a:latin typeface="Calibri" panose="020F0502020204030204" pitchFamily="34" charset="0"/>
                <a:ea typeface="Calibri" panose="020F0502020204030204" pitchFamily="34" charset="0"/>
              </a:rPr>
              <a:t> (TE-MSC), Anthony Newborough (TE-MSC)</a:t>
            </a:r>
            <a:endParaRPr lang="en-US" sz="2600" b="1"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26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en-GB" dirty="0"/>
              <a:t>IEFC</a:t>
            </a:r>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5</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pPr marL="0" marR="0" indent="0" algn="just">
              <a:lnSpc>
                <a:spcPct val="105000"/>
              </a:lnSpc>
              <a:spcBef>
                <a:spcPts val="200"/>
              </a:spcBef>
              <a:spcAft>
                <a:spcPts val="0"/>
              </a:spcAft>
              <a:buNone/>
            </a:pPr>
            <a:r>
              <a:rPr lang="en-GB" b="1" dirty="0">
                <a:solidFill>
                  <a:schemeClr val="accent1">
                    <a:lumMod val="50000"/>
                  </a:schemeClr>
                </a:solidFill>
                <a:effectLst/>
                <a:latin typeface="Calibri Light" panose="020F0302020204030204" pitchFamily="34" charset="0"/>
                <a:ea typeface="Times New Roman" panose="02020603050405020304" pitchFamily="18" charset="0"/>
              </a:rPr>
              <a:t>Task Force Members</a:t>
            </a:r>
            <a:endParaRPr lang="en-US" b="1" dirty="0">
              <a:solidFill>
                <a:schemeClr val="accent1">
                  <a:lumMod val="50000"/>
                </a:schemeClr>
              </a:solidFill>
              <a:effectLst/>
              <a:latin typeface="Calibri Light" panose="020F0302020204030204" pitchFamily="34" charset="0"/>
            </a:endParaRPr>
          </a:p>
        </p:txBody>
      </p:sp>
    </p:spTree>
    <p:extLst>
      <p:ext uri="{BB962C8B-B14F-4D97-AF65-F5344CB8AC3E}">
        <p14:creationId xmlns:p14="http://schemas.microsoft.com/office/powerpoint/2010/main" val="97281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40859" y="1428750"/>
            <a:ext cx="10946316" cy="4739504"/>
          </a:xfrm>
        </p:spPr>
        <p:txBody>
          <a:bodyPr>
            <a:noAutofit/>
          </a:bodyPr>
          <a:lstStyle/>
          <a:p>
            <a:pPr marL="0" indent="0">
              <a:buNone/>
            </a:pPr>
            <a:endParaRPr lang="en-US" sz="1800" b="1"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26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en-GB" dirty="0"/>
              <a:t>IEFC</a:t>
            </a:r>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6</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r>
              <a:rPr lang="fr-CH" dirty="0" err="1"/>
              <a:t>Subtask</a:t>
            </a:r>
            <a:r>
              <a:rPr lang="fr-CH" dirty="0"/>
              <a:t> 1</a:t>
            </a:r>
            <a:endParaRPr lang="en-US" dirty="0"/>
          </a:p>
        </p:txBody>
      </p:sp>
    </p:spTree>
    <p:extLst>
      <p:ext uri="{BB962C8B-B14F-4D97-AF65-F5344CB8AC3E}">
        <p14:creationId xmlns:p14="http://schemas.microsoft.com/office/powerpoint/2010/main" val="5391942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40859" y="1428750"/>
            <a:ext cx="10946316" cy="4739504"/>
          </a:xfrm>
        </p:spPr>
        <p:txBody>
          <a:bodyPr>
            <a:noAutofit/>
          </a:bodyPr>
          <a:lstStyle/>
          <a:p>
            <a:pPr marL="0" indent="0">
              <a:buNone/>
            </a:pPr>
            <a:endParaRPr lang="en-US" sz="1800" b="1"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26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en-GB" dirty="0"/>
              <a:t>IEFC</a:t>
            </a:r>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7</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r>
              <a:rPr lang="fr-CH" dirty="0" err="1"/>
              <a:t>Subtask</a:t>
            </a:r>
            <a:r>
              <a:rPr lang="fr-CH" dirty="0"/>
              <a:t> 2</a:t>
            </a:r>
            <a:endParaRPr lang="en-US" dirty="0"/>
          </a:p>
        </p:txBody>
      </p:sp>
    </p:spTree>
    <p:extLst>
      <p:ext uri="{BB962C8B-B14F-4D97-AF65-F5344CB8AC3E}">
        <p14:creationId xmlns:p14="http://schemas.microsoft.com/office/powerpoint/2010/main" val="29225052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40859" y="1428750"/>
            <a:ext cx="10946316" cy="4739504"/>
          </a:xfrm>
        </p:spPr>
        <p:txBody>
          <a:bodyPr>
            <a:noAutofit/>
          </a:bodyPr>
          <a:lstStyle/>
          <a:p>
            <a:pPr marL="0" indent="0">
              <a:buNone/>
            </a:pPr>
            <a:endParaRPr lang="en-US" sz="1800" b="1"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26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en-GB" dirty="0"/>
              <a:t>IEFC</a:t>
            </a:r>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8</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r>
              <a:rPr lang="fr-CH" dirty="0" err="1"/>
              <a:t>Subtask</a:t>
            </a:r>
            <a:r>
              <a:rPr lang="fr-CH" dirty="0"/>
              <a:t> 3</a:t>
            </a:r>
            <a:endParaRPr lang="en-US" dirty="0"/>
          </a:p>
        </p:txBody>
      </p:sp>
    </p:spTree>
    <p:extLst>
      <p:ext uri="{BB962C8B-B14F-4D97-AF65-F5344CB8AC3E}">
        <p14:creationId xmlns:p14="http://schemas.microsoft.com/office/powerpoint/2010/main" val="5729250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FA39-6CCF-FF6B-70A2-B3E2FDC3D95B}"/>
              </a:ext>
            </a:extLst>
          </p:cNvPr>
          <p:cNvSpPr>
            <a:spLocks noGrp="1"/>
          </p:cNvSpPr>
          <p:nvPr>
            <p:ph idx="1"/>
          </p:nvPr>
        </p:nvSpPr>
        <p:spPr>
          <a:xfrm>
            <a:off x="740859" y="1428750"/>
            <a:ext cx="10946316" cy="4739504"/>
          </a:xfrm>
        </p:spPr>
        <p:txBody>
          <a:bodyPr>
            <a:noAutofit/>
          </a:bodyPr>
          <a:lstStyle/>
          <a:p>
            <a:pPr marL="0" indent="0">
              <a:buNone/>
            </a:pPr>
            <a:endParaRPr lang="en-US" sz="1800" b="1" i="1" dirty="0">
              <a:cs typeface="Arial" panose="020B0604020202020204" pitchFamily="34" charset="0"/>
            </a:endParaRPr>
          </a:p>
        </p:txBody>
      </p:sp>
      <p:sp>
        <p:nvSpPr>
          <p:cNvPr id="4" name="Date Placeholder 3">
            <a:extLst>
              <a:ext uri="{FF2B5EF4-FFF2-40B4-BE49-F238E27FC236}">
                <a16:creationId xmlns:a16="http://schemas.microsoft.com/office/drawing/2014/main" id="{5E47FAFD-F8FD-C6D2-058B-4AC80BA5F573}"/>
              </a:ext>
            </a:extLst>
          </p:cNvPr>
          <p:cNvSpPr>
            <a:spLocks noGrp="1"/>
          </p:cNvSpPr>
          <p:nvPr>
            <p:ph type="dt" sz="half" idx="10"/>
          </p:nvPr>
        </p:nvSpPr>
        <p:spPr/>
        <p:txBody>
          <a:bodyPr/>
          <a:lstStyle/>
          <a:p>
            <a:r>
              <a:rPr lang="en-GB" dirty="0"/>
              <a:t>26 May 2023</a:t>
            </a:r>
            <a:endParaRPr lang="en-US" dirty="0"/>
          </a:p>
        </p:txBody>
      </p:sp>
      <p:sp>
        <p:nvSpPr>
          <p:cNvPr id="5" name="Footer Placeholder 4">
            <a:extLst>
              <a:ext uri="{FF2B5EF4-FFF2-40B4-BE49-F238E27FC236}">
                <a16:creationId xmlns:a16="http://schemas.microsoft.com/office/drawing/2014/main" id="{9313C77B-FBF5-C462-5461-B44BA2E0C809}"/>
              </a:ext>
            </a:extLst>
          </p:cNvPr>
          <p:cNvSpPr>
            <a:spLocks noGrp="1"/>
          </p:cNvSpPr>
          <p:nvPr>
            <p:ph type="ftr" sz="quarter" idx="11"/>
          </p:nvPr>
        </p:nvSpPr>
        <p:spPr/>
        <p:txBody>
          <a:bodyPr/>
          <a:lstStyle/>
          <a:p>
            <a:r>
              <a:rPr lang="en-GB" dirty="0"/>
              <a:t>IEFC</a:t>
            </a:r>
          </a:p>
        </p:txBody>
      </p:sp>
      <p:sp>
        <p:nvSpPr>
          <p:cNvPr id="6" name="Slide Number Placeholder 5">
            <a:extLst>
              <a:ext uri="{FF2B5EF4-FFF2-40B4-BE49-F238E27FC236}">
                <a16:creationId xmlns:a16="http://schemas.microsoft.com/office/drawing/2014/main" id="{1AD21483-B484-24C6-6880-B7D7B14EE51C}"/>
              </a:ext>
            </a:extLst>
          </p:cNvPr>
          <p:cNvSpPr>
            <a:spLocks noGrp="1"/>
          </p:cNvSpPr>
          <p:nvPr>
            <p:ph type="sldNum" sz="quarter" idx="12"/>
          </p:nvPr>
        </p:nvSpPr>
        <p:spPr/>
        <p:txBody>
          <a:bodyPr/>
          <a:lstStyle/>
          <a:p>
            <a:fld id="{CF95A08B-2425-6040-AEE9-86C7B423E582}" type="slidenum">
              <a:rPr lang="en-US" smtClean="0"/>
              <a:t>9</a:t>
            </a:fld>
            <a:endParaRPr lang="en-US" dirty="0"/>
          </a:p>
        </p:txBody>
      </p:sp>
      <p:sp>
        <p:nvSpPr>
          <p:cNvPr id="8" name="Title 7">
            <a:extLst>
              <a:ext uri="{FF2B5EF4-FFF2-40B4-BE49-F238E27FC236}">
                <a16:creationId xmlns:a16="http://schemas.microsoft.com/office/drawing/2014/main" id="{8F07A50B-D4E1-78E7-2856-3634B8D03665}"/>
              </a:ext>
            </a:extLst>
          </p:cNvPr>
          <p:cNvSpPr>
            <a:spLocks noGrp="1"/>
          </p:cNvSpPr>
          <p:nvPr>
            <p:ph type="title"/>
          </p:nvPr>
        </p:nvSpPr>
        <p:spPr/>
        <p:txBody>
          <a:bodyPr/>
          <a:lstStyle/>
          <a:p>
            <a:r>
              <a:rPr lang="fr-CH" dirty="0" err="1"/>
              <a:t>Subtask</a:t>
            </a:r>
            <a:r>
              <a:rPr lang="fr-CH" dirty="0"/>
              <a:t> 4</a:t>
            </a:r>
            <a:endParaRPr lang="en-US" dirty="0"/>
          </a:p>
        </p:txBody>
      </p:sp>
    </p:spTree>
    <p:extLst>
      <p:ext uri="{BB962C8B-B14F-4D97-AF65-F5344CB8AC3E}">
        <p14:creationId xmlns:p14="http://schemas.microsoft.com/office/powerpoint/2010/main" val="8192329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14576</TotalTime>
  <Words>603</Words>
  <Application>Microsoft Office PowerPoint</Application>
  <PresentationFormat>Widescreen</PresentationFormat>
  <Paragraphs>90</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Symbol</vt:lpstr>
      <vt:lpstr>Office Theme</vt:lpstr>
      <vt:lpstr>PS Booster magnets Task Force</vt:lpstr>
      <vt:lpstr>Table of content</vt:lpstr>
      <vt:lpstr>Mandate</vt:lpstr>
      <vt:lpstr>Mandate ctd.</vt:lpstr>
      <vt:lpstr>Task Force Members</vt:lpstr>
      <vt:lpstr>Subtask 1</vt:lpstr>
      <vt:lpstr>Subtask 2</vt:lpstr>
      <vt:lpstr>Subtask 3</vt:lpstr>
      <vt:lpstr>Subtask 4</vt:lpstr>
      <vt:lpstr>Subtask 5</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 Cons Day - template</dc:title>
  <dc:subject/>
  <dc:creator>Mike Lamont</dc:creator>
  <cp:keywords/>
  <dc:description/>
  <cp:lastModifiedBy>Ralf Trant</cp:lastModifiedBy>
  <cp:revision>235</cp:revision>
  <cp:lastPrinted>2023-05-17T08:59:51Z</cp:lastPrinted>
  <dcterms:created xsi:type="dcterms:W3CDTF">2019-05-03T08:31:28Z</dcterms:created>
  <dcterms:modified xsi:type="dcterms:W3CDTF">2023-05-17T08:59:54Z</dcterms:modified>
  <cp:category/>
</cp:coreProperties>
</file>