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9" r:id="rId2"/>
    <p:sldId id="230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4743" autoAdjust="0"/>
  </p:normalViewPr>
  <p:slideViewPr>
    <p:cSldViewPr snapToGrid="0" snapToObjects="1">
      <p:cViewPr varScale="1">
        <p:scale>
          <a:sx n="95" d="100"/>
          <a:sy n="95" d="100"/>
        </p:scale>
        <p:origin x="606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16" d="100"/>
          <a:sy n="116" d="100"/>
        </p:scale>
        <p:origin x="1204" y="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26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26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26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26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26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26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26 May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26 May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26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26 May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26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26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26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G.P. Di Giovanni | PSB TF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26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26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26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26 May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26 May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26 May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G.P. Di Giovanni | PSB Beam Commissioning in 2023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PSB Magnet TF</a:t>
            </a:r>
            <a:br>
              <a:rPr lang="en-US" dirty="0"/>
            </a:br>
            <a:r>
              <a:rPr lang="en-US" dirty="0"/>
              <a:t>Subtask 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026856"/>
            <a:ext cx="11376026" cy="803787"/>
          </a:xfrm>
        </p:spPr>
        <p:txBody>
          <a:bodyPr/>
          <a:lstStyle/>
          <a:p>
            <a:pPr algn="ctr"/>
            <a:r>
              <a:rPr lang="en-US" sz="1800" dirty="0"/>
              <a:t>G.P. Di Giovanni on behalf of the PSB team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7FD6EE-2C63-6D46-2E05-E6C2FEECD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Content of the slides for the PSB TF Day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B4620D36-72C2-EF6D-7A1B-0DB2F9378E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81354" y="1292490"/>
            <a:ext cx="11585749" cy="4505409"/>
          </a:xfrm>
          <a:ln w="28575">
            <a:solidFill>
              <a:schemeClr val="bg2">
                <a:lumMod val="10000"/>
              </a:schemeClr>
            </a:solidFill>
          </a:ln>
        </p:spPr>
        <p:txBody>
          <a:bodyPr/>
          <a:lstStyle/>
          <a:p>
            <a:pPr marL="666750" indent="-214313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Context:</a:t>
            </a:r>
          </a:p>
          <a:p>
            <a:pPr marL="990600" lvl="1" indent="-214313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Proton sharing, Cycles, </a:t>
            </a:r>
            <a:r>
              <a:rPr lang="en-GB" sz="1400" dirty="0" err="1">
                <a:solidFill>
                  <a:schemeClr val="bg2">
                    <a:lumMod val="10000"/>
                  </a:schemeClr>
                </a:solidFill>
              </a:rPr>
              <a:t>Supercycles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, PSB layout, PSB powering schema</a:t>
            </a:r>
          </a:p>
          <a:p>
            <a:pPr marL="666750" indent="-214313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1 s</a:t>
            </a:r>
            <a:r>
              <a:rPr lang="en-GB" sz="1700" dirty="0">
                <a:solidFill>
                  <a:schemeClr val="tx1"/>
                </a:solidFill>
              </a:rPr>
              <a:t>lide about the 2.0 GeV upgrade (why)</a:t>
            </a:r>
          </a:p>
          <a:p>
            <a:pPr marL="666750" indent="-214313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Reducing the energy of the beams to 1.4 GeV:</a:t>
            </a:r>
          </a:p>
          <a:p>
            <a:pPr marL="990900" lvl="2" indent="-214313"/>
            <a:r>
              <a:rPr lang="en-GB" sz="1400" dirty="0">
                <a:solidFill>
                  <a:srgbClr val="00B050"/>
                </a:solidFill>
              </a:rPr>
              <a:t>Possible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, but it </a:t>
            </a:r>
            <a:r>
              <a:rPr lang="en-GB" sz="1400" dirty="0">
                <a:solidFill>
                  <a:srgbClr val="FFC000"/>
                </a:solidFill>
              </a:rPr>
              <a:t>won’t help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 according to the latest chemical analysis.</a:t>
            </a:r>
          </a:p>
          <a:p>
            <a:pPr marL="990900" lvl="2" indent="-214313"/>
            <a:r>
              <a:rPr lang="en-GB" sz="1400" dirty="0">
                <a:solidFill>
                  <a:srgbClr val="00B050"/>
                </a:solidFill>
              </a:rPr>
              <a:t>Easy in the PSB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GB" sz="1400" dirty="0">
                <a:solidFill>
                  <a:srgbClr val="FFC000"/>
                </a:solidFill>
              </a:rPr>
              <a:t>massive effort in the other machines, so it must come as a request from the management.</a:t>
            </a:r>
          </a:p>
          <a:p>
            <a:pPr marL="990750" lvl="3" indent="-214313"/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If implemented, the physics facilities will have to accept degraded physics performance</a:t>
            </a: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666750" indent="-21431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Degraded mode operations:</a:t>
            </a:r>
          </a:p>
          <a:p>
            <a:pPr marL="990900" lvl="2" indent="-214313"/>
            <a:r>
              <a:rPr lang="en-US" sz="1400" dirty="0">
                <a:solidFill>
                  <a:srgbClr val="00B050"/>
                </a:solidFill>
              </a:rPr>
              <a:t>Operation with &lt;4 rings always possible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, if we can find way to shunt only one aperture (if it can help).</a:t>
            </a:r>
          </a:p>
          <a:p>
            <a:pPr marL="990900" lvl="2" indent="-214313"/>
            <a:r>
              <a:rPr lang="en-US" sz="1400" dirty="0">
                <a:solidFill>
                  <a:srgbClr val="FF0000"/>
                </a:solidFill>
              </a:rPr>
              <a:t>Operating with 1 quadrupole less is not possible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(I should get the simulation from ABP)</a:t>
            </a:r>
          </a:p>
          <a:p>
            <a:pPr marL="990900" lvl="2" indent="-214313"/>
            <a:r>
              <a:rPr lang="en-US" sz="1400" dirty="0">
                <a:solidFill>
                  <a:srgbClr val="00B050"/>
                </a:solidFill>
              </a:rPr>
              <a:t>Impact on operating without cooling on the quads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(30% of the SC, yes to LHC and NA+AD)</a:t>
            </a:r>
          </a:p>
          <a:p>
            <a:pPr marL="1314900" lvl="3" indent="-214313"/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Slide from Antony/</a:t>
            </a:r>
            <a:r>
              <a:rPr lang="en-US" sz="1400" dirty="0" err="1">
                <a:solidFill>
                  <a:schemeClr val="bg2">
                    <a:lumMod val="10000"/>
                  </a:schemeClr>
                </a:solidFill>
              </a:rPr>
              <a:t>Mikko</a:t>
            </a:r>
            <a:endParaRPr lang="en-GB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1ABC6E-14E9-4ECA-1572-F3C6AB5B6B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26 May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5D9689-F80C-C358-01A9-EB2D5A72C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39477-A649-1937-8F1E-FD30150F3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696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2023_PSB_BC</Template>
  <TotalTime>14809</TotalTime>
  <Words>195</Words>
  <Application>Microsoft Office PowerPoint</Application>
  <PresentationFormat>Widescreen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PSB Magnet TF Subtask 4</vt:lpstr>
      <vt:lpstr>Content of the slides for the PSB TF Day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PSB Beam Commissioning in 2023</dc:title>
  <dc:creator>Gian Piero Di Giovanni</dc:creator>
  <cp:lastModifiedBy>Gian Piero Di Giovanni</cp:lastModifiedBy>
  <cp:revision>153</cp:revision>
  <dcterms:created xsi:type="dcterms:W3CDTF">2022-12-12T13:44:00Z</dcterms:created>
  <dcterms:modified xsi:type="dcterms:W3CDTF">2023-05-26T13:57:28Z</dcterms:modified>
</cp:coreProperties>
</file>