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Lst>
  <p:notesMasterIdLst>
    <p:notesMasterId r:id="rId6"/>
  </p:notesMasterIdLst>
  <p:sldIdLst>
    <p:sldId id="268" r:id="rId2"/>
    <p:sldId id="267" r:id="rId3"/>
    <p:sldId id="269" r:id="rId4"/>
    <p:sldId id="27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29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1FA73-963A-4089-B832-05B6B69E61CA}" type="datetimeFigureOut">
              <a:rPr lang="en-US" smtClean="0"/>
              <a:t>5/31/2023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4D22B-4BDD-4BBC-A6F0-BEE13C7D7B28}" type="slidenum">
              <a:rPr lang="en-US" smtClean="0"/>
              <a:t>‹#›</a:t>
            </a:fld>
            <a:endParaRPr lang="en-US"/>
          </a:p>
        </p:txBody>
      </p:sp>
    </p:spTree>
    <p:extLst>
      <p:ext uri="{BB962C8B-B14F-4D97-AF65-F5344CB8AC3E}">
        <p14:creationId xmlns:p14="http://schemas.microsoft.com/office/powerpoint/2010/main" val="3749244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2" name="Content Placeholder 2"/>
          <p:cNvSpPr txBox="1">
            <a:spLocks noGrp="1"/>
          </p:cNvSpPr>
          <p:nvPr>
            <p:ph idx="4294967295"/>
          </p:nvPr>
        </p:nvSpPr>
        <p:spPr/>
        <p:txBody>
          <a:bodyPr/>
          <a:lstStyle>
            <a:lvl1pPr>
              <a:defRPr lang="en-US"/>
            </a:lvl1pPr>
            <a:lvl2pPr marL="323999">
              <a:defRPr lang="en-US"/>
            </a:lvl2pPr>
            <a:lvl3pPr>
              <a:defRPr lang="en-US"/>
            </a:lvl3pPr>
            <a:lvl4pPr>
              <a:defRPr lang="en-US"/>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Title 6"/>
          <p:cNvSpPr txBox="1">
            <a:spLocks noGrp="1"/>
          </p:cNvSpPr>
          <p:nvPr>
            <p:ph type="title"/>
          </p:nvPr>
        </p:nvSpPr>
        <p:spPr/>
        <p:txBody>
          <a:bodyPr/>
          <a:lstStyle>
            <a:lvl1pPr>
              <a:defRPr/>
            </a:lvl1pPr>
          </a:lstStyle>
          <a:p>
            <a:pPr lvl="0"/>
            <a:r>
              <a:rPr lang="en-GB"/>
              <a:t>Click to edit Master title style</a:t>
            </a:r>
          </a:p>
        </p:txBody>
      </p:sp>
      <p:sp>
        <p:nvSpPr>
          <p:cNvPr id="4" name="Date Placeholder 10">
            <a:extLst>
              <a:ext uri="{FF2B5EF4-FFF2-40B4-BE49-F238E27FC236}">
                <a16:creationId xmlns:a16="http://schemas.microsoft.com/office/drawing/2014/main" id="{6F00A17D-014A-4DAB-B692-4505ECABECE1}"/>
              </a:ext>
            </a:extLst>
          </p:cNvPr>
          <p:cNvSpPr txBox="1">
            <a:spLocks noGrp="1" noChangeArrowheads="1"/>
          </p:cNvSpPr>
          <p:nvPr>
            <p:ph type="dt" sz="half" idx="10"/>
          </p:nvPr>
        </p:nvSpPr>
        <p:spPr/>
        <p:txBody>
          <a:bodyPr/>
          <a:lstStyle>
            <a:lvl1pPr algn="r">
              <a:defRPr/>
            </a:lvl1pPr>
          </a:lstStyle>
          <a:p>
            <a:pPr>
              <a:defRPr/>
            </a:pPr>
            <a:endParaRPr lang="de-CH" altLang="en-FR"/>
          </a:p>
        </p:txBody>
      </p:sp>
      <p:sp>
        <p:nvSpPr>
          <p:cNvPr id="5" name="Footer Placeholder 11">
            <a:extLst>
              <a:ext uri="{FF2B5EF4-FFF2-40B4-BE49-F238E27FC236}">
                <a16:creationId xmlns:a16="http://schemas.microsoft.com/office/drawing/2014/main" id="{833413DB-A019-4D3C-933A-21E50727B2EC}"/>
              </a:ext>
            </a:extLst>
          </p:cNvPr>
          <p:cNvSpPr txBox="1">
            <a:spLocks noGrp="1" noChangeArrowheads="1"/>
          </p:cNvSpPr>
          <p:nvPr>
            <p:ph type="ftr" sz="quarter" idx="11"/>
          </p:nvPr>
        </p:nvSpPr>
        <p:spPr/>
        <p:txBody>
          <a:bodyPr/>
          <a:lstStyle>
            <a:lvl1pPr>
              <a:defRPr/>
            </a:lvl1pPr>
          </a:lstStyle>
          <a:p>
            <a:pPr>
              <a:defRPr/>
            </a:pPr>
            <a:r>
              <a:rPr lang="en-US" altLang="en-FR"/>
              <a:t>2022-01-26</a:t>
            </a:r>
            <a:endParaRPr lang="en-US" altLang="en-FR" dirty="0"/>
          </a:p>
        </p:txBody>
      </p:sp>
      <p:sp>
        <p:nvSpPr>
          <p:cNvPr id="6" name="Slide Number Placeholder 12">
            <a:extLst>
              <a:ext uri="{FF2B5EF4-FFF2-40B4-BE49-F238E27FC236}">
                <a16:creationId xmlns:a16="http://schemas.microsoft.com/office/drawing/2014/main" id="{52EB7945-AF4A-46DB-A785-1039A3668D28}"/>
              </a:ext>
            </a:extLst>
          </p:cNvPr>
          <p:cNvSpPr txBox="1">
            <a:spLocks noGrp="1" noChangeArrowheads="1"/>
          </p:cNvSpPr>
          <p:nvPr>
            <p:ph type="sldNum" sz="quarter" idx="12"/>
          </p:nvPr>
        </p:nvSpPr>
        <p:spPr/>
        <p:txBody>
          <a:bodyPr/>
          <a:lstStyle>
            <a:lvl1pPr>
              <a:defRPr/>
            </a:lvl1pPr>
          </a:lstStyle>
          <a:p>
            <a:pPr>
              <a:defRPr/>
            </a:pPr>
            <a:fld id="{B19FC021-3382-4A19-A24F-C610F1AD1BD6}" type="slidenum">
              <a:rPr lang="en-US" altLang="en-FR"/>
              <a:pPr>
                <a:defRPr/>
              </a:pPr>
              <a:t>‹#›</a:t>
            </a:fld>
            <a:endParaRPr lang="en-US" altLang="en-FR"/>
          </a:p>
        </p:txBody>
      </p:sp>
    </p:spTree>
    <p:extLst>
      <p:ext uri="{BB962C8B-B14F-4D97-AF65-F5344CB8AC3E}">
        <p14:creationId xmlns:p14="http://schemas.microsoft.com/office/powerpoint/2010/main" val="129183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with logo Whit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23A78C20-0608-4FEF-A074-2DDDFF7ECE0E}"/>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b="43697"/>
          <a:stretch>
            <a:fillRect/>
          </a:stretch>
        </p:blipFill>
        <p:spPr bwMode="auto">
          <a:xfrm>
            <a:off x="9839325" y="277813"/>
            <a:ext cx="1687513"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phic 7">
            <a:extLst>
              <a:ext uri="{FF2B5EF4-FFF2-40B4-BE49-F238E27FC236}">
                <a16:creationId xmlns:a16="http://schemas.microsoft.com/office/drawing/2014/main" id="{7DA50360-AA3B-4C88-8FCC-928C18AA4FE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90500" y="215900"/>
            <a:ext cx="8032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txBox="1">
            <a:spLocks noGrp="1"/>
          </p:cNvSpPr>
          <p:nvPr>
            <p:ph type="title"/>
          </p:nvPr>
        </p:nvSpPr>
        <p:spPr>
          <a:xfrm>
            <a:off x="1091757" y="1808463"/>
            <a:ext cx="10008492" cy="2153265"/>
          </a:xfrm>
        </p:spPr>
        <p:txBody>
          <a:bodyPr/>
          <a:lstStyle>
            <a:lvl1pPr>
              <a:defRPr lang="en-US" sz="5000"/>
            </a:lvl1pPr>
          </a:lstStyle>
          <a:p>
            <a:pPr lvl="0"/>
            <a:r>
              <a:rPr lang="en-US"/>
              <a:t>Click to edit Master title style</a:t>
            </a:r>
          </a:p>
        </p:txBody>
      </p:sp>
      <p:sp>
        <p:nvSpPr>
          <p:cNvPr id="3" name="Subtitle 2"/>
          <p:cNvSpPr txBox="1">
            <a:spLocks noGrp="1"/>
          </p:cNvSpPr>
          <p:nvPr>
            <p:ph type="subTitle" idx="4294967295"/>
          </p:nvPr>
        </p:nvSpPr>
        <p:spPr>
          <a:xfrm>
            <a:off x="1091757" y="4137376"/>
            <a:ext cx="10008492" cy="803785"/>
          </a:xfrm>
        </p:spPr>
        <p:txBody>
          <a:bodyPr/>
          <a:lstStyle>
            <a:lvl1pPr>
              <a:defRPr sz="2000" b="0"/>
            </a:lvl1pPr>
          </a:lstStyle>
          <a:p>
            <a:pPr lvl="0"/>
            <a:r>
              <a:rPr lang="en-GB"/>
              <a:t>Click to edit Master subtitle style</a:t>
            </a:r>
          </a:p>
        </p:txBody>
      </p:sp>
    </p:spTree>
    <p:extLst>
      <p:ext uri="{BB962C8B-B14F-4D97-AF65-F5344CB8AC3E}">
        <p14:creationId xmlns:p14="http://schemas.microsoft.com/office/powerpoint/2010/main" val="7079228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F6B78C6E-3026-4933-86AC-5B8F5D0CADA7}"/>
              </a:ext>
            </a:extLst>
          </p:cNvPr>
          <p:cNvSpPr>
            <a:spLocks noChangeArrowheads="1"/>
          </p:cNvSpPr>
          <p:nvPr/>
        </p:nvSpPr>
        <p:spPr bwMode="auto">
          <a:xfrm>
            <a:off x="0" y="6237288"/>
            <a:ext cx="12193588" cy="620712"/>
          </a:xfrm>
          <a:prstGeom prst="rect">
            <a:avLst/>
          </a:prstGeom>
          <a:solidFill>
            <a:srgbClr val="0033A0"/>
          </a:solidFill>
          <a:ln w="12701">
            <a:solidFill>
              <a:srgbClr val="0033A0"/>
            </a:solidFill>
            <a:miter lim="800000"/>
            <a:headEnd/>
            <a:tailEnd/>
          </a:ln>
        </p:spPr>
        <p:txBody>
          <a:bodyPr anchor="ctr" anchorCtr="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fr-CH" altLang="en-FR">
              <a:solidFill>
                <a:srgbClr val="0033A0"/>
              </a:solidFill>
              <a:latin typeface="Source Sans Pro" panose="020B0503030403020204" pitchFamily="34" charset="0"/>
              <a:cs typeface="Arial" panose="020B0604020202020204" pitchFamily="34" charset="0"/>
            </a:endParaRPr>
          </a:p>
        </p:txBody>
      </p:sp>
      <p:sp>
        <p:nvSpPr>
          <p:cNvPr id="1027" name="Title Placeholder 1">
            <a:extLst>
              <a:ext uri="{FF2B5EF4-FFF2-40B4-BE49-F238E27FC236}">
                <a16:creationId xmlns:a16="http://schemas.microsoft.com/office/drawing/2014/main" id="{1DCDEE63-64A9-479B-ABEA-ED293432A603}"/>
              </a:ext>
            </a:extLst>
          </p:cNvPr>
          <p:cNvSpPr txBox="1">
            <a:spLocks noGrp="1" noChangeArrowheads="1"/>
          </p:cNvSpPr>
          <p:nvPr>
            <p:ph type="title"/>
          </p:nvPr>
        </p:nvSpPr>
        <p:spPr bwMode="auto">
          <a:xfrm>
            <a:off x="407988" y="373063"/>
            <a:ext cx="1137602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GB"/>
              <a:t>Click to edit Master title style</a:t>
            </a:r>
          </a:p>
        </p:txBody>
      </p:sp>
      <p:sp>
        <p:nvSpPr>
          <p:cNvPr id="1028" name="Text Placeholder 2">
            <a:extLst>
              <a:ext uri="{FF2B5EF4-FFF2-40B4-BE49-F238E27FC236}">
                <a16:creationId xmlns:a16="http://schemas.microsoft.com/office/drawing/2014/main" id="{AFBCA264-477A-4296-8D67-88144812DB15}"/>
              </a:ext>
            </a:extLst>
          </p:cNvPr>
          <p:cNvSpPr txBox="1">
            <a:spLocks noGrp="1" noChangeArrowheads="1"/>
          </p:cNvSpPr>
          <p:nvPr>
            <p:ph type="body" idx="1"/>
          </p:nvPr>
        </p:nvSpPr>
        <p:spPr bwMode="auto">
          <a:xfrm>
            <a:off x="407988" y="1592263"/>
            <a:ext cx="1137602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GB"/>
              <a:t>Click to edit Master text styles</a:t>
            </a:r>
          </a:p>
          <a:p>
            <a:pPr lvl="1"/>
            <a:r>
              <a:rPr lang="en-GB" altLang="en-GB"/>
              <a:t>Second level</a:t>
            </a:r>
          </a:p>
          <a:p>
            <a:pPr lvl="2"/>
            <a:r>
              <a:rPr lang="en-GB" altLang="en-GB"/>
              <a:t>Third level</a:t>
            </a:r>
          </a:p>
          <a:p>
            <a:pPr lvl="3"/>
            <a:r>
              <a:rPr lang="en-GB" altLang="en-GB"/>
              <a:t>Fourth level</a:t>
            </a:r>
          </a:p>
        </p:txBody>
      </p:sp>
      <p:sp>
        <p:nvSpPr>
          <p:cNvPr id="1029" name="Date Placeholder 3">
            <a:extLst>
              <a:ext uri="{FF2B5EF4-FFF2-40B4-BE49-F238E27FC236}">
                <a16:creationId xmlns:a16="http://schemas.microsoft.com/office/drawing/2014/main" id="{29DEB2BF-0625-4F16-8B05-BF7D826CCCA5}"/>
              </a:ext>
            </a:extLst>
          </p:cNvPr>
          <p:cNvSpPr txBox="1">
            <a:spLocks noGrp="1" noChangeArrowheads="1"/>
          </p:cNvSpPr>
          <p:nvPr>
            <p:ph type="dt" sz="half" idx="2"/>
          </p:nvPr>
        </p:nvSpPr>
        <p:spPr bwMode="auto">
          <a:xfrm>
            <a:off x="1558925" y="6351588"/>
            <a:ext cx="868363" cy="365125"/>
          </a:xfrm>
          <a:prstGeom prst="rect">
            <a:avLst/>
          </a:prstGeom>
          <a:noFill/>
          <a:ln>
            <a:noFill/>
          </a:ln>
        </p:spPr>
        <p:txBody>
          <a:bodyPr vert="horz" wrap="square" lIns="0" tIns="0" rIns="0" bIns="0" numCol="1" anchor="ctr" anchorCtr="0" compatLnSpc="1">
            <a:prstTxWarp prst="textNoShape">
              <a:avLst/>
            </a:prstTxWarp>
          </a:bodyPr>
          <a:lstStyle>
            <a:lvl1pPr eaLnBrk="1" hangingPunct="1">
              <a:defRPr sz="1000">
                <a:solidFill>
                  <a:srgbClr val="FFFFFF"/>
                </a:solidFill>
                <a:latin typeface="Source Sans Pro" panose="020B0503030403020204" pitchFamily="34" charset="0"/>
                <a:cs typeface="Arial" panose="020B0604020202020204" pitchFamily="34" charset="0"/>
              </a:defRPr>
            </a:lvl1pPr>
          </a:lstStyle>
          <a:p>
            <a:pPr>
              <a:defRPr/>
            </a:pPr>
            <a:endParaRPr lang="de-CH" altLang="en-FR"/>
          </a:p>
        </p:txBody>
      </p:sp>
      <p:sp>
        <p:nvSpPr>
          <p:cNvPr id="1030" name="Slide Number Placeholder 5">
            <a:extLst>
              <a:ext uri="{FF2B5EF4-FFF2-40B4-BE49-F238E27FC236}">
                <a16:creationId xmlns:a16="http://schemas.microsoft.com/office/drawing/2014/main" id="{D1651523-1305-43B8-8364-4CF5018BB8EF}"/>
              </a:ext>
            </a:extLst>
          </p:cNvPr>
          <p:cNvSpPr txBox="1">
            <a:spLocks noGrp="1" noChangeArrowheads="1"/>
          </p:cNvSpPr>
          <p:nvPr>
            <p:ph type="sldNum" sz="quarter" idx="4"/>
          </p:nvPr>
        </p:nvSpPr>
        <p:spPr bwMode="auto">
          <a:xfrm>
            <a:off x="9418638" y="6356350"/>
            <a:ext cx="681037" cy="365125"/>
          </a:xfrm>
          <a:prstGeom prst="rect">
            <a:avLst/>
          </a:prstGeom>
          <a:noFill/>
          <a:ln>
            <a:noFill/>
          </a:ln>
        </p:spPr>
        <p:txBody>
          <a:bodyPr vert="horz" wrap="square" lIns="0" tIns="0" rIns="0" bIns="0" numCol="1" anchor="ctr" anchorCtr="0" compatLnSpc="1">
            <a:prstTxWarp prst="textNoShape">
              <a:avLst/>
            </a:prstTxWarp>
          </a:bodyPr>
          <a:lstStyle>
            <a:lvl1pPr algn="r" eaLnBrk="1" hangingPunct="1">
              <a:defRPr sz="1000">
                <a:solidFill>
                  <a:srgbClr val="FFFFFF"/>
                </a:solidFill>
                <a:latin typeface="Source Sans Pro" panose="020B0503030403020204" pitchFamily="34" charset="0"/>
                <a:cs typeface="Arial" panose="020B0604020202020204" pitchFamily="34" charset="0"/>
              </a:defRPr>
            </a:lvl1pPr>
          </a:lstStyle>
          <a:p>
            <a:pPr>
              <a:defRPr/>
            </a:pPr>
            <a:fld id="{DA125CA2-4AB2-4FA2-8B1D-E2AAADE407F6}" type="slidenum">
              <a:rPr lang="en-US" altLang="en-FR"/>
              <a:pPr>
                <a:defRPr/>
              </a:pPr>
              <a:t>‹#›</a:t>
            </a:fld>
            <a:endParaRPr lang="en-US" altLang="en-FR"/>
          </a:p>
        </p:txBody>
      </p:sp>
      <p:sp>
        <p:nvSpPr>
          <p:cNvPr id="1031" name="Footer Placeholder 6">
            <a:extLst>
              <a:ext uri="{FF2B5EF4-FFF2-40B4-BE49-F238E27FC236}">
                <a16:creationId xmlns:a16="http://schemas.microsoft.com/office/drawing/2014/main" id="{7739FAD0-4920-45CD-8459-84CFACC32928}"/>
              </a:ext>
            </a:extLst>
          </p:cNvPr>
          <p:cNvSpPr txBox="1">
            <a:spLocks noGrp="1" noChangeArrowheads="1"/>
          </p:cNvSpPr>
          <p:nvPr>
            <p:ph type="ftr" sz="quarter" idx="3"/>
          </p:nvPr>
        </p:nvSpPr>
        <p:spPr bwMode="auto">
          <a:xfrm>
            <a:off x="2570163" y="6356350"/>
            <a:ext cx="6572250" cy="365125"/>
          </a:xfrm>
          <a:prstGeom prst="rect">
            <a:avLst/>
          </a:prstGeom>
          <a:noFill/>
          <a:ln>
            <a:noFill/>
          </a:ln>
        </p:spPr>
        <p:txBody>
          <a:bodyPr vert="horz" wrap="square" lIns="91440" tIns="45720" rIns="91440" bIns="45720" numCol="1" anchor="ctr" anchorCtr="1" compatLnSpc="1">
            <a:prstTxWarp prst="textNoShape">
              <a:avLst/>
            </a:prstTxWarp>
          </a:bodyPr>
          <a:lstStyle>
            <a:lvl1pPr algn="ctr" eaLnBrk="1" hangingPunct="1">
              <a:defRPr sz="1200">
                <a:solidFill>
                  <a:srgbClr val="FFFFFF"/>
                </a:solidFill>
                <a:latin typeface="Source Sans Pro" panose="020B0503030403020204" pitchFamily="34" charset="0"/>
                <a:cs typeface="Arial" panose="020B0604020202020204" pitchFamily="34" charset="0"/>
              </a:defRPr>
            </a:lvl1pPr>
          </a:lstStyle>
          <a:p>
            <a:pPr>
              <a:defRPr/>
            </a:pPr>
            <a:r>
              <a:rPr lang="en-US" altLang="en-FR"/>
              <a:t>2022-01-26</a:t>
            </a:r>
            <a:endParaRPr lang="en-US" altLang="en-FR" dirty="0"/>
          </a:p>
        </p:txBody>
      </p:sp>
      <p:pic>
        <p:nvPicPr>
          <p:cNvPr id="1032" name="Image 2" descr="logooutline.eps">
            <a:extLst>
              <a:ext uri="{FF2B5EF4-FFF2-40B4-BE49-F238E27FC236}">
                <a16:creationId xmlns:a16="http://schemas.microsoft.com/office/drawing/2014/main" id="{DEA454D0-7BC4-4FDA-980C-F493C3A8123F}"/>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7038" y="6351588"/>
            <a:ext cx="398462"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2">
            <a:extLst>
              <a:ext uri="{FF2B5EF4-FFF2-40B4-BE49-F238E27FC236}">
                <a16:creationId xmlns:a16="http://schemas.microsoft.com/office/drawing/2014/main" id="{4BC6685C-3134-4090-AE4F-770C65BABD5F}"/>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b="39584"/>
          <a:stretch>
            <a:fillRect/>
          </a:stretch>
        </p:blipFill>
        <p:spPr bwMode="auto">
          <a:xfrm>
            <a:off x="10836275" y="6353175"/>
            <a:ext cx="9286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7" r:id="rId1"/>
    <p:sldLayoutId id="2147483795" r:id="rId2"/>
  </p:sldLayoutIdLst>
  <p:transition spd="slow"/>
  <p:hf hdr="0" dt="0"/>
  <p:txStyles>
    <p:titleStyle>
      <a:lvl1pPr algn="l" rtl="0" eaLnBrk="0" fontAlgn="base" hangingPunct="0">
        <a:lnSpc>
          <a:spcPct val="90000"/>
        </a:lnSpc>
        <a:spcBef>
          <a:spcPct val="0"/>
        </a:spcBef>
        <a:spcAft>
          <a:spcPct val="0"/>
        </a:spcAft>
        <a:defRPr lang="en-GB" sz="3600" b="1">
          <a:solidFill>
            <a:srgbClr val="002060"/>
          </a:solidFill>
          <a:latin typeface="Source Sans Pro"/>
          <a:ea typeface="Arial"/>
          <a:cs typeface="Arial"/>
        </a:defRPr>
      </a:lvl1pPr>
      <a:lvl2pPr algn="l" rtl="0" eaLnBrk="0" fontAlgn="base" hangingPunct="0">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2pPr>
      <a:lvl3pPr algn="l" rtl="0" eaLnBrk="0" fontAlgn="base" hangingPunct="0">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3pPr>
      <a:lvl4pPr algn="l" rtl="0" eaLnBrk="0" fontAlgn="base" hangingPunct="0">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4pPr>
      <a:lvl5pPr algn="l" rtl="0" eaLnBrk="0" fontAlgn="base" hangingPunct="0">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5pPr>
      <a:lvl6pPr marL="457200" algn="l" rtl="0" eaLnBrk="0" fontAlgn="base">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6pPr>
      <a:lvl7pPr marL="914400" algn="l" rtl="0" eaLnBrk="0" fontAlgn="base">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7pPr>
      <a:lvl8pPr marL="1371600" algn="l" rtl="0" eaLnBrk="0" fontAlgn="base">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8pPr>
      <a:lvl9pPr marL="1828800" algn="l" rtl="0" eaLnBrk="0" fontAlgn="base">
        <a:lnSpc>
          <a:spcPct val="90000"/>
        </a:lnSpc>
        <a:spcBef>
          <a:spcPct val="0"/>
        </a:spcBef>
        <a:spcAft>
          <a:spcPct val="0"/>
        </a:spcAft>
        <a:defRPr sz="3600" b="1">
          <a:solidFill>
            <a:srgbClr val="002060"/>
          </a:solidFill>
          <a:latin typeface="Source Sans Pro" panose="020B0503030403020204" pitchFamily="34" charset="0"/>
          <a:cs typeface="Arial" panose="020B0604020202020204" pitchFamily="34" charset="0"/>
        </a:defRPr>
      </a:lvl9pPr>
    </p:titleStyle>
    <p:bodyStyle>
      <a:lvl1pPr algn="l" rtl="0" eaLnBrk="0" fontAlgn="base" hangingPunct="0">
        <a:spcBef>
          <a:spcPct val="0"/>
        </a:spcBef>
        <a:spcAft>
          <a:spcPts val="600"/>
        </a:spcAft>
        <a:defRPr lang="en-GB" sz="2100" b="1">
          <a:solidFill>
            <a:srgbClr val="002060"/>
          </a:solidFill>
          <a:latin typeface="Source Sans Pro"/>
          <a:ea typeface="Arial"/>
          <a:cs typeface="Arial"/>
        </a:defRPr>
      </a:lvl1pPr>
      <a:lvl2pPr marL="323850" lvl="1" indent="-323850" algn="l" rtl="0" eaLnBrk="0" fontAlgn="base" hangingPunct="0">
        <a:spcBef>
          <a:spcPct val="0"/>
        </a:spcBef>
        <a:spcAft>
          <a:spcPts val="600"/>
        </a:spcAft>
        <a:buSzPct val="100000"/>
        <a:buFont typeface="Arial" panose="020B0604020202020204" pitchFamily="34" charset="0"/>
        <a:buChar char="•"/>
        <a:defRPr lang="en-GB">
          <a:solidFill>
            <a:srgbClr val="002060"/>
          </a:solidFill>
          <a:latin typeface="Source Sans Pro"/>
          <a:ea typeface="Arial"/>
          <a:cs typeface="Arial"/>
        </a:defRPr>
      </a:lvl2pPr>
      <a:lvl3pPr marL="647700" lvl="2" indent="-323850" algn="l" rtl="0" eaLnBrk="0" fontAlgn="base" hangingPunct="0">
        <a:spcBef>
          <a:spcPct val="0"/>
        </a:spcBef>
        <a:spcAft>
          <a:spcPts val="600"/>
        </a:spcAft>
        <a:buSzPct val="100000"/>
        <a:buFont typeface="Arial" panose="020B0604020202020204" pitchFamily="34" charset="0"/>
        <a:buChar char="•"/>
        <a:defRPr lang="en-GB" sz="1700">
          <a:solidFill>
            <a:srgbClr val="002060"/>
          </a:solidFill>
          <a:latin typeface="Source Sans Pro"/>
          <a:ea typeface="Arial"/>
          <a:cs typeface="Arial"/>
        </a:defRPr>
      </a:lvl3pPr>
      <a:lvl4pPr marL="971550" lvl="3" indent="-323850" algn="l" rtl="0" eaLnBrk="0" fontAlgn="base" hangingPunct="0">
        <a:spcBef>
          <a:spcPct val="0"/>
        </a:spcBef>
        <a:spcAft>
          <a:spcPts val="600"/>
        </a:spcAft>
        <a:buSzPct val="100000"/>
        <a:buFont typeface="Arial" panose="020B0604020202020204" pitchFamily="34" charset="0"/>
        <a:buChar char="•"/>
        <a:defRPr lang="en-GB" sz="1600">
          <a:solidFill>
            <a:srgbClr val="002060"/>
          </a:solidFill>
          <a:latin typeface="Source Sans Pro"/>
          <a:ea typeface="Arial"/>
          <a:cs typeface="Arial"/>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E9286-9BA4-3314-13EA-7B05DA788E26}"/>
              </a:ext>
            </a:extLst>
          </p:cNvPr>
          <p:cNvSpPr>
            <a:spLocks noGrp="1"/>
          </p:cNvSpPr>
          <p:nvPr>
            <p:ph type="title"/>
          </p:nvPr>
        </p:nvSpPr>
        <p:spPr>
          <a:xfrm>
            <a:off x="1022746" y="2352367"/>
            <a:ext cx="10008492" cy="2153265"/>
          </a:xfrm>
        </p:spPr>
        <p:txBody>
          <a:bodyPr/>
          <a:lstStyle/>
          <a:p>
            <a:br>
              <a:rPr lang="en-US" dirty="0"/>
            </a:br>
            <a:r>
              <a:rPr lang="en-US" dirty="0"/>
              <a:t>Planning of BR.QFO11 exchange during run 2023</a:t>
            </a:r>
            <a:endParaRPr lang="en-GB" dirty="0"/>
          </a:p>
        </p:txBody>
      </p:sp>
      <p:sp>
        <p:nvSpPr>
          <p:cNvPr id="3" name="Subtitle 2">
            <a:extLst>
              <a:ext uri="{FF2B5EF4-FFF2-40B4-BE49-F238E27FC236}">
                <a16:creationId xmlns:a16="http://schemas.microsoft.com/office/drawing/2014/main" id="{44D7C611-E5FA-BAF4-9051-9B6EA40D82D5}"/>
              </a:ext>
            </a:extLst>
          </p:cNvPr>
          <p:cNvSpPr>
            <a:spLocks noGrp="1"/>
          </p:cNvSpPr>
          <p:nvPr>
            <p:ph type="subTitle" idx="4294967295"/>
          </p:nvPr>
        </p:nvSpPr>
        <p:spPr/>
        <p:txBody>
          <a:bodyPr/>
          <a:lstStyle/>
          <a:p>
            <a:r>
              <a:rPr lang="en-US" dirty="0"/>
              <a:t>PSB Magnet Task Force Meeting - 31</a:t>
            </a:r>
            <a:r>
              <a:rPr lang="en-US" baseline="30000" dirty="0"/>
              <a:t>st</a:t>
            </a:r>
            <a:r>
              <a:rPr lang="en-US" dirty="0"/>
              <a:t> May 2023</a:t>
            </a:r>
            <a:endParaRPr lang="en-GB" dirty="0"/>
          </a:p>
        </p:txBody>
      </p:sp>
    </p:spTree>
    <p:extLst>
      <p:ext uri="{BB962C8B-B14F-4D97-AF65-F5344CB8AC3E}">
        <p14:creationId xmlns:p14="http://schemas.microsoft.com/office/powerpoint/2010/main" val="868272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C14B8E-0D80-8F74-8801-993C06A551CE}"/>
              </a:ext>
            </a:extLst>
          </p:cNvPr>
          <p:cNvSpPr>
            <a:spLocks noGrp="1"/>
          </p:cNvSpPr>
          <p:nvPr>
            <p:ph type="title"/>
          </p:nvPr>
        </p:nvSpPr>
        <p:spPr>
          <a:xfrm>
            <a:off x="407987" y="421707"/>
            <a:ext cx="11376025" cy="752475"/>
          </a:xfrm>
        </p:spPr>
        <p:txBody>
          <a:bodyPr/>
          <a:lstStyle/>
          <a:p>
            <a:r>
              <a:rPr lang="en-US" dirty="0"/>
              <a:t>Context and assumptions</a:t>
            </a:r>
            <a:endParaRPr lang="en-GB" dirty="0"/>
          </a:p>
        </p:txBody>
      </p:sp>
      <p:sp>
        <p:nvSpPr>
          <p:cNvPr id="4" name="Footer Placeholder 3">
            <a:extLst>
              <a:ext uri="{FF2B5EF4-FFF2-40B4-BE49-F238E27FC236}">
                <a16:creationId xmlns:a16="http://schemas.microsoft.com/office/drawing/2014/main" id="{AFB66D0F-3474-377D-91EF-9DCF95F452EE}"/>
              </a:ext>
            </a:extLst>
          </p:cNvPr>
          <p:cNvSpPr>
            <a:spLocks noGrp="1"/>
          </p:cNvSpPr>
          <p:nvPr>
            <p:ph type="ftr" sz="quarter" idx="11"/>
          </p:nvPr>
        </p:nvSpPr>
        <p:spPr/>
        <p:txBody>
          <a:bodyPr/>
          <a:lstStyle/>
          <a:p>
            <a:pPr>
              <a:defRPr/>
            </a:pPr>
            <a:r>
              <a:rPr lang="en-US" altLang="en-FR" dirty="0"/>
              <a:t>2023-05-31</a:t>
            </a:r>
          </a:p>
        </p:txBody>
      </p:sp>
      <p:sp>
        <p:nvSpPr>
          <p:cNvPr id="5" name="Slide Number Placeholder 4">
            <a:extLst>
              <a:ext uri="{FF2B5EF4-FFF2-40B4-BE49-F238E27FC236}">
                <a16:creationId xmlns:a16="http://schemas.microsoft.com/office/drawing/2014/main" id="{3201A090-4219-6ABA-DA41-B4B742E281F2}"/>
              </a:ext>
            </a:extLst>
          </p:cNvPr>
          <p:cNvSpPr>
            <a:spLocks noGrp="1"/>
          </p:cNvSpPr>
          <p:nvPr>
            <p:ph type="sldNum" sz="quarter" idx="12"/>
          </p:nvPr>
        </p:nvSpPr>
        <p:spPr/>
        <p:txBody>
          <a:bodyPr/>
          <a:lstStyle/>
          <a:p>
            <a:pPr>
              <a:defRPr/>
            </a:pPr>
            <a:fld id="{B19FC021-3382-4A19-A24F-C610F1AD1BD6}" type="slidenum">
              <a:rPr lang="en-US" altLang="en-FR" smtClean="0"/>
              <a:pPr>
                <a:defRPr/>
              </a:pPr>
              <a:t>2</a:t>
            </a:fld>
            <a:endParaRPr lang="en-US" altLang="en-FR"/>
          </a:p>
        </p:txBody>
      </p:sp>
      <p:sp>
        <p:nvSpPr>
          <p:cNvPr id="11" name="TextBox 10">
            <a:extLst>
              <a:ext uri="{FF2B5EF4-FFF2-40B4-BE49-F238E27FC236}">
                <a16:creationId xmlns:a16="http://schemas.microsoft.com/office/drawing/2014/main" id="{B0EE7530-4DFD-D6B7-23E1-D2AE61FDD1D7}"/>
              </a:ext>
            </a:extLst>
          </p:cNvPr>
          <p:cNvSpPr txBox="1"/>
          <p:nvPr/>
        </p:nvSpPr>
        <p:spPr>
          <a:xfrm>
            <a:off x="407986" y="1072866"/>
            <a:ext cx="11312959" cy="5324535"/>
          </a:xfrm>
          <a:prstGeom prst="rect">
            <a:avLst/>
          </a:prstGeom>
          <a:noFill/>
        </p:spPr>
        <p:txBody>
          <a:bodyPr wrap="square" rtlCol="0">
            <a:spAutoFit/>
          </a:bodyPr>
          <a:lstStyle/>
          <a:p>
            <a:r>
              <a:rPr lang="en-US" sz="2000" dirty="0"/>
              <a:t>The following planning has been established as first iteration to show and quantify the various activities which are to be executed during a possible urgent replacement of the leaking BR.QFO11 triplet quadrupole during the run and not during the upcoming EYETS. Most of the task will have to be done independent of the intervention period, however some are very specific to an intervention during the run.</a:t>
            </a:r>
          </a:p>
          <a:p>
            <a:endParaRPr lang="en-US" sz="2000" dirty="0"/>
          </a:p>
          <a:p>
            <a:r>
              <a:rPr lang="en-US" sz="2000" dirty="0"/>
              <a:t>The planning is quite comfortable but remains realistic, however it is not optimized in any way to speed up the whole operation.</a:t>
            </a:r>
          </a:p>
          <a:p>
            <a:endParaRPr lang="en-US" sz="2000" dirty="0"/>
          </a:p>
          <a:p>
            <a:r>
              <a:rPr lang="en-US" sz="2000" u="sng" dirty="0"/>
              <a:t>Assumptions</a:t>
            </a:r>
            <a:r>
              <a:rPr lang="en-US" sz="2000" dirty="0"/>
              <a:t>:</a:t>
            </a:r>
          </a:p>
          <a:p>
            <a:pPr marL="342900" indent="-342900">
              <a:buFont typeface="Arial" panose="020B0604020202020204" pitchFamily="34" charset="0"/>
              <a:buChar char="•"/>
            </a:pPr>
            <a:r>
              <a:rPr lang="en-US" sz="2000" dirty="0"/>
              <a:t>Planning for success without any margin to </a:t>
            </a:r>
            <a:r>
              <a:rPr lang="en-US" sz="2000" dirty="0" err="1"/>
              <a:t>accomodate</a:t>
            </a:r>
            <a:r>
              <a:rPr lang="en-US" sz="2000" dirty="0"/>
              <a:t> unforeseen difficulties </a:t>
            </a:r>
          </a:p>
          <a:p>
            <a:pPr marL="342900" indent="-342900">
              <a:buFont typeface="Arial" panose="020B0604020202020204" pitchFamily="34" charset="0"/>
              <a:buChar char="•"/>
            </a:pPr>
            <a:r>
              <a:rPr lang="en-US" sz="2000" dirty="0"/>
              <a:t>All intervening teams only work during normal working hours</a:t>
            </a:r>
          </a:p>
          <a:p>
            <a:pPr marL="342900" indent="-342900">
              <a:buFont typeface="Arial" panose="020B0604020202020204" pitchFamily="34" charset="0"/>
              <a:buChar char="•"/>
            </a:pPr>
            <a:r>
              <a:rPr lang="en-US" sz="2000" dirty="0"/>
              <a:t>Coactivity is avoided as during any technical stop period (TS, YETS, LS)</a:t>
            </a:r>
          </a:p>
          <a:p>
            <a:pPr marL="342900" indent="-342900">
              <a:buFont typeface="Arial" panose="020B0604020202020204" pitchFamily="34" charset="0"/>
              <a:buChar char="•"/>
            </a:pPr>
            <a:r>
              <a:rPr lang="en-US" sz="2000" dirty="0"/>
              <a:t>Spare magnet is already available in building 361</a:t>
            </a:r>
          </a:p>
          <a:p>
            <a:pPr marL="342900" indent="-342900">
              <a:buFont typeface="Arial" panose="020B0604020202020204" pitchFamily="34" charset="0"/>
              <a:buChar char="•"/>
            </a:pPr>
            <a:endParaRPr lang="en-US" sz="2000" dirty="0"/>
          </a:p>
          <a:p>
            <a:r>
              <a:rPr lang="en-US" sz="2000" u="sng" dirty="0"/>
              <a:t>Note</a:t>
            </a:r>
            <a:r>
              <a:rPr lang="en-US" sz="2000" dirty="0"/>
              <a:t>: BR.QFO11 is one of the easier magnets to replace (no RP hot spot, individual vacuum chambers, individual displacement of magnet)</a:t>
            </a:r>
          </a:p>
          <a:p>
            <a:pPr marL="342900" indent="-342900">
              <a:buFont typeface="Arial" panose="020B0604020202020204" pitchFamily="34" charset="0"/>
              <a:buChar char="•"/>
            </a:pPr>
            <a:endParaRPr lang="en-GB" sz="2000" dirty="0"/>
          </a:p>
        </p:txBody>
      </p:sp>
    </p:spTree>
    <p:extLst>
      <p:ext uri="{BB962C8B-B14F-4D97-AF65-F5344CB8AC3E}">
        <p14:creationId xmlns:p14="http://schemas.microsoft.com/office/powerpoint/2010/main" val="1346140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C14B8E-0D80-8F74-8801-993C06A551CE}"/>
              </a:ext>
            </a:extLst>
          </p:cNvPr>
          <p:cNvSpPr>
            <a:spLocks noGrp="1"/>
          </p:cNvSpPr>
          <p:nvPr>
            <p:ph type="title"/>
          </p:nvPr>
        </p:nvSpPr>
        <p:spPr>
          <a:xfrm>
            <a:off x="74104" y="136525"/>
            <a:ext cx="11376025" cy="616460"/>
          </a:xfrm>
        </p:spPr>
        <p:txBody>
          <a:bodyPr/>
          <a:lstStyle/>
          <a:p>
            <a:r>
              <a:rPr lang="en-US" dirty="0"/>
              <a:t>Preliminary planning for exchange of BR.QFO11</a:t>
            </a:r>
            <a:endParaRPr lang="en-GB" dirty="0"/>
          </a:p>
        </p:txBody>
      </p:sp>
      <p:sp>
        <p:nvSpPr>
          <p:cNvPr id="4" name="Footer Placeholder 3">
            <a:extLst>
              <a:ext uri="{FF2B5EF4-FFF2-40B4-BE49-F238E27FC236}">
                <a16:creationId xmlns:a16="http://schemas.microsoft.com/office/drawing/2014/main" id="{AFB66D0F-3474-377D-91EF-9DCF95F452EE}"/>
              </a:ext>
            </a:extLst>
          </p:cNvPr>
          <p:cNvSpPr>
            <a:spLocks noGrp="1"/>
          </p:cNvSpPr>
          <p:nvPr>
            <p:ph type="ftr" sz="quarter" idx="11"/>
          </p:nvPr>
        </p:nvSpPr>
        <p:spPr/>
        <p:txBody>
          <a:bodyPr/>
          <a:lstStyle/>
          <a:p>
            <a:pPr>
              <a:defRPr/>
            </a:pPr>
            <a:r>
              <a:rPr lang="en-US" altLang="en-FR" dirty="0"/>
              <a:t>2023-05-31</a:t>
            </a:r>
          </a:p>
        </p:txBody>
      </p:sp>
      <p:sp>
        <p:nvSpPr>
          <p:cNvPr id="5" name="Slide Number Placeholder 4">
            <a:extLst>
              <a:ext uri="{FF2B5EF4-FFF2-40B4-BE49-F238E27FC236}">
                <a16:creationId xmlns:a16="http://schemas.microsoft.com/office/drawing/2014/main" id="{3201A090-4219-6ABA-DA41-B4B742E281F2}"/>
              </a:ext>
            </a:extLst>
          </p:cNvPr>
          <p:cNvSpPr>
            <a:spLocks noGrp="1"/>
          </p:cNvSpPr>
          <p:nvPr>
            <p:ph type="sldNum" sz="quarter" idx="12"/>
          </p:nvPr>
        </p:nvSpPr>
        <p:spPr/>
        <p:txBody>
          <a:bodyPr/>
          <a:lstStyle/>
          <a:p>
            <a:pPr>
              <a:defRPr/>
            </a:pPr>
            <a:fld id="{B19FC021-3382-4A19-A24F-C610F1AD1BD6}" type="slidenum">
              <a:rPr lang="en-US" altLang="en-FR" smtClean="0"/>
              <a:pPr>
                <a:defRPr/>
              </a:pPr>
              <a:t>3</a:t>
            </a:fld>
            <a:endParaRPr lang="en-US" altLang="en-FR"/>
          </a:p>
        </p:txBody>
      </p:sp>
      <p:pic>
        <p:nvPicPr>
          <p:cNvPr id="6" name="Picture 5" descr="A screenshot of a computer&#10;&#10;Description automatically generated with low confidence">
            <a:extLst>
              <a:ext uri="{FF2B5EF4-FFF2-40B4-BE49-F238E27FC236}">
                <a16:creationId xmlns:a16="http://schemas.microsoft.com/office/drawing/2014/main" id="{E5AC39A6-F0B5-7961-D0B6-93ED37A6C3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653"/>
            <a:ext cx="12192000" cy="5060694"/>
          </a:xfrm>
          <a:prstGeom prst="rect">
            <a:avLst/>
          </a:prstGeom>
        </p:spPr>
      </p:pic>
    </p:spTree>
    <p:extLst>
      <p:ext uri="{BB962C8B-B14F-4D97-AF65-F5344CB8AC3E}">
        <p14:creationId xmlns:p14="http://schemas.microsoft.com/office/powerpoint/2010/main" val="1537312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34CECB-C017-83FD-6837-83ADD0E76C41}"/>
              </a:ext>
            </a:extLst>
          </p:cNvPr>
          <p:cNvSpPr>
            <a:spLocks noGrp="1"/>
          </p:cNvSpPr>
          <p:nvPr>
            <p:ph type="title"/>
          </p:nvPr>
        </p:nvSpPr>
        <p:spPr/>
        <p:txBody>
          <a:bodyPr/>
          <a:lstStyle/>
          <a:p>
            <a:r>
              <a:rPr lang="en-US" dirty="0"/>
              <a:t>PS Booster – overview</a:t>
            </a:r>
            <a:endParaRPr lang="en-GB" dirty="0"/>
          </a:p>
        </p:txBody>
      </p:sp>
      <p:sp>
        <p:nvSpPr>
          <p:cNvPr id="4" name="Footer Placeholder 3">
            <a:extLst>
              <a:ext uri="{FF2B5EF4-FFF2-40B4-BE49-F238E27FC236}">
                <a16:creationId xmlns:a16="http://schemas.microsoft.com/office/drawing/2014/main" id="{836F8948-7AE9-EA5C-3B11-75CA4A2DFDF5}"/>
              </a:ext>
            </a:extLst>
          </p:cNvPr>
          <p:cNvSpPr>
            <a:spLocks noGrp="1"/>
          </p:cNvSpPr>
          <p:nvPr>
            <p:ph type="ftr" sz="quarter" idx="11"/>
          </p:nvPr>
        </p:nvSpPr>
        <p:spPr/>
        <p:txBody>
          <a:bodyPr/>
          <a:lstStyle/>
          <a:p>
            <a:pPr>
              <a:defRPr/>
            </a:pPr>
            <a:r>
              <a:rPr lang="en-US" altLang="en-FR"/>
              <a:t>2022-01-26</a:t>
            </a:r>
            <a:endParaRPr lang="en-US" altLang="en-FR" dirty="0"/>
          </a:p>
        </p:txBody>
      </p:sp>
      <p:sp>
        <p:nvSpPr>
          <p:cNvPr id="5" name="Slide Number Placeholder 4">
            <a:extLst>
              <a:ext uri="{FF2B5EF4-FFF2-40B4-BE49-F238E27FC236}">
                <a16:creationId xmlns:a16="http://schemas.microsoft.com/office/drawing/2014/main" id="{17551109-58E9-BAAE-DB3A-25C4447B5BB3}"/>
              </a:ext>
            </a:extLst>
          </p:cNvPr>
          <p:cNvSpPr>
            <a:spLocks noGrp="1"/>
          </p:cNvSpPr>
          <p:nvPr>
            <p:ph type="sldNum" sz="quarter" idx="12"/>
          </p:nvPr>
        </p:nvSpPr>
        <p:spPr/>
        <p:txBody>
          <a:bodyPr/>
          <a:lstStyle/>
          <a:p>
            <a:pPr>
              <a:defRPr/>
            </a:pPr>
            <a:fld id="{B19FC021-3382-4A19-A24F-C610F1AD1BD6}" type="slidenum">
              <a:rPr lang="en-US" altLang="en-FR" smtClean="0"/>
              <a:pPr>
                <a:defRPr/>
              </a:pPr>
              <a:t>4</a:t>
            </a:fld>
            <a:endParaRPr lang="en-US" altLang="en-FR"/>
          </a:p>
        </p:txBody>
      </p:sp>
      <p:pic>
        <p:nvPicPr>
          <p:cNvPr id="7" name="Picture 6" descr="A picture containing text, map, screenshot, world&#10;&#10;Description automatically generated">
            <a:extLst>
              <a:ext uri="{FF2B5EF4-FFF2-40B4-BE49-F238E27FC236}">
                <a16:creationId xmlns:a16="http://schemas.microsoft.com/office/drawing/2014/main" id="{CF58E470-30EF-E1A0-687F-27D5FB4B4C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9772" y="974786"/>
            <a:ext cx="7248741" cy="5214458"/>
          </a:xfrm>
          <a:prstGeom prst="rect">
            <a:avLst/>
          </a:prstGeom>
        </p:spPr>
      </p:pic>
      <p:sp>
        <p:nvSpPr>
          <p:cNvPr id="8" name="TextBox 7">
            <a:extLst>
              <a:ext uri="{FF2B5EF4-FFF2-40B4-BE49-F238E27FC236}">
                <a16:creationId xmlns:a16="http://schemas.microsoft.com/office/drawing/2014/main" id="{1E163C01-FC1A-3B6B-1CB5-FA2E58BF2434}"/>
              </a:ext>
            </a:extLst>
          </p:cNvPr>
          <p:cNvSpPr txBox="1"/>
          <p:nvPr/>
        </p:nvSpPr>
        <p:spPr>
          <a:xfrm>
            <a:off x="224287" y="974786"/>
            <a:ext cx="4494362" cy="3416320"/>
          </a:xfrm>
          <a:prstGeom prst="rect">
            <a:avLst/>
          </a:prstGeom>
          <a:noFill/>
        </p:spPr>
        <p:txBody>
          <a:bodyPr wrap="square" rtlCol="0">
            <a:spAutoFit/>
          </a:bodyPr>
          <a:lstStyle/>
          <a:p>
            <a:r>
              <a:rPr lang="en-US" u="sng" dirty="0"/>
              <a:t>Complex triplet locations in sectors 14/15/16</a:t>
            </a:r>
            <a:r>
              <a:rPr lang="en-US" dirty="0"/>
              <a:t>:</a:t>
            </a:r>
          </a:p>
          <a:p>
            <a:endParaRPr lang="en-US" dirty="0"/>
          </a:p>
          <a:p>
            <a:pPr marL="285750" indent="-285750">
              <a:buFont typeface="Arial" panose="020B0604020202020204" pitchFamily="34" charset="0"/>
              <a:buChar char="•"/>
            </a:pPr>
            <a:r>
              <a:rPr lang="en-US" dirty="0"/>
              <a:t>Presence of extraction bumpers (need to be lifted together with downstream QFO)</a:t>
            </a:r>
            <a:br>
              <a:rPr lang="en-US" dirty="0"/>
            </a:br>
            <a:r>
              <a:rPr lang="en-US" dirty="0"/>
              <a:t>first experience during last YETS (QFO142)</a:t>
            </a:r>
          </a:p>
          <a:p>
            <a:pPr marL="285750" indent="-285750">
              <a:buFont typeface="Arial" panose="020B0604020202020204" pitchFamily="34" charset="0"/>
              <a:buChar char="•"/>
            </a:pPr>
            <a:r>
              <a:rPr lang="en-US" dirty="0"/>
              <a:t>Higher activation around extraction area (ring hot spot)</a:t>
            </a:r>
          </a:p>
          <a:p>
            <a:pPr marL="285750" indent="-285750">
              <a:buFont typeface="Arial" panose="020B0604020202020204" pitchFamily="34" charset="0"/>
              <a:buChar char="•"/>
            </a:pPr>
            <a:r>
              <a:rPr lang="en-US" dirty="0"/>
              <a:t>Bakeout of BE.SMH15L1 required after opening of vacuum sector BR10 (~5 days)</a:t>
            </a:r>
          </a:p>
          <a:p>
            <a:pPr marL="285750" indent="-285750">
              <a:buFont typeface="Arial" panose="020B0604020202020204" pitchFamily="34" charset="0"/>
              <a:buChar char="•"/>
            </a:pPr>
            <a:r>
              <a:rPr lang="en-US" dirty="0"/>
              <a:t>Conditioning of extraction kicker BE.KFA14L1 required after opening of vacuum sector BR30 (~2 days)</a:t>
            </a:r>
            <a:endParaRPr lang="en-GB" dirty="0"/>
          </a:p>
        </p:txBody>
      </p:sp>
    </p:spTree>
    <p:extLst>
      <p:ext uri="{BB962C8B-B14F-4D97-AF65-F5344CB8AC3E}">
        <p14:creationId xmlns:p14="http://schemas.microsoft.com/office/powerpoint/2010/main" val="1212246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7952</TotalTime>
  <Words>282</Words>
  <Application>Microsoft Office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Source Sans Pro</vt:lpstr>
      <vt:lpstr>Office Theme</vt:lpstr>
      <vt:lpstr> Planning of BR.QFO11 exchange during run 2023</vt:lpstr>
      <vt:lpstr>Context and assumptions</vt:lpstr>
      <vt:lpstr>Preliminary planning for exchange of BR.QFO11</vt:lpstr>
      <vt:lpstr>PS Booster – overview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of some activities of  last 2 weeks in images</dc:title>
  <dc:creator>Serge Di Luca</dc:creator>
  <cp:lastModifiedBy>Markus Albert</cp:lastModifiedBy>
  <cp:revision>57</cp:revision>
  <dcterms:created xsi:type="dcterms:W3CDTF">2023-01-21T16:17:12Z</dcterms:created>
  <dcterms:modified xsi:type="dcterms:W3CDTF">2023-05-31T06:43:01Z</dcterms:modified>
</cp:coreProperties>
</file>