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2E760-14B5-8AA6-04EB-2D6B340A0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6575C4-9ACC-58CE-6229-F2F64897DA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50B03-0B4C-C8DA-25D8-055685EA1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41257-3742-9545-1968-51112B08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C3B9D-3265-8252-D6DA-27FE77995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11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1EF7B-9B10-8B77-A76C-690016F81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FFE013-D771-35D4-4559-B2C8D15B10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46A852-41DA-637E-21B9-845C4D470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8B39C-A94C-3DA0-108B-39018D311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288C7-522B-D683-3E6B-904EBCD60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769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5966AC-500A-7873-2E70-CAE36B7B1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DD5A8-CA3F-21FB-810E-03562815CA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20A3F-345B-9826-0115-5740783A1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13D36-9745-8A56-7552-61A85E01B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A1337-C4CF-6DAF-F717-62150C87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79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57C37-C30B-64A2-F661-DA78F7955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215E9-BD72-A214-C6F0-EC68AEFF5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B487D-2DBB-1CD3-0330-0C7DA4E6F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0EE81-F1C7-9E50-77D7-5A54736D2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E2C0A-85B1-07CC-F37C-6CCEE3899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91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FFDA2-1409-1C34-A0B8-5F1F11413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5C96C0-2974-1EB5-2692-C46AFE7C4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4753-498C-021D-1A67-2FC9185F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DF4C6-A90F-0E24-BA1D-43BCDB2F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CFB88-B9BA-07D1-59D2-F8BA26B7F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73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65D0A-1E94-1314-52CF-22403133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F4B36-9BB3-3CFD-3B69-2A39F980CB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B47046-5866-0BFC-DE9B-0653209C65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FD9F0-D858-6304-D05A-3AE9052B7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60A77-2055-919A-542B-B41F7F43D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5652A-6B8B-B525-74FF-05A880674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5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507A-20F2-0D20-F60A-6F81E704D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2042D-3A27-F83D-F861-E61C531ED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DBB22E-004C-1AF4-42A6-79648CBB30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06CD79-ED88-D1FC-03A8-A14BE0794C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DC049-2232-0337-4228-076C7DF332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9FC3F3-DA09-0F32-A02E-3EE25CCFA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9FEB42-3E71-B682-8C92-8F8303EFC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FB9B74-C758-83EF-3323-221A11CC4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245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85819-C43A-3914-6D67-4CA97B0BB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4DCBF2-5551-18CC-FB67-68A2B3153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D4AD6-9587-F1D4-4094-1AB4BC934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6CBB3-39F7-ED9F-2F8B-833858A25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7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11E82F-D398-936A-0545-551E68FD5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1116DA-4144-E38C-351D-94B998578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12304C-CC1F-56BD-D75D-EDD8CA08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473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D8272-770E-5E3D-573C-817111135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290F3-FC31-8C1E-14C7-809C4C93C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FAAA0C-1B89-A0D0-5067-E74685CE4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ABC5F-98ED-7916-55B6-88C3D3FB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D215D-6654-D47A-4603-4229DADCF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37547-53CB-3CEA-C119-BB12B480E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201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148F1-22E5-1B58-7DD3-AA6B7D856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9A83EE-EC1D-84A3-E289-5BAEBA43BC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3D9CC3-F925-DCA5-3C66-D4733D00A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AE6021-61F1-F970-078C-45027F6C4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59B5FA-3F10-CB62-7720-2885F96B1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821BD-AEBA-22AE-F1BE-C0B35030B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54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BF90F2-A753-36B3-CC90-4AFFDDCB1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3C0CE-BAF2-3E9E-4296-D31AF293F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37B3B-D53E-3140-8403-659256249B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ADBD7-4035-44EC-B755-D49E7E60E984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50571-DC0C-A390-9220-174E9EA20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0DEAB-FC2E-EDEF-0F06-F330D9FA4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C3043-1965-4B34-A5AC-3020C6D366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61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5BB14-9556-8D8D-F15B-A41049B82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011D7E4-ABFA-D409-18A2-1EF1A78FC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42" y="3719332"/>
            <a:ext cx="6412638" cy="305877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B1D36A7-FB14-122E-5259-DA4472311258}"/>
              </a:ext>
            </a:extLst>
          </p:cNvPr>
          <p:cNvSpPr/>
          <p:nvPr/>
        </p:nvSpPr>
        <p:spPr>
          <a:xfrm>
            <a:off x="9543495" y="4527612"/>
            <a:ext cx="585926" cy="4083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9F11BCC0-0BC7-E6A8-616D-374038130B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7" r="5339" b="4548"/>
          <a:stretch/>
        </p:blipFill>
        <p:spPr>
          <a:xfrm>
            <a:off x="71022" y="79899"/>
            <a:ext cx="8185211" cy="36691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A0AB50-0DC6-E0CE-F0F0-1139EF6F48DD}"/>
              </a:ext>
            </a:extLst>
          </p:cNvPr>
          <p:cNvSpPr txBox="1"/>
          <p:nvPr/>
        </p:nvSpPr>
        <p:spPr>
          <a:xfrm>
            <a:off x="9115753" y="2150082"/>
            <a:ext cx="1396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B1H2, B2H2</a:t>
            </a:r>
            <a:br>
              <a:rPr lang="en-US" dirty="0"/>
            </a:br>
            <a:r>
              <a:rPr lang="en-US" dirty="0"/>
              <a:t>Hybrids tests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9CC78A8-D8D3-8CA4-0AAD-AE32413D5660}"/>
              </a:ext>
            </a:extLst>
          </p:cNvPr>
          <p:cNvCxnSpPr>
            <a:cxnSpLocks/>
          </p:cNvCxnSpPr>
          <p:nvPr/>
        </p:nvCxnSpPr>
        <p:spPr>
          <a:xfrm>
            <a:off x="9676660" y="2796413"/>
            <a:ext cx="159798" cy="17311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042E5D39-13A8-8406-0F03-26B49D1F327C}"/>
              </a:ext>
            </a:extLst>
          </p:cNvPr>
          <p:cNvSpPr/>
          <p:nvPr/>
        </p:nvSpPr>
        <p:spPr>
          <a:xfrm>
            <a:off x="6138909" y="4527612"/>
            <a:ext cx="585926" cy="4083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7140C73-B4DF-4C24-B475-20670BF726D5}"/>
              </a:ext>
            </a:extLst>
          </p:cNvPr>
          <p:cNvCxnSpPr>
            <a:cxnSpLocks/>
            <a:endCxn id="12" idx="7"/>
          </p:cNvCxnSpPr>
          <p:nvPr/>
        </p:nvCxnSpPr>
        <p:spPr>
          <a:xfrm flipH="1">
            <a:off x="6639028" y="2796412"/>
            <a:ext cx="2957733" cy="17910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BE0D793-6B83-7C73-4280-D88F310CE5AD}"/>
              </a:ext>
            </a:extLst>
          </p:cNvPr>
          <p:cNvCxnSpPr>
            <a:cxnSpLocks/>
          </p:cNvCxnSpPr>
          <p:nvPr/>
        </p:nvCxnSpPr>
        <p:spPr>
          <a:xfrm flipH="1" flipV="1">
            <a:off x="6639028" y="636194"/>
            <a:ext cx="2504249" cy="18463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C8396B5-C04F-0CDE-9F9F-5180E022BFFB}"/>
              </a:ext>
            </a:extLst>
          </p:cNvPr>
          <p:cNvSpPr txBox="1"/>
          <p:nvPr/>
        </p:nvSpPr>
        <p:spPr>
          <a:xfrm>
            <a:off x="1121026" y="3126293"/>
            <a:ext cx="3149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Georges Trad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E81D5F-D843-02A7-0288-2FE7151E93E8}"/>
              </a:ext>
            </a:extLst>
          </p:cNvPr>
          <p:cNvCxnSpPr>
            <a:cxnSpLocks/>
          </p:cNvCxnSpPr>
          <p:nvPr/>
        </p:nvCxnSpPr>
        <p:spPr>
          <a:xfrm>
            <a:off x="3741571" y="5149049"/>
            <a:ext cx="5055465" cy="9453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08E7DC-4B97-A883-2063-DD846A631CF5}"/>
              </a:ext>
            </a:extLst>
          </p:cNvPr>
          <p:cNvCxnSpPr>
            <a:cxnSpLocks/>
          </p:cNvCxnSpPr>
          <p:nvPr/>
        </p:nvCxnSpPr>
        <p:spPr>
          <a:xfrm flipV="1">
            <a:off x="3741571" y="2592915"/>
            <a:ext cx="2142289" cy="25561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B04305C-633F-A36B-F39C-1463C2525E10}"/>
              </a:ext>
            </a:extLst>
          </p:cNvPr>
          <p:cNvSpPr txBox="1"/>
          <p:nvPr/>
        </p:nvSpPr>
        <p:spPr>
          <a:xfrm>
            <a:off x="2384398" y="4933149"/>
            <a:ext cx="138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Pressure rise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323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875EB-21DD-30E3-5F2E-B66AECAF3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A picture containing text, screenshot, line, diagram&#10;&#10;Description automatically generated">
            <a:extLst>
              <a:ext uri="{FF2B5EF4-FFF2-40B4-BE49-F238E27FC236}">
                <a16:creationId xmlns:a16="http://schemas.microsoft.com/office/drawing/2014/main" id="{0D00F672-2428-5E79-D4AF-15780F7EB0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8" t="9272" r="5064" b="4433"/>
          <a:stretch/>
        </p:blipFill>
        <p:spPr>
          <a:xfrm>
            <a:off x="0" y="365125"/>
            <a:ext cx="5869094" cy="2847484"/>
          </a:xfrm>
          <a:prstGeom prst="rect">
            <a:avLst/>
          </a:prstGeom>
        </p:spPr>
      </p:pic>
      <p:pic>
        <p:nvPicPr>
          <p:cNvPr id="6" name="Picture 5" descr="A picture containing text, diagram, screenshot&#10;&#10;Description automatically generated">
            <a:extLst>
              <a:ext uri="{FF2B5EF4-FFF2-40B4-BE49-F238E27FC236}">
                <a16:creationId xmlns:a16="http://schemas.microsoft.com/office/drawing/2014/main" id="{D92F41EC-F32B-20C7-B708-6B15D32E2C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" t="8196" r="5054" b="4114"/>
          <a:stretch/>
        </p:blipFill>
        <p:spPr>
          <a:xfrm>
            <a:off x="5946777" y="271895"/>
            <a:ext cx="6157348" cy="30339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E248C2-5B1F-F837-4029-2C1B611A4173}"/>
              </a:ext>
            </a:extLst>
          </p:cNvPr>
          <p:cNvSpPr txBox="1"/>
          <p:nvPr/>
        </p:nvSpPr>
        <p:spPr>
          <a:xfrm>
            <a:off x="10077807" y="2806107"/>
            <a:ext cx="17997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 of Georges Trad</a:t>
            </a:r>
            <a:endParaRPr lang="en-GB" sz="1200" dirty="0"/>
          </a:p>
        </p:txBody>
      </p:sp>
      <p:pic>
        <p:nvPicPr>
          <p:cNvPr id="11" name="Picture 10" descr="A picture containing text, screenshot, number, line&#10;&#10;Description automatically generated">
            <a:extLst>
              <a:ext uri="{FF2B5EF4-FFF2-40B4-BE49-F238E27FC236}">
                <a16:creationId xmlns:a16="http://schemas.microsoft.com/office/drawing/2014/main" id="{1D6A5C05-D9D0-BB2F-D618-1E0ED4E385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432" y="3212609"/>
            <a:ext cx="4348550" cy="3508361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0780E55-53E1-2E62-E7E6-14A2A299E927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6924583" y="3684233"/>
            <a:ext cx="1697286" cy="1006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EF6EE3B-5921-9B4A-4D42-1568CC12D78C}"/>
              </a:ext>
            </a:extLst>
          </p:cNvPr>
          <p:cNvSpPr txBox="1"/>
          <p:nvPr/>
        </p:nvSpPr>
        <p:spPr>
          <a:xfrm>
            <a:off x="8621869" y="4367072"/>
            <a:ext cx="3145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scan by B2H1</a:t>
            </a:r>
            <a:br>
              <a:rPr lang="en-US" dirty="0"/>
            </a:br>
            <a:r>
              <a:rPr lang="en-US" dirty="0"/>
              <a:t>did not provoke a vacuum spike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E3C5E2-0504-83CC-E1E4-783D677E1FD0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6533140" y="4690238"/>
            <a:ext cx="2088729" cy="1060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42A4A1-F19A-5740-31E8-64AA7E0BEBE5}"/>
              </a:ext>
            </a:extLst>
          </p:cNvPr>
          <p:cNvCxnSpPr/>
          <p:nvPr/>
        </p:nvCxnSpPr>
        <p:spPr>
          <a:xfrm>
            <a:off x="7261934" y="1216241"/>
            <a:ext cx="97654" cy="701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48E6F27-1CA1-2785-A911-2AE22942A6E3}"/>
              </a:ext>
            </a:extLst>
          </p:cNvPr>
          <p:cNvCxnSpPr/>
          <p:nvPr/>
        </p:nvCxnSpPr>
        <p:spPr>
          <a:xfrm>
            <a:off x="8249979" y="1196393"/>
            <a:ext cx="97654" cy="701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3EA7DB-68DA-D472-5F5B-01DF9D0E73CC}"/>
              </a:ext>
            </a:extLst>
          </p:cNvPr>
          <p:cNvCxnSpPr/>
          <p:nvPr/>
        </p:nvCxnSpPr>
        <p:spPr>
          <a:xfrm>
            <a:off x="9185833" y="1216241"/>
            <a:ext cx="97654" cy="701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628E1F2-35B8-AA52-9973-DDD30A86D1EE}"/>
              </a:ext>
            </a:extLst>
          </p:cNvPr>
          <p:cNvCxnSpPr/>
          <p:nvPr/>
        </p:nvCxnSpPr>
        <p:spPr>
          <a:xfrm>
            <a:off x="10194832" y="1164862"/>
            <a:ext cx="97654" cy="701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82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27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Emery</dc:creator>
  <cp:lastModifiedBy>Jonathan Emery</cp:lastModifiedBy>
  <cp:revision>2</cp:revision>
  <dcterms:created xsi:type="dcterms:W3CDTF">2023-05-30T10:00:26Z</dcterms:created>
  <dcterms:modified xsi:type="dcterms:W3CDTF">2023-05-30T10:44:31Z</dcterms:modified>
</cp:coreProperties>
</file>