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6" r:id="rId2"/>
    <p:sldId id="318" r:id="rId3"/>
    <p:sldId id="28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9933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86"/>
  </p:normalViewPr>
  <p:slideViewPr>
    <p:cSldViewPr snapToGrid="0" snapToObjects="1">
      <p:cViewPr varScale="1">
        <p:scale>
          <a:sx n="64" d="100"/>
          <a:sy n="64" d="100"/>
        </p:scale>
        <p:origin x="70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22-Jun-23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22-Jun-23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22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13652"/>
            <a:ext cx="11376025" cy="1699265"/>
          </a:xfrm>
        </p:spPr>
        <p:txBody>
          <a:bodyPr/>
          <a:lstStyle/>
          <a:p>
            <a:pPr algn="ctr"/>
            <a:r>
              <a:rPr lang="en-US" dirty="0"/>
              <a:t>Cable protection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5FE0FF8-1657-1B0A-CC1E-6E739509A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48" y="331523"/>
            <a:ext cx="3995936" cy="2996952"/>
          </a:xfrm>
          <a:prstGeom prst="rect">
            <a:avLst/>
          </a:prstGeom>
        </p:spPr>
      </p:pic>
      <p:pic>
        <p:nvPicPr>
          <p:cNvPr id="18" name="Picture 17" descr="A picture containing person, cable, indoor, engineering&#10;&#10;Description automatically generated">
            <a:extLst>
              <a:ext uri="{FF2B5EF4-FFF2-40B4-BE49-F238E27FC236}">
                <a16:creationId xmlns:a16="http://schemas.microsoft.com/office/drawing/2014/main" id="{436C8AB4-8652-1DE8-D3DF-55F0AB5998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08" r="27580"/>
          <a:stretch/>
        </p:blipFill>
        <p:spPr>
          <a:xfrm>
            <a:off x="4815840" y="2996393"/>
            <a:ext cx="3152800" cy="3160566"/>
          </a:xfrm>
          <a:prstGeom prst="rect">
            <a:avLst/>
          </a:prstGeom>
        </p:spPr>
      </p:pic>
      <p:pic>
        <p:nvPicPr>
          <p:cNvPr id="20" name="Picture 19" descr="A picture containing electrical wiring, electrical supply, electronic engineering, heat-shrink tubing&#10;&#10;Description automatically generated">
            <a:extLst>
              <a:ext uri="{FF2B5EF4-FFF2-40B4-BE49-F238E27FC236}">
                <a16:creationId xmlns:a16="http://schemas.microsoft.com/office/drawing/2014/main" id="{491223CA-3435-66F3-FF78-B6434DA521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448" y="3670934"/>
            <a:ext cx="4419600" cy="2486025"/>
          </a:xfrm>
          <a:prstGeom prst="rect">
            <a:avLst/>
          </a:prstGeom>
        </p:spPr>
      </p:pic>
      <p:pic>
        <p:nvPicPr>
          <p:cNvPr id="22" name="Picture 21" descr="A picture containing electrical wiring, heat-shrink tubing, electronic engineering, cable&#10;&#10;Description automatically generated">
            <a:extLst>
              <a:ext uri="{FF2B5EF4-FFF2-40B4-BE49-F238E27FC236}">
                <a16:creationId xmlns:a16="http://schemas.microsoft.com/office/drawing/2014/main" id="{7AE031DC-07D4-F2F0-07F9-28A178000C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895" y="331523"/>
            <a:ext cx="4679545" cy="2632244"/>
          </a:xfrm>
          <a:prstGeom prst="rect">
            <a:avLst/>
          </a:prstGeom>
        </p:spPr>
      </p:pic>
      <p:sp>
        <p:nvSpPr>
          <p:cNvPr id="25" name="Content Placeholder 6">
            <a:extLst>
              <a:ext uri="{FF2B5EF4-FFF2-40B4-BE49-F238E27FC236}">
                <a16:creationId xmlns:a16="http://schemas.microsoft.com/office/drawing/2014/main" id="{38CDDD4F-79DF-FB5E-1904-E393C2EC1D82}"/>
              </a:ext>
            </a:extLst>
          </p:cNvPr>
          <p:cNvSpPr txBox="1">
            <a:spLocks/>
          </p:cNvSpPr>
          <p:nvPr/>
        </p:nvSpPr>
        <p:spPr bwMode="auto">
          <a:xfrm>
            <a:off x="9418319" y="382323"/>
            <a:ext cx="2514233" cy="2490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b="1" i="1" kern="0" dirty="0"/>
              <a:t>Some installations are 60+ years old</a:t>
            </a:r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b="1" i="1" kern="0" dirty="0"/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b="1" i="1" kern="0" dirty="0"/>
              <a:t>Cables as old as the installations</a:t>
            </a:r>
          </a:p>
        </p:txBody>
      </p:sp>
      <p:sp>
        <p:nvSpPr>
          <p:cNvPr id="26" name="Content Placeholder 6">
            <a:extLst>
              <a:ext uri="{FF2B5EF4-FFF2-40B4-BE49-F238E27FC236}">
                <a16:creationId xmlns:a16="http://schemas.microsoft.com/office/drawing/2014/main" id="{1AFEA0A0-8B01-F208-B2E6-E93769951B8D}"/>
              </a:ext>
            </a:extLst>
          </p:cNvPr>
          <p:cNvSpPr txBox="1">
            <a:spLocks/>
          </p:cNvSpPr>
          <p:nvPr/>
        </p:nvSpPr>
        <p:spPr bwMode="auto">
          <a:xfrm>
            <a:off x="8313602" y="3228170"/>
            <a:ext cx="3618950" cy="2928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b="1" i="1" kern="0" dirty="0"/>
              <a:t>Ongoing projects to removed obsolete cables</a:t>
            </a:r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b="1" i="1" kern="0" dirty="0"/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b="1" i="1" kern="0" dirty="0"/>
              <a:t>Not all the cables are removed in one go</a:t>
            </a:r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b="1" i="1" kern="0" dirty="0"/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b="1" i="1" kern="0" dirty="0"/>
              <a:t>Not all the cable length is removed in the same campaign</a:t>
            </a:r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b="1" i="1" kern="0" dirty="0"/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b="1" i="1" kern="0" dirty="0"/>
              <a:t>Before starting removing a VAT (Absence of Tension Verification) must be performed individually on each cable</a:t>
            </a:r>
          </a:p>
        </p:txBody>
      </p:sp>
    </p:spTree>
    <p:extLst>
      <p:ext uri="{BB962C8B-B14F-4D97-AF65-F5344CB8AC3E}">
        <p14:creationId xmlns:p14="http://schemas.microsoft.com/office/powerpoint/2010/main" val="1558154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2072</TotalTime>
  <Words>60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Source Sans Pro</vt:lpstr>
      <vt:lpstr>Office Theme</vt:lpstr>
      <vt:lpstr>Cable protection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YETS2022-2023 Feedback and lessons learned</dc:title>
  <dc:creator>Fernando Baltasar Dos Santos Pedrosa</dc:creator>
  <cp:lastModifiedBy>Fernando Baltasar Dos Santos Pedrosa</cp:lastModifiedBy>
  <cp:revision>186</cp:revision>
  <dcterms:created xsi:type="dcterms:W3CDTF">2023-06-08T09:20:09Z</dcterms:created>
  <dcterms:modified xsi:type="dcterms:W3CDTF">2023-06-22T10:17:50Z</dcterms:modified>
</cp:coreProperties>
</file>