
<file path=[Content_Types].xml><?xml version="1.0" encoding="utf-8"?>
<Types xmlns="http://schemas.openxmlformats.org/package/2006/content-types">
  <Default Extension="AVI" ContentType="video/x-msvideo"/>
  <Default Extension="HEIC" ContentType="image/heic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5"/>
  </p:notesMasterIdLst>
  <p:sldIdLst>
    <p:sldId id="1170" r:id="rId3"/>
    <p:sldId id="1216" r:id="rId4"/>
    <p:sldId id="1217" r:id="rId5"/>
    <p:sldId id="1218" r:id="rId6"/>
    <p:sldId id="1220" r:id="rId7"/>
    <p:sldId id="1211" r:id="rId8"/>
    <p:sldId id="1215" r:id="rId9"/>
    <p:sldId id="1214" r:id="rId10"/>
    <p:sldId id="1219" r:id="rId11"/>
    <p:sldId id="1213" r:id="rId12"/>
    <p:sldId id="1212" r:id="rId13"/>
    <p:sldId id="121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77" d="100"/>
          <a:sy n="77" d="100"/>
        </p:scale>
        <p:origin x="1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FD258-CF68-4FFC-82E4-B2514CBD5A15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33752-9CFD-40A5-B290-03B4C80AF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88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AA3A9-2B3B-6B3A-20EC-68A1B27D3B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89BF9-4846-BFC9-924D-5875D5D3F6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F69A92-3B0A-5AE2-1C2C-0291EEE90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77E972-8C34-8A13-7912-3B3D18C91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A. Alonso (WP8), 2205/2023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DB749-6787-1F1A-1720-45580E40E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C26A5-95CD-48C1-81C4-83CADA75013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571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EC47B-F68A-96C3-6BC1-1F172AF55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B083CB-B1F1-CAC2-3B7C-EACD9E20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C3E339-CC02-1B1A-39AE-D86A2C200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9D1DE-293D-84AF-66B1-AB4C29BAD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A. Alonso (WP8), 2205/2023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98B7AB-DECA-0581-F40D-1FF6B8C05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C26A5-95CD-48C1-81C4-83CADA75013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8735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0A0635-F527-B5AF-6516-A5257F2493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8D80BF-A611-BCA2-7B19-DA7070DDC3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B3900-0276-3A53-2037-15EF20510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7B0D5-2419-8FAB-AA56-2CF150976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A. Alonso (WP8), 2205/2023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3C8262-2470-07BB-62B4-E0B71D86C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C26A5-95CD-48C1-81C4-83CADA75013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6514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A. Alonso (WP8), 2205/2023</a:t>
            </a:r>
            <a:endParaRPr lang="en-GB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2442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A. Alonso (WP8), 2205/2023</a:t>
            </a:r>
            <a:endParaRPr lang="en-GB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9329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A. Alonso (WP8), 2205/2023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1702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A. Alonso (WP8), 2205/2023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50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A. Alonso (WP8), 2205/2023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75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/>
              <a:t>A. Alonso (WP8), 2205/2023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6359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/>
              <a:t>A. Alonso (WP8), 2205/2023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10684171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r>
              <a:rPr lang="en-GB" noProof="0"/>
              <a:t>A. Alonso (WP8), 2205/2023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05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94D28-2378-6F3E-FAC0-AEE8A93B8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99B4F-4E36-0BDD-8DDD-534639531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F09B08-3D6F-E90F-2EDF-A387C65A3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D0B16-C6EF-4C9F-30EC-243FA6F9D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A. Alonso (WP8), 2205/2023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2858D-4E00-4FF4-3A9A-710715F5D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C26A5-95CD-48C1-81C4-83CADA75013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9330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BE7A1-58C7-69D8-177F-6862947DD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93CAD-66AB-CBE0-E6AC-8B92E003C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D1D27-A354-95B5-7E7F-4E0F21A70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FAEA6-ADC9-429C-C904-34A15F630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A. Alonso (WP8), 2205/2023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EEC40-B3B2-9172-4C4A-58D67D188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C26A5-95CD-48C1-81C4-83CADA75013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6587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20743-02AB-5AE1-6CB4-A94E9DA0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F3082-6474-4C1F-12CF-57D3E7BA13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70DC5-B39B-C229-7BB7-F75791E12C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387D7A-965A-A355-2D1A-13E3CB95A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C1C403-9417-A505-1771-725500C28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A. Alonso (WP8), 2205/2023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71C1EB-8E95-C0CB-366D-5FC1AE56B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C26A5-95CD-48C1-81C4-83CADA75013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9716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AAB8A-3A9B-68FB-8360-8712FDF2B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2BAF7-C06F-ED99-C34F-CAA95E12E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4ED621-3D39-315C-A9C1-46B586E21E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FD0F0D-2358-B83B-F138-060FBC0A86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7D76A2-9B1C-156A-2BB6-4A245AD840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A782AC-334B-3BA6-177F-E488ED6FF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9CC42A-8911-A8F5-6C38-0CB0D9022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A. Alonso (WP8), 2205/2023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9D507E-8C29-1A31-77AC-AF3505F6A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C26A5-95CD-48C1-81C4-83CADA75013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4409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99FF9-369B-DB7B-CBB6-63E5A0970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DD6A30-FD19-DE81-10AA-AC98BBBE1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F945B9-F81D-95F6-F958-210EDA148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A. Alonso (WP8), 2205/2023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AA1636-F1BE-177C-934D-6B3F9110D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C26A5-95CD-48C1-81C4-83CADA75013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5528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305F62-65C9-A1A9-DB87-0E968273E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0ABEEC-7EBE-FAAC-D090-42910724E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A. Alonso (WP8), 2205/2023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743642-B7A9-A0BD-5A2A-0FBDB59BA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C26A5-95CD-48C1-81C4-83CADA75013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1081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DDD3D-E9E9-EE69-70EE-38041ACC8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ECE35F-48F9-AF03-BF51-59C257DB7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7DE3D2-29C5-98FA-61F8-DE921B78A7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6A4143-F8E9-E49F-23CA-576CCCA8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550C74-B3E7-7CB1-F29B-E76535833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A. Alonso (WP8), 2205/2023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54A07-7E30-4FE2-D90A-05A72342A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C26A5-95CD-48C1-81C4-83CADA75013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134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A1D90-1FF3-670A-34FB-A163F07B4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5D9837-E320-D804-E120-3D904037C1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18BA54-4841-1E46-BA2D-E6B336362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D976DF-0490-CC5C-7197-F900F3DE1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2D125-ABF9-F08C-F81F-95180A4F9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A. Alonso (WP8), 2205/2023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E002D3-1E1B-0641-0ED3-057F6509C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C26A5-95CD-48C1-81C4-83CADA75013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6251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91054-8CD2-3A43-68DC-F7D2867E5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927AD-16ED-AB2B-C382-7B2CCFD01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A93AC-9D51-9A1F-6031-8EAF7EE4C3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CD08E-4CC5-433F-D622-52BA936D35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A. Alonso (WP8), 2205/2023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1442C0-D8A9-FBB1-D637-7EF52E4EC6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C26A5-95CD-48C1-81C4-83CADA75013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163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/>
              <a:t>A. Alonso (WP8), 2205/2023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809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hf sldNum="0" hdr="0" ftr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HEIC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g"/><Relationship Id="rId7" Type="http://schemas.openxmlformats.org/officeDocument/2006/relationships/image" Target="../media/image24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Relationship Id="rId9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F247217-FD9D-4C26-B10C-3587E40503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0" y="2564904"/>
            <a:ext cx="9600000" cy="1184811"/>
          </a:xfrm>
        </p:spPr>
        <p:txBody>
          <a:bodyPr/>
          <a:lstStyle/>
          <a:p>
            <a:r>
              <a:rPr lang="en-GB" dirty="0"/>
              <a:t>ATLAS CMS ALLIGNEMENT</a:t>
            </a:r>
            <a:br>
              <a:rPr lang="en-GB" dirty="0"/>
            </a:b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DB3E3CB-C13B-4B05-B80E-9094F06787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214353"/>
            <a:ext cx="8640000" cy="438296"/>
          </a:xfrm>
        </p:spPr>
        <p:txBody>
          <a:bodyPr/>
          <a:lstStyle/>
          <a:p>
            <a:r>
              <a:rPr lang="en-GB" dirty="0"/>
              <a:t>A. Alonso / WP8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9734F9-B994-02F8-5075-0730DB3FBCC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09/05/2023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3683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BFE42-1C43-7380-0163-12C248BF5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Content Placeholder 5" descr="A picture containing steel, engineering, metal, pipe&#10;&#10;Description automatically generated">
            <a:extLst>
              <a:ext uri="{FF2B5EF4-FFF2-40B4-BE49-F238E27FC236}">
                <a16:creationId xmlns:a16="http://schemas.microsoft.com/office/drawing/2014/main" id="{47DA324D-7071-4612-4635-218D537F78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917" y="1219200"/>
            <a:ext cx="2760166" cy="4906963"/>
          </a:xfrm>
        </p:spPr>
      </p:pic>
      <p:pic>
        <p:nvPicPr>
          <p:cNvPr id="8" name="Picture 7" descr="A person standing on a blue railing&#10;&#10;Description automatically generated with low confidence">
            <a:extLst>
              <a:ext uri="{FF2B5EF4-FFF2-40B4-BE49-F238E27FC236}">
                <a16:creationId xmlns:a16="http://schemas.microsoft.com/office/drawing/2014/main" id="{A8CFF3A3-B361-9FA9-5DE7-5F8920A9FC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A picture containing clothing, person, indoor, technician&#10;&#10;Description automatically generated">
            <a:extLst>
              <a:ext uri="{FF2B5EF4-FFF2-40B4-BE49-F238E27FC236}">
                <a16:creationId xmlns:a16="http://schemas.microsoft.com/office/drawing/2014/main" id="{AF3932A0-3DC7-52AB-5635-6A00AD967D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75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66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0B10D12185034">
            <a:hlinkClick r:id="" action="ppaction://media"/>
            <a:extLst>
              <a:ext uri="{FF2B5EF4-FFF2-40B4-BE49-F238E27FC236}">
                <a16:creationId xmlns:a16="http://schemas.microsoft.com/office/drawing/2014/main" id="{BECB8892-B689-ADDD-6523-67F59B7B07C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9953" y="0"/>
            <a:ext cx="9103014" cy="6827813"/>
          </a:xfrm>
        </p:spPr>
      </p:pic>
    </p:spTree>
    <p:extLst>
      <p:ext uri="{BB962C8B-B14F-4D97-AF65-F5344CB8AC3E}">
        <p14:creationId xmlns:p14="http://schemas.microsoft.com/office/powerpoint/2010/main" val="108118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5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indoor, cylinder, wall, floor&#10;&#10;Description automatically generated">
            <a:extLst>
              <a:ext uri="{FF2B5EF4-FFF2-40B4-BE49-F238E27FC236}">
                <a16:creationId xmlns:a16="http://schemas.microsoft.com/office/drawing/2014/main" id="{8A66CB9D-3E30-F9F5-1345-5770A323B2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691" y="1219200"/>
            <a:ext cx="6542617" cy="4906963"/>
          </a:xfrm>
        </p:spPr>
      </p:pic>
      <p:pic>
        <p:nvPicPr>
          <p:cNvPr id="8" name="Picture 7" descr="A group of black and white objects&#10;&#10;Description automatically generated with low confidence">
            <a:extLst>
              <a:ext uri="{FF2B5EF4-FFF2-40B4-BE49-F238E27FC236}">
                <a16:creationId xmlns:a16="http://schemas.microsoft.com/office/drawing/2014/main" id="{7C4A77C5-CEB5-F4D8-78C0-EA731D5C8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10" name="Picture 9" descr="A group of black and white objects on a white surface&#10;&#10;Description automatically generated with low confidence">
            <a:extLst>
              <a:ext uri="{FF2B5EF4-FFF2-40B4-BE49-F238E27FC236}">
                <a16:creationId xmlns:a16="http://schemas.microsoft.com/office/drawing/2014/main" id="{87C05B3F-42CE-D393-0974-F87A299DF1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12" name="Picture 11" descr="A picture containing indoor, wall, cable, floor&#10;&#10;Description automatically generated">
            <a:extLst>
              <a:ext uri="{FF2B5EF4-FFF2-40B4-BE49-F238E27FC236}">
                <a16:creationId xmlns:a16="http://schemas.microsoft.com/office/drawing/2014/main" id="{7263A19E-B9CA-0D84-341A-7866C545C8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14" name="Picture 13" descr="A picture containing indoor, cable, LEGO&#10;&#10;Description automatically generated">
            <a:extLst>
              <a:ext uri="{FF2B5EF4-FFF2-40B4-BE49-F238E27FC236}">
                <a16:creationId xmlns:a16="http://schemas.microsoft.com/office/drawing/2014/main" id="{1848B807-9E14-83D0-4257-58EB60DBAA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16" name="Picture 15" descr="A picture containing LEGO, toy, indoor&#10;&#10;Description automatically generated">
            <a:extLst>
              <a:ext uri="{FF2B5EF4-FFF2-40B4-BE49-F238E27FC236}">
                <a16:creationId xmlns:a16="http://schemas.microsoft.com/office/drawing/2014/main" id="{9F1C940F-7A39-3146-7469-229EFCA747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18" name="Picture 17" descr="A group of black and white objects&#10;&#10;Description automatically generated with low confidence">
            <a:extLst>
              <a:ext uri="{FF2B5EF4-FFF2-40B4-BE49-F238E27FC236}">
                <a16:creationId xmlns:a16="http://schemas.microsoft.com/office/drawing/2014/main" id="{9A50FF00-293C-D827-A91A-65DAD42F63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20" name="Picture 19" descr="A picture containing office supplies, indoor, cylinder, needle&#10;&#10;Description automatically generated">
            <a:extLst>
              <a:ext uri="{FF2B5EF4-FFF2-40B4-BE49-F238E27FC236}">
                <a16:creationId xmlns:a16="http://schemas.microsoft.com/office/drawing/2014/main" id="{CFA4DD0D-D325-EADA-AEC1-5D371E14159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05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F79AE-DBCE-EFF1-AB34-0349F177C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HL-WP8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CFAAF-96E2-6D45-47D0-55C542581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Collider</a:t>
            </a:r>
            <a:r>
              <a:rPr lang="es-ES" dirty="0"/>
              <a:t> </a:t>
            </a:r>
            <a:r>
              <a:rPr lang="es-ES" dirty="0" err="1"/>
              <a:t>experiment</a:t>
            </a:r>
            <a:r>
              <a:rPr lang="es-ES" dirty="0"/>
              <a:t> interface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910371-C80A-11E3-5906-4B4E4FB94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773" y="2777811"/>
            <a:ext cx="5622758" cy="31273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C7D6EA-7159-F63D-502C-06A2626D4F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779" b="8107"/>
          <a:stretch/>
        </p:blipFill>
        <p:spPr>
          <a:xfrm>
            <a:off x="816001" y="1933247"/>
            <a:ext cx="10314742" cy="427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85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E247C-5F6B-3454-E715-C0F99C985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B77EBD-D049-41B0-2C7F-3FEF6895CE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478" b="6024"/>
          <a:stretch/>
        </p:blipFill>
        <p:spPr>
          <a:xfrm>
            <a:off x="0" y="-1"/>
            <a:ext cx="11969750" cy="650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175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5C494-7D8C-7257-61ED-21C0E45B6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8C9CCE-1C0A-7967-BF36-DCF2AE02B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B43E48-4D7D-65D3-4B5E-106666617B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576"/>
          <a:stretch/>
        </p:blipFill>
        <p:spPr>
          <a:xfrm>
            <a:off x="14617" y="0"/>
            <a:ext cx="12162765" cy="592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000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28C1406-2D37-CF2E-BF42-735EB2DF8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536" y="738450"/>
            <a:ext cx="9030617" cy="504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963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steel, industry, engineering, pipe&#10;&#10;Description automatically generated">
            <a:extLst>
              <a:ext uri="{FF2B5EF4-FFF2-40B4-BE49-F238E27FC236}">
                <a16:creationId xmlns:a16="http://schemas.microsoft.com/office/drawing/2014/main" id="{33AC870B-83B8-9A6C-E9AE-E14AC9B780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535" y="3228000"/>
            <a:ext cx="4443200" cy="3332400"/>
          </a:xfrm>
        </p:spPr>
      </p:pic>
      <p:pic>
        <p:nvPicPr>
          <p:cNvPr id="8" name="Picture 7" descr="A large blue cylinder in a factory&#10;&#10;Description automatically generated with low confidence">
            <a:extLst>
              <a:ext uri="{FF2B5EF4-FFF2-40B4-BE49-F238E27FC236}">
                <a16:creationId xmlns:a16="http://schemas.microsoft.com/office/drawing/2014/main" id="{EC147014-F5E7-087D-76A1-E7C26C58D5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113" y="0"/>
            <a:ext cx="4064000" cy="3048000"/>
          </a:xfrm>
          <a:prstGeom prst="rect">
            <a:avLst/>
          </a:prstGeom>
        </p:spPr>
      </p:pic>
      <p:pic>
        <p:nvPicPr>
          <p:cNvPr id="10" name="Picture 9" descr="A picture containing steel, engineering, pipe, industry&#10;&#10;Description automatically generated">
            <a:extLst>
              <a:ext uri="{FF2B5EF4-FFF2-40B4-BE49-F238E27FC236}">
                <a16:creationId xmlns:a16="http://schemas.microsoft.com/office/drawing/2014/main" id="{82859644-EF84-FDF1-CD50-434BC274DE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720" y="0"/>
            <a:ext cx="65024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486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12F68-D479-B71F-7AEC-062245C2C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CD91E-2437-DF84-5964-3FA30DFC86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74B56D-1043-2AEF-CEF5-A0182B295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8358" y="1808"/>
            <a:ext cx="6187823" cy="685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22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3196B-386F-2C0C-B516-D0F96E8A8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BA16BE-B6E5-243A-E540-E4E233A075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429" y="74815"/>
            <a:ext cx="8389620" cy="6858000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A1DC75-B5B7-884D-23F7-14A53AAC2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3737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5BC6B-629D-3F6D-446D-EF22277CA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170E7-BD61-6C14-0EDF-A720B1AB77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A01AB424-9B42-0BF4-8E93-272FAB4AA1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469" y="-15952"/>
            <a:ext cx="9759142" cy="687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18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14</Words>
  <Application>Microsoft Office PowerPoint</Application>
  <PresentationFormat>Widescreen</PresentationFormat>
  <Paragraphs>5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Thème Office</vt:lpstr>
      <vt:lpstr>ATLAS CMS ALLIGNEMENT </vt:lpstr>
      <vt:lpstr>HL-WP8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TAXN – Jacks overview heights HL-LHC WP15 Integration meeting 23/06/23 </dc:title>
  <dc:creator>Antonio Alonso</dc:creator>
  <cp:lastModifiedBy>Antonio Alonso</cp:lastModifiedBy>
  <cp:revision>4</cp:revision>
  <dcterms:created xsi:type="dcterms:W3CDTF">2023-06-22T09:42:43Z</dcterms:created>
  <dcterms:modified xsi:type="dcterms:W3CDTF">2023-06-22T10:16:22Z</dcterms:modified>
</cp:coreProperties>
</file>