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9" r:id="rId3"/>
    <p:sldId id="281" r:id="rId4"/>
    <p:sldId id="297" r:id="rId5"/>
    <p:sldId id="374" r:id="rId6"/>
    <p:sldId id="375" r:id="rId7"/>
    <p:sldId id="376" r:id="rId8"/>
    <p:sldId id="377" r:id="rId9"/>
    <p:sldId id="378" r:id="rId10"/>
    <p:sldId id="379" r:id="rId11"/>
    <p:sldId id="373" r:id="rId1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990025-2E18-C3F2-30DB-5B2619EA0610}" name="limabial" initials="li" userId="f+HeqWDT0ZWiuKFGFMROU1w1ot5dwqbAgAPVHpgT1QE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378C"/>
    <a:srgbClr val="E60032"/>
    <a:srgbClr val="87B918"/>
    <a:srgbClr val="F59600"/>
    <a:srgbClr val="00879A"/>
    <a:srgbClr val="87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A0230B-90FF-47B6-9D02-EDD0180D8E56}" v="307" dt="2022-06-08T13:44:00.044"/>
    <p1510:client id="{35B1DA87-D611-4E10-BC93-0D7CFE04B929}" v="97" dt="2022-06-10T14:19:54.682"/>
    <p1510:client id="{CA449EBD-6930-45B8-BBD9-0B4A440BBAA7}" v="66" dt="2022-06-22T20:54:53.720"/>
    <p1510:client id="{DD828CC4-AAC0-4F16-B00E-C3126B3E23CD}" v="242" dt="2022-06-22T13:15:40.2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25"/>
    <p:restoredTop sz="79218"/>
  </p:normalViewPr>
  <p:slideViewPr>
    <p:cSldViewPr snapToGrid="0" snapToObjects="1">
      <p:cViewPr varScale="1">
        <p:scale>
          <a:sx n="95" d="100"/>
          <a:sy n="95" d="100"/>
        </p:scale>
        <p:origin x="792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mabial" userId="f+HeqWDT0ZWiuKFGFMROU1w1ot5dwqbAgAPVHpgT1QE=" providerId="None" clId="Web-{35B1DA87-D611-4E10-BC93-0D7CFE04B929}"/>
    <pc:docChg chg="delSld modSld">
      <pc:chgData name="limabial" userId="f+HeqWDT0ZWiuKFGFMROU1w1ot5dwqbAgAPVHpgT1QE=" providerId="None" clId="Web-{35B1DA87-D611-4E10-BC93-0D7CFE04B929}" dt="2022-06-10T14:19:54.682" v="100" actId="1076"/>
      <pc:docMkLst>
        <pc:docMk/>
      </pc:docMkLst>
      <pc:sldChg chg="modSp">
        <pc:chgData name="limabial" userId="f+HeqWDT0ZWiuKFGFMROU1w1ot5dwqbAgAPVHpgT1QE=" providerId="None" clId="Web-{35B1DA87-D611-4E10-BC93-0D7CFE04B929}" dt="2022-06-10T14:02:13.121" v="50" actId="20577"/>
        <pc:sldMkLst>
          <pc:docMk/>
          <pc:sldMk cId="4045263200" sldId="291"/>
        </pc:sldMkLst>
        <pc:spChg chg="mod">
          <ac:chgData name="limabial" userId="f+HeqWDT0ZWiuKFGFMROU1w1ot5dwqbAgAPVHpgT1QE=" providerId="None" clId="Web-{35B1DA87-D611-4E10-BC93-0D7CFE04B929}" dt="2022-06-10T14:02:13.121" v="50" actId="20577"/>
          <ac:spMkLst>
            <pc:docMk/>
            <pc:sldMk cId="4045263200" sldId="291"/>
            <ac:spMk id="13" creationId="{4F5621C2-69C4-4FBE-9FFC-162560984F11}"/>
          </ac:spMkLst>
        </pc:spChg>
      </pc:sldChg>
      <pc:sldChg chg="modSp">
        <pc:chgData name="limabial" userId="f+HeqWDT0ZWiuKFGFMROU1w1ot5dwqbAgAPVHpgT1QE=" providerId="None" clId="Web-{35B1DA87-D611-4E10-BC93-0D7CFE04B929}" dt="2022-06-10T14:19:54.682" v="100" actId="1076"/>
        <pc:sldMkLst>
          <pc:docMk/>
          <pc:sldMk cId="2533958205" sldId="299"/>
        </pc:sldMkLst>
        <pc:spChg chg="mod">
          <ac:chgData name="limabial" userId="f+HeqWDT0ZWiuKFGFMROU1w1ot5dwqbAgAPVHpgT1QE=" providerId="None" clId="Web-{35B1DA87-D611-4E10-BC93-0D7CFE04B929}" dt="2022-06-10T14:19:54.682" v="100" actId="1076"/>
          <ac:spMkLst>
            <pc:docMk/>
            <pc:sldMk cId="2533958205" sldId="299"/>
            <ac:spMk id="6" creationId="{2D404A74-2B3A-BF44-BF53-15D050235140}"/>
          </ac:spMkLst>
        </pc:spChg>
      </pc:sldChg>
      <pc:sldChg chg="modSp">
        <pc:chgData name="limabial" userId="f+HeqWDT0ZWiuKFGFMROU1w1ot5dwqbAgAPVHpgT1QE=" providerId="None" clId="Web-{35B1DA87-D611-4E10-BC93-0D7CFE04B929}" dt="2022-06-10T13:52:28.512" v="36" actId="20577"/>
        <pc:sldMkLst>
          <pc:docMk/>
          <pc:sldMk cId="1967135324" sldId="324"/>
        </pc:sldMkLst>
        <pc:spChg chg="mod">
          <ac:chgData name="limabial" userId="f+HeqWDT0ZWiuKFGFMROU1w1ot5dwqbAgAPVHpgT1QE=" providerId="None" clId="Web-{35B1DA87-D611-4E10-BC93-0D7CFE04B929}" dt="2022-06-10T13:52:28.512" v="36" actId="20577"/>
          <ac:spMkLst>
            <pc:docMk/>
            <pc:sldMk cId="1967135324" sldId="324"/>
            <ac:spMk id="4" creationId="{6A2DF4E1-4A55-034A-9A4E-CEF9844A1FD4}"/>
          </ac:spMkLst>
        </pc:spChg>
      </pc:sldChg>
      <pc:sldChg chg="modSp">
        <pc:chgData name="limabial" userId="f+HeqWDT0ZWiuKFGFMROU1w1ot5dwqbAgAPVHpgT1QE=" providerId="None" clId="Web-{35B1DA87-D611-4E10-BC93-0D7CFE04B929}" dt="2022-06-10T13:51:58.870" v="25" actId="20577"/>
        <pc:sldMkLst>
          <pc:docMk/>
          <pc:sldMk cId="256291431" sldId="326"/>
        </pc:sldMkLst>
        <pc:spChg chg="mod">
          <ac:chgData name="limabial" userId="f+HeqWDT0ZWiuKFGFMROU1w1ot5dwqbAgAPVHpgT1QE=" providerId="None" clId="Web-{35B1DA87-D611-4E10-BC93-0D7CFE04B929}" dt="2022-06-10T13:51:58.870" v="25" actId="20577"/>
          <ac:spMkLst>
            <pc:docMk/>
            <pc:sldMk cId="256291431" sldId="326"/>
            <ac:spMk id="4" creationId="{6A2DF4E1-4A55-034A-9A4E-CEF9844A1FD4}"/>
          </ac:spMkLst>
        </pc:spChg>
      </pc:sldChg>
      <pc:sldChg chg="modSp">
        <pc:chgData name="limabial" userId="f+HeqWDT0ZWiuKFGFMROU1w1ot5dwqbAgAPVHpgT1QE=" providerId="None" clId="Web-{35B1DA87-D611-4E10-BC93-0D7CFE04B929}" dt="2022-06-10T13:51:27.963" v="20" actId="20577"/>
        <pc:sldMkLst>
          <pc:docMk/>
          <pc:sldMk cId="1080323176" sldId="329"/>
        </pc:sldMkLst>
        <pc:spChg chg="mod">
          <ac:chgData name="limabial" userId="f+HeqWDT0ZWiuKFGFMROU1w1ot5dwqbAgAPVHpgT1QE=" providerId="None" clId="Web-{35B1DA87-D611-4E10-BC93-0D7CFE04B929}" dt="2022-06-10T13:51:27.963" v="20" actId="20577"/>
          <ac:spMkLst>
            <pc:docMk/>
            <pc:sldMk cId="1080323176" sldId="329"/>
            <ac:spMk id="3" creationId="{3A6467CB-9A1A-A245-8C04-BD43BDCFF0A6}"/>
          </ac:spMkLst>
        </pc:spChg>
      </pc:sldChg>
      <pc:sldChg chg="del">
        <pc:chgData name="limabial" userId="f+HeqWDT0ZWiuKFGFMROU1w1ot5dwqbAgAPVHpgT1QE=" providerId="None" clId="Web-{35B1DA87-D611-4E10-BC93-0D7CFE04B929}" dt="2022-06-10T13:55:20.641" v="37"/>
        <pc:sldMkLst>
          <pc:docMk/>
          <pc:sldMk cId="808037846" sldId="360"/>
        </pc:sldMkLst>
      </pc:sldChg>
      <pc:sldChg chg="modSp">
        <pc:chgData name="limabial" userId="f+HeqWDT0ZWiuKFGFMROU1w1ot5dwqbAgAPVHpgT1QE=" providerId="None" clId="Web-{35B1DA87-D611-4E10-BC93-0D7CFE04B929}" dt="2022-06-10T13:56:32.456" v="49" actId="20577"/>
        <pc:sldMkLst>
          <pc:docMk/>
          <pc:sldMk cId="1220629903" sldId="371"/>
        </pc:sldMkLst>
        <pc:spChg chg="mod">
          <ac:chgData name="limabial" userId="f+HeqWDT0ZWiuKFGFMROU1w1ot5dwqbAgAPVHpgT1QE=" providerId="None" clId="Web-{35B1DA87-D611-4E10-BC93-0D7CFE04B929}" dt="2022-06-10T13:56:32.456" v="49" actId="20577"/>
          <ac:spMkLst>
            <pc:docMk/>
            <pc:sldMk cId="1220629903" sldId="371"/>
            <ac:spMk id="3" creationId="{D973FA53-F1CD-104F-81F5-3D07BF15FCC8}"/>
          </ac:spMkLst>
        </pc:spChg>
      </pc:sldChg>
    </pc:docChg>
  </pc:docChgLst>
  <pc:docChgLst>
    <pc:chgData name="claudiam" userId="QcOMsd8QgDENPC0GHgKlxO9Vl8Mq7mjGyKJd5y98brw=" providerId="None" clId="Web-{CA449EBD-6930-45B8-BBD9-0B4A440BBAA7}"/>
    <pc:docChg chg="modSld">
      <pc:chgData name="claudiam" userId="QcOMsd8QgDENPC0GHgKlxO9Vl8Mq7mjGyKJd5y98brw=" providerId="None" clId="Web-{CA449EBD-6930-45B8-BBD9-0B4A440BBAA7}" dt="2022-06-22T19:42:56.213" v="9"/>
      <pc:docMkLst>
        <pc:docMk/>
      </pc:docMkLst>
      <pc:sldChg chg="modNotes">
        <pc:chgData name="claudiam" userId="QcOMsd8QgDENPC0GHgKlxO9Vl8Mq7mjGyKJd5y98brw=" providerId="None" clId="Web-{CA449EBD-6930-45B8-BBD9-0B4A440BBAA7}" dt="2022-06-22T19:42:56.213" v="9"/>
        <pc:sldMkLst>
          <pc:docMk/>
          <pc:sldMk cId="1487817227" sldId="345"/>
        </pc:sldMkLst>
      </pc:sldChg>
    </pc:docChg>
  </pc:docChgLst>
  <pc:docChgLst>
    <pc:chgData name="limabial" userId="f+HeqWDT0ZWiuKFGFMROU1w1ot5dwqbAgAPVHpgT1QE=" providerId="None" clId="Web-{2FA0230B-90FF-47B6-9D02-EDD0180D8E56}"/>
    <pc:docChg chg="modSld">
      <pc:chgData name="limabial" userId="f+HeqWDT0ZWiuKFGFMROU1w1ot5dwqbAgAPVHpgT1QE=" providerId="None" clId="Web-{2FA0230B-90FF-47B6-9D02-EDD0180D8E56}" dt="2022-06-08T09:13:02.854" v="10" actId="20577"/>
      <pc:docMkLst>
        <pc:docMk/>
      </pc:docMkLst>
      <pc:sldChg chg="modSp">
        <pc:chgData name="limabial" userId="f+HeqWDT0ZWiuKFGFMROU1w1ot5dwqbAgAPVHpgT1QE=" providerId="None" clId="Web-{2FA0230B-90FF-47B6-9D02-EDD0180D8E56}" dt="2022-06-08T09:13:02.854" v="10" actId="20577"/>
        <pc:sldMkLst>
          <pc:docMk/>
          <pc:sldMk cId="4132117543" sldId="304"/>
        </pc:sldMkLst>
        <pc:spChg chg="mod">
          <ac:chgData name="limabial" userId="f+HeqWDT0ZWiuKFGFMROU1w1ot5dwqbAgAPVHpgT1QE=" providerId="None" clId="Web-{2FA0230B-90FF-47B6-9D02-EDD0180D8E56}" dt="2022-06-08T09:13:02.854" v="10" actId="20577"/>
          <ac:spMkLst>
            <pc:docMk/>
            <pc:sldMk cId="4132117543" sldId="304"/>
            <ac:spMk id="9" creationId="{44DAA57C-7DBE-7F49-B9FA-6ABD004B7B22}"/>
          </ac:spMkLst>
        </pc:spChg>
      </pc:sldChg>
      <pc:sldChg chg="modSp">
        <pc:chgData name="limabial" userId="f+HeqWDT0ZWiuKFGFMROU1w1ot5dwqbAgAPVHpgT1QE=" providerId="None" clId="Web-{2FA0230B-90FF-47B6-9D02-EDD0180D8E56}" dt="2022-06-08T09:12:58.229" v="8" actId="20577"/>
        <pc:sldMkLst>
          <pc:docMk/>
          <pc:sldMk cId="3858896709" sldId="305"/>
        </pc:sldMkLst>
        <pc:spChg chg="mod">
          <ac:chgData name="limabial" userId="f+HeqWDT0ZWiuKFGFMROU1w1ot5dwqbAgAPVHpgT1QE=" providerId="None" clId="Web-{2FA0230B-90FF-47B6-9D02-EDD0180D8E56}" dt="2022-06-08T09:12:58.229" v="8" actId="20577"/>
          <ac:spMkLst>
            <pc:docMk/>
            <pc:sldMk cId="3858896709" sldId="305"/>
            <ac:spMk id="4" creationId="{1E692FBB-0392-1D4B-BC72-D55A60FFA9F0}"/>
          </ac:spMkLst>
        </pc:spChg>
      </pc:sldChg>
    </pc:docChg>
  </pc:docChgLst>
  <pc:docChgLst>
    <pc:chgData name="claudiam" clId="Web-{DD828CC4-AAC0-4F16-B00E-C3126B3E23CD}"/>
    <pc:docChg chg="addSld modSld sldOrd">
      <pc:chgData name="claudiam" userId="" providerId="" clId="Web-{DD828CC4-AAC0-4F16-B00E-C3126B3E23CD}" dt="2022-06-22T13:15:40.296" v="418"/>
      <pc:docMkLst>
        <pc:docMk/>
      </pc:docMkLst>
      <pc:sldChg chg="addSp delSp">
        <pc:chgData name="claudiam" userId="" providerId="" clId="Web-{DD828CC4-AAC0-4F16-B00E-C3126B3E23CD}" dt="2022-06-22T13:15:40.296" v="418"/>
        <pc:sldMkLst>
          <pc:docMk/>
          <pc:sldMk cId="3479265944" sldId="265"/>
        </pc:sldMkLst>
        <pc:spChg chg="add del">
          <ac:chgData name="claudiam" userId="" providerId="" clId="Web-{DD828CC4-AAC0-4F16-B00E-C3126B3E23CD}" dt="2022-06-22T13:15:40.296" v="418"/>
          <ac:spMkLst>
            <pc:docMk/>
            <pc:sldMk cId="3479265944" sldId="265"/>
            <ac:spMk id="4" creationId="{6225BBCB-298E-F0E5-08ED-2FAA7348AD81}"/>
          </ac:spMkLst>
        </pc:spChg>
      </pc:sldChg>
      <pc:sldChg chg="modNotes">
        <pc:chgData name="claudiam" userId="" providerId="" clId="Web-{DD828CC4-AAC0-4F16-B00E-C3126B3E23CD}" dt="2022-06-22T13:00:30.734" v="393"/>
        <pc:sldMkLst>
          <pc:docMk/>
          <pc:sldMk cId="2601294681" sldId="286"/>
        </pc:sldMkLst>
      </pc:sldChg>
      <pc:sldChg chg="modSp modNotes">
        <pc:chgData name="claudiam" userId="" providerId="" clId="Web-{DD828CC4-AAC0-4F16-B00E-C3126B3E23CD}" dt="2022-06-22T11:57:35.964" v="294" actId="20577"/>
        <pc:sldMkLst>
          <pc:docMk/>
          <pc:sldMk cId="3754367607" sldId="293"/>
        </pc:sldMkLst>
        <pc:spChg chg="mod">
          <ac:chgData name="claudiam" userId="" providerId="" clId="Web-{DD828CC4-AAC0-4F16-B00E-C3126B3E23CD}" dt="2022-06-22T11:57:35.964" v="294" actId="20577"/>
          <ac:spMkLst>
            <pc:docMk/>
            <pc:sldMk cId="3754367607" sldId="293"/>
            <ac:spMk id="7" creationId="{3517C43F-BAF6-F248-A19B-E24EC9347028}"/>
          </ac:spMkLst>
        </pc:spChg>
      </pc:sldChg>
      <pc:sldChg chg="modSp">
        <pc:chgData name="claudiam" userId="" providerId="" clId="Web-{DD828CC4-AAC0-4F16-B00E-C3126B3E23CD}" dt="2022-06-22T12:59:47.186" v="388" actId="14100"/>
        <pc:sldMkLst>
          <pc:docMk/>
          <pc:sldMk cId="2287427456" sldId="296"/>
        </pc:sldMkLst>
        <pc:picChg chg="mod">
          <ac:chgData name="claudiam" userId="" providerId="" clId="Web-{DD828CC4-AAC0-4F16-B00E-C3126B3E23CD}" dt="2022-06-22T12:58:58.122" v="386" actId="14100"/>
          <ac:picMkLst>
            <pc:docMk/>
            <pc:sldMk cId="2287427456" sldId="296"/>
            <ac:picMk id="4" creationId="{F7FB5D9F-C466-8743-9B60-23ADAA8FDEAB}"/>
          </ac:picMkLst>
        </pc:picChg>
        <pc:picChg chg="mod">
          <ac:chgData name="claudiam" userId="" providerId="" clId="Web-{DD828CC4-AAC0-4F16-B00E-C3126B3E23CD}" dt="2022-06-22T12:59:47.186" v="388" actId="14100"/>
          <ac:picMkLst>
            <pc:docMk/>
            <pc:sldMk cId="2287427456" sldId="296"/>
            <ac:picMk id="6" creationId="{C4D0A80B-1A25-8644-89F4-932C7029D4F4}"/>
          </ac:picMkLst>
        </pc:picChg>
      </pc:sldChg>
      <pc:sldChg chg="modNotes">
        <pc:chgData name="claudiam" userId="" providerId="" clId="Web-{DD828CC4-AAC0-4F16-B00E-C3126B3E23CD}" dt="2022-06-22T12:01:37.441" v="376"/>
        <pc:sldMkLst>
          <pc:docMk/>
          <pc:sldMk cId="2025252885" sldId="297"/>
        </pc:sldMkLst>
      </pc:sldChg>
      <pc:sldChg chg="modNotes">
        <pc:chgData name="claudiam" userId="" providerId="" clId="Web-{DD828CC4-AAC0-4F16-B00E-C3126B3E23CD}" dt="2022-06-22T13:02:41.348" v="407"/>
        <pc:sldMkLst>
          <pc:docMk/>
          <pc:sldMk cId="2173018215" sldId="310"/>
        </pc:sldMkLst>
      </pc:sldChg>
      <pc:sldChg chg="modNotes">
        <pc:chgData name="claudiam" userId="" providerId="" clId="Web-{DD828CC4-AAC0-4F16-B00E-C3126B3E23CD}" dt="2022-06-22T12:54:19.769" v="381"/>
        <pc:sldMkLst>
          <pc:docMk/>
          <pc:sldMk cId="263586146" sldId="311"/>
        </pc:sldMkLst>
      </pc:sldChg>
      <pc:sldChg chg="modNotes">
        <pc:chgData name="claudiam" userId="" providerId="" clId="Web-{DD828CC4-AAC0-4F16-B00E-C3126B3E23CD}" dt="2022-06-22T12:53:41.830" v="378"/>
        <pc:sldMkLst>
          <pc:docMk/>
          <pc:sldMk cId="1967135324" sldId="324"/>
        </pc:sldMkLst>
      </pc:sldChg>
      <pc:sldChg chg="modNotes">
        <pc:chgData name="claudiam" userId="" providerId="" clId="Web-{DD828CC4-AAC0-4F16-B00E-C3126B3E23CD}" dt="2022-06-22T12:53:56.299" v="379"/>
        <pc:sldMkLst>
          <pc:docMk/>
          <pc:sldMk cId="3712121527" sldId="325"/>
        </pc:sldMkLst>
      </pc:sldChg>
      <pc:sldChg chg="ord modNotes">
        <pc:chgData name="claudiam" userId="" providerId="" clId="Web-{DD828CC4-AAC0-4F16-B00E-C3126B3E23CD}" dt="2022-06-22T11:50:33.307" v="184"/>
        <pc:sldMkLst>
          <pc:docMk/>
          <pc:sldMk cId="2331661046" sldId="339"/>
        </pc:sldMkLst>
      </pc:sldChg>
      <pc:sldChg chg="ord modNotes">
        <pc:chgData name="claudiam" userId="" providerId="" clId="Web-{DD828CC4-AAC0-4F16-B00E-C3126B3E23CD}" dt="2022-06-22T12:00:34.986" v="355"/>
        <pc:sldMkLst>
          <pc:docMk/>
          <pc:sldMk cId="1869531613" sldId="340"/>
        </pc:sldMkLst>
      </pc:sldChg>
      <pc:sldChg chg="modNotes">
        <pc:chgData name="claudiam" userId="" providerId="" clId="Web-{DD828CC4-AAC0-4F16-B00E-C3126B3E23CD}" dt="2022-06-22T11:59:29.280" v="309"/>
        <pc:sldMkLst>
          <pc:docMk/>
          <pc:sldMk cId="1285941847" sldId="341"/>
        </pc:sldMkLst>
      </pc:sldChg>
      <pc:sldChg chg="modNotes">
        <pc:chgData name="claudiam" userId="" providerId="" clId="Web-{DD828CC4-AAC0-4F16-B00E-C3126B3E23CD}" dt="2022-06-22T11:53:51.002" v="234"/>
        <pc:sldMkLst>
          <pc:docMk/>
          <pc:sldMk cId="1487817227" sldId="345"/>
        </pc:sldMkLst>
      </pc:sldChg>
      <pc:sldChg chg="modNotes">
        <pc:chgData name="claudiam" userId="" providerId="" clId="Web-{DD828CC4-AAC0-4F16-B00E-C3126B3E23CD}" dt="2022-06-22T11:55:13.771" v="248"/>
        <pc:sldMkLst>
          <pc:docMk/>
          <pc:sldMk cId="2374087489" sldId="346"/>
        </pc:sldMkLst>
      </pc:sldChg>
      <pc:sldChg chg="modNotes">
        <pc:chgData name="claudiam" userId="" providerId="" clId="Web-{DD828CC4-AAC0-4F16-B00E-C3126B3E23CD}" dt="2022-06-22T11:42:08.460" v="0"/>
        <pc:sldMkLst>
          <pc:docMk/>
          <pc:sldMk cId="153328431" sldId="348"/>
        </pc:sldMkLst>
      </pc:sldChg>
      <pc:sldChg chg="modNotes">
        <pc:chgData name="claudiam" userId="" providerId="" clId="Web-{DD828CC4-AAC0-4F16-B00E-C3126B3E23CD}" dt="2022-06-22T11:46:36.970" v="54"/>
        <pc:sldMkLst>
          <pc:docMk/>
          <pc:sldMk cId="3344866192" sldId="352"/>
        </pc:sldMkLst>
      </pc:sldChg>
      <pc:sldChg chg="modNotes">
        <pc:chgData name="claudiam" userId="" providerId="" clId="Web-{DD828CC4-AAC0-4F16-B00E-C3126B3E23CD}" dt="2022-06-22T12:00:40.002" v="357"/>
        <pc:sldMkLst>
          <pc:docMk/>
          <pc:sldMk cId="861349397" sldId="369"/>
        </pc:sldMkLst>
      </pc:sldChg>
      <pc:sldChg chg="new modNotes">
        <pc:chgData name="claudiam" userId="" providerId="" clId="Web-{DD828CC4-AAC0-4F16-B00E-C3126B3E23CD}" dt="2022-06-22T13:15:31.983" v="416"/>
        <pc:sldMkLst>
          <pc:docMk/>
          <pc:sldMk cId="2962092765" sldId="375"/>
        </pc:sldMkLst>
      </pc:sldChg>
    </pc:docChg>
  </pc:docChgLst>
  <pc:docChgLst>
    <pc:chgData name="claudiam" userId="QcOMsd8QgDENPC0GHgKlxO9Vl8Mq7mjGyKJd5y98brw=" providerId="None" clId="Web-{DD828CC4-AAC0-4F16-B00E-C3126B3E23CD}"/>
    <pc:docChg chg="addSld delSld modSld sldOrd">
      <pc:chgData name="claudiam" userId="QcOMsd8QgDENPC0GHgKlxO9Vl8Mq7mjGyKJd5y98brw=" providerId="None" clId="Web-{DD828CC4-AAC0-4F16-B00E-C3126B3E23CD}" dt="2022-06-22T09:47:54.564" v="1206"/>
      <pc:docMkLst>
        <pc:docMk/>
      </pc:docMkLst>
      <pc:sldChg chg="del">
        <pc:chgData name="claudiam" userId="QcOMsd8QgDENPC0GHgKlxO9Vl8Mq7mjGyKJd5y98brw=" providerId="None" clId="Web-{DD828CC4-AAC0-4F16-B00E-C3126B3E23CD}" dt="2022-06-22T09:20:12.682" v="572"/>
        <pc:sldMkLst>
          <pc:docMk/>
          <pc:sldMk cId="1603504804" sldId="264"/>
        </pc:sldMkLst>
      </pc:sldChg>
      <pc:sldChg chg="modNotes">
        <pc:chgData name="claudiam" userId="QcOMsd8QgDENPC0GHgKlxO9Vl8Mq7mjGyKJd5y98brw=" providerId="None" clId="Web-{DD828CC4-AAC0-4F16-B00E-C3126B3E23CD}" dt="2022-06-22T09:31:46.673" v="797"/>
        <pc:sldMkLst>
          <pc:docMk/>
          <pc:sldMk cId="1906856255" sldId="282"/>
        </pc:sldMkLst>
      </pc:sldChg>
      <pc:sldChg chg="modNotes">
        <pc:chgData name="claudiam" userId="QcOMsd8QgDENPC0GHgKlxO9Vl8Mq7mjGyKJd5y98brw=" providerId="None" clId="Web-{DD828CC4-AAC0-4F16-B00E-C3126B3E23CD}" dt="2022-06-22T09:36:08.479" v="958"/>
        <pc:sldMkLst>
          <pc:docMk/>
          <pc:sldMk cId="2946923971" sldId="285"/>
        </pc:sldMkLst>
      </pc:sldChg>
      <pc:sldChg chg="modNotes">
        <pc:chgData name="claudiam" userId="QcOMsd8QgDENPC0GHgKlxO9Vl8Mq7mjGyKJd5y98brw=" providerId="None" clId="Web-{DD828CC4-AAC0-4F16-B00E-C3126B3E23CD}" dt="2022-06-22T09:31:08.656" v="760"/>
        <pc:sldMkLst>
          <pc:docMk/>
          <pc:sldMk cId="2601294681" sldId="286"/>
        </pc:sldMkLst>
      </pc:sldChg>
      <pc:sldChg chg="ord">
        <pc:chgData name="claudiam" userId="QcOMsd8QgDENPC0GHgKlxO9Vl8Mq7mjGyKJd5y98brw=" providerId="None" clId="Web-{DD828CC4-AAC0-4F16-B00E-C3126B3E23CD}" dt="2022-06-22T09:25:55.412" v="603"/>
        <pc:sldMkLst>
          <pc:docMk/>
          <pc:sldMk cId="3220423544" sldId="287"/>
        </pc:sldMkLst>
      </pc:sldChg>
      <pc:sldChg chg="ord">
        <pc:chgData name="claudiam" userId="QcOMsd8QgDENPC0GHgKlxO9Vl8Mq7mjGyKJd5y98brw=" providerId="None" clId="Web-{DD828CC4-AAC0-4F16-B00E-C3126B3E23CD}" dt="2022-06-22T09:25:55.412" v="606"/>
        <pc:sldMkLst>
          <pc:docMk/>
          <pc:sldMk cId="1188849934" sldId="288"/>
        </pc:sldMkLst>
      </pc:sldChg>
      <pc:sldChg chg="modNotes">
        <pc:chgData name="claudiam" userId="QcOMsd8QgDENPC0GHgKlxO9Vl8Mq7mjGyKJd5y98brw=" providerId="None" clId="Web-{DD828CC4-AAC0-4F16-B00E-C3126B3E23CD}" dt="2022-06-22T09:33:01.738" v="869"/>
        <pc:sldMkLst>
          <pc:docMk/>
          <pc:sldMk cId="1589671740" sldId="289"/>
        </pc:sldMkLst>
      </pc:sldChg>
      <pc:sldChg chg="ord">
        <pc:chgData name="claudiam" userId="QcOMsd8QgDENPC0GHgKlxO9Vl8Mq7mjGyKJd5y98brw=" providerId="None" clId="Web-{DD828CC4-AAC0-4F16-B00E-C3126B3E23CD}" dt="2022-06-22T09:34:48.226" v="903"/>
        <pc:sldMkLst>
          <pc:docMk/>
          <pc:sldMk cId="3874427250" sldId="290"/>
        </pc:sldMkLst>
      </pc:sldChg>
      <pc:sldChg chg="modNotes">
        <pc:chgData name="claudiam" userId="QcOMsd8QgDENPC0GHgKlxO9Vl8Mq7mjGyKJd5y98brw=" providerId="None" clId="Web-{DD828CC4-AAC0-4F16-B00E-C3126B3E23CD}" dt="2022-06-22T09:28:30.479" v="699"/>
        <pc:sldMkLst>
          <pc:docMk/>
          <pc:sldMk cId="1542630064" sldId="292"/>
        </pc:sldMkLst>
      </pc:sldChg>
      <pc:sldChg chg="modNotes">
        <pc:chgData name="claudiam" userId="QcOMsd8QgDENPC0GHgKlxO9Vl8Mq7mjGyKJd5y98brw=" providerId="None" clId="Web-{DD828CC4-AAC0-4F16-B00E-C3126B3E23CD}" dt="2022-06-22T09:37:49.560" v="994"/>
        <pc:sldMkLst>
          <pc:docMk/>
          <pc:sldMk cId="1988929276" sldId="295"/>
        </pc:sldMkLst>
      </pc:sldChg>
      <pc:sldChg chg="ord">
        <pc:chgData name="claudiam" userId="QcOMsd8QgDENPC0GHgKlxO9Vl8Mq7mjGyKJd5y98brw=" providerId="None" clId="Web-{DD828CC4-AAC0-4F16-B00E-C3126B3E23CD}" dt="2022-06-22T09:27:54.478" v="690"/>
        <pc:sldMkLst>
          <pc:docMk/>
          <pc:sldMk cId="2287427456" sldId="296"/>
        </pc:sldMkLst>
      </pc:sldChg>
      <pc:sldChg chg="ord">
        <pc:chgData name="claudiam" userId="QcOMsd8QgDENPC0GHgKlxO9Vl8Mq7mjGyKJd5y98brw=" providerId="None" clId="Web-{DD828CC4-AAC0-4F16-B00E-C3126B3E23CD}" dt="2022-06-22T09:47:54.564" v="1206"/>
        <pc:sldMkLst>
          <pc:docMk/>
          <pc:sldMk cId="2025252885" sldId="297"/>
        </pc:sldMkLst>
      </pc:sldChg>
      <pc:sldChg chg="ord">
        <pc:chgData name="claudiam" userId="QcOMsd8QgDENPC0GHgKlxO9Vl8Mq7mjGyKJd5y98brw=" providerId="None" clId="Web-{DD828CC4-AAC0-4F16-B00E-C3126B3E23CD}" dt="2022-06-22T09:47:33.470" v="1203"/>
        <pc:sldMkLst>
          <pc:docMk/>
          <pc:sldMk cId="2533958205" sldId="299"/>
        </pc:sldMkLst>
      </pc:sldChg>
      <pc:sldChg chg="modNotes">
        <pc:chgData name="claudiam" userId="QcOMsd8QgDENPC0GHgKlxO9Vl8Mq7mjGyKJd5y98brw=" providerId="None" clId="Web-{DD828CC4-AAC0-4F16-B00E-C3126B3E23CD}" dt="2022-06-22T09:46:29.390" v="1201"/>
        <pc:sldMkLst>
          <pc:docMk/>
          <pc:sldMk cId="2035360719" sldId="306"/>
        </pc:sldMkLst>
      </pc:sldChg>
      <pc:sldChg chg="ord modNotes">
        <pc:chgData name="claudiam" userId="QcOMsd8QgDENPC0GHgKlxO9Vl8Mq7mjGyKJd5y98brw=" providerId="None" clId="Web-{DD828CC4-AAC0-4F16-B00E-C3126B3E23CD}" dt="2022-06-22T09:30:37.452" v="732"/>
        <pc:sldMkLst>
          <pc:docMk/>
          <pc:sldMk cId="1502427777" sldId="307"/>
        </pc:sldMkLst>
      </pc:sldChg>
      <pc:sldChg chg="modNotes">
        <pc:chgData name="claudiam" userId="QcOMsd8QgDENPC0GHgKlxO9Vl8Mq7mjGyKJd5y98brw=" providerId="None" clId="Web-{DD828CC4-AAC0-4F16-B00E-C3126B3E23CD}" dt="2022-06-22T09:14:45.359" v="410"/>
        <pc:sldMkLst>
          <pc:docMk/>
          <pc:sldMk cId="263586146" sldId="311"/>
        </pc:sldMkLst>
      </pc:sldChg>
      <pc:sldChg chg="ord modNotes">
        <pc:chgData name="claudiam" userId="QcOMsd8QgDENPC0GHgKlxO9Vl8Mq7mjGyKJd5y98brw=" providerId="None" clId="Web-{DD828CC4-AAC0-4F16-B00E-C3126B3E23CD}" dt="2022-06-22T09:30:47.265" v="741"/>
        <pc:sldMkLst>
          <pc:docMk/>
          <pc:sldMk cId="2929407884" sldId="312"/>
        </pc:sldMkLst>
      </pc:sldChg>
      <pc:sldChg chg="ord">
        <pc:chgData name="claudiam" userId="QcOMsd8QgDENPC0GHgKlxO9Vl8Mq7mjGyKJd5y98brw=" providerId="None" clId="Web-{DD828CC4-AAC0-4F16-B00E-C3126B3E23CD}" dt="2022-06-22T09:25:55.412" v="604"/>
        <pc:sldMkLst>
          <pc:docMk/>
          <pc:sldMk cId="2205697463" sldId="313"/>
        </pc:sldMkLst>
      </pc:sldChg>
      <pc:sldChg chg="addSp delSp modSp modNotes">
        <pc:chgData name="claudiam" userId="QcOMsd8QgDENPC0GHgKlxO9Vl8Mq7mjGyKJd5y98brw=" providerId="None" clId="Web-{DD828CC4-AAC0-4F16-B00E-C3126B3E23CD}" dt="2022-06-22T09:34:18.569" v="901"/>
        <pc:sldMkLst>
          <pc:docMk/>
          <pc:sldMk cId="3898217732" sldId="315"/>
        </pc:sldMkLst>
        <pc:spChg chg="add del mod">
          <ac:chgData name="claudiam" userId="QcOMsd8QgDENPC0GHgKlxO9Vl8Mq7mjGyKJd5y98brw=" providerId="None" clId="Web-{DD828CC4-AAC0-4F16-B00E-C3126B3E23CD}" dt="2022-06-22T09:33:48.537" v="895"/>
          <ac:spMkLst>
            <pc:docMk/>
            <pc:sldMk cId="3898217732" sldId="315"/>
            <ac:spMk id="4" creationId="{09487FD8-DBAC-8769-C6B5-A2B7976DD724}"/>
          </ac:spMkLst>
        </pc:spChg>
        <pc:spChg chg="del">
          <ac:chgData name="claudiam" userId="QcOMsd8QgDENPC0GHgKlxO9Vl8Mq7mjGyKJd5y98brw=" providerId="None" clId="Web-{DD828CC4-AAC0-4F16-B00E-C3126B3E23CD}" dt="2022-06-22T09:34:08.631" v="899"/>
          <ac:spMkLst>
            <pc:docMk/>
            <pc:sldMk cId="3898217732" sldId="315"/>
            <ac:spMk id="5" creationId="{F943320D-CDF4-9E46-8A6E-D406599794C5}"/>
          </ac:spMkLst>
        </pc:spChg>
        <pc:spChg chg="add del mod">
          <ac:chgData name="claudiam" userId="QcOMsd8QgDENPC0GHgKlxO9Vl8Mq7mjGyKJd5y98brw=" providerId="None" clId="Web-{DD828CC4-AAC0-4F16-B00E-C3126B3E23CD}" dt="2022-06-22T09:34:15.131" v="900"/>
          <ac:spMkLst>
            <pc:docMk/>
            <pc:sldMk cId="3898217732" sldId="315"/>
            <ac:spMk id="9" creationId="{5AB46223-5524-ED75-10F8-2C1E90765228}"/>
          </ac:spMkLst>
        </pc:spChg>
        <pc:spChg chg="add del mod">
          <ac:chgData name="claudiam" userId="QcOMsd8QgDENPC0GHgKlxO9Vl8Mq7mjGyKJd5y98brw=" providerId="None" clId="Web-{DD828CC4-AAC0-4F16-B00E-C3126B3E23CD}" dt="2022-06-22T09:34:18.569" v="901"/>
          <ac:spMkLst>
            <pc:docMk/>
            <pc:sldMk cId="3898217732" sldId="315"/>
            <ac:spMk id="11" creationId="{4CAEA2B5-E760-EBEA-3719-C6954E8AFD70}"/>
          </ac:spMkLst>
        </pc:spChg>
        <pc:picChg chg="add del">
          <ac:chgData name="claudiam" userId="QcOMsd8QgDENPC0GHgKlxO9Vl8Mq7mjGyKJd5y98brw=" providerId="None" clId="Web-{DD828CC4-AAC0-4F16-B00E-C3126B3E23CD}" dt="2022-06-22T09:34:07.240" v="898"/>
          <ac:picMkLst>
            <pc:docMk/>
            <pc:sldMk cId="3898217732" sldId="315"/>
            <ac:picMk id="8" creationId="{6E4D7C72-90F4-C148-ADB7-6C617E5E875F}"/>
          </ac:picMkLst>
        </pc:picChg>
      </pc:sldChg>
      <pc:sldChg chg="modNotes">
        <pc:chgData name="claudiam" userId="QcOMsd8QgDENPC0GHgKlxO9Vl8Mq7mjGyKJd5y98brw=" providerId="None" clId="Web-{DD828CC4-AAC0-4F16-B00E-C3126B3E23CD}" dt="2022-06-22T09:32:17.690" v="825"/>
        <pc:sldMkLst>
          <pc:docMk/>
          <pc:sldMk cId="335767948" sldId="318"/>
        </pc:sldMkLst>
      </pc:sldChg>
      <pc:sldChg chg="modNotes">
        <pc:chgData name="claudiam" userId="QcOMsd8QgDENPC0GHgKlxO9Vl8Mq7mjGyKJd5y98brw=" providerId="None" clId="Web-{DD828CC4-AAC0-4F16-B00E-C3126B3E23CD}" dt="2022-06-22T09:39:47.158" v="1022"/>
        <pc:sldMkLst>
          <pc:docMk/>
          <pc:sldMk cId="2693514691" sldId="322"/>
        </pc:sldMkLst>
      </pc:sldChg>
      <pc:sldChg chg="modNotes">
        <pc:chgData name="claudiam" userId="QcOMsd8QgDENPC0GHgKlxO9Vl8Mq7mjGyKJd5y98brw=" providerId="None" clId="Web-{DD828CC4-AAC0-4F16-B00E-C3126B3E23CD}" dt="2022-06-22T09:08:00.549" v="254"/>
        <pc:sldMkLst>
          <pc:docMk/>
          <pc:sldMk cId="1967135324" sldId="324"/>
        </pc:sldMkLst>
      </pc:sldChg>
      <pc:sldChg chg="modSp modNotes">
        <pc:chgData name="claudiam" userId="QcOMsd8QgDENPC0GHgKlxO9Vl8Mq7mjGyKJd5y98brw=" providerId="None" clId="Web-{DD828CC4-AAC0-4F16-B00E-C3126B3E23CD}" dt="2022-06-22T09:17:45.052" v="510"/>
        <pc:sldMkLst>
          <pc:docMk/>
          <pc:sldMk cId="3712121527" sldId="325"/>
        </pc:sldMkLst>
        <pc:spChg chg="mod">
          <ac:chgData name="claudiam" userId="QcOMsd8QgDENPC0GHgKlxO9Vl8Mq7mjGyKJd5y98brw=" providerId="None" clId="Web-{DD828CC4-AAC0-4F16-B00E-C3126B3E23CD}" dt="2022-06-22T09:17:11.254" v="474" actId="20577"/>
          <ac:spMkLst>
            <pc:docMk/>
            <pc:sldMk cId="3712121527" sldId="325"/>
            <ac:spMk id="4" creationId="{6A2DF4E1-4A55-034A-9A4E-CEF9844A1FD4}"/>
          </ac:spMkLst>
        </pc:spChg>
      </pc:sldChg>
      <pc:sldChg chg="modNotes">
        <pc:chgData name="claudiam" userId="QcOMsd8QgDENPC0GHgKlxO9Vl8Mq7mjGyKJd5y98brw=" providerId="None" clId="Web-{DD828CC4-AAC0-4F16-B00E-C3126B3E23CD}" dt="2022-06-22T08:59:47.282" v="10"/>
        <pc:sldMkLst>
          <pc:docMk/>
          <pc:sldMk cId="256291431" sldId="326"/>
        </pc:sldMkLst>
      </pc:sldChg>
      <pc:sldChg chg="modNotes">
        <pc:chgData name="claudiam" userId="QcOMsd8QgDENPC0GHgKlxO9Vl8Mq7mjGyKJd5y98brw=" providerId="None" clId="Web-{DD828CC4-AAC0-4F16-B00E-C3126B3E23CD}" dt="2022-06-22T09:38:42.203" v="1006"/>
        <pc:sldMkLst>
          <pc:docMk/>
          <pc:sldMk cId="1023652977" sldId="335"/>
        </pc:sldMkLst>
      </pc:sldChg>
      <pc:sldChg chg="modNotes">
        <pc:chgData name="claudiam" userId="QcOMsd8QgDENPC0GHgKlxO9Vl8Mq7mjGyKJd5y98brw=" providerId="None" clId="Web-{DD828CC4-AAC0-4F16-B00E-C3126B3E23CD}" dt="2022-06-22T09:26:25.694" v="622"/>
        <pc:sldMkLst>
          <pc:docMk/>
          <pc:sldMk cId="3344866192" sldId="352"/>
        </pc:sldMkLst>
      </pc:sldChg>
      <pc:sldChg chg="ord">
        <pc:chgData name="claudiam" userId="QcOMsd8QgDENPC0GHgKlxO9Vl8Mq7mjGyKJd5y98brw=" providerId="None" clId="Web-{DD828CC4-AAC0-4F16-B00E-C3126B3E23CD}" dt="2022-06-22T09:25:55.412" v="605"/>
        <pc:sldMkLst>
          <pc:docMk/>
          <pc:sldMk cId="3437765749" sldId="353"/>
        </pc:sldMkLst>
      </pc:sldChg>
      <pc:sldChg chg="ord">
        <pc:chgData name="claudiam" userId="QcOMsd8QgDENPC0GHgKlxO9Vl8Mq7mjGyKJd5y98brw=" providerId="None" clId="Web-{DD828CC4-AAC0-4F16-B00E-C3126B3E23CD}" dt="2022-06-22T09:27:54.478" v="688"/>
        <pc:sldMkLst>
          <pc:docMk/>
          <pc:sldMk cId="766961910" sldId="355"/>
        </pc:sldMkLst>
      </pc:sldChg>
      <pc:sldChg chg="ord">
        <pc:chgData name="claudiam" userId="QcOMsd8QgDENPC0GHgKlxO9Vl8Mq7mjGyKJd5y98brw=" providerId="None" clId="Web-{DD828CC4-AAC0-4F16-B00E-C3126B3E23CD}" dt="2022-06-22T09:27:54.478" v="689"/>
        <pc:sldMkLst>
          <pc:docMk/>
          <pc:sldMk cId="457182217" sldId="356"/>
        </pc:sldMkLst>
      </pc:sldChg>
      <pc:sldChg chg="ord modNotes">
        <pc:chgData name="claudiam" userId="QcOMsd8QgDENPC0GHgKlxO9Vl8Mq7mjGyKJd5y98brw=" providerId="None" clId="Web-{DD828CC4-AAC0-4F16-B00E-C3126B3E23CD}" dt="2022-06-22T09:30:56.156" v="749"/>
        <pc:sldMkLst>
          <pc:docMk/>
          <pc:sldMk cId="3462955962" sldId="358"/>
        </pc:sldMkLst>
      </pc:sldChg>
      <pc:sldChg chg="modNotes">
        <pc:chgData name="claudiam" userId="QcOMsd8QgDENPC0GHgKlxO9Vl8Mq7mjGyKJd5y98brw=" providerId="None" clId="Web-{DD828CC4-AAC0-4F16-B00E-C3126B3E23CD}" dt="2022-06-22T09:40:56.410" v="1051"/>
        <pc:sldMkLst>
          <pc:docMk/>
          <pc:sldMk cId="1583017115" sldId="366"/>
        </pc:sldMkLst>
      </pc:sldChg>
      <pc:sldChg chg="modNotes">
        <pc:chgData name="claudiam" userId="QcOMsd8QgDENPC0GHgKlxO9Vl8Mq7mjGyKJd5y98brw=" providerId="None" clId="Web-{DD828CC4-AAC0-4F16-B00E-C3126B3E23CD}" dt="2022-06-22T09:41:30.380" v="1066"/>
        <pc:sldMkLst>
          <pc:docMk/>
          <pc:sldMk cId="2806025267" sldId="367"/>
        </pc:sldMkLst>
      </pc:sldChg>
      <pc:sldChg chg="ord">
        <pc:chgData name="claudiam" userId="QcOMsd8QgDENPC0GHgKlxO9Vl8Mq7mjGyKJd5y98brw=" providerId="None" clId="Web-{DD828CC4-AAC0-4F16-B00E-C3126B3E23CD}" dt="2022-06-22T09:47:33.470" v="1202"/>
        <pc:sldMkLst>
          <pc:docMk/>
          <pc:sldMk cId="1433056316" sldId="370"/>
        </pc:sldMkLst>
      </pc:sldChg>
      <pc:sldChg chg="new">
        <pc:chgData name="claudiam" userId="QcOMsd8QgDENPC0GHgKlxO9Vl8Mq7mjGyKJd5y98brw=" providerId="None" clId="Web-{DD828CC4-AAC0-4F16-B00E-C3126B3E23CD}" dt="2022-06-22T09:20:07.854" v="571"/>
        <pc:sldMkLst>
          <pc:docMk/>
          <pc:sldMk cId="3118800861" sldId="372"/>
        </pc:sldMkLst>
      </pc:sldChg>
      <pc:sldChg chg="delSp new del ord">
        <pc:chgData name="claudiam" userId="QcOMsd8QgDENPC0GHgKlxO9Vl8Mq7mjGyKJd5y98brw=" providerId="None" clId="Web-{DD828CC4-AAC0-4F16-B00E-C3126B3E23CD}" dt="2022-06-22T09:20:31.448" v="576"/>
        <pc:sldMkLst>
          <pc:docMk/>
          <pc:sldMk cId="1634140078" sldId="373"/>
        </pc:sldMkLst>
        <pc:spChg chg="del">
          <ac:chgData name="claudiam" userId="QcOMsd8QgDENPC0GHgKlxO9Vl8Mq7mjGyKJd5y98brw=" providerId="None" clId="Web-{DD828CC4-AAC0-4F16-B00E-C3126B3E23CD}" dt="2022-06-22T09:20:24.089" v="575"/>
          <ac:spMkLst>
            <pc:docMk/>
            <pc:sldMk cId="1634140078" sldId="373"/>
            <ac:spMk id="2" creationId="{4879B8AD-1D27-61B7-451B-93EEB4941F31}"/>
          </ac:spMkLst>
        </pc:spChg>
      </pc:sldChg>
      <pc:sldChg chg="modSp new">
        <pc:chgData name="claudiam" userId="QcOMsd8QgDENPC0GHgKlxO9Vl8Mq7mjGyKJd5y98brw=" providerId="None" clId="Web-{DD828CC4-AAC0-4F16-B00E-C3126B3E23CD}" dt="2022-06-22T09:20:39.527" v="579" actId="20577"/>
        <pc:sldMkLst>
          <pc:docMk/>
          <pc:sldMk cId="2551111435" sldId="373"/>
        </pc:sldMkLst>
        <pc:spChg chg="mod">
          <ac:chgData name="claudiam" userId="QcOMsd8QgDENPC0GHgKlxO9Vl8Mq7mjGyKJd5y98brw=" providerId="None" clId="Web-{DD828CC4-AAC0-4F16-B00E-C3126B3E23CD}" dt="2022-06-22T09:20:39.527" v="579" actId="20577"/>
          <ac:spMkLst>
            <pc:docMk/>
            <pc:sldMk cId="2551111435" sldId="373"/>
            <ac:spMk id="2" creationId="{E1F18103-C914-26F7-4673-201E3C708904}"/>
          </ac:spMkLst>
        </pc:spChg>
      </pc:sldChg>
      <pc:sldChg chg="add ord replId">
        <pc:chgData name="claudiam" userId="QcOMsd8QgDENPC0GHgKlxO9Vl8Mq7mjGyKJd5y98brw=" providerId="None" clId="Web-{DD828CC4-AAC0-4F16-B00E-C3126B3E23CD}" dt="2022-06-22T09:34:01.365" v="897"/>
        <pc:sldMkLst>
          <pc:docMk/>
          <pc:sldMk cId="1904789024" sldId="374"/>
        </pc:sldMkLst>
      </pc:sldChg>
    </pc:docChg>
  </pc:docChgLst>
  <pc:docChgLst>
    <pc:chgData name="claudiam" clId="Web-{CA449EBD-6930-45B8-BBD9-0B4A440BBAA7}"/>
    <pc:docChg chg="addSld delSld modSld sldOrd">
      <pc:chgData name="claudiam" userId="" providerId="" clId="Web-{CA449EBD-6930-45B8-BBD9-0B4A440BBAA7}" dt="2022-06-22T20:54:53.720" v="144"/>
      <pc:docMkLst>
        <pc:docMk/>
      </pc:docMkLst>
      <pc:sldChg chg="ord modNotes">
        <pc:chgData name="claudiam" userId="" providerId="" clId="Web-{CA449EBD-6930-45B8-BBD9-0B4A440BBAA7}" dt="2022-06-22T20:54:53.720" v="144"/>
        <pc:sldMkLst>
          <pc:docMk/>
          <pc:sldMk cId="2035360719" sldId="306"/>
        </pc:sldMkLst>
      </pc:sldChg>
      <pc:sldChg chg="modNotes">
        <pc:chgData name="claudiam" userId="" providerId="" clId="Web-{CA449EBD-6930-45B8-BBD9-0B4A440BBAA7}" dt="2022-06-22T20:49:38.443" v="73"/>
        <pc:sldMkLst>
          <pc:docMk/>
          <pc:sldMk cId="1487817227" sldId="345"/>
        </pc:sldMkLst>
      </pc:sldChg>
      <pc:sldChg chg="addSp delSp modSp modNotes">
        <pc:chgData name="claudiam" userId="" providerId="" clId="Web-{CA449EBD-6930-45B8-BBD9-0B4A440BBAA7}" dt="2022-06-22T20:54:36.437" v="143"/>
        <pc:sldMkLst>
          <pc:docMk/>
          <pc:sldMk cId="2806025267" sldId="367"/>
        </pc:sldMkLst>
        <pc:spChg chg="mod">
          <ac:chgData name="claudiam" userId="" providerId="" clId="Web-{CA449EBD-6930-45B8-BBD9-0B4A440BBAA7}" dt="2022-06-22T20:52:30.724" v="110" actId="20577"/>
          <ac:spMkLst>
            <pc:docMk/>
            <pc:sldMk cId="2806025267" sldId="367"/>
            <ac:spMk id="4" creationId="{EB50C1B8-0816-3A46-BF7D-C016528D1CB6}"/>
          </ac:spMkLst>
        </pc:spChg>
        <pc:picChg chg="add del">
          <ac:chgData name="claudiam" userId="" providerId="" clId="Web-{CA449EBD-6930-45B8-BBD9-0B4A440BBAA7}" dt="2022-06-22T20:51:12.155" v="81"/>
          <ac:picMkLst>
            <pc:docMk/>
            <pc:sldMk cId="2806025267" sldId="367"/>
            <ac:picMk id="3" creationId="{ADB05880-0916-8943-38D2-1DCDDA3800F2}"/>
          </ac:picMkLst>
        </pc:picChg>
        <pc:picChg chg="add del">
          <ac:chgData name="claudiam" userId="" providerId="" clId="Web-{CA449EBD-6930-45B8-BBD9-0B4A440BBAA7}" dt="2022-06-22T20:53:47.090" v="138"/>
          <ac:picMkLst>
            <pc:docMk/>
            <pc:sldMk cId="2806025267" sldId="367"/>
            <ac:picMk id="6" creationId="{F6258473-AD57-1CEA-1F58-E7BAD8964A90}"/>
          </ac:picMkLst>
        </pc:picChg>
        <pc:picChg chg="add mod modCrop">
          <ac:chgData name="claudiam" userId="" providerId="" clId="Web-{CA449EBD-6930-45B8-BBD9-0B4A440BBAA7}" dt="2022-06-22T20:54:36.437" v="143"/>
          <ac:picMkLst>
            <pc:docMk/>
            <pc:sldMk cId="2806025267" sldId="367"/>
            <ac:picMk id="8" creationId="{67B34DA3-CA28-604A-C388-AF662FE40FDB}"/>
          </ac:picMkLst>
        </pc:picChg>
      </pc:sldChg>
      <pc:sldChg chg="addSp delSp modSp modNotes">
        <pc:chgData name="claudiam" userId="" providerId="" clId="Web-{CA449EBD-6930-45B8-BBD9-0B4A440BBAA7}" dt="2022-06-22T20:48:10.405" v="59" actId="20577"/>
        <pc:sldMkLst>
          <pc:docMk/>
          <pc:sldMk cId="861349397" sldId="369"/>
        </pc:sldMkLst>
        <pc:spChg chg="add del">
          <ac:chgData name="claudiam" userId="" providerId="" clId="Web-{CA449EBD-6930-45B8-BBD9-0B4A440BBAA7}" dt="2022-06-22T20:48:09.780" v="57"/>
          <ac:spMkLst>
            <pc:docMk/>
            <pc:sldMk cId="861349397" sldId="369"/>
            <ac:spMk id="4" creationId="{53FAEF0F-C975-F348-8473-924C814C4256}"/>
          </ac:spMkLst>
        </pc:spChg>
        <pc:spChg chg="mod">
          <ac:chgData name="claudiam" userId="" providerId="" clId="Web-{CA449EBD-6930-45B8-BBD9-0B4A440BBAA7}" dt="2022-06-22T20:48:10.405" v="59" actId="20577"/>
          <ac:spMkLst>
            <pc:docMk/>
            <pc:sldMk cId="861349397" sldId="369"/>
            <ac:spMk id="5" creationId="{F7675CC8-BA9F-AA40-AD3E-961B4EA40A32}"/>
          </ac:spMkLst>
        </pc:spChg>
        <pc:spChg chg="add del mod">
          <ac:chgData name="claudiam" userId="" providerId="" clId="Web-{CA449EBD-6930-45B8-BBD9-0B4A440BBAA7}" dt="2022-06-22T20:48:09.780" v="57"/>
          <ac:spMkLst>
            <pc:docMk/>
            <pc:sldMk cId="861349397" sldId="369"/>
            <ac:spMk id="6" creationId="{0B0C3B13-061C-CDCB-AAAF-4D24FC632046}"/>
          </ac:spMkLst>
        </pc:spChg>
      </pc:sldChg>
      <pc:sldChg chg="modSp del">
        <pc:chgData name="claudiam" userId="" providerId="" clId="Web-{CA449EBD-6930-45B8-BBD9-0B4A440BBAA7}" dt="2022-06-22T20:44:26.276" v="4"/>
        <pc:sldMkLst>
          <pc:docMk/>
          <pc:sldMk cId="2962092765" sldId="375"/>
        </pc:sldMkLst>
        <pc:spChg chg="mod">
          <ac:chgData name="claudiam" userId="" providerId="" clId="Web-{CA449EBD-6930-45B8-BBD9-0B4A440BBAA7}" dt="2022-06-22T20:44:20.745" v="2" actId="20577"/>
          <ac:spMkLst>
            <pc:docMk/>
            <pc:sldMk cId="2962092765" sldId="375"/>
            <ac:spMk id="2" creationId="{C356EAD4-E2A0-F66F-3CB3-A2AD75AF064C}"/>
          </ac:spMkLst>
        </pc:spChg>
      </pc:sldChg>
      <pc:sldChg chg="addSp delSp modSp add replId modNotes">
        <pc:chgData name="claudiam" userId="" providerId="" clId="Web-{CA449EBD-6930-45B8-BBD9-0B4A440BBAA7}" dt="2022-06-22T20:48:26.562" v="67"/>
        <pc:sldMkLst>
          <pc:docMk/>
          <pc:sldMk cId="1060853281" sldId="376"/>
        </pc:sldMkLst>
        <pc:spChg chg="mod">
          <ac:chgData name="claudiam" userId="" providerId="" clId="Web-{CA449EBD-6930-45B8-BBD9-0B4A440BBAA7}" dt="2022-06-22T20:44:35.824" v="8" actId="20577"/>
          <ac:spMkLst>
            <pc:docMk/>
            <pc:sldMk cId="1060853281" sldId="376"/>
            <ac:spMk id="2" creationId="{C52EF346-627C-9241-B2BB-D90C515A7355}"/>
          </ac:spMkLst>
        </pc:spChg>
        <pc:spChg chg="mod">
          <ac:chgData name="claudiam" userId="" providerId="" clId="Web-{CA449EBD-6930-45B8-BBD9-0B4A440BBAA7}" dt="2022-06-22T20:45:55.425" v="17" actId="1076"/>
          <ac:spMkLst>
            <pc:docMk/>
            <pc:sldMk cId="1060853281" sldId="376"/>
            <ac:spMk id="4" creationId="{53FAEF0F-C975-F348-8473-924C814C4256}"/>
          </ac:spMkLst>
        </pc:spChg>
        <pc:spChg chg="mod">
          <ac:chgData name="claudiam" userId="" providerId="" clId="Web-{CA449EBD-6930-45B8-BBD9-0B4A440BBAA7}" dt="2022-06-22T20:46:00.300" v="18" actId="20577"/>
          <ac:spMkLst>
            <pc:docMk/>
            <pc:sldMk cId="1060853281" sldId="376"/>
            <ac:spMk id="5" creationId="{F7675CC8-BA9F-AA40-AD3E-961B4EA40A32}"/>
          </ac:spMkLst>
        </pc:spChg>
        <pc:spChg chg="add del mod">
          <ac:chgData name="claudiam" userId="" providerId="" clId="Web-{CA449EBD-6930-45B8-BBD9-0B4A440BBAA7}" dt="2022-06-22T20:46:44.304" v="23"/>
          <ac:spMkLst>
            <pc:docMk/>
            <pc:sldMk cId="1060853281" sldId="376"/>
            <ac:spMk id="8" creationId="{C5281322-3C2F-9CA5-BDDB-B3FE52330DCE}"/>
          </ac:spMkLst>
        </pc:spChg>
        <pc:picChg chg="add mod">
          <ac:chgData name="claudiam" userId="" providerId="" clId="Web-{CA449EBD-6930-45B8-BBD9-0B4A440BBAA7}" dt="2022-06-22T20:46:46.194" v="24" actId="1076"/>
          <ac:picMkLst>
            <pc:docMk/>
            <pc:sldMk cId="1060853281" sldId="376"/>
            <ac:picMk id="3" creationId="{2D4EF533-FED4-AF95-2C25-BCCA0F410B0B}"/>
          </ac:picMkLst>
        </pc:picChg>
        <pc:picChg chg="del">
          <ac:chgData name="claudiam" userId="" providerId="" clId="Web-{CA449EBD-6930-45B8-BBD9-0B4A440BBAA7}" dt="2022-06-22T20:46:41.444" v="21"/>
          <ac:picMkLst>
            <pc:docMk/>
            <pc:sldMk cId="1060853281" sldId="376"/>
            <ac:picMk id="7" creationId="{44100429-B5F6-FA4E-BAA6-1A78F1CA1BAF}"/>
          </ac:picMkLst>
        </pc:picChg>
      </pc:sldChg>
    </pc:docChg>
  </pc:docChgLst>
  <pc:docChgLst>
    <pc:chgData name="limabial" clId="Web-{2FA0230B-90FF-47B6-9D02-EDD0180D8E56}"/>
    <pc:docChg chg="mod addSld modSld">
      <pc:chgData name="limabial" userId="" providerId="" clId="Web-{2FA0230B-90FF-47B6-9D02-EDD0180D8E56}" dt="2022-06-08T13:44:00.044" v="289" actId="1076"/>
      <pc:docMkLst>
        <pc:docMk/>
      </pc:docMkLst>
      <pc:sldChg chg="modSp">
        <pc:chgData name="limabial" userId="" providerId="" clId="Web-{2FA0230B-90FF-47B6-9D02-EDD0180D8E56}" dt="2022-06-08T12:48:03.730" v="22" actId="20577"/>
        <pc:sldMkLst>
          <pc:docMk/>
          <pc:sldMk cId="683056890" sldId="281"/>
        </pc:sldMkLst>
        <pc:spChg chg="mod">
          <ac:chgData name="limabial" userId="" providerId="" clId="Web-{2FA0230B-90FF-47B6-9D02-EDD0180D8E56}" dt="2022-06-08T12:48:03.730" v="22" actId="20577"/>
          <ac:spMkLst>
            <pc:docMk/>
            <pc:sldMk cId="683056890" sldId="281"/>
            <ac:spMk id="4" creationId="{EB50C1B8-0816-3A46-BF7D-C016528D1CB6}"/>
          </ac:spMkLst>
        </pc:spChg>
      </pc:sldChg>
      <pc:sldChg chg="modSp">
        <pc:chgData name="limabial" userId="" providerId="" clId="Web-{2FA0230B-90FF-47B6-9D02-EDD0180D8E56}" dt="2022-06-08T13:40:29.991" v="259" actId="20577"/>
        <pc:sldMkLst>
          <pc:docMk/>
          <pc:sldMk cId="4045263200" sldId="291"/>
        </pc:sldMkLst>
        <pc:spChg chg="mod">
          <ac:chgData name="limabial" userId="" providerId="" clId="Web-{2FA0230B-90FF-47B6-9D02-EDD0180D8E56}" dt="2022-06-08T13:40:29.991" v="259" actId="20577"/>
          <ac:spMkLst>
            <pc:docMk/>
            <pc:sldMk cId="4045263200" sldId="291"/>
            <ac:spMk id="4" creationId="{EB50C1B8-0816-3A46-BF7D-C016528D1CB6}"/>
          </ac:spMkLst>
        </pc:spChg>
        <pc:spChg chg="mod">
          <ac:chgData name="limabial" userId="" providerId="" clId="Web-{2FA0230B-90FF-47B6-9D02-EDD0180D8E56}" dt="2022-06-08T13:40:19.741" v="256" actId="20577"/>
          <ac:spMkLst>
            <pc:docMk/>
            <pc:sldMk cId="4045263200" sldId="291"/>
            <ac:spMk id="13" creationId="{4F5621C2-69C4-4FBE-9FFC-162560984F11}"/>
          </ac:spMkLst>
        </pc:spChg>
      </pc:sldChg>
      <pc:sldChg chg="modSp">
        <pc:chgData name="limabial" userId="" providerId="" clId="Web-{2FA0230B-90FF-47B6-9D02-EDD0180D8E56}" dt="2022-06-08T13:35:37.577" v="213" actId="20577"/>
        <pc:sldMkLst>
          <pc:docMk/>
          <pc:sldMk cId="1080323176" sldId="329"/>
        </pc:sldMkLst>
        <pc:spChg chg="mod">
          <ac:chgData name="limabial" userId="" providerId="" clId="Web-{2FA0230B-90FF-47B6-9D02-EDD0180D8E56}" dt="2022-06-08T13:35:37.577" v="213" actId="20577"/>
          <ac:spMkLst>
            <pc:docMk/>
            <pc:sldMk cId="1080323176" sldId="329"/>
            <ac:spMk id="3" creationId="{3A6467CB-9A1A-A245-8C04-BD43BDCFF0A6}"/>
          </ac:spMkLst>
        </pc:spChg>
      </pc:sldChg>
      <pc:sldChg chg="modSp">
        <pc:chgData name="limabial" userId="" providerId="" clId="Web-{2FA0230B-90FF-47B6-9D02-EDD0180D8E56}" dt="2022-06-08T12:52:05.456" v="44" actId="20577"/>
        <pc:sldMkLst>
          <pc:docMk/>
          <pc:sldMk cId="153328431" sldId="348"/>
        </pc:sldMkLst>
        <pc:spChg chg="mod">
          <ac:chgData name="limabial" userId="" providerId="" clId="Web-{2FA0230B-90FF-47B6-9D02-EDD0180D8E56}" dt="2022-06-08T12:50:53.360" v="27" actId="20577"/>
          <ac:spMkLst>
            <pc:docMk/>
            <pc:sldMk cId="153328431" sldId="348"/>
            <ac:spMk id="4" creationId="{DE6845C0-0047-E64E-B29F-2E8730B6B9A7}"/>
          </ac:spMkLst>
        </pc:spChg>
        <pc:spChg chg="mod">
          <ac:chgData name="limabial" userId="" providerId="" clId="Web-{2FA0230B-90FF-47B6-9D02-EDD0180D8E56}" dt="2022-06-08T12:52:05.456" v="44" actId="20577"/>
          <ac:spMkLst>
            <pc:docMk/>
            <pc:sldMk cId="153328431" sldId="348"/>
            <ac:spMk id="7" creationId="{E885F656-9AC6-AC45-854D-FE93C79EDFC5}"/>
          </ac:spMkLst>
        </pc:spChg>
      </pc:sldChg>
      <pc:sldChg chg="modSp addCm">
        <pc:chgData name="limabial" userId="" providerId="" clId="Web-{2FA0230B-90FF-47B6-9D02-EDD0180D8E56}" dt="2022-06-08T13:13:57.071" v="98"/>
        <pc:sldMkLst>
          <pc:docMk/>
          <pc:sldMk cId="808037846" sldId="360"/>
        </pc:sldMkLst>
        <pc:spChg chg="mod">
          <ac:chgData name="limabial" userId="" providerId="" clId="Web-{2FA0230B-90FF-47B6-9D02-EDD0180D8E56}" dt="2022-06-08T12:59:22.984" v="46" actId="20577"/>
          <ac:spMkLst>
            <pc:docMk/>
            <pc:sldMk cId="808037846" sldId="360"/>
            <ac:spMk id="3" creationId="{D973FA53-F1CD-104F-81F5-3D07BF15FCC8}"/>
          </ac:spMkLst>
        </pc:spChg>
      </pc:sldChg>
      <pc:sldChg chg="modSp">
        <pc:chgData name="limabial" userId="" providerId="" clId="Web-{2FA0230B-90FF-47B6-9D02-EDD0180D8E56}" dt="2022-06-08T13:37:07.564" v="219" actId="20577"/>
        <pc:sldMkLst>
          <pc:docMk/>
          <pc:sldMk cId="3587579832" sldId="363"/>
        </pc:sldMkLst>
        <pc:spChg chg="mod">
          <ac:chgData name="limabial" userId="" providerId="" clId="Web-{2FA0230B-90FF-47B6-9D02-EDD0180D8E56}" dt="2022-06-08T13:37:07.564" v="219" actId="20577"/>
          <ac:spMkLst>
            <pc:docMk/>
            <pc:sldMk cId="3587579832" sldId="363"/>
            <ac:spMk id="3" creationId="{F252894B-97B1-2A45-BF58-FC44B60AB23A}"/>
          </ac:spMkLst>
        </pc:spChg>
        <pc:spChg chg="mod">
          <ac:chgData name="limabial" userId="" providerId="" clId="Web-{2FA0230B-90FF-47B6-9D02-EDD0180D8E56}" dt="2022-06-08T13:18:33.298" v="108" actId="20577"/>
          <ac:spMkLst>
            <pc:docMk/>
            <pc:sldMk cId="3587579832" sldId="363"/>
            <ac:spMk id="8" creationId="{0F37F157-DA3F-B14E-96EC-CF41161019F4}"/>
          </ac:spMkLst>
        </pc:spChg>
      </pc:sldChg>
      <pc:sldChg chg="modSp">
        <pc:chgData name="limabial" userId="" providerId="" clId="Web-{2FA0230B-90FF-47B6-9D02-EDD0180D8E56}" dt="2022-06-08T13:44:00.044" v="289" actId="1076"/>
        <pc:sldMkLst>
          <pc:docMk/>
          <pc:sldMk cId="861349397" sldId="369"/>
        </pc:sldMkLst>
        <pc:spChg chg="mod">
          <ac:chgData name="limabial" userId="" providerId="" clId="Web-{2FA0230B-90FF-47B6-9D02-EDD0180D8E56}" dt="2022-06-08T13:44:00.044" v="289" actId="1076"/>
          <ac:spMkLst>
            <pc:docMk/>
            <pc:sldMk cId="861349397" sldId="369"/>
            <ac:spMk id="5" creationId="{F7675CC8-BA9F-AA40-AD3E-961B4EA40A32}"/>
          </ac:spMkLst>
        </pc:spChg>
      </pc:sldChg>
      <pc:sldChg chg="modSp add replId">
        <pc:chgData name="limabial" userId="" providerId="" clId="Web-{2FA0230B-90FF-47B6-9D02-EDD0180D8E56}" dt="2022-06-08T13:33:42.495" v="205" actId="20577"/>
        <pc:sldMkLst>
          <pc:docMk/>
          <pc:sldMk cId="1220629903" sldId="371"/>
        </pc:sldMkLst>
        <pc:spChg chg="mod">
          <ac:chgData name="limabial" userId="" providerId="" clId="Web-{2FA0230B-90FF-47B6-9D02-EDD0180D8E56}" dt="2022-06-08T13:23:51.481" v="146" actId="20577"/>
          <ac:spMkLst>
            <pc:docMk/>
            <pc:sldMk cId="1220629903" sldId="371"/>
            <ac:spMk id="2" creationId="{ABF55796-79F7-5744-8362-45BBBD33B212}"/>
          </ac:spMkLst>
        </pc:spChg>
        <pc:spChg chg="mod">
          <ac:chgData name="limabial" userId="" providerId="" clId="Web-{2FA0230B-90FF-47B6-9D02-EDD0180D8E56}" dt="2022-06-08T13:33:42.495" v="205" actId="20577"/>
          <ac:spMkLst>
            <pc:docMk/>
            <pc:sldMk cId="1220629903" sldId="371"/>
            <ac:spMk id="3" creationId="{D973FA53-F1CD-104F-81F5-3D07BF15FCC8}"/>
          </ac:spMkLst>
        </pc:spChg>
        <pc:spChg chg="mod">
          <ac:chgData name="limabial" userId="" providerId="" clId="Web-{2FA0230B-90FF-47B6-9D02-EDD0180D8E56}" dt="2022-06-08T13:33:17.682" v="192" actId="20577"/>
          <ac:spMkLst>
            <pc:docMk/>
            <pc:sldMk cId="1220629903" sldId="371"/>
            <ac:spMk id="9" creationId="{54F4CD40-9E60-AC4C-A62A-165E26CCB84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21/06/2023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070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044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6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Visual: overall space or drawing of building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008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586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112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183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010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878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05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85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11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3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in a room">
            <a:extLst>
              <a:ext uri="{FF2B5EF4-FFF2-40B4-BE49-F238E27FC236}">
                <a16:creationId xmlns:a16="http://schemas.microsoft.com/office/drawing/2014/main" id="{40091D2C-3DBA-430C-5713-09FFF1B866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395" r="-1" b="14909"/>
          <a:stretch/>
        </p:blipFill>
        <p:spPr>
          <a:xfrm>
            <a:off x="565201" y="1154544"/>
            <a:ext cx="8039304" cy="34682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0" i="0" dirty="0">
                <a:solidFill>
                  <a:srgbClr val="202124"/>
                </a:solidFill>
                <a:effectLst/>
                <a:latin typeface="Roboto" pitchFamily="2" charset="0"/>
              </a:rPr>
              <a:t>Affordable and customizable remote-controlled microscope</a:t>
            </a:r>
            <a:br>
              <a:rPr lang="en-GB" sz="1600" dirty="0"/>
            </a:br>
            <a:endParaRPr lang="en-US" sz="1600" dirty="0"/>
          </a:p>
        </p:txBody>
      </p:sp>
      <p:pic>
        <p:nvPicPr>
          <p:cNvPr id="6" name="Picture Placeholder 5" descr="Close-up of a machine with text&#10;&#10;Description automatically generated with medium confidence">
            <a:extLst>
              <a:ext uri="{FF2B5EF4-FFF2-40B4-BE49-F238E27FC236}">
                <a16:creationId xmlns:a16="http://schemas.microsoft.com/office/drawing/2014/main" id="{8B3FB2C7-E5C0-1977-1E9C-DCF1AB2DB1F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1646" b="11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16560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6922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5DF22DE-4E64-C74E-9143-983404C93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5833" y="2419200"/>
            <a:ext cx="4872414" cy="1756858"/>
          </a:xfrm>
        </p:spPr>
        <p:txBody>
          <a:bodyPr>
            <a:normAutofit/>
          </a:bodyPr>
          <a:lstStyle/>
          <a:p>
            <a:r>
              <a:rPr lang="en-US" sz="2700" dirty="0" err="1"/>
              <a:t>ideasquare.cern</a:t>
            </a:r>
            <a:r>
              <a:rPr lang="en-US" sz="2700" dirty="0"/>
              <a:t>/prototyping</a:t>
            </a:r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3362953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96BE12D-0CE0-564B-A2CA-EC14E49181D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B761070-667A-46C6-A283-EE50433AE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dirty="0"/>
              <a:t>Intro Prototyping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0C1B8-0816-3A46-BF7D-C016528D1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/>
          </a:bodyPr>
          <a:lstStyle/>
          <a:p>
            <a:r>
              <a:rPr lang="en-US" sz="1200" dirty="0">
                <a:ea typeface="+mn-lt"/>
                <a:cs typeface="+mn-lt"/>
              </a:rPr>
              <a:t>The </a:t>
            </a:r>
            <a:r>
              <a:rPr lang="en-US" sz="1200" dirty="0" err="1">
                <a:ea typeface="+mn-lt"/>
                <a:cs typeface="+mn-lt"/>
              </a:rPr>
              <a:t>IdeaSquare</a:t>
            </a:r>
            <a:r>
              <a:rPr lang="en-US" sz="1200" dirty="0">
                <a:ea typeface="+mn-lt"/>
                <a:cs typeface="+mn-lt"/>
              </a:rPr>
              <a:t> space consists of 700m² flexible office space as well as 2 meeting rooms in our famous double-decker bus. Additionally, a total of 140m2 of prototyping facilities include:</a:t>
            </a:r>
            <a:endParaRPr lang="en-US" dirty="0">
              <a:ea typeface="+mn-lt"/>
              <a:cs typeface="+mn-lt"/>
            </a:endParaRPr>
          </a:p>
          <a:p>
            <a:endParaRPr lang="en-US" sz="1200" dirty="0">
              <a:ea typeface="+mn-lt"/>
              <a:cs typeface="+mn-lt"/>
            </a:endParaRPr>
          </a:p>
          <a:p>
            <a:r>
              <a:rPr lang="en-US" sz="1200" dirty="0">
                <a:ea typeface="+mn-lt"/>
                <a:cs typeface="+mn-lt"/>
              </a:rPr>
              <a:t>- an open space for ideation and </a:t>
            </a:r>
            <a:endParaRPr lang="en-US">
              <a:ea typeface="+mn-lt"/>
              <a:cs typeface="+mn-lt"/>
            </a:endParaRPr>
          </a:p>
          <a:p>
            <a:r>
              <a:rPr lang="en-US" sz="1200" dirty="0">
                <a:ea typeface="+mn-lt"/>
                <a:cs typeface="+mn-lt"/>
              </a:rPr>
              <a:t>- labs for 3D-printing, mechanical &amp; electric work. </a:t>
            </a:r>
            <a:endParaRPr lang="en-US" dirty="0">
              <a:cs typeface="Arial"/>
            </a:endParaRPr>
          </a:p>
          <a:p>
            <a:endParaRPr lang="en-US" sz="12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EF0052E-6277-2D4B-93A3-3B0A2513FE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" t="16726" r="53164" b="2026"/>
          <a:stretch/>
        </p:blipFill>
        <p:spPr bwMode="auto">
          <a:xfrm>
            <a:off x="565200" y="1118092"/>
            <a:ext cx="3720715" cy="354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26141C-E585-C44F-9D51-9021BCE0FD09}"/>
              </a:ext>
            </a:extLst>
          </p:cNvPr>
          <p:cNvSpPr txBox="1"/>
          <p:nvPr/>
        </p:nvSpPr>
        <p:spPr>
          <a:xfrm>
            <a:off x="4572000" y="3651959"/>
            <a:ext cx="37172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solidFill>
                  <a:srgbClr val="87B918"/>
                </a:solidFill>
              </a:rPr>
              <a:t>Over 200 CERN personnel use </a:t>
            </a:r>
            <a:r>
              <a:rPr lang="en-US" sz="1000" i="1" dirty="0" err="1">
                <a:solidFill>
                  <a:srgbClr val="87B918"/>
                </a:solidFill>
              </a:rPr>
              <a:t>IdeaSquare’s</a:t>
            </a:r>
            <a:r>
              <a:rPr lang="en-US" sz="1000" i="1" dirty="0">
                <a:solidFill>
                  <a:srgbClr val="87B918"/>
                </a:solidFill>
              </a:rPr>
              <a:t> spaces regularly for various prototypes: from working on improvements to their particle physics experiments to developing medical applications. We even created a reusable 3D printed mask during the CERN against Covid-19 initiative.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8305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3D printing particle detector</a:t>
            </a:r>
          </a:p>
        </p:txBody>
      </p:sp>
      <p:pic>
        <p:nvPicPr>
          <p:cNvPr id="8" name="Picture Placeholder 7" descr="A picture containing text, screenshot, design&#10;&#10;Description automatically generated">
            <a:extLst>
              <a:ext uri="{FF2B5EF4-FFF2-40B4-BE49-F238E27FC236}">
                <a16:creationId xmlns:a16="http://schemas.microsoft.com/office/drawing/2014/main" id="{83494989-31EC-966E-21DA-EC3B00A1ABD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1646" b="11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5252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C-Robot</a:t>
            </a:r>
          </a:p>
        </p:txBody>
      </p:sp>
      <p:pic>
        <p:nvPicPr>
          <p:cNvPr id="6" name="Picture Placeholder 5" descr="A picture containing sink, design&#10;&#10;Description automatically generated">
            <a:extLst>
              <a:ext uri="{FF2B5EF4-FFF2-40B4-BE49-F238E27FC236}">
                <a16:creationId xmlns:a16="http://schemas.microsoft.com/office/drawing/2014/main" id="{15AC6A48-C946-572A-99DB-5DDAEE7ADD8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1646" b="11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30887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/>
              <a:t>Liquid Sample Dispensing System for </a:t>
            </a:r>
            <a:r>
              <a:rPr lang="el-GR" sz="1600" dirty="0"/>
              <a:t>β-</a:t>
            </a:r>
            <a:r>
              <a:rPr lang="en-US" sz="1600" dirty="0"/>
              <a:t>NMR Studies in Vacuum</a:t>
            </a:r>
          </a:p>
          <a:p>
            <a:endParaRPr lang="en-US" sz="1600" dirty="0"/>
          </a:p>
        </p:txBody>
      </p:sp>
      <p:pic>
        <p:nvPicPr>
          <p:cNvPr id="7" name="Picture Placeholder 6" descr="A picture containing text, screenshot, design&#10;&#10;Description automatically generated">
            <a:extLst>
              <a:ext uri="{FF2B5EF4-FFF2-40B4-BE49-F238E27FC236}">
                <a16:creationId xmlns:a16="http://schemas.microsoft.com/office/drawing/2014/main" id="{36069600-8921-B914-E92B-3901C42C3EE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1646" b="11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504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Venturi tube (AHEAD)</a:t>
            </a:r>
          </a:p>
        </p:txBody>
      </p:sp>
      <p:pic>
        <p:nvPicPr>
          <p:cNvPr id="7" name="Picture Placeholder 6" descr="A close-up of a device&#10;&#10;Description automatically generated with low confidence">
            <a:extLst>
              <a:ext uri="{FF2B5EF4-FFF2-40B4-BE49-F238E27FC236}">
                <a16:creationId xmlns:a16="http://schemas.microsoft.com/office/drawing/2014/main" id="{2E2B6D72-4E1F-6C58-776E-5B1860529A5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1646" b="11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3031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Alignment mechanism for ATLAS/CMS</a:t>
            </a:r>
          </a:p>
        </p:txBody>
      </p:sp>
      <p:pic>
        <p:nvPicPr>
          <p:cNvPr id="6" name="Picture Placeholder 5" descr="A picture containing text, screenshot, design&#10;&#10;Description automatically generated">
            <a:extLst>
              <a:ext uri="{FF2B5EF4-FFF2-40B4-BE49-F238E27FC236}">
                <a16:creationId xmlns:a16="http://schemas.microsoft.com/office/drawing/2014/main" id="{B147DCC7-9359-64FC-7C47-2D867E46166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1646" b="11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92578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98E2DD-A97C-2344-98E8-D574E1C4A8D8}"/>
              </a:ext>
            </a:extLst>
          </p:cNvPr>
          <p:cNvCxnSpPr>
            <a:cxnSpLocks/>
          </p:cNvCxnSpPr>
          <p:nvPr/>
        </p:nvCxnSpPr>
        <p:spPr>
          <a:xfrm flipH="1">
            <a:off x="7086600" y="1828476"/>
            <a:ext cx="265176" cy="654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2B8E0D-3A3F-AD45-81D5-7D97F30B2E68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1924992" y="1828476"/>
            <a:ext cx="1032643" cy="23069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E9800BF5-E651-6240-9475-EF5DA30C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42" y="1295076"/>
            <a:ext cx="2400300" cy="533400"/>
          </a:xfrm>
          <a:prstGeom prst="rect">
            <a:avLst/>
          </a:prstGeom>
        </p:spPr>
      </p:pic>
      <p:pic>
        <p:nvPicPr>
          <p:cNvPr id="27" name="Picture 26" descr="Shape, rectangle&#10;&#10;Description automatically generated">
            <a:extLst>
              <a:ext uri="{FF2B5EF4-FFF2-40B4-BE49-F238E27FC236}">
                <a16:creationId xmlns:a16="http://schemas.microsoft.com/office/drawing/2014/main" id="{64B2BF67-3330-934B-9426-34881DF2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4758" y="1283484"/>
            <a:ext cx="2184400" cy="5334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E25FCF5-38C1-8740-AFA7-B2F6D15CD178}"/>
              </a:ext>
            </a:extLst>
          </p:cNvPr>
          <p:cNvSpPr txBox="1"/>
          <p:nvPr/>
        </p:nvSpPr>
        <p:spPr>
          <a:xfrm>
            <a:off x="6447045" y="1342277"/>
            <a:ext cx="2251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CERN </a:t>
            </a:r>
            <a:r>
              <a:rPr lang="en-US" sz="1400" dirty="0" err="1">
                <a:solidFill>
                  <a:schemeClr val="bg1"/>
                </a:solidFill>
              </a:rPr>
              <a:t>IdeaSquare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3A549-DE66-4FCF-A0A5-9B58B31066DB}"/>
              </a:ext>
            </a:extLst>
          </p:cNvPr>
          <p:cNvSpPr txBox="1">
            <a:spLocks/>
          </p:cNvSpPr>
          <p:nvPr/>
        </p:nvSpPr>
        <p:spPr>
          <a:xfrm>
            <a:off x="1267326" y="617543"/>
            <a:ext cx="5606716" cy="50054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Calibration setup for gamma-ray</a:t>
            </a:r>
          </a:p>
        </p:txBody>
      </p:sp>
      <p:pic>
        <p:nvPicPr>
          <p:cNvPr id="6" name="Picture Placeholder 5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374BE456-E4DA-13B7-974B-55E3BC86A74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5"/>
          <a:srcRect t="11646" b="116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910659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18588</TotalTime>
  <Words>165</Words>
  <Application>Microsoft Office PowerPoint</Application>
  <PresentationFormat>On-screen Show (16:9)</PresentationFormat>
  <Paragraphs>32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Helvetica</vt:lpstr>
      <vt:lpstr>Helvetica 75</vt:lpstr>
      <vt:lpstr>Roboto</vt:lpstr>
      <vt:lpstr>Opcion Foto</vt:lpstr>
      <vt:lpstr>PowerPoint Presentation</vt:lpstr>
      <vt:lpstr>ideasquare.cern/prototyping</vt:lpstr>
      <vt:lpstr>Intro Prototyping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Jimmy Poulaillon</cp:lastModifiedBy>
  <cp:revision>630</cp:revision>
  <dcterms:created xsi:type="dcterms:W3CDTF">2022-01-18T18:56:13Z</dcterms:created>
  <dcterms:modified xsi:type="dcterms:W3CDTF">2023-06-21T17:57:58Z</dcterms:modified>
  <cp:category/>
</cp:coreProperties>
</file>