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ov" ContentType="video/quicktime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</p:sldMasterIdLst>
  <p:notesMasterIdLst>
    <p:notesMasterId r:id="rId8"/>
  </p:notesMasterIdLst>
  <p:sldIdLst>
    <p:sldId id="259" r:id="rId2"/>
    <p:sldId id="262" r:id="rId3"/>
    <p:sldId id="260" r:id="rId4"/>
    <p:sldId id="256" r:id="rId5"/>
    <p:sldId id="257" r:id="rId6"/>
    <p:sldId id="258" r:id="rId7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BBD3"/>
    <a:srgbClr val="3ABBCA"/>
    <a:srgbClr val="FFC461"/>
    <a:srgbClr val="FF7E14"/>
    <a:srgbClr val="0CA0D3"/>
    <a:srgbClr val="EA63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261"/>
    <p:restoredTop sz="94643"/>
  </p:normalViewPr>
  <p:slideViewPr>
    <p:cSldViewPr snapToGrid="0">
      <p:cViewPr varScale="1">
        <p:scale>
          <a:sx n="101" d="100"/>
          <a:sy n="101" d="100"/>
        </p:scale>
        <p:origin x="150" y="5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F3F3E3-0CCD-924E-93C6-EB67B27AF2E3}" type="datetimeFigureOut">
              <a:rPr lang="en-CH" smtClean="0"/>
              <a:t>10/02/2023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0A0465-FBD3-EE40-8C9E-A92FE4AA1A2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56519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C765E7-985A-B241-ABEE-6FE4D4E4BAD7}" type="slidenum">
              <a:rPr lang="en-CH" smtClean="0"/>
              <a:t>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766485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0A0465-FBD3-EE40-8C9E-A92FE4AA1A29}" type="slidenum">
              <a:rPr lang="en-CH" smtClean="0"/>
              <a:t>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62040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86847D-1CF6-46BA-B46B-48BED0604A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1" cap="all" spc="1500" baseline="0">
                <a:latin typeface="+mj-lt"/>
                <a:ea typeface="Source Sans Pro SemiBold" panose="020B0603030403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FB4F5A5-C931-4A4C-B6B1-EF4C95965B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cap="all" spc="4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grpSp>
        <p:nvGrpSpPr>
          <p:cNvPr id="7" name="Graphic 185">
            <a:extLst>
              <a:ext uri="{FF2B5EF4-FFF2-40B4-BE49-F238E27FC236}">
                <a16:creationId xmlns:a16="http://schemas.microsoft.com/office/drawing/2014/main" id="{8A351602-3772-4279-B0D3-A523F6F6EAB3}"/>
              </a:ext>
            </a:extLst>
          </p:cNvPr>
          <p:cNvGrpSpPr/>
          <p:nvPr/>
        </p:nvGrpSpPr>
        <p:grpSpPr>
          <a:xfrm>
            <a:off x="10999563" y="5987064"/>
            <a:ext cx="1054467" cy="469689"/>
            <a:chOff x="9841624" y="4115729"/>
            <a:chExt cx="602170" cy="268223"/>
          </a:xfrm>
          <a:solidFill>
            <a:schemeClr val="tx1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5AAAA75-5FFB-4C07-AD4A-3146773E6CDD}"/>
                </a:ext>
              </a:extLst>
            </p:cNvPr>
            <p:cNvSpPr/>
            <p:nvPr/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1479895E-3847-44BB-8404-28F14219FB70}"/>
                </a:ext>
              </a:extLst>
            </p:cNvPr>
            <p:cNvSpPr/>
            <p:nvPr/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0E02F68-8149-4236-8D9F-6B550F78B932}"/>
                </a:ext>
              </a:extLst>
            </p:cNvPr>
            <p:cNvSpPr/>
            <p:nvPr/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56FCAAB-F073-4561-A484-42C7DD10DC26}"/>
                </a:ext>
              </a:extLst>
            </p:cNvPr>
            <p:cNvSpPr/>
            <p:nvPr/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CF8DB94-87A3-43E9-9BBB-301CFF0FB05B}"/>
                </a:ext>
              </a:extLst>
            </p:cNvPr>
            <p:cNvSpPr/>
            <p:nvPr/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DE4AEC-B6E4-439C-B716-EBE3D4D1D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FF81C-1FCB-4DBA-8044-F1A0FCFD45A6}" type="datetime1">
              <a:rPr lang="en-US" smtClean="0"/>
              <a:t>10/2/2023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8BC18-102E-45BF-8FEA-801E9C59D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A8BF5F-B1F8-461F-9B3D-7D50D02423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D6BF779-0B8C-4CC2-9268-9506AD0C5331}"/>
              </a:ext>
            </a:extLst>
          </p:cNvPr>
          <p:cNvSpPr/>
          <p:nvPr/>
        </p:nvSpPr>
        <p:spPr>
          <a:xfrm>
            <a:off x="320736" y="652894"/>
            <a:ext cx="319941" cy="31994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24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3A871-D377-4EC0-9ACF-86842F01E1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D53202-92A9-45A3-B812-777DB9578B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7" name="Graphic 185">
            <a:extLst>
              <a:ext uri="{FF2B5EF4-FFF2-40B4-BE49-F238E27FC236}">
                <a16:creationId xmlns:a16="http://schemas.microsoft.com/office/drawing/2014/main" id="{7196FB0C-3A9D-4892-90C9-21F3459AAD9E}"/>
              </a:ext>
            </a:extLst>
          </p:cNvPr>
          <p:cNvGrpSpPr/>
          <p:nvPr/>
        </p:nvGrpSpPr>
        <p:grpSpPr>
          <a:xfrm>
            <a:off x="10999563" y="5987064"/>
            <a:ext cx="1054467" cy="469689"/>
            <a:chOff x="9841624" y="4115729"/>
            <a:chExt cx="602170" cy="268223"/>
          </a:xfrm>
          <a:solidFill>
            <a:schemeClr val="tx1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16938C96-CF0F-4B69-A695-913F11BFC6F0}"/>
                </a:ext>
              </a:extLst>
            </p:cNvPr>
            <p:cNvSpPr/>
            <p:nvPr/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3CA7E6BB-6B60-4BF5-9D3E-A3FE782EF5B0}"/>
                </a:ext>
              </a:extLst>
            </p:cNvPr>
            <p:cNvSpPr/>
            <p:nvPr/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F693EDA-57B3-4AEB-863B-B198C2A5A8E3}"/>
                </a:ext>
              </a:extLst>
            </p:cNvPr>
            <p:cNvSpPr/>
            <p:nvPr/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3A04A96-045F-4B6E-AEEE-11A2FA01B4FC}"/>
                </a:ext>
              </a:extLst>
            </p:cNvPr>
            <p:cNvSpPr/>
            <p:nvPr/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FB357DC-5AD3-44F4-879B-5AD6B18AC36F}"/>
                </a:ext>
              </a:extLst>
            </p:cNvPr>
            <p:cNvSpPr/>
            <p:nvPr/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2CA47F-83AD-4BE3-AC2F-6C17883F7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092B3-2D87-4CDF-B84B-C46E5F5D31F7}" type="datetime1">
              <a:rPr lang="en-US" smtClean="0"/>
              <a:t>10/2/2023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118A72-3200-4597-A9C5-0D9ECFF3E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70055A-71D4-49B4-8A8F-19AFDB84E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0B0E5D27-C447-432F-982D-B60FDD6F34AD}"/>
              </a:ext>
            </a:extLst>
          </p:cNvPr>
          <p:cNvSpPr/>
          <p:nvPr/>
        </p:nvSpPr>
        <p:spPr>
          <a:xfrm>
            <a:off x="320736" y="652894"/>
            <a:ext cx="319941" cy="31994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123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8C59DBB-9256-464D-8A6A-8BDA71541D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25E310-E6CB-4838-8E9B-B288DA5527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7" name="Graphic 185">
            <a:extLst>
              <a:ext uri="{FF2B5EF4-FFF2-40B4-BE49-F238E27FC236}">
                <a16:creationId xmlns:a16="http://schemas.microsoft.com/office/drawing/2014/main" id="{BCF412A8-E798-47AD-ABD9-98D76A55D30B}"/>
              </a:ext>
            </a:extLst>
          </p:cNvPr>
          <p:cNvGrpSpPr/>
          <p:nvPr/>
        </p:nvGrpSpPr>
        <p:grpSpPr>
          <a:xfrm>
            <a:off x="10999563" y="5987064"/>
            <a:ext cx="1054467" cy="469689"/>
            <a:chOff x="9841624" y="4115729"/>
            <a:chExt cx="602170" cy="268223"/>
          </a:xfrm>
          <a:solidFill>
            <a:schemeClr val="tx1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70160C5-475D-401A-AEE2-2C04E99A1518}"/>
                </a:ext>
              </a:extLst>
            </p:cNvPr>
            <p:cNvSpPr/>
            <p:nvPr/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07CC7CE9-9C7F-49C2-8609-47BF523390F5}"/>
                </a:ext>
              </a:extLst>
            </p:cNvPr>
            <p:cNvSpPr/>
            <p:nvPr/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26FD5F1-978C-45AF-9086-D5DBE1F01681}"/>
                </a:ext>
              </a:extLst>
            </p:cNvPr>
            <p:cNvSpPr/>
            <p:nvPr/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873AB1C-723A-4FB4-9B23-65BAF5074833}"/>
                </a:ext>
              </a:extLst>
            </p:cNvPr>
            <p:cNvSpPr/>
            <p:nvPr/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1DE5510-5094-4FA4-96E5-AD4841D1C38A}"/>
                </a:ext>
              </a:extLst>
            </p:cNvPr>
            <p:cNvSpPr/>
            <p:nvPr/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CE2202-679F-48B0-B2DD-F6F547112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69E57-47B1-47B0-B526-3153E4B1E729}" type="datetime1">
              <a:rPr lang="en-US" smtClean="0"/>
              <a:t>10/2/2023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7BC83D-E4C0-49E1-ADA1-1AF403984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BF211E-B2EA-4CDC-9E84-B68983949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FE2F5FD-5D31-4C1D-82F8-93624C7B0A3C}"/>
              </a:ext>
            </a:extLst>
          </p:cNvPr>
          <p:cNvSpPr/>
          <p:nvPr/>
        </p:nvSpPr>
        <p:spPr>
          <a:xfrm>
            <a:off x="320736" y="652894"/>
            <a:ext cx="319941" cy="31994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479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88500-1605-41EA-A15F-9B79DF7E4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B14AC8-25A5-4D7F-BF23-CB20AA2ECF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8" name="Graphic 185">
            <a:extLst>
              <a:ext uri="{FF2B5EF4-FFF2-40B4-BE49-F238E27FC236}">
                <a16:creationId xmlns:a16="http://schemas.microsoft.com/office/drawing/2014/main" id="{8997F1B7-1EE7-4EA5-A5A4-866F9A810C9F}"/>
              </a:ext>
            </a:extLst>
          </p:cNvPr>
          <p:cNvGrpSpPr/>
          <p:nvPr/>
        </p:nvGrpSpPr>
        <p:grpSpPr>
          <a:xfrm>
            <a:off x="10999563" y="5987064"/>
            <a:ext cx="1054467" cy="469689"/>
            <a:chOff x="9841624" y="4115729"/>
            <a:chExt cx="602170" cy="268223"/>
          </a:xfrm>
          <a:solidFill>
            <a:schemeClr val="tx1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B5E13483-2FB6-4753-8402-06FDC3498E06}"/>
                </a:ext>
              </a:extLst>
            </p:cNvPr>
            <p:cNvSpPr/>
            <p:nvPr/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8F0DF22-F640-4002-B783-DF1C6A9473F6}"/>
                </a:ext>
              </a:extLst>
            </p:cNvPr>
            <p:cNvSpPr/>
            <p:nvPr/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C2787B8-7984-4332-B611-D3D3DE898FE0}"/>
                </a:ext>
              </a:extLst>
            </p:cNvPr>
            <p:cNvSpPr/>
            <p:nvPr/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5AF3646C-B3D7-4F57-8FD2-CD93CEB39214}"/>
                </a:ext>
              </a:extLst>
            </p:cNvPr>
            <p:cNvSpPr/>
            <p:nvPr/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C65FA7DA-93A0-43A4-834C-0F1BB9806A8C}"/>
                </a:ext>
              </a:extLst>
            </p:cNvPr>
            <p:cNvSpPr/>
            <p:nvPr/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995D22-0146-4DE2-9E78-4C00333D4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7773D-8987-489A-A650-3D6F7D5C7C38}" type="datetime1">
              <a:rPr lang="en-US" smtClean="0"/>
              <a:t>10/2/2023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59717A-A1FE-485D-AFFF-2C7026C71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DB88B-64CF-4100-8F07-D191DD793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04332FF-8349-42A5-B5C8-5EE3825CE252}"/>
              </a:ext>
            </a:extLst>
          </p:cNvPr>
          <p:cNvSpPr/>
          <p:nvPr/>
        </p:nvSpPr>
        <p:spPr>
          <a:xfrm>
            <a:off x="320736" y="652894"/>
            <a:ext cx="319941" cy="31994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559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2BFE6C-EBF1-47DE-8468-E7125172B7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104992-D139-48DC-BCCE-D71EA23CA2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7" name="Graphic 185">
            <a:extLst>
              <a:ext uri="{FF2B5EF4-FFF2-40B4-BE49-F238E27FC236}">
                <a16:creationId xmlns:a16="http://schemas.microsoft.com/office/drawing/2014/main" id="{A8C5E768-0E62-4DE7-A0AF-93121DA8439E}"/>
              </a:ext>
            </a:extLst>
          </p:cNvPr>
          <p:cNvGrpSpPr/>
          <p:nvPr/>
        </p:nvGrpSpPr>
        <p:grpSpPr>
          <a:xfrm>
            <a:off x="10999563" y="5987064"/>
            <a:ext cx="1054467" cy="469689"/>
            <a:chOff x="9841624" y="4115729"/>
            <a:chExt cx="602170" cy="268223"/>
          </a:xfrm>
          <a:solidFill>
            <a:schemeClr val="tx1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6402845F-9E8A-41E1-B051-1AAA46C997A2}"/>
                </a:ext>
              </a:extLst>
            </p:cNvPr>
            <p:cNvSpPr/>
            <p:nvPr/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A45C410-5FD0-4339-A3BC-A865DE4190AF}"/>
                </a:ext>
              </a:extLst>
            </p:cNvPr>
            <p:cNvSpPr/>
            <p:nvPr/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7B0B703-8BA8-483C-A433-C44C809687DE}"/>
                </a:ext>
              </a:extLst>
            </p:cNvPr>
            <p:cNvSpPr/>
            <p:nvPr/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CCFA03D-B879-419B-88B9-F4F3645C8AF5}"/>
                </a:ext>
              </a:extLst>
            </p:cNvPr>
            <p:cNvSpPr/>
            <p:nvPr/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6B0260A-6B2D-4F54-8614-60BC3103E166}"/>
                </a:ext>
              </a:extLst>
            </p:cNvPr>
            <p:cNvSpPr/>
            <p:nvPr/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1AB8F6-0796-47E9-B1D4-760B7CCFC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150C1-1D78-4D80-810D-E9E86F6E88AB}" type="datetime1">
              <a:rPr lang="en-US" smtClean="0"/>
              <a:t>10/2/2023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886FC0-7327-44D9-B689-0AE73FD25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9D265-BFBA-4C93-9B1A-B9483AE6B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64F5FEB-DE92-47DA-8C46-DC088E8960A4}"/>
              </a:ext>
            </a:extLst>
          </p:cNvPr>
          <p:cNvSpPr/>
          <p:nvPr/>
        </p:nvSpPr>
        <p:spPr>
          <a:xfrm>
            <a:off x="320736" y="652894"/>
            <a:ext cx="319941" cy="31994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571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7637BE-B22F-40EE-94F0-04549BC56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A71582-4BAF-4211-AD4A-476ED6EB11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9DCF6B-C800-4345-BAE9-EE9FA65903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8" name="Graphic 185">
            <a:extLst>
              <a:ext uri="{FF2B5EF4-FFF2-40B4-BE49-F238E27FC236}">
                <a16:creationId xmlns:a16="http://schemas.microsoft.com/office/drawing/2014/main" id="{E6190A1E-5381-43C4-B058-7758339984D6}"/>
              </a:ext>
            </a:extLst>
          </p:cNvPr>
          <p:cNvGrpSpPr/>
          <p:nvPr/>
        </p:nvGrpSpPr>
        <p:grpSpPr>
          <a:xfrm>
            <a:off x="10999563" y="5987064"/>
            <a:ext cx="1054467" cy="469689"/>
            <a:chOff x="9841624" y="4115729"/>
            <a:chExt cx="602170" cy="268223"/>
          </a:xfrm>
          <a:solidFill>
            <a:schemeClr val="tx1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F7E35469-0BEA-4E5E-955F-1AA300A62DE5}"/>
                </a:ext>
              </a:extLst>
            </p:cNvPr>
            <p:cNvSpPr/>
            <p:nvPr/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8F650BE-565E-4A52-8143-7A87700FC5F5}"/>
                </a:ext>
              </a:extLst>
            </p:cNvPr>
            <p:cNvSpPr/>
            <p:nvPr/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86A3F89-AA2A-44E5-915E-C47A069EB685}"/>
                </a:ext>
              </a:extLst>
            </p:cNvPr>
            <p:cNvSpPr/>
            <p:nvPr/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5C57F514-AB27-4489-8D3C-01DD1025DDAD}"/>
                </a:ext>
              </a:extLst>
            </p:cNvPr>
            <p:cNvSpPr/>
            <p:nvPr/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141169F-1C39-4D04-AF32-D0D14D004B05}"/>
                </a:ext>
              </a:extLst>
            </p:cNvPr>
            <p:cNvSpPr/>
            <p:nvPr/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087465-759F-4895-8FC6-DD464FB91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9CBD8-1588-4B6B-B74D-87480DDE94C0}" type="datetime1">
              <a:rPr lang="en-US" smtClean="0"/>
              <a:t>10/2/2023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F1AA18-D8A5-44D9-881C-522258ED54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1BA574-A76A-4F4C-8CBD-768278B66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793E083-ADC4-4391-83DD-781529A66110}"/>
              </a:ext>
            </a:extLst>
          </p:cNvPr>
          <p:cNvSpPr/>
          <p:nvPr/>
        </p:nvSpPr>
        <p:spPr>
          <a:xfrm>
            <a:off x="320736" y="652894"/>
            <a:ext cx="319941" cy="31994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486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1B666-D6BE-4FA8-9CF1-F15FD58B0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CE4B4A-DE64-4563-83CD-C40B1D681D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DA0314-0202-4E6D-8352-C28376A9C0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7B56083-87B4-4603-B6FF-A9EB68E3E6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3708CF-F028-4917-A9CB-59BF5248A2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10" name="Graphic 185">
            <a:extLst>
              <a:ext uri="{FF2B5EF4-FFF2-40B4-BE49-F238E27FC236}">
                <a16:creationId xmlns:a16="http://schemas.microsoft.com/office/drawing/2014/main" id="{81B934BF-E239-47E1-93E9-EA3182162D21}"/>
              </a:ext>
            </a:extLst>
          </p:cNvPr>
          <p:cNvGrpSpPr/>
          <p:nvPr/>
        </p:nvGrpSpPr>
        <p:grpSpPr>
          <a:xfrm>
            <a:off x="10999563" y="5987064"/>
            <a:ext cx="1054467" cy="469689"/>
            <a:chOff x="9841624" y="4115729"/>
            <a:chExt cx="602170" cy="268223"/>
          </a:xfrm>
          <a:solidFill>
            <a:schemeClr val="tx1"/>
          </a:solidFill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3BBF177-5044-426A-93ED-64BDC84BF184}"/>
                </a:ext>
              </a:extLst>
            </p:cNvPr>
            <p:cNvSpPr/>
            <p:nvPr/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4270648-77F5-4D28-B691-DA57AA28FD73}"/>
                </a:ext>
              </a:extLst>
            </p:cNvPr>
            <p:cNvSpPr/>
            <p:nvPr/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086B770-2F70-4B7B-9525-286BBD63AD72}"/>
                </a:ext>
              </a:extLst>
            </p:cNvPr>
            <p:cNvSpPr/>
            <p:nvPr/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57DDC14D-7AE3-41CD-ADFC-A3601D4F9DF3}"/>
                </a:ext>
              </a:extLst>
            </p:cNvPr>
            <p:cNvSpPr/>
            <p:nvPr/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2181834-8401-4B66-85EE-1CBF57807DAB}"/>
                </a:ext>
              </a:extLst>
            </p:cNvPr>
            <p:cNvSpPr/>
            <p:nvPr/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433C091-3B62-4087-9A97-63BBE28CFF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94440-721C-4D75-BD4F-4CFB3D51CDCA}" type="datetime1">
              <a:rPr lang="en-US" smtClean="0"/>
              <a:t>10/2/2023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0710C3-2723-4847-BCAF-96D9FAE50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6618B2C-95AC-4438-97FD-07ACF297B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D6B0F5A7-6E8A-4BCD-8F1F-233ECD21B262}"/>
              </a:ext>
            </a:extLst>
          </p:cNvPr>
          <p:cNvSpPr/>
          <p:nvPr/>
        </p:nvSpPr>
        <p:spPr>
          <a:xfrm>
            <a:off x="320736" y="652894"/>
            <a:ext cx="319941" cy="31994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148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29CF7F-748D-4598-983E-96A2BE269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6" name="Graphic 185">
            <a:extLst>
              <a:ext uri="{FF2B5EF4-FFF2-40B4-BE49-F238E27FC236}">
                <a16:creationId xmlns:a16="http://schemas.microsoft.com/office/drawing/2014/main" id="{DFD4D3BE-80D4-4E69-9C76-F0D8517DF690}"/>
              </a:ext>
            </a:extLst>
          </p:cNvPr>
          <p:cNvGrpSpPr/>
          <p:nvPr/>
        </p:nvGrpSpPr>
        <p:grpSpPr>
          <a:xfrm>
            <a:off x="10999563" y="5987064"/>
            <a:ext cx="1054467" cy="469689"/>
            <a:chOff x="9841624" y="4115729"/>
            <a:chExt cx="602170" cy="268223"/>
          </a:xfrm>
          <a:solidFill>
            <a:schemeClr val="tx1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A0B6E97F-00E1-4372-8978-8BCBDC9026E6}"/>
                </a:ext>
              </a:extLst>
            </p:cNvPr>
            <p:cNvSpPr/>
            <p:nvPr/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C7651B7-7A30-4AFA-A4D7-0B0C5D2DDAAF}"/>
                </a:ext>
              </a:extLst>
            </p:cNvPr>
            <p:cNvSpPr/>
            <p:nvPr/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FD2FC5CA-556B-4409-B084-34753A1F04E6}"/>
                </a:ext>
              </a:extLst>
            </p:cNvPr>
            <p:cNvSpPr/>
            <p:nvPr/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E63FB41-EE1F-4889-9096-3A38936330D5}"/>
                </a:ext>
              </a:extLst>
            </p:cNvPr>
            <p:cNvSpPr/>
            <p:nvPr/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DD19F3B-7B3E-4861-8FDA-D0116C96C16E}"/>
                </a:ext>
              </a:extLst>
            </p:cNvPr>
            <p:cNvSpPr/>
            <p:nvPr/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0A2C46-C908-4010-AAE2-9FA41B145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01A64-483B-4532-94FB-D8F90CB6DEE0}" type="datetime1">
              <a:rPr lang="en-US" smtClean="0"/>
              <a:t>10/2/2023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CF5279-7D37-4D98-9A70-987C84F62C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96FAD0-59EF-49AA-BBC6-A0EC184DD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76EB399-18D2-46D5-8757-35FCFF8EA80D}"/>
              </a:ext>
            </a:extLst>
          </p:cNvPr>
          <p:cNvSpPr/>
          <p:nvPr/>
        </p:nvSpPr>
        <p:spPr>
          <a:xfrm>
            <a:off x="320736" y="652894"/>
            <a:ext cx="319941" cy="31994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345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aphic 185">
            <a:extLst>
              <a:ext uri="{FF2B5EF4-FFF2-40B4-BE49-F238E27FC236}">
                <a16:creationId xmlns:a16="http://schemas.microsoft.com/office/drawing/2014/main" id="{773CCE17-EE0F-40E0-B7AE-CF7677B64709}"/>
              </a:ext>
            </a:extLst>
          </p:cNvPr>
          <p:cNvGrpSpPr/>
          <p:nvPr/>
        </p:nvGrpSpPr>
        <p:grpSpPr>
          <a:xfrm>
            <a:off x="10999563" y="5987064"/>
            <a:ext cx="1054467" cy="469689"/>
            <a:chOff x="9841624" y="4115729"/>
            <a:chExt cx="602170" cy="268223"/>
          </a:xfrm>
          <a:solidFill>
            <a:schemeClr val="tx1"/>
          </a:soli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0AC6C4E-6EA5-454A-AB84-8B94D8B585EC}"/>
                </a:ext>
              </a:extLst>
            </p:cNvPr>
            <p:cNvSpPr/>
            <p:nvPr/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B4329338-925B-4677-BA6E-4357D37DB545}"/>
                </a:ext>
              </a:extLst>
            </p:cNvPr>
            <p:cNvSpPr/>
            <p:nvPr/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34C0A08-043F-4818-BA1D-BCC9F811A873}"/>
                </a:ext>
              </a:extLst>
            </p:cNvPr>
            <p:cNvSpPr/>
            <p:nvPr/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CB185DD-ED0D-4633-8098-95C4A6F177CC}"/>
                </a:ext>
              </a:extLst>
            </p:cNvPr>
            <p:cNvSpPr/>
            <p:nvPr/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AD50526-B611-40B6-BB45-AE82F0EF5992}"/>
                </a:ext>
              </a:extLst>
            </p:cNvPr>
            <p:cNvSpPr/>
            <p:nvPr/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708C302-4224-4668-8CAC-3267172A0C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FB39-20FB-4E2E-B861-45B709B9C3C5}" type="datetime1">
              <a:rPr lang="en-US" smtClean="0"/>
              <a:t>10/2/2023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C8FC22-AEB6-4BAF-BF93-41A2C757CC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2CA88A-5462-4F17-AFA0-52721ADDB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0CCC791-94D7-4BB8-9EDF-423CEA1F6215}"/>
              </a:ext>
            </a:extLst>
          </p:cNvPr>
          <p:cNvSpPr/>
          <p:nvPr/>
        </p:nvSpPr>
        <p:spPr>
          <a:xfrm>
            <a:off x="320736" y="652894"/>
            <a:ext cx="319941" cy="31994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67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E6AC37-C5B5-462A-BE4A-E55CEBF2A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4B007F-32A8-4688-BBEF-4FCB99DF5E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F2E2EB-BF8A-44A4-8AE0-BD6C31B1D9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8" name="Graphic 185">
            <a:extLst>
              <a:ext uri="{FF2B5EF4-FFF2-40B4-BE49-F238E27FC236}">
                <a16:creationId xmlns:a16="http://schemas.microsoft.com/office/drawing/2014/main" id="{FC9E188F-54C8-4547-9F8C-525712AD7DB6}"/>
              </a:ext>
            </a:extLst>
          </p:cNvPr>
          <p:cNvGrpSpPr/>
          <p:nvPr/>
        </p:nvGrpSpPr>
        <p:grpSpPr>
          <a:xfrm>
            <a:off x="10999563" y="5987064"/>
            <a:ext cx="1054467" cy="469689"/>
            <a:chOff x="9841624" y="4115729"/>
            <a:chExt cx="602170" cy="268223"/>
          </a:xfrm>
          <a:solidFill>
            <a:schemeClr val="tx1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B99C4538-3939-47A9-A590-09FF21960653}"/>
                </a:ext>
              </a:extLst>
            </p:cNvPr>
            <p:cNvSpPr/>
            <p:nvPr/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541CA75-5D05-4996-A26D-CE0C909CD5F7}"/>
                </a:ext>
              </a:extLst>
            </p:cNvPr>
            <p:cNvSpPr/>
            <p:nvPr/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6305856-26BC-4BCC-BEF3-5E9CED941775}"/>
                </a:ext>
              </a:extLst>
            </p:cNvPr>
            <p:cNvSpPr/>
            <p:nvPr/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C69651C-AC37-4CD2-8367-19297D7E2389}"/>
                </a:ext>
              </a:extLst>
            </p:cNvPr>
            <p:cNvSpPr/>
            <p:nvPr/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C3E9031B-BA8D-4D9D-9BB3-A16F7A80F854}"/>
                </a:ext>
              </a:extLst>
            </p:cNvPr>
            <p:cNvSpPr/>
            <p:nvPr/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9840A2-CF60-4C47-B955-E65BC451F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8AC19-8BD6-476C-9770-8884373BCF00}" type="datetime1">
              <a:rPr lang="en-US" smtClean="0"/>
              <a:t>10/2/2023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79DC6E-CC55-47AB-A405-5FB7EE2D1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5D5E7D-EBA7-4DB0-8C78-7EB8A85F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B051DE-636E-4B3C-9886-2055CE23E49A}"/>
              </a:ext>
            </a:extLst>
          </p:cNvPr>
          <p:cNvSpPr/>
          <p:nvPr/>
        </p:nvSpPr>
        <p:spPr>
          <a:xfrm>
            <a:off x="320736" y="652894"/>
            <a:ext cx="319941" cy="31994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297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F1D355-3146-41D1-B7DC-20B8ACE39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AD4AAFB-E8F8-4FD1-8C6A-ED2C3FAD50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051AF1-B16F-43B9-95CC-C17B570DEC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8" name="Graphic 185">
            <a:extLst>
              <a:ext uri="{FF2B5EF4-FFF2-40B4-BE49-F238E27FC236}">
                <a16:creationId xmlns:a16="http://schemas.microsoft.com/office/drawing/2014/main" id="{C8B77273-9FF7-4B93-8385-AD09A5F86AE5}"/>
              </a:ext>
            </a:extLst>
          </p:cNvPr>
          <p:cNvGrpSpPr/>
          <p:nvPr/>
        </p:nvGrpSpPr>
        <p:grpSpPr>
          <a:xfrm>
            <a:off x="10999563" y="5987064"/>
            <a:ext cx="1054467" cy="469689"/>
            <a:chOff x="9841624" y="4115729"/>
            <a:chExt cx="602170" cy="268223"/>
          </a:xfrm>
          <a:solidFill>
            <a:schemeClr val="tx1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3117A673-3729-4EAD-9E8C-52BEBF74B857}"/>
                </a:ext>
              </a:extLst>
            </p:cNvPr>
            <p:cNvSpPr/>
            <p:nvPr/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E8DB752-94CD-4A94-BDE3-DD285EB89F3F}"/>
                </a:ext>
              </a:extLst>
            </p:cNvPr>
            <p:cNvSpPr/>
            <p:nvPr/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2F8DDFC-E5CA-4F36-B2BE-BCE49D4F6C95}"/>
                </a:ext>
              </a:extLst>
            </p:cNvPr>
            <p:cNvSpPr/>
            <p:nvPr/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BB589AE-2F9C-4C83-8DC7-1205CB037525}"/>
                </a:ext>
              </a:extLst>
            </p:cNvPr>
            <p:cNvSpPr/>
            <p:nvPr/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7AC9A2DE-3C9E-4CD0-8C7A-CC5F9F9942E4}"/>
                </a:ext>
              </a:extLst>
            </p:cNvPr>
            <p:cNvSpPr/>
            <p:nvPr/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8C8714-2467-4715-934E-6787C84F79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68C53-8AD1-4F09-9486-FB3406B99CFA}" type="datetime1">
              <a:rPr lang="en-US" smtClean="0"/>
              <a:t>10/2/2023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6F13D6-03EC-4D31-8BB1-9FFDE3633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65D4DD-A2A4-4DF6-9527-E5F12FEB9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D202F3A-9FDE-4E11-B865-FBAEC415F880}"/>
              </a:ext>
            </a:extLst>
          </p:cNvPr>
          <p:cNvSpPr/>
          <p:nvPr/>
        </p:nvSpPr>
        <p:spPr>
          <a:xfrm>
            <a:off x="320736" y="652894"/>
            <a:ext cx="319941" cy="31994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935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33F5C3-CD4B-4472-B59A-49D460CB1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72236B-AB2C-4D6F-AE15-700992DA91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90F509-07BE-4446-8772-F44E09936B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 cap="all" spc="100" baseline="0">
                <a:solidFill>
                  <a:schemeClr val="tx1">
                    <a:tint val="75000"/>
                  </a:schemeClr>
                </a:solidFill>
                <a:latin typeface="+mn-lt"/>
                <a:ea typeface="Source Sans Pro SemiBold" panose="020B0603030403020204" pitchFamily="34" charset="0"/>
              </a:defRPr>
            </a:lvl1pPr>
          </a:lstStyle>
          <a:p>
            <a:fld id="{BA543EDD-D0D2-447F-B24F-3717AF4B109D}" type="datetime1">
              <a:rPr lang="en-US" smtClean="0"/>
              <a:pPr/>
              <a:t>10/2/2023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1B927E-3833-4F85-99B5-56B5F1E540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cap="all" spc="100" baseline="0">
                <a:solidFill>
                  <a:schemeClr val="tx1">
                    <a:tint val="75000"/>
                  </a:schemeClr>
                </a:solidFill>
                <a:latin typeface="+mn-lt"/>
                <a:ea typeface="Source Sans Pro SemiBold" panose="020B0603030403020204" pitchFamily="34" charset="0"/>
              </a:defRPr>
            </a:lvl1pPr>
          </a:lstStyle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28CB64-4E98-43DE-B543-7BE5B329DB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cap="all" spc="100" baseline="0">
                <a:solidFill>
                  <a:schemeClr val="tx1">
                    <a:tint val="75000"/>
                  </a:schemeClr>
                </a:solidFill>
                <a:latin typeface="+mn-lt"/>
                <a:ea typeface="Source Sans Pro SemiBold" panose="020B0603030403020204" pitchFamily="34" charset="0"/>
              </a:defRPr>
            </a:lvl1pPr>
          </a:lstStyle>
          <a:p>
            <a:fld id="{F3450C42-9A0B-4425-92C2-70FCF7C4573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4993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72" r:id="rId6"/>
    <p:sldLayoutId id="2147483667" r:id="rId7"/>
    <p:sldLayoutId id="2147483668" r:id="rId8"/>
    <p:sldLayoutId id="2147483669" r:id="rId9"/>
    <p:sldLayoutId id="2147483671" r:id="rId10"/>
    <p:sldLayoutId id="2147483670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489B7BFD-8F45-4093-AD9C-91B15B0503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741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pic>
        <p:nvPicPr>
          <p:cNvPr id="7" name="Picture 6" descr="A bird flying over a field&#10;&#10;Description automatically generated">
            <a:extLst>
              <a:ext uri="{FF2B5EF4-FFF2-40B4-BE49-F238E27FC236}">
                <a16:creationId xmlns:a16="http://schemas.microsoft.com/office/drawing/2014/main" id="{3E3D4646-7DCA-E4D7-A680-3E4CE612FC9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587" t="31282" r="38329" b="20666"/>
          <a:stretch/>
        </p:blipFill>
        <p:spPr>
          <a:xfrm>
            <a:off x="1" y="3741"/>
            <a:ext cx="12192000" cy="6850518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C10BC51-CA68-4DED-AB6D-1300478783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7603955" cy="6858000"/>
          </a:xfrm>
          <a:prstGeom prst="rect">
            <a:avLst/>
          </a:prstGeom>
          <a:gradFill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3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6" name="Graphic 190">
            <a:extLst>
              <a:ext uri="{FF2B5EF4-FFF2-40B4-BE49-F238E27FC236}">
                <a16:creationId xmlns:a16="http://schemas.microsoft.com/office/drawing/2014/main" id="{F3F5D407-83EF-4D7F-9DAF-4C3CEB778F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76982" y="827494"/>
            <a:ext cx="1291642" cy="429215"/>
            <a:chOff x="2504802" y="1755501"/>
            <a:chExt cx="1598829" cy="531293"/>
          </a:xfrm>
          <a:solidFill>
            <a:schemeClr val="tx1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C07906A-A83F-47F2-975A-C1756F4454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504802" y="2113855"/>
              <a:ext cx="1598614" cy="172939"/>
            </a:xfrm>
            <a:custGeom>
              <a:avLst/>
              <a:gdLst>
                <a:gd name="connsiteX0" fmla="*/ 1248648 w 1598614"/>
                <a:gd name="connsiteY0" fmla="*/ 172939 h 172939"/>
                <a:gd name="connsiteX1" fmla="*/ 1123031 w 1598614"/>
                <a:gd name="connsiteY1" fmla="*/ 92708 h 172939"/>
                <a:gd name="connsiteX2" fmla="*/ 1024085 w 1598614"/>
                <a:gd name="connsiteY2" fmla="*/ 29469 h 172939"/>
                <a:gd name="connsiteX3" fmla="*/ 925140 w 1598614"/>
                <a:gd name="connsiteY3" fmla="*/ 92708 h 172939"/>
                <a:gd name="connsiteX4" fmla="*/ 799522 w 1598614"/>
                <a:gd name="connsiteY4" fmla="*/ 172939 h 172939"/>
                <a:gd name="connsiteX5" fmla="*/ 799522 w 1598614"/>
                <a:gd name="connsiteY5" fmla="*/ 172939 h 172939"/>
                <a:gd name="connsiteX6" fmla="*/ 673905 w 1598614"/>
                <a:gd name="connsiteY6" fmla="*/ 92708 h 172939"/>
                <a:gd name="connsiteX7" fmla="*/ 574959 w 1598614"/>
                <a:gd name="connsiteY7" fmla="*/ 29469 h 172939"/>
                <a:gd name="connsiteX8" fmla="*/ 476014 w 1598614"/>
                <a:gd name="connsiteY8" fmla="*/ 92708 h 172939"/>
                <a:gd name="connsiteX9" fmla="*/ 350396 w 1598614"/>
                <a:gd name="connsiteY9" fmla="*/ 172939 h 172939"/>
                <a:gd name="connsiteX10" fmla="*/ 224778 w 1598614"/>
                <a:gd name="connsiteY10" fmla="*/ 92708 h 172939"/>
                <a:gd name="connsiteX11" fmla="*/ 125833 w 1598614"/>
                <a:gd name="connsiteY11" fmla="*/ 29469 h 172939"/>
                <a:gd name="connsiteX12" fmla="*/ 26887 w 1598614"/>
                <a:gd name="connsiteY12" fmla="*/ 92708 h 172939"/>
                <a:gd name="connsiteX13" fmla="*/ 0 w 1598614"/>
                <a:gd name="connsiteY13" fmla="*/ 80232 h 172939"/>
                <a:gd name="connsiteX14" fmla="*/ 125618 w 1598614"/>
                <a:gd name="connsiteY14" fmla="*/ 0 h 172939"/>
                <a:gd name="connsiteX15" fmla="*/ 251235 w 1598614"/>
                <a:gd name="connsiteY15" fmla="*/ 80232 h 172939"/>
                <a:gd name="connsiteX16" fmla="*/ 350181 w 1598614"/>
                <a:gd name="connsiteY16" fmla="*/ 143471 h 172939"/>
                <a:gd name="connsiteX17" fmla="*/ 449126 w 1598614"/>
                <a:gd name="connsiteY17" fmla="*/ 80232 h 172939"/>
                <a:gd name="connsiteX18" fmla="*/ 574744 w 1598614"/>
                <a:gd name="connsiteY18" fmla="*/ 0 h 172939"/>
                <a:gd name="connsiteX19" fmla="*/ 700362 w 1598614"/>
                <a:gd name="connsiteY19" fmla="*/ 80232 h 172939"/>
                <a:gd name="connsiteX20" fmla="*/ 799307 w 1598614"/>
                <a:gd name="connsiteY20" fmla="*/ 143471 h 172939"/>
                <a:gd name="connsiteX21" fmla="*/ 799307 w 1598614"/>
                <a:gd name="connsiteY21" fmla="*/ 143471 h 172939"/>
                <a:gd name="connsiteX22" fmla="*/ 898253 w 1598614"/>
                <a:gd name="connsiteY22" fmla="*/ 80232 h 172939"/>
                <a:gd name="connsiteX23" fmla="*/ 1023870 w 1598614"/>
                <a:gd name="connsiteY23" fmla="*/ 0 h 172939"/>
                <a:gd name="connsiteX24" fmla="*/ 1149488 w 1598614"/>
                <a:gd name="connsiteY24" fmla="*/ 80232 h 172939"/>
                <a:gd name="connsiteX25" fmla="*/ 1248433 w 1598614"/>
                <a:gd name="connsiteY25" fmla="*/ 143471 h 172939"/>
                <a:gd name="connsiteX26" fmla="*/ 1347379 w 1598614"/>
                <a:gd name="connsiteY26" fmla="*/ 80232 h 172939"/>
                <a:gd name="connsiteX27" fmla="*/ 1472997 w 1598614"/>
                <a:gd name="connsiteY27" fmla="*/ 0 h 172939"/>
                <a:gd name="connsiteX28" fmla="*/ 1598614 w 1598614"/>
                <a:gd name="connsiteY28" fmla="*/ 80232 h 172939"/>
                <a:gd name="connsiteX29" fmla="*/ 1571942 w 1598614"/>
                <a:gd name="connsiteY29" fmla="*/ 92708 h 172939"/>
                <a:gd name="connsiteX30" fmla="*/ 1472997 w 1598614"/>
                <a:gd name="connsiteY30" fmla="*/ 29469 h 172939"/>
                <a:gd name="connsiteX31" fmla="*/ 1374051 w 1598614"/>
                <a:gd name="connsiteY31" fmla="*/ 92708 h 172939"/>
                <a:gd name="connsiteX32" fmla="*/ 1248648 w 1598614"/>
                <a:gd name="connsiteY32" fmla="*/ 172939 h 172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98614" h="172939">
                  <a:moveTo>
                    <a:pt x="1248648" y="172939"/>
                  </a:moveTo>
                  <a:cubicBezTo>
                    <a:pt x="1194229" y="172939"/>
                    <a:pt x="1146046" y="142180"/>
                    <a:pt x="1123031" y="92708"/>
                  </a:cubicBezTo>
                  <a:cubicBezTo>
                    <a:pt x="1104962" y="53775"/>
                    <a:pt x="1067105" y="29469"/>
                    <a:pt x="1024085" y="29469"/>
                  </a:cubicBezTo>
                  <a:cubicBezTo>
                    <a:pt x="981066" y="29469"/>
                    <a:pt x="943208" y="53775"/>
                    <a:pt x="925140" y="92708"/>
                  </a:cubicBezTo>
                  <a:cubicBezTo>
                    <a:pt x="902124" y="142180"/>
                    <a:pt x="853942" y="172939"/>
                    <a:pt x="799522" y="172939"/>
                  </a:cubicBezTo>
                  <a:cubicBezTo>
                    <a:pt x="799522" y="172939"/>
                    <a:pt x="799522" y="172939"/>
                    <a:pt x="799522" y="172939"/>
                  </a:cubicBezTo>
                  <a:cubicBezTo>
                    <a:pt x="744887" y="172939"/>
                    <a:pt x="696920" y="142180"/>
                    <a:pt x="673905" y="92708"/>
                  </a:cubicBezTo>
                  <a:cubicBezTo>
                    <a:pt x="655836" y="53775"/>
                    <a:pt x="617979" y="29469"/>
                    <a:pt x="574959" y="29469"/>
                  </a:cubicBezTo>
                  <a:cubicBezTo>
                    <a:pt x="531939" y="29469"/>
                    <a:pt x="494082" y="53775"/>
                    <a:pt x="476014" y="92708"/>
                  </a:cubicBezTo>
                  <a:cubicBezTo>
                    <a:pt x="452998" y="142180"/>
                    <a:pt x="405031" y="172939"/>
                    <a:pt x="350396" y="172939"/>
                  </a:cubicBezTo>
                  <a:cubicBezTo>
                    <a:pt x="295976" y="172939"/>
                    <a:pt x="247794" y="142180"/>
                    <a:pt x="224778" y="92708"/>
                  </a:cubicBezTo>
                  <a:cubicBezTo>
                    <a:pt x="206710" y="53775"/>
                    <a:pt x="168853" y="29469"/>
                    <a:pt x="125833" y="29469"/>
                  </a:cubicBezTo>
                  <a:cubicBezTo>
                    <a:pt x="82813" y="29469"/>
                    <a:pt x="44956" y="53775"/>
                    <a:pt x="26887" y="92708"/>
                  </a:cubicBezTo>
                  <a:lnTo>
                    <a:pt x="0" y="80232"/>
                  </a:lnTo>
                  <a:cubicBezTo>
                    <a:pt x="23016" y="30759"/>
                    <a:pt x="70983" y="0"/>
                    <a:pt x="125618" y="0"/>
                  </a:cubicBezTo>
                  <a:cubicBezTo>
                    <a:pt x="180253" y="0"/>
                    <a:pt x="228220" y="30759"/>
                    <a:pt x="251235" y="80232"/>
                  </a:cubicBezTo>
                  <a:cubicBezTo>
                    <a:pt x="269304" y="119165"/>
                    <a:pt x="307376" y="143471"/>
                    <a:pt x="350181" y="143471"/>
                  </a:cubicBezTo>
                  <a:cubicBezTo>
                    <a:pt x="393201" y="143471"/>
                    <a:pt x="431058" y="119165"/>
                    <a:pt x="449126" y="80232"/>
                  </a:cubicBezTo>
                  <a:cubicBezTo>
                    <a:pt x="472142" y="30759"/>
                    <a:pt x="520324" y="0"/>
                    <a:pt x="574744" y="0"/>
                  </a:cubicBezTo>
                  <a:cubicBezTo>
                    <a:pt x="629164" y="0"/>
                    <a:pt x="677346" y="30759"/>
                    <a:pt x="700362" y="80232"/>
                  </a:cubicBezTo>
                  <a:cubicBezTo>
                    <a:pt x="718430" y="119165"/>
                    <a:pt x="756287" y="143471"/>
                    <a:pt x="799307" y="143471"/>
                  </a:cubicBezTo>
                  <a:lnTo>
                    <a:pt x="799307" y="143471"/>
                  </a:lnTo>
                  <a:cubicBezTo>
                    <a:pt x="842327" y="143471"/>
                    <a:pt x="880184" y="119165"/>
                    <a:pt x="898253" y="80232"/>
                  </a:cubicBezTo>
                  <a:cubicBezTo>
                    <a:pt x="921268" y="30759"/>
                    <a:pt x="969235" y="0"/>
                    <a:pt x="1023870" y="0"/>
                  </a:cubicBezTo>
                  <a:cubicBezTo>
                    <a:pt x="1078505" y="0"/>
                    <a:pt x="1126472" y="30759"/>
                    <a:pt x="1149488" y="80232"/>
                  </a:cubicBezTo>
                  <a:cubicBezTo>
                    <a:pt x="1167556" y="119165"/>
                    <a:pt x="1205414" y="143471"/>
                    <a:pt x="1248433" y="143471"/>
                  </a:cubicBezTo>
                  <a:cubicBezTo>
                    <a:pt x="1291453" y="143471"/>
                    <a:pt x="1329311" y="119165"/>
                    <a:pt x="1347379" y="80232"/>
                  </a:cubicBezTo>
                  <a:cubicBezTo>
                    <a:pt x="1370394" y="30759"/>
                    <a:pt x="1418361" y="0"/>
                    <a:pt x="1472997" y="0"/>
                  </a:cubicBezTo>
                  <a:cubicBezTo>
                    <a:pt x="1527632" y="0"/>
                    <a:pt x="1575814" y="30759"/>
                    <a:pt x="1598614" y="80232"/>
                  </a:cubicBezTo>
                  <a:lnTo>
                    <a:pt x="1571942" y="92708"/>
                  </a:lnTo>
                  <a:cubicBezTo>
                    <a:pt x="1553874" y="53775"/>
                    <a:pt x="1515801" y="29469"/>
                    <a:pt x="1472997" y="29469"/>
                  </a:cubicBezTo>
                  <a:cubicBezTo>
                    <a:pt x="1429977" y="29469"/>
                    <a:pt x="1392119" y="53775"/>
                    <a:pt x="1374051" y="92708"/>
                  </a:cubicBezTo>
                  <a:cubicBezTo>
                    <a:pt x="1351251" y="142180"/>
                    <a:pt x="1303069" y="172939"/>
                    <a:pt x="1248648" y="172939"/>
                  </a:cubicBezTo>
                  <a:close/>
                </a:path>
              </a:pathLst>
            </a:custGeom>
            <a:grpFill/>
            <a:ln w="214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C38730D-4164-41D4-81C0-E9A070EA84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504802" y="1755501"/>
              <a:ext cx="1598829" cy="172724"/>
            </a:xfrm>
            <a:custGeom>
              <a:avLst/>
              <a:gdLst>
                <a:gd name="connsiteX0" fmla="*/ 1248648 w 1598829"/>
                <a:gd name="connsiteY0" fmla="*/ 172724 h 172724"/>
                <a:gd name="connsiteX1" fmla="*/ 1123031 w 1598829"/>
                <a:gd name="connsiteY1" fmla="*/ 92492 h 172724"/>
                <a:gd name="connsiteX2" fmla="*/ 1024085 w 1598829"/>
                <a:gd name="connsiteY2" fmla="*/ 29253 h 172724"/>
                <a:gd name="connsiteX3" fmla="*/ 925140 w 1598829"/>
                <a:gd name="connsiteY3" fmla="*/ 92492 h 172724"/>
                <a:gd name="connsiteX4" fmla="*/ 799522 w 1598829"/>
                <a:gd name="connsiteY4" fmla="*/ 172724 h 172724"/>
                <a:gd name="connsiteX5" fmla="*/ 799522 w 1598829"/>
                <a:gd name="connsiteY5" fmla="*/ 172724 h 172724"/>
                <a:gd name="connsiteX6" fmla="*/ 673905 w 1598829"/>
                <a:gd name="connsiteY6" fmla="*/ 92492 h 172724"/>
                <a:gd name="connsiteX7" fmla="*/ 574959 w 1598829"/>
                <a:gd name="connsiteY7" fmla="*/ 29253 h 172724"/>
                <a:gd name="connsiteX8" fmla="*/ 476014 w 1598829"/>
                <a:gd name="connsiteY8" fmla="*/ 92492 h 172724"/>
                <a:gd name="connsiteX9" fmla="*/ 350396 w 1598829"/>
                <a:gd name="connsiteY9" fmla="*/ 172724 h 172724"/>
                <a:gd name="connsiteX10" fmla="*/ 224778 w 1598829"/>
                <a:gd name="connsiteY10" fmla="*/ 92492 h 172724"/>
                <a:gd name="connsiteX11" fmla="*/ 125833 w 1598829"/>
                <a:gd name="connsiteY11" fmla="*/ 29253 h 172724"/>
                <a:gd name="connsiteX12" fmla="*/ 26887 w 1598829"/>
                <a:gd name="connsiteY12" fmla="*/ 92492 h 172724"/>
                <a:gd name="connsiteX13" fmla="*/ 0 w 1598829"/>
                <a:gd name="connsiteY13" fmla="*/ 80232 h 172724"/>
                <a:gd name="connsiteX14" fmla="*/ 125618 w 1598829"/>
                <a:gd name="connsiteY14" fmla="*/ 0 h 172724"/>
                <a:gd name="connsiteX15" fmla="*/ 251235 w 1598829"/>
                <a:gd name="connsiteY15" fmla="*/ 80232 h 172724"/>
                <a:gd name="connsiteX16" fmla="*/ 350181 w 1598829"/>
                <a:gd name="connsiteY16" fmla="*/ 143471 h 172724"/>
                <a:gd name="connsiteX17" fmla="*/ 449126 w 1598829"/>
                <a:gd name="connsiteY17" fmla="*/ 80232 h 172724"/>
                <a:gd name="connsiteX18" fmla="*/ 574744 w 1598829"/>
                <a:gd name="connsiteY18" fmla="*/ 0 h 172724"/>
                <a:gd name="connsiteX19" fmla="*/ 700362 w 1598829"/>
                <a:gd name="connsiteY19" fmla="*/ 80232 h 172724"/>
                <a:gd name="connsiteX20" fmla="*/ 799307 w 1598829"/>
                <a:gd name="connsiteY20" fmla="*/ 143471 h 172724"/>
                <a:gd name="connsiteX21" fmla="*/ 799307 w 1598829"/>
                <a:gd name="connsiteY21" fmla="*/ 143471 h 172724"/>
                <a:gd name="connsiteX22" fmla="*/ 898253 w 1598829"/>
                <a:gd name="connsiteY22" fmla="*/ 80232 h 172724"/>
                <a:gd name="connsiteX23" fmla="*/ 1024085 w 1598829"/>
                <a:gd name="connsiteY23" fmla="*/ 0 h 172724"/>
                <a:gd name="connsiteX24" fmla="*/ 1149703 w 1598829"/>
                <a:gd name="connsiteY24" fmla="*/ 80232 h 172724"/>
                <a:gd name="connsiteX25" fmla="*/ 1248648 w 1598829"/>
                <a:gd name="connsiteY25" fmla="*/ 143471 h 172724"/>
                <a:gd name="connsiteX26" fmla="*/ 1347594 w 1598829"/>
                <a:gd name="connsiteY26" fmla="*/ 80232 h 172724"/>
                <a:gd name="connsiteX27" fmla="*/ 1473212 w 1598829"/>
                <a:gd name="connsiteY27" fmla="*/ 0 h 172724"/>
                <a:gd name="connsiteX28" fmla="*/ 1598829 w 1598829"/>
                <a:gd name="connsiteY28" fmla="*/ 80232 h 172724"/>
                <a:gd name="connsiteX29" fmla="*/ 1572157 w 1598829"/>
                <a:gd name="connsiteY29" fmla="*/ 92492 h 172724"/>
                <a:gd name="connsiteX30" fmla="*/ 1473212 w 1598829"/>
                <a:gd name="connsiteY30" fmla="*/ 29253 h 172724"/>
                <a:gd name="connsiteX31" fmla="*/ 1374266 w 1598829"/>
                <a:gd name="connsiteY31" fmla="*/ 92492 h 172724"/>
                <a:gd name="connsiteX32" fmla="*/ 1248648 w 1598829"/>
                <a:gd name="connsiteY32" fmla="*/ 172724 h 172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98829" h="172724">
                  <a:moveTo>
                    <a:pt x="1248648" y="172724"/>
                  </a:moveTo>
                  <a:cubicBezTo>
                    <a:pt x="1194229" y="172724"/>
                    <a:pt x="1146046" y="141965"/>
                    <a:pt x="1123031" y="92492"/>
                  </a:cubicBezTo>
                  <a:cubicBezTo>
                    <a:pt x="1104962" y="53560"/>
                    <a:pt x="1067105" y="29253"/>
                    <a:pt x="1024085" y="29253"/>
                  </a:cubicBezTo>
                  <a:cubicBezTo>
                    <a:pt x="981066" y="29253"/>
                    <a:pt x="943208" y="53560"/>
                    <a:pt x="925140" y="92492"/>
                  </a:cubicBezTo>
                  <a:cubicBezTo>
                    <a:pt x="902124" y="141965"/>
                    <a:pt x="853942" y="172724"/>
                    <a:pt x="799522" y="172724"/>
                  </a:cubicBezTo>
                  <a:cubicBezTo>
                    <a:pt x="799522" y="172724"/>
                    <a:pt x="799522" y="172724"/>
                    <a:pt x="799522" y="172724"/>
                  </a:cubicBezTo>
                  <a:cubicBezTo>
                    <a:pt x="744887" y="172724"/>
                    <a:pt x="696920" y="141965"/>
                    <a:pt x="673905" y="92492"/>
                  </a:cubicBezTo>
                  <a:cubicBezTo>
                    <a:pt x="655836" y="53560"/>
                    <a:pt x="617979" y="29253"/>
                    <a:pt x="574959" y="29253"/>
                  </a:cubicBezTo>
                  <a:cubicBezTo>
                    <a:pt x="531939" y="29253"/>
                    <a:pt x="494082" y="53560"/>
                    <a:pt x="476014" y="92492"/>
                  </a:cubicBezTo>
                  <a:cubicBezTo>
                    <a:pt x="452998" y="141965"/>
                    <a:pt x="405031" y="172724"/>
                    <a:pt x="350396" y="172724"/>
                  </a:cubicBezTo>
                  <a:cubicBezTo>
                    <a:pt x="295976" y="172724"/>
                    <a:pt x="247794" y="141965"/>
                    <a:pt x="224778" y="92492"/>
                  </a:cubicBezTo>
                  <a:cubicBezTo>
                    <a:pt x="206710" y="53560"/>
                    <a:pt x="168853" y="29253"/>
                    <a:pt x="125833" y="29253"/>
                  </a:cubicBezTo>
                  <a:cubicBezTo>
                    <a:pt x="82813" y="29253"/>
                    <a:pt x="44956" y="53560"/>
                    <a:pt x="26887" y="92492"/>
                  </a:cubicBezTo>
                  <a:lnTo>
                    <a:pt x="0" y="80232"/>
                  </a:lnTo>
                  <a:cubicBezTo>
                    <a:pt x="23016" y="30759"/>
                    <a:pt x="70983" y="0"/>
                    <a:pt x="125618" y="0"/>
                  </a:cubicBezTo>
                  <a:cubicBezTo>
                    <a:pt x="180253" y="0"/>
                    <a:pt x="228220" y="30759"/>
                    <a:pt x="251235" y="80232"/>
                  </a:cubicBezTo>
                  <a:cubicBezTo>
                    <a:pt x="269304" y="119165"/>
                    <a:pt x="307376" y="143471"/>
                    <a:pt x="350181" y="143471"/>
                  </a:cubicBezTo>
                  <a:cubicBezTo>
                    <a:pt x="393201" y="143471"/>
                    <a:pt x="431058" y="119165"/>
                    <a:pt x="449126" y="80232"/>
                  </a:cubicBezTo>
                  <a:cubicBezTo>
                    <a:pt x="472142" y="30759"/>
                    <a:pt x="520324" y="0"/>
                    <a:pt x="574744" y="0"/>
                  </a:cubicBezTo>
                  <a:cubicBezTo>
                    <a:pt x="629164" y="0"/>
                    <a:pt x="677346" y="30759"/>
                    <a:pt x="700362" y="80232"/>
                  </a:cubicBezTo>
                  <a:cubicBezTo>
                    <a:pt x="718430" y="119165"/>
                    <a:pt x="756287" y="143471"/>
                    <a:pt x="799307" y="143471"/>
                  </a:cubicBezTo>
                  <a:lnTo>
                    <a:pt x="799307" y="143471"/>
                  </a:lnTo>
                  <a:cubicBezTo>
                    <a:pt x="842327" y="143471"/>
                    <a:pt x="880184" y="119165"/>
                    <a:pt x="898253" y="80232"/>
                  </a:cubicBezTo>
                  <a:cubicBezTo>
                    <a:pt x="921483" y="30759"/>
                    <a:pt x="969450" y="0"/>
                    <a:pt x="1024085" y="0"/>
                  </a:cubicBezTo>
                  <a:cubicBezTo>
                    <a:pt x="1078720" y="0"/>
                    <a:pt x="1126688" y="30759"/>
                    <a:pt x="1149703" y="80232"/>
                  </a:cubicBezTo>
                  <a:cubicBezTo>
                    <a:pt x="1167771" y="119165"/>
                    <a:pt x="1205629" y="143471"/>
                    <a:pt x="1248648" y="143471"/>
                  </a:cubicBezTo>
                  <a:cubicBezTo>
                    <a:pt x="1291668" y="143471"/>
                    <a:pt x="1329526" y="119165"/>
                    <a:pt x="1347594" y="80232"/>
                  </a:cubicBezTo>
                  <a:cubicBezTo>
                    <a:pt x="1370610" y="30759"/>
                    <a:pt x="1418792" y="0"/>
                    <a:pt x="1473212" y="0"/>
                  </a:cubicBezTo>
                  <a:cubicBezTo>
                    <a:pt x="1527847" y="0"/>
                    <a:pt x="1576029" y="30759"/>
                    <a:pt x="1598829" y="80232"/>
                  </a:cubicBezTo>
                  <a:lnTo>
                    <a:pt x="1572157" y="92492"/>
                  </a:lnTo>
                  <a:cubicBezTo>
                    <a:pt x="1554089" y="53560"/>
                    <a:pt x="1516016" y="29253"/>
                    <a:pt x="1473212" y="29253"/>
                  </a:cubicBezTo>
                  <a:cubicBezTo>
                    <a:pt x="1430192" y="29253"/>
                    <a:pt x="1392335" y="53560"/>
                    <a:pt x="1374266" y="92492"/>
                  </a:cubicBezTo>
                  <a:cubicBezTo>
                    <a:pt x="1351251" y="141965"/>
                    <a:pt x="1303069" y="172724"/>
                    <a:pt x="1248648" y="172724"/>
                  </a:cubicBezTo>
                  <a:close/>
                </a:path>
              </a:pathLst>
            </a:custGeom>
            <a:grpFill/>
            <a:ln w="214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2539C73-C848-4608-957A-D6C0169139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38736" y="533549"/>
            <a:ext cx="5356040" cy="5343028"/>
            <a:chOff x="739960" y="1925092"/>
            <a:chExt cx="4376696" cy="4366063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253EEDFE-1D2D-4938-9DF2-97FB4F709D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28562" y="2003061"/>
              <a:ext cx="4288094" cy="4288094"/>
            </a:xfrm>
            <a:prstGeom prst="ellipse">
              <a:avLst/>
            </a:prstGeom>
            <a:solidFill>
              <a:srgbClr val="FFFFFF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5EA4CF2D-570F-4529-ADDA-B37CF05B61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17929" y="2003061"/>
              <a:ext cx="4288094" cy="4288094"/>
            </a:xfrm>
            <a:prstGeom prst="ellipse">
              <a:avLst/>
            </a:prstGeom>
            <a:solidFill>
              <a:schemeClr val="accent3">
                <a:alpha val="2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 useBgFill="1">
          <p:nvSpPr>
            <p:cNvPr id="23" name="Oval 22">
              <a:extLst>
                <a:ext uri="{FF2B5EF4-FFF2-40B4-BE49-F238E27FC236}">
                  <a16:creationId xmlns:a16="http://schemas.microsoft.com/office/drawing/2014/main" id="{CBE92B83-AFA7-40B1-9D3C-502840BADC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39960" y="1925092"/>
              <a:ext cx="4288094" cy="4288094"/>
            </a:xfrm>
            <a:prstGeom prst="ellips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EE07877-3AD3-72F3-DF15-17F89290B8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9340" y="981423"/>
            <a:ext cx="4322624" cy="2966626"/>
          </a:xfrm>
        </p:spPr>
        <p:txBody>
          <a:bodyPr>
            <a:normAutofit/>
          </a:bodyPr>
          <a:lstStyle/>
          <a:p>
            <a:r>
              <a:rPr lang="en-CH" sz="3700" cap="none" spc="0" dirty="0"/>
              <a:t>Le faucon crécerelle surmonte-t-il </a:t>
            </a:r>
            <a:br>
              <a:rPr lang="en-CH" sz="3700" cap="none" spc="0" dirty="0"/>
            </a:br>
            <a:r>
              <a:rPr lang="en-CH" sz="3700" cap="none" spc="0" dirty="0"/>
              <a:t>les lois de la physique 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6477C7-97A1-B6ED-9E0B-AE4C6872C3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2032" y="4175698"/>
            <a:ext cx="3330341" cy="92078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CH" sz="1800" cap="none" spc="0" dirty="0"/>
              <a:t>Gaia Fraticelli  </a:t>
            </a:r>
          </a:p>
          <a:p>
            <a:pPr>
              <a:lnSpc>
                <a:spcPct val="100000"/>
              </a:lnSpc>
            </a:pPr>
            <a:r>
              <a:rPr lang="en-CH" sz="1800" cap="none" spc="0" dirty="0"/>
              <a:t>Grand Oral Juin 2023</a:t>
            </a:r>
          </a:p>
        </p:txBody>
      </p:sp>
      <p:sp>
        <p:nvSpPr>
          <p:cNvPr id="25" name="Graphic 212">
            <a:extLst>
              <a:ext uri="{FF2B5EF4-FFF2-40B4-BE49-F238E27FC236}">
                <a16:creationId xmlns:a16="http://schemas.microsoft.com/office/drawing/2014/main" id="{19A55484-B97B-45ED-A47D-EBECAC290D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60898" y="4861481"/>
            <a:ext cx="891066" cy="891066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7" name="Graphic 212">
            <a:extLst>
              <a:ext uri="{FF2B5EF4-FFF2-40B4-BE49-F238E27FC236}">
                <a16:creationId xmlns:a16="http://schemas.microsoft.com/office/drawing/2014/main" id="{B31CB7B9-2B8F-4AD6-9FFE-5DAE8E1322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60898" y="4861481"/>
            <a:ext cx="891066" cy="891066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3CCFA0-8D56-6320-E977-5D336E5F5794}"/>
              </a:ext>
            </a:extLst>
          </p:cNvPr>
          <p:cNvSpPr txBox="1"/>
          <p:nvPr/>
        </p:nvSpPr>
        <p:spPr>
          <a:xfrm>
            <a:off x="7460" y="6414086"/>
            <a:ext cx="61009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CH" sz="1800" b="0" i="0" cap="none" spc="0" dirty="0">
                <a:effectLst/>
                <a:latin typeface="DDG_ProximaNova"/>
              </a:rPr>
              <a:t>© G. Fraticelli</a:t>
            </a:r>
            <a:endParaRPr lang="en-CH" sz="1800" cap="none" spc="0" dirty="0"/>
          </a:p>
        </p:txBody>
      </p:sp>
    </p:spTree>
    <p:extLst>
      <p:ext uri="{BB962C8B-B14F-4D97-AF65-F5344CB8AC3E}">
        <p14:creationId xmlns:p14="http://schemas.microsoft.com/office/powerpoint/2010/main" val="2277969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Untitled">
            <a:hlinkClick r:id="" action="ppaction://media"/>
            <a:extLst>
              <a:ext uri="{FF2B5EF4-FFF2-40B4-BE49-F238E27FC236}">
                <a16:creationId xmlns:a16="http://schemas.microsoft.com/office/drawing/2014/main" id="{37AF0678-A149-336E-9E75-D7C58D3386D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645218" y="207221"/>
            <a:ext cx="9197746" cy="6466113"/>
          </a:xfrm>
          <a:prstGeom prst="rect">
            <a:avLst/>
          </a:prstGeom>
          <a:ln w="60325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9755187"/>
                      <a:gd name="connsiteY0" fmla="*/ 0 h 6858000"/>
                      <a:gd name="connsiteX1" fmla="*/ 9755187 w 9755187"/>
                      <a:gd name="connsiteY1" fmla="*/ 0 h 6858000"/>
                      <a:gd name="connsiteX2" fmla="*/ 9755187 w 9755187"/>
                      <a:gd name="connsiteY2" fmla="*/ 6858000 h 6858000"/>
                      <a:gd name="connsiteX3" fmla="*/ 0 w 9755187"/>
                      <a:gd name="connsiteY3" fmla="*/ 6858000 h 6858000"/>
                      <a:gd name="connsiteX4" fmla="*/ 0 w 9755187"/>
                      <a:gd name="connsiteY4" fmla="*/ 0 h 6858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755187" h="6858000" fill="none" extrusionOk="0">
                        <a:moveTo>
                          <a:pt x="0" y="0"/>
                        </a:moveTo>
                        <a:cubicBezTo>
                          <a:pt x="1683044" y="-49533"/>
                          <a:pt x="6757403" y="-14809"/>
                          <a:pt x="9755187" y="0"/>
                        </a:cubicBezTo>
                        <a:cubicBezTo>
                          <a:pt x="9842826" y="2518558"/>
                          <a:pt x="9682508" y="5145794"/>
                          <a:pt x="9755187" y="6858000"/>
                        </a:cubicBezTo>
                        <a:cubicBezTo>
                          <a:pt x="7311130" y="6809769"/>
                          <a:pt x="4083731" y="6942455"/>
                          <a:pt x="0" y="6858000"/>
                        </a:cubicBezTo>
                        <a:cubicBezTo>
                          <a:pt x="-38581" y="5814287"/>
                          <a:pt x="63341" y="1303213"/>
                          <a:pt x="0" y="0"/>
                        </a:cubicBezTo>
                        <a:close/>
                      </a:path>
                      <a:path w="9755187" h="6858000" stroke="0" extrusionOk="0">
                        <a:moveTo>
                          <a:pt x="0" y="0"/>
                        </a:moveTo>
                        <a:cubicBezTo>
                          <a:pt x="1865183" y="118645"/>
                          <a:pt x="8762128" y="116012"/>
                          <a:pt x="9755187" y="0"/>
                        </a:cubicBezTo>
                        <a:cubicBezTo>
                          <a:pt x="9622305" y="1167935"/>
                          <a:pt x="9840138" y="5720177"/>
                          <a:pt x="9755187" y="6858000"/>
                        </a:cubicBezTo>
                        <a:cubicBezTo>
                          <a:pt x="7072003" y="6992600"/>
                          <a:pt x="4723118" y="6700804"/>
                          <a:pt x="0" y="6858000"/>
                        </a:cubicBezTo>
                        <a:cubicBezTo>
                          <a:pt x="-20187" y="5183322"/>
                          <a:pt x="-152480" y="857129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7CE61C9-8D98-DAE8-8FA4-24E823EB1622}"/>
              </a:ext>
            </a:extLst>
          </p:cNvPr>
          <p:cNvSpPr txBox="1"/>
          <p:nvPr/>
        </p:nvSpPr>
        <p:spPr>
          <a:xfrm>
            <a:off x="7458890" y="6304002"/>
            <a:ext cx="3384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© BBC Spring Watch Kestrels </a:t>
            </a:r>
          </a:p>
        </p:txBody>
      </p:sp>
    </p:spTree>
    <p:extLst>
      <p:ext uri="{BB962C8B-B14F-4D97-AF65-F5344CB8AC3E}">
        <p14:creationId xmlns:p14="http://schemas.microsoft.com/office/powerpoint/2010/main" val="479209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3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23" name="Rectangle 422">
            <a:extLst>
              <a:ext uri="{FF2B5EF4-FFF2-40B4-BE49-F238E27FC236}">
                <a16:creationId xmlns:a16="http://schemas.microsoft.com/office/drawing/2014/main" id="{489B7BFD-8F45-4093-AD9C-91B15B0503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4E5605-58DA-277B-0D15-08C8C9B544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632" y="6333934"/>
            <a:ext cx="3624471" cy="349617"/>
          </a:xfrm>
        </p:spPr>
        <p:txBody>
          <a:bodyPr>
            <a:noAutofit/>
          </a:bodyPr>
          <a:lstStyle/>
          <a:p>
            <a:pPr algn="l"/>
            <a:r>
              <a:rPr lang="en-CH" sz="2000" b="0" i="0" cap="none" spc="0" dirty="0">
                <a:effectLst/>
                <a:latin typeface="DDG_ProximaNova"/>
              </a:rPr>
              <a:t>© G. &amp; I. Fraticelli</a:t>
            </a:r>
            <a:endParaRPr lang="en-CH" sz="2000" cap="none" spc="0" dirty="0"/>
          </a:p>
        </p:txBody>
      </p:sp>
      <p:grpSp>
        <p:nvGrpSpPr>
          <p:cNvPr id="425" name="Graphic 190">
            <a:extLst>
              <a:ext uri="{FF2B5EF4-FFF2-40B4-BE49-F238E27FC236}">
                <a16:creationId xmlns:a16="http://schemas.microsoft.com/office/drawing/2014/main" id="{66FB5A75-BDE2-4F12-A95B-C48788A76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506892" y="1852902"/>
            <a:ext cx="1716356" cy="570346"/>
            <a:chOff x="2504802" y="1755501"/>
            <a:chExt cx="1598829" cy="531293"/>
          </a:xfrm>
          <a:solidFill>
            <a:schemeClr val="tx1"/>
          </a:solidFill>
        </p:grpSpPr>
        <p:sp>
          <p:nvSpPr>
            <p:cNvPr id="426" name="Freeform: Shape 425">
              <a:extLst>
                <a:ext uri="{FF2B5EF4-FFF2-40B4-BE49-F238E27FC236}">
                  <a16:creationId xmlns:a16="http://schemas.microsoft.com/office/drawing/2014/main" id="{DC86CBC8-A814-4C0C-A287-7C549693D2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504802" y="2113855"/>
              <a:ext cx="1598614" cy="172939"/>
            </a:xfrm>
            <a:custGeom>
              <a:avLst/>
              <a:gdLst>
                <a:gd name="connsiteX0" fmla="*/ 1248648 w 1598614"/>
                <a:gd name="connsiteY0" fmla="*/ 172939 h 172939"/>
                <a:gd name="connsiteX1" fmla="*/ 1123031 w 1598614"/>
                <a:gd name="connsiteY1" fmla="*/ 92708 h 172939"/>
                <a:gd name="connsiteX2" fmla="*/ 1024085 w 1598614"/>
                <a:gd name="connsiteY2" fmla="*/ 29469 h 172939"/>
                <a:gd name="connsiteX3" fmla="*/ 925140 w 1598614"/>
                <a:gd name="connsiteY3" fmla="*/ 92708 h 172939"/>
                <a:gd name="connsiteX4" fmla="*/ 799522 w 1598614"/>
                <a:gd name="connsiteY4" fmla="*/ 172939 h 172939"/>
                <a:gd name="connsiteX5" fmla="*/ 799522 w 1598614"/>
                <a:gd name="connsiteY5" fmla="*/ 172939 h 172939"/>
                <a:gd name="connsiteX6" fmla="*/ 673905 w 1598614"/>
                <a:gd name="connsiteY6" fmla="*/ 92708 h 172939"/>
                <a:gd name="connsiteX7" fmla="*/ 574959 w 1598614"/>
                <a:gd name="connsiteY7" fmla="*/ 29469 h 172939"/>
                <a:gd name="connsiteX8" fmla="*/ 476014 w 1598614"/>
                <a:gd name="connsiteY8" fmla="*/ 92708 h 172939"/>
                <a:gd name="connsiteX9" fmla="*/ 350396 w 1598614"/>
                <a:gd name="connsiteY9" fmla="*/ 172939 h 172939"/>
                <a:gd name="connsiteX10" fmla="*/ 224778 w 1598614"/>
                <a:gd name="connsiteY10" fmla="*/ 92708 h 172939"/>
                <a:gd name="connsiteX11" fmla="*/ 125833 w 1598614"/>
                <a:gd name="connsiteY11" fmla="*/ 29469 h 172939"/>
                <a:gd name="connsiteX12" fmla="*/ 26887 w 1598614"/>
                <a:gd name="connsiteY12" fmla="*/ 92708 h 172939"/>
                <a:gd name="connsiteX13" fmla="*/ 0 w 1598614"/>
                <a:gd name="connsiteY13" fmla="*/ 80232 h 172939"/>
                <a:gd name="connsiteX14" fmla="*/ 125618 w 1598614"/>
                <a:gd name="connsiteY14" fmla="*/ 0 h 172939"/>
                <a:gd name="connsiteX15" fmla="*/ 251235 w 1598614"/>
                <a:gd name="connsiteY15" fmla="*/ 80232 h 172939"/>
                <a:gd name="connsiteX16" fmla="*/ 350181 w 1598614"/>
                <a:gd name="connsiteY16" fmla="*/ 143471 h 172939"/>
                <a:gd name="connsiteX17" fmla="*/ 449126 w 1598614"/>
                <a:gd name="connsiteY17" fmla="*/ 80232 h 172939"/>
                <a:gd name="connsiteX18" fmla="*/ 574744 w 1598614"/>
                <a:gd name="connsiteY18" fmla="*/ 0 h 172939"/>
                <a:gd name="connsiteX19" fmla="*/ 700362 w 1598614"/>
                <a:gd name="connsiteY19" fmla="*/ 80232 h 172939"/>
                <a:gd name="connsiteX20" fmla="*/ 799307 w 1598614"/>
                <a:gd name="connsiteY20" fmla="*/ 143471 h 172939"/>
                <a:gd name="connsiteX21" fmla="*/ 799307 w 1598614"/>
                <a:gd name="connsiteY21" fmla="*/ 143471 h 172939"/>
                <a:gd name="connsiteX22" fmla="*/ 898253 w 1598614"/>
                <a:gd name="connsiteY22" fmla="*/ 80232 h 172939"/>
                <a:gd name="connsiteX23" fmla="*/ 1023870 w 1598614"/>
                <a:gd name="connsiteY23" fmla="*/ 0 h 172939"/>
                <a:gd name="connsiteX24" fmla="*/ 1149488 w 1598614"/>
                <a:gd name="connsiteY24" fmla="*/ 80232 h 172939"/>
                <a:gd name="connsiteX25" fmla="*/ 1248433 w 1598614"/>
                <a:gd name="connsiteY25" fmla="*/ 143471 h 172939"/>
                <a:gd name="connsiteX26" fmla="*/ 1347379 w 1598614"/>
                <a:gd name="connsiteY26" fmla="*/ 80232 h 172939"/>
                <a:gd name="connsiteX27" fmla="*/ 1472997 w 1598614"/>
                <a:gd name="connsiteY27" fmla="*/ 0 h 172939"/>
                <a:gd name="connsiteX28" fmla="*/ 1598614 w 1598614"/>
                <a:gd name="connsiteY28" fmla="*/ 80232 h 172939"/>
                <a:gd name="connsiteX29" fmla="*/ 1571942 w 1598614"/>
                <a:gd name="connsiteY29" fmla="*/ 92708 h 172939"/>
                <a:gd name="connsiteX30" fmla="*/ 1472997 w 1598614"/>
                <a:gd name="connsiteY30" fmla="*/ 29469 h 172939"/>
                <a:gd name="connsiteX31" fmla="*/ 1374051 w 1598614"/>
                <a:gd name="connsiteY31" fmla="*/ 92708 h 172939"/>
                <a:gd name="connsiteX32" fmla="*/ 1248648 w 1598614"/>
                <a:gd name="connsiteY32" fmla="*/ 172939 h 172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98614" h="172939">
                  <a:moveTo>
                    <a:pt x="1248648" y="172939"/>
                  </a:moveTo>
                  <a:cubicBezTo>
                    <a:pt x="1194229" y="172939"/>
                    <a:pt x="1146046" y="142180"/>
                    <a:pt x="1123031" y="92708"/>
                  </a:cubicBezTo>
                  <a:cubicBezTo>
                    <a:pt x="1104962" y="53775"/>
                    <a:pt x="1067105" y="29469"/>
                    <a:pt x="1024085" y="29469"/>
                  </a:cubicBezTo>
                  <a:cubicBezTo>
                    <a:pt x="981066" y="29469"/>
                    <a:pt x="943208" y="53775"/>
                    <a:pt x="925140" y="92708"/>
                  </a:cubicBezTo>
                  <a:cubicBezTo>
                    <a:pt x="902124" y="142180"/>
                    <a:pt x="853942" y="172939"/>
                    <a:pt x="799522" y="172939"/>
                  </a:cubicBezTo>
                  <a:cubicBezTo>
                    <a:pt x="799522" y="172939"/>
                    <a:pt x="799522" y="172939"/>
                    <a:pt x="799522" y="172939"/>
                  </a:cubicBezTo>
                  <a:cubicBezTo>
                    <a:pt x="744887" y="172939"/>
                    <a:pt x="696920" y="142180"/>
                    <a:pt x="673905" y="92708"/>
                  </a:cubicBezTo>
                  <a:cubicBezTo>
                    <a:pt x="655836" y="53775"/>
                    <a:pt x="617979" y="29469"/>
                    <a:pt x="574959" y="29469"/>
                  </a:cubicBezTo>
                  <a:cubicBezTo>
                    <a:pt x="531939" y="29469"/>
                    <a:pt x="494082" y="53775"/>
                    <a:pt x="476014" y="92708"/>
                  </a:cubicBezTo>
                  <a:cubicBezTo>
                    <a:pt x="452998" y="142180"/>
                    <a:pt x="405031" y="172939"/>
                    <a:pt x="350396" y="172939"/>
                  </a:cubicBezTo>
                  <a:cubicBezTo>
                    <a:pt x="295976" y="172939"/>
                    <a:pt x="247794" y="142180"/>
                    <a:pt x="224778" y="92708"/>
                  </a:cubicBezTo>
                  <a:cubicBezTo>
                    <a:pt x="206710" y="53775"/>
                    <a:pt x="168853" y="29469"/>
                    <a:pt x="125833" y="29469"/>
                  </a:cubicBezTo>
                  <a:cubicBezTo>
                    <a:pt x="82813" y="29469"/>
                    <a:pt x="44956" y="53775"/>
                    <a:pt x="26887" y="92708"/>
                  </a:cubicBezTo>
                  <a:lnTo>
                    <a:pt x="0" y="80232"/>
                  </a:lnTo>
                  <a:cubicBezTo>
                    <a:pt x="23016" y="30759"/>
                    <a:pt x="70983" y="0"/>
                    <a:pt x="125618" y="0"/>
                  </a:cubicBezTo>
                  <a:cubicBezTo>
                    <a:pt x="180253" y="0"/>
                    <a:pt x="228220" y="30759"/>
                    <a:pt x="251235" y="80232"/>
                  </a:cubicBezTo>
                  <a:cubicBezTo>
                    <a:pt x="269304" y="119165"/>
                    <a:pt x="307376" y="143471"/>
                    <a:pt x="350181" y="143471"/>
                  </a:cubicBezTo>
                  <a:cubicBezTo>
                    <a:pt x="393201" y="143471"/>
                    <a:pt x="431058" y="119165"/>
                    <a:pt x="449126" y="80232"/>
                  </a:cubicBezTo>
                  <a:cubicBezTo>
                    <a:pt x="472142" y="30759"/>
                    <a:pt x="520324" y="0"/>
                    <a:pt x="574744" y="0"/>
                  </a:cubicBezTo>
                  <a:cubicBezTo>
                    <a:pt x="629164" y="0"/>
                    <a:pt x="677346" y="30759"/>
                    <a:pt x="700362" y="80232"/>
                  </a:cubicBezTo>
                  <a:cubicBezTo>
                    <a:pt x="718430" y="119165"/>
                    <a:pt x="756287" y="143471"/>
                    <a:pt x="799307" y="143471"/>
                  </a:cubicBezTo>
                  <a:lnTo>
                    <a:pt x="799307" y="143471"/>
                  </a:lnTo>
                  <a:cubicBezTo>
                    <a:pt x="842327" y="143471"/>
                    <a:pt x="880184" y="119165"/>
                    <a:pt x="898253" y="80232"/>
                  </a:cubicBezTo>
                  <a:cubicBezTo>
                    <a:pt x="921268" y="30759"/>
                    <a:pt x="969235" y="0"/>
                    <a:pt x="1023870" y="0"/>
                  </a:cubicBezTo>
                  <a:cubicBezTo>
                    <a:pt x="1078505" y="0"/>
                    <a:pt x="1126472" y="30759"/>
                    <a:pt x="1149488" y="80232"/>
                  </a:cubicBezTo>
                  <a:cubicBezTo>
                    <a:pt x="1167556" y="119165"/>
                    <a:pt x="1205414" y="143471"/>
                    <a:pt x="1248433" y="143471"/>
                  </a:cubicBezTo>
                  <a:cubicBezTo>
                    <a:pt x="1291453" y="143471"/>
                    <a:pt x="1329311" y="119165"/>
                    <a:pt x="1347379" y="80232"/>
                  </a:cubicBezTo>
                  <a:cubicBezTo>
                    <a:pt x="1370394" y="30759"/>
                    <a:pt x="1418361" y="0"/>
                    <a:pt x="1472997" y="0"/>
                  </a:cubicBezTo>
                  <a:cubicBezTo>
                    <a:pt x="1527632" y="0"/>
                    <a:pt x="1575814" y="30759"/>
                    <a:pt x="1598614" y="80232"/>
                  </a:cubicBezTo>
                  <a:lnTo>
                    <a:pt x="1571942" y="92708"/>
                  </a:lnTo>
                  <a:cubicBezTo>
                    <a:pt x="1553874" y="53775"/>
                    <a:pt x="1515801" y="29469"/>
                    <a:pt x="1472997" y="29469"/>
                  </a:cubicBezTo>
                  <a:cubicBezTo>
                    <a:pt x="1429977" y="29469"/>
                    <a:pt x="1392119" y="53775"/>
                    <a:pt x="1374051" y="92708"/>
                  </a:cubicBezTo>
                  <a:cubicBezTo>
                    <a:pt x="1351251" y="142180"/>
                    <a:pt x="1303069" y="172939"/>
                    <a:pt x="1248648" y="172939"/>
                  </a:cubicBezTo>
                  <a:close/>
                </a:path>
              </a:pathLst>
            </a:custGeom>
            <a:grpFill/>
            <a:ln w="214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7" name="Freeform: Shape 426">
              <a:extLst>
                <a:ext uri="{FF2B5EF4-FFF2-40B4-BE49-F238E27FC236}">
                  <a16:creationId xmlns:a16="http://schemas.microsoft.com/office/drawing/2014/main" id="{6AA52F4F-14E6-402F-A196-668B9CA9BC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504802" y="1755501"/>
              <a:ext cx="1598829" cy="172724"/>
            </a:xfrm>
            <a:custGeom>
              <a:avLst/>
              <a:gdLst>
                <a:gd name="connsiteX0" fmla="*/ 1248648 w 1598829"/>
                <a:gd name="connsiteY0" fmla="*/ 172724 h 172724"/>
                <a:gd name="connsiteX1" fmla="*/ 1123031 w 1598829"/>
                <a:gd name="connsiteY1" fmla="*/ 92492 h 172724"/>
                <a:gd name="connsiteX2" fmla="*/ 1024085 w 1598829"/>
                <a:gd name="connsiteY2" fmla="*/ 29253 h 172724"/>
                <a:gd name="connsiteX3" fmla="*/ 925140 w 1598829"/>
                <a:gd name="connsiteY3" fmla="*/ 92492 h 172724"/>
                <a:gd name="connsiteX4" fmla="*/ 799522 w 1598829"/>
                <a:gd name="connsiteY4" fmla="*/ 172724 h 172724"/>
                <a:gd name="connsiteX5" fmla="*/ 799522 w 1598829"/>
                <a:gd name="connsiteY5" fmla="*/ 172724 h 172724"/>
                <a:gd name="connsiteX6" fmla="*/ 673905 w 1598829"/>
                <a:gd name="connsiteY6" fmla="*/ 92492 h 172724"/>
                <a:gd name="connsiteX7" fmla="*/ 574959 w 1598829"/>
                <a:gd name="connsiteY7" fmla="*/ 29253 h 172724"/>
                <a:gd name="connsiteX8" fmla="*/ 476014 w 1598829"/>
                <a:gd name="connsiteY8" fmla="*/ 92492 h 172724"/>
                <a:gd name="connsiteX9" fmla="*/ 350396 w 1598829"/>
                <a:gd name="connsiteY9" fmla="*/ 172724 h 172724"/>
                <a:gd name="connsiteX10" fmla="*/ 224778 w 1598829"/>
                <a:gd name="connsiteY10" fmla="*/ 92492 h 172724"/>
                <a:gd name="connsiteX11" fmla="*/ 125833 w 1598829"/>
                <a:gd name="connsiteY11" fmla="*/ 29253 h 172724"/>
                <a:gd name="connsiteX12" fmla="*/ 26887 w 1598829"/>
                <a:gd name="connsiteY12" fmla="*/ 92492 h 172724"/>
                <a:gd name="connsiteX13" fmla="*/ 0 w 1598829"/>
                <a:gd name="connsiteY13" fmla="*/ 80232 h 172724"/>
                <a:gd name="connsiteX14" fmla="*/ 125618 w 1598829"/>
                <a:gd name="connsiteY14" fmla="*/ 0 h 172724"/>
                <a:gd name="connsiteX15" fmla="*/ 251235 w 1598829"/>
                <a:gd name="connsiteY15" fmla="*/ 80232 h 172724"/>
                <a:gd name="connsiteX16" fmla="*/ 350181 w 1598829"/>
                <a:gd name="connsiteY16" fmla="*/ 143471 h 172724"/>
                <a:gd name="connsiteX17" fmla="*/ 449126 w 1598829"/>
                <a:gd name="connsiteY17" fmla="*/ 80232 h 172724"/>
                <a:gd name="connsiteX18" fmla="*/ 574744 w 1598829"/>
                <a:gd name="connsiteY18" fmla="*/ 0 h 172724"/>
                <a:gd name="connsiteX19" fmla="*/ 700362 w 1598829"/>
                <a:gd name="connsiteY19" fmla="*/ 80232 h 172724"/>
                <a:gd name="connsiteX20" fmla="*/ 799307 w 1598829"/>
                <a:gd name="connsiteY20" fmla="*/ 143471 h 172724"/>
                <a:gd name="connsiteX21" fmla="*/ 799307 w 1598829"/>
                <a:gd name="connsiteY21" fmla="*/ 143471 h 172724"/>
                <a:gd name="connsiteX22" fmla="*/ 898253 w 1598829"/>
                <a:gd name="connsiteY22" fmla="*/ 80232 h 172724"/>
                <a:gd name="connsiteX23" fmla="*/ 1024085 w 1598829"/>
                <a:gd name="connsiteY23" fmla="*/ 0 h 172724"/>
                <a:gd name="connsiteX24" fmla="*/ 1149703 w 1598829"/>
                <a:gd name="connsiteY24" fmla="*/ 80232 h 172724"/>
                <a:gd name="connsiteX25" fmla="*/ 1248648 w 1598829"/>
                <a:gd name="connsiteY25" fmla="*/ 143471 h 172724"/>
                <a:gd name="connsiteX26" fmla="*/ 1347594 w 1598829"/>
                <a:gd name="connsiteY26" fmla="*/ 80232 h 172724"/>
                <a:gd name="connsiteX27" fmla="*/ 1473212 w 1598829"/>
                <a:gd name="connsiteY27" fmla="*/ 0 h 172724"/>
                <a:gd name="connsiteX28" fmla="*/ 1598829 w 1598829"/>
                <a:gd name="connsiteY28" fmla="*/ 80232 h 172724"/>
                <a:gd name="connsiteX29" fmla="*/ 1572157 w 1598829"/>
                <a:gd name="connsiteY29" fmla="*/ 92492 h 172724"/>
                <a:gd name="connsiteX30" fmla="*/ 1473212 w 1598829"/>
                <a:gd name="connsiteY30" fmla="*/ 29253 h 172724"/>
                <a:gd name="connsiteX31" fmla="*/ 1374266 w 1598829"/>
                <a:gd name="connsiteY31" fmla="*/ 92492 h 172724"/>
                <a:gd name="connsiteX32" fmla="*/ 1248648 w 1598829"/>
                <a:gd name="connsiteY32" fmla="*/ 172724 h 172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98829" h="172724">
                  <a:moveTo>
                    <a:pt x="1248648" y="172724"/>
                  </a:moveTo>
                  <a:cubicBezTo>
                    <a:pt x="1194229" y="172724"/>
                    <a:pt x="1146046" y="141965"/>
                    <a:pt x="1123031" y="92492"/>
                  </a:cubicBezTo>
                  <a:cubicBezTo>
                    <a:pt x="1104962" y="53560"/>
                    <a:pt x="1067105" y="29253"/>
                    <a:pt x="1024085" y="29253"/>
                  </a:cubicBezTo>
                  <a:cubicBezTo>
                    <a:pt x="981066" y="29253"/>
                    <a:pt x="943208" y="53560"/>
                    <a:pt x="925140" y="92492"/>
                  </a:cubicBezTo>
                  <a:cubicBezTo>
                    <a:pt x="902124" y="141965"/>
                    <a:pt x="853942" y="172724"/>
                    <a:pt x="799522" y="172724"/>
                  </a:cubicBezTo>
                  <a:cubicBezTo>
                    <a:pt x="799522" y="172724"/>
                    <a:pt x="799522" y="172724"/>
                    <a:pt x="799522" y="172724"/>
                  </a:cubicBezTo>
                  <a:cubicBezTo>
                    <a:pt x="744887" y="172724"/>
                    <a:pt x="696920" y="141965"/>
                    <a:pt x="673905" y="92492"/>
                  </a:cubicBezTo>
                  <a:cubicBezTo>
                    <a:pt x="655836" y="53560"/>
                    <a:pt x="617979" y="29253"/>
                    <a:pt x="574959" y="29253"/>
                  </a:cubicBezTo>
                  <a:cubicBezTo>
                    <a:pt x="531939" y="29253"/>
                    <a:pt x="494082" y="53560"/>
                    <a:pt x="476014" y="92492"/>
                  </a:cubicBezTo>
                  <a:cubicBezTo>
                    <a:pt x="452998" y="141965"/>
                    <a:pt x="405031" y="172724"/>
                    <a:pt x="350396" y="172724"/>
                  </a:cubicBezTo>
                  <a:cubicBezTo>
                    <a:pt x="295976" y="172724"/>
                    <a:pt x="247794" y="141965"/>
                    <a:pt x="224778" y="92492"/>
                  </a:cubicBezTo>
                  <a:cubicBezTo>
                    <a:pt x="206710" y="53560"/>
                    <a:pt x="168853" y="29253"/>
                    <a:pt x="125833" y="29253"/>
                  </a:cubicBezTo>
                  <a:cubicBezTo>
                    <a:pt x="82813" y="29253"/>
                    <a:pt x="44956" y="53560"/>
                    <a:pt x="26887" y="92492"/>
                  </a:cubicBezTo>
                  <a:lnTo>
                    <a:pt x="0" y="80232"/>
                  </a:lnTo>
                  <a:cubicBezTo>
                    <a:pt x="23016" y="30759"/>
                    <a:pt x="70983" y="0"/>
                    <a:pt x="125618" y="0"/>
                  </a:cubicBezTo>
                  <a:cubicBezTo>
                    <a:pt x="180253" y="0"/>
                    <a:pt x="228220" y="30759"/>
                    <a:pt x="251235" y="80232"/>
                  </a:cubicBezTo>
                  <a:cubicBezTo>
                    <a:pt x="269304" y="119165"/>
                    <a:pt x="307376" y="143471"/>
                    <a:pt x="350181" y="143471"/>
                  </a:cubicBezTo>
                  <a:cubicBezTo>
                    <a:pt x="393201" y="143471"/>
                    <a:pt x="431058" y="119165"/>
                    <a:pt x="449126" y="80232"/>
                  </a:cubicBezTo>
                  <a:cubicBezTo>
                    <a:pt x="472142" y="30759"/>
                    <a:pt x="520324" y="0"/>
                    <a:pt x="574744" y="0"/>
                  </a:cubicBezTo>
                  <a:cubicBezTo>
                    <a:pt x="629164" y="0"/>
                    <a:pt x="677346" y="30759"/>
                    <a:pt x="700362" y="80232"/>
                  </a:cubicBezTo>
                  <a:cubicBezTo>
                    <a:pt x="718430" y="119165"/>
                    <a:pt x="756287" y="143471"/>
                    <a:pt x="799307" y="143471"/>
                  </a:cubicBezTo>
                  <a:lnTo>
                    <a:pt x="799307" y="143471"/>
                  </a:lnTo>
                  <a:cubicBezTo>
                    <a:pt x="842327" y="143471"/>
                    <a:pt x="880184" y="119165"/>
                    <a:pt x="898253" y="80232"/>
                  </a:cubicBezTo>
                  <a:cubicBezTo>
                    <a:pt x="921483" y="30759"/>
                    <a:pt x="969450" y="0"/>
                    <a:pt x="1024085" y="0"/>
                  </a:cubicBezTo>
                  <a:cubicBezTo>
                    <a:pt x="1078720" y="0"/>
                    <a:pt x="1126688" y="30759"/>
                    <a:pt x="1149703" y="80232"/>
                  </a:cubicBezTo>
                  <a:cubicBezTo>
                    <a:pt x="1167771" y="119165"/>
                    <a:pt x="1205629" y="143471"/>
                    <a:pt x="1248648" y="143471"/>
                  </a:cubicBezTo>
                  <a:cubicBezTo>
                    <a:pt x="1291668" y="143471"/>
                    <a:pt x="1329526" y="119165"/>
                    <a:pt x="1347594" y="80232"/>
                  </a:cubicBezTo>
                  <a:cubicBezTo>
                    <a:pt x="1370610" y="30759"/>
                    <a:pt x="1418792" y="0"/>
                    <a:pt x="1473212" y="0"/>
                  </a:cubicBezTo>
                  <a:cubicBezTo>
                    <a:pt x="1527847" y="0"/>
                    <a:pt x="1576029" y="30759"/>
                    <a:pt x="1598829" y="80232"/>
                  </a:cubicBezTo>
                  <a:lnTo>
                    <a:pt x="1572157" y="92492"/>
                  </a:lnTo>
                  <a:cubicBezTo>
                    <a:pt x="1554089" y="53560"/>
                    <a:pt x="1516016" y="29253"/>
                    <a:pt x="1473212" y="29253"/>
                  </a:cubicBezTo>
                  <a:cubicBezTo>
                    <a:pt x="1430192" y="29253"/>
                    <a:pt x="1392335" y="53560"/>
                    <a:pt x="1374266" y="92492"/>
                  </a:cubicBezTo>
                  <a:cubicBezTo>
                    <a:pt x="1351251" y="141965"/>
                    <a:pt x="1303069" y="172724"/>
                    <a:pt x="1248648" y="172724"/>
                  </a:cubicBezTo>
                  <a:close/>
                </a:path>
              </a:pathLst>
            </a:custGeom>
            <a:grpFill/>
            <a:ln w="214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pic>
        <p:nvPicPr>
          <p:cNvPr id="219" name="Picture 218" descr="A bird flying in the sky&#10;&#10;Description automatically generated">
            <a:extLst>
              <a:ext uri="{FF2B5EF4-FFF2-40B4-BE49-F238E27FC236}">
                <a16:creationId xmlns:a16="http://schemas.microsoft.com/office/drawing/2014/main" id="{E8D7C320-0479-A473-5DBF-A7A4594F25D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9000"/>
                    </a14:imgEffect>
                    <a14:imgEffect>
                      <a14:brightnessContrast bright="4000"/>
                    </a14:imgEffect>
                  </a14:imgLayer>
                </a14:imgProps>
              </a:ext>
            </a:extLst>
          </a:blip>
          <a:srcRect l="28165" t="22462" r="40701" b="30897"/>
          <a:stretch/>
        </p:blipFill>
        <p:spPr>
          <a:xfrm>
            <a:off x="41632" y="21458"/>
            <a:ext cx="5340709" cy="5340709"/>
          </a:xfrm>
          <a:custGeom>
            <a:avLst/>
            <a:gdLst/>
            <a:ahLst/>
            <a:cxnLst/>
            <a:rect l="l" t="t" r="r" b="b"/>
            <a:pathLst>
              <a:path w="5290998" h="5290998">
                <a:moveTo>
                  <a:pt x="2645499" y="0"/>
                </a:moveTo>
                <a:cubicBezTo>
                  <a:pt x="4106568" y="0"/>
                  <a:pt x="5290998" y="1184430"/>
                  <a:pt x="5290998" y="2645499"/>
                </a:cubicBezTo>
                <a:cubicBezTo>
                  <a:pt x="5290998" y="4106568"/>
                  <a:pt x="4106568" y="5290998"/>
                  <a:pt x="2645499" y="5290998"/>
                </a:cubicBezTo>
                <a:cubicBezTo>
                  <a:pt x="1184430" y="5290998"/>
                  <a:pt x="0" y="4106568"/>
                  <a:pt x="0" y="2645499"/>
                </a:cubicBezTo>
                <a:cubicBezTo>
                  <a:pt x="0" y="1184430"/>
                  <a:pt x="1184430" y="0"/>
                  <a:pt x="2645499" y="0"/>
                </a:cubicBezTo>
                <a:close/>
              </a:path>
            </a:pathLst>
          </a:custGeom>
          <a:ln w="19050">
            <a:solidFill>
              <a:schemeClr val="tx1"/>
            </a:solidFill>
          </a:ln>
        </p:spPr>
      </p:pic>
      <p:sp>
        <p:nvSpPr>
          <p:cNvPr id="429" name="Graphic 212">
            <a:extLst>
              <a:ext uri="{FF2B5EF4-FFF2-40B4-BE49-F238E27FC236}">
                <a16:creationId xmlns:a16="http://schemas.microsoft.com/office/drawing/2014/main" id="{4D4C00DC-4DC6-4CD2-9E31-F17E6CEBC5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79511" y="151388"/>
            <a:ext cx="443964" cy="443964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431" name="Graphic 212">
            <a:extLst>
              <a:ext uri="{FF2B5EF4-FFF2-40B4-BE49-F238E27FC236}">
                <a16:creationId xmlns:a16="http://schemas.microsoft.com/office/drawing/2014/main" id="{F778F7C6-A4AB-4CBC-8CC6-19DF9EE963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79511" y="151388"/>
            <a:ext cx="443964" cy="443964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3">
              <a:alpha val="2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grpSp>
        <p:nvGrpSpPr>
          <p:cNvPr id="433" name="Graphic 4">
            <a:extLst>
              <a:ext uri="{FF2B5EF4-FFF2-40B4-BE49-F238E27FC236}">
                <a16:creationId xmlns:a16="http://schemas.microsoft.com/office/drawing/2014/main" id="{63301095-70B2-49AA-8DA9-A35629AD62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865725" y="3995696"/>
            <a:ext cx="1998298" cy="1998316"/>
            <a:chOff x="5734037" y="3067039"/>
            <a:chExt cx="724483" cy="724489"/>
          </a:xfrm>
          <a:solidFill>
            <a:schemeClr val="tx1"/>
          </a:solidFill>
        </p:grpSpPr>
        <p:sp>
          <p:nvSpPr>
            <p:cNvPr id="434" name="Freeform: Shape 433">
              <a:extLst>
                <a:ext uri="{FF2B5EF4-FFF2-40B4-BE49-F238E27FC236}">
                  <a16:creationId xmlns:a16="http://schemas.microsoft.com/office/drawing/2014/main" id="{D218E08C-0BEA-45C2-8C09-4141DDDA00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067039"/>
              <a:ext cx="14192" cy="14097"/>
            </a:xfrm>
            <a:custGeom>
              <a:avLst/>
              <a:gdLst>
                <a:gd name="connsiteX0" fmla="*/ 14192 w 14192"/>
                <a:gd name="connsiteY0" fmla="*/ 7049 h 14097"/>
                <a:gd name="connsiteX1" fmla="*/ 7144 w 14192"/>
                <a:gd name="connsiteY1" fmla="*/ 14097 h 14097"/>
                <a:gd name="connsiteX2" fmla="*/ 0 w 14192"/>
                <a:gd name="connsiteY2" fmla="*/ 7049 h 14097"/>
                <a:gd name="connsiteX3" fmla="*/ 7049 w 14192"/>
                <a:gd name="connsiteY3" fmla="*/ 0 h 14097"/>
                <a:gd name="connsiteX4" fmla="*/ 14192 w 14192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5" name="Freeform: Shape 434">
              <a:extLst>
                <a:ext uri="{FF2B5EF4-FFF2-40B4-BE49-F238E27FC236}">
                  <a16:creationId xmlns:a16="http://schemas.microsoft.com/office/drawing/2014/main" id="{232F6090-14E0-44C6-B9FC-C91047BCDC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067039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6" name="Freeform: Shape 435">
              <a:extLst>
                <a:ext uri="{FF2B5EF4-FFF2-40B4-BE49-F238E27FC236}">
                  <a16:creationId xmlns:a16="http://schemas.microsoft.com/office/drawing/2014/main" id="{FDB9402B-335C-4892-9E7C-C400E95BE0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7" name="Freeform: Shape 436">
              <a:extLst>
                <a:ext uri="{FF2B5EF4-FFF2-40B4-BE49-F238E27FC236}">
                  <a16:creationId xmlns:a16="http://schemas.microsoft.com/office/drawing/2014/main" id="{E7A4371D-4448-409A-93F3-0C92E3EBDC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8" name="Freeform: Shape 437">
              <a:extLst>
                <a:ext uri="{FF2B5EF4-FFF2-40B4-BE49-F238E27FC236}">
                  <a16:creationId xmlns:a16="http://schemas.microsoft.com/office/drawing/2014/main" id="{780149CB-4B8F-4FD1-AC5E-25670C9EA0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9" name="Freeform: Shape 438">
              <a:extLst>
                <a:ext uri="{FF2B5EF4-FFF2-40B4-BE49-F238E27FC236}">
                  <a16:creationId xmlns:a16="http://schemas.microsoft.com/office/drawing/2014/main" id="{92D49A1A-35B0-4620-9D1E-A782A0E978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067039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0" name="Freeform: Shape 439">
              <a:extLst>
                <a:ext uri="{FF2B5EF4-FFF2-40B4-BE49-F238E27FC236}">
                  <a16:creationId xmlns:a16="http://schemas.microsoft.com/office/drawing/2014/main" id="{AFF46F08-B1E4-44C1-BD4A-4191D6EAD9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1" name="Freeform: Shape 440">
              <a:extLst>
                <a:ext uri="{FF2B5EF4-FFF2-40B4-BE49-F238E27FC236}">
                  <a16:creationId xmlns:a16="http://schemas.microsoft.com/office/drawing/2014/main" id="{8DB16610-3D81-4E5C-850D-5D1245C0DC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126284"/>
              <a:ext cx="14192" cy="14097"/>
            </a:xfrm>
            <a:custGeom>
              <a:avLst/>
              <a:gdLst>
                <a:gd name="connsiteX0" fmla="*/ 14192 w 14192"/>
                <a:gd name="connsiteY0" fmla="*/ 7049 h 14097"/>
                <a:gd name="connsiteX1" fmla="*/ 7144 w 14192"/>
                <a:gd name="connsiteY1" fmla="*/ 14097 h 14097"/>
                <a:gd name="connsiteX2" fmla="*/ 0 w 14192"/>
                <a:gd name="connsiteY2" fmla="*/ 7049 h 14097"/>
                <a:gd name="connsiteX3" fmla="*/ 7049 w 14192"/>
                <a:gd name="connsiteY3" fmla="*/ 0 h 14097"/>
                <a:gd name="connsiteX4" fmla="*/ 14192 w 14192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2" name="Freeform: Shape 441">
              <a:extLst>
                <a:ext uri="{FF2B5EF4-FFF2-40B4-BE49-F238E27FC236}">
                  <a16:creationId xmlns:a16="http://schemas.microsoft.com/office/drawing/2014/main" id="{E05501B2-83AC-4299-BE5A-8CA16B4089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126282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3" name="Freeform: Shape 442">
              <a:extLst>
                <a:ext uri="{FF2B5EF4-FFF2-40B4-BE49-F238E27FC236}">
                  <a16:creationId xmlns:a16="http://schemas.microsoft.com/office/drawing/2014/main" id="{07CF1B90-3B3A-403E-A94F-8B82945D07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4" name="Freeform: Shape 443">
              <a:extLst>
                <a:ext uri="{FF2B5EF4-FFF2-40B4-BE49-F238E27FC236}">
                  <a16:creationId xmlns:a16="http://schemas.microsoft.com/office/drawing/2014/main" id="{56A1CBA9-4AC1-4C42-9429-3FF31DF282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5" name="Freeform: Shape 444">
              <a:extLst>
                <a:ext uri="{FF2B5EF4-FFF2-40B4-BE49-F238E27FC236}">
                  <a16:creationId xmlns:a16="http://schemas.microsoft.com/office/drawing/2014/main" id="{21318D9B-FD39-402A-ADFA-0E6CC789A7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6" name="Freeform: Shape 445">
              <a:extLst>
                <a:ext uri="{FF2B5EF4-FFF2-40B4-BE49-F238E27FC236}">
                  <a16:creationId xmlns:a16="http://schemas.microsoft.com/office/drawing/2014/main" id="{333FB08F-B346-47C0-A7CD-1DE53E6C0D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12628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8 w 14097"/>
                <a:gd name="connsiteY1" fmla="*/ 14097 h 14097"/>
                <a:gd name="connsiteX2" fmla="*/ 0 w 14097"/>
                <a:gd name="connsiteY2" fmla="*/ 7049 h 14097"/>
                <a:gd name="connsiteX3" fmla="*/ 7048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7" name="Freeform: Shape 446">
              <a:extLst>
                <a:ext uri="{FF2B5EF4-FFF2-40B4-BE49-F238E27FC236}">
                  <a16:creationId xmlns:a16="http://schemas.microsoft.com/office/drawing/2014/main" id="{893AD6F2-6408-4A8E-9749-CB7388EF3D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8" name="Freeform: Shape 447">
              <a:extLst>
                <a:ext uri="{FF2B5EF4-FFF2-40B4-BE49-F238E27FC236}">
                  <a16:creationId xmlns:a16="http://schemas.microsoft.com/office/drawing/2014/main" id="{715D9D2F-1568-4BE3-A54A-69F52492B0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185434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9" name="Freeform: Shape 448">
              <a:extLst>
                <a:ext uri="{FF2B5EF4-FFF2-40B4-BE49-F238E27FC236}">
                  <a16:creationId xmlns:a16="http://schemas.microsoft.com/office/drawing/2014/main" id="{9AB547A7-0D80-491F-98B4-C6B7CC4FC4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18543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0" name="Freeform: Shape 449">
              <a:extLst>
                <a:ext uri="{FF2B5EF4-FFF2-40B4-BE49-F238E27FC236}">
                  <a16:creationId xmlns:a16="http://schemas.microsoft.com/office/drawing/2014/main" id="{7E2693CD-DAF5-4B26-9A2F-17673BF318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1" name="Freeform: Shape 450">
              <a:extLst>
                <a:ext uri="{FF2B5EF4-FFF2-40B4-BE49-F238E27FC236}">
                  <a16:creationId xmlns:a16="http://schemas.microsoft.com/office/drawing/2014/main" id="{A96EEE12-952A-4693-B161-D7071D6010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2" name="Freeform: Shape 451">
              <a:extLst>
                <a:ext uri="{FF2B5EF4-FFF2-40B4-BE49-F238E27FC236}">
                  <a16:creationId xmlns:a16="http://schemas.microsoft.com/office/drawing/2014/main" id="{F4228DCC-1611-4BDC-90AA-231F67EB11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3" name="Freeform: Shape 452">
              <a:extLst>
                <a:ext uri="{FF2B5EF4-FFF2-40B4-BE49-F238E27FC236}">
                  <a16:creationId xmlns:a16="http://schemas.microsoft.com/office/drawing/2014/main" id="{DA163C3C-D3DF-461F-B6A8-90C7C227D1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18543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4" name="Freeform: Shape 453">
              <a:extLst>
                <a:ext uri="{FF2B5EF4-FFF2-40B4-BE49-F238E27FC236}">
                  <a16:creationId xmlns:a16="http://schemas.microsoft.com/office/drawing/2014/main" id="{4D021D29-2980-41C3-AB83-DA93C105BC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5" name="Freeform: Shape 454">
              <a:extLst>
                <a:ext uri="{FF2B5EF4-FFF2-40B4-BE49-F238E27FC236}">
                  <a16:creationId xmlns:a16="http://schemas.microsoft.com/office/drawing/2014/main" id="{AC09C1FA-1A9D-49A7-9D73-8B777140A3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244679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6" name="Freeform: Shape 455">
              <a:extLst>
                <a:ext uri="{FF2B5EF4-FFF2-40B4-BE49-F238E27FC236}">
                  <a16:creationId xmlns:a16="http://schemas.microsoft.com/office/drawing/2014/main" id="{0B8D8CD4-7B9B-48A5-BC59-0CB859354F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244677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7" name="Freeform: Shape 456">
              <a:extLst>
                <a:ext uri="{FF2B5EF4-FFF2-40B4-BE49-F238E27FC236}">
                  <a16:creationId xmlns:a16="http://schemas.microsoft.com/office/drawing/2014/main" id="{224D0A27-A8B0-4020-9399-24127726E6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8" name="Freeform: Shape 457">
              <a:extLst>
                <a:ext uri="{FF2B5EF4-FFF2-40B4-BE49-F238E27FC236}">
                  <a16:creationId xmlns:a16="http://schemas.microsoft.com/office/drawing/2014/main" id="{168E8EBA-9F8C-4650-B9BE-38A0A56BCF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9" name="Freeform: Shape 458">
              <a:extLst>
                <a:ext uri="{FF2B5EF4-FFF2-40B4-BE49-F238E27FC236}">
                  <a16:creationId xmlns:a16="http://schemas.microsoft.com/office/drawing/2014/main" id="{6A460BB3-2605-4AA2-AE1D-B9FB61EBF2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0" name="Freeform: Shape 459">
              <a:extLst>
                <a:ext uri="{FF2B5EF4-FFF2-40B4-BE49-F238E27FC236}">
                  <a16:creationId xmlns:a16="http://schemas.microsoft.com/office/drawing/2014/main" id="{1E2E38EE-DBBE-4CC1-9498-E7193E1B28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24467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1" name="Freeform: Shape 460">
              <a:extLst>
                <a:ext uri="{FF2B5EF4-FFF2-40B4-BE49-F238E27FC236}">
                  <a16:creationId xmlns:a16="http://schemas.microsoft.com/office/drawing/2014/main" id="{BF191D5C-7D2A-4408-A8F2-389D2360F9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2" name="Freeform: Shape 461">
              <a:extLst>
                <a:ext uri="{FF2B5EF4-FFF2-40B4-BE49-F238E27FC236}">
                  <a16:creationId xmlns:a16="http://schemas.microsoft.com/office/drawing/2014/main" id="{08F7193B-B379-4921-9F17-1841D50611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303829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3" name="Freeform: Shape 462">
              <a:extLst>
                <a:ext uri="{FF2B5EF4-FFF2-40B4-BE49-F238E27FC236}">
                  <a16:creationId xmlns:a16="http://schemas.microsoft.com/office/drawing/2014/main" id="{B4C5E53C-6003-4F74-B1CA-C7EA1E4993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30382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4" name="Freeform: Shape 463">
              <a:extLst>
                <a:ext uri="{FF2B5EF4-FFF2-40B4-BE49-F238E27FC236}">
                  <a16:creationId xmlns:a16="http://schemas.microsoft.com/office/drawing/2014/main" id="{CB97B2B1-1CF5-46A5-940D-AB8F57F590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5" name="Freeform: Shape 464">
              <a:extLst>
                <a:ext uri="{FF2B5EF4-FFF2-40B4-BE49-F238E27FC236}">
                  <a16:creationId xmlns:a16="http://schemas.microsoft.com/office/drawing/2014/main" id="{0783F4F1-D8CE-4453-B79B-AD976E272C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6" name="Freeform: Shape 465">
              <a:extLst>
                <a:ext uri="{FF2B5EF4-FFF2-40B4-BE49-F238E27FC236}">
                  <a16:creationId xmlns:a16="http://schemas.microsoft.com/office/drawing/2014/main" id="{06A7A4C9-F24F-4F00-A2FA-29E788A091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7" name="Freeform: Shape 466">
              <a:extLst>
                <a:ext uri="{FF2B5EF4-FFF2-40B4-BE49-F238E27FC236}">
                  <a16:creationId xmlns:a16="http://schemas.microsoft.com/office/drawing/2014/main" id="{EB694A32-59D6-46E3-8CE4-E4C485C2CB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30382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8" name="Freeform: Shape 467">
              <a:extLst>
                <a:ext uri="{FF2B5EF4-FFF2-40B4-BE49-F238E27FC236}">
                  <a16:creationId xmlns:a16="http://schemas.microsoft.com/office/drawing/2014/main" id="{983EBB4C-28FF-41C6-90D6-5F30FC0868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9" name="Freeform: Shape 468">
              <a:extLst>
                <a:ext uri="{FF2B5EF4-FFF2-40B4-BE49-F238E27FC236}">
                  <a16:creationId xmlns:a16="http://schemas.microsoft.com/office/drawing/2014/main" id="{0707659D-8AE9-49B5-AB29-ECC099F495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363074"/>
              <a:ext cx="14192" cy="14097"/>
            </a:xfrm>
            <a:custGeom>
              <a:avLst/>
              <a:gdLst>
                <a:gd name="connsiteX0" fmla="*/ 14192 w 14192"/>
                <a:gd name="connsiteY0" fmla="*/ 7048 h 14097"/>
                <a:gd name="connsiteX1" fmla="*/ 7144 w 14192"/>
                <a:gd name="connsiteY1" fmla="*/ 14097 h 14097"/>
                <a:gd name="connsiteX2" fmla="*/ 0 w 14192"/>
                <a:gd name="connsiteY2" fmla="*/ 7048 h 14097"/>
                <a:gd name="connsiteX3" fmla="*/ 7049 w 14192"/>
                <a:gd name="connsiteY3" fmla="*/ 0 h 14097"/>
                <a:gd name="connsiteX4" fmla="*/ 14192 w 14192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0" name="Freeform: Shape 469">
              <a:extLst>
                <a:ext uri="{FF2B5EF4-FFF2-40B4-BE49-F238E27FC236}">
                  <a16:creationId xmlns:a16="http://schemas.microsoft.com/office/drawing/2014/main" id="{5C987ECC-9573-46EA-9C4A-7C3CAE3938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363072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1" name="Freeform: Shape 470">
              <a:extLst>
                <a:ext uri="{FF2B5EF4-FFF2-40B4-BE49-F238E27FC236}">
                  <a16:creationId xmlns:a16="http://schemas.microsoft.com/office/drawing/2014/main" id="{4DAF6708-18C2-4082-B024-6CEA32AE01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2" name="Freeform: Shape 471">
              <a:extLst>
                <a:ext uri="{FF2B5EF4-FFF2-40B4-BE49-F238E27FC236}">
                  <a16:creationId xmlns:a16="http://schemas.microsoft.com/office/drawing/2014/main" id="{72CBB5AE-39E2-4D9B-A834-64D31B0032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3" name="Freeform: Shape 472">
              <a:extLst>
                <a:ext uri="{FF2B5EF4-FFF2-40B4-BE49-F238E27FC236}">
                  <a16:creationId xmlns:a16="http://schemas.microsoft.com/office/drawing/2014/main" id="{4592DE98-77BF-4E8E-AEB4-1934207BAE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4" name="Freeform: Shape 473">
              <a:extLst>
                <a:ext uri="{FF2B5EF4-FFF2-40B4-BE49-F238E27FC236}">
                  <a16:creationId xmlns:a16="http://schemas.microsoft.com/office/drawing/2014/main" id="{5AF5D9A0-BA94-4D2B-8479-26C55355B6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363074"/>
              <a:ext cx="14097" cy="14097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8 w 14097"/>
                <a:gd name="connsiteY1" fmla="*/ 14097 h 14097"/>
                <a:gd name="connsiteX2" fmla="*/ 0 w 14097"/>
                <a:gd name="connsiteY2" fmla="*/ 7048 h 14097"/>
                <a:gd name="connsiteX3" fmla="*/ 7048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5" name="Freeform: Shape 474">
              <a:extLst>
                <a:ext uri="{FF2B5EF4-FFF2-40B4-BE49-F238E27FC236}">
                  <a16:creationId xmlns:a16="http://schemas.microsoft.com/office/drawing/2014/main" id="{2CAA6A8E-7ACF-4EF7-AAD6-734A009DCF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6" name="Freeform: Shape 475">
              <a:extLst>
                <a:ext uri="{FF2B5EF4-FFF2-40B4-BE49-F238E27FC236}">
                  <a16:creationId xmlns:a16="http://schemas.microsoft.com/office/drawing/2014/main" id="{D3DD3695-F212-4BAD-BBB3-EC1F624740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422225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7" name="Freeform: Shape 476">
              <a:extLst>
                <a:ext uri="{FF2B5EF4-FFF2-40B4-BE49-F238E27FC236}">
                  <a16:creationId xmlns:a16="http://schemas.microsoft.com/office/drawing/2014/main" id="{AB1B3ECB-7594-4C5C-B62B-E686C0A89E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42222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8" name="Freeform: Shape 477">
              <a:extLst>
                <a:ext uri="{FF2B5EF4-FFF2-40B4-BE49-F238E27FC236}">
                  <a16:creationId xmlns:a16="http://schemas.microsoft.com/office/drawing/2014/main" id="{5EE54C3C-D9E5-4782-B8F6-058EB2D63E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9" name="Freeform: Shape 478">
              <a:extLst>
                <a:ext uri="{FF2B5EF4-FFF2-40B4-BE49-F238E27FC236}">
                  <a16:creationId xmlns:a16="http://schemas.microsoft.com/office/drawing/2014/main" id="{EAE78EEE-DC43-44E1-AB47-ACB80F94B1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0" name="Freeform: Shape 479">
              <a:extLst>
                <a:ext uri="{FF2B5EF4-FFF2-40B4-BE49-F238E27FC236}">
                  <a16:creationId xmlns:a16="http://schemas.microsoft.com/office/drawing/2014/main" id="{847D67EF-1141-4582-866E-FE02FB2360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1" name="Freeform: Shape 480">
              <a:extLst>
                <a:ext uri="{FF2B5EF4-FFF2-40B4-BE49-F238E27FC236}">
                  <a16:creationId xmlns:a16="http://schemas.microsoft.com/office/drawing/2014/main" id="{99ECC931-60A1-4628-A34B-4B68DA3CC2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42222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2" name="Freeform: Shape 481">
              <a:extLst>
                <a:ext uri="{FF2B5EF4-FFF2-40B4-BE49-F238E27FC236}">
                  <a16:creationId xmlns:a16="http://schemas.microsoft.com/office/drawing/2014/main" id="{A587D2BE-3417-44AE-BEEF-57F88CECB4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3" name="Freeform: Shape 482">
              <a:extLst>
                <a:ext uri="{FF2B5EF4-FFF2-40B4-BE49-F238E27FC236}">
                  <a16:creationId xmlns:a16="http://schemas.microsoft.com/office/drawing/2014/main" id="{FCEB2ED3-A08D-4286-B75D-893289F3F3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067039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6953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4" name="Freeform: Shape 483">
              <a:extLst>
                <a:ext uri="{FF2B5EF4-FFF2-40B4-BE49-F238E27FC236}">
                  <a16:creationId xmlns:a16="http://schemas.microsoft.com/office/drawing/2014/main" id="{7C7DB7BB-8173-4377-85B0-032B7BDAB6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5" name="Freeform: Shape 484">
              <a:extLst>
                <a:ext uri="{FF2B5EF4-FFF2-40B4-BE49-F238E27FC236}">
                  <a16:creationId xmlns:a16="http://schemas.microsoft.com/office/drawing/2014/main" id="{93EF69B4-3F48-4509-8BF8-926E23BC1D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9 w 14096"/>
                <a:gd name="connsiteY1" fmla="*/ 14097 h 14097"/>
                <a:gd name="connsiteX2" fmla="*/ 0 w 14096"/>
                <a:gd name="connsiteY2" fmla="*/ 7049 h 14097"/>
                <a:gd name="connsiteX3" fmla="*/ 6953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859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6" name="Freeform: Shape 485">
              <a:extLst>
                <a:ext uri="{FF2B5EF4-FFF2-40B4-BE49-F238E27FC236}">
                  <a16:creationId xmlns:a16="http://schemas.microsoft.com/office/drawing/2014/main" id="{C1A86650-1EF5-46E3-885D-96985105A8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7" name="Freeform: Shape 486">
              <a:extLst>
                <a:ext uri="{FF2B5EF4-FFF2-40B4-BE49-F238E27FC236}">
                  <a16:creationId xmlns:a16="http://schemas.microsoft.com/office/drawing/2014/main" id="{47EBBDE2-BD90-481F-A671-34E2186FB0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6953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858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8" name="Freeform: Shape 487">
              <a:extLst>
                <a:ext uri="{FF2B5EF4-FFF2-40B4-BE49-F238E27FC236}">
                  <a16:creationId xmlns:a16="http://schemas.microsoft.com/office/drawing/2014/main" id="{87DAF1CB-838D-4C5C-8FB7-76BF677FEB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9" name="Freeform: Shape 488">
              <a:extLst>
                <a:ext uri="{FF2B5EF4-FFF2-40B4-BE49-F238E27FC236}">
                  <a16:creationId xmlns:a16="http://schemas.microsoft.com/office/drawing/2014/main" id="{64573DA8-D2F3-4644-AC79-83843615C4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126281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0" name="Freeform: Shape 489">
              <a:extLst>
                <a:ext uri="{FF2B5EF4-FFF2-40B4-BE49-F238E27FC236}">
                  <a16:creationId xmlns:a16="http://schemas.microsoft.com/office/drawing/2014/main" id="{41AB53B8-0D5C-44BD-A2A9-ABBF659E1F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1" name="Freeform: Shape 490">
              <a:extLst>
                <a:ext uri="{FF2B5EF4-FFF2-40B4-BE49-F238E27FC236}">
                  <a16:creationId xmlns:a16="http://schemas.microsoft.com/office/drawing/2014/main" id="{29B7FA60-B453-4877-8D47-CA1209DF91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2" name="Freeform: Shape 491">
              <a:extLst>
                <a:ext uri="{FF2B5EF4-FFF2-40B4-BE49-F238E27FC236}">
                  <a16:creationId xmlns:a16="http://schemas.microsoft.com/office/drawing/2014/main" id="{7A6D2414-BCCC-40E8-B990-47642EFE96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3" name="Freeform: Shape 492">
              <a:extLst>
                <a:ext uri="{FF2B5EF4-FFF2-40B4-BE49-F238E27FC236}">
                  <a16:creationId xmlns:a16="http://schemas.microsoft.com/office/drawing/2014/main" id="{B0F37C2B-B7E6-420D-AD39-3AE4A2FBE9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4" name="Freeform: Shape 493">
              <a:extLst>
                <a:ext uri="{FF2B5EF4-FFF2-40B4-BE49-F238E27FC236}">
                  <a16:creationId xmlns:a16="http://schemas.microsoft.com/office/drawing/2014/main" id="{F6417E45-D7FC-40B8-AD49-941B28D18C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126283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5" name="Freeform: Shape 494">
              <a:extLst>
                <a:ext uri="{FF2B5EF4-FFF2-40B4-BE49-F238E27FC236}">
                  <a16:creationId xmlns:a16="http://schemas.microsoft.com/office/drawing/2014/main" id="{2A8D1963-0C59-476C-AAFA-A7AF4FF508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185433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6" name="Freeform: Shape 495">
              <a:extLst>
                <a:ext uri="{FF2B5EF4-FFF2-40B4-BE49-F238E27FC236}">
                  <a16:creationId xmlns:a16="http://schemas.microsoft.com/office/drawing/2014/main" id="{6BE777A9-EC29-46FC-AD21-AC7FD89B13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7" name="Freeform: Shape 496">
              <a:extLst>
                <a:ext uri="{FF2B5EF4-FFF2-40B4-BE49-F238E27FC236}">
                  <a16:creationId xmlns:a16="http://schemas.microsoft.com/office/drawing/2014/main" id="{C63BA1CE-93FB-42C7-8381-765E500232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8" name="Freeform: Shape 497">
              <a:extLst>
                <a:ext uri="{FF2B5EF4-FFF2-40B4-BE49-F238E27FC236}">
                  <a16:creationId xmlns:a16="http://schemas.microsoft.com/office/drawing/2014/main" id="{7F30F275-ADC8-4FD1-8B4B-673B37517B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9" name="Freeform: Shape 498">
              <a:extLst>
                <a:ext uri="{FF2B5EF4-FFF2-40B4-BE49-F238E27FC236}">
                  <a16:creationId xmlns:a16="http://schemas.microsoft.com/office/drawing/2014/main" id="{DB20529C-F2DD-4607-8DEE-19A9329686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0" name="Freeform: Shape 499">
              <a:extLst>
                <a:ext uri="{FF2B5EF4-FFF2-40B4-BE49-F238E27FC236}">
                  <a16:creationId xmlns:a16="http://schemas.microsoft.com/office/drawing/2014/main" id="{B8029A9A-DFF9-49CE-8CEE-95A6695F39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185432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1" name="Freeform: Shape 500">
              <a:extLst>
                <a:ext uri="{FF2B5EF4-FFF2-40B4-BE49-F238E27FC236}">
                  <a16:creationId xmlns:a16="http://schemas.microsoft.com/office/drawing/2014/main" id="{6822C2EC-B05D-4CE6-9D59-164769D0ED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244676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2" name="Freeform: Shape 501">
              <a:extLst>
                <a:ext uri="{FF2B5EF4-FFF2-40B4-BE49-F238E27FC236}">
                  <a16:creationId xmlns:a16="http://schemas.microsoft.com/office/drawing/2014/main" id="{53A0760F-F576-4A97-94AF-8BBE590844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3" name="Freeform: Shape 502">
              <a:extLst>
                <a:ext uri="{FF2B5EF4-FFF2-40B4-BE49-F238E27FC236}">
                  <a16:creationId xmlns:a16="http://schemas.microsoft.com/office/drawing/2014/main" id="{CA76721C-646A-4910-AD1A-BE6B67767C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4" name="Freeform: Shape 503">
              <a:extLst>
                <a:ext uri="{FF2B5EF4-FFF2-40B4-BE49-F238E27FC236}">
                  <a16:creationId xmlns:a16="http://schemas.microsoft.com/office/drawing/2014/main" id="{065D4766-CAEC-4074-A9E2-6110A12389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5" name="Freeform: Shape 504">
              <a:extLst>
                <a:ext uri="{FF2B5EF4-FFF2-40B4-BE49-F238E27FC236}">
                  <a16:creationId xmlns:a16="http://schemas.microsoft.com/office/drawing/2014/main" id="{4F1A0AC6-319D-49D8-A4FB-17A70E8E89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6" name="Freeform: Shape 505">
              <a:extLst>
                <a:ext uri="{FF2B5EF4-FFF2-40B4-BE49-F238E27FC236}">
                  <a16:creationId xmlns:a16="http://schemas.microsoft.com/office/drawing/2014/main" id="{79502B48-2B92-45BF-B9AC-1102B38078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24467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7" name="Freeform: Shape 506">
              <a:extLst>
                <a:ext uri="{FF2B5EF4-FFF2-40B4-BE49-F238E27FC236}">
                  <a16:creationId xmlns:a16="http://schemas.microsoft.com/office/drawing/2014/main" id="{6363AFA7-321F-431C-B2FD-ADCB4D24BD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30382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8" name="Freeform: Shape 507">
              <a:extLst>
                <a:ext uri="{FF2B5EF4-FFF2-40B4-BE49-F238E27FC236}">
                  <a16:creationId xmlns:a16="http://schemas.microsoft.com/office/drawing/2014/main" id="{33EDDE1B-7379-4973-8CFD-F3C737104D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9" name="Freeform: Shape 508">
              <a:extLst>
                <a:ext uri="{FF2B5EF4-FFF2-40B4-BE49-F238E27FC236}">
                  <a16:creationId xmlns:a16="http://schemas.microsoft.com/office/drawing/2014/main" id="{1F20B58A-2DB8-46B2-9E93-9C8C817DCD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0" name="Freeform: Shape 509">
              <a:extLst>
                <a:ext uri="{FF2B5EF4-FFF2-40B4-BE49-F238E27FC236}">
                  <a16:creationId xmlns:a16="http://schemas.microsoft.com/office/drawing/2014/main" id="{A5A3EF12-3DA1-4505-A44B-1B96348873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1" name="Freeform: Shape 510">
              <a:extLst>
                <a:ext uri="{FF2B5EF4-FFF2-40B4-BE49-F238E27FC236}">
                  <a16:creationId xmlns:a16="http://schemas.microsoft.com/office/drawing/2014/main" id="{5B08812B-9264-47E7-8EC8-1233869F6B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2" name="Freeform: Shape 511">
              <a:extLst>
                <a:ext uri="{FF2B5EF4-FFF2-40B4-BE49-F238E27FC236}">
                  <a16:creationId xmlns:a16="http://schemas.microsoft.com/office/drawing/2014/main" id="{2A29F226-A243-410B-BEE4-EBA9DD76F8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3" name="Freeform: Shape 512">
              <a:extLst>
                <a:ext uri="{FF2B5EF4-FFF2-40B4-BE49-F238E27FC236}">
                  <a16:creationId xmlns:a16="http://schemas.microsoft.com/office/drawing/2014/main" id="{9DF57348-F837-475C-A7AA-3C7210041E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363072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4" name="Freeform: Shape 513">
              <a:extLst>
                <a:ext uri="{FF2B5EF4-FFF2-40B4-BE49-F238E27FC236}">
                  <a16:creationId xmlns:a16="http://schemas.microsoft.com/office/drawing/2014/main" id="{1E41B89A-9A45-4947-ADB0-9400400498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5" name="Freeform: Shape 514">
              <a:extLst>
                <a:ext uri="{FF2B5EF4-FFF2-40B4-BE49-F238E27FC236}">
                  <a16:creationId xmlns:a16="http://schemas.microsoft.com/office/drawing/2014/main" id="{6C1F1525-32BC-46E1-84E6-C2BB88730B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6" name="Freeform: Shape 515">
              <a:extLst>
                <a:ext uri="{FF2B5EF4-FFF2-40B4-BE49-F238E27FC236}">
                  <a16:creationId xmlns:a16="http://schemas.microsoft.com/office/drawing/2014/main" id="{C73A8972-BA44-40C6-B045-83E78C4D4A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7" name="Freeform: Shape 516">
              <a:extLst>
                <a:ext uri="{FF2B5EF4-FFF2-40B4-BE49-F238E27FC236}">
                  <a16:creationId xmlns:a16="http://schemas.microsoft.com/office/drawing/2014/main" id="{C196E956-03D1-4F79-826A-A2F5E3DEF1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8" name="Freeform: Shape 517">
              <a:extLst>
                <a:ext uri="{FF2B5EF4-FFF2-40B4-BE49-F238E27FC236}">
                  <a16:creationId xmlns:a16="http://schemas.microsoft.com/office/drawing/2014/main" id="{ADA7B07B-EAC8-4FA5-B14F-3ABF8BA7A2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363074"/>
              <a:ext cx="14096" cy="14097"/>
            </a:xfrm>
            <a:custGeom>
              <a:avLst/>
              <a:gdLst>
                <a:gd name="connsiteX0" fmla="*/ 14097 w 14096"/>
                <a:gd name="connsiteY0" fmla="*/ 7048 h 14097"/>
                <a:gd name="connsiteX1" fmla="*/ 7048 w 14096"/>
                <a:gd name="connsiteY1" fmla="*/ 14097 h 14097"/>
                <a:gd name="connsiteX2" fmla="*/ 0 w 14096"/>
                <a:gd name="connsiteY2" fmla="*/ 7048 h 14097"/>
                <a:gd name="connsiteX3" fmla="*/ 7048 w 14096"/>
                <a:gd name="connsiteY3" fmla="*/ 0 h 14097"/>
                <a:gd name="connsiteX4" fmla="*/ 14097 w 14096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9" name="Freeform: Shape 518">
              <a:extLst>
                <a:ext uri="{FF2B5EF4-FFF2-40B4-BE49-F238E27FC236}">
                  <a16:creationId xmlns:a16="http://schemas.microsoft.com/office/drawing/2014/main" id="{93C28672-FF9E-4FE0-AC47-2FDD26CD75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42222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0" name="Freeform: Shape 519">
              <a:extLst>
                <a:ext uri="{FF2B5EF4-FFF2-40B4-BE49-F238E27FC236}">
                  <a16:creationId xmlns:a16="http://schemas.microsoft.com/office/drawing/2014/main" id="{E347BAB3-EA9C-4ADD-AE5E-28F2E3C538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1" name="Freeform: Shape 520">
              <a:extLst>
                <a:ext uri="{FF2B5EF4-FFF2-40B4-BE49-F238E27FC236}">
                  <a16:creationId xmlns:a16="http://schemas.microsoft.com/office/drawing/2014/main" id="{321920C4-EE31-4F03-A0D5-A280D3F4B1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2" name="Freeform: Shape 521">
              <a:extLst>
                <a:ext uri="{FF2B5EF4-FFF2-40B4-BE49-F238E27FC236}">
                  <a16:creationId xmlns:a16="http://schemas.microsoft.com/office/drawing/2014/main" id="{6EBB3D05-4C78-4F10-8D03-8909DBCFB3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3" name="Freeform: Shape 522">
              <a:extLst>
                <a:ext uri="{FF2B5EF4-FFF2-40B4-BE49-F238E27FC236}">
                  <a16:creationId xmlns:a16="http://schemas.microsoft.com/office/drawing/2014/main" id="{FC65F531-84E4-463F-8791-EB6EDFA639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4" name="Freeform: Shape 523">
              <a:extLst>
                <a:ext uri="{FF2B5EF4-FFF2-40B4-BE49-F238E27FC236}">
                  <a16:creationId xmlns:a16="http://schemas.microsoft.com/office/drawing/2014/main" id="{A63BB6A3-D482-43F2-9F5F-20E163CC44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42222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5" name="Freeform: Shape 524">
              <a:extLst>
                <a:ext uri="{FF2B5EF4-FFF2-40B4-BE49-F238E27FC236}">
                  <a16:creationId xmlns:a16="http://schemas.microsoft.com/office/drawing/2014/main" id="{ABDCCD34-EB5D-4194-8A28-1424E98AE4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481374"/>
              <a:ext cx="14192" cy="14096"/>
            </a:xfrm>
            <a:custGeom>
              <a:avLst/>
              <a:gdLst>
                <a:gd name="connsiteX0" fmla="*/ 14192 w 14192"/>
                <a:gd name="connsiteY0" fmla="*/ 7049 h 14096"/>
                <a:gd name="connsiteX1" fmla="*/ 7144 w 14192"/>
                <a:gd name="connsiteY1" fmla="*/ 14097 h 14096"/>
                <a:gd name="connsiteX2" fmla="*/ 0 w 14192"/>
                <a:gd name="connsiteY2" fmla="*/ 7049 h 14096"/>
                <a:gd name="connsiteX3" fmla="*/ 7049 w 14192"/>
                <a:gd name="connsiteY3" fmla="*/ 0 h 14096"/>
                <a:gd name="connsiteX4" fmla="*/ 14192 w 14192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1049"/>
                    <a:pt x="0" y="7049"/>
                  </a:cubicBezTo>
                  <a:cubicBezTo>
                    <a:pt x="0" y="3048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6" name="Freeform: Shape 525">
              <a:extLst>
                <a:ext uri="{FF2B5EF4-FFF2-40B4-BE49-F238E27FC236}">
                  <a16:creationId xmlns:a16="http://schemas.microsoft.com/office/drawing/2014/main" id="{F058544E-163D-4FFF-9A69-0B3A3F2D66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48137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7" name="Freeform: Shape 526">
              <a:extLst>
                <a:ext uri="{FF2B5EF4-FFF2-40B4-BE49-F238E27FC236}">
                  <a16:creationId xmlns:a16="http://schemas.microsoft.com/office/drawing/2014/main" id="{11041486-0577-4F0E-8DD5-5E20E26729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8" name="Freeform: Shape 527">
              <a:extLst>
                <a:ext uri="{FF2B5EF4-FFF2-40B4-BE49-F238E27FC236}">
                  <a16:creationId xmlns:a16="http://schemas.microsoft.com/office/drawing/2014/main" id="{71D11099-C84E-43AC-9F20-92460E1708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9" name="Freeform: Shape 528">
              <a:extLst>
                <a:ext uri="{FF2B5EF4-FFF2-40B4-BE49-F238E27FC236}">
                  <a16:creationId xmlns:a16="http://schemas.microsoft.com/office/drawing/2014/main" id="{E598FB87-8AFF-4C56-9E2C-776F4641E9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0" name="Freeform: Shape 529">
              <a:extLst>
                <a:ext uri="{FF2B5EF4-FFF2-40B4-BE49-F238E27FC236}">
                  <a16:creationId xmlns:a16="http://schemas.microsoft.com/office/drawing/2014/main" id="{7701E761-16DE-4350-9718-DD81B37FB9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48137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1" name="Freeform: Shape 530">
              <a:extLst>
                <a:ext uri="{FF2B5EF4-FFF2-40B4-BE49-F238E27FC236}">
                  <a16:creationId xmlns:a16="http://schemas.microsoft.com/office/drawing/2014/main" id="{552E747F-E415-4348-A11A-4CABCB64B5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2" name="Freeform: Shape 531">
              <a:extLst>
                <a:ext uri="{FF2B5EF4-FFF2-40B4-BE49-F238E27FC236}">
                  <a16:creationId xmlns:a16="http://schemas.microsoft.com/office/drawing/2014/main" id="{C6472F13-E6DE-4469-9563-F478261B6E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540620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3" name="Freeform: Shape 532">
              <a:extLst>
                <a:ext uri="{FF2B5EF4-FFF2-40B4-BE49-F238E27FC236}">
                  <a16:creationId xmlns:a16="http://schemas.microsoft.com/office/drawing/2014/main" id="{5C72FE15-910B-4622-A14C-AFA2DFCC02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540620"/>
              <a:ext cx="14097" cy="14097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9 w 14097"/>
                <a:gd name="connsiteY1" fmla="*/ 14097 h 14097"/>
                <a:gd name="connsiteX2" fmla="*/ 0 w 14097"/>
                <a:gd name="connsiteY2" fmla="*/ 7048 h 14097"/>
                <a:gd name="connsiteX3" fmla="*/ 7049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4" name="Freeform: Shape 533">
              <a:extLst>
                <a:ext uri="{FF2B5EF4-FFF2-40B4-BE49-F238E27FC236}">
                  <a16:creationId xmlns:a16="http://schemas.microsoft.com/office/drawing/2014/main" id="{BAB8F759-DEFA-4D35-B76E-6D3034FB77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5" name="Freeform: Shape 534">
              <a:extLst>
                <a:ext uri="{FF2B5EF4-FFF2-40B4-BE49-F238E27FC236}">
                  <a16:creationId xmlns:a16="http://schemas.microsoft.com/office/drawing/2014/main" id="{A1BBCEBD-DCE2-4354-B878-49ABEC3679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6" name="Freeform: Shape 535">
              <a:extLst>
                <a:ext uri="{FF2B5EF4-FFF2-40B4-BE49-F238E27FC236}">
                  <a16:creationId xmlns:a16="http://schemas.microsoft.com/office/drawing/2014/main" id="{2CBB3A18-0021-403F-8E24-8805829B42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7" name="Freeform: Shape 536">
              <a:extLst>
                <a:ext uri="{FF2B5EF4-FFF2-40B4-BE49-F238E27FC236}">
                  <a16:creationId xmlns:a16="http://schemas.microsoft.com/office/drawing/2014/main" id="{8FDF7AAC-1EC6-4409-90AB-DBB984883D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540620"/>
              <a:ext cx="14097" cy="14097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9 w 14097"/>
                <a:gd name="connsiteY1" fmla="*/ 14097 h 14097"/>
                <a:gd name="connsiteX2" fmla="*/ 0 w 14097"/>
                <a:gd name="connsiteY2" fmla="*/ 7048 h 14097"/>
                <a:gd name="connsiteX3" fmla="*/ 7049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8" name="Freeform: Shape 537">
              <a:extLst>
                <a:ext uri="{FF2B5EF4-FFF2-40B4-BE49-F238E27FC236}">
                  <a16:creationId xmlns:a16="http://schemas.microsoft.com/office/drawing/2014/main" id="{5B9999E8-7D25-4049-8328-685B556DC6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9" name="Freeform: Shape 538">
              <a:extLst>
                <a:ext uri="{FF2B5EF4-FFF2-40B4-BE49-F238E27FC236}">
                  <a16:creationId xmlns:a16="http://schemas.microsoft.com/office/drawing/2014/main" id="{E77FC8A9-DEAE-424D-B460-12E0F3268D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599770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0" name="Freeform: Shape 539">
              <a:extLst>
                <a:ext uri="{FF2B5EF4-FFF2-40B4-BE49-F238E27FC236}">
                  <a16:creationId xmlns:a16="http://schemas.microsoft.com/office/drawing/2014/main" id="{54F9C69A-0DCF-444A-B970-32B4120483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59977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1" name="Freeform: Shape 540">
              <a:extLst>
                <a:ext uri="{FF2B5EF4-FFF2-40B4-BE49-F238E27FC236}">
                  <a16:creationId xmlns:a16="http://schemas.microsoft.com/office/drawing/2014/main" id="{8BD94DDA-54FF-48EE-9DAC-C0EA6F91D4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2" name="Freeform: Shape 541">
              <a:extLst>
                <a:ext uri="{FF2B5EF4-FFF2-40B4-BE49-F238E27FC236}">
                  <a16:creationId xmlns:a16="http://schemas.microsoft.com/office/drawing/2014/main" id="{E18A6989-0132-4CB7-BB68-EEBC4E0806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3" name="Freeform: Shape 542">
              <a:extLst>
                <a:ext uri="{FF2B5EF4-FFF2-40B4-BE49-F238E27FC236}">
                  <a16:creationId xmlns:a16="http://schemas.microsoft.com/office/drawing/2014/main" id="{A1357332-D19F-4C2B-B474-21D5539B90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4" name="Freeform: Shape 543">
              <a:extLst>
                <a:ext uri="{FF2B5EF4-FFF2-40B4-BE49-F238E27FC236}">
                  <a16:creationId xmlns:a16="http://schemas.microsoft.com/office/drawing/2014/main" id="{295C7590-8B80-428C-95A9-638B265425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59977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5" name="Freeform: Shape 544">
              <a:extLst>
                <a:ext uri="{FF2B5EF4-FFF2-40B4-BE49-F238E27FC236}">
                  <a16:creationId xmlns:a16="http://schemas.microsoft.com/office/drawing/2014/main" id="{CA0E8A31-7520-4726-9D96-43BA87407E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6" name="Freeform: Shape 545">
              <a:extLst>
                <a:ext uri="{FF2B5EF4-FFF2-40B4-BE49-F238E27FC236}">
                  <a16:creationId xmlns:a16="http://schemas.microsoft.com/office/drawing/2014/main" id="{9407EEE0-5D8E-4CCC-A91B-0CB523227C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7" y="3659014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7" name="Freeform: Shape 546">
              <a:extLst>
                <a:ext uri="{FF2B5EF4-FFF2-40B4-BE49-F238E27FC236}">
                  <a16:creationId xmlns:a16="http://schemas.microsoft.com/office/drawing/2014/main" id="{3799DFCC-868B-4257-B530-8E8D616CC5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2" y="3659014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8" name="Freeform: Shape 547">
              <a:extLst>
                <a:ext uri="{FF2B5EF4-FFF2-40B4-BE49-F238E27FC236}">
                  <a16:creationId xmlns:a16="http://schemas.microsoft.com/office/drawing/2014/main" id="{F7F5EEB5-FE82-45A8-97C4-88460ABAFB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2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9" name="Freeform: Shape 548">
              <a:extLst>
                <a:ext uri="{FF2B5EF4-FFF2-40B4-BE49-F238E27FC236}">
                  <a16:creationId xmlns:a16="http://schemas.microsoft.com/office/drawing/2014/main" id="{CD76E4C7-EB07-499D-9BC3-FF39C8B613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0" name="Freeform: Shape 549">
              <a:extLst>
                <a:ext uri="{FF2B5EF4-FFF2-40B4-BE49-F238E27FC236}">
                  <a16:creationId xmlns:a16="http://schemas.microsoft.com/office/drawing/2014/main" id="{86EFDF8D-E5F7-4EB8-B8DA-3CC7E21D88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1" name="Freeform: Shape 550">
              <a:extLst>
                <a:ext uri="{FF2B5EF4-FFF2-40B4-BE49-F238E27FC236}">
                  <a16:creationId xmlns:a16="http://schemas.microsoft.com/office/drawing/2014/main" id="{2CA6506B-EACA-4FB2-81AB-E028F44786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659014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2" name="Freeform: Shape 551">
              <a:extLst>
                <a:ext uri="{FF2B5EF4-FFF2-40B4-BE49-F238E27FC236}">
                  <a16:creationId xmlns:a16="http://schemas.microsoft.com/office/drawing/2014/main" id="{193E4771-2787-4901-93D8-7E90F3F479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3" name="Freeform: Shape 552">
              <a:extLst>
                <a:ext uri="{FF2B5EF4-FFF2-40B4-BE49-F238E27FC236}">
                  <a16:creationId xmlns:a16="http://schemas.microsoft.com/office/drawing/2014/main" id="{0EA31773-15F1-4605-8787-6891ABB211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9" y="3718165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4" name="Freeform: Shape 553">
              <a:extLst>
                <a:ext uri="{FF2B5EF4-FFF2-40B4-BE49-F238E27FC236}">
                  <a16:creationId xmlns:a16="http://schemas.microsoft.com/office/drawing/2014/main" id="{1302C213-2CD5-4168-9534-111E6E81A8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4" y="371816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5" name="Freeform: Shape 554">
              <a:extLst>
                <a:ext uri="{FF2B5EF4-FFF2-40B4-BE49-F238E27FC236}">
                  <a16:creationId xmlns:a16="http://schemas.microsoft.com/office/drawing/2014/main" id="{B9B36C24-2336-41FD-BAC4-6CD69DFD55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4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6" name="Freeform: Shape 555">
              <a:extLst>
                <a:ext uri="{FF2B5EF4-FFF2-40B4-BE49-F238E27FC236}">
                  <a16:creationId xmlns:a16="http://schemas.microsoft.com/office/drawing/2014/main" id="{CA3AFAFE-D376-4A7B-928B-833531472D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9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7" name="Freeform: Shape 556">
              <a:extLst>
                <a:ext uri="{FF2B5EF4-FFF2-40B4-BE49-F238E27FC236}">
                  <a16:creationId xmlns:a16="http://schemas.microsoft.com/office/drawing/2014/main" id="{7C685A00-A4F7-4250-BAAA-70978DADE4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9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8" name="Freeform: Shape 557">
              <a:extLst>
                <a:ext uri="{FF2B5EF4-FFF2-40B4-BE49-F238E27FC236}">
                  <a16:creationId xmlns:a16="http://schemas.microsoft.com/office/drawing/2014/main" id="{E52682F3-EDD5-4BDC-BB19-A4540873A8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71816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9" name="Freeform: Shape 558">
              <a:extLst>
                <a:ext uri="{FF2B5EF4-FFF2-40B4-BE49-F238E27FC236}">
                  <a16:creationId xmlns:a16="http://schemas.microsoft.com/office/drawing/2014/main" id="{2C5E1880-CFBA-4547-9C23-6D2C433048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5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0" name="Freeform: Shape 559">
              <a:extLst>
                <a:ext uri="{FF2B5EF4-FFF2-40B4-BE49-F238E27FC236}">
                  <a16:creationId xmlns:a16="http://schemas.microsoft.com/office/drawing/2014/main" id="{439AAF4F-2AAD-4A02-A7FA-FE28D52869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40" y="3777410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1" name="Freeform: Shape 560">
              <a:extLst>
                <a:ext uri="{FF2B5EF4-FFF2-40B4-BE49-F238E27FC236}">
                  <a16:creationId xmlns:a16="http://schemas.microsoft.com/office/drawing/2014/main" id="{05614144-9309-41ED-8E05-839A6EEFF8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5" y="377741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2" name="Freeform: Shape 561">
              <a:extLst>
                <a:ext uri="{FF2B5EF4-FFF2-40B4-BE49-F238E27FC236}">
                  <a16:creationId xmlns:a16="http://schemas.microsoft.com/office/drawing/2014/main" id="{24324D6F-A81D-45F2-BA36-C53F1AB0C6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6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3" name="Freeform: Shape 562">
              <a:extLst>
                <a:ext uri="{FF2B5EF4-FFF2-40B4-BE49-F238E27FC236}">
                  <a16:creationId xmlns:a16="http://schemas.microsoft.com/office/drawing/2014/main" id="{6B00668D-07BC-47CF-9D1E-F94EC7C56F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83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4" name="Freeform: Shape 563">
              <a:extLst>
                <a:ext uri="{FF2B5EF4-FFF2-40B4-BE49-F238E27FC236}">
                  <a16:creationId xmlns:a16="http://schemas.microsoft.com/office/drawing/2014/main" id="{BCF78A89-29F2-4973-8463-DF3C57EFB4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35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5" name="Freeform: Shape 564">
              <a:extLst>
                <a:ext uri="{FF2B5EF4-FFF2-40B4-BE49-F238E27FC236}">
                  <a16:creationId xmlns:a16="http://schemas.microsoft.com/office/drawing/2014/main" id="{F5BCB645-FB02-40FC-99A4-06CA3F1B28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82" y="377741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6" name="Freeform: Shape 565">
              <a:extLst>
                <a:ext uri="{FF2B5EF4-FFF2-40B4-BE49-F238E27FC236}">
                  <a16:creationId xmlns:a16="http://schemas.microsoft.com/office/drawing/2014/main" id="{F6115A3A-2FBE-4633-A426-37D05BC071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31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7" name="Freeform: Shape 566">
              <a:extLst>
                <a:ext uri="{FF2B5EF4-FFF2-40B4-BE49-F238E27FC236}">
                  <a16:creationId xmlns:a16="http://schemas.microsoft.com/office/drawing/2014/main" id="{AEFD8D2F-B95A-4C0A-AE85-53171B29F5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481374"/>
              <a:ext cx="14097" cy="14096"/>
            </a:xfrm>
            <a:custGeom>
              <a:avLst/>
              <a:gdLst>
                <a:gd name="connsiteX0" fmla="*/ 14097 w 14097"/>
                <a:gd name="connsiteY0" fmla="*/ 7049 h 14096"/>
                <a:gd name="connsiteX1" fmla="*/ 7049 w 14097"/>
                <a:gd name="connsiteY1" fmla="*/ 14097 h 14096"/>
                <a:gd name="connsiteX2" fmla="*/ 0 w 14097"/>
                <a:gd name="connsiteY2" fmla="*/ 7049 h 14096"/>
                <a:gd name="connsiteX3" fmla="*/ 7049 w 14097"/>
                <a:gd name="connsiteY3" fmla="*/ 0 h 14096"/>
                <a:gd name="connsiteX4" fmla="*/ 14097 w 14097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8" name="Freeform: Shape 567">
              <a:extLst>
                <a:ext uri="{FF2B5EF4-FFF2-40B4-BE49-F238E27FC236}">
                  <a16:creationId xmlns:a16="http://schemas.microsoft.com/office/drawing/2014/main" id="{4DD4F397-1F35-4E06-8EC1-8F58C51912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9" name="Freeform: Shape 568">
              <a:extLst>
                <a:ext uri="{FF2B5EF4-FFF2-40B4-BE49-F238E27FC236}">
                  <a16:creationId xmlns:a16="http://schemas.microsoft.com/office/drawing/2014/main" id="{B031E5E0-C77D-49F7-ADF2-258D23052D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9 w 14096"/>
                <a:gd name="connsiteY1" fmla="*/ 14097 h 14096"/>
                <a:gd name="connsiteX2" fmla="*/ 0 w 14096"/>
                <a:gd name="connsiteY2" fmla="*/ 7049 h 14096"/>
                <a:gd name="connsiteX3" fmla="*/ 7049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0" name="Freeform: Shape 569">
              <a:extLst>
                <a:ext uri="{FF2B5EF4-FFF2-40B4-BE49-F238E27FC236}">
                  <a16:creationId xmlns:a16="http://schemas.microsoft.com/office/drawing/2014/main" id="{3F044DE9-FE64-4C30-8191-7E1547880C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1" name="Freeform: Shape 570">
              <a:extLst>
                <a:ext uri="{FF2B5EF4-FFF2-40B4-BE49-F238E27FC236}">
                  <a16:creationId xmlns:a16="http://schemas.microsoft.com/office/drawing/2014/main" id="{9B18BCEB-85ED-4077-ACB7-FEB2F64432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2" name="Freeform: Shape 571">
              <a:extLst>
                <a:ext uri="{FF2B5EF4-FFF2-40B4-BE49-F238E27FC236}">
                  <a16:creationId xmlns:a16="http://schemas.microsoft.com/office/drawing/2014/main" id="{00C0927E-2CCF-4F8E-8A54-22B8A93C97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481373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3" name="Freeform: Shape 572">
              <a:extLst>
                <a:ext uri="{FF2B5EF4-FFF2-40B4-BE49-F238E27FC236}">
                  <a16:creationId xmlns:a16="http://schemas.microsoft.com/office/drawing/2014/main" id="{D0C3350E-04F5-4FED-9991-4DD964E099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540622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4" name="Freeform: Shape 573">
              <a:extLst>
                <a:ext uri="{FF2B5EF4-FFF2-40B4-BE49-F238E27FC236}">
                  <a16:creationId xmlns:a16="http://schemas.microsoft.com/office/drawing/2014/main" id="{F43D0338-A6C9-4866-8D0C-072664518E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54062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5" name="Freeform: Shape 574">
              <a:extLst>
                <a:ext uri="{FF2B5EF4-FFF2-40B4-BE49-F238E27FC236}">
                  <a16:creationId xmlns:a16="http://schemas.microsoft.com/office/drawing/2014/main" id="{40EA171B-27E2-4100-9D5F-123CF6E7F9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5406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6" name="Freeform: Shape 575">
              <a:extLst>
                <a:ext uri="{FF2B5EF4-FFF2-40B4-BE49-F238E27FC236}">
                  <a16:creationId xmlns:a16="http://schemas.microsoft.com/office/drawing/2014/main" id="{22FD540C-F3DF-40F5-B2BE-BBD113EF43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54062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7" name="Freeform: Shape 576">
              <a:extLst>
                <a:ext uri="{FF2B5EF4-FFF2-40B4-BE49-F238E27FC236}">
                  <a16:creationId xmlns:a16="http://schemas.microsoft.com/office/drawing/2014/main" id="{57768D93-FAD4-4236-969B-B8EE8E88F3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54063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8" name="Freeform: Shape 577">
              <a:extLst>
                <a:ext uri="{FF2B5EF4-FFF2-40B4-BE49-F238E27FC236}">
                  <a16:creationId xmlns:a16="http://schemas.microsoft.com/office/drawing/2014/main" id="{0F5E0490-21C2-4EF6-950D-38814F32C2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540631"/>
              <a:ext cx="14096" cy="14097"/>
            </a:xfrm>
            <a:custGeom>
              <a:avLst/>
              <a:gdLst>
                <a:gd name="connsiteX0" fmla="*/ 14097 w 14096"/>
                <a:gd name="connsiteY0" fmla="*/ 7048 h 14097"/>
                <a:gd name="connsiteX1" fmla="*/ 7048 w 14096"/>
                <a:gd name="connsiteY1" fmla="*/ 14097 h 14097"/>
                <a:gd name="connsiteX2" fmla="*/ 0 w 14096"/>
                <a:gd name="connsiteY2" fmla="*/ 7048 h 14097"/>
                <a:gd name="connsiteX3" fmla="*/ 7048 w 14096"/>
                <a:gd name="connsiteY3" fmla="*/ 0 h 14097"/>
                <a:gd name="connsiteX4" fmla="*/ 14097 w 14096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9" name="Freeform: Shape 578">
              <a:extLst>
                <a:ext uri="{FF2B5EF4-FFF2-40B4-BE49-F238E27FC236}">
                  <a16:creationId xmlns:a16="http://schemas.microsoft.com/office/drawing/2014/main" id="{8E981C9B-710F-4034-AE82-28B1B07245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599781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0" name="Freeform: Shape 579">
              <a:extLst>
                <a:ext uri="{FF2B5EF4-FFF2-40B4-BE49-F238E27FC236}">
                  <a16:creationId xmlns:a16="http://schemas.microsoft.com/office/drawing/2014/main" id="{CC62C2CC-DBAE-4877-8F55-02FE00AE81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599781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1" name="Freeform: Shape 580">
              <a:extLst>
                <a:ext uri="{FF2B5EF4-FFF2-40B4-BE49-F238E27FC236}">
                  <a16:creationId xmlns:a16="http://schemas.microsoft.com/office/drawing/2014/main" id="{D8F57D8B-1988-441F-9DAE-A525DA5E9D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599781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2" name="Freeform: Shape 581">
              <a:extLst>
                <a:ext uri="{FF2B5EF4-FFF2-40B4-BE49-F238E27FC236}">
                  <a16:creationId xmlns:a16="http://schemas.microsoft.com/office/drawing/2014/main" id="{6715F028-3A13-4D5F-86C4-74C0AD81D6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599781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3" name="Freeform: Shape 582">
              <a:extLst>
                <a:ext uri="{FF2B5EF4-FFF2-40B4-BE49-F238E27FC236}">
                  <a16:creationId xmlns:a16="http://schemas.microsoft.com/office/drawing/2014/main" id="{DC6C9B50-47B3-44E7-B897-43D010A189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59978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4" name="Freeform: Shape 583">
              <a:extLst>
                <a:ext uri="{FF2B5EF4-FFF2-40B4-BE49-F238E27FC236}">
                  <a16:creationId xmlns:a16="http://schemas.microsoft.com/office/drawing/2014/main" id="{F3F602F0-702E-4D5F-A4FC-0E602C02B9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599782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5" name="Freeform: Shape 584">
              <a:extLst>
                <a:ext uri="{FF2B5EF4-FFF2-40B4-BE49-F238E27FC236}">
                  <a16:creationId xmlns:a16="http://schemas.microsoft.com/office/drawing/2014/main" id="{9F379870-B34C-4DFC-9F0A-BDAB8C89FE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659026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6" name="Freeform: Shape 585">
              <a:extLst>
                <a:ext uri="{FF2B5EF4-FFF2-40B4-BE49-F238E27FC236}">
                  <a16:creationId xmlns:a16="http://schemas.microsoft.com/office/drawing/2014/main" id="{641092AC-FED1-4D1D-B57C-0AC883CA95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7" name="Freeform: Shape 586">
              <a:extLst>
                <a:ext uri="{FF2B5EF4-FFF2-40B4-BE49-F238E27FC236}">
                  <a16:creationId xmlns:a16="http://schemas.microsoft.com/office/drawing/2014/main" id="{EA8A0B5E-5BB1-46AF-AC31-7D3756F354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8" name="Freeform: Shape 587">
              <a:extLst>
                <a:ext uri="{FF2B5EF4-FFF2-40B4-BE49-F238E27FC236}">
                  <a16:creationId xmlns:a16="http://schemas.microsoft.com/office/drawing/2014/main" id="{1C519384-2192-432B-B768-64B4BC2DA9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9" name="Freeform: Shape 588">
              <a:extLst>
                <a:ext uri="{FF2B5EF4-FFF2-40B4-BE49-F238E27FC236}">
                  <a16:creationId xmlns:a16="http://schemas.microsoft.com/office/drawing/2014/main" id="{13C77A9D-44F0-4289-A611-D8AF813570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0" name="Freeform: Shape 589">
              <a:extLst>
                <a:ext uri="{FF2B5EF4-FFF2-40B4-BE49-F238E27FC236}">
                  <a16:creationId xmlns:a16="http://schemas.microsoft.com/office/drawing/2014/main" id="{0A54AEDC-E418-4E02-A713-6CE30C0CDD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1" name="Freeform: Shape 590">
              <a:extLst>
                <a:ext uri="{FF2B5EF4-FFF2-40B4-BE49-F238E27FC236}">
                  <a16:creationId xmlns:a16="http://schemas.microsoft.com/office/drawing/2014/main" id="{24FECFE3-9F31-47B0-B17F-CF2A1CEE85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718177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2" name="Freeform: Shape 591">
              <a:extLst>
                <a:ext uri="{FF2B5EF4-FFF2-40B4-BE49-F238E27FC236}">
                  <a16:creationId xmlns:a16="http://schemas.microsoft.com/office/drawing/2014/main" id="{68167DF4-8B16-419B-B7BA-2FD5FF6CC8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71817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3" name="Freeform: Shape 592">
              <a:extLst>
                <a:ext uri="{FF2B5EF4-FFF2-40B4-BE49-F238E27FC236}">
                  <a16:creationId xmlns:a16="http://schemas.microsoft.com/office/drawing/2014/main" id="{A543D24F-44C0-4DDF-A30E-8C8407548F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71817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4" name="Freeform: Shape 593">
              <a:extLst>
                <a:ext uri="{FF2B5EF4-FFF2-40B4-BE49-F238E27FC236}">
                  <a16:creationId xmlns:a16="http://schemas.microsoft.com/office/drawing/2014/main" id="{63DEAE3C-3931-41EE-B4A1-F9385602BE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71817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5" name="Freeform: Shape 594">
              <a:extLst>
                <a:ext uri="{FF2B5EF4-FFF2-40B4-BE49-F238E27FC236}">
                  <a16:creationId xmlns:a16="http://schemas.microsoft.com/office/drawing/2014/main" id="{B11945CD-32F6-4C09-82AF-5510512312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718172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6" name="Freeform: Shape 595">
              <a:extLst>
                <a:ext uri="{FF2B5EF4-FFF2-40B4-BE49-F238E27FC236}">
                  <a16:creationId xmlns:a16="http://schemas.microsoft.com/office/drawing/2014/main" id="{9109F44F-512F-4792-AED2-ECA80DDE16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71817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7" name="Freeform: Shape 596">
              <a:extLst>
                <a:ext uri="{FF2B5EF4-FFF2-40B4-BE49-F238E27FC236}">
                  <a16:creationId xmlns:a16="http://schemas.microsoft.com/office/drawing/2014/main" id="{29B9E19B-BC56-46F2-BFFF-1688CEA55A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2" y="3777419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8" name="Freeform: Shape 597">
              <a:extLst>
                <a:ext uri="{FF2B5EF4-FFF2-40B4-BE49-F238E27FC236}">
                  <a16:creationId xmlns:a16="http://schemas.microsoft.com/office/drawing/2014/main" id="{F573BDDE-4AED-43FB-B8D1-B5F3708931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2" y="3777419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9" name="Freeform: Shape 598">
              <a:extLst>
                <a:ext uri="{FF2B5EF4-FFF2-40B4-BE49-F238E27FC236}">
                  <a16:creationId xmlns:a16="http://schemas.microsoft.com/office/drawing/2014/main" id="{EFFDA684-6DFF-4629-830E-6F2ACAB8C3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8" y="3777419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0" name="Freeform: Shape 599">
              <a:extLst>
                <a:ext uri="{FF2B5EF4-FFF2-40B4-BE49-F238E27FC236}">
                  <a16:creationId xmlns:a16="http://schemas.microsoft.com/office/drawing/2014/main" id="{92E23250-6349-4726-AF61-08A57B3A2E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4" y="3777383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1" name="Freeform: Shape 600">
              <a:extLst>
                <a:ext uri="{FF2B5EF4-FFF2-40B4-BE49-F238E27FC236}">
                  <a16:creationId xmlns:a16="http://schemas.microsoft.com/office/drawing/2014/main" id="{8536AAE6-5497-4B0A-9C9F-4EAA1BB322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87" y="3777429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2" name="Freeform: Shape 601">
              <a:extLst>
                <a:ext uri="{FF2B5EF4-FFF2-40B4-BE49-F238E27FC236}">
                  <a16:creationId xmlns:a16="http://schemas.microsoft.com/office/drawing/2014/main" id="{52B72898-B9DE-4574-BB20-0C317954D4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24" y="377742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6AA8E9F8-A83F-6E34-12C5-E38845F8E8DC}"/>
              </a:ext>
            </a:extLst>
          </p:cNvPr>
          <p:cNvSpPr txBox="1"/>
          <p:nvPr/>
        </p:nvSpPr>
        <p:spPr>
          <a:xfrm>
            <a:off x="4504267" y="711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265B9D3-20A6-409C-1700-7B9721DB029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10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l="21554" t="298" r="15586" b="7913"/>
          <a:stretch/>
        </p:blipFill>
        <p:spPr>
          <a:xfrm>
            <a:off x="6692408" y="1518010"/>
            <a:ext cx="5479272" cy="5340709"/>
          </a:xfrm>
          <a:custGeom>
            <a:avLst/>
            <a:gdLst/>
            <a:ahLst/>
            <a:cxnLst/>
            <a:rect l="l" t="t" r="r" b="b"/>
            <a:pathLst>
              <a:path w="2588520" h="2588520">
                <a:moveTo>
                  <a:pt x="1294260" y="0"/>
                </a:moveTo>
                <a:cubicBezTo>
                  <a:pt x="2009060" y="0"/>
                  <a:pt x="2588520" y="579460"/>
                  <a:pt x="2588520" y="1294260"/>
                </a:cubicBezTo>
                <a:cubicBezTo>
                  <a:pt x="2588520" y="2009060"/>
                  <a:pt x="2009060" y="2588520"/>
                  <a:pt x="1294260" y="2588520"/>
                </a:cubicBezTo>
                <a:cubicBezTo>
                  <a:pt x="579460" y="2588520"/>
                  <a:pt x="0" y="2009060"/>
                  <a:pt x="0" y="1294260"/>
                </a:cubicBezTo>
                <a:cubicBezTo>
                  <a:pt x="0" y="579460"/>
                  <a:pt x="579460" y="0"/>
                  <a:pt x="1294260" y="0"/>
                </a:cubicBezTo>
                <a:close/>
              </a:path>
            </a:pathLst>
          </a:cu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38352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4000"/>
                    </a14:imgEffect>
                  </a14:imgLayer>
                </a14:imgProps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EB4E4D-83F7-041A-CBBF-89AE979FF2A0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109802" y="4989254"/>
            <a:ext cx="2697168" cy="474662"/>
          </a:xfrm>
        </p:spPr>
        <p:txBody>
          <a:bodyPr>
            <a:noAutofit/>
          </a:bodyPr>
          <a:lstStyle/>
          <a:p>
            <a:r>
              <a:rPr lang="en-CH" sz="3600" spc="300" dirty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TRAINÉE</a:t>
            </a:r>
          </a:p>
        </p:txBody>
      </p:sp>
      <p:sp>
        <p:nvSpPr>
          <p:cNvPr id="36" name="Title 1">
            <a:extLst>
              <a:ext uri="{FF2B5EF4-FFF2-40B4-BE49-F238E27FC236}">
                <a16:creationId xmlns:a16="http://schemas.microsoft.com/office/drawing/2014/main" id="{2389E909-B7E2-B244-A44D-32D8FA8EDA68}"/>
              </a:ext>
            </a:extLst>
          </p:cNvPr>
          <p:cNvSpPr txBox="1">
            <a:spLocks/>
          </p:cNvSpPr>
          <p:nvPr/>
        </p:nvSpPr>
        <p:spPr>
          <a:xfrm>
            <a:off x="7230535" y="365385"/>
            <a:ext cx="4464623" cy="4741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 cap="all" spc="1500" baseline="0">
                <a:solidFill>
                  <a:schemeClr val="tx1"/>
                </a:solidFill>
                <a:latin typeface="+mj-lt"/>
                <a:ea typeface="Source Sans Pro SemiBold" panose="020B0603030403020204" pitchFamily="34" charset="0"/>
                <a:cs typeface="+mj-cs"/>
              </a:defRPr>
            </a:lvl1pPr>
          </a:lstStyle>
          <a:p>
            <a:r>
              <a:rPr lang="en-CH" sz="3600" dirty="0">
                <a:ln>
                  <a:solidFill>
                    <a:schemeClr val="accent1"/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Portance</a:t>
            </a:r>
          </a:p>
        </p:txBody>
      </p:sp>
      <p:sp>
        <p:nvSpPr>
          <p:cNvPr id="38" name="Title 1">
            <a:extLst>
              <a:ext uri="{FF2B5EF4-FFF2-40B4-BE49-F238E27FC236}">
                <a16:creationId xmlns:a16="http://schemas.microsoft.com/office/drawing/2014/main" id="{D1ADA81D-6E8E-05D0-ADF0-02ADC1ADE811}"/>
              </a:ext>
            </a:extLst>
          </p:cNvPr>
          <p:cNvSpPr txBox="1">
            <a:spLocks/>
          </p:cNvSpPr>
          <p:nvPr/>
        </p:nvSpPr>
        <p:spPr>
          <a:xfrm>
            <a:off x="6506449" y="5426284"/>
            <a:ext cx="4024032" cy="4741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 cap="all" spc="1500" baseline="0">
                <a:solidFill>
                  <a:schemeClr val="tx1"/>
                </a:solidFill>
                <a:latin typeface="+mj-lt"/>
                <a:ea typeface="Source Sans Pro SemiBold" panose="020B0603030403020204" pitchFamily="34" charset="0"/>
                <a:cs typeface="+mj-cs"/>
              </a:defRPr>
            </a:lvl1pPr>
          </a:lstStyle>
          <a:p>
            <a:r>
              <a:rPr lang="en-CH" sz="3600" dirty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poids</a:t>
            </a:r>
          </a:p>
        </p:txBody>
      </p:sp>
      <p:sp>
        <p:nvSpPr>
          <p:cNvPr id="8" name="Up Arrow 7">
            <a:extLst>
              <a:ext uri="{FF2B5EF4-FFF2-40B4-BE49-F238E27FC236}">
                <a16:creationId xmlns:a16="http://schemas.microsoft.com/office/drawing/2014/main" id="{AA8174D1-6F5C-9760-BCA5-5003D30AAF55}"/>
              </a:ext>
            </a:extLst>
          </p:cNvPr>
          <p:cNvSpPr/>
          <p:nvPr/>
        </p:nvSpPr>
        <p:spPr>
          <a:xfrm>
            <a:off x="5981074" y="153729"/>
            <a:ext cx="674557" cy="2368446"/>
          </a:xfrm>
          <a:prstGeom prst="upArrow">
            <a:avLst/>
          </a:prstGeom>
          <a:solidFill>
            <a:srgbClr val="FFC46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Down Arrow 8">
            <a:extLst>
              <a:ext uri="{FF2B5EF4-FFF2-40B4-BE49-F238E27FC236}">
                <a16:creationId xmlns:a16="http://schemas.microsoft.com/office/drawing/2014/main" id="{75A0F39E-19B8-FC5D-1C2C-E51FD074DAE3}"/>
              </a:ext>
            </a:extLst>
          </p:cNvPr>
          <p:cNvSpPr/>
          <p:nvPr/>
        </p:nvSpPr>
        <p:spPr>
          <a:xfrm>
            <a:off x="5981075" y="4279693"/>
            <a:ext cx="674557" cy="2368446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Left Arrow 9">
            <a:extLst>
              <a:ext uri="{FF2B5EF4-FFF2-40B4-BE49-F238E27FC236}">
                <a16:creationId xmlns:a16="http://schemas.microsoft.com/office/drawing/2014/main" id="{6E8D6E79-6B90-EF8D-87A1-C21C86D2C9C9}"/>
              </a:ext>
            </a:extLst>
          </p:cNvPr>
          <p:cNvSpPr/>
          <p:nvPr/>
        </p:nvSpPr>
        <p:spPr>
          <a:xfrm rot="21045981">
            <a:off x="1334124" y="3633412"/>
            <a:ext cx="2248525" cy="704538"/>
          </a:xfrm>
          <a:prstGeom prst="lef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532910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A440553-1321-B0B8-7C33-EF6B14AC786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419894" y="4331713"/>
                <a:ext cx="10515600" cy="2158332"/>
              </a:xfrm>
              <a:ln w="28575">
                <a:solidFill>
                  <a:schemeClr val="tx1"/>
                </a:solidFill>
              </a:ln>
            </p:spPr>
            <p:txBody>
              <a:bodyPr>
                <a:norm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en-CH" sz="3600" b="1" dirty="0"/>
                  <a:t>Relation de Bernoulli :</a:t>
                </a:r>
                <a:br>
                  <a:rPr lang="en-CH" sz="3600" b="1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CH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CH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sSup>
                        <m:sSupPr>
                          <m:ctrlPr>
                            <a:rPr lang="en-CH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  <m:sup>
                          <m:r>
                            <a:rPr lang="fr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CH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CH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fr-CH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𝑔𝑧</m:t>
                      </m:r>
                      <m:r>
                        <a:rPr lang="fr-CH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fr-CH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</m:t>
                      </m:r>
                      <m:r>
                        <a:rPr lang="fr-CH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CH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𝑐𝑡𝑒</m:t>
                      </m:r>
                    </m:oMath>
                  </m:oMathPara>
                </a14:m>
                <a:endParaRPr lang="en-CH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A440553-1321-B0B8-7C33-EF6B14AC786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19894" y="4331713"/>
                <a:ext cx="10515600" cy="2158332"/>
              </a:xfrm>
              <a:blipFill>
                <a:blip r:embed="rId2"/>
                <a:stretch>
                  <a:fillRect/>
                </a:stretch>
              </a:blipFill>
              <a:ln w="2857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Freeform 13">
            <a:extLst>
              <a:ext uri="{FF2B5EF4-FFF2-40B4-BE49-F238E27FC236}">
                <a16:creationId xmlns:a16="http://schemas.microsoft.com/office/drawing/2014/main" id="{38BB7174-4E95-CAC1-4A19-D9B77388518F}"/>
              </a:ext>
            </a:extLst>
          </p:cNvPr>
          <p:cNvSpPr/>
          <p:nvPr/>
        </p:nvSpPr>
        <p:spPr>
          <a:xfrm rot="433867">
            <a:off x="3533759" y="1271294"/>
            <a:ext cx="8270202" cy="2215112"/>
          </a:xfrm>
          <a:custGeom>
            <a:avLst/>
            <a:gdLst>
              <a:gd name="connsiteX0" fmla="*/ 6307016 w 6424247"/>
              <a:gd name="connsiteY0" fmla="*/ 984738 h 1852246"/>
              <a:gd name="connsiteX1" fmla="*/ 6142893 w 6424247"/>
              <a:gd name="connsiteY1" fmla="*/ 961292 h 1852246"/>
              <a:gd name="connsiteX2" fmla="*/ 6002216 w 6424247"/>
              <a:gd name="connsiteY2" fmla="*/ 867507 h 1852246"/>
              <a:gd name="connsiteX3" fmla="*/ 5931877 w 6424247"/>
              <a:gd name="connsiteY3" fmla="*/ 844061 h 1852246"/>
              <a:gd name="connsiteX4" fmla="*/ 5767754 w 6424247"/>
              <a:gd name="connsiteY4" fmla="*/ 750277 h 1852246"/>
              <a:gd name="connsiteX5" fmla="*/ 5697416 w 6424247"/>
              <a:gd name="connsiteY5" fmla="*/ 703384 h 1852246"/>
              <a:gd name="connsiteX6" fmla="*/ 5603631 w 6424247"/>
              <a:gd name="connsiteY6" fmla="*/ 656492 h 1852246"/>
              <a:gd name="connsiteX7" fmla="*/ 5533293 w 6424247"/>
              <a:gd name="connsiteY7" fmla="*/ 609600 h 1852246"/>
              <a:gd name="connsiteX8" fmla="*/ 5369170 w 6424247"/>
              <a:gd name="connsiteY8" fmla="*/ 539261 h 1852246"/>
              <a:gd name="connsiteX9" fmla="*/ 5275385 w 6424247"/>
              <a:gd name="connsiteY9" fmla="*/ 492369 h 1852246"/>
              <a:gd name="connsiteX10" fmla="*/ 5040923 w 6424247"/>
              <a:gd name="connsiteY10" fmla="*/ 422031 h 1852246"/>
              <a:gd name="connsiteX11" fmla="*/ 4900247 w 6424247"/>
              <a:gd name="connsiteY11" fmla="*/ 375138 h 1852246"/>
              <a:gd name="connsiteX12" fmla="*/ 4712677 w 6424247"/>
              <a:gd name="connsiteY12" fmla="*/ 304800 h 1852246"/>
              <a:gd name="connsiteX13" fmla="*/ 4595447 w 6424247"/>
              <a:gd name="connsiteY13" fmla="*/ 281354 h 1852246"/>
              <a:gd name="connsiteX14" fmla="*/ 4501662 w 6424247"/>
              <a:gd name="connsiteY14" fmla="*/ 234461 h 1852246"/>
              <a:gd name="connsiteX15" fmla="*/ 4384431 w 6424247"/>
              <a:gd name="connsiteY15" fmla="*/ 211015 h 1852246"/>
              <a:gd name="connsiteX16" fmla="*/ 4314093 w 6424247"/>
              <a:gd name="connsiteY16" fmla="*/ 187569 h 1852246"/>
              <a:gd name="connsiteX17" fmla="*/ 4126523 w 6424247"/>
              <a:gd name="connsiteY17" fmla="*/ 140677 h 1852246"/>
              <a:gd name="connsiteX18" fmla="*/ 3962400 w 6424247"/>
              <a:gd name="connsiteY18" fmla="*/ 93784 h 1852246"/>
              <a:gd name="connsiteX19" fmla="*/ 3563816 w 6424247"/>
              <a:gd name="connsiteY19" fmla="*/ 46892 h 1852246"/>
              <a:gd name="connsiteX20" fmla="*/ 3446585 w 6424247"/>
              <a:gd name="connsiteY20" fmla="*/ 23446 h 1852246"/>
              <a:gd name="connsiteX21" fmla="*/ 3071447 w 6424247"/>
              <a:gd name="connsiteY21" fmla="*/ 0 h 1852246"/>
              <a:gd name="connsiteX22" fmla="*/ 1852247 w 6424247"/>
              <a:gd name="connsiteY22" fmla="*/ 23446 h 1852246"/>
              <a:gd name="connsiteX23" fmla="*/ 1617785 w 6424247"/>
              <a:gd name="connsiteY23" fmla="*/ 70338 h 1852246"/>
              <a:gd name="connsiteX24" fmla="*/ 1336431 w 6424247"/>
              <a:gd name="connsiteY24" fmla="*/ 117231 h 1852246"/>
              <a:gd name="connsiteX25" fmla="*/ 1242647 w 6424247"/>
              <a:gd name="connsiteY25" fmla="*/ 140677 h 1852246"/>
              <a:gd name="connsiteX26" fmla="*/ 937847 w 6424247"/>
              <a:gd name="connsiteY26" fmla="*/ 211015 h 1852246"/>
              <a:gd name="connsiteX27" fmla="*/ 773723 w 6424247"/>
              <a:gd name="connsiteY27" fmla="*/ 257907 h 1852246"/>
              <a:gd name="connsiteX28" fmla="*/ 703385 w 6424247"/>
              <a:gd name="connsiteY28" fmla="*/ 281354 h 1852246"/>
              <a:gd name="connsiteX29" fmla="*/ 609600 w 6424247"/>
              <a:gd name="connsiteY29" fmla="*/ 304800 h 1852246"/>
              <a:gd name="connsiteX30" fmla="*/ 468923 w 6424247"/>
              <a:gd name="connsiteY30" fmla="*/ 375138 h 1852246"/>
              <a:gd name="connsiteX31" fmla="*/ 398585 w 6424247"/>
              <a:gd name="connsiteY31" fmla="*/ 398584 h 1852246"/>
              <a:gd name="connsiteX32" fmla="*/ 304800 w 6424247"/>
              <a:gd name="connsiteY32" fmla="*/ 492369 h 1852246"/>
              <a:gd name="connsiteX33" fmla="*/ 164123 w 6424247"/>
              <a:gd name="connsiteY33" fmla="*/ 656492 h 1852246"/>
              <a:gd name="connsiteX34" fmla="*/ 140677 w 6424247"/>
              <a:gd name="connsiteY34" fmla="*/ 726831 h 1852246"/>
              <a:gd name="connsiteX35" fmla="*/ 93785 w 6424247"/>
              <a:gd name="connsiteY35" fmla="*/ 797169 h 1852246"/>
              <a:gd name="connsiteX36" fmla="*/ 0 w 6424247"/>
              <a:gd name="connsiteY36" fmla="*/ 1008184 h 1852246"/>
              <a:gd name="connsiteX37" fmla="*/ 70339 w 6424247"/>
              <a:gd name="connsiteY37" fmla="*/ 1336431 h 1852246"/>
              <a:gd name="connsiteX38" fmla="*/ 117231 w 6424247"/>
              <a:gd name="connsiteY38" fmla="*/ 1500554 h 1852246"/>
              <a:gd name="connsiteX39" fmla="*/ 257908 w 6424247"/>
              <a:gd name="connsiteY39" fmla="*/ 1664677 h 1852246"/>
              <a:gd name="connsiteX40" fmla="*/ 398585 w 6424247"/>
              <a:gd name="connsiteY40" fmla="*/ 1758461 h 1852246"/>
              <a:gd name="connsiteX41" fmla="*/ 586154 w 6424247"/>
              <a:gd name="connsiteY41" fmla="*/ 1805354 h 1852246"/>
              <a:gd name="connsiteX42" fmla="*/ 914400 w 6424247"/>
              <a:gd name="connsiteY42" fmla="*/ 1852246 h 1852246"/>
              <a:gd name="connsiteX43" fmla="*/ 1242647 w 6424247"/>
              <a:gd name="connsiteY43" fmla="*/ 1828800 h 1852246"/>
              <a:gd name="connsiteX44" fmla="*/ 1312985 w 6424247"/>
              <a:gd name="connsiteY44" fmla="*/ 1805354 h 1852246"/>
              <a:gd name="connsiteX45" fmla="*/ 1594339 w 6424247"/>
              <a:gd name="connsiteY45" fmla="*/ 1735015 h 1852246"/>
              <a:gd name="connsiteX46" fmla="*/ 1875693 w 6424247"/>
              <a:gd name="connsiteY46" fmla="*/ 1664677 h 1852246"/>
              <a:gd name="connsiteX47" fmla="*/ 1969477 w 6424247"/>
              <a:gd name="connsiteY47" fmla="*/ 1641231 h 1852246"/>
              <a:gd name="connsiteX48" fmla="*/ 2063262 w 6424247"/>
              <a:gd name="connsiteY48" fmla="*/ 1594338 h 1852246"/>
              <a:gd name="connsiteX49" fmla="*/ 2250831 w 6424247"/>
              <a:gd name="connsiteY49" fmla="*/ 1547446 h 1852246"/>
              <a:gd name="connsiteX50" fmla="*/ 2321170 w 6424247"/>
              <a:gd name="connsiteY50" fmla="*/ 1524000 h 1852246"/>
              <a:gd name="connsiteX51" fmla="*/ 2508739 w 6424247"/>
              <a:gd name="connsiteY51" fmla="*/ 1477107 h 1852246"/>
              <a:gd name="connsiteX52" fmla="*/ 2743200 w 6424247"/>
              <a:gd name="connsiteY52" fmla="*/ 1406769 h 1852246"/>
              <a:gd name="connsiteX53" fmla="*/ 3048000 w 6424247"/>
              <a:gd name="connsiteY53" fmla="*/ 1336431 h 1852246"/>
              <a:gd name="connsiteX54" fmla="*/ 3165231 w 6424247"/>
              <a:gd name="connsiteY54" fmla="*/ 1312984 h 1852246"/>
              <a:gd name="connsiteX55" fmla="*/ 3376247 w 6424247"/>
              <a:gd name="connsiteY55" fmla="*/ 1266092 h 1852246"/>
              <a:gd name="connsiteX56" fmla="*/ 3516923 w 6424247"/>
              <a:gd name="connsiteY56" fmla="*/ 1242646 h 1852246"/>
              <a:gd name="connsiteX57" fmla="*/ 4431323 w 6424247"/>
              <a:gd name="connsiteY57" fmla="*/ 1195754 h 1852246"/>
              <a:gd name="connsiteX58" fmla="*/ 4900247 w 6424247"/>
              <a:gd name="connsiteY58" fmla="*/ 1172307 h 1852246"/>
              <a:gd name="connsiteX59" fmla="*/ 6072554 w 6424247"/>
              <a:gd name="connsiteY59" fmla="*/ 1125415 h 1852246"/>
              <a:gd name="connsiteX60" fmla="*/ 6330462 w 6424247"/>
              <a:gd name="connsiteY60" fmla="*/ 1078523 h 1852246"/>
              <a:gd name="connsiteX61" fmla="*/ 6424247 w 6424247"/>
              <a:gd name="connsiteY61" fmla="*/ 1055077 h 1852246"/>
              <a:gd name="connsiteX62" fmla="*/ 6283570 w 6424247"/>
              <a:gd name="connsiteY62" fmla="*/ 1008184 h 1852246"/>
              <a:gd name="connsiteX63" fmla="*/ 6353908 w 6424247"/>
              <a:gd name="connsiteY63" fmla="*/ 1031631 h 1852246"/>
              <a:gd name="connsiteX64" fmla="*/ 6307016 w 6424247"/>
              <a:gd name="connsiteY64" fmla="*/ 984738 h 1852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6424247" h="1852246">
                <a:moveTo>
                  <a:pt x="6307016" y="984738"/>
                </a:moveTo>
                <a:cubicBezTo>
                  <a:pt x="6252308" y="976923"/>
                  <a:pt x="6194473" y="981130"/>
                  <a:pt x="6142893" y="961292"/>
                </a:cubicBezTo>
                <a:cubicBezTo>
                  <a:pt x="6090292" y="941061"/>
                  <a:pt x="6055682" y="885329"/>
                  <a:pt x="6002216" y="867507"/>
                </a:cubicBezTo>
                <a:lnTo>
                  <a:pt x="5931877" y="844061"/>
                </a:lnTo>
                <a:cubicBezTo>
                  <a:pt x="5760499" y="729809"/>
                  <a:pt x="5975997" y="869273"/>
                  <a:pt x="5767754" y="750277"/>
                </a:cubicBezTo>
                <a:cubicBezTo>
                  <a:pt x="5743288" y="736296"/>
                  <a:pt x="5721882" y="717365"/>
                  <a:pt x="5697416" y="703384"/>
                </a:cubicBezTo>
                <a:cubicBezTo>
                  <a:pt x="5667070" y="686043"/>
                  <a:pt x="5633977" y="673833"/>
                  <a:pt x="5603631" y="656492"/>
                </a:cubicBezTo>
                <a:cubicBezTo>
                  <a:pt x="5579165" y="642512"/>
                  <a:pt x="5557759" y="623581"/>
                  <a:pt x="5533293" y="609600"/>
                </a:cubicBezTo>
                <a:cubicBezTo>
                  <a:pt x="5377772" y="520730"/>
                  <a:pt x="5500689" y="595626"/>
                  <a:pt x="5369170" y="539261"/>
                </a:cubicBezTo>
                <a:cubicBezTo>
                  <a:pt x="5337044" y="525493"/>
                  <a:pt x="5307837" y="505350"/>
                  <a:pt x="5275385" y="492369"/>
                </a:cubicBezTo>
                <a:cubicBezTo>
                  <a:pt x="5109581" y="426048"/>
                  <a:pt x="5179112" y="463488"/>
                  <a:pt x="5040923" y="422031"/>
                </a:cubicBezTo>
                <a:cubicBezTo>
                  <a:pt x="4993579" y="407828"/>
                  <a:pt x="4946140" y="393495"/>
                  <a:pt x="4900247" y="375138"/>
                </a:cubicBezTo>
                <a:cubicBezTo>
                  <a:pt x="4864386" y="360794"/>
                  <a:pt x="4761686" y="317052"/>
                  <a:pt x="4712677" y="304800"/>
                </a:cubicBezTo>
                <a:cubicBezTo>
                  <a:pt x="4674016" y="295135"/>
                  <a:pt x="4634524" y="289169"/>
                  <a:pt x="4595447" y="281354"/>
                </a:cubicBezTo>
                <a:cubicBezTo>
                  <a:pt x="4564185" y="265723"/>
                  <a:pt x="4534820" y="245514"/>
                  <a:pt x="4501662" y="234461"/>
                </a:cubicBezTo>
                <a:cubicBezTo>
                  <a:pt x="4463856" y="221859"/>
                  <a:pt x="4423092" y="220680"/>
                  <a:pt x="4384431" y="211015"/>
                </a:cubicBezTo>
                <a:cubicBezTo>
                  <a:pt x="4360455" y="205021"/>
                  <a:pt x="4337936" y="194072"/>
                  <a:pt x="4314093" y="187569"/>
                </a:cubicBezTo>
                <a:cubicBezTo>
                  <a:pt x="4251916" y="170612"/>
                  <a:pt x="4187663" y="161057"/>
                  <a:pt x="4126523" y="140677"/>
                </a:cubicBezTo>
                <a:cubicBezTo>
                  <a:pt x="4070777" y="122095"/>
                  <a:pt x="4021276" y="103597"/>
                  <a:pt x="3962400" y="93784"/>
                </a:cubicBezTo>
                <a:cubicBezTo>
                  <a:pt x="3830926" y="71871"/>
                  <a:pt x="3695575" y="65715"/>
                  <a:pt x="3563816" y="46892"/>
                </a:cubicBezTo>
                <a:cubicBezTo>
                  <a:pt x="3524366" y="41256"/>
                  <a:pt x="3486256" y="27224"/>
                  <a:pt x="3446585" y="23446"/>
                </a:cubicBezTo>
                <a:cubicBezTo>
                  <a:pt x="3321859" y="11567"/>
                  <a:pt x="3196493" y="7815"/>
                  <a:pt x="3071447" y="0"/>
                </a:cubicBezTo>
                <a:cubicBezTo>
                  <a:pt x="2665047" y="7815"/>
                  <a:pt x="2258247" y="3801"/>
                  <a:pt x="1852247" y="23446"/>
                </a:cubicBezTo>
                <a:cubicBezTo>
                  <a:pt x="1772638" y="27298"/>
                  <a:pt x="1696402" y="57235"/>
                  <a:pt x="1617785" y="70338"/>
                </a:cubicBezTo>
                <a:cubicBezTo>
                  <a:pt x="1524000" y="85969"/>
                  <a:pt x="1428671" y="94171"/>
                  <a:pt x="1336431" y="117231"/>
                </a:cubicBezTo>
                <a:cubicBezTo>
                  <a:pt x="1305170" y="125046"/>
                  <a:pt x="1274103" y="133687"/>
                  <a:pt x="1242647" y="140677"/>
                </a:cubicBezTo>
                <a:cubicBezTo>
                  <a:pt x="1131049" y="165477"/>
                  <a:pt x="1052767" y="172709"/>
                  <a:pt x="937847" y="211015"/>
                </a:cubicBezTo>
                <a:cubicBezTo>
                  <a:pt x="769172" y="267239"/>
                  <a:pt x="979840" y="199015"/>
                  <a:pt x="773723" y="257907"/>
                </a:cubicBezTo>
                <a:cubicBezTo>
                  <a:pt x="749960" y="264697"/>
                  <a:pt x="727148" y="274564"/>
                  <a:pt x="703385" y="281354"/>
                </a:cubicBezTo>
                <a:cubicBezTo>
                  <a:pt x="672401" y="290207"/>
                  <a:pt x="640584" y="295947"/>
                  <a:pt x="609600" y="304800"/>
                </a:cubicBezTo>
                <a:cubicBezTo>
                  <a:pt x="472094" y="344087"/>
                  <a:pt x="605929" y="306635"/>
                  <a:pt x="468923" y="375138"/>
                </a:cubicBezTo>
                <a:cubicBezTo>
                  <a:pt x="446818" y="386190"/>
                  <a:pt x="422031" y="390769"/>
                  <a:pt x="398585" y="398584"/>
                </a:cubicBezTo>
                <a:cubicBezTo>
                  <a:pt x="367323" y="429846"/>
                  <a:pt x="331326" y="457000"/>
                  <a:pt x="304800" y="492369"/>
                </a:cubicBezTo>
                <a:cubicBezTo>
                  <a:pt x="214567" y="612680"/>
                  <a:pt x="262094" y="558523"/>
                  <a:pt x="164123" y="656492"/>
                </a:cubicBezTo>
                <a:cubicBezTo>
                  <a:pt x="156308" y="679938"/>
                  <a:pt x="151730" y="704726"/>
                  <a:pt x="140677" y="726831"/>
                </a:cubicBezTo>
                <a:cubicBezTo>
                  <a:pt x="128075" y="752035"/>
                  <a:pt x="105229" y="771419"/>
                  <a:pt x="93785" y="797169"/>
                </a:cubicBezTo>
                <a:cubicBezTo>
                  <a:pt x="-17818" y="1048278"/>
                  <a:pt x="106123" y="849003"/>
                  <a:pt x="0" y="1008184"/>
                </a:cubicBezTo>
                <a:cubicBezTo>
                  <a:pt x="34042" y="1212430"/>
                  <a:pt x="11918" y="1102744"/>
                  <a:pt x="70339" y="1336431"/>
                </a:cubicBezTo>
                <a:cubicBezTo>
                  <a:pt x="77851" y="1366478"/>
                  <a:pt x="100414" y="1466919"/>
                  <a:pt x="117231" y="1500554"/>
                </a:cubicBezTo>
                <a:cubicBezTo>
                  <a:pt x="143747" y="1553585"/>
                  <a:pt x="214644" y="1635834"/>
                  <a:pt x="257908" y="1664677"/>
                </a:cubicBezTo>
                <a:cubicBezTo>
                  <a:pt x="304800" y="1695938"/>
                  <a:pt x="345120" y="1740639"/>
                  <a:pt x="398585" y="1758461"/>
                </a:cubicBezTo>
                <a:cubicBezTo>
                  <a:pt x="485670" y="1787489"/>
                  <a:pt x="478645" y="1788379"/>
                  <a:pt x="586154" y="1805354"/>
                </a:cubicBezTo>
                <a:cubicBezTo>
                  <a:pt x="695328" y="1822592"/>
                  <a:pt x="914400" y="1852246"/>
                  <a:pt x="914400" y="1852246"/>
                </a:cubicBezTo>
                <a:cubicBezTo>
                  <a:pt x="1023816" y="1844431"/>
                  <a:pt x="1133704" y="1841617"/>
                  <a:pt x="1242647" y="1828800"/>
                </a:cubicBezTo>
                <a:cubicBezTo>
                  <a:pt x="1267192" y="1825912"/>
                  <a:pt x="1289142" y="1811857"/>
                  <a:pt x="1312985" y="1805354"/>
                </a:cubicBezTo>
                <a:cubicBezTo>
                  <a:pt x="1313055" y="1805335"/>
                  <a:pt x="1547412" y="1746747"/>
                  <a:pt x="1594339" y="1735015"/>
                </a:cubicBezTo>
                <a:lnTo>
                  <a:pt x="1875693" y="1664677"/>
                </a:lnTo>
                <a:lnTo>
                  <a:pt x="1969477" y="1641231"/>
                </a:lnTo>
                <a:cubicBezTo>
                  <a:pt x="2000739" y="1625600"/>
                  <a:pt x="2030104" y="1605391"/>
                  <a:pt x="2063262" y="1594338"/>
                </a:cubicBezTo>
                <a:cubicBezTo>
                  <a:pt x="2124402" y="1573958"/>
                  <a:pt x="2189691" y="1567826"/>
                  <a:pt x="2250831" y="1547446"/>
                </a:cubicBezTo>
                <a:cubicBezTo>
                  <a:pt x="2274277" y="1539631"/>
                  <a:pt x="2297326" y="1530503"/>
                  <a:pt x="2321170" y="1524000"/>
                </a:cubicBezTo>
                <a:cubicBezTo>
                  <a:pt x="2383346" y="1507043"/>
                  <a:pt x="2508739" y="1477107"/>
                  <a:pt x="2508739" y="1477107"/>
                </a:cubicBezTo>
                <a:cubicBezTo>
                  <a:pt x="2629721" y="1396452"/>
                  <a:pt x="2542038" y="1440296"/>
                  <a:pt x="2743200" y="1406769"/>
                </a:cubicBezTo>
                <a:cubicBezTo>
                  <a:pt x="2952995" y="1371803"/>
                  <a:pt x="2774275" y="1391178"/>
                  <a:pt x="3048000" y="1336431"/>
                </a:cubicBezTo>
                <a:cubicBezTo>
                  <a:pt x="3087077" y="1328615"/>
                  <a:pt x="3126329" y="1321629"/>
                  <a:pt x="3165231" y="1312984"/>
                </a:cubicBezTo>
                <a:cubicBezTo>
                  <a:pt x="3334561" y="1275355"/>
                  <a:pt x="3181804" y="1301445"/>
                  <a:pt x="3376247" y="1266092"/>
                </a:cubicBezTo>
                <a:cubicBezTo>
                  <a:pt x="3423019" y="1257588"/>
                  <a:pt x="3469579" y="1246950"/>
                  <a:pt x="3516923" y="1242646"/>
                </a:cubicBezTo>
                <a:cubicBezTo>
                  <a:pt x="3748298" y="1221612"/>
                  <a:pt x="4231219" y="1205061"/>
                  <a:pt x="4431323" y="1195754"/>
                </a:cubicBezTo>
                <a:lnTo>
                  <a:pt x="4900247" y="1172307"/>
                </a:lnTo>
                <a:lnTo>
                  <a:pt x="6072554" y="1125415"/>
                </a:lnTo>
                <a:cubicBezTo>
                  <a:pt x="6174357" y="1108448"/>
                  <a:pt x="6232154" y="1100369"/>
                  <a:pt x="6330462" y="1078523"/>
                </a:cubicBezTo>
                <a:cubicBezTo>
                  <a:pt x="6361918" y="1071533"/>
                  <a:pt x="6392985" y="1062892"/>
                  <a:pt x="6424247" y="1055077"/>
                </a:cubicBezTo>
                <a:lnTo>
                  <a:pt x="6283570" y="1008184"/>
                </a:lnTo>
                <a:cubicBezTo>
                  <a:pt x="6260124" y="1000369"/>
                  <a:pt x="6378622" y="1031631"/>
                  <a:pt x="6353908" y="1031631"/>
                </a:cubicBezTo>
                <a:lnTo>
                  <a:pt x="6307016" y="984738"/>
                </a:lnTo>
                <a:close/>
              </a:path>
            </a:pathLst>
          </a:custGeom>
          <a:ln w="2540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722A4A8-FDC1-B77E-7ECC-4DDA042DBF78}"/>
              </a:ext>
            </a:extLst>
          </p:cNvPr>
          <p:cNvSpPr txBox="1"/>
          <p:nvPr/>
        </p:nvSpPr>
        <p:spPr>
          <a:xfrm>
            <a:off x="5134707" y="1613601"/>
            <a:ext cx="3105439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CH" sz="4000" dirty="0">
                <a:ln>
                  <a:solidFill>
                    <a:srgbClr val="EA6316"/>
                  </a:solidFill>
                </a:ln>
                <a:solidFill>
                  <a:srgbClr val="FF7E14"/>
                </a:solidFill>
              </a:rPr>
              <a:t>Aile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AD8DD7F-AF6C-B666-A9B1-513B5348EA45}"/>
              </a:ext>
            </a:extLst>
          </p:cNvPr>
          <p:cNvSpPr txBox="1"/>
          <p:nvPr/>
        </p:nvSpPr>
        <p:spPr>
          <a:xfrm>
            <a:off x="7648721" y="217109"/>
            <a:ext cx="33762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3600" dirty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Dépression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3F0CC04-00E4-4965-EE2F-F6608A52FC00}"/>
              </a:ext>
            </a:extLst>
          </p:cNvPr>
          <p:cNvSpPr txBox="1"/>
          <p:nvPr/>
        </p:nvSpPr>
        <p:spPr>
          <a:xfrm>
            <a:off x="7414696" y="3460411"/>
            <a:ext cx="33762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3600" dirty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Surpression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7211F37-22E0-6F09-CBD2-A1AF2AE7EB89}"/>
              </a:ext>
            </a:extLst>
          </p:cNvPr>
          <p:cNvCxnSpPr/>
          <p:nvPr/>
        </p:nvCxnSpPr>
        <p:spPr>
          <a:xfrm>
            <a:off x="689125" y="1513094"/>
            <a:ext cx="1758461" cy="0"/>
          </a:xfrm>
          <a:prstGeom prst="straightConnector1">
            <a:avLst/>
          </a:prstGeom>
          <a:ln w="825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412647A-0AA3-6D08-7DA1-3266D390A5F5}"/>
              </a:ext>
            </a:extLst>
          </p:cNvPr>
          <p:cNvCxnSpPr/>
          <p:nvPr/>
        </p:nvCxnSpPr>
        <p:spPr>
          <a:xfrm>
            <a:off x="689125" y="1867037"/>
            <a:ext cx="1758461" cy="0"/>
          </a:xfrm>
          <a:prstGeom prst="straightConnector1">
            <a:avLst/>
          </a:prstGeom>
          <a:ln w="825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D42CDF5-F399-230D-FF2E-DE34A0B6D70B}"/>
              </a:ext>
            </a:extLst>
          </p:cNvPr>
          <p:cNvCxnSpPr/>
          <p:nvPr/>
        </p:nvCxnSpPr>
        <p:spPr>
          <a:xfrm>
            <a:off x="689125" y="2220980"/>
            <a:ext cx="1758461" cy="0"/>
          </a:xfrm>
          <a:prstGeom prst="straightConnector1">
            <a:avLst/>
          </a:prstGeom>
          <a:ln w="825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24C0DA8-04B6-53D9-94D4-AAF78136DE6E}"/>
              </a:ext>
            </a:extLst>
          </p:cNvPr>
          <p:cNvCxnSpPr/>
          <p:nvPr/>
        </p:nvCxnSpPr>
        <p:spPr>
          <a:xfrm>
            <a:off x="689125" y="2587213"/>
            <a:ext cx="1758461" cy="0"/>
          </a:xfrm>
          <a:prstGeom prst="straightConnector1">
            <a:avLst/>
          </a:prstGeom>
          <a:ln w="825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E5CE4B69-4E34-0FFC-7184-53E0198AB0E1}"/>
              </a:ext>
            </a:extLst>
          </p:cNvPr>
          <p:cNvCxnSpPr/>
          <p:nvPr/>
        </p:nvCxnSpPr>
        <p:spPr>
          <a:xfrm>
            <a:off x="689125" y="2931136"/>
            <a:ext cx="1758461" cy="0"/>
          </a:xfrm>
          <a:prstGeom prst="straightConnector1">
            <a:avLst/>
          </a:prstGeom>
          <a:ln w="825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418FB6E0-F4B5-352B-775D-4D336C7440B3}"/>
              </a:ext>
            </a:extLst>
          </p:cNvPr>
          <p:cNvSpPr txBox="1"/>
          <p:nvPr/>
        </p:nvSpPr>
        <p:spPr>
          <a:xfrm>
            <a:off x="689125" y="476240"/>
            <a:ext cx="2203943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CH" sz="3600" dirty="0">
                <a:ln>
                  <a:solidFill>
                    <a:srgbClr val="0CA0D3"/>
                  </a:solidFill>
                </a:ln>
                <a:solidFill>
                  <a:srgbClr val="3ABBCA"/>
                </a:solidFill>
              </a:rPr>
              <a:t>Flux d’air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28ED2BA-E113-0331-A6A8-311D1C106C73}"/>
              </a:ext>
            </a:extLst>
          </p:cNvPr>
          <p:cNvCxnSpPr/>
          <p:nvPr/>
        </p:nvCxnSpPr>
        <p:spPr>
          <a:xfrm flipV="1">
            <a:off x="3578622" y="1204702"/>
            <a:ext cx="434715" cy="304096"/>
          </a:xfrm>
          <a:prstGeom prst="straightConnector1">
            <a:avLst/>
          </a:prstGeom>
          <a:ln w="31750">
            <a:solidFill>
              <a:srgbClr val="13BBD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A6C918B-6434-A79C-00E0-D97D285A73C4}"/>
              </a:ext>
            </a:extLst>
          </p:cNvPr>
          <p:cNvCxnSpPr>
            <a:cxnSpLocks/>
          </p:cNvCxnSpPr>
          <p:nvPr/>
        </p:nvCxnSpPr>
        <p:spPr>
          <a:xfrm flipV="1">
            <a:off x="4157896" y="945135"/>
            <a:ext cx="1938104" cy="174888"/>
          </a:xfrm>
          <a:prstGeom prst="straightConnector1">
            <a:avLst/>
          </a:prstGeom>
          <a:ln w="28575">
            <a:solidFill>
              <a:srgbClr val="3ABBC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5D869343-2648-0932-A761-782FD459FCD9}"/>
              </a:ext>
            </a:extLst>
          </p:cNvPr>
          <p:cNvCxnSpPr>
            <a:cxnSpLocks/>
          </p:cNvCxnSpPr>
          <p:nvPr/>
        </p:nvCxnSpPr>
        <p:spPr>
          <a:xfrm>
            <a:off x="6434816" y="1006183"/>
            <a:ext cx="1959760" cy="221286"/>
          </a:xfrm>
          <a:prstGeom prst="straightConnector1">
            <a:avLst/>
          </a:prstGeom>
          <a:ln w="31750">
            <a:solidFill>
              <a:srgbClr val="13BBD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0309EBDC-E002-195D-A079-35F893F03EAE}"/>
              </a:ext>
            </a:extLst>
          </p:cNvPr>
          <p:cNvCxnSpPr>
            <a:cxnSpLocks/>
          </p:cNvCxnSpPr>
          <p:nvPr/>
        </p:nvCxnSpPr>
        <p:spPr>
          <a:xfrm>
            <a:off x="8767478" y="1406926"/>
            <a:ext cx="1959760" cy="692928"/>
          </a:xfrm>
          <a:prstGeom prst="straightConnector1">
            <a:avLst/>
          </a:prstGeom>
          <a:ln w="31750">
            <a:solidFill>
              <a:srgbClr val="13BBD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CE5EF5F0-8CC3-2E2C-4710-E055121C790B}"/>
              </a:ext>
            </a:extLst>
          </p:cNvPr>
          <p:cNvCxnSpPr/>
          <p:nvPr/>
        </p:nvCxnSpPr>
        <p:spPr>
          <a:xfrm>
            <a:off x="689125" y="3235438"/>
            <a:ext cx="1758461" cy="0"/>
          </a:xfrm>
          <a:prstGeom prst="straightConnector1">
            <a:avLst/>
          </a:prstGeom>
          <a:ln w="825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D5B318C9-E909-14B3-B4C7-E6BE065F1103}"/>
              </a:ext>
            </a:extLst>
          </p:cNvPr>
          <p:cNvCxnSpPr>
            <a:cxnSpLocks/>
          </p:cNvCxnSpPr>
          <p:nvPr/>
        </p:nvCxnSpPr>
        <p:spPr>
          <a:xfrm>
            <a:off x="3504224" y="3051571"/>
            <a:ext cx="509113" cy="123907"/>
          </a:xfrm>
          <a:prstGeom prst="straightConnector1">
            <a:avLst/>
          </a:prstGeom>
          <a:ln w="31750">
            <a:solidFill>
              <a:srgbClr val="13BBD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C68FAA2A-BD62-06E5-8C22-2F854394D36D}"/>
              </a:ext>
            </a:extLst>
          </p:cNvPr>
          <p:cNvCxnSpPr>
            <a:cxnSpLocks/>
          </p:cNvCxnSpPr>
          <p:nvPr/>
        </p:nvCxnSpPr>
        <p:spPr>
          <a:xfrm>
            <a:off x="4142906" y="3235438"/>
            <a:ext cx="1953094" cy="0"/>
          </a:xfrm>
          <a:prstGeom prst="straightConnector1">
            <a:avLst/>
          </a:prstGeom>
          <a:ln w="28575">
            <a:solidFill>
              <a:srgbClr val="3ABBC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7AE05C0E-6A95-D569-F71D-899DCCDEC4BF}"/>
              </a:ext>
            </a:extLst>
          </p:cNvPr>
          <p:cNvCxnSpPr/>
          <p:nvPr/>
        </p:nvCxnSpPr>
        <p:spPr>
          <a:xfrm flipV="1">
            <a:off x="3560126" y="1053780"/>
            <a:ext cx="434715" cy="304096"/>
          </a:xfrm>
          <a:prstGeom prst="straightConnector1">
            <a:avLst/>
          </a:prstGeom>
          <a:ln w="31750">
            <a:solidFill>
              <a:srgbClr val="13BBD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35621F00-41CC-B6C5-85C6-568712DA9BBB}"/>
              </a:ext>
            </a:extLst>
          </p:cNvPr>
          <p:cNvCxnSpPr>
            <a:cxnSpLocks/>
          </p:cNvCxnSpPr>
          <p:nvPr/>
        </p:nvCxnSpPr>
        <p:spPr>
          <a:xfrm flipV="1">
            <a:off x="4157896" y="835354"/>
            <a:ext cx="1938104" cy="174888"/>
          </a:xfrm>
          <a:prstGeom prst="straightConnector1">
            <a:avLst/>
          </a:prstGeom>
          <a:ln w="28575">
            <a:solidFill>
              <a:srgbClr val="3ABBC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E3E6CBE3-DA7F-C79E-FDFD-55855C134C5B}"/>
              </a:ext>
            </a:extLst>
          </p:cNvPr>
          <p:cNvCxnSpPr>
            <a:cxnSpLocks/>
          </p:cNvCxnSpPr>
          <p:nvPr/>
        </p:nvCxnSpPr>
        <p:spPr>
          <a:xfrm>
            <a:off x="6557719" y="895540"/>
            <a:ext cx="1959760" cy="221286"/>
          </a:xfrm>
          <a:prstGeom prst="straightConnector1">
            <a:avLst/>
          </a:prstGeom>
          <a:ln w="31750">
            <a:solidFill>
              <a:srgbClr val="13BBD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84B12934-B218-B969-CA29-6B3465A51F81}"/>
              </a:ext>
            </a:extLst>
          </p:cNvPr>
          <p:cNvCxnSpPr>
            <a:cxnSpLocks/>
          </p:cNvCxnSpPr>
          <p:nvPr/>
        </p:nvCxnSpPr>
        <p:spPr>
          <a:xfrm>
            <a:off x="8939813" y="1309064"/>
            <a:ext cx="1959760" cy="692928"/>
          </a:xfrm>
          <a:prstGeom prst="straightConnector1">
            <a:avLst/>
          </a:prstGeom>
          <a:ln w="31750">
            <a:solidFill>
              <a:srgbClr val="13BBD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1FD28C8F-F05E-B440-73CB-2BD70CB06DC8}"/>
              </a:ext>
            </a:extLst>
          </p:cNvPr>
          <p:cNvCxnSpPr>
            <a:cxnSpLocks/>
          </p:cNvCxnSpPr>
          <p:nvPr/>
        </p:nvCxnSpPr>
        <p:spPr>
          <a:xfrm flipV="1">
            <a:off x="6233810" y="3139645"/>
            <a:ext cx="1933198" cy="95793"/>
          </a:xfrm>
          <a:prstGeom prst="straightConnector1">
            <a:avLst/>
          </a:prstGeom>
          <a:ln w="31750">
            <a:solidFill>
              <a:srgbClr val="13BBD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06EA4B70-CDB8-3B28-0081-4DA8C13BEB0C}"/>
              </a:ext>
            </a:extLst>
          </p:cNvPr>
          <p:cNvCxnSpPr>
            <a:cxnSpLocks/>
          </p:cNvCxnSpPr>
          <p:nvPr/>
        </p:nvCxnSpPr>
        <p:spPr>
          <a:xfrm>
            <a:off x="8316473" y="3113524"/>
            <a:ext cx="2376272" cy="214591"/>
          </a:xfrm>
          <a:prstGeom prst="straightConnector1">
            <a:avLst/>
          </a:prstGeom>
          <a:ln w="31750">
            <a:solidFill>
              <a:srgbClr val="13BBD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94E55510-1413-4A7A-BB80-AE994FEDA1D6}"/>
              </a:ext>
            </a:extLst>
          </p:cNvPr>
          <p:cNvCxnSpPr>
            <a:cxnSpLocks/>
          </p:cNvCxnSpPr>
          <p:nvPr/>
        </p:nvCxnSpPr>
        <p:spPr>
          <a:xfrm>
            <a:off x="3433737" y="3283681"/>
            <a:ext cx="509113" cy="123907"/>
          </a:xfrm>
          <a:prstGeom prst="straightConnector1">
            <a:avLst/>
          </a:prstGeom>
          <a:ln w="31750">
            <a:solidFill>
              <a:srgbClr val="13BBD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44C0B9BB-0AF0-B527-C3F7-EFCD8D87638C}"/>
              </a:ext>
            </a:extLst>
          </p:cNvPr>
          <p:cNvCxnSpPr>
            <a:cxnSpLocks/>
          </p:cNvCxnSpPr>
          <p:nvPr/>
        </p:nvCxnSpPr>
        <p:spPr>
          <a:xfrm>
            <a:off x="4158160" y="3489689"/>
            <a:ext cx="1953094" cy="0"/>
          </a:xfrm>
          <a:prstGeom prst="straightConnector1">
            <a:avLst/>
          </a:prstGeom>
          <a:ln w="28575">
            <a:solidFill>
              <a:srgbClr val="3ABBC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02C93CEC-A3E8-8492-CFB3-389BD0BD066C}"/>
              </a:ext>
            </a:extLst>
          </p:cNvPr>
          <p:cNvCxnSpPr>
            <a:cxnSpLocks/>
          </p:cNvCxnSpPr>
          <p:nvPr/>
        </p:nvCxnSpPr>
        <p:spPr>
          <a:xfrm flipV="1">
            <a:off x="6233810" y="3395391"/>
            <a:ext cx="1933198" cy="95793"/>
          </a:xfrm>
          <a:prstGeom prst="straightConnector1">
            <a:avLst/>
          </a:prstGeom>
          <a:ln w="31750">
            <a:solidFill>
              <a:srgbClr val="13BBD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0C5A4603-24DE-F82E-8A07-DA2B66F1BCD9}"/>
              </a:ext>
            </a:extLst>
          </p:cNvPr>
          <p:cNvCxnSpPr>
            <a:cxnSpLocks/>
          </p:cNvCxnSpPr>
          <p:nvPr/>
        </p:nvCxnSpPr>
        <p:spPr>
          <a:xfrm>
            <a:off x="8340291" y="3386437"/>
            <a:ext cx="2376272" cy="214591"/>
          </a:xfrm>
          <a:prstGeom prst="straightConnector1">
            <a:avLst/>
          </a:prstGeom>
          <a:ln w="31750">
            <a:solidFill>
              <a:srgbClr val="13BBD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6692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aphic 185">
            <a:extLst>
              <a:ext uri="{FF2B5EF4-FFF2-40B4-BE49-F238E27FC236}">
                <a16:creationId xmlns:a16="http://schemas.microsoft.com/office/drawing/2014/main" id="{773CCE17-EE0F-40E0-B7AE-CF7677B647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999576" y="5987064"/>
            <a:ext cx="1054466" cy="469689"/>
            <a:chOff x="9841624" y="4115729"/>
            <a:chExt cx="602169" cy="268223"/>
          </a:xfrm>
          <a:solidFill>
            <a:schemeClr val="tx1"/>
          </a:solidFill>
        </p:grpSpPr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B0AC6C4E-6EA5-454A-AB84-8B94D8B585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B4329338-925B-4677-BA6E-4357D37DB5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334C0A08-043F-4818-BA1D-BCC9F811A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DCB185DD-ED0D-4633-8098-95C4A6F177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2AD50526-B611-40B6-BB45-AE82F0EF59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64" name="Oval 163">
            <a:extLst>
              <a:ext uri="{FF2B5EF4-FFF2-40B4-BE49-F238E27FC236}">
                <a16:creationId xmlns:a16="http://schemas.microsoft.com/office/drawing/2014/main" id="{70CCC791-94D7-4BB8-9EDF-423CEA1F62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0736" y="652894"/>
            <a:ext cx="319941" cy="31994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166" name="Rectangle 165">
            <a:extLst>
              <a:ext uri="{FF2B5EF4-FFF2-40B4-BE49-F238E27FC236}">
                <a16:creationId xmlns:a16="http://schemas.microsoft.com/office/drawing/2014/main" id="{ED55A19D-297C-4231-AD1F-08EF9B4AA8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D915FD4-144B-4C32-F2A8-B57AD582BB7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882" t="15842" r="5882" b="9507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68" name="Graphic 212">
            <a:extLst>
              <a:ext uri="{FF2B5EF4-FFF2-40B4-BE49-F238E27FC236}">
                <a16:creationId xmlns:a16="http://schemas.microsoft.com/office/drawing/2014/main" id="{E9F10750-EF7A-4B45-967C-214C8CE780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69707" y="372043"/>
            <a:ext cx="768186" cy="768186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70" name="Graphic 212">
            <a:extLst>
              <a:ext uri="{FF2B5EF4-FFF2-40B4-BE49-F238E27FC236}">
                <a16:creationId xmlns:a16="http://schemas.microsoft.com/office/drawing/2014/main" id="{05173CA5-CBEA-452A-A648-B818B70A92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69707" y="372043"/>
            <a:ext cx="768186" cy="768186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72" name="Oval 171">
            <a:extLst>
              <a:ext uri="{FF2B5EF4-FFF2-40B4-BE49-F238E27FC236}">
                <a16:creationId xmlns:a16="http://schemas.microsoft.com/office/drawing/2014/main" id="{6BD92D0D-80C0-40C4-A942-F10B46603C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0236" y="5100276"/>
            <a:ext cx="515928" cy="515928"/>
          </a:xfrm>
          <a:prstGeom prst="ellipse">
            <a:avLst/>
          </a:pr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74" name="Oval 173">
            <a:extLst>
              <a:ext uri="{FF2B5EF4-FFF2-40B4-BE49-F238E27FC236}">
                <a16:creationId xmlns:a16="http://schemas.microsoft.com/office/drawing/2014/main" id="{8C5E0534-1245-40ED-BD5C-427E7EB881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0236" y="5100276"/>
            <a:ext cx="515928" cy="515928"/>
          </a:xfrm>
          <a:prstGeom prst="ellipse">
            <a:avLst/>
          </a:prstGeom>
          <a:solidFill>
            <a:schemeClr val="accent3">
              <a:alpha val="2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B81F5F5-F734-0216-5D90-534E07885D84}"/>
              </a:ext>
            </a:extLst>
          </p:cNvPr>
          <p:cNvSpPr txBox="1"/>
          <p:nvPr/>
        </p:nvSpPr>
        <p:spPr>
          <a:xfrm>
            <a:off x="10610" y="6412772"/>
            <a:ext cx="61009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CH" sz="1800" b="0" i="0" cap="none" spc="0" dirty="0">
                <a:solidFill>
                  <a:schemeClr val="bg1"/>
                </a:solidFill>
                <a:effectLst/>
                <a:latin typeface="DDG_ProximaNova"/>
              </a:rPr>
              <a:t>© I. Fraticelli</a:t>
            </a:r>
            <a:endParaRPr lang="en-CH" sz="1800" cap="none" spc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934265"/>
      </p:ext>
    </p:extLst>
  </p:cSld>
  <p:clrMapOvr>
    <a:masterClrMapping/>
  </p:clrMapOvr>
</p:sld>
</file>

<file path=ppt/theme/theme1.xml><?xml version="1.0" encoding="utf-8"?>
<a:theme xmlns:a="http://schemas.openxmlformats.org/drawingml/2006/main" name="FunkyShapesVTI">
  <a:themeElements>
    <a:clrScheme name="Custom 15">
      <a:dk1>
        <a:sysClr val="windowText" lastClr="000000"/>
      </a:dk1>
      <a:lt1>
        <a:sysClr val="window" lastClr="FFFFFF"/>
      </a:lt1>
      <a:dk2>
        <a:srgbClr val="2D2D2D"/>
      </a:dk2>
      <a:lt2>
        <a:srgbClr val="F3FFF8"/>
      </a:lt2>
      <a:accent1>
        <a:srgbClr val="FF80BD"/>
      </a:accent1>
      <a:accent2>
        <a:srgbClr val="1EB9D3"/>
      </a:accent2>
      <a:accent3>
        <a:srgbClr val="21C46B"/>
      </a:accent3>
      <a:accent4>
        <a:srgbClr val="EA9600"/>
      </a:accent4>
      <a:accent5>
        <a:srgbClr val="F43B56"/>
      </a:accent5>
      <a:accent6>
        <a:srgbClr val="4B56E8"/>
      </a:accent6>
      <a:hlink>
        <a:srgbClr val="8F61FF"/>
      </a:hlink>
      <a:folHlink>
        <a:srgbClr val="F900A0"/>
      </a:folHlink>
    </a:clrScheme>
    <a:fontScheme name="Source Sans Pro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unkyShapesVTI" id="{A7F40C41-3FB2-45B0-B0D6-DFB7FDD9B7AD}" vid="{C49381A0-09CD-46EE-B141-E2CDD87ABF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</TotalTime>
  <Words>62</Words>
  <Application>Microsoft Office PowerPoint</Application>
  <PresentationFormat>Widescreen</PresentationFormat>
  <Paragraphs>17</Paragraphs>
  <Slides>6</Slides>
  <Notes>2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Avenir Next LT Pro</vt:lpstr>
      <vt:lpstr>Calibri</vt:lpstr>
      <vt:lpstr>Cambria Math</vt:lpstr>
      <vt:lpstr>DDG_ProximaNova</vt:lpstr>
      <vt:lpstr>FunkyShapesVTI</vt:lpstr>
      <vt:lpstr>Le faucon crécerelle surmonte-t-il  les lois de la physique ?</vt:lpstr>
      <vt:lpstr>PowerPoint Presentation</vt:lpstr>
      <vt:lpstr>PowerPoint Presentation</vt:lpstr>
      <vt:lpstr>TRAINÉE</vt:lpstr>
      <vt:lpstr>Relation de Bernoulli : 1/2 ρv^2+ρgz+P=cte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faucon crécerelle surmonte-t-il les lois de la physique ?</dc:title>
  <dc:creator>Fausto Fraticelli</dc:creator>
  <cp:lastModifiedBy>Melissa Samson</cp:lastModifiedBy>
  <cp:revision>18</cp:revision>
  <dcterms:created xsi:type="dcterms:W3CDTF">2023-09-18T14:39:18Z</dcterms:created>
  <dcterms:modified xsi:type="dcterms:W3CDTF">2023-10-02T07:36:52Z</dcterms:modified>
</cp:coreProperties>
</file>