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13"/>
  </p:normalViewPr>
  <p:slideViewPr>
    <p:cSldViewPr snapToGrid="0" snapToObjects="1">
      <p:cViewPr varScale="1">
        <p:scale>
          <a:sx n="158" d="100"/>
          <a:sy n="158" d="100"/>
        </p:scale>
        <p:origin x="18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4280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c89311fa-3349-4fb3-8de3-95ec7a357923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ee04a55b-2417-49e1-9fd4-833307d94cf7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664b8551-baab-49a4-9b61-c7775db11e3b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fd03a02c-a2ea-4220-bfbf-a0439295b94e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736ee7a1-deee-4533-bc8d-6900509f6085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d0fa3880-1f09-41e4-87e8-ccd43f45f47e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4a937ca2-82b5-4039-9d1f-3512e592b7b1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51a89d67-1587-45a9-8345-dbb61702ceb3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cce32ea0-4fe1-4009-8ccc-2d12584ff75a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8ba643ba-65bf-45b7-804f-05053a7222bb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7ba9d53f-5bd1-4c73-afee-c3ba44b414f5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0ddd5915-dd7c-48b3-bae1-e10b0aeb5adb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cdcdf95b-1267-433c-a718-52463bc1d9cd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25f19c31-cdd0-4a9b-8ba4-468abcd043d1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22c50636-f4f8-4ba5-b8dd-f177080bb3be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30b615ee-d12b-4094-86d1-3a6bda105502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e19aa856-f9e8-46ae-8d53-4f137de0f48a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9d929411-1158-44b1-af0b-2ef9f14be653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49ac8f0c-21af-4c5c-8669-3d03fbcd2ba9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8026585f-7609-4040-a1bb-c933fb2a8532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84da9ddd-4e29-4996-b59e-20e466e471a9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d1c72fa3-e593-446d-970c-725f961908fd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 descr="/tmp/beautiful_ai_exports/ec712156-3531-4ade-aa1a-c00f0a025ff1.jpg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(16:9)</PresentationFormat>
  <Paragraphs>23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Melissa Samson</cp:lastModifiedBy>
  <cp:revision>1</cp:revision>
  <dcterms:created xsi:type="dcterms:W3CDTF">2023-10-08T21:05:50Z</dcterms:created>
  <dcterms:modified xsi:type="dcterms:W3CDTF">2023-10-09T10:54:26Z</dcterms:modified>
</cp:coreProperties>
</file>