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1"/>
  </p:sldMasterIdLst>
  <p:notesMasterIdLst>
    <p:notesMasterId r:id="rId9"/>
  </p:notesMasterIdLst>
  <p:handoutMasterIdLst>
    <p:handoutMasterId r:id="rId10"/>
  </p:handoutMasterIdLst>
  <p:sldIdLst>
    <p:sldId id="270" r:id="rId2"/>
    <p:sldId id="261" r:id="rId3"/>
    <p:sldId id="265" r:id="rId4"/>
    <p:sldId id="266" r:id="rId5"/>
    <p:sldId id="268" r:id="rId6"/>
    <p:sldId id="267" r:id="rId7"/>
    <p:sldId id="271" r:id="rId8"/>
  </p:sldIdLst>
  <p:sldSz cx="12192000" cy="6858000"/>
  <p:notesSz cx="6858000" cy="9144000"/>
  <p:defaultTextStyle>
    <a:defPPr rtl="0"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DA147"/>
    <a:srgbClr val="B54C2D"/>
    <a:srgbClr val="B66952"/>
    <a:srgbClr val="B56D45"/>
    <a:srgbClr val="DF98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0" d="100"/>
          <a:sy n="120" d="100"/>
        </p:scale>
        <p:origin x="504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 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DEE369ED-7387-4991-ACC3-462A09193407}" type="datetime1">
              <a:rPr lang="fr-FR" smtClean="0"/>
              <a:t>03/09/2023</a:t>
            </a:fld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1E602E8-7778-4840-9C52-CF866E2E76E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60039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 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68FE2DEA-50D1-4FBC-833B-64DE3548015C}" type="datetime1">
              <a:rPr lang="fr-FR" smtClean="0"/>
              <a:t>03/09/2023</a:t>
            </a:fld>
            <a:endParaRPr lang="en-US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Espace réservé des commentaires 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fr"/>
              <a:t>Modifiez les styles du texte du masque</a:t>
            </a:r>
            <a:endParaRPr lang="en-US"/>
          </a:p>
          <a:p>
            <a:pPr lvl="1" rtl="0"/>
            <a:r>
              <a:rPr lang="fr"/>
              <a:t>Deuxième niveau</a:t>
            </a:r>
          </a:p>
          <a:p>
            <a:pPr lvl="2" rtl="0"/>
            <a:r>
              <a:rPr lang="fr"/>
              <a:t>Troisième niveau</a:t>
            </a:r>
          </a:p>
          <a:p>
            <a:pPr lvl="3" rtl="0"/>
            <a:r>
              <a:rPr lang="fr"/>
              <a:t>Quatrième niveau</a:t>
            </a:r>
          </a:p>
          <a:p>
            <a:pPr lvl="4" rtl="0"/>
            <a:r>
              <a:rPr lang="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E86D5CD-F53C-40AA-8F25-6C53AFF44EC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39813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rtlCol="0" anchor="b">
            <a:normAutofit/>
          </a:bodyPr>
          <a:lstStyle>
            <a:lvl1pPr algn="ctr">
              <a:defRPr sz="5400"/>
            </a:lvl1pPr>
          </a:lstStyle>
          <a:p>
            <a:pPr rt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0693" y="3773489"/>
            <a:ext cx="9440034" cy="1049867"/>
          </a:xfrm>
        </p:spPr>
        <p:txBody>
          <a:bodyPr rtlCol="0"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C765520-6E07-4474-B65D-80EFEC7E1B73}" type="datetime1">
              <a:rPr lang="fr-FR" smtClean="0"/>
              <a:t>03/09/2023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525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 descr="Slate-V2-HD-panoPhotoInset.png">
            <a:extLst>
              <a:ext uri="{FF2B5EF4-FFF2-40B4-BE49-F238E27FC236}">
                <a16:creationId xmlns:a16="http://schemas.microsoft.com/office/drawing/2014/main" id="{CE39118B-B3AD-4BD4-BA22-DEFF4E76CE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rtlCol="0" anchor="b">
            <a:normAutofit/>
          </a:bodyPr>
          <a:lstStyle>
            <a:lvl1pPr algn="ctr">
              <a:defRPr sz="2800"/>
            </a:lvl1pPr>
          </a:lstStyle>
          <a:p>
            <a:pPr rt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Espace réservé d’image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913795" y="5247728"/>
            <a:ext cx="10353762" cy="543472"/>
          </a:xfrm>
        </p:spPr>
        <p:txBody>
          <a:bodyPr rtlCol="0"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4A547DE-0BAD-4ACE-8E73-676DE4F43F23}" type="datetime1">
              <a:rPr lang="fr-FR" smtClean="0"/>
              <a:t>03/09/2023</a:t>
            </a:fld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665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rtlCol="0" anchor="ctr">
            <a:normAutofit/>
          </a:bodyPr>
          <a:lstStyle>
            <a:lvl1pPr>
              <a:defRPr sz="4000"/>
            </a:lvl1pPr>
          </a:lstStyle>
          <a:p>
            <a:pPr rt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rtlCol="0"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B643C94-4C15-4991-988E-CC4F6021FC7C}" type="datetime1">
              <a:rPr lang="fr-FR" smtClean="0"/>
              <a:t>03/09/2023</a:t>
            </a:fld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2055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rtlCol="0" anchor="ctr">
            <a:normAutofit/>
          </a:bodyPr>
          <a:lstStyle>
            <a:lvl1pPr>
              <a:defRPr sz="3600"/>
            </a:lvl1pPr>
          </a:lstStyle>
          <a:p>
            <a:pPr rt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2" name="Espace réservé du texte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rtlCol="0"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3F2280F-B983-48D5-A990-D6F2506DE6D5}" type="datetime1">
              <a:rPr lang="fr-FR" smtClean="0"/>
              <a:t>03/09/2023</a:t>
            </a:fld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  <p:sp>
        <p:nvSpPr>
          <p:cNvPr id="11" name="Zone de texte 10">
            <a:extLst>
              <a:ext uri="{FF2B5EF4-FFF2-40B4-BE49-F238E27FC236}">
                <a16:creationId xmlns:a16="http://schemas.microsoft.com/office/drawing/2014/main" id="{223F0D53-0705-41B7-8554-09D21E7807F9}"/>
              </a:ext>
            </a:extLst>
          </p:cNvPr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rtl="0"/>
            <a:r>
              <a:rPr lang="fr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Zone de texte 12">
            <a:extLst>
              <a:ext uri="{FF2B5EF4-FFF2-40B4-BE49-F238E27FC236}">
                <a16:creationId xmlns:a16="http://schemas.microsoft.com/office/drawing/2014/main" id="{C7F647CD-0F1A-4BB3-89E0-A74F1E1B098D}"/>
              </a:ext>
            </a:extLst>
          </p:cNvPr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fr" sz="800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80594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professionn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rtlCol="0"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76529EE-CB6A-49B8-8C34-F107491C4B66}" type="datetime1">
              <a:rPr lang="fr-FR" smtClean="0"/>
              <a:t>03/09/2023</a:t>
            </a:fld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8362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r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 rtlCol="0"/>
          <a:lstStyle/>
          <a:p>
            <a:pPr rt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913795" y="1885950"/>
            <a:ext cx="3300984" cy="764782"/>
          </a:xfrm>
        </p:spPr>
        <p:txBody>
          <a:bodyPr rtlCol="0"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" dirty="0"/>
              <a:t>Modifiez les styles du texte</a:t>
            </a: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half" idx="15"/>
          </p:nvPr>
        </p:nvSpPr>
        <p:spPr>
          <a:xfrm>
            <a:off x="913795" y="2768112"/>
            <a:ext cx="3300984" cy="3023088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fr-FR"/>
              <a:t>Cliquez pour modifier les styles du texte du masque</a:t>
            </a:r>
          </a:p>
        </p:txBody>
      </p:sp>
      <p:sp>
        <p:nvSpPr>
          <p:cNvPr id="9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446711" y="1885949"/>
            <a:ext cx="3300984" cy="764783"/>
          </a:xfrm>
        </p:spPr>
        <p:txBody>
          <a:bodyPr rtlCol="0"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/>
              <a:t>Cliquez pour modifier les styles du texte du masque</a:t>
            </a:r>
          </a:p>
        </p:txBody>
      </p:sp>
      <p:sp>
        <p:nvSpPr>
          <p:cNvPr id="10" name="Espace réservé du texte 3"/>
          <p:cNvSpPr>
            <a:spLocks noGrp="1"/>
          </p:cNvSpPr>
          <p:nvPr>
            <p:ph type="body" sz="half" idx="16"/>
          </p:nvPr>
        </p:nvSpPr>
        <p:spPr>
          <a:xfrm>
            <a:off x="4441435" y="2768112"/>
            <a:ext cx="3300984" cy="3023088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fr-FR"/>
              <a:t>Cliquez pour modifier les styles du texte du masque</a:t>
            </a:r>
          </a:p>
        </p:txBody>
      </p:sp>
      <p:sp>
        <p:nvSpPr>
          <p:cNvPr id="11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764782"/>
          </a:xfrm>
        </p:spPr>
        <p:txBody>
          <a:bodyPr rtlCol="0"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/>
              <a:t>Cliquez pour modifier les styles du texte du masque</a:t>
            </a:r>
          </a:p>
        </p:txBody>
      </p:sp>
      <p:sp>
        <p:nvSpPr>
          <p:cNvPr id="12" name="Espace réservé du texte 3"/>
          <p:cNvSpPr>
            <a:spLocks noGrp="1"/>
          </p:cNvSpPr>
          <p:nvPr>
            <p:ph type="body" sz="half" idx="17"/>
          </p:nvPr>
        </p:nvSpPr>
        <p:spPr>
          <a:xfrm>
            <a:off x="7966572" y="2768110"/>
            <a:ext cx="3300984" cy="3023089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fr-FR"/>
              <a:t>Cliquez pour modifier les styles du texte du masque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E4D0FE2-C27F-4847-8837-780863AA8A72}" type="datetime1">
              <a:rPr lang="fr-FR" smtClean="0"/>
              <a:t>03/09/2023</a:t>
            </a:fld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4069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late-V2-HD-3colPhotoInset.png">
            <a:extLst>
              <a:ext uri="{FF2B5EF4-FFF2-40B4-BE49-F238E27FC236}">
                <a16:creationId xmlns:a16="http://schemas.microsoft.com/office/drawing/2014/main" id="{7E87C569-D426-4615-ADA7-B370EA9834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Image 35" descr="Slate-V2-HD-3colPhotoInset.png">
            <a:extLst>
              <a:ext uri="{FF2B5EF4-FFF2-40B4-BE49-F238E27FC236}">
                <a16:creationId xmlns:a16="http://schemas.microsoft.com/office/drawing/2014/main" id="{7B353ED4-7AD0-46C9-88ED-1A16B1433A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Image 36" descr="Slate-V2-HD-3colPhotoInset.png">
            <a:extLst>
              <a:ext uri="{FF2B5EF4-FFF2-40B4-BE49-F238E27FC236}">
                <a16:creationId xmlns:a16="http://schemas.microsoft.com/office/drawing/2014/main" id="{F561D985-AD57-459A-B3A6-EBF2960397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r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 rtlCol="0"/>
          <a:lstStyle/>
          <a:p>
            <a:pPr rt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9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913795" y="3904106"/>
            <a:ext cx="3300984" cy="576262"/>
          </a:xfrm>
        </p:spPr>
        <p:txBody>
          <a:bodyPr rtlCol="0" anchor="b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" dirty="0"/>
              <a:t>Modifiez les styles du texte du masque</a:t>
            </a:r>
          </a:p>
        </p:txBody>
      </p:sp>
      <p:sp>
        <p:nvSpPr>
          <p:cNvPr id="20" name="Espace réservé d’image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1" name="Espace réservé du texte 3"/>
          <p:cNvSpPr>
            <a:spLocks noGrp="1"/>
          </p:cNvSpPr>
          <p:nvPr>
            <p:ph type="body" sz="half" idx="18"/>
          </p:nvPr>
        </p:nvSpPr>
        <p:spPr>
          <a:xfrm>
            <a:off x="913795" y="4572443"/>
            <a:ext cx="3300984" cy="1218758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fr-FR"/>
              <a:t>Cliquez pour modifier les styles du texte du masque</a:t>
            </a:r>
          </a:p>
        </p:txBody>
      </p:sp>
      <p:sp>
        <p:nvSpPr>
          <p:cNvPr id="22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442788" y="3904106"/>
            <a:ext cx="3300984" cy="576262"/>
          </a:xfrm>
        </p:spPr>
        <p:txBody>
          <a:bodyPr rtlCol="0" anchor="b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" dirty="0"/>
              <a:t>Modifiez les styles du texte du masque</a:t>
            </a:r>
          </a:p>
        </p:txBody>
      </p:sp>
      <p:sp>
        <p:nvSpPr>
          <p:cNvPr id="23" name="Espace réservé d’image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4" name="Espace réservé du texte 3"/>
          <p:cNvSpPr>
            <a:spLocks noGrp="1"/>
          </p:cNvSpPr>
          <p:nvPr>
            <p:ph type="body" sz="half" idx="19"/>
          </p:nvPr>
        </p:nvSpPr>
        <p:spPr>
          <a:xfrm>
            <a:off x="4441435" y="4572442"/>
            <a:ext cx="3300984" cy="1218758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fr-FR"/>
              <a:t>Cliquez pour modifier les styles du texte du masque</a:t>
            </a:r>
          </a:p>
        </p:txBody>
      </p:sp>
      <p:sp>
        <p:nvSpPr>
          <p:cNvPr id="25" name="Espace réservé du texte 4"/>
          <p:cNvSpPr>
            <a:spLocks noGrp="1"/>
          </p:cNvSpPr>
          <p:nvPr>
            <p:ph type="body" sz="quarter" idx="13" hasCustomPrompt="1"/>
          </p:nvPr>
        </p:nvSpPr>
        <p:spPr>
          <a:xfrm>
            <a:off x="7966697" y="3904106"/>
            <a:ext cx="3300984" cy="576262"/>
          </a:xfrm>
        </p:spPr>
        <p:txBody>
          <a:bodyPr rtlCol="0" anchor="b">
            <a:no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" dirty="0"/>
              <a:t>Modifiez les styles du texte du masque</a:t>
            </a:r>
          </a:p>
        </p:txBody>
      </p:sp>
      <p:sp>
        <p:nvSpPr>
          <p:cNvPr id="26" name="Espace réservé d’image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7" name="Espace réservé du texte 3"/>
          <p:cNvSpPr>
            <a:spLocks noGrp="1"/>
          </p:cNvSpPr>
          <p:nvPr>
            <p:ph type="body" sz="half" idx="20"/>
          </p:nvPr>
        </p:nvSpPr>
        <p:spPr>
          <a:xfrm>
            <a:off x="7966572" y="4572442"/>
            <a:ext cx="3300984" cy="1218758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fr-FR"/>
              <a:t>Cliquez pour modifier les styles du texte du masque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3C1E9D0-1A91-439A-8299-279A09FBF35E}" type="datetime1">
              <a:rPr lang="fr-FR" smtClean="0"/>
              <a:t>03/09/2023</a:t>
            </a:fld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3026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 anchor="t"/>
          <a:lstStyle/>
          <a:p>
            <a:pPr lvl="0" rtl="0"/>
            <a:r>
              <a:rPr lang="fr-FR"/>
              <a:t>Cliquez pour modifier les styles du texte du masque</a:t>
            </a:r>
          </a:p>
          <a:p>
            <a:pPr lvl="1" rtl="0"/>
            <a:r>
              <a:rPr lang="fr-FR"/>
              <a:t>Deuxième niveau</a:t>
            </a:r>
          </a:p>
          <a:p>
            <a:pPr lvl="2" rtl="0"/>
            <a:r>
              <a:rPr lang="fr-FR"/>
              <a:t>Troisième niveau</a:t>
            </a:r>
          </a:p>
          <a:p>
            <a:pPr lvl="3" rtl="0"/>
            <a:r>
              <a:rPr lang="fr-FR"/>
              <a:t>Quatrième niveau</a:t>
            </a:r>
          </a:p>
          <a:p>
            <a:pPr lvl="4" rtl="0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D2C11BE-43AE-4864-8C21-E0CB621AF2ED}" type="datetime1">
              <a:rPr lang="fr-FR" smtClean="0"/>
              <a:t>03/09/2023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1586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 1"/>
          <p:cNvSpPr>
            <a:spLocks noGrp="1"/>
          </p:cNvSpPr>
          <p:nvPr>
            <p:ph type="title" orient="vert" hasCustomPrompt="1"/>
          </p:nvPr>
        </p:nvSpPr>
        <p:spPr>
          <a:xfrm>
            <a:off x="8983068" y="609599"/>
            <a:ext cx="2284487" cy="5181601"/>
          </a:xfrm>
        </p:spPr>
        <p:txBody>
          <a:bodyPr vert="eaVert" rtlCol="0"/>
          <a:lstStyle>
            <a:lvl1pPr algn="l">
              <a:defRPr/>
            </a:lvl1pPr>
          </a:lstStyle>
          <a:p>
            <a:pPr rtl="0"/>
            <a:r>
              <a:rPr lang="fr" dirty="0"/>
              <a:t>Modifiez le style du titre</a:t>
            </a:r>
            <a:endParaRPr lang="en-US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rtlCol="0" anchor="t"/>
          <a:lstStyle/>
          <a:p>
            <a:pPr lvl="0" rtl="0"/>
            <a:r>
              <a:rPr lang="fr-FR"/>
              <a:t>Cliquez pour modifier les styles du texte du masque</a:t>
            </a:r>
          </a:p>
          <a:p>
            <a:pPr lvl="1" rtl="0"/>
            <a:r>
              <a:rPr lang="fr-FR"/>
              <a:t>Deuxième niveau</a:t>
            </a:r>
          </a:p>
          <a:p>
            <a:pPr lvl="2" rtl="0"/>
            <a:r>
              <a:rPr lang="fr-FR"/>
              <a:t>Troisième niveau</a:t>
            </a:r>
          </a:p>
          <a:p>
            <a:pPr lvl="3" rtl="0"/>
            <a:r>
              <a:rPr lang="fr-FR"/>
              <a:t>Quatrième niveau</a:t>
            </a:r>
          </a:p>
          <a:p>
            <a:pPr lvl="4" rtl="0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37C20FF-A183-44CD-820E-C528520B0905}" type="datetime1">
              <a:rPr lang="fr-FR" smtClean="0"/>
              <a:t>03/09/2023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527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fr-FR"/>
              <a:t>Cliquez pour modifier les styles du texte du masque</a:t>
            </a:r>
          </a:p>
          <a:p>
            <a:pPr lvl="1" rtl="0"/>
            <a:r>
              <a:rPr lang="fr-FR"/>
              <a:t>Deuxième niveau</a:t>
            </a:r>
          </a:p>
          <a:p>
            <a:pPr lvl="2" rtl="0"/>
            <a:r>
              <a:rPr lang="fr-FR"/>
              <a:t>Troisième niveau</a:t>
            </a:r>
          </a:p>
          <a:p>
            <a:pPr lvl="3" rtl="0"/>
            <a:r>
              <a:rPr lang="fr-FR"/>
              <a:t>Quatrième niveau</a:t>
            </a:r>
          </a:p>
          <a:p>
            <a:pPr lvl="4" rtl="0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D094AD0-F424-4FFB-98B8-BDBD0ED0D09C}" type="datetime1">
              <a:rPr lang="fr-FR" smtClean="0"/>
              <a:t>03/09/2023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865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rtlCol="0" anchor="b"/>
          <a:lstStyle>
            <a:lvl1pPr algn="ctr">
              <a:defRPr sz="4000" b="0" cap="none"/>
            </a:lvl1pPr>
          </a:lstStyle>
          <a:p>
            <a:pPr rt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295401" y="3763439"/>
            <a:ext cx="9590550" cy="1333494"/>
          </a:xfrm>
        </p:spPr>
        <p:txBody>
          <a:bodyPr rtlCol="0"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C905468-72BC-4E6B-87DB-9FC7B6201883}" type="datetime1">
              <a:rPr lang="fr-FR" smtClean="0"/>
              <a:t>03/09/2023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486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61872"/>
          </a:xfrm>
        </p:spPr>
        <p:txBody>
          <a:bodyPr rtlCol="0"/>
          <a:lstStyle/>
          <a:p>
            <a:pPr rt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913795" y="2076450"/>
            <a:ext cx="4856841" cy="3622671"/>
          </a:xfrm>
        </p:spPr>
        <p:txBody>
          <a:bodyPr rtlCol="0" anchor="t">
            <a:normAutofit/>
          </a:bodyPr>
          <a:lstStyle>
            <a:lvl1pPr>
              <a:defRPr/>
            </a:lvl1pPr>
          </a:lstStyle>
          <a:p>
            <a:pPr lvl="0" rtl="0"/>
            <a:r>
              <a:rPr lang="fr" dirty="0"/>
              <a:t>Modifiez les styles du texte du masque</a:t>
            </a:r>
          </a:p>
          <a:p>
            <a:pPr lvl="1" rtl="0"/>
            <a:r>
              <a:rPr lang="fr" dirty="0"/>
              <a:t>Deuxième niveau</a:t>
            </a:r>
          </a:p>
          <a:p>
            <a:pPr lvl="2" rtl="0"/>
            <a:r>
              <a:rPr lang="fr" dirty="0"/>
              <a:t>Troisième niveau</a:t>
            </a:r>
          </a:p>
          <a:p>
            <a:pPr lvl="3" rtl="0"/>
            <a:r>
              <a:rPr lang="fr" dirty="0"/>
              <a:t>Quatrième niveau</a:t>
            </a:r>
          </a:p>
          <a:p>
            <a:pPr lvl="4" rtl="0"/>
            <a:r>
              <a:rPr lang="fr" dirty="0"/>
              <a:t>Cinquième niveau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410716" y="2076451"/>
            <a:ext cx="4856841" cy="3622672"/>
          </a:xfrm>
        </p:spPr>
        <p:txBody>
          <a:bodyPr rtlCol="0" anchor="t">
            <a:normAutofit/>
          </a:bodyPr>
          <a:lstStyle>
            <a:lvl1pPr>
              <a:defRPr/>
            </a:lvl1pPr>
          </a:lstStyle>
          <a:p>
            <a:pPr lvl="0" rtl="0"/>
            <a:r>
              <a:rPr lang="fr" dirty="0"/>
              <a:t>Modifiez les styles du texte du masque</a:t>
            </a:r>
          </a:p>
          <a:p>
            <a:pPr lvl="1" rtl="0"/>
            <a:r>
              <a:rPr lang="fr" dirty="0"/>
              <a:t>Deuxième niveau</a:t>
            </a:r>
          </a:p>
          <a:p>
            <a:pPr lvl="2" rtl="0"/>
            <a:r>
              <a:rPr lang="fr" dirty="0"/>
              <a:t>Troisième niveau</a:t>
            </a:r>
          </a:p>
          <a:p>
            <a:pPr lvl="3" rtl="0"/>
            <a:r>
              <a:rPr lang="fr" dirty="0"/>
              <a:t>Quatrième niveau</a:t>
            </a:r>
          </a:p>
          <a:p>
            <a:pPr lvl="4" rtl="0"/>
            <a:r>
              <a:rPr lang="fr" dirty="0"/>
              <a:t>Cinquième niveau</a:t>
            </a:r>
            <a:endParaRPr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3EA7AC6-29D6-4E4A-9E2D-506FA450F669}" type="datetime1">
              <a:rPr lang="fr-FR" smtClean="0"/>
              <a:t>03/09/2023</a:t>
            </a:fld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175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 descr="Slate-V2-HD-compPhotoInset.png">
            <a:extLst>
              <a:ext uri="{FF2B5EF4-FFF2-40B4-BE49-F238E27FC236}">
                <a16:creationId xmlns:a16="http://schemas.microsoft.com/office/drawing/2014/main" id="{37B721FF-D609-4D98-9D19-CF75AA8A54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29200" cy="4099959"/>
          </a:xfrm>
          <a:prstGeom prst="rect">
            <a:avLst/>
          </a:prstGeom>
        </p:spPr>
      </p:pic>
      <p:pic>
        <p:nvPicPr>
          <p:cNvPr id="21" name="Image 20" descr="Slate-V2-HD-compPhotoInset.png">
            <a:extLst>
              <a:ext uri="{FF2B5EF4-FFF2-40B4-BE49-F238E27FC236}">
                <a16:creationId xmlns:a16="http://schemas.microsoft.com/office/drawing/2014/main" id="{073936BD-C868-433F-8E84-D6DD8E640E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357" y="1734506"/>
            <a:ext cx="5029200" cy="4099959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1046013" y="1855153"/>
            <a:ext cx="4764764" cy="692494"/>
          </a:xfrm>
        </p:spPr>
        <p:txBody>
          <a:bodyPr rtlCol="0"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046013" y="2702103"/>
            <a:ext cx="4764764" cy="3043533"/>
          </a:xfrm>
        </p:spPr>
        <p:txBody>
          <a:bodyPr rtlCol="0"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rtl="0"/>
            <a:r>
              <a:rPr lang="fr-FR"/>
              <a:t>Cliquez pour modifier les styles du texte du masque</a:t>
            </a:r>
          </a:p>
          <a:p>
            <a:pPr lvl="1" rtl="0"/>
            <a:r>
              <a:rPr lang="fr-FR"/>
              <a:t>Deuxième niveau</a:t>
            </a:r>
          </a:p>
          <a:p>
            <a:pPr lvl="2" rtl="0"/>
            <a:r>
              <a:rPr lang="fr-FR"/>
              <a:t>Troisième niveau</a:t>
            </a:r>
          </a:p>
          <a:p>
            <a:pPr lvl="3" rtl="0"/>
            <a:r>
              <a:rPr lang="fr-FR"/>
              <a:t>Quatrième niveau</a:t>
            </a:r>
          </a:p>
          <a:p>
            <a:pPr lvl="4" rtl="0"/>
            <a:r>
              <a:rPr lang="fr-FR"/>
              <a:t>Cinquième niveau</a:t>
            </a:r>
            <a:endParaRPr lang="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363166" y="1855152"/>
            <a:ext cx="4779582" cy="692495"/>
          </a:xfrm>
        </p:spPr>
        <p:txBody>
          <a:bodyPr rtlCol="0"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363167" y="2702103"/>
            <a:ext cx="4779581" cy="3043533"/>
          </a:xfrm>
        </p:spPr>
        <p:txBody>
          <a:bodyPr rtlCol="0"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rtl="0"/>
            <a:r>
              <a:rPr lang="fr-FR"/>
              <a:t>Cliquez pour modifier les styles du texte du masque</a:t>
            </a:r>
          </a:p>
          <a:p>
            <a:pPr lvl="1" rtl="0"/>
            <a:r>
              <a:rPr lang="fr-FR"/>
              <a:t>Deuxième niveau</a:t>
            </a:r>
          </a:p>
          <a:p>
            <a:pPr lvl="2" rtl="0"/>
            <a:r>
              <a:rPr lang="fr-FR"/>
              <a:t>Troisième niveau</a:t>
            </a:r>
          </a:p>
          <a:p>
            <a:pPr lvl="3" rtl="0"/>
            <a:r>
              <a:rPr lang="fr-FR"/>
              <a:t>Quatrième niveau</a:t>
            </a:r>
          </a:p>
          <a:p>
            <a:pPr lvl="4" rtl="0"/>
            <a:r>
              <a:rPr lang="fr-FR"/>
              <a:t>Cinquième niveau</a:t>
            </a:r>
            <a:endParaRPr lang="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10C01C1-A8A9-41B1-8349-D57B9704EBF0}" type="datetime1">
              <a:rPr lang="fr-FR" smtClean="0"/>
              <a:t>03/09/2023</a:t>
            </a:fld>
            <a:endParaRPr lang="en-US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887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uniqu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2C28B88-1705-406F-816B-66525F70D2FF}" type="datetime1">
              <a:rPr lang="fr-FR" smtClean="0"/>
              <a:t>03/09/2023</a:t>
            </a:fld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888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3BB18EB-0F08-4D52-B1C1-2BBAC704D682}" type="datetime1">
              <a:rPr lang="fr-FR" smtClean="0"/>
              <a:t>03/09/2023</a:t>
            </a:fld>
            <a:endParaRPr lang="en-US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916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rtlCol="0" anchor="b">
            <a:normAutofit/>
          </a:bodyPr>
          <a:lstStyle>
            <a:lvl1pPr algn="ctr">
              <a:defRPr sz="2800" b="0"/>
            </a:lvl1pPr>
          </a:lstStyle>
          <a:p>
            <a:pPr rt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080001"/>
          </a:xfrm>
        </p:spPr>
        <p:txBody>
          <a:bodyPr rtlCol="0">
            <a:normAutofit/>
          </a:bodyPr>
          <a:lstStyle/>
          <a:p>
            <a:pPr lvl="0" rtl="0"/>
            <a:r>
              <a:rPr lang="fr-FR"/>
              <a:t>Cliquez pour modifier les styles du texte du masque</a:t>
            </a:r>
          </a:p>
          <a:p>
            <a:pPr lvl="1" rtl="0"/>
            <a:r>
              <a:rPr lang="fr-FR"/>
              <a:t>Deuxième niveau</a:t>
            </a:r>
          </a:p>
          <a:p>
            <a:pPr lvl="2" rtl="0"/>
            <a:r>
              <a:rPr lang="fr-FR"/>
              <a:t>Troisième niveau</a:t>
            </a:r>
          </a:p>
          <a:p>
            <a:pPr lvl="3" rtl="0"/>
            <a:r>
              <a:rPr lang="fr-FR"/>
              <a:t>Quatrième niveau</a:t>
            </a:r>
          </a:p>
          <a:p>
            <a:pPr lvl="4" rtl="0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913795" y="2673351"/>
            <a:ext cx="3706889" cy="3016250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1DC856E-E415-49E3-A77A-7948CF583C6E}" type="datetime1">
              <a:rPr lang="fr-FR" smtClean="0"/>
              <a:t>03/09/2023</a:t>
            </a:fld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479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 descr="Slate-V2-HD-vertPhotoInset.png">
            <a:extLst>
              <a:ext uri="{FF2B5EF4-FFF2-40B4-BE49-F238E27FC236}">
                <a16:creationId xmlns:a16="http://schemas.microsoft.com/office/drawing/2014/main" id="{4D06E496-ACBA-4063-B4A1-C5C484EE5A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3795" y="763701"/>
            <a:ext cx="5707899" cy="1675559"/>
          </a:xfrm>
        </p:spPr>
        <p:txBody>
          <a:bodyPr rtlCol="0" anchor="b">
            <a:noAutofit/>
          </a:bodyPr>
          <a:lstStyle>
            <a:lvl1pPr algn="ctr">
              <a:defRPr sz="3200" b="0"/>
            </a:lvl1pPr>
          </a:lstStyle>
          <a:p>
            <a:pPr rt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Espace réservé d’image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fr" dirty="0"/>
              <a:t>Cliquez sur l’icône pour ajouter une image</a:t>
            </a:r>
            <a:endParaRPr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73698" y="2679699"/>
            <a:ext cx="4588094" cy="3135695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CD2BD9D-9B72-48E5-8E98-62EA1FDA6E9A}" type="datetime1">
              <a:rPr lang="fr-FR" smtClean="0"/>
              <a:t>03/09/2023</a:t>
            </a:fld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algn="l" rtl="0"/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378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alphaModFix amt="8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5730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fr"/>
              <a:t>Modifiez le style du titre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13795" y="2076450"/>
            <a:ext cx="10353762" cy="3714749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 rtl="0"/>
            <a:r>
              <a:rPr lang="fr"/>
              <a:t>Modifiez les styles du texte du masque</a:t>
            </a:r>
          </a:p>
          <a:p>
            <a:pPr lvl="1" rtl="0"/>
            <a:r>
              <a:rPr lang="fr"/>
              <a:t>Deuxième niveau</a:t>
            </a:r>
          </a:p>
          <a:p>
            <a:pPr lvl="2" rtl="0"/>
            <a:r>
              <a:rPr lang="fr"/>
              <a:t>Troisième niveau</a:t>
            </a:r>
          </a:p>
          <a:p>
            <a:pPr lvl="3" rtl="0"/>
            <a:r>
              <a:rPr lang="fr"/>
              <a:t>Quatrième niveau</a:t>
            </a:r>
          </a:p>
          <a:p>
            <a:pPr lvl="4" rtl="0"/>
            <a:r>
              <a:rPr lang="fr"/>
              <a:t>Cinquième niveau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678736" y="60007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pPr rtl="0"/>
            <a:fld id="{A7EF5840-517F-44F4-876E-57CDFE3D6418}" type="datetime1">
              <a:rPr lang="fr-FR" smtClean="0"/>
              <a:t>03/09/2023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913795" y="6000749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514011" y="6000749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pPr rtl="0"/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8027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3" r:id="rId1"/>
    <p:sldLayoutId id="2147483715" r:id="rId2"/>
    <p:sldLayoutId id="2147483716" r:id="rId3"/>
    <p:sldLayoutId id="2147483714" r:id="rId4"/>
    <p:sldLayoutId id="2147483710" r:id="rId5"/>
    <p:sldLayoutId id="2147483694" r:id="rId6"/>
    <p:sldLayoutId id="2147483695" r:id="rId7"/>
    <p:sldLayoutId id="2147483696" r:id="rId8"/>
    <p:sldLayoutId id="2147483697" r:id="rId9"/>
    <p:sldLayoutId id="2147483699" r:id="rId10"/>
    <p:sldLayoutId id="2147483693" r:id="rId11"/>
    <p:sldLayoutId id="2147483700" r:id="rId12"/>
    <p:sldLayoutId id="2147483701" r:id="rId13"/>
    <p:sldLayoutId id="2147483703" r:id="rId14"/>
    <p:sldLayoutId id="2147483704" r:id="rId15"/>
    <p:sldLayoutId id="2147483702" r:id="rId16"/>
    <p:sldLayoutId id="2147483698" r:id="rId17"/>
  </p:sldLayoutIdLst>
  <p:hf sldNum="0" hdr="0" ftr="0"/>
  <p:txStyles>
    <p:titleStyle>
      <a:lvl1pPr algn="ctr" defTabSz="457200" rtl="0" eaLnBrk="1" latinLnBrk="0" hangingPunct="1">
        <a:lnSpc>
          <a:spcPct val="90000"/>
        </a:lnSpc>
        <a:spcBef>
          <a:spcPct val="0"/>
        </a:spcBef>
        <a:buNone/>
        <a:defRPr sz="4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3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21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4.jpe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media4.obspm.fr/public/ressources_lu/pages_exoplanete/51peg.png" TargetMode="External"/><Relationship Id="rId3" Type="http://schemas.openxmlformats.org/officeDocument/2006/relationships/slideLayout" Target="../slideLayouts/slideLayout2.xml"/><Relationship Id="rId7" Type="http://schemas.openxmlformats.org/officeDocument/2006/relationships/hyperlink" Target="https://www.esep.pro/sites/esep/IMG/jpg/eso0722e.jpg" TargetMode="External"/><Relationship Id="rId12" Type="http://schemas.openxmlformats.org/officeDocument/2006/relationships/hyperlink" Target="https://www.maxicours.com/se/opd/398459/img/4/2/0/9/420944.jpg" TargetMode="Externa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hyperlink" Target="https://cdn.eso.org/images/screen/eso1517a.jpg" TargetMode="External"/><Relationship Id="rId11" Type="http://schemas.openxmlformats.org/officeDocument/2006/relationships/hyperlink" Target="https://cdn.futura-sciences.com/cdn-cgi/image/width=1024,quality=60,format=auto/sources/images/actu/rte/42749_transit%20planete_Institute%20for%20Astronomy%20university%20of%20hawaii.jpg" TargetMode="External"/><Relationship Id="rId5" Type="http://schemas.openxmlformats.org/officeDocument/2006/relationships/hyperlink" Target="https://www.lemonde.fr/blog/autourduciel/wp-content/uploads/sites/37/2014/04/quintana4HR-2-1200.jpg" TargetMode="External"/><Relationship Id="rId10" Type="http://schemas.openxmlformats.org/officeDocument/2006/relationships/hyperlink" Target="https://upload.wikimedia.org/wikipedia/commons/thumb/0/02/Gravitational_lens-full.jpg/330px-Gravitational_lens-full.jpg" TargetMode="External"/><Relationship Id="rId4" Type="http://schemas.openxmlformats.org/officeDocument/2006/relationships/image" Target="../media/image7.png"/><Relationship Id="rId9" Type="http://schemas.openxmlformats.org/officeDocument/2006/relationships/hyperlink" Target="https://www.safran-group.com/sites/default/files/2022-01/James%20Webb%20T%C3%A9lescope%20-credit%20nasa%20illustration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nebula_red_-_31420 (Original)">
            <a:hlinkClick r:id="" action="ppaction://media"/>
            <a:extLst>
              <a:ext uri="{FF2B5EF4-FFF2-40B4-BE49-F238E27FC236}">
                <a16:creationId xmlns:a16="http://schemas.microsoft.com/office/drawing/2014/main" id="{1D13FA8E-69A3-D25D-C4C2-84017EA0567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A38F6D7B-7E28-EE32-816F-C345C13B0860}"/>
              </a:ext>
            </a:extLst>
          </p:cNvPr>
          <p:cNvSpPr txBox="1"/>
          <p:nvPr/>
        </p:nvSpPr>
        <p:spPr>
          <a:xfrm>
            <a:off x="842179" y="-71717"/>
            <a:ext cx="11349820" cy="6929718"/>
          </a:xfrm>
          <a:custGeom>
            <a:avLst/>
            <a:gdLst/>
            <a:ahLst/>
            <a:cxnLst/>
            <a:rect l="l" t="t" r="r" b="b"/>
            <a:pathLst>
              <a:path w="11349820" h="6929718">
                <a:moveTo>
                  <a:pt x="9821494" y="5155958"/>
                </a:moveTo>
                <a:cubicBezTo>
                  <a:pt x="9806965" y="5155958"/>
                  <a:pt x="9794252" y="5160569"/>
                  <a:pt x="9783355" y="5169789"/>
                </a:cubicBezTo>
                <a:cubicBezTo>
                  <a:pt x="9772458" y="5179009"/>
                  <a:pt x="9767011" y="5192001"/>
                  <a:pt x="9767011" y="5208765"/>
                </a:cubicBezTo>
                <a:cubicBezTo>
                  <a:pt x="9767011" y="5225529"/>
                  <a:pt x="9772320" y="5238661"/>
                  <a:pt x="9782937" y="5248160"/>
                </a:cubicBezTo>
                <a:cubicBezTo>
                  <a:pt x="9793554" y="5257660"/>
                  <a:pt x="9806406" y="5262410"/>
                  <a:pt x="9821494" y="5262410"/>
                </a:cubicBezTo>
                <a:cubicBezTo>
                  <a:pt x="9836023" y="5262410"/>
                  <a:pt x="9848596" y="5257660"/>
                  <a:pt x="9859212" y="5248160"/>
                </a:cubicBezTo>
                <a:cubicBezTo>
                  <a:pt x="9869830" y="5238661"/>
                  <a:pt x="9875138" y="5225529"/>
                  <a:pt x="9875138" y="5208765"/>
                </a:cubicBezTo>
                <a:cubicBezTo>
                  <a:pt x="9875138" y="5192001"/>
                  <a:pt x="9869830" y="5179009"/>
                  <a:pt x="9859212" y="5169789"/>
                </a:cubicBezTo>
                <a:cubicBezTo>
                  <a:pt x="9848596" y="5160569"/>
                  <a:pt x="9836023" y="5155958"/>
                  <a:pt x="9821494" y="5155958"/>
                </a:cubicBezTo>
                <a:close/>
                <a:moveTo>
                  <a:pt x="7767141" y="5027714"/>
                </a:moveTo>
                <a:lnTo>
                  <a:pt x="7767141" y="5132489"/>
                </a:lnTo>
                <a:lnTo>
                  <a:pt x="8111642" y="5132489"/>
                </a:lnTo>
                <a:lnTo>
                  <a:pt x="8111642" y="5027714"/>
                </a:lnTo>
                <a:close/>
                <a:moveTo>
                  <a:pt x="9025279" y="4901984"/>
                </a:moveTo>
                <a:lnTo>
                  <a:pt x="9025279" y="5006759"/>
                </a:lnTo>
                <a:lnTo>
                  <a:pt x="9369780" y="5006759"/>
                </a:lnTo>
                <a:lnTo>
                  <a:pt x="9369780" y="4901984"/>
                </a:lnTo>
                <a:close/>
                <a:moveTo>
                  <a:pt x="2643530" y="4901984"/>
                </a:moveTo>
                <a:lnTo>
                  <a:pt x="2988031" y="4901984"/>
                </a:lnTo>
                <a:lnTo>
                  <a:pt x="2988031" y="5006759"/>
                </a:lnTo>
                <a:lnTo>
                  <a:pt x="2643530" y="5006759"/>
                </a:lnTo>
                <a:close/>
                <a:moveTo>
                  <a:pt x="1729131" y="4901984"/>
                </a:moveTo>
                <a:lnTo>
                  <a:pt x="2073631" y="4901984"/>
                </a:lnTo>
                <a:lnTo>
                  <a:pt x="2073631" y="5006759"/>
                </a:lnTo>
                <a:lnTo>
                  <a:pt x="1729131" y="5006759"/>
                </a:lnTo>
                <a:close/>
                <a:moveTo>
                  <a:pt x="7617942" y="4782959"/>
                </a:moveTo>
                <a:lnTo>
                  <a:pt x="7617942" y="5385625"/>
                </a:lnTo>
                <a:lnTo>
                  <a:pt x="8138464" y="5385625"/>
                </a:lnTo>
                <a:lnTo>
                  <a:pt x="8138464" y="5280850"/>
                </a:lnTo>
                <a:lnTo>
                  <a:pt x="7722716" y="5280850"/>
                </a:lnTo>
                <a:lnTo>
                  <a:pt x="7722716" y="4887734"/>
                </a:lnTo>
                <a:lnTo>
                  <a:pt x="8138464" y="4887734"/>
                </a:lnTo>
                <a:lnTo>
                  <a:pt x="8138464" y="4782959"/>
                </a:lnTo>
                <a:close/>
                <a:moveTo>
                  <a:pt x="4183685" y="4762004"/>
                </a:moveTo>
                <a:cubicBezTo>
                  <a:pt x="4123335" y="4762004"/>
                  <a:pt x="4074439" y="4781842"/>
                  <a:pt x="4037000" y="4821517"/>
                </a:cubicBezTo>
                <a:cubicBezTo>
                  <a:pt x="4004031" y="4856721"/>
                  <a:pt x="3986428" y="4900307"/>
                  <a:pt x="3984194" y="4952276"/>
                </a:cubicBezTo>
                <a:cubicBezTo>
                  <a:pt x="3982517" y="5007038"/>
                  <a:pt x="3998163" y="5053419"/>
                  <a:pt x="4031133" y="5091417"/>
                </a:cubicBezTo>
                <a:cubicBezTo>
                  <a:pt x="4068013" y="5133886"/>
                  <a:pt x="4118864" y="5155120"/>
                  <a:pt x="4183685" y="5155120"/>
                </a:cubicBezTo>
                <a:lnTo>
                  <a:pt x="4352164" y="5155120"/>
                </a:lnTo>
                <a:cubicBezTo>
                  <a:pt x="4416984" y="5155120"/>
                  <a:pt x="4467835" y="5133886"/>
                  <a:pt x="4504716" y="5091417"/>
                </a:cubicBezTo>
                <a:cubicBezTo>
                  <a:pt x="4537685" y="5053419"/>
                  <a:pt x="4553052" y="5007038"/>
                  <a:pt x="4550817" y="4952276"/>
                </a:cubicBezTo>
                <a:cubicBezTo>
                  <a:pt x="4549140" y="4900307"/>
                  <a:pt x="4531538" y="4856721"/>
                  <a:pt x="4498010" y="4821517"/>
                </a:cubicBezTo>
                <a:cubicBezTo>
                  <a:pt x="4461130" y="4781842"/>
                  <a:pt x="4412514" y="4762004"/>
                  <a:pt x="4352164" y="4762004"/>
                </a:cubicBezTo>
                <a:close/>
                <a:moveTo>
                  <a:pt x="9770363" y="4657229"/>
                </a:moveTo>
                <a:lnTo>
                  <a:pt x="9770363" y="4762004"/>
                </a:lnTo>
                <a:lnTo>
                  <a:pt x="10142694" y="4762004"/>
                </a:lnTo>
                <a:cubicBezTo>
                  <a:pt x="10173935" y="4762004"/>
                  <a:pt x="10198201" y="4768431"/>
                  <a:pt x="10215493" y="4781283"/>
                </a:cubicBezTo>
                <a:cubicBezTo>
                  <a:pt x="10232786" y="4794135"/>
                  <a:pt x="10241432" y="4809502"/>
                  <a:pt x="10241432" y="4827384"/>
                </a:cubicBezTo>
                <a:cubicBezTo>
                  <a:pt x="10241432" y="4845266"/>
                  <a:pt x="10233063" y="4860353"/>
                  <a:pt x="10216325" y="4872647"/>
                </a:cubicBezTo>
                <a:cubicBezTo>
                  <a:pt x="10198479" y="4886617"/>
                  <a:pt x="10173935" y="4893602"/>
                  <a:pt x="10142694" y="4893602"/>
                </a:cubicBezTo>
                <a:lnTo>
                  <a:pt x="9823078" y="4893602"/>
                </a:lnTo>
                <a:cubicBezTo>
                  <a:pt x="9808576" y="4893602"/>
                  <a:pt x="9796164" y="4898771"/>
                  <a:pt x="9785844" y="4909109"/>
                </a:cubicBezTo>
                <a:cubicBezTo>
                  <a:pt x="9775523" y="4919446"/>
                  <a:pt x="9770363" y="4931600"/>
                  <a:pt x="9770363" y="4945570"/>
                </a:cubicBezTo>
                <a:lnTo>
                  <a:pt x="9770363" y="5114048"/>
                </a:lnTo>
                <a:lnTo>
                  <a:pt x="9875138" y="5114048"/>
                </a:lnTo>
                <a:lnTo>
                  <a:pt x="9875138" y="4998377"/>
                </a:lnTo>
                <a:lnTo>
                  <a:pt x="10126153" y="4998377"/>
                </a:lnTo>
                <a:cubicBezTo>
                  <a:pt x="10194205" y="4998377"/>
                  <a:pt x="10248028" y="4980495"/>
                  <a:pt x="10287625" y="4944732"/>
                </a:cubicBezTo>
                <a:cubicBezTo>
                  <a:pt x="10323327" y="4912880"/>
                  <a:pt x="10341177" y="4874044"/>
                  <a:pt x="10341177" y="4828222"/>
                </a:cubicBezTo>
                <a:cubicBezTo>
                  <a:pt x="10341177" y="4781842"/>
                  <a:pt x="10323322" y="4742726"/>
                  <a:pt x="10287612" y="4710874"/>
                </a:cubicBezTo>
                <a:cubicBezTo>
                  <a:pt x="10247998" y="4675111"/>
                  <a:pt x="10194152" y="4657229"/>
                  <a:pt x="10126074" y="4657229"/>
                </a:cubicBezTo>
                <a:close/>
                <a:moveTo>
                  <a:pt x="8876080" y="4657229"/>
                </a:moveTo>
                <a:lnTo>
                  <a:pt x="8876080" y="5259895"/>
                </a:lnTo>
                <a:lnTo>
                  <a:pt x="9396602" y="5259895"/>
                </a:lnTo>
                <a:lnTo>
                  <a:pt x="9396602" y="5155120"/>
                </a:lnTo>
                <a:lnTo>
                  <a:pt x="8980855" y="5155120"/>
                </a:lnTo>
                <a:lnTo>
                  <a:pt x="8980855" y="4762004"/>
                </a:lnTo>
                <a:lnTo>
                  <a:pt x="9396602" y="4762004"/>
                </a:lnTo>
                <a:lnTo>
                  <a:pt x="9396602" y="4657229"/>
                </a:lnTo>
                <a:close/>
                <a:moveTo>
                  <a:pt x="8220074" y="4657229"/>
                </a:moveTo>
                <a:lnTo>
                  <a:pt x="8220074" y="4762004"/>
                </a:lnTo>
                <a:lnTo>
                  <a:pt x="8458123" y="4762004"/>
                </a:lnTo>
                <a:lnTo>
                  <a:pt x="8458123" y="5259895"/>
                </a:lnTo>
                <a:lnTo>
                  <a:pt x="8562898" y="5259895"/>
                </a:lnTo>
                <a:lnTo>
                  <a:pt x="8562898" y="4762004"/>
                </a:lnTo>
                <a:lnTo>
                  <a:pt x="8800109" y="4762004"/>
                </a:lnTo>
                <a:lnTo>
                  <a:pt x="8800109" y="4657229"/>
                </a:lnTo>
                <a:close/>
                <a:moveTo>
                  <a:pt x="6926961" y="4657229"/>
                </a:moveTo>
                <a:cubicBezTo>
                  <a:pt x="6946518" y="4657229"/>
                  <a:pt x="6966356" y="4667567"/>
                  <a:pt x="6986473" y="4688243"/>
                </a:cubicBezTo>
                <a:lnTo>
                  <a:pt x="7046761" y="4748660"/>
                </a:lnTo>
                <a:lnTo>
                  <a:pt x="7046761" y="4901922"/>
                </a:lnTo>
                <a:lnTo>
                  <a:pt x="6986473" y="4841319"/>
                </a:lnTo>
                <a:lnTo>
                  <a:pt x="6986473" y="5259895"/>
                </a:lnTo>
                <a:lnTo>
                  <a:pt x="6881698" y="5259895"/>
                </a:lnTo>
                <a:lnTo>
                  <a:pt x="6881698" y="4710036"/>
                </a:lnTo>
                <a:cubicBezTo>
                  <a:pt x="6881698" y="4693831"/>
                  <a:pt x="6885889" y="4680978"/>
                  <a:pt x="6894271" y="4671479"/>
                </a:cubicBezTo>
                <a:cubicBezTo>
                  <a:pt x="6902653" y="4661979"/>
                  <a:pt x="6913549" y="4657229"/>
                  <a:pt x="6926961" y="4657229"/>
                </a:cubicBezTo>
                <a:close/>
                <a:moveTo>
                  <a:pt x="5448833" y="4657229"/>
                </a:moveTo>
                <a:lnTo>
                  <a:pt x="5553608" y="4657229"/>
                </a:lnTo>
                <a:lnTo>
                  <a:pt x="5553608" y="5155120"/>
                </a:lnTo>
                <a:lnTo>
                  <a:pt x="5968517" y="5155120"/>
                </a:lnTo>
                <a:lnTo>
                  <a:pt x="5968517" y="5259895"/>
                </a:lnTo>
                <a:lnTo>
                  <a:pt x="5448833" y="5259895"/>
                </a:lnTo>
                <a:close/>
                <a:moveTo>
                  <a:pt x="4731335" y="4657229"/>
                </a:moveTo>
                <a:lnTo>
                  <a:pt x="5163845" y="4657229"/>
                </a:lnTo>
                <a:cubicBezTo>
                  <a:pt x="5239283" y="4657229"/>
                  <a:pt x="5299354" y="4679861"/>
                  <a:pt x="5344058" y="4725124"/>
                </a:cubicBezTo>
                <a:cubicBezTo>
                  <a:pt x="5384292" y="4765916"/>
                  <a:pt x="5404408" y="4815649"/>
                  <a:pt x="5404408" y="4874323"/>
                </a:cubicBezTo>
                <a:cubicBezTo>
                  <a:pt x="5404408" y="4932997"/>
                  <a:pt x="5384292" y="4982730"/>
                  <a:pt x="5344058" y="5023523"/>
                </a:cubicBezTo>
                <a:cubicBezTo>
                  <a:pt x="5299354" y="5068227"/>
                  <a:pt x="5239004" y="5090579"/>
                  <a:pt x="5163007" y="5090579"/>
                </a:cubicBezTo>
                <a:lnTo>
                  <a:pt x="4898136" y="5090579"/>
                </a:lnTo>
                <a:lnTo>
                  <a:pt x="4898136" y="4985804"/>
                </a:lnTo>
                <a:lnTo>
                  <a:pt x="5179771" y="4985804"/>
                </a:lnTo>
                <a:cubicBezTo>
                  <a:pt x="5218328" y="4985804"/>
                  <a:pt x="5249063" y="4974069"/>
                  <a:pt x="5271973" y="4950599"/>
                </a:cubicBezTo>
                <a:cubicBezTo>
                  <a:pt x="5292649" y="4929365"/>
                  <a:pt x="5302987" y="4903660"/>
                  <a:pt x="5302987" y="4873485"/>
                </a:cubicBezTo>
                <a:cubicBezTo>
                  <a:pt x="5302987" y="4843310"/>
                  <a:pt x="5292649" y="4817605"/>
                  <a:pt x="5271973" y="4796370"/>
                </a:cubicBezTo>
                <a:cubicBezTo>
                  <a:pt x="5249621" y="4773460"/>
                  <a:pt x="5218887" y="4762004"/>
                  <a:pt x="5179771" y="4762004"/>
                </a:cubicBezTo>
                <a:lnTo>
                  <a:pt x="4836109" y="4762004"/>
                </a:lnTo>
                <a:lnTo>
                  <a:pt x="4836109" y="5259895"/>
                </a:lnTo>
                <a:lnTo>
                  <a:pt x="4731335" y="5259895"/>
                </a:lnTo>
                <a:close/>
                <a:moveTo>
                  <a:pt x="4183685" y="4657229"/>
                </a:moveTo>
                <a:lnTo>
                  <a:pt x="4352164" y="4657229"/>
                </a:lnTo>
                <a:cubicBezTo>
                  <a:pt x="4449395" y="4657229"/>
                  <a:pt x="4525671" y="4687963"/>
                  <a:pt x="4580992" y="4749431"/>
                </a:cubicBezTo>
                <a:cubicBezTo>
                  <a:pt x="4630725" y="4803635"/>
                  <a:pt x="4655592" y="4871250"/>
                  <a:pt x="4655592" y="4952276"/>
                </a:cubicBezTo>
                <a:cubicBezTo>
                  <a:pt x="4655592" y="5034419"/>
                  <a:pt x="4629887" y="5104828"/>
                  <a:pt x="4578477" y="5163502"/>
                </a:cubicBezTo>
                <a:cubicBezTo>
                  <a:pt x="4521480" y="5227764"/>
                  <a:pt x="4446042" y="5259895"/>
                  <a:pt x="4352164" y="5259895"/>
                </a:cubicBezTo>
                <a:lnTo>
                  <a:pt x="4183685" y="5259895"/>
                </a:lnTo>
                <a:cubicBezTo>
                  <a:pt x="4089807" y="5259895"/>
                  <a:pt x="4014369" y="5227764"/>
                  <a:pt x="3957371" y="5163502"/>
                </a:cubicBezTo>
                <a:cubicBezTo>
                  <a:pt x="3905962" y="5104828"/>
                  <a:pt x="3880256" y="5034419"/>
                  <a:pt x="3880256" y="4952276"/>
                </a:cubicBezTo>
                <a:cubicBezTo>
                  <a:pt x="3880256" y="4871250"/>
                  <a:pt x="3904844" y="4803635"/>
                  <a:pt x="3954019" y="4749431"/>
                </a:cubicBezTo>
                <a:cubicBezTo>
                  <a:pt x="4009898" y="4687963"/>
                  <a:pt x="4086454" y="4657229"/>
                  <a:pt x="4183685" y="4657229"/>
                </a:cubicBezTo>
                <a:close/>
                <a:moveTo>
                  <a:pt x="3684041" y="4657229"/>
                </a:moveTo>
                <a:lnTo>
                  <a:pt x="3820668" y="4657229"/>
                </a:lnTo>
                <a:lnTo>
                  <a:pt x="3571722" y="4964849"/>
                </a:lnTo>
                <a:lnTo>
                  <a:pt x="3808095" y="5259895"/>
                </a:lnTo>
                <a:lnTo>
                  <a:pt x="3675660" y="5259895"/>
                </a:lnTo>
                <a:lnTo>
                  <a:pt x="3495446" y="5034419"/>
                </a:lnTo>
                <a:cubicBezTo>
                  <a:pt x="3473653" y="5007597"/>
                  <a:pt x="3462756" y="4983848"/>
                  <a:pt x="3462756" y="4963172"/>
                </a:cubicBezTo>
                <a:cubicBezTo>
                  <a:pt x="3462756" y="4942497"/>
                  <a:pt x="3473653" y="4918748"/>
                  <a:pt x="3495446" y="4891925"/>
                </a:cubicBezTo>
                <a:close/>
                <a:moveTo>
                  <a:pt x="3091434" y="4657229"/>
                </a:moveTo>
                <a:lnTo>
                  <a:pt x="3227302" y="4657229"/>
                </a:lnTo>
                <a:lnTo>
                  <a:pt x="3416355" y="4892174"/>
                </a:lnTo>
                <a:cubicBezTo>
                  <a:pt x="3438348" y="4918953"/>
                  <a:pt x="3449345" y="4942667"/>
                  <a:pt x="3449345" y="4963316"/>
                </a:cubicBezTo>
                <a:cubicBezTo>
                  <a:pt x="3449345" y="4983966"/>
                  <a:pt x="3438466" y="5007680"/>
                  <a:pt x="3416708" y="5034458"/>
                </a:cubicBezTo>
                <a:lnTo>
                  <a:pt x="3236103" y="5259895"/>
                </a:lnTo>
                <a:lnTo>
                  <a:pt x="3104008" y="5259895"/>
                </a:lnTo>
                <a:lnTo>
                  <a:pt x="3340367" y="4964836"/>
                </a:lnTo>
                <a:close/>
                <a:moveTo>
                  <a:pt x="2494331" y="4657229"/>
                </a:moveTo>
                <a:lnTo>
                  <a:pt x="3014853" y="4657229"/>
                </a:lnTo>
                <a:lnTo>
                  <a:pt x="3014853" y="4762004"/>
                </a:lnTo>
                <a:lnTo>
                  <a:pt x="2599106" y="4762004"/>
                </a:lnTo>
                <a:lnTo>
                  <a:pt x="2599106" y="5155120"/>
                </a:lnTo>
                <a:lnTo>
                  <a:pt x="3014853" y="5155120"/>
                </a:lnTo>
                <a:lnTo>
                  <a:pt x="3014853" y="5259895"/>
                </a:lnTo>
                <a:lnTo>
                  <a:pt x="2494331" y="5259895"/>
                </a:lnTo>
                <a:close/>
                <a:moveTo>
                  <a:pt x="1579931" y="4657229"/>
                </a:moveTo>
                <a:lnTo>
                  <a:pt x="2100454" y="4657229"/>
                </a:lnTo>
                <a:lnTo>
                  <a:pt x="2100454" y="4762004"/>
                </a:lnTo>
                <a:lnTo>
                  <a:pt x="1684706" y="4762004"/>
                </a:lnTo>
                <a:lnTo>
                  <a:pt x="1684706" y="5155120"/>
                </a:lnTo>
                <a:lnTo>
                  <a:pt x="2100454" y="5155120"/>
                </a:lnTo>
                <a:lnTo>
                  <a:pt x="2100454" y="5259895"/>
                </a:lnTo>
                <a:lnTo>
                  <a:pt x="1579931" y="5259895"/>
                </a:lnTo>
                <a:close/>
                <a:moveTo>
                  <a:pt x="888111" y="4657229"/>
                </a:moveTo>
                <a:cubicBezTo>
                  <a:pt x="907669" y="4657229"/>
                  <a:pt x="927507" y="4667567"/>
                  <a:pt x="947624" y="4688243"/>
                </a:cubicBezTo>
                <a:lnTo>
                  <a:pt x="1334034" y="5075478"/>
                </a:lnTo>
                <a:lnTo>
                  <a:pt x="1334034" y="4657229"/>
                </a:lnTo>
                <a:lnTo>
                  <a:pt x="1438809" y="4657229"/>
                </a:lnTo>
                <a:lnTo>
                  <a:pt x="1438809" y="5207927"/>
                </a:lnTo>
                <a:cubicBezTo>
                  <a:pt x="1438809" y="5246484"/>
                  <a:pt x="1425677" y="5265762"/>
                  <a:pt x="1399414" y="5265762"/>
                </a:cubicBezTo>
                <a:cubicBezTo>
                  <a:pt x="1379847" y="5265762"/>
                  <a:pt x="1358049" y="5253753"/>
                  <a:pt x="1334021" y="5229733"/>
                </a:cubicBezTo>
                <a:lnTo>
                  <a:pt x="947624" y="4841319"/>
                </a:lnTo>
                <a:lnTo>
                  <a:pt x="947624" y="5259895"/>
                </a:lnTo>
                <a:lnTo>
                  <a:pt x="842849" y="5259895"/>
                </a:lnTo>
                <a:lnTo>
                  <a:pt x="842849" y="4710036"/>
                </a:lnTo>
                <a:cubicBezTo>
                  <a:pt x="842849" y="4693831"/>
                  <a:pt x="847039" y="4680978"/>
                  <a:pt x="855422" y="4671479"/>
                </a:cubicBezTo>
                <a:cubicBezTo>
                  <a:pt x="863804" y="4661979"/>
                  <a:pt x="874700" y="4657229"/>
                  <a:pt x="888111" y="4657229"/>
                </a:cubicBezTo>
                <a:close/>
                <a:moveTo>
                  <a:pt x="47778" y="4657229"/>
                </a:moveTo>
                <a:lnTo>
                  <a:pt x="152553" y="4657229"/>
                </a:lnTo>
                <a:lnTo>
                  <a:pt x="152553" y="4988318"/>
                </a:lnTo>
                <a:cubicBezTo>
                  <a:pt x="152553" y="5052022"/>
                  <a:pt x="172111" y="5097005"/>
                  <a:pt x="211227" y="5123268"/>
                </a:cubicBezTo>
                <a:cubicBezTo>
                  <a:pt x="243637" y="5144503"/>
                  <a:pt x="294209" y="5155120"/>
                  <a:pt x="362941" y="5155120"/>
                </a:cubicBezTo>
                <a:lnTo>
                  <a:pt x="398984" y="5155120"/>
                </a:lnTo>
                <a:cubicBezTo>
                  <a:pt x="467716" y="5155120"/>
                  <a:pt x="518288" y="5144503"/>
                  <a:pt x="550698" y="5123268"/>
                </a:cubicBezTo>
                <a:cubicBezTo>
                  <a:pt x="589814" y="5097005"/>
                  <a:pt x="609372" y="5052022"/>
                  <a:pt x="609372" y="4988318"/>
                </a:cubicBezTo>
                <a:lnTo>
                  <a:pt x="609372" y="4657229"/>
                </a:lnTo>
                <a:lnTo>
                  <a:pt x="714147" y="4657229"/>
                </a:lnTo>
                <a:lnTo>
                  <a:pt x="714147" y="4988318"/>
                </a:lnTo>
                <a:cubicBezTo>
                  <a:pt x="714147" y="5085550"/>
                  <a:pt x="685369" y="5156238"/>
                  <a:pt x="627812" y="5200383"/>
                </a:cubicBezTo>
                <a:cubicBezTo>
                  <a:pt x="576961" y="5240058"/>
                  <a:pt x="500685" y="5259895"/>
                  <a:pt x="398984" y="5259895"/>
                </a:cubicBezTo>
                <a:lnTo>
                  <a:pt x="362941" y="5259895"/>
                </a:lnTo>
                <a:cubicBezTo>
                  <a:pt x="261239" y="5259895"/>
                  <a:pt x="184684" y="5240058"/>
                  <a:pt x="133274" y="5200383"/>
                </a:cubicBezTo>
                <a:cubicBezTo>
                  <a:pt x="76277" y="5156238"/>
                  <a:pt x="47778" y="5085550"/>
                  <a:pt x="47778" y="4988318"/>
                </a:cubicBezTo>
                <a:close/>
                <a:moveTo>
                  <a:pt x="6416789" y="4655553"/>
                </a:moveTo>
                <a:cubicBezTo>
                  <a:pt x="6429091" y="4654435"/>
                  <a:pt x="6442786" y="4658626"/>
                  <a:pt x="6457874" y="4668126"/>
                </a:cubicBezTo>
                <a:cubicBezTo>
                  <a:pt x="6475196" y="4679302"/>
                  <a:pt x="6489725" y="4694669"/>
                  <a:pt x="6501460" y="4714227"/>
                </a:cubicBezTo>
                <a:lnTo>
                  <a:pt x="6821653" y="5259057"/>
                </a:lnTo>
                <a:lnTo>
                  <a:pt x="6686519" y="5259057"/>
                </a:lnTo>
                <a:lnTo>
                  <a:pt x="6584599" y="5090579"/>
                </a:lnTo>
                <a:lnTo>
                  <a:pt x="6298616" y="5090579"/>
                </a:lnTo>
                <a:lnTo>
                  <a:pt x="6362450" y="4985804"/>
                </a:lnTo>
                <a:lnTo>
                  <a:pt x="6522035" y="4985804"/>
                </a:lnTo>
                <a:lnTo>
                  <a:pt x="6417142" y="4812257"/>
                </a:lnTo>
                <a:lnTo>
                  <a:pt x="6145160" y="5259057"/>
                </a:lnTo>
                <a:lnTo>
                  <a:pt x="6010275" y="5259057"/>
                </a:lnTo>
                <a:lnTo>
                  <a:pt x="6337160" y="4714214"/>
                </a:lnTo>
                <a:cubicBezTo>
                  <a:pt x="6347777" y="4696891"/>
                  <a:pt x="6361467" y="4682646"/>
                  <a:pt x="6378231" y="4671479"/>
                </a:cubicBezTo>
                <a:cubicBezTo>
                  <a:pt x="6392761" y="4661420"/>
                  <a:pt x="6405613" y="4656112"/>
                  <a:pt x="6416789" y="4655553"/>
                </a:cubicBezTo>
                <a:close/>
                <a:moveTo>
                  <a:pt x="7774686" y="4638789"/>
                </a:moveTo>
                <a:lnTo>
                  <a:pt x="7758759" y="4686566"/>
                </a:lnTo>
                <a:lnTo>
                  <a:pt x="7980882" y="4759490"/>
                </a:lnTo>
                <a:lnTo>
                  <a:pt x="7996808" y="4711712"/>
                </a:lnTo>
                <a:close/>
                <a:moveTo>
                  <a:pt x="7396505" y="3892334"/>
                </a:moveTo>
                <a:lnTo>
                  <a:pt x="7396505" y="3997109"/>
                </a:lnTo>
                <a:lnTo>
                  <a:pt x="7741005" y="3997109"/>
                </a:lnTo>
                <a:lnTo>
                  <a:pt x="7741005" y="3892334"/>
                </a:lnTo>
                <a:close/>
                <a:moveTo>
                  <a:pt x="6491630" y="3892334"/>
                </a:moveTo>
                <a:lnTo>
                  <a:pt x="6836130" y="3892334"/>
                </a:lnTo>
                <a:lnTo>
                  <a:pt x="6836130" y="3997109"/>
                </a:lnTo>
                <a:lnTo>
                  <a:pt x="6491630" y="3997109"/>
                </a:lnTo>
                <a:close/>
                <a:moveTo>
                  <a:pt x="1984173" y="3751516"/>
                </a:moveTo>
                <a:lnTo>
                  <a:pt x="1984173" y="4144632"/>
                </a:lnTo>
                <a:lnTo>
                  <a:pt x="2327835" y="4144632"/>
                </a:lnTo>
                <a:cubicBezTo>
                  <a:pt x="2366392" y="4144632"/>
                  <a:pt x="2397125" y="4137368"/>
                  <a:pt x="2420037" y="4122839"/>
                </a:cubicBezTo>
                <a:cubicBezTo>
                  <a:pt x="2440154" y="4109986"/>
                  <a:pt x="2450212" y="4094061"/>
                  <a:pt x="2450212" y="4075061"/>
                </a:cubicBezTo>
                <a:cubicBezTo>
                  <a:pt x="2450212" y="4056062"/>
                  <a:pt x="2439874" y="4040136"/>
                  <a:pt x="2419198" y="4027284"/>
                </a:cubicBezTo>
                <a:cubicBezTo>
                  <a:pt x="2396846" y="4012196"/>
                  <a:pt x="2366392" y="4004652"/>
                  <a:pt x="2327835" y="4004652"/>
                </a:cubicBezTo>
                <a:lnTo>
                  <a:pt x="2045361" y="4004652"/>
                </a:lnTo>
                <a:lnTo>
                  <a:pt x="2045361" y="3899877"/>
                </a:lnTo>
                <a:lnTo>
                  <a:pt x="2327835" y="3899877"/>
                </a:lnTo>
                <a:cubicBezTo>
                  <a:pt x="2366392" y="3899877"/>
                  <a:pt x="2396846" y="3892054"/>
                  <a:pt x="2419198" y="3876408"/>
                </a:cubicBezTo>
                <a:cubicBezTo>
                  <a:pt x="2439874" y="3862438"/>
                  <a:pt x="2450212" y="3845395"/>
                  <a:pt x="2450212" y="3825278"/>
                </a:cubicBezTo>
                <a:cubicBezTo>
                  <a:pt x="2450212" y="3805161"/>
                  <a:pt x="2440154" y="3788118"/>
                  <a:pt x="2420037" y="3774147"/>
                </a:cubicBezTo>
                <a:cubicBezTo>
                  <a:pt x="2397125" y="3759060"/>
                  <a:pt x="2366392" y="3751516"/>
                  <a:pt x="2327835" y="3751516"/>
                </a:cubicBezTo>
                <a:close/>
                <a:moveTo>
                  <a:pt x="7848600" y="3647579"/>
                </a:moveTo>
                <a:lnTo>
                  <a:pt x="7848600" y="3752354"/>
                </a:lnTo>
                <a:lnTo>
                  <a:pt x="8086648" y="3752354"/>
                </a:lnTo>
                <a:lnTo>
                  <a:pt x="8086648" y="4250245"/>
                </a:lnTo>
                <a:lnTo>
                  <a:pt x="8191424" y="4250245"/>
                </a:lnTo>
                <a:lnTo>
                  <a:pt x="8191424" y="3752354"/>
                </a:lnTo>
                <a:lnTo>
                  <a:pt x="8428635" y="3752354"/>
                </a:lnTo>
                <a:lnTo>
                  <a:pt x="8428635" y="3647579"/>
                </a:lnTo>
                <a:close/>
                <a:moveTo>
                  <a:pt x="7247305" y="3647579"/>
                </a:moveTo>
                <a:lnTo>
                  <a:pt x="7247305" y="4250245"/>
                </a:lnTo>
                <a:lnTo>
                  <a:pt x="7767827" y="4250245"/>
                </a:lnTo>
                <a:lnTo>
                  <a:pt x="7767827" y="4145470"/>
                </a:lnTo>
                <a:lnTo>
                  <a:pt x="7352080" y="4145470"/>
                </a:lnTo>
                <a:lnTo>
                  <a:pt x="7352080" y="3752354"/>
                </a:lnTo>
                <a:lnTo>
                  <a:pt x="7767827" y="3752354"/>
                </a:lnTo>
                <a:lnTo>
                  <a:pt x="7767827" y="3647579"/>
                </a:lnTo>
                <a:close/>
                <a:moveTo>
                  <a:pt x="6342431" y="3647579"/>
                </a:moveTo>
                <a:lnTo>
                  <a:pt x="6862953" y="3647579"/>
                </a:lnTo>
                <a:lnTo>
                  <a:pt x="6862953" y="3752354"/>
                </a:lnTo>
                <a:lnTo>
                  <a:pt x="6447206" y="3752354"/>
                </a:lnTo>
                <a:lnTo>
                  <a:pt x="6447206" y="4145470"/>
                </a:lnTo>
                <a:lnTo>
                  <a:pt x="6862953" y="4145470"/>
                </a:lnTo>
                <a:lnTo>
                  <a:pt x="6862953" y="4250245"/>
                </a:lnTo>
                <a:lnTo>
                  <a:pt x="6342431" y="4250245"/>
                </a:lnTo>
                <a:close/>
                <a:moveTo>
                  <a:pt x="5899023" y="3647579"/>
                </a:moveTo>
                <a:lnTo>
                  <a:pt x="6238493" y="3647579"/>
                </a:lnTo>
                <a:lnTo>
                  <a:pt x="6238493" y="3752354"/>
                </a:lnTo>
                <a:lnTo>
                  <a:pt x="5899023" y="3752354"/>
                </a:lnTo>
                <a:cubicBezTo>
                  <a:pt x="5838672" y="3752354"/>
                  <a:pt x="5789777" y="3772192"/>
                  <a:pt x="5752338" y="3811867"/>
                </a:cubicBezTo>
                <a:cubicBezTo>
                  <a:pt x="5719369" y="3847071"/>
                  <a:pt x="5701766" y="3890657"/>
                  <a:pt x="5699531" y="3942626"/>
                </a:cubicBezTo>
                <a:cubicBezTo>
                  <a:pt x="5697854" y="3997388"/>
                  <a:pt x="5713501" y="4043769"/>
                  <a:pt x="5746470" y="4081767"/>
                </a:cubicBezTo>
                <a:cubicBezTo>
                  <a:pt x="5783351" y="4124236"/>
                  <a:pt x="5834202" y="4145470"/>
                  <a:pt x="5899023" y="4145470"/>
                </a:cubicBezTo>
                <a:lnTo>
                  <a:pt x="6238493" y="4145470"/>
                </a:lnTo>
                <a:lnTo>
                  <a:pt x="6238493" y="4250245"/>
                </a:lnTo>
                <a:lnTo>
                  <a:pt x="5899023" y="4250245"/>
                </a:lnTo>
                <a:cubicBezTo>
                  <a:pt x="5805144" y="4250245"/>
                  <a:pt x="5729706" y="4218114"/>
                  <a:pt x="5672709" y="4153852"/>
                </a:cubicBezTo>
                <a:cubicBezTo>
                  <a:pt x="5621299" y="4095178"/>
                  <a:pt x="5595594" y="4024769"/>
                  <a:pt x="5595594" y="3942626"/>
                </a:cubicBezTo>
                <a:cubicBezTo>
                  <a:pt x="5595594" y="3861600"/>
                  <a:pt x="5620182" y="3793985"/>
                  <a:pt x="5669357" y="3739781"/>
                </a:cubicBezTo>
                <a:cubicBezTo>
                  <a:pt x="5725236" y="3678313"/>
                  <a:pt x="5801792" y="3647579"/>
                  <a:pt x="5899023" y="3647579"/>
                </a:cubicBezTo>
                <a:close/>
                <a:moveTo>
                  <a:pt x="4917186" y="3647579"/>
                </a:moveTo>
                <a:cubicBezTo>
                  <a:pt x="4936744" y="3647579"/>
                  <a:pt x="4956582" y="3657917"/>
                  <a:pt x="4976698" y="3678593"/>
                </a:cubicBezTo>
                <a:lnTo>
                  <a:pt x="5363109" y="4065828"/>
                </a:lnTo>
                <a:lnTo>
                  <a:pt x="5363109" y="3647579"/>
                </a:lnTo>
                <a:lnTo>
                  <a:pt x="5467884" y="3647579"/>
                </a:lnTo>
                <a:lnTo>
                  <a:pt x="5467884" y="4198277"/>
                </a:lnTo>
                <a:cubicBezTo>
                  <a:pt x="5467884" y="4236834"/>
                  <a:pt x="5454751" y="4256112"/>
                  <a:pt x="5428488" y="4256112"/>
                </a:cubicBezTo>
                <a:cubicBezTo>
                  <a:pt x="5408921" y="4256112"/>
                  <a:pt x="5387123" y="4244103"/>
                  <a:pt x="5363095" y="4220083"/>
                </a:cubicBezTo>
                <a:lnTo>
                  <a:pt x="4976698" y="3831669"/>
                </a:lnTo>
                <a:lnTo>
                  <a:pt x="4976698" y="4250245"/>
                </a:lnTo>
                <a:lnTo>
                  <a:pt x="4871923" y="4250245"/>
                </a:lnTo>
                <a:lnTo>
                  <a:pt x="4871923" y="3700386"/>
                </a:lnTo>
                <a:cubicBezTo>
                  <a:pt x="4871923" y="3684181"/>
                  <a:pt x="4876114" y="3671328"/>
                  <a:pt x="4884496" y="3661829"/>
                </a:cubicBezTo>
                <a:cubicBezTo>
                  <a:pt x="4892878" y="3652329"/>
                  <a:pt x="4903775" y="3647579"/>
                  <a:pt x="4917186" y="3647579"/>
                </a:cubicBezTo>
                <a:close/>
                <a:moveTo>
                  <a:pt x="3439059" y="3647579"/>
                </a:moveTo>
                <a:lnTo>
                  <a:pt x="3543833" y="3647579"/>
                </a:lnTo>
                <a:lnTo>
                  <a:pt x="3543833" y="4145470"/>
                </a:lnTo>
                <a:lnTo>
                  <a:pt x="3958742" y="4145470"/>
                </a:lnTo>
                <a:lnTo>
                  <a:pt x="3958742" y="4250245"/>
                </a:lnTo>
                <a:lnTo>
                  <a:pt x="3439059" y="4250245"/>
                </a:lnTo>
                <a:close/>
                <a:moveTo>
                  <a:pt x="2676678" y="3647579"/>
                </a:moveTo>
                <a:lnTo>
                  <a:pt x="2781453" y="3647579"/>
                </a:lnTo>
                <a:lnTo>
                  <a:pt x="2781453" y="3978668"/>
                </a:lnTo>
                <a:cubicBezTo>
                  <a:pt x="2781453" y="4042372"/>
                  <a:pt x="2801011" y="4087355"/>
                  <a:pt x="2840127" y="4113618"/>
                </a:cubicBezTo>
                <a:cubicBezTo>
                  <a:pt x="2872538" y="4134853"/>
                  <a:pt x="2923109" y="4145470"/>
                  <a:pt x="2991841" y="4145470"/>
                </a:cubicBezTo>
                <a:lnTo>
                  <a:pt x="3027884" y="4145470"/>
                </a:lnTo>
                <a:cubicBezTo>
                  <a:pt x="3096616" y="4145470"/>
                  <a:pt x="3147187" y="4134853"/>
                  <a:pt x="3179597" y="4113618"/>
                </a:cubicBezTo>
                <a:cubicBezTo>
                  <a:pt x="3218714" y="4087355"/>
                  <a:pt x="3238272" y="4042372"/>
                  <a:pt x="3238272" y="3978668"/>
                </a:cubicBezTo>
                <a:lnTo>
                  <a:pt x="3238272" y="3647579"/>
                </a:lnTo>
                <a:lnTo>
                  <a:pt x="3343047" y="3647579"/>
                </a:lnTo>
                <a:lnTo>
                  <a:pt x="3343047" y="3978668"/>
                </a:lnTo>
                <a:cubicBezTo>
                  <a:pt x="3343047" y="4075900"/>
                  <a:pt x="3314269" y="4146588"/>
                  <a:pt x="3256713" y="4190733"/>
                </a:cubicBezTo>
                <a:cubicBezTo>
                  <a:pt x="3205862" y="4230408"/>
                  <a:pt x="3129586" y="4250245"/>
                  <a:pt x="3027884" y="4250245"/>
                </a:cubicBezTo>
                <a:lnTo>
                  <a:pt x="2991841" y="4250245"/>
                </a:lnTo>
                <a:cubicBezTo>
                  <a:pt x="2890140" y="4250245"/>
                  <a:pt x="2813584" y="4230408"/>
                  <a:pt x="2762175" y="4190733"/>
                </a:cubicBezTo>
                <a:cubicBezTo>
                  <a:pt x="2705177" y="4146588"/>
                  <a:pt x="2676678" y="4075900"/>
                  <a:pt x="2676678" y="3978668"/>
                </a:cubicBezTo>
                <a:close/>
                <a:moveTo>
                  <a:pt x="1879397" y="3646741"/>
                </a:moveTo>
                <a:lnTo>
                  <a:pt x="2311070" y="3646741"/>
                </a:lnTo>
                <a:cubicBezTo>
                  <a:pt x="2387067" y="3646741"/>
                  <a:pt x="2447138" y="3665461"/>
                  <a:pt x="2491283" y="3702901"/>
                </a:cubicBezTo>
                <a:cubicBezTo>
                  <a:pt x="2531517" y="3736429"/>
                  <a:pt x="2551634" y="3777500"/>
                  <a:pt x="2551634" y="3826116"/>
                </a:cubicBezTo>
                <a:cubicBezTo>
                  <a:pt x="2551634" y="3875849"/>
                  <a:pt x="2530400" y="3917759"/>
                  <a:pt x="2487931" y="3951846"/>
                </a:cubicBezTo>
                <a:cubicBezTo>
                  <a:pt x="2530400" y="3984815"/>
                  <a:pt x="2551634" y="4025887"/>
                  <a:pt x="2551634" y="4075061"/>
                </a:cubicBezTo>
                <a:cubicBezTo>
                  <a:pt x="2551634" y="4122001"/>
                  <a:pt x="2531517" y="4161955"/>
                  <a:pt x="2491283" y="4194924"/>
                </a:cubicBezTo>
                <a:cubicBezTo>
                  <a:pt x="2447138" y="4231246"/>
                  <a:pt x="2387067" y="4249407"/>
                  <a:pt x="2311070" y="4249407"/>
                </a:cubicBezTo>
                <a:lnTo>
                  <a:pt x="1879397" y="4249407"/>
                </a:lnTo>
                <a:close/>
                <a:moveTo>
                  <a:pt x="4407014" y="3645903"/>
                </a:moveTo>
                <a:cubicBezTo>
                  <a:pt x="4419316" y="3644785"/>
                  <a:pt x="4433011" y="3648976"/>
                  <a:pt x="4448099" y="3658476"/>
                </a:cubicBezTo>
                <a:cubicBezTo>
                  <a:pt x="4465422" y="3669652"/>
                  <a:pt x="4479951" y="3685019"/>
                  <a:pt x="4491685" y="3704577"/>
                </a:cubicBezTo>
                <a:lnTo>
                  <a:pt x="4811878" y="4249407"/>
                </a:lnTo>
                <a:lnTo>
                  <a:pt x="4676744" y="4249407"/>
                </a:lnTo>
                <a:lnTo>
                  <a:pt x="4574824" y="4080929"/>
                </a:lnTo>
                <a:lnTo>
                  <a:pt x="4288841" y="4080929"/>
                </a:lnTo>
                <a:lnTo>
                  <a:pt x="4352675" y="3976154"/>
                </a:lnTo>
                <a:lnTo>
                  <a:pt x="4512260" y="3976154"/>
                </a:lnTo>
                <a:lnTo>
                  <a:pt x="4407367" y="3802607"/>
                </a:lnTo>
                <a:lnTo>
                  <a:pt x="4135385" y="4249407"/>
                </a:lnTo>
                <a:lnTo>
                  <a:pt x="4000500" y="4249407"/>
                </a:lnTo>
                <a:lnTo>
                  <a:pt x="4327385" y="3704564"/>
                </a:lnTo>
                <a:cubicBezTo>
                  <a:pt x="4338002" y="3687241"/>
                  <a:pt x="4351693" y="3672996"/>
                  <a:pt x="4368457" y="3661829"/>
                </a:cubicBezTo>
                <a:cubicBezTo>
                  <a:pt x="4382985" y="3651770"/>
                  <a:pt x="4395838" y="3646462"/>
                  <a:pt x="4407014" y="3645903"/>
                </a:cubicBezTo>
                <a:close/>
                <a:moveTo>
                  <a:pt x="406514" y="3645903"/>
                </a:moveTo>
                <a:cubicBezTo>
                  <a:pt x="418817" y="3644785"/>
                  <a:pt x="432512" y="3648976"/>
                  <a:pt x="447599" y="3658476"/>
                </a:cubicBezTo>
                <a:cubicBezTo>
                  <a:pt x="464922" y="3669652"/>
                  <a:pt x="479451" y="3685019"/>
                  <a:pt x="491186" y="3704577"/>
                </a:cubicBezTo>
                <a:lnTo>
                  <a:pt x="811378" y="4249407"/>
                </a:lnTo>
                <a:lnTo>
                  <a:pt x="676244" y="4249407"/>
                </a:lnTo>
                <a:lnTo>
                  <a:pt x="574325" y="4080929"/>
                </a:lnTo>
                <a:lnTo>
                  <a:pt x="288341" y="4080929"/>
                </a:lnTo>
                <a:lnTo>
                  <a:pt x="352175" y="3976154"/>
                </a:lnTo>
                <a:lnTo>
                  <a:pt x="511761" y="3976154"/>
                </a:lnTo>
                <a:lnTo>
                  <a:pt x="406868" y="3802607"/>
                </a:lnTo>
                <a:lnTo>
                  <a:pt x="134885" y="4249407"/>
                </a:lnTo>
                <a:lnTo>
                  <a:pt x="0" y="4249407"/>
                </a:lnTo>
                <a:lnTo>
                  <a:pt x="326885" y="3704564"/>
                </a:lnTo>
                <a:cubicBezTo>
                  <a:pt x="337503" y="3687241"/>
                  <a:pt x="351193" y="3672996"/>
                  <a:pt x="367957" y="3661829"/>
                </a:cubicBezTo>
                <a:cubicBezTo>
                  <a:pt x="382486" y="3651770"/>
                  <a:pt x="395338" y="3646462"/>
                  <a:pt x="406514" y="3645903"/>
                </a:cubicBezTo>
                <a:close/>
                <a:moveTo>
                  <a:pt x="1029883" y="3639197"/>
                </a:moveTo>
                <a:cubicBezTo>
                  <a:pt x="1053920" y="3636962"/>
                  <a:pt x="1076556" y="3656791"/>
                  <a:pt x="1097790" y="3698683"/>
                </a:cubicBezTo>
                <a:lnTo>
                  <a:pt x="1299796" y="4093069"/>
                </a:lnTo>
                <a:lnTo>
                  <a:pt x="1501200" y="3698029"/>
                </a:lnTo>
                <a:cubicBezTo>
                  <a:pt x="1522409" y="3656573"/>
                  <a:pt x="1545013" y="3636962"/>
                  <a:pt x="1569015" y="3639197"/>
                </a:cubicBezTo>
                <a:cubicBezTo>
                  <a:pt x="1601950" y="3641991"/>
                  <a:pt x="1622883" y="3661549"/>
                  <a:pt x="1631815" y="3697871"/>
                </a:cubicBezTo>
                <a:lnTo>
                  <a:pt x="1765783" y="4251922"/>
                </a:lnTo>
                <a:lnTo>
                  <a:pt x="1647597" y="4251922"/>
                </a:lnTo>
                <a:lnTo>
                  <a:pt x="1560424" y="3829469"/>
                </a:lnTo>
                <a:lnTo>
                  <a:pt x="1358418" y="4218393"/>
                </a:lnTo>
                <a:cubicBezTo>
                  <a:pt x="1344448" y="4245216"/>
                  <a:pt x="1325449" y="4258627"/>
                  <a:pt x="1301421" y="4258627"/>
                </a:cubicBezTo>
                <a:cubicBezTo>
                  <a:pt x="1274598" y="4258627"/>
                  <a:pt x="1254202" y="4245216"/>
                  <a:pt x="1240232" y="4218393"/>
                </a:cubicBezTo>
                <a:lnTo>
                  <a:pt x="1038225" y="3829469"/>
                </a:lnTo>
                <a:lnTo>
                  <a:pt x="951053" y="4251922"/>
                </a:lnTo>
                <a:lnTo>
                  <a:pt x="832867" y="4251922"/>
                </a:lnTo>
                <a:lnTo>
                  <a:pt x="967005" y="3698709"/>
                </a:lnTo>
                <a:cubicBezTo>
                  <a:pt x="975945" y="3661829"/>
                  <a:pt x="996905" y="3641991"/>
                  <a:pt x="1029883" y="3639197"/>
                </a:cubicBezTo>
                <a:close/>
                <a:moveTo>
                  <a:pt x="5443880" y="2882684"/>
                </a:moveTo>
                <a:lnTo>
                  <a:pt x="5788380" y="2882684"/>
                </a:lnTo>
                <a:lnTo>
                  <a:pt x="5788380" y="2987459"/>
                </a:lnTo>
                <a:lnTo>
                  <a:pt x="5443880" y="2987459"/>
                </a:lnTo>
                <a:close/>
                <a:moveTo>
                  <a:pt x="2986431" y="2882684"/>
                </a:moveTo>
                <a:lnTo>
                  <a:pt x="3330931" y="2882684"/>
                </a:lnTo>
                <a:lnTo>
                  <a:pt x="3330931" y="2987459"/>
                </a:lnTo>
                <a:lnTo>
                  <a:pt x="2986431" y="2987459"/>
                </a:lnTo>
                <a:close/>
                <a:moveTo>
                  <a:pt x="186081" y="2882684"/>
                </a:moveTo>
                <a:lnTo>
                  <a:pt x="530581" y="2882684"/>
                </a:lnTo>
                <a:lnTo>
                  <a:pt x="530581" y="2987459"/>
                </a:lnTo>
                <a:lnTo>
                  <a:pt x="186081" y="2987459"/>
                </a:lnTo>
                <a:close/>
                <a:moveTo>
                  <a:pt x="5294681" y="2637930"/>
                </a:moveTo>
                <a:lnTo>
                  <a:pt x="5815202" y="2637930"/>
                </a:lnTo>
                <a:lnTo>
                  <a:pt x="5815202" y="2742704"/>
                </a:lnTo>
                <a:lnTo>
                  <a:pt x="5399456" y="2742704"/>
                </a:lnTo>
                <a:lnTo>
                  <a:pt x="5399456" y="3135820"/>
                </a:lnTo>
                <a:lnTo>
                  <a:pt x="5815202" y="3135820"/>
                </a:lnTo>
                <a:lnTo>
                  <a:pt x="5815202" y="3240595"/>
                </a:lnTo>
                <a:lnTo>
                  <a:pt x="5294681" y="3240595"/>
                </a:lnTo>
                <a:close/>
                <a:moveTo>
                  <a:pt x="4602861" y="2637930"/>
                </a:moveTo>
                <a:cubicBezTo>
                  <a:pt x="4622419" y="2637930"/>
                  <a:pt x="4642257" y="2648267"/>
                  <a:pt x="4662373" y="2668943"/>
                </a:cubicBezTo>
                <a:lnTo>
                  <a:pt x="5048784" y="3056178"/>
                </a:lnTo>
                <a:lnTo>
                  <a:pt x="5048784" y="2637930"/>
                </a:lnTo>
                <a:lnTo>
                  <a:pt x="5153559" y="2637930"/>
                </a:lnTo>
                <a:lnTo>
                  <a:pt x="5153559" y="3188627"/>
                </a:lnTo>
                <a:cubicBezTo>
                  <a:pt x="5153559" y="3227184"/>
                  <a:pt x="5140426" y="3246463"/>
                  <a:pt x="5114163" y="3246463"/>
                </a:cubicBezTo>
                <a:cubicBezTo>
                  <a:pt x="5094596" y="3246463"/>
                  <a:pt x="5072798" y="3234453"/>
                  <a:pt x="5048770" y="3210433"/>
                </a:cubicBezTo>
                <a:lnTo>
                  <a:pt x="4662373" y="2822019"/>
                </a:lnTo>
                <a:lnTo>
                  <a:pt x="4662373" y="3240595"/>
                </a:lnTo>
                <a:lnTo>
                  <a:pt x="4557598" y="3240595"/>
                </a:lnTo>
                <a:lnTo>
                  <a:pt x="4557598" y="2690736"/>
                </a:lnTo>
                <a:cubicBezTo>
                  <a:pt x="4557598" y="2674531"/>
                  <a:pt x="4561789" y="2661678"/>
                  <a:pt x="4570171" y="2652179"/>
                </a:cubicBezTo>
                <a:cubicBezTo>
                  <a:pt x="4578553" y="2642679"/>
                  <a:pt x="4589450" y="2637930"/>
                  <a:pt x="4602861" y="2637930"/>
                </a:cubicBezTo>
                <a:close/>
                <a:moveTo>
                  <a:pt x="3762528" y="2637930"/>
                </a:moveTo>
                <a:lnTo>
                  <a:pt x="3867303" y="2637930"/>
                </a:lnTo>
                <a:lnTo>
                  <a:pt x="3867303" y="2969018"/>
                </a:lnTo>
                <a:cubicBezTo>
                  <a:pt x="3867303" y="3032722"/>
                  <a:pt x="3886860" y="3077705"/>
                  <a:pt x="3925977" y="3103969"/>
                </a:cubicBezTo>
                <a:cubicBezTo>
                  <a:pt x="3958387" y="3125203"/>
                  <a:pt x="4008958" y="3135820"/>
                  <a:pt x="4077691" y="3135820"/>
                </a:cubicBezTo>
                <a:lnTo>
                  <a:pt x="4113734" y="3135820"/>
                </a:lnTo>
                <a:cubicBezTo>
                  <a:pt x="4182466" y="3135820"/>
                  <a:pt x="4233037" y="3125203"/>
                  <a:pt x="4265448" y="3103969"/>
                </a:cubicBezTo>
                <a:cubicBezTo>
                  <a:pt x="4304564" y="3077705"/>
                  <a:pt x="4324122" y="3032722"/>
                  <a:pt x="4324122" y="2969018"/>
                </a:cubicBezTo>
                <a:lnTo>
                  <a:pt x="4324122" y="2637930"/>
                </a:lnTo>
                <a:lnTo>
                  <a:pt x="4428897" y="2637930"/>
                </a:lnTo>
                <a:lnTo>
                  <a:pt x="4428897" y="2969018"/>
                </a:lnTo>
                <a:cubicBezTo>
                  <a:pt x="4428897" y="3066250"/>
                  <a:pt x="4400118" y="3136938"/>
                  <a:pt x="4342562" y="3181083"/>
                </a:cubicBezTo>
                <a:cubicBezTo>
                  <a:pt x="4291711" y="3220758"/>
                  <a:pt x="4215435" y="3240595"/>
                  <a:pt x="4113734" y="3240595"/>
                </a:cubicBezTo>
                <a:lnTo>
                  <a:pt x="4077691" y="3240595"/>
                </a:lnTo>
                <a:cubicBezTo>
                  <a:pt x="3975990" y="3240595"/>
                  <a:pt x="3899433" y="3220758"/>
                  <a:pt x="3848024" y="3181083"/>
                </a:cubicBezTo>
                <a:cubicBezTo>
                  <a:pt x="3791026" y="3136938"/>
                  <a:pt x="3762528" y="3066250"/>
                  <a:pt x="3762528" y="2969018"/>
                </a:cubicBezTo>
                <a:close/>
                <a:moveTo>
                  <a:pt x="2837232" y="2637930"/>
                </a:moveTo>
                <a:lnTo>
                  <a:pt x="3357753" y="2637930"/>
                </a:lnTo>
                <a:lnTo>
                  <a:pt x="3357753" y="2742704"/>
                </a:lnTo>
                <a:lnTo>
                  <a:pt x="2942007" y="2742704"/>
                </a:lnTo>
                <a:lnTo>
                  <a:pt x="2942007" y="3135820"/>
                </a:lnTo>
                <a:lnTo>
                  <a:pt x="3357753" y="3135820"/>
                </a:lnTo>
                <a:lnTo>
                  <a:pt x="3357753" y="3240595"/>
                </a:lnTo>
                <a:lnTo>
                  <a:pt x="2837232" y="3240595"/>
                </a:lnTo>
                <a:close/>
                <a:moveTo>
                  <a:pt x="2026235" y="2637930"/>
                </a:moveTo>
                <a:lnTo>
                  <a:pt x="2458746" y="2637930"/>
                </a:lnTo>
                <a:cubicBezTo>
                  <a:pt x="2549831" y="2637930"/>
                  <a:pt x="2618842" y="2660015"/>
                  <a:pt x="2665781" y="2704187"/>
                </a:cubicBezTo>
                <a:cubicBezTo>
                  <a:pt x="2705457" y="2741085"/>
                  <a:pt x="2726131" y="2789727"/>
                  <a:pt x="2727808" y="2850112"/>
                </a:cubicBezTo>
                <a:cubicBezTo>
                  <a:pt x="2729485" y="2897636"/>
                  <a:pt x="2716894" y="2939568"/>
                  <a:pt x="2690037" y="2975907"/>
                </a:cubicBezTo>
                <a:cubicBezTo>
                  <a:pt x="2660377" y="3016167"/>
                  <a:pt x="2617288" y="3043845"/>
                  <a:pt x="2560771" y="3058941"/>
                </a:cubicBezTo>
                <a:lnTo>
                  <a:pt x="2742725" y="3240595"/>
                </a:lnTo>
                <a:lnTo>
                  <a:pt x="2587829" y="3240595"/>
                </a:lnTo>
                <a:lnTo>
                  <a:pt x="2419364" y="3071279"/>
                </a:lnTo>
                <a:lnTo>
                  <a:pt x="2193037" y="3071279"/>
                </a:lnTo>
                <a:lnTo>
                  <a:pt x="2193037" y="2966504"/>
                </a:lnTo>
                <a:lnTo>
                  <a:pt x="2474671" y="2966504"/>
                </a:lnTo>
                <a:cubicBezTo>
                  <a:pt x="2523846" y="2966504"/>
                  <a:pt x="2561286" y="2954490"/>
                  <a:pt x="2586990" y="2930461"/>
                </a:cubicBezTo>
                <a:cubicBezTo>
                  <a:pt x="2609343" y="2908668"/>
                  <a:pt x="2619681" y="2881846"/>
                  <a:pt x="2618004" y="2849994"/>
                </a:cubicBezTo>
                <a:cubicBezTo>
                  <a:pt x="2614093" y="2778468"/>
                  <a:pt x="2566316" y="2742704"/>
                  <a:pt x="2474671" y="2742704"/>
                </a:cubicBezTo>
                <a:lnTo>
                  <a:pt x="2131010" y="2742704"/>
                </a:lnTo>
                <a:lnTo>
                  <a:pt x="2131010" y="3240595"/>
                </a:lnTo>
                <a:lnTo>
                  <a:pt x="2026235" y="3240595"/>
                </a:lnTo>
                <a:close/>
                <a:moveTo>
                  <a:pt x="1381126" y="2637930"/>
                </a:moveTo>
                <a:lnTo>
                  <a:pt x="1961160" y="2637930"/>
                </a:lnTo>
                <a:lnTo>
                  <a:pt x="1961160" y="2742704"/>
                </a:lnTo>
                <a:lnTo>
                  <a:pt x="1723949" y="2742704"/>
                </a:lnTo>
                <a:lnTo>
                  <a:pt x="1723949" y="3240595"/>
                </a:lnTo>
                <a:lnTo>
                  <a:pt x="1619175" y="3240595"/>
                </a:lnTo>
                <a:lnTo>
                  <a:pt x="1619175" y="2742704"/>
                </a:lnTo>
                <a:lnTo>
                  <a:pt x="1381126" y="2742704"/>
                </a:lnTo>
                <a:close/>
                <a:moveTo>
                  <a:pt x="726186" y="2637930"/>
                </a:moveTo>
                <a:cubicBezTo>
                  <a:pt x="745745" y="2637930"/>
                  <a:pt x="765582" y="2648267"/>
                  <a:pt x="785699" y="2668943"/>
                </a:cubicBezTo>
                <a:lnTo>
                  <a:pt x="1172109" y="3056178"/>
                </a:lnTo>
                <a:lnTo>
                  <a:pt x="1172109" y="2637930"/>
                </a:lnTo>
                <a:lnTo>
                  <a:pt x="1276884" y="2637930"/>
                </a:lnTo>
                <a:lnTo>
                  <a:pt x="1276884" y="3188627"/>
                </a:lnTo>
                <a:cubicBezTo>
                  <a:pt x="1276884" y="3227184"/>
                  <a:pt x="1263752" y="3246463"/>
                  <a:pt x="1237489" y="3246463"/>
                </a:cubicBezTo>
                <a:cubicBezTo>
                  <a:pt x="1217922" y="3246463"/>
                  <a:pt x="1196124" y="3234453"/>
                  <a:pt x="1172096" y="3210433"/>
                </a:cubicBezTo>
                <a:lnTo>
                  <a:pt x="785699" y="2822019"/>
                </a:lnTo>
                <a:lnTo>
                  <a:pt x="785699" y="3240595"/>
                </a:lnTo>
                <a:lnTo>
                  <a:pt x="680924" y="3240595"/>
                </a:lnTo>
                <a:lnTo>
                  <a:pt x="680924" y="2690736"/>
                </a:lnTo>
                <a:cubicBezTo>
                  <a:pt x="680924" y="2674531"/>
                  <a:pt x="685115" y="2661678"/>
                  <a:pt x="693497" y="2652179"/>
                </a:cubicBezTo>
                <a:cubicBezTo>
                  <a:pt x="701879" y="2642679"/>
                  <a:pt x="712776" y="2637930"/>
                  <a:pt x="726186" y="2637930"/>
                </a:cubicBezTo>
                <a:close/>
                <a:moveTo>
                  <a:pt x="36882" y="2637930"/>
                </a:moveTo>
                <a:lnTo>
                  <a:pt x="557403" y="2637930"/>
                </a:lnTo>
                <a:lnTo>
                  <a:pt x="557403" y="2742704"/>
                </a:lnTo>
                <a:lnTo>
                  <a:pt x="141656" y="2742704"/>
                </a:lnTo>
                <a:lnTo>
                  <a:pt x="141656" y="3135820"/>
                </a:lnTo>
                <a:lnTo>
                  <a:pt x="557403" y="3135820"/>
                </a:lnTo>
                <a:lnTo>
                  <a:pt x="557403" y="3240595"/>
                </a:lnTo>
                <a:lnTo>
                  <a:pt x="36882" y="3240595"/>
                </a:lnTo>
                <a:close/>
                <a:moveTo>
                  <a:pt x="7920380" y="1882559"/>
                </a:moveTo>
                <a:lnTo>
                  <a:pt x="7920380" y="1987334"/>
                </a:lnTo>
                <a:lnTo>
                  <a:pt x="8264880" y="1987334"/>
                </a:lnTo>
                <a:lnTo>
                  <a:pt x="8264880" y="1882559"/>
                </a:lnTo>
                <a:close/>
                <a:moveTo>
                  <a:pt x="6167780" y="1882559"/>
                </a:moveTo>
                <a:lnTo>
                  <a:pt x="6512281" y="1882559"/>
                </a:lnTo>
                <a:lnTo>
                  <a:pt x="6512281" y="1987334"/>
                </a:lnTo>
                <a:lnTo>
                  <a:pt x="6167780" y="1987334"/>
                </a:lnTo>
                <a:close/>
                <a:moveTo>
                  <a:pt x="3329331" y="1882559"/>
                </a:moveTo>
                <a:lnTo>
                  <a:pt x="3673831" y="1882559"/>
                </a:lnTo>
                <a:lnTo>
                  <a:pt x="3673831" y="1987334"/>
                </a:lnTo>
                <a:lnTo>
                  <a:pt x="3329331" y="1987334"/>
                </a:lnTo>
                <a:close/>
                <a:moveTo>
                  <a:pt x="1843431" y="1882559"/>
                </a:moveTo>
                <a:lnTo>
                  <a:pt x="2187931" y="1882559"/>
                </a:lnTo>
                <a:lnTo>
                  <a:pt x="2187931" y="1987334"/>
                </a:lnTo>
                <a:lnTo>
                  <a:pt x="1843431" y="1987334"/>
                </a:lnTo>
                <a:close/>
                <a:moveTo>
                  <a:pt x="326060" y="1742579"/>
                </a:moveTo>
                <a:cubicBezTo>
                  <a:pt x="265710" y="1742579"/>
                  <a:pt x="216815" y="1762417"/>
                  <a:pt x="179375" y="1802092"/>
                </a:cubicBezTo>
                <a:cubicBezTo>
                  <a:pt x="146406" y="1837296"/>
                  <a:pt x="128804" y="1880882"/>
                  <a:pt x="126569" y="1932851"/>
                </a:cubicBezTo>
                <a:cubicBezTo>
                  <a:pt x="124892" y="1987613"/>
                  <a:pt x="140543" y="2033994"/>
                  <a:pt x="173521" y="2071992"/>
                </a:cubicBezTo>
                <a:cubicBezTo>
                  <a:pt x="210402" y="2114461"/>
                  <a:pt x="261257" y="2135695"/>
                  <a:pt x="326087" y="2135695"/>
                </a:cubicBezTo>
                <a:lnTo>
                  <a:pt x="494604" y="2135695"/>
                </a:lnTo>
                <a:cubicBezTo>
                  <a:pt x="508574" y="2135695"/>
                  <a:pt x="521985" y="2134556"/>
                  <a:pt x="534838" y="2132277"/>
                </a:cubicBezTo>
                <a:lnTo>
                  <a:pt x="461980" y="2058581"/>
                </a:lnTo>
                <a:lnTo>
                  <a:pt x="615239" y="2058581"/>
                </a:lnTo>
                <a:lnTo>
                  <a:pt x="637871" y="2081212"/>
                </a:lnTo>
                <a:cubicBezTo>
                  <a:pt x="676987" y="2042096"/>
                  <a:pt x="695427" y="1992642"/>
                  <a:pt x="693192" y="1932851"/>
                </a:cubicBezTo>
                <a:cubicBezTo>
                  <a:pt x="691515" y="1880882"/>
                  <a:pt x="673913" y="1837296"/>
                  <a:pt x="640385" y="1802092"/>
                </a:cubicBezTo>
                <a:cubicBezTo>
                  <a:pt x="603505" y="1762417"/>
                  <a:pt x="554889" y="1742579"/>
                  <a:pt x="494539" y="1742579"/>
                </a:cubicBezTo>
                <a:close/>
                <a:moveTo>
                  <a:pt x="8460486" y="1637804"/>
                </a:moveTo>
                <a:cubicBezTo>
                  <a:pt x="8447075" y="1637804"/>
                  <a:pt x="8436178" y="1642554"/>
                  <a:pt x="8427796" y="1652054"/>
                </a:cubicBezTo>
                <a:cubicBezTo>
                  <a:pt x="8419414" y="1661553"/>
                  <a:pt x="8415223" y="1674406"/>
                  <a:pt x="8415223" y="1690611"/>
                </a:cubicBezTo>
                <a:lnTo>
                  <a:pt x="8415223" y="2240470"/>
                </a:lnTo>
                <a:lnTo>
                  <a:pt x="8519998" y="2240470"/>
                </a:lnTo>
                <a:lnTo>
                  <a:pt x="8519998" y="1821894"/>
                </a:lnTo>
                <a:lnTo>
                  <a:pt x="8906395" y="2210308"/>
                </a:lnTo>
                <a:cubicBezTo>
                  <a:pt x="8930423" y="2234328"/>
                  <a:pt x="8952221" y="2246338"/>
                  <a:pt x="8971788" y="2246338"/>
                </a:cubicBezTo>
                <a:cubicBezTo>
                  <a:pt x="8998051" y="2246338"/>
                  <a:pt x="9011183" y="2227059"/>
                  <a:pt x="9011183" y="2188502"/>
                </a:cubicBezTo>
                <a:lnTo>
                  <a:pt x="9011183" y="1637804"/>
                </a:lnTo>
                <a:lnTo>
                  <a:pt x="8906408" y="1637804"/>
                </a:lnTo>
                <a:lnTo>
                  <a:pt x="8906408" y="2056053"/>
                </a:lnTo>
                <a:lnTo>
                  <a:pt x="8519998" y="1668818"/>
                </a:lnTo>
                <a:cubicBezTo>
                  <a:pt x="8499881" y="1648142"/>
                  <a:pt x="8480044" y="1637804"/>
                  <a:pt x="8460486" y="1637804"/>
                </a:cubicBezTo>
                <a:close/>
                <a:moveTo>
                  <a:pt x="7771180" y="1637804"/>
                </a:moveTo>
                <a:lnTo>
                  <a:pt x="7771180" y="2240470"/>
                </a:lnTo>
                <a:lnTo>
                  <a:pt x="8291702" y="2240470"/>
                </a:lnTo>
                <a:lnTo>
                  <a:pt x="8291702" y="2135695"/>
                </a:lnTo>
                <a:lnTo>
                  <a:pt x="7875955" y="2135695"/>
                </a:lnTo>
                <a:lnTo>
                  <a:pt x="7875955" y="1742579"/>
                </a:lnTo>
                <a:lnTo>
                  <a:pt x="8291702" y="1742579"/>
                </a:lnTo>
                <a:lnTo>
                  <a:pt x="8291702" y="1637804"/>
                </a:lnTo>
                <a:close/>
                <a:moveTo>
                  <a:pt x="7521245" y="1637804"/>
                </a:moveTo>
                <a:lnTo>
                  <a:pt x="7521245" y="2240470"/>
                </a:lnTo>
                <a:lnTo>
                  <a:pt x="7626020" y="2240470"/>
                </a:lnTo>
                <a:lnTo>
                  <a:pt x="7626020" y="1637804"/>
                </a:lnTo>
                <a:close/>
                <a:moveTo>
                  <a:pt x="6906158" y="1637804"/>
                </a:moveTo>
                <a:lnTo>
                  <a:pt x="7010933" y="1637804"/>
                </a:lnTo>
                <a:lnTo>
                  <a:pt x="7010933" y="2135695"/>
                </a:lnTo>
                <a:lnTo>
                  <a:pt x="7046761" y="2135695"/>
                </a:lnTo>
                <a:lnTo>
                  <a:pt x="7046761" y="2240470"/>
                </a:lnTo>
                <a:lnTo>
                  <a:pt x="6906158" y="2240470"/>
                </a:lnTo>
                <a:close/>
                <a:moveTo>
                  <a:pt x="6018581" y="1637804"/>
                </a:moveTo>
                <a:lnTo>
                  <a:pt x="6539103" y="1637804"/>
                </a:lnTo>
                <a:lnTo>
                  <a:pt x="6539103" y="1742579"/>
                </a:lnTo>
                <a:lnTo>
                  <a:pt x="6123356" y="1742579"/>
                </a:lnTo>
                <a:lnTo>
                  <a:pt x="6123356" y="2135695"/>
                </a:lnTo>
                <a:lnTo>
                  <a:pt x="6539103" y="2135695"/>
                </a:lnTo>
                <a:lnTo>
                  <a:pt x="6539103" y="2240470"/>
                </a:lnTo>
                <a:lnTo>
                  <a:pt x="6018581" y="2240470"/>
                </a:lnTo>
                <a:close/>
                <a:moveTo>
                  <a:pt x="5420258" y="1637804"/>
                </a:moveTo>
                <a:lnTo>
                  <a:pt x="5525033" y="1637804"/>
                </a:lnTo>
                <a:lnTo>
                  <a:pt x="5525033" y="2135695"/>
                </a:lnTo>
                <a:lnTo>
                  <a:pt x="5939942" y="2135695"/>
                </a:lnTo>
                <a:lnTo>
                  <a:pt x="5939942" y="2240470"/>
                </a:lnTo>
                <a:lnTo>
                  <a:pt x="5420258" y="2240470"/>
                </a:lnTo>
                <a:close/>
                <a:moveTo>
                  <a:pt x="4514850" y="1637804"/>
                </a:moveTo>
                <a:lnTo>
                  <a:pt x="5094884" y="1637804"/>
                </a:lnTo>
                <a:lnTo>
                  <a:pt x="5094884" y="1742579"/>
                </a:lnTo>
                <a:lnTo>
                  <a:pt x="4857674" y="1742579"/>
                </a:lnTo>
                <a:lnTo>
                  <a:pt x="4857674" y="2240470"/>
                </a:lnTo>
                <a:lnTo>
                  <a:pt x="4752899" y="2240470"/>
                </a:lnTo>
                <a:lnTo>
                  <a:pt x="4752899" y="1742579"/>
                </a:lnTo>
                <a:lnTo>
                  <a:pt x="4514850" y="1742579"/>
                </a:lnTo>
                <a:close/>
                <a:moveTo>
                  <a:pt x="3972535" y="1637804"/>
                </a:moveTo>
                <a:lnTo>
                  <a:pt x="4427678" y="1637804"/>
                </a:lnTo>
                <a:lnTo>
                  <a:pt x="4427678" y="1742579"/>
                </a:lnTo>
                <a:lnTo>
                  <a:pt x="3972535" y="1742579"/>
                </a:lnTo>
                <a:cubicBezTo>
                  <a:pt x="3950182" y="1742579"/>
                  <a:pt x="3932581" y="1748726"/>
                  <a:pt x="3919728" y="1761020"/>
                </a:cubicBezTo>
                <a:cubicBezTo>
                  <a:pt x="3906876" y="1773313"/>
                  <a:pt x="3900449" y="1787842"/>
                  <a:pt x="3900449" y="1804606"/>
                </a:cubicBezTo>
                <a:cubicBezTo>
                  <a:pt x="3900449" y="1821370"/>
                  <a:pt x="3906317" y="1835340"/>
                  <a:pt x="3918052" y="1846516"/>
                </a:cubicBezTo>
                <a:cubicBezTo>
                  <a:pt x="3931463" y="1859369"/>
                  <a:pt x="3949624" y="1865795"/>
                  <a:pt x="3972535" y="1865795"/>
                </a:cubicBezTo>
                <a:lnTo>
                  <a:pt x="4257523" y="1865795"/>
                </a:lnTo>
                <a:cubicBezTo>
                  <a:pt x="4321785" y="1865795"/>
                  <a:pt x="4373195" y="1885353"/>
                  <a:pt x="4411752" y="1924469"/>
                </a:cubicBezTo>
                <a:cubicBezTo>
                  <a:pt x="4446397" y="1960232"/>
                  <a:pt x="4463720" y="2003539"/>
                  <a:pt x="4463720" y="2054390"/>
                </a:cubicBezTo>
                <a:cubicBezTo>
                  <a:pt x="4463720" y="2105241"/>
                  <a:pt x="4446676" y="2147989"/>
                  <a:pt x="4412590" y="2182634"/>
                </a:cubicBezTo>
                <a:cubicBezTo>
                  <a:pt x="4374591" y="2221192"/>
                  <a:pt x="4322903" y="2240470"/>
                  <a:pt x="4257523" y="2240470"/>
                </a:cubicBezTo>
                <a:lnTo>
                  <a:pt x="3798189" y="2240470"/>
                </a:lnTo>
                <a:lnTo>
                  <a:pt x="3798189" y="2135695"/>
                </a:lnTo>
                <a:lnTo>
                  <a:pt x="4257523" y="2135695"/>
                </a:lnTo>
                <a:cubicBezTo>
                  <a:pt x="4292168" y="2135695"/>
                  <a:pt x="4319829" y="2127034"/>
                  <a:pt x="4340505" y="2109711"/>
                </a:cubicBezTo>
                <a:cubicBezTo>
                  <a:pt x="4359504" y="2093506"/>
                  <a:pt x="4369004" y="2074227"/>
                  <a:pt x="4369004" y="2051875"/>
                </a:cubicBezTo>
                <a:cubicBezTo>
                  <a:pt x="4369004" y="2029523"/>
                  <a:pt x="4359783" y="2010803"/>
                  <a:pt x="4341343" y="1995716"/>
                </a:cubicBezTo>
                <a:cubicBezTo>
                  <a:pt x="4320667" y="1978952"/>
                  <a:pt x="4292727" y="1970570"/>
                  <a:pt x="4257523" y="1970570"/>
                </a:cubicBezTo>
                <a:lnTo>
                  <a:pt x="3972535" y="1970570"/>
                </a:lnTo>
                <a:cubicBezTo>
                  <a:pt x="3913302" y="1970570"/>
                  <a:pt x="3866363" y="1953247"/>
                  <a:pt x="3831718" y="1918601"/>
                </a:cubicBezTo>
                <a:cubicBezTo>
                  <a:pt x="3800424" y="1887309"/>
                  <a:pt x="3784778" y="1849031"/>
                  <a:pt x="3784778" y="1803768"/>
                </a:cubicBezTo>
                <a:cubicBezTo>
                  <a:pt x="3784778" y="1759064"/>
                  <a:pt x="3800424" y="1721066"/>
                  <a:pt x="3831718" y="1689773"/>
                </a:cubicBezTo>
                <a:cubicBezTo>
                  <a:pt x="3866363" y="1655127"/>
                  <a:pt x="3913302" y="1637804"/>
                  <a:pt x="3972535" y="1637804"/>
                </a:cubicBezTo>
                <a:close/>
                <a:moveTo>
                  <a:pt x="3180132" y="1637804"/>
                </a:moveTo>
                <a:lnTo>
                  <a:pt x="3700653" y="1637804"/>
                </a:lnTo>
                <a:lnTo>
                  <a:pt x="3700653" y="1742579"/>
                </a:lnTo>
                <a:lnTo>
                  <a:pt x="3284907" y="1742579"/>
                </a:lnTo>
                <a:lnTo>
                  <a:pt x="3284907" y="2135695"/>
                </a:lnTo>
                <a:lnTo>
                  <a:pt x="3700653" y="2135695"/>
                </a:lnTo>
                <a:lnTo>
                  <a:pt x="3700653" y="2240470"/>
                </a:lnTo>
                <a:lnTo>
                  <a:pt x="3180132" y="2240470"/>
                </a:lnTo>
                <a:close/>
                <a:moveTo>
                  <a:pt x="2305584" y="1637804"/>
                </a:moveTo>
                <a:lnTo>
                  <a:pt x="2410359" y="1637804"/>
                </a:lnTo>
                <a:lnTo>
                  <a:pt x="2410359" y="2135695"/>
                </a:lnTo>
                <a:lnTo>
                  <a:pt x="2825268" y="2135695"/>
                </a:lnTo>
                <a:lnTo>
                  <a:pt x="2825268" y="2240470"/>
                </a:lnTo>
                <a:lnTo>
                  <a:pt x="2305584" y="2240470"/>
                </a:lnTo>
                <a:close/>
                <a:moveTo>
                  <a:pt x="1694232" y="1637804"/>
                </a:moveTo>
                <a:lnTo>
                  <a:pt x="2214754" y="1637804"/>
                </a:lnTo>
                <a:lnTo>
                  <a:pt x="2214754" y="1742579"/>
                </a:lnTo>
                <a:lnTo>
                  <a:pt x="1799006" y="1742579"/>
                </a:lnTo>
                <a:lnTo>
                  <a:pt x="1799006" y="2135695"/>
                </a:lnTo>
                <a:lnTo>
                  <a:pt x="2214754" y="2135695"/>
                </a:lnTo>
                <a:lnTo>
                  <a:pt x="2214754" y="2240470"/>
                </a:lnTo>
                <a:lnTo>
                  <a:pt x="1694232" y="2240470"/>
                </a:lnTo>
                <a:close/>
                <a:moveTo>
                  <a:pt x="905028" y="1637804"/>
                </a:moveTo>
                <a:lnTo>
                  <a:pt x="1009803" y="1637804"/>
                </a:lnTo>
                <a:lnTo>
                  <a:pt x="1009803" y="1968893"/>
                </a:lnTo>
                <a:cubicBezTo>
                  <a:pt x="1009803" y="2032597"/>
                  <a:pt x="1029361" y="2077580"/>
                  <a:pt x="1068477" y="2103844"/>
                </a:cubicBezTo>
                <a:cubicBezTo>
                  <a:pt x="1100887" y="2125078"/>
                  <a:pt x="1151459" y="2135695"/>
                  <a:pt x="1220191" y="2135695"/>
                </a:cubicBezTo>
                <a:lnTo>
                  <a:pt x="1256234" y="2135695"/>
                </a:lnTo>
                <a:cubicBezTo>
                  <a:pt x="1324966" y="2135695"/>
                  <a:pt x="1375538" y="2125078"/>
                  <a:pt x="1407948" y="2103844"/>
                </a:cubicBezTo>
                <a:cubicBezTo>
                  <a:pt x="1447064" y="2077580"/>
                  <a:pt x="1466622" y="2032597"/>
                  <a:pt x="1466622" y="1968893"/>
                </a:cubicBezTo>
                <a:lnTo>
                  <a:pt x="1466622" y="1637804"/>
                </a:lnTo>
                <a:lnTo>
                  <a:pt x="1571397" y="1637804"/>
                </a:lnTo>
                <a:lnTo>
                  <a:pt x="1571397" y="1968893"/>
                </a:lnTo>
                <a:cubicBezTo>
                  <a:pt x="1571397" y="2066125"/>
                  <a:pt x="1542619" y="2136813"/>
                  <a:pt x="1485063" y="2180958"/>
                </a:cubicBezTo>
                <a:cubicBezTo>
                  <a:pt x="1434212" y="2220633"/>
                  <a:pt x="1357935" y="2240470"/>
                  <a:pt x="1256234" y="2240470"/>
                </a:cubicBezTo>
                <a:lnTo>
                  <a:pt x="1220191" y="2240470"/>
                </a:lnTo>
                <a:cubicBezTo>
                  <a:pt x="1118490" y="2240470"/>
                  <a:pt x="1041934" y="2220633"/>
                  <a:pt x="990524" y="2180958"/>
                </a:cubicBezTo>
                <a:cubicBezTo>
                  <a:pt x="933527" y="2136813"/>
                  <a:pt x="905028" y="2066125"/>
                  <a:pt x="905028" y="1968893"/>
                </a:cubicBezTo>
                <a:close/>
                <a:moveTo>
                  <a:pt x="326060" y="1637804"/>
                </a:moveTo>
                <a:lnTo>
                  <a:pt x="494539" y="1637804"/>
                </a:lnTo>
                <a:cubicBezTo>
                  <a:pt x="591770" y="1637804"/>
                  <a:pt x="668046" y="1668551"/>
                  <a:pt x="723367" y="1730046"/>
                </a:cubicBezTo>
                <a:cubicBezTo>
                  <a:pt x="773100" y="1784267"/>
                  <a:pt x="797967" y="1851908"/>
                  <a:pt x="797967" y="1932969"/>
                </a:cubicBezTo>
                <a:cubicBezTo>
                  <a:pt x="797967" y="2021294"/>
                  <a:pt x="769119" y="2095086"/>
                  <a:pt x="711423" y="2154345"/>
                </a:cubicBezTo>
                <a:lnTo>
                  <a:pt x="797967" y="2240470"/>
                </a:lnTo>
                <a:lnTo>
                  <a:pt x="642324" y="2240470"/>
                </a:lnTo>
                <a:lnTo>
                  <a:pt x="618880" y="2217001"/>
                </a:lnTo>
                <a:cubicBezTo>
                  <a:pt x="580917" y="2232647"/>
                  <a:pt x="539326" y="2240470"/>
                  <a:pt x="494106" y="2240470"/>
                </a:cubicBezTo>
                <a:lnTo>
                  <a:pt x="325772" y="2240470"/>
                </a:lnTo>
                <a:cubicBezTo>
                  <a:pt x="231981" y="2240470"/>
                  <a:pt x="156617" y="2208339"/>
                  <a:pt x="99681" y="2144077"/>
                </a:cubicBezTo>
                <a:cubicBezTo>
                  <a:pt x="48315" y="2085403"/>
                  <a:pt x="22632" y="2014994"/>
                  <a:pt x="22632" y="1932851"/>
                </a:cubicBezTo>
                <a:cubicBezTo>
                  <a:pt x="22632" y="1851825"/>
                  <a:pt x="47219" y="1784210"/>
                  <a:pt x="96394" y="1730006"/>
                </a:cubicBezTo>
                <a:cubicBezTo>
                  <a:pt x="152274" y="1668539"/>
                  <a:pt x="228829" y="1637804"/>
                  <a:pt x="326060" y="1637804"/>
                </a:cubicBezTo>
                <a:close/>
                <a:moveTo>
                  <a:pt x="7046761" y="0"/>
                </a:moveTo>
                <a:lnTo>
                  <a:pt x="11349820" y="0"/>
                </a:lnTo>
                <a:lnTo>
                  <a:pt x="11349820" y="6929718"/>
                </a:lnTo>
                <a:lnTo>
                  <a:pt x="7046761" y="6929718"/>
                </a:lnTo>
                <a:lnTo>
                  <a:pt x="7046761" y="4901922"/>
                </a:lnTo>
                <a:lnTo>
                  <a:pt x="7372870" y="5229733"/>
                </a:lnTo>
                <a:cubicBezTo>
                  <a:pt x="7396899" y="5253753"/>
                  <a:pt x="7418696" y="5265762"/>
                  <a:pt x="7438263" y="5265762"/>
                </a:cubicBezTo>
                <a:cubicBezTo>
                  <a:pt x="7464526" y="5265762"/>
                  <a:pt x="7477658" y="5246484"/>
                  <a:pt x="7477658" y="5207927"/>
                </a:cubicBezTo>
                <a:lnTo>
                  <a:pt x="7477658" y="4657229"/>
                </a:lnTo>
                <a:lnTo>
                  <a:pt x="7372883" y="4657229"/>
                </a:lnTo>
                <a:lnTo>
                  <a:pt x="7372883" y="5075478"/>
                </a:lnTo>
                <a:lnTo>
                  <a:pt x="7046761" y="4748660"/>
                </a:lnTo>
                <a:lnTo>
                  <a:pt x="7046761" y="2240470"/>
                </a:lnTo>
                <a:lnTo>
                  <a:pt x="7425842" y="2240470"/>
                </a:lnTo>
                <a:lnTo>
                  <a:pt x="7425842" y="2135695"/>
                </a:lnTo>
                <a:lnTo>
                  <a:pt x="7046761" y="213569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fr-FR" sz="6600" dirty="0">
              <a:latin typeface="Good Times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168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5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nebula_red_-_31420 (Original)">
            <a:hlinkClick r:id="" action="ppaction://media"/>
            <a:extLst>
              <a:ext uri="{FF2B5EF4-FFF2-40B4-BE49-F238E27FC236}">
                <a16:creationId xmlns:a16="http://schemas.microsoft.com/office/drawing/2014/main" id="{D145BA06-C7AB-0122-3B5C-8CD42CFECF7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054" name="Picture 6" descr="Qu'est-ce que l'effet Doppler ? (VIDÉO)">
            <a:extLst>
              <a:ext uri="{FF2B5EF4-FFF2-40B4-BE49-F238E27FC236}">
                <a16:creationId xmlns:a16="http://schemas.microsoft.com/office/drawing/2014/main" id="{EF4BB41C-8843-26B6-D034-EFE12B0B90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92"/>
          <a:stretch/>
        </p:blipFill>
        <p:spPr bwMode="auto">
          <a:xfrm>
            <a:off x="3350766" y="1552114"/>
            <a:ext cx="5490463" cy="2413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L'effet Doppler - Maxicours">
            <a:extLst>
              <a:ext uri="{FF2B5EF4-FFF2-40B4-BE49-F238E27FC236}">
                <a16:creationId xmlns:a16="http://schemas.microsoft.com/office/drawing/2014/main" id="{DCA35EE8-EA14-DADA-8835-1F78C29268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943" y="4177022"/>
            <a:ext cx="6991350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7B7A618F-D2E2-0B05-E7CE-E0F0C4B674D7}"/>
              </a:ext>
            </a:extLst>
          </p:cNvPr>
          <p:cNvSpPr txBox="1"/>
          <p:nvPr/>
        </p:nvSpPr>
        <p:spPr>
          <a:xfrm>
            <a:off x="1310371" y="252103"/>
            <a:ext cx="9780494" cy="1003154"/>
          </a:xfrm>
          <a:custGeom>
            <a:avLst/>
            <a:gdLst/>
            <a:ahLst/>
            <a:cxnLst/>
            <a:rect l="l" t="t" r="r" b="b"/>
            <a:pathLst>
              <a:path w="9780494" h="1003154">
                <a:moveTo>
                  <a:pt x="6127228" y="459052"/>
                </a:moveTo>
                <a:lnTo>
                  <a:pt x="6127228" y="503105"/>
                </a:lnTo>
                <a:lnTo>
                  <a:pt x="6272074" y="503105"/>
                </a:lnTo>
                <a:lnTo>
                  <a:pt x="6272074" y="459052"/>
                </a:lnTo>
                <a:close/>
                <a:moveTo>
                  <a:pt x="3936478" y="459052"/>
                </a:moveTo>
                <a:lnTo>
                  <a:pt x="3936478" y="503105"/>
                </a:lnTo>
                <a:lnTo>
                  <a:pt x="4081324" y="503105"/>
                </a:lnTo>
                <a:lnTo>
                  <a:pt x="4081324" y="459052"/>
                </a:lnTo>
                <a:close/>
                <a:moveTo>
                  <a:pt x="3678950" y="459052"/>
                </a:moveTo>
                <a:lnTo>
                  <a:pt x="3678950" y="503105"/>
                </a:lnTo>
                <a:lnTo>
                  <a:pt x="3823797" y="503105"/>
                </a:lnTo>
                <a:lnTo>
                  <a:pt x="3823797" y="459052"/>
                </a:lnTo>
                <a:close/>
                <a:moveTo>
                  <a:pt x="3421775" y="459052"/>
                </a:moveTo>
                <a:lnTo>
                  <a:pt x="3421775" y="503105"/>
                </a:lnTo>
                <a:lnTo>
                  <a:pt x="3566622" y="503105"/>
                </a:lnTo>
                <a:lnTo>
                  <a:pt x="3566622" y="459052"/>
                </a:lnTo>
                <a:close/>
                <a:moveTo>
                  <a:pt x="3155428" y="459052"/>
                </a:moveTo>
                <a:lnTo>
                  <a:pt x="3155428" y="503105"/>
                </a:lnTo>
                <a:lnTo>
                  <a:pt x="3300274" y="503105"/>
                </a:lnTo>
                <a:lnTo>
                  <a:pt x="3300274" y="459052"/>
                </a:lnTo>
                <a:close/>
                <a:moveTo>
                  <a:pt x="4966883" y="400197"/>
                </a:moveTo>
                <a:lnTo>
                  <a:pt x="5037720" y="400197"/>
                </a:lnTo>
                <a:cubicBezTo>
                  <a:pt x="5063095" y="400197"/>
                  <a:pt x="5083535" y="408537"/>
                  <a:pt x="5099042" y="425219"/>
                </a:cubicBezTo>
                <a:cubicBezTo>
                  <a:pt x="5113139" y="440021"/>
                  <a:pt x="5120540" y="458347"/>
                  <a:pt x="5121245" y="480197"/>
                </a:cubicBezTo>
                <a:cubicBezTo>
                  <a:pt x="5122185" y="503222"/>
                  <a:pt x="5115724" y="522723"/>
                  <a:pt x="5101861" y="538700"/>
                </a:cubicBezTo>
                <a:cubicBezTo>
                  <a:pt x="5086355" y="556556"/>
                  <a:pt x="5064974" y="565484"/>
                  <a:pt x="5037720" y="565484"/>
                </a:cubicBezTo>
                <a:lnTo>
                  <a:pt x="4966883" y="565484"/>
                </a:lnTo>
                <a:cubicBezTo>
                  <a:pt x="4939629" y="565484"/>
                  <a:pt x="4918248" y="556556"/>
                  <a:pt x="4902741" y="538700"/>
                </a:cubicBezTo>
                <a:cubicBezTo>
                  <a:pt x="4888879" y="522723"/>
                  <a:pt x="4882301" y="503222"/>
                  <a:pt x="4883006" y="480197"/>
                </a:cubicBezTo>
                <a:cubicBezTo>
                  <a:pt x="4883945" y="458347"/>
                  <a:pt x="4891346" y="440021"/>
                  <a:pt x="4905208" y="425219"/>
                </a:cubicBezTo>
                <a:cubicBezTo>
                  <a:pt x="4920950" y="408537"/>
                  <a:pt x="4941508" y="400197"/>
                  <a:pt x="4966883" y="400197"/>
                </a:cubicBezTo>
                <a:close/>
                <a:moveTo>
                  <a:pt x="4584187" y="400197"/>
                </a:moveTo>
                <a:lnTo>
                  <a:pt x="4683219" y="400197"/>
                </a:lnTo>
                <a:cubicBezTo>
                  <a:pt x="4708593" y="400197"/>
                  <a:pt x="4729034" y="408537"/>
                  <a:pt x="4744541" y="425219"/>
                </a:cubicBezTo>
                <a:cubicBezTo>
                  <a:pt x="4758638" y="440021"/>
                  <a:pt x="4766039" y="458347"/>
                  <a:pt x="4766743" y="480197"/>
                </a:cubicBezTo>
                <a:cubicBezTo>
                  <a:pt x="4767683" y="503222"/>
                  <a:pt x="4761222" y="522723"/>
                  <a:pt x="4747360" y="538700"/>
                </a:cubicBezTo>
                <a:cubicBezTo>
                  <a:pt x="4731853" y="556556"/>
                  <a:pt x="4710473" y="565484"/>
                  <a:pt x="4683219" y="565484"/>
                </a:cubicBezTo>
                <a:lnTo>
                  <a:pt x="4584187" y="565484"/>
                </a:lnTo>
                <a:close/>
                <a:moveTo>
                  <a:pt x="6326615" y="356143"/>
                </a:moveTo>
                <a:lnTo>
                  <a:pt x="6326615" y="609537"/>
                </a:lnTo>
                <a:lnTo>
                  <a:pt x="6370668" y="609537"/>
                </a:lnTo>
                <a:lnTo>
                  <a:pt x="6370668" y="400197"/>
                </a:lnTo>
                <a:lnTo>
                  <a:pt x="6515162" y="400197"/>
                </a:lnTo>
                <a:cubicBezTo>
                  <a:pt x="6553694" y="400197"/>
                  <a:pt x="6573782" y="415233"/>
                  <a:pt x="6575426" y="445307"/>
                </a:cubicBezTo>
                <a:cubicBezTo>
                  <a:pt x="6576131" y="458699"/>
                  <a:pt x="6571785" y="469977"/>
                  <a:pt x="6562387" y="479140"/>
                </a:cubicBezTo>
                <a:cubicBezTo>
                  <a:pt x="6551579" y="489243"/>
                  <a:pt x="6535838" y="494294"/>
                  <a:pt x="6515162" y="494294"/>
                </a:cubicBezTo>
                <a:lnTo>
                  <a:pt x="6396747" y="494294"/>
                </a:lnTo>
                <a:lnTo>
                  <a:pt x="6396747" y="538347"/>
                </a:lnTo>
                <a:lnTo>
                  <a:pt x="6491907" y="538347"/>
                </a:lnTo>
                <a:lnTo>
                  <a:pt x="6562739" y="609537"/>
                </a:lnTo>
                <a:lnTo>
                  <a:pt x="6627866" y="609537"/>
                </a:lnTo>
                <a:lnTo>
                  <a:pt x="6551363" y="533160"/>
                </a:lnTo>
                <a:cubicBezTo>
                  <a:pt x="6575126" y="526813"/>
                  <a:pt x="6593242" y="515175"/>
                  <a:pt x="6605713" y="498248"/>
                </a:cubicBezTo>
                <a:cubicBezTo>
                  <a:pt x="6617005" y="482969"/>
                  <a:pt x="6622299" y="465338"/>
                  <a:pt x="6621594" y="445357"/>
                </a:cubicBezTo>
                <a:cubicBezTo>
                  <a:pt x="6620889" y="419967"/>
                  <a:pt x="6612196" y="399516"/>
                  <a:pt x="6595515" y="384002"/>
                </a:cubicBezTo>
                <a:cubicBezTo>
                  <a:pt x="6575779" y="365430"/>
                  <a:pt x="6546763" y="356143"/>
                  <a:pt x="6508466" y="356143"/>
                </a:cubicBezTo>
                <a:close/>
                <a:moveTo>
                  <a:pt x="6064496" y="356143"/>
                </a:moveTo>
                <a:lnTo>
                  <a:pt x="6064496" y="609537"/>
                </a:lnTo>
                <a:lnTo>
                  <a:pt x="6283352" y="609537"/>
                </a:lnTo>
                <a:lnTo>
                  <a:pt x="6283352" y="565484"/>
                </a:lnTo>
                <a:lnTo>
                  <a:pt x="6108549" y="565484"/>
                </a:lnTo>
                <a:lnTo>
                  <a:pt x="6108549" y="400197"/>
                </a:lnTo>
                <a:lnTo>
                  <a:pt x="6283352" y="400197"/>
                </a:lnTo>
                <a:lnTo>
                  <a:pt x="6283352" y="356143"/>
                </a:lnTo>
                <a:close/>
                <a:moveTo>
                  <a:pt x="5815093" y="356143"/>
                </a:moveTo>
                <a:lnTo>
                  <a:pt x="5815093" y="609537"/>
                </a:lnTo>
                <a:lnTo>
                  <a:pt x="6033597" y="609537"/>
                </a:lnTo>
                <a:lnTo>
                  <a:pt x="6033597" y="565484"/>
                </a:lnTo>
                <a:lnTo>
                  <a:pt x="5859147" y="565484"/>
                </a:lnTo>
                <a:lnTo>
                  <a:pt x="5859147" y="356143"/>
                </a:lnTo>
                <a:close/>
                <a:moveTo>
                  <a:pt x="5507465" y="356143"/>
                </a:moveTo>
                <a:lnTo>
                  <a:pt x="5507465" y="609537"/>
                </a:lnTo>
                <a:lnTo>
                  <a:pt x="5551518" y="609537"/>
                </a:lnTo>
                <a:lnTo>
                  <a:pt x="5551518" y="400197"/>
                </a:lnTo>
                <a:lnTo>
                  <a:pt x="5696012" y="400197"/>
                </a:lnTo>
                <a:cubicBezTo>
                  <a:pt x="5712458" y="400197"/>
                  <a:pt x="5725381" y="405013"/>
                  <a:pt x="5734779" y="414646"/>
                </a:cubicBezTo>
                <a:cubicBezTo>
                  <a:pt x="5743472" y="423574"/>
                  <a:pt x="5747818" y="434382"/>
                  <a:pt x="5747818" y="447069"/>
                </a:cubicBezTo>
                <a:cubicBezTo>
                  <a:pt x="5747818" y="459756"/>
                  <a:pt x="5743472" y="470564"/>
                  <a:pt x="5734779" y="479492"/>
                </a:cubicBezTo>
                <a:cubicBezTo>
                  <a:pt x="5725146" y="489360"/>
                  <a:pt x="5712223" y="494294"/>
                  <a:pt x="5696012" y="494294"/>
                </a:cubicBezTo>
                <a:lnTo>
                  <a:pt x="5577597" y="494294"/>
                </a:lnTo>
                <a:lnTo>
                  <a:pt x="5577597" y="538347"/>
                </a:lnTo>
                <a:lnTo>
                  <a:pt x="5688963" y="538347"/>
                </a:lnTo>
                <a:cubicBezTo>
                  <a:pt x="5720917" y="538347"/>
                  <a:pt x="5746291" y="528949"/>
                  <a:pt x="5765087" y="510153"/>
                </a:cubicBezTo>
                <a:cubicBezTo>
                  <a:pt x="5782004" y="493002"/>
                  <a:pt x="5790462" y="472091"/>
                  <a:pt x="5790462" y="447422"/>
                </a:cubicBezTo>
                <a:cubicBezTo>
                  <a:pt x="5790462" y="422752"/>
                  <a:pt x="5782004" y="401841"/>
                  <a:pt x="5765087" y="384690"/>
                </a:cubicBezTo>
                <a:cubicBezTo>
                  <a:pt x="5746291" y="365659"/>
                  <a:pt x="5721034" y="356143"/>
                  <a:pt x="5689316" y="356143"/>
                </a:cubicBezTo>
                <a:close/>
                <a:moveTo>
                  <a:pt x="5193139" y="356143"/>
                </a:moveTo>
                <a:lnTo>
                  <a:pt x="5193139" y="609537"/>
                </a:lnTo>
                <a:lnTo>
                  <a:pt x="5237193" y="609537"/>
                </a:lnTo>
                <a:lnTo>
                  <a:pt x="5237193" y="400197"/>
                </a:lnTo>
                <a:lnTo>
                  <a:pt x="5381687" y="400197"/>
                </a:lnTo>
                <a:cubicBezTo>
                  <a:pt x="5398133" y="400197"/>
                  <a:pt x="5411056" y="405013"/>
                  <a:pt x="5420454" y="414646"/>
                </a:cubicBezTo>
                <a:cubicBezTo>
                  <a:pt x="5429147" y="423574"/>
                  <a:pt x="5433493" y="434382"/>
                  <a:pt x="5433493" y="447069"/>
                </a:cubicBezTo>
                <a:cubicBezTo>
                  <a:pt x="5433493" y="459756"/>
                  <a:pt x="5429147" y="470564"/>
                  <a:pt x="5420454" y="479492"/>
                </a:cubicBezTo>
                <a:cubicBezTo>
                  <a:pt x="5410821" y="489360"/>
                  <a:pt x="5397898" y="494294"/>
                  <a:pt x="5381687" y="494294"/>
                </a:cubicBezTo>
                <a:lnTo>
                  <a:pt x="5263272" y="494294"/>
                </a:lnTo>
                <a:lnTo>
                  <a:pt x="5263272" y="538347"/>
                </a:lnTo>
                <a:lnTo>
                  <a:pt x="5374638" y="538347"/>
                </a:lnTo>
                <a:cubicBezTo>
                  <a:pt x="5406592" y="538347"/>
                  <a:pt x="5431966" y="528949"/>
                  <a:pt x="5450762" y="510153"/>
                </a:cubicBezTo>
                <a:cubicBezTo>
                  <a:pt x="5467679" y="493002"/>
                  <a:pt x="5476137" y="472091"/>
                  <a:pt x="5476137" y="447422"/>
                </a:cubicBezTo>
                <a:cubicBezTo>
                  <a:pt x="5476137" y="422752"/>
                  <a:pt x="5467679" y="401841"/>
                  <a:pt x="5450762" y="384690"/>
                </a:cubicBezTo>
                <a:cubicBezTo>
                  <a:pt x="5431966" y="365659"/>
                  <a:pt x="5406709" y="356143"/>
                  <a:pt x="5374991" y="356143"/>
                </a:cubicBezTo>
                <a:close/>
                <a:moveTo>
                  <a:pt x="4966883" y="356143"/>
                </a:moveTo>
                <a:cubicBezTo>
                  <a:pt x="4926001" y="356143"/>
                  <a:pt x="4893813" y="369066"/>
                  <a:pt x="4870318" y="394910"/>
                </a:cubicBezTo>
                <a:cubicBezTo>
                  <a:pt x="4849643" y="417700"/>
                  <a:pt x="4839305" y="446129"/>
                  <a:pt x="4839305" y="480197"/>
                </a:cubicBezTo>
                <a:cubicBezTo>
                  <a:pt x="4839305" y="514735"/>
                  <a:pt x="4850113" y="544338"/>
                  <a:pt x="4871728" y="569008"/>
                </a:cubicBezTo>
                <a:cubicBezTo>
                  <a:pt x="4895693" y="596027"/>
                  <a:pt x="4927411" y="609537"/>
                  <a:pt x="4966883" y="609537"/>
                </a:cubicBezTo>
                <a:lnTo>
                  <a:pt x="5037720" y="609537"/>
                </a:lnTo>
                <a:cubicBezTo>
                  <a:pt x="5077192" y="609537"/>
                  <a:pt x="5108910" y="596027"/>
                  <a:pt x="5132875" y="569008"/>
                </a:cubicBezTo>
                <a:cubicBezTo>
                  <a:pt x="5154490" y="544338"/>
                  <a:pt x="5165298" y="514735"/>
                  <a:pt x="5165298" y="480197"/>
                </a:cubicBezTo>
                <a:cubicBezTo>
                  <a:pt x="5165298" y="446129"/>
                  <a:pt x="5154843" y="417700"/>
                  <a:pt x="5133932" y="394910"/>
                </a:cubicBezTo>
                <a:cubicBezTo>
                  <a:pt x="5110672" y="369066"/>
                  <a:pt x="5078601" y="356143"/>
                  <a:pt x="5037720" y="356143"/>
                </a:cubicBezTo>
                <a:close/>
                <a:moveTo>
                  <a:pt x="4540134" y="356143"/>
                </a:moveTo>
                <a:lnTo>
                  <a:pt x="4540134" y="609537"/>
                </a:lnTo>
                <a:lnTo>
                  <a:pt x="4683219" y="609537"/>
                </a:lnTo>
                <a:cubicBezTo>
                  <a:pt x="4722690" y="609537"/>
                  <a:pt x="4754409" y="596027"/>
                  <a:pt x="4778373" y="569008"/>
                </a:cubicBezTo>
                <a:cubicBezTo>
                  <a:pt x="4799989" y="544338"/>
                  <a:pt x="4810797" y="514735"/>
                  <a:pt x="4810797" y="480197"/>
                </a:cubicBezTo>
                <a:cubicBezTo>
                  <a:pt x="4810797" y="446129"/>
                  <a:pt x="4800341" y="417700"/>
                  <a:pt x="4779431" y="394910"/>
                </a:cubicBezTo>
                <a:cubicBezTo>
                  <a:pt x="4755936" y="369066"/>
                  <a:pt x="4723865" y="356143"/>
                  <a:pt x="4683219" y="356143"/>
                </a:cubicBezTo>
                <a:close/>
                <a:moveTo>
                  <a:pt x="4124939" y="356143"/>
                </a:moveTo>
                <a:lnTo>
                  <a:pt x="4124939" y="400197"/>
                </a:lnTo>
                <a:lnTo>
                  <a:pt x="4225028" y="400197"/>
                </a:lnTo>
                <a:lnTo>
                  <a:pt x="4225028" y="609537"/>
                </a:lnTo>
                <a:lnTo>
                  <a:pt x="4269081" y="609537"/>
                </a:lnTo>
                <a:lnTo>
                  <a:pt x="4269081" y="400197"/>
                </a:lnTo>
                <a:lnTo>
                  <a:pt x="4368818" y="400197"/>
                </a:lnTo>
                <a:lnTo>
                  <a:pt x="4368818" y="356143"/>
                </a:lnTo>
                <a:close/>
                <a:moveTo>
                  <a:pt x="3873746" y="356143"/>
                </a:moveTo>
                <a:lnTo>
                  <a:pt x="3873746" y="609537"/>
                </a:lnTo>
                <a:lnTo>
                  <a:pt x="4092602" y="609537"/>
                </a:lnTo>
                <a:lnTo>
                  <a:pt x="4092602" y="565484"/>
                </a:lnTo>
                <a:lnTo>
                  <a:pt x="3917799" y="565484"/>
                </a:lnTo>
                <a:lnTo>
                  <a:pt x="3917799" y="400197"/>
                </a:lnTo>
                <a:lnTo>
                  <a:pt x="4092602" y="400197"/>
                </a:lnTo>
                <a:lnTo>
                  <a:pt x="4092602" y="356143"/>
                </a:lnTo>
                <a:close/>
                <a:moveTo>
                  <a:pt x="3616219" y="356143"/>
                </a:moveTo>
                <a:lnTo>
                  <a:pt x="3616219" y="609537"/>
                </a:lnTo>
                <a:lnTo>
                  <a:pt x="3660272" y="609537"/>
                </a:lnTo>
                <a:lnTo>
                  <a:pt x="3660272" y="400197"/>
                </a:lnTo>
                <a:lnTo>
                  <a:pt x="3835075" y="400197"/>
                </a:lnTo>
                <a:lnTo>
                  <a:pt x="3835075" y="356143"/>
                </a:lnTo>
                <a:close/>
                <a:moveTo>
                  <a:pt x="3359044" y="356143"/>
                </a:moveTo>
                <a:lnTo>
                  <a:pt x="3359044" y="609537"/>
                </a:lnTo>
                <a:lnTo>
                  <a:pt x="3403097" y="609537"/>
                </a:lnTo>
                <a:lnTo>
                  <a:pt x="3403097" y="400197"/>
                </a:lnTo>
                <a:lnTo>
                  <a:pt x="3577900" y="400197"/>
                </a:lnTo>
                <a:lnTo>
                  <a:pt x="3577900" y="356143"/>
                </a:lnTo>
                <a:close/>
                <a:moveTo>
                  <a:pt x="3092696" y="356143"/>
                </a:moveTo>
                <a:lnTo>
                  <a:pt x="3092696" y="609537"/>
                </a:lnTo>
                <a:lnTo>
                  <a:pt x="3311552" y="609537"/>
                </a:lnTo>
                <a:lnTo>
                  <a:pt x="3311552" y="565484"/>
                </a:lnTo>
                <a:lnTo>
                  <a:pt x="3136749" y="565484"/>
                </a:lnTo>
                <a:lnTo>
                  <a:pt x="3136749" y="400197"/>
                </a:lnTo>
                <a:lnTo>
                  <a:pt x="3311552" y="400197"/>
                </a:lnTo>
                <a:lnTo>
                  <a:pt x="3311552" y="356143"/>
                </a:lnTo>
                <a:close/>
                <a:moveTo>
                  <a:pt x="167196" y="0"/>
                </a:moveTo>
                <a:lnTo>
                  <a:pt x="9613298" y="0"/>
                </a:lnTo>
                <a:cubicBezTo>
                  <a:pt x="9705638" y="0"/>
                  <a:pt x="9780494" y="74856"/>
                  <a:pt x="9780494" y="167196"/>
                </a:cubicBezTo>
                <a:lnTo>
                  <a:pt x="9780494" y="835958"/>
                </a:lnTo>
                <a:cubicBezTo>
                  <a:pt x="9780494" y="928298"/>
                  <a:pt x="9705638" y="1003154"/>
                  <a:pt x="9613298" y="1003154"/>
                </a:cubicBezTo>
                <a:lnTo>
                  <a:pt x="167196" y="1003154"/>
                </a:lnTo>
                <a:cubicBezTo>
                  <a:pt x="74856" y="1003154"/>
                  <a:pt x="0" y="928298"/>
                  <a:pt x="0" y="835958"/>
                </a:cubicBezTo>
                <a:lnTo>
                  <a:pt x="0" y="167196"/>
                </a:lnTo>
                <a:cubicBezTo>
                  <a:pt x="0" y="74856"/>
                  <a:pt x="74856" y="0"/>
                  <a:pt x="16719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fr-FR" sz="2800" dirty="0">
              <a:latin typeface="Good Times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0946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5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0" mute="1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nebula_red_-_31420 (Original)">
            <a:hlinkClick r:id="" action="ppaction://media"/>
            <a:extLst>
              <a:ext uri="{FF2B5EF4-FFF2-40B4-BE49-F238E27FC236}">
                <a16:creationId xmlns:a16="http://schemas.microsoft.com/office/drawing/2014/main" id="{A7FECDE6-9F90-0944-1463-FD498AF98F1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2" descr="La méthode des vitesses radiales - ESEP">
            <a:extLst>
              <a:ext uri="{FF2B5EF4-FFF2-40B4-BE49-F238E27FC236}">
                <a16:creationId xmlns:a16="http://schemas.microsoft.com/office/drawing/2014/main" id="{B9D64319-449A-98C7-436A-31C06D2903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6096" y="1466304"/>
            <a:ext cx="6939803" cy="518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0D0BA34B-D69A-964E-68D6-DF65574FB40A}"/>
              </a:ext>
            </a:extLst>
          </p:cNvPr>
          <p:cNvSpPr txBox="1"/>
          <p:nvPr/>
        </p:nvSpPr>
        <p:spPr>
          <a:xfrm>
            <a:off x="1205750" y="254709"/>
            <a:ext cx="9780494" cy="1003154"/>
          </a:xfrm>
          <a:custGeom>
            <a:avLst/>
            <a:gdLst/>
            <a:ahLst/>
            <a:cxnLst/>
            <a:rect l="l" t="t" r="r" b="b"/>
            <a:pathLst>
              <a:path w="9780494" h="1003154">
                <a:moveTo>
                  <a:pt x="1511559" y="511915"/>
                </a:moveTo>
                <a:lnTo>
                  <a:pt x="1511559" y="555968"/>
                </a:lnTo>
                <a:lnTo>
                  <a:pt x="1656406" y="555968"/>
                </a:lnTo>
                <a:lnTo>
                  <a:pt x="1656406" y="511915"/>
                </a:lnTo>
                <a:close/>
                <a:moveTo>
                  <a:pt x="8522311" y="459052"/>
                </a:moveTo>
                <a:lnTo>
                  <a:pt x="8522311" y="503105"/>
                </a:lnTo>
                <a:lnTo>
                  <a:pt x="8667157" y="503105"/>
                </a:lnTo>
                <a:lnTo>
                  <a:pt x="8667157" y="459052"/>
                </a:lnTo>
                <a:close/>
                <a:moveTo>
                  <a:pt x="6426811" y="459052"/>
                </a:moveTo>
                <a:lnTo>
                  <a:pt x="6426811" y="503105"/>
                </a:lnTo>
                <a:lnTo>
                  <a:pt x="6571658" y="503105"/>
                </a:lnTo>
                <a:lnTo>
                  <a:pt x="6571658" y="459052"/>
                </a:lnTo>
                <a:close/>
                <a:moveTo>
                  <a:pt x="5550512" y="459052"/>
                </a:moveTo>
                <a:lnTo>
                  <a:pt x="5550512" y="503105"/>
                </a:lnTo>
                <a:lnTo>
                  <a:pt x="5695358" y="503105"/>
                </a:lnTo>
                <a:lnTo>
                  <a:pt x="5695358" y="459052"/>
                </a:lnTo>
                <a:close/>
                <a:moveTo>
                  <a:pt x="3731237" y="459052"/>
                </a:moveTo>
                <a:lnTo>
                  <a:pt x="3731237" y="503105"/>
                </a:lnTo>
                <a:lnTo>
                  <a:pt x="3876084" y="503105"/>
                </a:lnTo>
                <a:lnTo>
                  <a:pt x="3876084" y="459052"/>
                </a:lnTo>
                <a:close/>
                <a:moveTo>
                  <a:pt x="3007337" y="459052"/>
                </a:moveTo>
                <a:lnTo>
                  <a:pt x="3007337" y="503105"/>
                </a:lnTo>
                <a:lnTo>
                  <a:pt x="3152184" y="503105"/>
                </a:lnTo>
                <a:lnTo>
                  <a:pt x="3152184" y="459052"/>
                </a:lnTo>
                <a:close/>
                <a:moveTo>
                  <a:pt x="1448828" y="409007"/>
                </a:moveTo>
                <a:lnTo>
                  <a:pt x="1448828" y="662401"/>
                </a:lnTo>
                <a:lnTo>
                  <a:pt x="1667684" y="662401"/>
                </a:lnTo>
                <a:lnTo>
                  <a:pt x="1667684" y="618348"/>
                </a:lnTo>
                <a:lnTo>
                  <a:pt x="1492881" y="618348"/>
                </a:lnTo>
                <a:lnTo>
                  <a:pt x="1492881" y="453060"/>
                </a:lnTo>
                <a:lnTo>
                  <a:pt x="1667684" y="453060"/>
                </a:lnTo>
                <a:lnTo>
                  <a:pt x="1667684" y="409007"/>
                </a:lnTo>
                <a:close/>
                <a:moveTo>
                  <a:pt x="7503146" y="400197"/>
                </a:moveTo>
                <a:lnTo>
                  <a:pt x="7602178" y="400197"/>
                </a:lnTo>
                <a:cubicBezTo>
                  <a:pt x="7627553" y="400197"/>
                  <a:pt x="7647993" y="408537"/>
                  <a:pt x="7663499" y="425219"/>
                </a:cubicBezTo>
                <a:cubicBezTo>
                  <a:pt x="7677597" y="440021"/>
                  <a:pt x="7684997" y="458347"/>
                  <a:pt x="7685703" y="480197"/>
                </a:cubicBezTo>
                <a:cubicBezTo>
                  <a:pt x="7686642" y="503222"/>
                  <a:pt x="7680181" y="522723"/>
                  <a:pt x="7666319" y="538700"/>
                </a:cubicBezTo>
                <a:cubicBezTo>
                  <a:pt x="7650812" y="556556"/>
                  <a:pt x="7629431" y="565484"/>
                  <a:pt x="7602178" y="565484"/>
                </a:cubicBezTo>
                <a:lnTo>
                  <a:pt x="7503146" y="565484"/>
                </a:lnTo>
                <a:close/>
                <a:moveTo>
                  <a:pt x="3407396" y="400197"/>
                </a:moveTo>
                <a:lnTo>
                  <a:pt x="3506428" y="400197"/>
                </a:lnTo>
                <a:cubicBezTo>
                  <a:pt x="3531803" y="400197"/>
                  <a:pt x="3552243" y="408537"/>
                  <a:pt x="3567750" y="425219"/>
                </a:cubicBezTo>
                <a:cubicBezTo>
                  <a:pt x="3581847" y="440021"/>
                  <a:pt x="3589248" y="458347"/>
                  <a:pt x="3589953" y="480197"/>
                </a:cubicBezTo>
                <a:cubicBezTo>
                  <a:pt x="3590892" y="503222"/>
                  <a:pt x="3584431" y="522723"/>
                  <a:pt x="3570569" y="538700"/>
                </a:cubicBezTo>
                <a:cubicBezTo>
                  <a:pt x="3555062" y="556556"/>
                  <a:pt x="3533682" y="565484"/>
                  <a:pt x="3506428" y="565484"/>
                </a:cubicBezTo>
                <a:lnTo>
                  <a:pt x="3407396" y="565484"/>
                </a:lnTo>
                <a:close/>
                <a:moveTo>
                  <a:pt x="2683496" y="400197"/>
                </a:moveTo>
                <a:lnTo>
                  <a:pt x="2782528" y="400197"/>
                </a:lnTo>
                <a:cubicBezTo>
                  <a:pt x="2807902" y="400197"/>
                  <a:pt x="2828343" y="408537"/>
                  <a:pt x="2843850" y="425219"/>
                </a:cubicBezTo>
                <a:cubicBezTo>
                  <a:pt x="2857947" y="440021"/>
                  <a:pt x="2865348" y="458347"/>
                  <a:pt x="2866053" y="480197"/>
                </a:cubicBezTo>
                <a:cubicBezTo>
                  <a:pt x="2866993" y="503222"/>
                  <a:pt x="2860531" y="522723"/>
                  <a:pt x="2846669" y="538700"/>
                </a:cubicBezTo>
                <a:cubicBezTo>
                  <a:pt x="2831163" y="556556"/>
                  <a:pt x="2809782" y="565484"/>
                  <a:pt x="2782528" y="565484"/>
                </a:cubicBezTo>
                <a:lnTo>
                  <a:pt x="2683496" y="565484"/>
                </a:lnTo>
                <a:close/>
                <a:moveTo>
                  <a:pt x="2399442" y="400197"/>
                </a:moveTo>
                <a:lnTo>
                  <a:pt x="2470279" y="400197"/>
                </a:lnTo>
                <a:cubicBezTo>
                  <a:pt x="2495654" y="400197"/>
                  <a:pt x="2516095" y="408537"/>
                  <a:pt x="2531601" y="425219"/>
                </a:cubicBezTo>
                <a:cubicBezTo>
                  <a:pt x="2545698" y="440021"/>
                  <a:pt x="2553099" y="458347"/>
                  <a:pt x="2553804" y="480197"/>
                </a:cubicBezTo>
                <a:cubicBezTo>
                  <a:pt x="2554744" y="503222"/>
                  <a:pt x="2548283" y="522723"/>
                  <a:pt x="2534421" y="538700"/>
                </a:cubicBezTo>
                <a:cubicBezTo>
                  <a:pt x="2518914" y="556556"/>
                  <a:pt x="2497534" y="565484"/>
                  <a:pt x="2470279" y="565484"/>
                </a:cubicBezTo>
                <a:lnTo>
                  <a:pt x="2399442" y="565484"/>
                </a:lnTo>
                <a:cubicBezTo>
                  <a:pt x="2372188" y="565484"/>
                  <a:pt x="2350807" y="556556"/>
                  <a:pt x="2335301" y="538700"/>
                </a:cubicBezTo>
                <a:cubicBezTo>
                  <a:pt x="2321438" y="522723"/>
                  <a:pt x="2314860" y="503222"/>
                  <a:pt x="2315565" y="480197"/>
                </a:cubicBezTo>
                <a:cubicBezTo>
                  <a:pt x="2316505" y="458347"/>
                  <a:pt x="2323906" y="440021"/>
                  <a:pt x="2337768" y="425219"/>
                </a:cubicBezTo>
                <a:cubicBezTo>
                  <a:pt x="2353509" y="408537"/>
                  <a:pt x="2374067" y="400197"/>
                  <a:pt x="2399442" y="400197"/>
                </a:cubicBezTo>
                <a:close/>
                <a:moveTo>
                  <a:pt x="8459579" y="356143"/>
                </a:moveTo>
                <a:lnTo>
                  <a:pt x="8459579" y="609537"/>
                </a:lnTo>
                <a:lnTo>
                  <a:pt x="8678435" y="609537"/>
                </a:lnTo>
                <a:lnTo>
                  <a:pt x="8678435" y="565484"/>
                </a:lnTo>
                <a:lnTo>
                  <a:pt x="8503633" y="565484"/>
                </a:lnTo>
                <a:lnTo>
                  <a:pt x="8503633" y="400197"/>
                </a:lnTo>
                <a:lnTo>
                  <a:pt x="8678435" y="400197"/>
                </a:lnTo>
                <a:lnTo>
                  <a:pt x="8678435" y="356143"/>
                </a:lnTo>
                <a:close/>
                <a:moveTo>
                  <a:pt x="8210177" y="356143"/>
                </a:moveTo>
                <a:lnTo>
                  <a:pt x="8210177" y="609537"/>
                </a:lnTo>
                <a:lnTo>
                  <a:pt x="8428681" y="609537"/>
                </a:lnTo>
                <a:lnTo>
                  <a:pt x="8428681" y="565484"/>
                </a:lnTo>
                <a:lnTo>
                  <a:pt x="8254230" y="565484"/>
                </a:lnTo>
                <a:lnTo>
                  <a:pt x="8254230" y="356143"/>
                </a:lnTo>
                <a:close/>
                <a:moveTo>
                  <a:pt x="7771303" y="356143"/>
                </a:moveTo>
                <a:lnTo>
                  <a:pt x="7771303" y="609537"/>
                </a:lnTo>
                <a:lnTo>
                  <a:pt x="7815356" y="609537"/>
                </a:lnTo>
                <a:lnTo>
                  <a:pt x="7815356" y="356143"/>
                </a:lnTo>
                <a:close/>
                <a:moveTo>
                  <a:pt x="7459093" y="356143"/>
                </a:moveTo>
                <a:lnTo>
                  <a:pt x="7459093" y="609537"/>
                </a:lnTo>
                <a:lnTo>
                  <a:pt x="7602178" y="609537"/>
                </a:lnTo>
                <a:cubicBezTo>
                  <a:pt x="7641649" y="609537"/>
                  <a:pt x="7673367" y="596027"/>
                  <a:pt x="7697333" y="569008"/>
                </a:cubicBezTo>
                <a:cubicBezTo>
                  <a:pt x="7718947" y="544338"/>
                  <a:pt x="7729755" y="514735"/>
                  <a:pt x="7729755" y="480197"/>
                </a:cubicBezTo>
                <a:cubicBezTo>
                  <a:pt x="7729755" y="446129"/>
                  <a:pt x="7719300" y="417700"/>
                  <a:pt x="7698389" y="394910"/>
                </a:cubicBezTo>
                <a:cubicBezTo>
                  <a:pt x="7674895" y="369066"/>
                  <a:pt x="7642823" y="356143"/>
                  <a:pt x="7602178" y="356143"/>
                </a:cubicBezTo>
                <a:close/>
                <a:moveTo>
                  <a:pt x="6769073" y="356143"/>
                </a:moveTo>
                <a:lnTo>
                  <a:pt x="6769073" y="609537"/>
                </a:lnTo>
                <a:lnTo>
                  <a:pt x="6813126" y="609537"/>
                </a:lnTo>
                <a:lnTo>
                  <a:pt x="6813126" y="400197"/>
                </a:lnTo>
                <a:lnTo>
                  <a:pt x="6957621" y="400197"/>
                </a:lnTo>
                <a:cubicBezTo>
                  <a:pt x="6996153" y="400197"/>
                  <a:pt x="7016241" y="415233"/>
                  <a:pt x="7017885" y="445307"/>
                </a:cubicBezTo>
                <a:cubicBezTo>
                  <a:pt x="7018590" y="458699"/>
                  <a:pt x="7014244" y="469977"/>
                  <a:pt x="7004846" y="479140"/>
                </a:cubicBezTo>
                <a:cubicBezTo>
                  <a:pt x="6994038" y="489243"/>
                  <a:pt x="6978296" y="494294"/>
                  <a:pt x="6957621" y="494294"/>
                </a:cubicBezTo>
                <a:lnTo>
                  <a:pt x="6839206" y="494294"/>
                </a:lnTo>
                <a:lnTo>
                  <a:pt x="6839206" y="538347"/>
                </a:lnTo>
                <a:lnTo>
                  <a:pt x="6934366" y="538347"/>
                </a:lnTo>
                <a:lnTo>
                  <a:pt x="7005198" y="609537"/>
                </a:lnTo>
                <a:lnTo>
                  <a:pt x="7070325" y="609537"/>
                </a:lnTo>
                <a:lnTo>
                  <a:pt x="6993822" y="533160"/>
                </a:lnTo>
                <a:cubicBezTo>
                  <a:pt x="7017585" y="526813"/>
                  <a:pt x="7035702" y="515175"/>
                  <a:pt x="7048172" y="498248"/>
                </a:cubicBezTo>
                <a:cubicBezTo>
                  <a:pt x="7059464" y="482969"/>
                  <a:pt x="7064758" y="465338"/>
                  <a:pt x="7064053" y="445357"/>
                </a:cubicBezTo>
                <a:cubicBezTo>
                  <a:pt x="7063348" y="419967"/>
                  <a:pt x="7054655" y="399516"/>
                  <a:pt x="7037974" y="384002"/>
                </a:cubicBezTo>
                <a:cubicBezTo>
                  <a:pt x="7018238" y="365430"/>
                  <a:pt x="6989221" y="356143"/>
                  <a:pt x="6950925" y="356143"/>
                </a:cubicBezTo>
                <a:close/>
                <a:moveTo>
                  <a:pt x="6364080" y="356143"/>
                </a:moveTo>
                <a:lnTo>
                  <a:pt x="6364080" y="609537"/>
                </a:lnTo>
                <a:lnTo>
                  <a:pt x="6582936" y="609537"/>
                </a:lnTo>
                <a:lnTo>
                  <a:pt x="6582936" y="565484"/>
                </a:lnTo>
                <a:lnTo>
                  <a:pt x="6408133" y="565484"/>
                </a:lnTo>
                <a:lnTo>
                  <a:pt x="6408133" y="400197"/>
                </a:lnTo>
                <a:lnTo>
                  <a:pt x="6582936" y="400197"/>
                </a:lnTo>
                <a:lnTo>
                  <a:pt x="6582936" y="356143"/>
                </a:lnTo>
                <a:close/>
                <a:moveTo>
                  <a:pt x="6124126" y="356143"/>
                </a:moveTo>
                <a:cubicBezTo>
                  <a:pt x="6099222" y="356143"/>
                  <a:pt x="6079486" y="363427"/>
                  <a:pt x="6064918" y="377994"/>
                </a:cubicBezTo>
                <a:cubicBezTo>
                  <a:pt x="6051762" y="391151"/>
                  <a:pt x="6045183" y="407128"/>
                  <a:pt x="6045183" y="425924"/>
                </a:cubicBezTo>
                <a:cubicBezTo>
                  <a:pt x="6045183" y="444955"/>
                  <a:pt x="6051762" y="461049"/>
                  <a:pt x="6064918" y="474206"/>
                </a:cubicBezTo>
                <a:cubicBezTo>
                  <a:pt x="6079486" y="488773"/>
                  <a:pt x="6099222" y="496056"/>
                  <a:pt x="6124126" y="496056"/>
                </a:cubicBezTo>
                <a:lnTo>
                  <a:pt x="6243951" y="496056"/>
                </a:lnTo>
                <a:cubicBezTo>
                  <a:pt x="6258753" y="496056"/>
                  <a:pt x="6270500" y="499580"/>
                  <a:pt x="6279193" y="506629"/>
                </a:cubicBezTo>
                <a:cubicBezTo>
                  <a:pt x="6286946" y="512973"/>
                  <a:pt x="6290823" y="520843"/>
                  <a:pt x="6290823" y="530241"/>
                </a:cubicBezTo>
                <a:cubicBezTo>
                  <a:pt x="6290823" y="539639"/>
                  <a:pt x="6286829" y="547745"/>
                  <a:pt x="6278840" y="554559"/>
                </a:cubicBezTo>
                <a:cubicBezTo>
                  <a:pt x="6270148" y="561842"/>
                  <a:pt x="6258518" y="565484"/>
                  <a:pt x="6243951" y="565484"/>
                </a:cubicBezTo>
                <a:lnTo>
                  <a:pt x="6050822" y="565484"/>
                </a:lnTo>
                <a:lnTo>
                  <a:pt x="6050822" y="609537"/>
                </a:lnTo>
                <a:lnTo>
                  <a:pt x="6243951" y="609537"/>
                </a:lnTo>
                <a:cubicBezTo>
                  <a:pt x="6271440" y="609537"/>
                  <a:pt x="6293173" y="601431"/>
                  <a:pt x="6309149" y="585220"/>
                </a:cubicBezTo>
                <a:cubicBezTo>
                  <a:pt x="6323481" y="570653"/>
                  <a:pt x="6330647" y="552679"/>
                  <a:pt x="6330647" y="531299"/>
                </a:cubicBezTo>
                <a:cubicBezTo>
                  <a:pt x="6330647" y="509918"/>
                  <a:pt x="6323364" y="491710"/>
                  <a:pt x="6308797" y="476673"/>
                </a:cubicBezTo>
                <a:cubicBezTo>
                  <a:pt x="6292585" y="460226"/>
                  <a:pt x="6270970" y="452003"/>
                  <a:pt x="6243951" y="452003"/>
                </a:cubicBezTo>
                <a:lnTo>
                  <a:pt x="6124126" y="452003"/>
                </a:lnTo>
                <a:cubicBezTo>
                  <a:pt x="6114493" y="452003"/>
                  <a:pt x="6106857" y="449301"/>
                  <a:pt x="6101219" y="443897"/>
                </a:cubicBezTo>
                <a:cubicBezTo>
                  <a:pt x="6096285" y="439198"/>
                  <a:pt x="6093817" y="433325"/>
                  <a:pt x="6093817" y="426276"/>
                </a:cubicBezTo>
                <a:cubicBezTo>
                  <a:pt x="6093817" y="419228"/>
                  <a:pt x="6096519" y="413119"/>
                  <a:pt x="6101923" y="407950"/>
                </a:cubicBezTo>
                <a:cubicBezTo>
                  <a:pt x="6107327" y="402781"/>
                  <a:pt x="6114728" y="400197"/>
                  <a:pt x="6124126" y="400197"/>
                </a:cubicBezTo>
                <a:lnTo>
                  <a:pt x="6315493" y="400197"/>
                </a:lnTo>
                <a:lnTo>
                  <a:pt x="6315493" y="356143"/>
                </a:lnTo>
                <a:close/>
                <a:moveTo>
                  <a:pt x="5819326" y="356143"/>
                </a:moveTo>
                <a:cubicBezTo>
                  <a:pt x="5794422" y="356143"/>
                  <a:pt x="5774686" y="363427"/>
                  <a:pt x="5760119" y="377994"/>
                </a:cubicBezTo>
                <a:cubicBezTo>
                  <a:pt x="5746962" y="391151"/>
                  <a:pt x="5740383" y="407128"/>
                  <a:pt x="5740383" y="425924"/>
                </a:cubicBezTo>
                <a:cubicBezTo>
                  <a:pt x="5740383" y="444955"/>
                  <a:pt x="5746962" y="461049"/>
                  <a:pt x="5760119" y="474206"/>
                </a:cubicBezTo>
                <a:cubicBezTo>
                  <a:pt x="5774686" y="488773"/>
                  <a:pt x="5794422" y="496056"/>
                  <a:pt x="5819326" y="496056"/>
                </a:cubicBezTo>
                <a:lnTo>
                  <a:pt x="5939151" y="496056"/>
                </a:lnTo>
                <a:cubicBezTo>
                  <a:pt x="5953953" y="496056"/>
                  <a:pt x="5965700" y="499580"/>
                  <a:pt x="5974393" y="506629"/>
                </a:cubicBezTo>
                <a:cubicBezTo>
                  <a:pt x="5982147" y="512973"/>
                  <a:pt x="5986023" y="520843"/>
                  <a:pt x="5986023" y="530241"/>
                </a:cubicBezTo>
                <a:cubicBezTo>
                  <a:pt x="5986023" y="539639"/>
                  <a:pt x="5982029" y="547745"/>
                  <a:pt x="5974041" y="554559"/>
                </a:cubicBezTo>
                <a:cubicBezTo>
                  <a:pt x="5965348" y="561842"/>
                  <a:pt x="5953718" y="565484"/>
                  <a:pt x="5939151" y="565484"/>
                </a:cubicBezTo>
                <a:lnTo>
                  <a:pt x="5746022" y="565484"/>
                </a:lnTo>
                <a:lnTo>
                  <a:pt x="5746022" y="609537"/>
                </a:lnTo>
                <a:lnTo>
                  <a:pt x="5939151" y="609537"/>
                </a:lnTo>
                <a:cubicBezTo>
                  <a:pt x="5966640" y="609537"/>
                  <a:pt x="5988373" y="601431"/>
                  <a:pt x="6004349" y="585220"/>
                </a:cubicBezTo>
                <a:cubicBezTo>
                  <a:pt x="6018681" y="570653"/>
                  <a:pt x="6025847" y="552679"/>
                  <a:pt x="6025847" y="531299"/>
                </a:cubicBezTo>
                <a:cubicBezTo>
                  <a:pt x="6025847" y="509918"/>
                  <a:pt x="6018564" y="491710"/>
                  <a:pt x="6003997" y="476673"/>
                </a:cubicBezTo>
                <a:cubicBezTo>
                  <a:pt x="5987785" y="460226"/>
                  <a:pt x="5966170" y="452003"/>
                  <a:pt x="5939151" y="452003"/>
                </a:cubicBezTo>
                <a:lnTo>
                  <a:pt x="5819326" y="452003"/>
                </a:lnTo>
                <a:cubicBezTo>
                  <a:pt x="5809693" y="452003"/>
                  <a:pt x="5802058" y="449301"/>
                  <a:pt x="5796419" y="443897"/>
                </a:cubicBezTo>
                <a:cubicBezTo>
                  <a:pt x="5791485" y="439198"/>
                  <a:pt x="5789018" y="433325"/>
                  <a:pt x="5789018" y="426276"/>
                </a:cubicBezTo>
                <a:cubicBezTo>
                  <a:pt x="5789018" y="419228"/>
                  <a:pt x="5791720" y="413119"/>
                  <a:pt x="5797124" y="407950"/>
                </a:cubicBezTo>
                <a:cubicBezTo>
                  <a:pt x="5802527" y="402781"/>
                  <a:pt x="5809928" y="400197"/>
                  <a:pt x="5819326" y="400197"/>
                </a:cubicBezTo>
                <a:lnTo>
                  <a:pt x="6010693" y="400197"/>
                </a:lnTo>
                <a:lnTo>
                  <a:pt x="6010693" y="356143"/>
                </a:lnTo>
                <a:close/>
                <a:moveTo>
                  <a:pt x="5487780" y="356143"/>
                </a:moveTo>
                <a:lnTo>
                  <a:pt x="5487780" y="609537"/>
                </a:lnTo>
                <a:lnTo>
                  <a:pt x="5706636" y="609537"/>
                </a:lnTo>
                <a:lnTo>
                  <a:pt x="5706636" y="565484"/>
                </a:lnTo>
                <a:lnTo>
                  <a:pt x="5531833" y="565484"/>
                </a:lnTo>
                <a:lnTo>
                  <a:pt x="5531833" y="400197"/>
                </a:lnTo>
                <a:lnTo>
                  <a:pt x="5706636" y="400197"/>
                </a:lnTo>
                <a:lnTo>
                  <a:pt x="5706636" y="356143"/>
                </a:lnTo>
                <a:close/>
                <a:moveTo>
                  <a:pt x="5215099" y="356143"/>
                </a:moveTo>
                <a:lnTo>
                  <a:pt x="5215099" y="400197"/>
                </a:lnTo>
                <a:lnTo>
                  <a:pt x="5315187" y="400197"/>
                </a:lnTo>
                <a:lnTo>
                  <a:pt x="5315187" y="609537"/>
                </a:lnTo>
                <a:lnTo>
                  <a:pt x="5359241" y="609537"/>
                </a:lnTo>
                <a:lnTo>
                  <a:pt x="5359241" y="400197"/>
                </a:lnTo>
                <a:lnTo>
                  <a:pt x="5458977" y="400197"/>
                </a:lnTo>
                <a:lnTo>
                  <a:pt x="5458977" y="356143"/>
                </a:lnTo>
                <a:close/>
                <a:moveTo>
                  <a:pt x="5123354" y="356143"/>
                </a:moveTo>
                <a:lnTo>
                  <a:pt x="5123354" y="609537"/>
                </a:lnTo>
                <a:lnTo>
                  <a:pt x="5167407" y="609537"/>
                </a:lnTo>
                <a:lnTo>
                  <a:pt x="5167407" y="356143"/>
                </a:lnTo>
                <a:close/>
                <a:moveTo>
                  <a:pt x="4752970" y="356143"/>
                </a:moveTo>
                <a:lnTo>
                  <a:pt x="4894287" y="588744"/>
                </a:lnTo>
                <a:cubicBezTo>
                  <a:pt x="4904859" y="606130"/>
                  <a:pt x="4914373" y="614471"/>
                  <a:pt x="4922828" y="613766"/>
                </a:cubicBezTo>
                <a:cubicBezTo>
                  <a:pt x="4930346" y="613061"/>
                  <a:pt x="4939157" y="604719"/>
                  <a:pt x="4949260" y="588738"/>
                </a:cubicBezTo>
                <a:lnTo>
                  <a:pt x="5093759" y="356143"/>
                </a:lnTo>
                <a:lnTo>
                  <a:pt x="5036914" y="356143"/>
                </a:lnTo>
                <a:lnTo>
                  <a:pt x="4922943" y="544283"/>
                </a:lnTo>
                <a:lnTo>
                  <a:pt x="4809870" y="356143"/>
                </a:lnTo>
                <a:close/>
                <a:moveTo>
                  <a:pt x="4047753" y="356143"/>
                </a:moveTo>
                <a:lnTo>
                  <a:pt x="4047753" y="609537"/>
                </a:lnTo>
                <a:lnTo>
                  <a:pt x="4266256" y="609537"/>
                </a:lnTo>
                <a:lnTo>
                  <a:pt x="4266256" y="565484"/>
                </a:lnTo>
                <a:lnTo>
                  <a:pt x="4091806" y="565484"/>
                </a:lnTo>
                <a:lnTo>
                  <a:pt x="4091806" y="356143"/>
                </a:lnTo>
                <a:close/>
                <a:moveTo>
                  <a:pt x="3668505" y="356143"/>
                </a:moveTo>
                <a:lnTo>
                  <a:pt x="3668505" y="609537"/>
                </a:lnTo>
                <a:lnTo>
                  <a:pt x="3887361" y="609537"/>
                </a:lnTo>
                <a:lnTo>
                  <a:pt x="3887361" y="565484"/>
                </a:lnTo>
                <a:lnTo>
                  <a:pt x="3712558" y="565484"/>
                </a:lnTo>
                <a:lnTo>
                  <a:pt x="3712558" y="400197"/>
                </a:lnTo>
                <a:lnTo>
                  <a:pt x="3887361" y="400197"/>
                </a:lnTo>
                <a:lnTo>
                  <a:pt x="3887361" y="356143"/>
                </a:lnTo>
                <a:close/>
                <a:moveTo>
                  <a:pt x="3363343" y="356143"/>
                </a:moveTo>
                <a:lnTo>
                  <a:pt x="3363343" y="609537"/>
                </a:lnTo>
                <a:lnTo>
                  <a:pt x="3506428" y="609537"/>
                </a:lnTo>
                <a:cubicBezTo>
                  <a:pt x="3545900" y="609537"/>
                  <a:pt x="3577618" y="596027"/>
                  <a:pt x="3601583" y="569008"/>
                </a:cubicBezTo>
                <a:cubicBezTo>
                  <a:pt x="3623198" y="544338"/>
                  <a:pt x="3634006" y="514735"/>
                  <a:pt x="3634006" y="480197"/>
                </a:cubicBezTo>
                <a:cubicBezTo>
                  <a:pt x="3634006" y="446129"/>
                  <a:pt x="3623550" y="417700"/>
                  <a:pt x="3602640" y="394910"/>
                </a:cubicBezTo>
                <a:cubicBezTo>
                  <a:pt x="3579145" y="369066"/>
                  <a:pt x="3547074" y="356143"/>
                  <a:pt x="3506428" y="356143"/>
                </a:cubicBezTo>
                <a:close/>
                <a:moveTo>
                  <a:pt x="2944605" y="356143"/>
                </a:moveTo>
                <a:lnTo>
                  <a:pt x="2944605" y="609537"/>
                </a:lnTo>
                <a:lnTo>
                  <a:pt x="3163461" y="609537"/>
                </a:lnTo>
                <a:lnTo>
                  <a:pt x="3163461" y="565484"/>
                </a:lnTo>
                <a:lnTo>
                  <a:pt x="2988658" y="565484"/>
                </a:lnTo>
                <a:lnTo>
                  <a:pt x="2988658" y="400197"/>
                </a:lnTo>
                <a:lnTo>
                  <a:pt x="3163461" y="400197"/>
                </a:lnTo>
                <a:lnTo>
                  <a:pt x="3163461" y="356143"/>
                </a:lnTo>
                <a:close/>
                <a:moveTo>
                  <a:pt x="2639443" y="356143"/>
                </a:moveTo>
                <a:lnTo>
                  <a:pt x="2639443" y="609537"/>
                </a:lnTo>
                <a:lnTo>
                  <a:pt x="2782528" y="609537"/>
                </a:lnTo>
                <a:cubicBezTo>
                  <a:pt x="2822000" y="609537"/>
                  <a:pt x="2853718" y="596027"/>
                  <a:pt x="2877683" y="569008"/>
                </a:cubicBezTo>
                <a:cubicBezTo>
                  <a:pt x="2899298" y="544338"/>
                  <a:pt x="2910106" y="514735"/>
                  <a:pt x="2910106" y="480197"/>
                </a:cubicBezTo>
                <a:cubicBezTo>
                  <a:pt x="2910106" y="446129"/>
                  <a:pt x="2899650" y="417700"/>
                  <a:pt x="2878740" y="394910"/>
                </a:cubicBezTo>
                <a:cubicBezTo>
                  <a:pt x="2855245" y="369066"/>
                  <a:pt x="2823174" y="356143"/>
                  <a:pt x="2782528" y="356143"/>
                </a:cubicBezTo>
                <a:close/>
                <a:moveTo>
                  <a:pt x="2399442" y="356143"/>
                </a:moveTo>
                <a:cubicBezTo>
                  <a:pt x="2358561" y="356143"/>
                  <a:pt x="2326373" y="369066"/>
                  <a:pt x="2302878" y="394910"/>
                </a:cubicBezTo>
                <a:cubicBezTo>
                  <a:pt x="2282202" y="417700"/>
                  <a:pt x="2271864" y="446129"/>
                  <a:pt x="2271864" y="480197"/>
                </a:cubicBezTo>
                <a:cubicBezTo>
                  <a:pt x="2271864" y="514735"/>
                  <a:pt x="2282672" y="544338"/>
                  <a:pt x="2304287" y="569008"/>
                </a:cubicBezTo>
                <a:cubicBezTo>
                  <a:pt x="2328252" y="596027"/>
                  <a:pt x="2359970" y="609537"/>
                  <a:pt x="2399442" y="609537"/>
                </a:cubicBezTo>
                <a:lnTo>
                  <a:pt x="2470279" y="609537"/>
                </a:lnTo>
                <a:cubicBezTo>
                  <a:pt x="2509751" y="609537"/>
                  <a:pt x="2541469" y="596027"/>
                  <a:pt x="2565434" y="569008"/>
                </a:cubicBezTo>
                <a:cubicBezTo>
                  <a:pt x="2587049" y="544338"/>
                  <a:pt x="2597857" y="514735"/>
                  <a:pt x="2597857" y="480197"/>
                </a:cubicBezTo>
                <a:cubicBezTo>
                  <a:pt x="2597857" y="446129"/>
                  <a:pt x="2587402" y="417700"/>
                  <a:pt x="2566491" y="394910"/>
                </a:cubicBezTo>
                <a:cubicBezTo>
                  <a:pt x="2543231" y="369066"/>
                  <a:pt x="2511161" y="356143"/>
                  <a:pt x="2470279" y="356143"/>
                </a:cubicBezTo>
                <a:close/>
                <a:moveTo>
                  <a:pt x="2186977" y="356143"/>
                </a:moveTo>
                <a:lnTo>
                  <a:pt x="2186977" y="460109"/>
                </a:lnTo>
                <a:lnTo>
                  <a:pt x="2037902" y="460109"/>
                </a:lnTo>
                <a:lnTo>
                  <a:pt x="2037902" y="504162"/>
                </a:lnTo>
                <a:lnTo>
                  <a:pt x="2186977" y="504162"/>
                </a:lnTo>
                <a:lnTo>
                  <a:pt x="2186977" y="609537"/>
                </a:lnTo>
                <a:lnTo>
                  <a:pt x="2231030" y="609537"/>
                </a:lnTo>
                <a:lnTo>
                  <a:pt x="2231030" y="356143"/>
                </a:lnTo>
                <a:close/>
                <a:moveTo>
                  <a:pt x="1974113" y="356143"/>
                </a:moveTo>
                <a:lnTo>
                  <a:pt x="1974113" y="609537"/>
                </a:lnTo>
                <a:lnTo>
                  <a:pt x="2018166" y="609537"/>
                </a:lnTo>
                <a:lnTo>
                  <a:pt x="2018166" y="356143"/>
                </a:lnTo>
                <a:close/>
                <a:moveTo>
                  <a:pt x="1700374" y="356143"/>
                </a:moveTo>
                <a:lnTo>
                  <a:pt x="1700374" y="400197"/>
                </a:lnTo>
                <a:lnTo>
                  <a:pt x="1800462" y="400197"/>
                </a:lnTo>
                <a:lnTo>
                  <a:pt x="1800462" y="609537"/>
                </a:lnTo>
                <a:lnTo>
                  <a:pt x="1844515" y="609537"/>
                </a:lnTo>
                <a:lnTo>
                  <a:pt x="1844515" y="400197"/>
                </a:lnTo>
                <a:lnTo>
                  <a:pt x="1944252" y="400197"/>
                </a:lnTo>
                <a:lnTo>
                  <a:pt x="1944252" y="356143"/>
                </a:lnTo>
                <a:close/>
                <a:moveTo>
                  <a:pt x="8033969" y="355439"/>
                </a:moveTo>
                <a:cubicBezTo>
                  <a:pt x="8029270" y="355674"/>
                  <a:pt x="8023866" y="357906"/>
                  <a:pt x="8017757" y="362135"/>
                </a:cubicBezTo>
                <a:cubicBezTo>
                  <a:pt x="8010708" y="366830"/>
                  <a:pt x="8004952" y="372819"/>
                  <a:pt x="8000488" y="380103"/>
                </a:cubicBezTo>
                <a:lnTo>
                  <a:pt x="7863048" y="609185"/>
                </a:lnTo>
                <a:lnTo>
                  <a:pt x="7919761" y="609185"/>
                </a:lnTo>
                <a:lnTo>
                  <a:pt x="8034117" y="421326"/>
                </a:lnTo>
                <a:lnTo>
                  <a:pt x="8078219" y="494294"/>
                </a:lnTo>
                <a:lnTo>
                  <a:pt x="8011121" y="494294"/>
                </a:lnTo>
                <a:lnTo>
                  <a:pt x="7984282" y="538347"/>
                </a:lnTo>
                <a:lnTo>
                  <a:pt x="8104525" y="538347"/>
                </a:lnTo>
                <a:lnTo>
                  <a:pt x="8147377" y="609185"/>
                </a:lnTo>
                <a:lnTo>
                  <a:pt x="8204195" y="609185"/>
                </a:lnTo>
                <a:lnTo>
                  <a:pt x="8069569" y="380108"/>
                </a:lnTo>
                <a:cubicBezTo>
                  <a:pt x="8064635" y="371885"/>
                  <a:pt x="8058526" y="365424"/>
                  <a:pt x="8051243" y="360725"/>
                </a:cubicBezTo>
                <a:cubicBezTo>
                  <a:pt x="8044899" y="356731"/>
                  <a:pt x="8039141" y="354969"/>
                  <a:pt x="8033969" y="355439"/>
                </a:cubicBezTo>
                <a:close/>
                <a:moveTo>
                  <a:pt x="7262443" y="355439"/>
                </a:moveTo>
                <a:cubicBezTo>
                  <a:pt x="7257745" y="355674"/>
                  <a:pt x="7252341" y="357906"/>
                  <a:pt x="7246231" y="362135"/>
                </a:cubicBezTo>
                <a:cubicBezTo>
                  <a:pt x="7239183" y="366830"/>
                  <a:pt x="7233427" y="372819"/>
                  <a:pt x="7228963" y="380103"/>
                </a:cubicBezTo>
                <a:lnTo>
                  <a:pt x="7091523" y="609185"/>
                </a:lnTo>
                <a:lnTo>
                  <a:pt x="7148236" y="609185"/>
                </a:lnTo>
                <a:lnTo>
                  <a:pt x="7262592" y="421326"/>
                </a:lnTo>
                <a:lnTo>
                  <a:pt x="7306695" y="494294"/>
                </a:lnTo>
                <a:lnTo>
                  <a:pt x="7239597" y="494294"/>
                </a:lnTo>
                <a:lnTo>
                  <a:pt x="7212757" y="538347"/>
                </a:lnTo>
                <a:lnTo>
                  <a:pt x="7333000" y="538347"/>
                </a:lnTo>
                <a:lnTo>
                  <a:pt x="7375853" y="609185"/>
                </a:lnTo>
                <a:lnTo>
                  <a:pt x="7432670" y="609185"/>
                </a:lnTo>
                <a:lnTo>
                  <a:pt x="7298043" y="380108"/>
                </a:lnTo>
                <a:cubicBezTo>
                  <a:pt x="7293110" y="371885"/>
                  <a:pt x="7287001" y="365424"/>
                  <a:pt x="7279718" y="360725"/>
                </a:cubicBezTo>
                <a:cubicBezTo>
                  <a:pt x="7273374" y="356731"/>
                  <a:pt x="7267617" y="354969"/>
                  <a:pt x="7262443" y="355439"/>
                </a:cubicBezTo>
                <a:close/>
                <a:moveTo>
                  <a:pt x="4452569" y="355439"/>
                </a:moveTo>
                <a:cubicBezTo>
                  <a:pt x="4447870" y="355674"/>
                  <a:pt x="4442466" y="357906"/>
                  <a:pt x="4436357" y="362135"/>
                </a:cubicBezTo>
                <a:cubicBezTo>
                  <a:pt x="4429309" y="366830"/>
                  <a:pt x="4423553" y="372819"/>
                  <a:pt x="4419089" y="380103"/>
                </a:cubicBezTo>
                <a:lnTo>
                  <a:pt x="4281648" y="609185"/>
                </a:lnTo>
                <a:lnTo>
                  <a:pt x="4338361" y="609185"/>
                </a:lnTo>
                <a:lnTo>
                  <a:pt x="4452718" y="421326"/>
                </a:lnTo>
                <a:lnTo>
                  <a:pt x="4496820" y="494294"/>
                </a:lnTo>
                <a:lnTo>
                  <a:pt x="4429722" y="494294"/>
                </a:lnTo>
                <a:lnTo>
                  <a:pt x="4402883" y="538347"/>
                </a:lnTo>
                <a:lnTo>
                  <a:pt x="4523126" y="538347"/>
                </a:lnTo>
                <a:lnTo>
                  <a:pt x="4565978" y="609185"/>
                </a:lnTo>
                <a:lnTo>
                  <a:pt x="4622796" y="609185"/>
                </a:lnTo>
                <a:lnTo>
                  <a:pt x="4488169" y="380108"/>
                </a:lnTo>
                <a:cubicBezTo>
                  <a:pt x="4483235" y="371885"/>
                  <a:pt x="4477127" y="365424"/>
                  <a:pt x="4469843" y="360725"/>
                </a:cubicBezTo>
                <a:cubicBezTo>
                  <a:pt x="4463499" y="356731"/>
                  <a:pt x="4457742" y="354969"/>
                  <a:pt x="4452569" y="355439"/>
                </a:cubicBezTo>
                <a:close/>
                <a:moveTo>
                  <a:pt x="1089647" y="352619"/>
                </a:moveTo>
                <a:cubicBezTo>
                  <a:pt x="1075781" y="353794"/>
                  <a:pt x="1066969" y="362135"/>
                  <a:pt x="1063210" y="377641"/>
                </a:cubicBezTo>
                <a:lnTo>
                  <a:pt x="1006811" y="610242"/>
                </a:lnTo>
                <a:lnTo>
                  <a:pt x="1056503" y="610242"/>
                </a:lnTo>
                <a:lnTo>
                  <a:pt x="1093155" y="432620"/>
                </a:lnTo>
                <a:lnTo>
                  <a:pt x="1178089" y="596145"/>
                </a:lnTo>
                <a:cubicBezTo>
                  <a:pt x="1183963" y="607423"/>
                  <a:pt x="1192539" y="613061"/>
                  <a:pt x="1203816" y="613061"/>
                </a:cubicBezTo>
                <a:cubicBezTo>
                  <a:pt x="1213919" y="613061"/>
                  <a:pt x="1221908" y="607423"/>
                  <a:pt x="1227781" y="596145"/>
                </a:cubicBezTo>
                <a:lnTo>
                  <a:pt x="1312716" y="432620"/>
                </a:lnTo>
                <a:lnTo>
                  <a:pt x="1349368" y="610242"/>
                </a:lnTo>
                <a:lnTo>
                  <a:pt x="1399060" y="610242"/>
                </a:lnTo>
                <a:lnTo>
                  <a:pt x="1342732" y="377289"/>
                </a:lnTo>
                <a:cubicBezTo>
                  <a:pt x="1338977" y="362017"/>
                  <a:pt x="1330175" y="353794"/>
                  <a:pt x="1316328" y="352619"/>
                </a:cubicBezTo>
                <a:cubicBezTo>
                  <a:pt x="1306236" y="351679"/>
                  <a:pt x="1296732" y="359925"/>
                  <a:pt x="1287815" y="377355"/>
                </a:cubicBezTo>
                <a:lnTo>
                  <a:pt x="1203134" y="543452"/>
                </a:lnTo>
                <a:lnTo>
                  <a:pt x="1118199" y="377630"/>
                </a:lnTo>
                <a:cubicBezTo>
                  <a:pt x="1109271" y="360016"/>
                  <a:pt x="1099753" y="351679"/>
                  <a:pt x="1089647" y="352619"/>
                </a:cubicBezTo>
                <a:close/>
                <a:moveTo>
                  <a:pt x="1597904" y="347685"/>
                </a:moveTo>
                <a:lnTo>
                  <a:pt x="1508388" y="378346"/>
                </a:lnTo>
                <a:lnTo>
                  <a:pt x="1514731" y="398434"/>
                </a:lnTo>
                <a:lnTo>
                  <a:pt x="1604247" y="367774"/>
                </a:lnTo>
                <a:close/>
                <a:moveTo>
                  <a:pt x="167196" y="0"/>
                </a:moveTo>
                <a:lnTo>
                  <a:pt x="9613298" y="0"/>
                </a:lnTo>
                <a:cubicBezTo>
                  <a:pt x="9705638" y="0"/>
                  <a:pt x="9780494" y="74856"/>
                  <a:pt x="9780494" y="167196"/>
                </a:cubicBezTo>
                <a:lnTo>
                  <a:pt x="9780494" y="835958"/>
                </a:lnTo>
                <a:cubicBezTo>
                  <a:pt x="9780494" y="928298"/>
                  <a:pt x="9705638" y="1003154"/>
                  <a:pt x="9613298" y="1003154"/>
                </a:cubicBezTo>
                <a:lnTo>
                  <a:pt x="167196" y="1003154"/>
                </a:lnTo>
                <a:cubicBezTo>
                  <a:pt x="74856" y="1003154"/>
                  <a:pt x="0" y="928298"/>
                  <a:pt x="0" y="835958"/>
                </a:cubicBezTo>
                <a:lnTo>
                  <a:pt x="0" y="167196"/>
                </a:lnTo>
                <a:cubicBezTo>
                  <a:pt x="0" y="74856"/>
                  <a:pt x="74856" y="0"/>
                  <a:pt x="16719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2800" dirty="0">
              <a:latin typeface="Good Times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311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5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nebula_red_-_31420 (Original)">
            <a:hlinkClick r:id="" action="ppaction://media"/>
            <a:extLst>
              <a:ext uri="{FF2B5EF4-FFF2-40B4-BE49-F238E27FC236}">
                <a16:creationId xmlns:a16="http://schemas.microsoft.com/office/drawing/2014/main" id="{B04CA447-C99E-215D-5F3E-0844CC49059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9D6A748D-BEEC-43A4-BFF3-B31C0275A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8" y="2171700"/>
            <a:ext cx="10353762" cy="1257300"/>
          </a:xfrm>
        </p:spPr>
        <p:txBody>
          <a:bodyPr rtlCol="0">
            <a:normAutofit/>
          </a:bodyPr>
          <a:lstStyle/>
          <a:p>
            <a:pPr rtl="0"/>
            <a:r>
              <a:rPr lang="fr" dirty="0"/>
              <a:t>Exemple avec Dimidium</a:t>
            </a:r>
          </a:p>
        </p:txBody>
      </p:sp>
      <p:pic>
        <p:nvPicPr>
          <p:cNvPr id="4" name="Picture 2" descr="Courbes de vitesses radiales : Page pour l'impression">
            <a:extLst>
              <a:ext uri="{FF2B5EF4-FFF2-40B4-BE49-F238E27FC236}">
                <a16:creationId xmlns:a16="http://schemas.microsoft.com/office/drawing/2014/main" id="{1DB861DC-9960-8C5C-B21C-223B8F79CF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9718" y="1595916"/>
            <a:ext cx="7172563" cy="5009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09A8825-0AC8-DC01-02FB-22481B84E294}"/>
              </a:ext>
            </a:extLst>
          </p:cNvPr>
          <p:cNvSpPr/>
          <p:nvPr/>
        </p:nvSpPr>
        <p:spPr>
          <a:xfrm>
            <a:off x="6158755" y="1775012"/>
            <a:ext cx="645459" cy="268942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2C9E018-FCDB-9D6E-FE03-51048F9FEFE7}"/>
              </a:ext>
            </a:extLst>
          </p:cNvPr>
          <p:cNvSpPr/>
          <p:nvPr/>
        </p:nvSpPr>
        <p:spPr>
          <a:xfrm>
            <a:off x="7844318" y="1792941"/>
            <a:ext cx="1380364" cy="519953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0FC780D-FB1C-39F9-08D5-D9117755BCF5}"/>
              </a:ext>
            </a:extLst>
          </p:cNvPr>
          <p:cNvSpPr txBox="1"/>
          <p:nvPr/>
        </p:nvSpPr>
        <p:spPr>
          <a:xfrm>
            <a:off x="1310371" y="252103"/>
            <a:ext cx="9780494" cy="1003154"/>
          </a:xfrm>
          <a:custGeom>
            <a:avLst/>
            <a:gdLst/>
            <a:ahLst/>
            <a:cxnLst/>
            <a:rect l="l" t="t" r="r" b="b"/>
            <a:pathLst>
              <a:path w="9780494" h="1003154">
                <a:moveTo>
                  <a:pt x="4863873" y="459052"/>
                </a:moveTo>
                <a:lnTo>
                  <a:pt x="4863873" y="503105"/>
                </a:lnTo>
                <a:lnTo>
                  <a:pt x="5008719" y="503105"/>
                </a:lnTo>
                <a:lnTo>
                  <a:pt x="5008719" y="459052"/>
                </a:lnTo>
                <a:close/>
                <a:moveTo>
                  <a:pt x="3778023" y="459052"/>
                </a:moveTo>
                <a:lnTo>
                  <a:pt x="3778023" y="503105"/>
                </a:lnTo>
                <a:lnTo>
                  <a:pt x="3922869" y="503105"/>
                </a:lnTo>
                <a:lnTo>
                  <a:pt x="3922869" y="459052"/>
                </a:lnTo>
                <a:close/>
                <a:moveTo>
                  <a:pt x="2530248" y="459052"/>
                </a:moveTo>
                <a:lnTo>
                  <a:pt x="2530248" y="503105"/>
                </a:lnTo>
                <a:lnTo>
                  <a:pt x="2675095" y="503105"/>
                </a:lnTo>
                <a:lnTo>
                  <a:pt x="2675095" y="459052"/>
                </a:lnTo>
                <a:close/>
                <a:moveTo>
                  <a:pt x="1939698" y="459052"/>
                </a:moveTo>
                <a:lnTo>
                  <a:pt x="1939698" y="503105"/>
                </a:lnTo>
                <a:lnTo>
                  <a:pt x="2084545" y="503105"/>
                </a:lnTo>
                <a:lnTo>
                  <a:pt x="2084545" y="459052"/>
                </a:lnTo>
                <a:close/>
                <a:moveTo>
                  <a:pt x="6530757" y="400197"/>
                </a:moveTo>
                <a:lnTo>
                  <a:pt x="6629789" y="400197"/>
                </a:lnTo>
                <a:cubicBezTo>
                  <a:pt x="6655163" y="400197"/>
                  <a:pt x="6675604" y="408537"/>
                  <a:pt x="6691110" y="425219"/>
                </a:cubicBezTo>
                <a:cubicBezTo>
                  <a:pt x="6705208" y="440021"/>
                  <a:pt x="6712608" y="458347"/>
                  <a:pt x="6713313" y="480197"/>
                </a:cubicBezTo>
                <a:cubicBezTo>
                  <a:pt x="6714253" y="503222"/>
                  <a:pt x="6707792" y="522723"/>
                  <a:pt x="6693930" y="538700"/>
                </a:cubicBezTo>
                <a:cubicBezTo>
                  <a:pt x="6678423" y="556556"/>
                  <a:pt x="6657043" y="565484"/>
                  <a:pt x="6629789" y="565484"/>
                </a:cubicBezTo>
                <a:lnTo>
                  <a:pt x="6530757" y="565484"/>
                </a:lnTo>
                <a:close/>
                <a:moveTo>
                  <a:pt x="5559207" y="400197"/>
                </a:moveTo>
                <a:lnTo>
                  <a:pt x="5658238" y="400197"/>
                </a:lnTo>
                <a:cubicBezTo>
                  <a:pt x="5683613" y="400197"/>
                  <a:pt x="5704054" y="408537"/>
                  <a:pt x="5719561" y="425219"/>
                </a:cubicBezTo>
                <a:cubicBezTo>
                  <a:pt x="5733658" y="440021"/>
                  <a:pt x="5741058" y="458347"/>
                  <a:pt x="5741763" y="480197"/>
                </a:cubicBezTo>
                <a:cubicBezTo>
                  <a:pt x="5742703" y="503222"/>
                  <a:pt x="5736242" y="522723"/>
                  <a:pt x="5722380" y="538700"/>
                </a:cubicBezTo>
                <a:cubicBezTo>
                  <a:pt x="5706873" y="556556"/>
                  <a:pt x="5685493" y="565484"/>
                  <a:pt x="5658238" y="565484"/>
                </a:cubicBezTo>
                <a:lnTo>
                  <a:pt x="5559207" y="565484"/>
                </a:lnTo>
                <a:close/>
                <a:moveTo>
                  <a:pt x="6910748" y="356143"/>
                </a:moveTo>
                <a:lnTo>
                  <a:pt x="6910748" y="495351"/>
                </a:lnTo>
                <a:cubicBezTo>
                  <a:pt x="6910748" y="536233"/>
                  <a:pt x="6922730" y="565954"/>
                  <a:pt x="6946695" y="584515"/>
                </a:cubicBezTo>
                <a:cubicBezTo>
                  <a:pt x="6968310" y="601196"/>
                  <a:pt x="7000498" y="609537"/>
                  <a:pt x="7043259" y="609537"/>
                </a:cubicBezTo>
                <a:lnTo>
                  <a:pt x="7058414" y="609537"/>
                </a:lnTo>
                <a:cubicBezTo>
                  <a:pt x="7101174" y="609537"/>
                  <a:pt x="7133244" y="601196"/>
                  <a:pt x="7154626" y="584515"/>
                </a:cubicBezTo>
                <a:cubicBezTo>
                  <a:pt x="7178825" y="565954"/>
                  <a:pt x="7190925" y="536233"/>
                  <a:pt x="7190925" y="495351"/>
                </a:cubicBezTo>
                <a:lnTo>
                  <a:pt x="7190925" y="356143"/>
                </a:lnTo>
                <a:lnTo>
                  <a:pt x="7146872" y="356143"/>
                </a:lnTo>
                <a:lnTo>
                  <a:pt x="7146872" y="495351"/>
                </a:lnTo>
                <a:cubicBezTo>
                  <a:pt x="7146872" y="522136"/>
                  <a:pt x="7138649" y="541049"/>
                  <a:pt x="7122202" y="552092"/>
                </a:cubicBezTo>
                <a:cubicBezTo>
                  <a:pt x="7108576" y="561020"/>
                  <a:pt x="7087312" y="565484"/>
                  <a:pt x="7058414" y="565484"/>
                </a:cubicBezTo>
                <a:lnTo>
                  <a:pt x="7043259" y="565484"/>
                </a:lnTo>
                <a:cubicBezTo>
                  <a:pt x="7014360" y="565484"/>
                  <a:pt x="6993098" y="561020"/>
                  <a:pt x="6979471" y="552092"/>
                </a:cubicBezTo>
                <a:cubicBezTo>
                  <a:pt x="6963024" y="541049"/>
                  <a:pt x="6954801" y="522136"/>
                  <a:pt x="6954801" y="495351"/>
                </a:cubicBezTo>
                <a:lnTo>
                  <a:pt x="6954801" y="356143"/>
                </a:lnTo>
                <a:close/>
                <a:moveTo>
                  <a:pt x="6798915" y="356143"/>
                </a:moveTo>
                <a:lnTo>
                  <a:pt x="6798915" y="609537"/>
                </a:lnTo>
                <a:lnTo>
                  <a:pt x="6842968" y="609537"/>
                </a:lnTo>
                <a:lnTo>
                  <a:pt x="6842968" y="356143"/>
                </a:lnTo>
                <a:close/>
                <a:moveTo>
                  <a:pt x="6486704" y="356143"/>
                </a:moveTo>
                <a:lnTo>
                  <a:pt x="6486704" y="609537"/>
                </a:lnTo>
                <a:lnTo>
                  <a:pt x="6629789" y="609537"/>
                </a:lnTo>
                <a:cubicBezTo>
                  <a:pt x="6669260" y="609537"/>
                  <a:pt x="6700978" y="596027"/>
                  <a:pt x="6724943" y="569008"/>
                </a:cubicBezTo>
                <a:cubicBezTo>
                  <a:pt x="6746559" y="544338"/>
                  <a:pt x="6757366" y="514735"/>
                  <a:pt x="6757366" y="480197"/>
                </a:cubicBezTo>
                <a:cubicBezTo>
                  <a:pt x="6757366" y="446129"/>
                  <a:pt x="6746911" y="417700"/>
                  <a:pt x="6726001" y="394910"/>
                </a:cubicBezTo>
                <a:cubicBezTo>
                  <a:pt x="6702506" y="369066"/>
                  <a:pt x="6670435" y="356143"/>
                  <a:pt x="6629789" y="356143"/>
                </a:cubicBezTo>
                <a:close/>
                <a:moveTo>
                  <a:pt x="6370290" y="356143"/>
                </a:moveTo>
                <a:lnTo>
                  <a:pt x="6370290" y="609537"/>
                </a:lnTo>
                <a:lnTo>
                  <a:pt x="6414343" y="609537"/>
                </a:lnTo>
                <a:lnTo>
                  <a:pt x="6414343" y="356143"/>
                </a:lnTo>
                <a:close/>
                <a:moveTo>
                  <a:pt x="5827365" y="356143"/>
                </a:moveTo>
                <a:lnTo>
                  <a:pt x="5827365" y="609537"/>
                </a:lnTo>
                <a:lnTo>
                  <a:pt x="5871418" y="609537"/>
                </a:lnTo>
                <a:lnTo>
                  <a:pt x="5871418" y="356143"/>
                </a:lnTo>
                <a:close/>
                <a:moveTo>
                  <a:pt x="5515154" y="356143"/>
                </a:moveTo>
                <a:lnTo>
                  <a:pt x="5515154" y="609537"/>
                </a:lnTo>
                <a:lnTo>
                  <a:pt x="5658238" y="609537"/>
                </a:lnTo>
                <a:cubicBezTo>
                  <a:pt x="5697710" y="609537"/>
                  <a:pt x="5729429" y="596027"/>
                  <a:pt x="5753393" y="569008"/>
                </a:cubicBezTo>
                <a:cubicBezTo>
                  <a:pt x="5775009" y="544338"/>
                  <a:pt x="5785816" y="514735"/>
                  <a:pt x="5785816" y="480197"/>
                </a:cubicBezTo>
                <a:cubicBezTo>
                  <a:pt x="5785816" y="446129"/>
                  <a:pt x="5775361" y="417700"/>
                  <a:pt x="5754451" y="394910"/>
                </a:cubicBezTo>
                <a:cubicBezTo>
                  <a:pt x="5730956" y="369066"/>
                  <a:pt x="5698885" y="356143"/>
                  <a:pt x="5658238" y="356143"/>
                </a:cubicBezTo>
                <a:close/>
                <a:moveTo>
                  <a:pt x="5189780" y="356143"/>
                </a:moveTo>
                <a:cubicBezTo>
                  <a:pt x="5148899" y="356143"/>
                  <a:pt x="5116711" y="369066"/>
                  <a:pt x="5093216" y="394910"/>
                </a:cubicBezTo>
                <a:cubicBezTo>
                  <a:pt x="5072540" y="417700"/>
                  <a:pt x="5062202" y="446129"/>
                  <a:pt x="5062202" y="480197"/>
                </a:cubicBezTo>
                <a:cubicBezTo>
                  <a:pt x="5062202" y="514735"/>
                  <a:pt x="5073010" y="544338"/>
                  <a:pt x="5094625" y="569008"/>
                </a:cubicBezTo>
                <a:cubicBezTo>
                  <a:pt x="5118590" y="596027"/>
                  <a:pt x="5150308" y="609537"/>
                  <a:pt x="5189780" y="609537"/>
                </a:cubicBezTo>
                <a:lnTo>
                  <a:pt x="5332512" y="609537"/>
                </a:lnTo>
                <a:lnTo>
                  <a:pt x="5332512" y="565484"/>
                </a:lnTo>
                <a:lnTo>
                  <a:pt x="5189780" y="565484"/>
                </a:lnTo>
                <a:cubicBezTo>
                  <a:pt x="5162526" y="565484"/>
                  <a:pt x="5141145" y="556556"/>
                  <a:pt x="5125639" y="538700"/>
                </a:cubicBezTo>
                <a:cubicBezTo>
                  <a:pt x="5111777" y="522723"/>
                  <a:pt x="5105198" y="503222"/>
                  <a:pt x="5105903" y="480197"/>
                </a:cubicBezTo>
                <a:cubicBezTo>
                  <a:pt x="5106843" y="458347"/>
                  <a:pt x="5114244" y="440021"/>
                  <a:pt x="5128106" y="425219"/>
                </a:cubicBezTo>
                <a:cubicBezTo>
                  <a:pt x="5143847" y="408537"/>
                  <a:pt x="5164405" y="400197"/>
                  <a:pt x="5189780" y="400197"/>
                </a:cubicBezTo>
                <a:lnTo>
                  <a:pt x="5332512" y="400197"/>
                </a:lnTo>
                <a:lnTo>
                  <a:pt x="5332512" y="356143"/>
                </a:lnTo>
                <a:close/>
                <a:moveTo>
                  <a:pt x="4801141" y="356143"/>
                </a:moveTo>
                <a:lnTo>
                  <a:pt x="4801141" y="609537"/>
                </a:lnTo>
                <a:lnTo>
                  <a:pt x="5019997" y="609537"/>
                </a:lnTo>
                <a:lnTo>
                  <a:pt x="5019997" y="565484"/>
                </a:lnTo>
                <a:lnTo>
                  <a:pt x="4845194" y="565484"/>
                </a:lnTo>
                <a:lnTo>
                  <a:pt x="4845194" y="400197"/>
                </a:lnTo>
                <a:lnTo>
                  <a:pt x="5019997" y="400197"/>
                </a:lnTo>
                <a:lnTo>
                  <a:pt x="5019997" y="356143"/>
                </a:lnTo>
                <a:close/>
                <a:moveTo>
                  <a:pt x="4437806" y="356143"/>
                </a:moveTo>
                <a:lnTo>
                  <a:pt x="4579123" y="588744"/>
                </a:lnTo>
                <a:cubicBezTo>
                  <a:pt x="4589695" y="606130"/>
                  <a:pt x="4599209" y="614471"/>
                  <a:pt x="4607664" y="613766"/>
                </a:cubicBezTo>
                <a:cubicBezTo>
                  <a:pt x="4615182" y="613061"/>
                  <a:pt x="4623993" y="604719"/>
                  <a:pt x="4634096" y="588738"/>
                </a:cubicBezTo>
                <a:lnTo>
                  <a:pt x="4778595" y="356143"/>
                </a:lnTo>
                <a:lnTo>
                  <a:pt x="4721750" y="356143"/>
                </a:lnTo>
                <a:lnTo>
                  <a:pt x="4607779" y="544283"/>
                </a:lnTo>
                <a:lnTo>
                  <a:pt x="4494706" y="356143"/>
                </a:lnTo>
                <a:close/>
                <a:moveTo>
                  <a:pt x="3715291" y="356143"/>
                </a:moveTo>
                <a:lnTo>
                  <a:pt x="3715291" y="609537"/>
                </a:lnTo>
                <a:lnTo>
                  <a:pt x="3934147" y="609537"/>
                </a:lnTo>
                <a:lnTo>
                  <a:pt x="3934147" y="565484"/>
                </a:lnTo>
                <a:lnTo>
                  <a:pt x="3759344" y="565484"/>
                </a:lnTo>
                <a:lnTo>
                  <a:pt x="3759344" y="400197"/>
                </a:lnTo>
                <a:lnTo>
                  <a:pt x="3934147" y="400197"/>
                </a:lnTo>
                <a:lnTo>
                  <a:pt x="3934147" y="356143"/>
                </a:lnTo>
                <a:close/>
                <a:moveTo>
                  <a:pt x="3465889" y="356143"/>
                </a:moveTo>
                <a:lnTo>
                  <a:pt x="3465889" y="609537"/>
                </a:lnTo>
                <a:lnTo>
                  <a:pt x="3684392" y="609537"/>
                </a:lnTo>
                <a:lnTo>
                  <a:pt x="3684392" y="565484"/>
                </a:lnTo>
                <a:lnTo>
                  <a:pt x="3509942" y="565484"/>
                </a:lnTo>
                <a:lnTo>
                  <a:pt x="3509942" y="356143"/>
                </a:lnTo>
                <a:close/>
                <a:moveTo>
                  <a:pt x="3158260" y="356143"/>
                </a:moveTo>
                <a:lnTo>
                  <a:pt x="3158260" y="609537"/>
                </a:lnTo>
                <a:lnTo>
                  <a:pt x="3202313" y="609537"/>
                </a:lnTo>
                <a:lnTo>
                  <a:pt x="3202313" y="400197"/>
                </a:lnTo>
                <a:lnTo>
                  <a:pt x="3346807" y="400197"/>
                </a:lnTo>
                <a:cubicBezTo>
                  <a:pt x="3363254" y="400197"/>
                  <a:pt x="3376176" y="405013"/>
                  <a:pt x="3385574" y="414646"/>
                </a:cubicBezTo>
                <a:cubicBezTo>
                  <a:pt x="3394267" y="423574"/>
                  <a:pt x="3398613" y="434382"/>
                  <a:pt x="3398613" y="447069"/>
                </a:cubicBezTo>
                <a:cubicBezTo>
                  <a:pt x="3398613" y="459756"/>
                  <a:pt x="3394267" y="470564"/>
                  <a:pt x="3385574" y="479492"/>
                </a:cubicBezTo>
                <a:cubicBezTo>
                  <a:pt x="3375941" y="489360"/>
                  <a:pt x="3363019" y="494294"/>
                  <a:pt x="3346807" y="494294"/>
                </a:cubicBezTo>
                <a:lnTo>
                  <a:pt x="3228392" y="494294"/>
                </a:lnTo>
                <a:lnTo>
                  <a:pt x="3228392" y="538347"/>
                </a:lnTo>
                <a:lnTo>
                  <a:pt x="3339759" y="538347"/>
                </a:lnTo>
                <a:cubicBezTo>
                  <a:pt x="3371712" y="538347"/>
                  <a:pt x="3397087" y="528949"/>
                  <a:pt x="3415882" y="510153"/>
                </a:cubicBezTo>
                <a:cubicBezTo>
                  <a:pt x="3432799" y="493002"/>
                  <a:pt x="3441257" y="472091"/>
                  <a:pt x="3441257" y="447422"/>
                </a:cubicBezTo>
                <a:cubicBezTo>
                  <a:pt x="3441257" y="422752"/>
                  <a:pt x="3432799" y="401841"/>
                  <a:pt x="3415882" y="384690"/>
                </a:cubicBezTo>
                <a:cubicBezTo>
                  <a:pt x="3397087" y="365659"/>
                  <a:pt x="3371829" y="356143"/>
                  <a:pt x="3340111" y="356143"/>
                </a:cubicBezTo>
                <a:close/>
                <a:moveTo>
                  <a:pt x="2467516" y="356143"/>
                </a:moveTo>
                <a:lnTo>
                  <a:pt x="2467516" y="609537"/>
                </a:lnTo>
                <a:lnTo>
                  <a:pt x="2686372" y="609537"/>
                </a:lnTo>
                <a:lnTo>
                  <a:pt x="2686372" y="565484"/>
                </a:lnTo>
                <a:lnTo>
                  <a:pt x="2511569" y="565484"/>
                </a:lnTo>
                <a:lnTo>
                  <a:pt x="2511569" y="400197"/>
                </a:lnTo>
                <a:lnTo>
                  <a:pt x="2686372" y="400197"/>
                </a:lnTo>
                <a:lnTo>
                  <a:pt x="2686372" y="356143"/>
                </a:lnTo>
                <a:close/>
                <a:moveTo>
                  <a:pt x="2375562" y="356143"/>
                </a:moveTo>
                <a:lnTo>
                  <a:pt x="2296266" y="454822"/>
                </a:lnTo>
                <a:cubicBezTo>
                  <a:pt x="2287103" y="466100"/>
                  <a:pt x="2282522" y="476085"/>
                  <a:pt x="2282522" y="484779"/>
                </a:cubicBezTo>
                <a:cubicBezTo>
                  <a:pt x="2282522" y="493472"/>
                  <a:pt x="2287103" y="503457"/>
                  <a:pt x="2296266" y="514735"/>
                </a:cubicBezTo>
                <a:lnTo>
                  <a:pt x="2372038" y="609537"/>
                </a:lnTo>
                <a:lnTo>
                  <a:pt x="2427721" y="609537"/>
                </a:lnTo>
                <a:lnTo>
                  <a:pt x="2328337" y="485483"/>
                </a:lnTo>
                <a:lnTo>
                  <a:pt x="2433007" y="356143"/>
                </a:lnTo>
                <a:close/>
                <a:moveTo>
                  <a:pt x="2126398" y="356143"/>
                </a:moveTo>
                <a:lnTo>
                  <a:pt x="2231062" y="485478"/>
                </a:lnTo>
                <a:lnTo>
                  <a:pt x="2131684" y="609537"/>
                </a:lnTo>
                <a:lnTo>
                  <a:pt x="2187224" y="609537"/>
                </a:lnTo>
                <a:lnTo>
                  <a:pt x="2263160" y="514751"/>
                </a:lnTo>
                <a:cubicBezTo>
                  <a:pt x="2272309" y="503492"/>
                  <a:pt x="2276883" y="493521"/>
                  <a:pt x="2276883" y="484839"/>
                </a:cubicBezTo>
                <a:cubicBezTo>
                  <a:pt x="2276883" y="476157"/>
                  <a:pt x="2272259" y="466186"/>
                  <a:pt x="2263012" y="454927"/>
                </a:cubicBezTo>
                <a:lnTo>
                  <a:pt x="2183523" y="356143"/>
                </a:lnTo>
                <a:close/>
                <a:moveTo>
                  <a:pt x="1876966" y="356143"/>
                </a:moveTo>
                <a:lnTo>
                  <a:pt x="1876966" y="609537"/>
                </a:lnTo>
                <a:lnTo>
                  <a:pt x="2095822" y="609537"/>
                </a:lnTo>
                <a:lnTo>
                  <a:pt x="2095822" y="565484"/>
                </a:lnTo>
                <a:lnTo>
                  <a:pt x="1921019" y="565484"/>
                </a:lnTo>
                <a:lnTo>
                  <a:pt x="1921019" y="400197"/>
                </a:lnTo>
                <a:lnTo>
                  <a:pt x="2095822" y="400197"/>
                </a:lnTo>
                <a:lnTo>
                  <a:pt x="2095822" y="356143"/>
                </a:lnTo>
                <a:close/>
                <a:moveTo>
                  <a:pt x="4270755" y="355439"/>
                </a:moveTo>
                <a:cubicBezTo>
                  <a:pt x="4266056" y="355674"/>
                  <a:pt x="4260652" y="357906"/>
                  <a:pt x="4254544" y="362135"/>
                </a:cubicBezTo>
                <a:cubicBezTo>
                  <a:pt x="4247495" y="366830"/>
                  <a:pt x="4241739" y="372819"/>
                  <a:pt x="4237275" y="380103"/>
                </a:cubicBezTo>
                <a:lnTo>
                  <a:pt x="4099834" y="609185"/>
                </a:lnTo>
                <a:lnTo>
                  <a:pt x="4156547" y="609185"/>
                </a:lnTo>
                <a:lnTo>
                  <a:pt x="4270904" y="421326"/>
                </a:lnTo>
                <a:lnTo>
                  <a:pt x="4315006" y="494294"/>
                </a:lnTo>
                <a:lnTo>
                  <a:pt x="4247908" y="494294"/>
                </a:lnTo>
                <a:lnTo>
                  <a:pt x="4221069" y="538347"/>
                </a:lnTo>
                <a:lnTo>
                  <a:pt x="4341312" y="538347"/>
                </a:lnTo>
                <a:lnTo>
                  <a:pt x="4384164" y="609185"/>
                </a:lnTo>
                <a:lnTo>
                  <a:pt x="4440982" y="609185"/>
                </a:lnTo>
                <a:lnTo>
                  <a:pt x="4306356" y="380108"/>
                </a:lnTo>
                <a:cubicBezTo>
                  <a:pt x="4301422" y="371885"/>
                  <a:pt x="4295313" y="365424"/>
                  <a:pt x="4288030" y="360725"/>
                </a:cubicBezTo>
                <a:cubicBezTo>
                  <a:pt x="4281686" y="356731"/>
                  <a:pt x="4275928" y="354969"/>
                  <a:pt x="4270755" y="355439"/>
                </a:cubicBezTo>
                <a:close/>
                <a:moveTo>
                  <a:pt x="7308632" y="352619"/>
                </a:moveTo>
                <a:cubicBezTo>
                  <a:pt x="7294767" y="353794"/>
                  <a:pt x="7285954" y="362135"/>
                  <a:pt x="7282195" y="377641"/>
                </a:cubicBezTo>
                <a:lnTo>
                  <a:pt x="7225796" y="610242"/>
                </a:lnTo>
                <a:lnTo>
                  <a:pt x="7275488" y="610242"/>
                </a:lnTo>
                <a:lnTo>
                  <a:pt x="7312140" y="432620"/>
                </a:lnTo>
                <a:lnTo>
                  <a:pt x="7397074" y="596145"/>
                </a:lnTo>
                <a:cubicBezTo>
                  <a:pt x="7402948" y="607422"/>
                  <a:pt x="7411524" y="613061"/>
                  <a:pt x="7422802" y="613061"/>
                </a:cubicBezTo>
                <a:cubicBezTo>
                  <a:pt x="7432904" y="613061"/>
                  <a:pt x="7440893" y="607422"/>
                  <a:pt x="7446766" y="596145"/>
                </a:cubicBezTo>
                <a:lnTo>
                  <a:pt x="7531700" y="432620"/>
                </a:lnTo>
                <a:lnTo>
                  <a:pt x="7568353" y="610242"/>
                </a:lnTo>
                <a:lnTo>
                  <a:pt x="7618045" y="610242"/>
                </a:lnTo>
                <a:lnTo>
                  <a:pt x="7561718" y="377289"/>
                </a:lnTo>
                <a:cubicBezTo>
                  <a:pt x="7557962" y="362017"/>
                  <a:pt x="7549160" y="353794"/>
                  <a:pt x="7535313" y="352619"/>
                </a:cubicBezTo>
                <a:cubicBezTo>
                  <a:pt x="7525222" y="351679"/>
                  <a:pt x="7515718" y="359925"/>
                  <a:pt x="7506800" y="377355"/>
                </a:cubicBezTo>
                <a:lnTo>
                  <a:pt x="7422119" y="543452"/>
                </a:lnTo>
                <a:lnTo>
                  <a:pt x="7337184" y="377630"/>
                </a:lnTo>
                <a:cubicBezTo>
                  <a:pt x="7328256" y="360016"/>
                  <a:pt x="7318739" y="351679"/>
                  <a:pt x="7308632" y="352619"/>
                </a:cubicBezTo>
                <a:close/>
                <a:moveTo>
                  <a:pt x="6003708" y="352619"/>
                </a:moveTo>
                <a:cubicBezTo>
                  <a:pt x="5989842" y="353794"/>
                  <a:pt x="5981030" y="362135"/>
                  <a:pt x="5977271" y="377641"/>
                </a:cubicBezTo>
                <a:lnTo>
                  <a:pt x="5920871" y="610242"/>
                </a:lnTo>
                <a:lnTo>
                  <a:pt x="5970564" y="610242"/>
                </a:lnTo>
                <a:lnTo>
                  <a:pt x="6007216" y="432620"/>
                </a:lnTo>
                <a:lnTo>
                  <a:pt x="6092150" y="596145"/>
                </a:lnTo>
                <a:cubicBezTo>
                  <a:pt x="6098024" y="607422"/>
                  <a:pt x="6106600" y="613061"/>
                  <a:pt x="6117877" y="613061"/>
                </a:cubicBezTo>
                <a:cubicBezTo>
                  <a:pt x="6127980" y="613061"/>
                  <a:pt x="6135968" y="607422"/>
                  <a:pt x="6141842" y="596145"/>
                </a:cubicBezTo>
                <a:lnTo>
                  <a:pt x="6226776" y="432620"/>
                </a:lnTo>
                <a:lnTo>
                  <a:pt x="6263429" y="610242"/>
                </a:lnTo>
                <a:lnTo>
                  <a:pt x="6313121" y="610242"/>
                </a:lnTo>
                <a:lnTo>
                  <a:pt x="6256793" y="377289"/>
                </a:lnTo>
                <a:cubicBezTo>
                  <a:pt x="6253038" y="362017"/>
                  <a:pt x="6244236" y="353794"/>
                  <a:pt x="6230389" y="352619"/>
                </a:cubicBezTo>
                <a:cubicBezTo>
                  <a:pt x="6220297" y="351679"/>
                  <a:pt x="6210793" y="359925"/>
                  <a:pt x="6201876" y="377355"/>
                </a:cubicBezTo>
                <a:lnTo>
                  <a:pt x="6117195" y="543452"/>
                </a:lnTo>
                <a:lnTo>
                  <a:pt x="6032260" y="377630"/>
                </a:lnTo>
                <a:cubicBezTo>
                  <a:pt x="6023332" y="360016"/>
                  <a:pt x="6013814" y="351679"/>
                  <a:pt x="6003708" y="352619"/>
                </a:cubicBezTo>
                <a:close/>
                <a:moveTo>
                  <a:pt x="2803308" y="352619"/>
                </a:moveTo>
                <a:cubicBezTo>
                  <a:pt x="2789442" y="353794"/>
                  <a:pt x="2780630" y="362135"/>
                  <a:pt x="2776871" y="377641"/>
                </a:cubicBezTo>
                <a:lnTo>
                  <a:pt x="2720472" y="610242"/>
                </a:lnTo>
                <a:lnTo>
                  <a:pt x="2770164" y="610242"/>
                </a:lnTo>
                <a:lnTo>
                  <a:pt x="2806816" y="432620"/>
                </a:lnTo>
                <a:lnTo>
                  <a:pt x="2891750" y="596145"/>
                </a:lnTo>
                <a:cubicBezTo>
                  <a:pt x="2897624" y="607422"/>
                  <a:pt x="2906200" y="613061"/>
                  <a:pt x="2917477" y="613061"/>
                </a:cubicBezTo>
                <a:cubicBezTo>
                  <a:pt x="2927580" y="613061"/>
                  <a:pt x="2935568" y="607422"/>
                  <a:pt x="2941442" y="596145"/>
                </a:cubicBezTo>
                <a:lnTo>
                  <a:pt x="3026377" y="432620"/>
                </a:lnTo>
                <a:lnTo>
                  <a:pt x="3063029" y="610242"/>
                </a:lnTo>
                <a:lnTo>
                  <a:pt x="3112721" y="610242"/>
                </a:lnTo>
                <a:lnTo>
                  <a:pt x="3056393" y="377289"/>
                </a:lnTo>
                <a:cubicBezTo>
                  <a:pt x="3052638" y="362017"/>
                  <a:pt x="3043836" y="353794"/>
                  <a:pt x="3029989" y="352619"/>
                </a:cubicBezTo>
                <a:cubicBezTo>
                  <a:pt x="3019897" y="351679"/>
                  <a:pt x="3010393" y="359925"/>
                  <a:pt x="3001475" y="377355"/>
                </a:cubicBezTo>
                <a:lnTo>
                  <a:pt x="2916794" y="543452"/>
                </a:lnTo>
                <a:lnTo>
                  <a:pt x="2831860" y="377630"/>
                </a:lnTo>
                <a:cubicBezTo>
                  <a:pt x="2822932" y="360016"/>
                  <a:pt x="2813414" y="351679"/>
                  <a:pt x="2803308" y="352619"/>
                </a:cubicBezTo>
                <a:close/>
                <a:moveTo>
                  <a:pt x="167196" y="0"/>
                </a:moveTo>
                <a:lnTo>
                  <a:pt x="9613298" y="0"/>
                </a:lnTo>
                <a:cubicBezTo>
                  <a:pt x="9705638" y="0"/>
                  <a:pt x="9780494" y="74856"/>
                  <a:pt x="9780494" y="167196"/>
                </a:cubicBezTo>
                <a:lnTo>
                  <a:pt x="9780494" y="835958"/>
                </a:lnTo>
                <a:cubicBezTo>
                  <a:pt x="9780494" y="928298"/>
                  <a:pt x="9705638" y="1003154"/>
                  <a:pt x="9613298" y="1003154"/>
                </a:cubicBezTo>
                <a:lnTo>
                  <a:pt x="167196" y="1003154"/>
                </a:lnTo>
                <a:cubicBezTo>
                  <a:pt x="74856" y="1003154"/>
                  <a:pt x="0" y="928298"/>
                  <a:pt x="0" y="835958"/>
                </a:cubicBezTo>
                <a:lnTo>
                  <a:pt x="0" y="167196"/>
                </a:lnTo>
                <a:cubicBezTo>
                  <a:pt x="0" y="74856"/>
                  <a:pt x="74856" y="0"/>
                  <a:pt x="16719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fr-FR" sz="2800" dirty="0">
              <a:latin typeface="Good Times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7053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5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nebula_red_-_31420 (Original)">
            <a:hlinkClick r:id="" action="ppaction://media"/>
            <a:extLst>
              <a:ext uri="{FF2B5EF4-FFF2-40B4-BE49-F238E27FC236}">
                <a16:creationId xmlns:a16="http://schemas.microsoft.com/office/drawing/2014/main" id="{0085DF80-A7E5-8275-D481-AB11207B49B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122" name="Picture 2" descr="Télescope James Webb : Safran à bord ! | Safran">
            <a:extLst>
              <a:ext uri="{FF2B5EF4-FFF2-40B4-BE49-F238E27FC236}">
                <a16:creationId xmlns:a16="http://schemas.microsoft.com/office/drawing/2014/main" id="{345EC084-1404-04F4-0AF1-88F674F8DC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64" y="2528044"/>
            <a:ext cx="4021566" cy="2513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Lentille gravitationnelle — Wikipédia">
            <a:extLst>
              <a:ext uri="{FF2B5EF4-FFF2-40B4-BE49-F238E27FC236}">
                <a16:creationId xmlns:a16="http://schemas.microsoft.com/office/drawing/2014/main" id="{AD61AEE0-439D-3AF8-E9A0-8C8B744353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8589" y="2524180"/>
            <a:ext cx="3311171" cy="2508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>
            <a:extLst>
              <a:ext uri="{FF2B5EF4-FFF2-40B4-BE49-F238E27FC236}">
                <a16:creationId xmlns:a16="http://schemas.microsoft.com/office/drawing/2014/main" id="{9EC9A697-E084-073E-673A-E8903FFCEE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482" y="2520319"/>
            <a:ext cx="3722930" cy="2516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12861B61-2404-AB75-5B41-888687C6081C}"/>
              </a:ext>
            </a:extLst>
          </p:cNvPr>
          <p:cNvSpPr txBox="1"/>
          <p:nvPr/>
        </p:nvSpPr>
        <p:spPr>
          <a:xfrm>
            <a:off x="633103" y="5199527"/>
            <a:ext cx="3078088" cy="493059"/>
          </a:xfrm>
          <a:custGeom>
            <a:avLst/>
            <a:gdLst/>
            <a:ahLst/>
            <a:cxnLst/>
            <a:rect l="l" t="t" r="r" b="b"/>
            <a:pathLst>
              <a:path w="3078088" h="493059">
                <a:moveTo>
                  <a:pt x="2917740" y="227348"/>
                </a:moveTo>
                <a:lnTo>
                  <a:pt x="2917740" y="246398"/>
                </a:lnTo>
                <a:lnTo>
                  <a:pt x="2980376" y="246398"/>
                </a:lnTo>
                <a:lnTo>
                  <a:pt x="2980376" y="227348"/>
                </a:lnTo>
                <a:close/>
                <a:moveTo>
                  <a:pt x="1689015" y="227348"/>
                </a:moveTo>
                <a:lnTo>
                  <a:pt x="1689015" y="246398"/>
                </a:lnTo>
                <a:lnTo>
                  <a:pt x="1751651" y="246398"/>
                </a:lnTo>
                <a:lnTo>
                  <a:pt x="1751651" y="227348"/>
                </a:lnTo>
                <a:close/>
                <a:moveTo>
                  <a:pt x="974640" y="227348"/>
                </a:moveTo>
                <a:lnTo>
                  <a:pt x="974640" y="246398"/>
                </a:lnTo>
                <a:lnTo>
                  <a:pt x="1037276" y="246398"/>
                </a:lnTo>
                <a:lnTo>
                  <a:pt x="1037276" y="227348"/>
                </a:lnTo>
                <a:close/>
                <a:moveTo>
                  <a:pt x="669840" y="227348"/>
                </a:moveTo>
                <a:lnTo>
                  <a:pt x="669840" y="246398"/>
                </a:lnTo>
                <a:lnTo>
                  <a:pt x="732476" y="246398"/>
                </a:lnTo>
                <a:lnTo>
                  <a:pt x="732476" y="227348"/>
                </a:lnTo>
                <a:close/>
                <a:moveTo>
                  <a:pt x="2000215" y="201898"/>
                </a:moveTo>
                <a:lnTo>
                  <a:pt x="2030848" y="201898"/>
                </a:lnTo>
                <a:cubicBezTo>
                  <a:pt x="2041821" y="201898"/>
                  <a:pt x="2050660" y="205504"/>
                  <a:pt x="2057365" y="212718"/>
                </a:cubicBezTo>
                <a:cubicBezTo>
                  <a:pt x="2063461" y="219119"/>
                  <a:pt x="2066662" y="227044"/>
                  <a:pt x="2066967" y="236492"/>
                </a:cubicBezTo>
                <a:cubicBezTo>
                  <a:pt x="2067373" y="246449"/>
                  <a:pt x="2064579" y="254882"/>
                  <a:pt x="2058585" y="261791"/>
                </a:cubicBezTo>
                <a:cubicBezTo>
                  <a:pt x="2051879" y="269512"/>
                  <a:pt x="2042633" y="273373"/>
                  <a:pt x="2030848" y="273373"/>
                </a:cubicBezTo>
                <a:lnTo>
                  <a:pt x="2000215" y="273373"/>
                </a:lnTo>
                <a:cubicBezTo>
                  <a:pt x="1988430" y="273373"/>
                  <a:pt x="1979184" y="269512"/>
                  <a:pt x="1972479" y="261791"/>
                </a:cubicBezTo>
                <a:cubicBezTo>
                  <a:pt x="1966484" y="254882"/>
                  <a:pt x="1963639" y="246449"/>
                  <a:pt x="1963944" y="236492"/>
                </a:cubicBezTo>
                <a:cubicBezTo>
                  <a:pt x="1964351" y="227044"/>
                  <a:pt x="1967551" y="219119"/>
                  <a:pt x="1973545" y="212718"/>
                </a:cubicBezTo>
                <a:cubicBezTo>
                  <a:pt x="1980353" y="205504"/>
                  <a:pt x="1989243" y="201898"/>
                  <a:pt x="2000215" y="201898"/>
                </a:cubicBezTo>
                <a:close/>
                <a:moveTo>
                  <a:pt x="2890613" y="182848"/>
                </a:moveTo>
                <a:lnTo>
                  <a:pt x="2890613" y="292423"/>
                </a:lnTo>
                <a:lnTo>
                  <a:pt x="2985253" y="292423"/>
                </a:lnTo>
                <a:lnTo>
                  <a:pt x="2985253" y="273373"/>
                </a:lnTo>
                <a:lnTo>
                  <a:pt x="2909663" y="273373"/>
                </a:lnTo>
                <a:lnTo>
                  <a:pt x="2909663" y="201898"/>
                </a:lnTo>
                <a:lnTo>
                  <a:pt x="2985253" y="201898"/>
                </a:lnTo>
                <a:lnTo>
                  <a:pt x="2985253" y="182848"/>
                </a:lnTo>
                <a:close/>
                <a:moveTo>
                  <a:pt x="2769607" y="182848"/>
                </a:moveTo>
                <a:lnTo>
                  <a:pt x="2769607" y="201898"/>
                </a:lnTo>
                <a:lnTo>
                  <a:pt x="2812888" y="201898"/>
                </a:lnTo>
                <a:lnTo>
                  <a:pt x="2812888" y="292423"/>
                </a:lnTo>
                <a:lnTo>
                  <a:pt x="2831938" y="292423"/>
                </a:lnTo>
                <a:lnTo>
                  <a:pt x="2831938" y="201898"/>
                </a:lnTo>
                <a:lnTo>
                  <a:pt x="2875068" y="201898"/>
                </a:lnTo>
                <a:lnTo>
                  <a:pt x="2875068" y="182848"/>
                </a:lnTo>
                <a:close/>
                <a:moveTo>
                  <a:pt x="2671004" y="182848"/>
                </a:moveTo>
                <a:cubicBezTo>
                  <a:pt x="2660234" y="182848"/>
                  <a:pt x="2651700" y="185997"/>
                  <a:pt x="2645401" y="192296"/>
                </a:cubicBezTo>
                <a:cubicBezTo>
                  <a:pt x="2639711" y="197986"/>
                  <a:pt x="2636866" y="204895"/>
                  <a:pt x="2636866" y="213023"/>
                </a:cubicBezTo>
                <a:cubicBezTo>
                  <a:pt x="2636866" y="221252"/>
                  <a:pt x="2639711" y="228212"/>
                  <a:pt x="2645401" y="233902"/>
                </a:cubicBezTo>
                <a:cubicBezTo>
                  <a:pt x="2651700" y="240201"/>
                  <a:pt x="2660234" y="243350"/>
                  <a:pt x="2671004" y="243350"/>
                </a:cubicBezTo>
                <a:lnTo>
                  <a:pt x="2722820" y="243350"/>
                </a:lnTo>
                <a:cubicBezTo>
                  <a:pt x="2729221" y="243350"/>
                  <a:pt x="2734301" y="244874"/>
                  <a:pt x="2738060" y="247922"/>
                </a:cubicBezTo>
                <a:cubicBezTo>
                  <a:pt x="2741413" y="250666"/>
                  <a:pt x="2743089" y="254069"/>
                  <a:pt x="2743089" y="258133"/>
                </a:cubicBezTo>
                <a:cubicBezTo>
                  <a:pt x="2743089" y="262197"/>
                  <a:pt x="2741362" y="265702"/>
                  <a:pt x="2737908" y="268649"/>
                </a:cubicBezTo>
                <a:cubicBezTo>
                  <a:pt x="2734149" y="271798"/>
                  <a:pt x="2729119" y="273373"/>
                  <a:pt x="2722820" y="273373"/>
                </a:cubicBezTo>
                <a:lnTo>
                  <a:pt x="2639305" y="273373"/>
                </a:lnTo>
                <a:lnTo>
                  <a:pt x="2639305" y="292423"/>
                </a:lnTo>
                <a:lnTo>
                  <a:pt x="2722820" y="292423"/>
                </a:lnTo>
                <a:cubicBezTo>
                  <a:pt x="2734707" y="292423"/>
                  <a:pt x="2744105" y="288918"/>
                  <a:pt x="2751014" y="281908"/>
                </a:cubicBezTo>
                <a:cubicBezTo>
                  <a:pt x="2757211" y="275608"/>
                  <a:pt x="2760310" y="267836"/>
                  <a:pt x="2760310" y="258590"/>
                </a:cubicBezTo>
                <a:cubicBezTo>
                  <a:pt x="2760310" y="249345"/>
                  <a:pt x="2757161" y="241471"/>
                  <a:pt x="2750861" y="234968"/>
                </a:cubicBezTo>
                <a:cubicBezTo>
                  <a:pt x="2743851" y="227856"/>
                  <a:pt x="2734504" y="224300"/>
                  <a:pt x="2722820" y="224300"/>
                </a:cubicBezTo>
                <a:lnTo>
                  <a:pt x="2671004" y="224300"/>
                </a:lnTo>
                <a:cubicBezTo>
                  <a:pt x="2666838" y="224300"/>
                  <a:pt x="2663536" y="223132"/>
                  <a:pt x="2661098" y="220795"/>
                </a:cubicBezTo>
                <a:cubicBezTo>
                  <a:pt x="2658964" y="218763"/>
                  <a:pt x="2657898" y="216223"/>
                  <a:pt x="2657898" y="213175"/>
                </a:cubicBezTo>
                <a:cubicBezTo>
                  <a:pt x="2657898" y="210127"/>
                  <a:pt x="2659066" y="207486"/>
                  <a:pt x="2661403" y="205250"/>
                </a:cubicBezTo>
                <a:cubicBezTo>
                  <a:pt x="2663740" y="203015"/>
                  <a:pt x="2666940" y="201898"/>
                  <a:pt x="2671004" y="201898"/>
                </a:cubicBezTo>
                <a:lnTo>
                  <a:pt x="2753757" y="201898"/>
                </a:lnTo>
                <a:lnTo>
                  <a:pt x="2753757" y="182848"/>
                </a:lnTo>
                <a:close/>
                <a:moveTo>
                  <a:pt x="2345706" y="182848"/>
                </a:moveTo>
                <a:lnTo>
                  <a:pt x="2345706" y="292423"/>
                </a:lnTo>
                <a:lnTo>
                  <a:pt x="2364756" y="292423"/>
                </a:lnTo>
                <a:lnTo>
                  <a:pt x="2364756" y="201898"/>
                </a:lnTo>
                <a:lnTo>
                  <a:pt x="2427240" y="201898"/>
                </a:lnTo>
                <a:cubicBezTo>
                  <a:pt x="2443903" y="201898"/>
                  <a:pt x="2452589" y="208400"/>
                  <a:pt x="2453301" y="221405"/>
                </a:cubicBezTo>
                <a:cubicBezTo>
                  <a:pt x="2453605" y="227196"/>
                  <a:pt x="2451726" y="232073"/>
                  <a:pt x="2447662" y="236035"/>
                </a:cubicBezTo>
                <a:cubicBezTo>
                  <a:pt x="2442988" y="240404"/>
                  <a:pt x="2436181" y="242588"/>
                  <a:pt x="2427240" y="242588"/>
                </a:cubicBezTo>
                <a:lnTo>
                  <a:pt x="2376034" y="242588"/>
                </a:lnTo>
                <a:lnTo>
                  <a:pt x="2376034" y="261638"/>
                </a:lnTo>
                <a:lnTo>
                  <a:pt x="2417184" y="261638"/>
                </a:lnTo>
                <a:lnTo>
                  <a:pt x="2447814" y="292423"/>
                </a:lnTo>
                <a:lnTo>
                  <a:pt x="2475977" y="292423"/>
                </a:lnTo>
                <a:lnTo>
                  <a:pt x="2442894" y="259395"/>
                </a:lnTo>
                <a:cubicBezTo>
                  <a:pt x="2453170" y="256651"/>
                  <a:pt x="2461005" y="251618"/>
                  <a:pt x="2466397" y="244298"/>
                </a:cubicBezTo>
                <a:cubicBezTo>
                  <a:pt x="2471281" y="237691"/>
                  <a:pt x="2473570" y="230067"/>
                  <a:pt x="2473265" y="221426"/>
                </a:cubicBezTo>
                <a:cubicBezTo>
                  <a:pt x="2472960" y="210447"/>
                  <a:pt x="2469201" y="201603"/>
                  <a:pt x="2461987" y="194894"/>
                </a:cubicBezTo>
                <a:cubicBezTo>
                  <a:pt x="2453453" y="186863"/>
                  <a:pt x="2440905" y="182848"/>
                  <a:pt x="2424345" y="182848"/>
                </a:cubicBezTo>
                <a:close/>
                <a:moveTo>
                  <a:pt x="2226682" y="182848"/>
                </a:moveTo>
                <a:lnTo>
                  <a:pt x="2226682" y="201898"/>
                </a:lnTo>
                <a:lnTo>
                  <a:pt x="2269963" y="201898"/>
                </a:lnTo>
                <a:lnTo>
                  <a:pt x="2269963" y="292423"/>
                </a:lnTo>
                <a:lnTo>
                  <a:pt x="2289013" y="292423"/>
                </a:lnTo>
                <a:lnTo>
                  <a:pt x="2289013" y="201898"/>
                </a:lnTo>
                <a:lnTo>
                  <a:pt x="2332143" y="201898"/>
                </a:lnTo>
                <a:lnTo>
                  <a:pt x="2332143" y="182848"/>
                </a:lnTo>
                <a:close/>
                <a:moveTo>
                  <a:pt x="2109334" y="182848"/>
                </a:moveTo>
                <a:cubicBezTo>
                  <a:pt x="2106895" y="182848"/>
                  <a:pt x="2104914" y="183711"/>
                  <a:pt x="2103390" y="185438"/>
                </a:cubicBezTo>
                <a:cubicBezTo>
                  <a:pt x="2101866" y="187166"/>
                  <a:pt x="2101104" y="189502"/>
                  <a:pt x="2101104" y="192449"/>
                </a:cubicBezTo>
                <a:lnTo>
                  <a:pt x="2101104" y="292423"/>
                </a:lnTo>
                <a:lnTo>
                  <a:pt x="2120154" y="292423"/>
                </a:lnTo>
                <a:lnTo>
                  <a:pt x="2120154" y="216319"/>
                </a:lnTo>
                <a:lnTo>
                  <a:pt x="2190408" y="286939"/>
                </a:lnTo>
                <a:cubicBezTo>
                  <a:pt x="2194777" y="291306"/>
                  <a:pt x="2198740" y="293490"/>
                  <a:pt x="2202298" y="293490"/>
                </a:cubicBezTo>
                <a:cubicBezTo>
                  <a:pt x="2207073" y="293490"/>
                  <a:pt x="2209461" y="289985"/>
                  <a:pt x="2209461" y="282974"/>
                </a:cubicBezTo>
                <a:lnTo>
                  <a:pt x="2209461" y="182848"/>
                </a:lnTo>
                <a:lnTo>
                  <a:pt x="2190411" y="182848"/>
                </a:lnTo>
                <a:lnTo>
                  <a:pt x="2190411" y="258893"/>
                </a:lnTo>
                <a:lnTo>
                  <a:pt x="2120154" y="188486"/>
                </a:lnTo>
                <a:cubicBezTo>
                  <a:pt x="2116497" y="184727"/>
                  <a:pt x="2112890" y="182848"/>
                  <a:pt x="2109334" y="182848"/>
                </a:cubicBezTo>
                <a:close/>
                <a:moveTo>
                  <a:pt x="2000215" y="182848"/>
                </a:moveTo>
                <a:cubicBezTo>
                  <a:pt x="1982537" y="182848"/>
                  <a:pt x="1968618" y="188436"/>
                  <a:pt x="1958458" y="199612"/>
                </a:cubicBezTo>
                <a:cubicBezTo>
                  <a:pt x="1949517" y="209467"/>
                  <a:pt x="1945047" y="221760"/>
                  <a:pt x="1945047" y="236492"/>
                </a:cubicBezTo>
                <a:cubicBezTo>
                  <a:pt x="1945047" y="251428"/>
                  <a:pt x="1949720" y="264229"/>
                  <a:pt x="1959067" y="274897"/>
                </a:cubicBezTo>
                <a:cubicBezTo>
                  <a:pt x="1969431" y="286581"/>
                  <a:pt x="1983147" y="292423"/>
                  <a:pt x="2000215" y="292423"/>
                </a:cubicBezTo>
                <a:lnTo>
                  <a:pt x="2030848" y="292423"/>
                </a:lnTo>
                <a:cubicBezTo>
                  <a:pt x="2047917" y="292423"/>
                  <a:pt x="2061633" y="286581"/>
                  <a:pt x="2071996" y="274897"/>
                </a:cubicBezTo>
                <a:cubicBezTo>
                  <a:pt x="2081343" y="264229"/>
                  <a:pt x="2086017" y="251428"/>
                  <a:pt x="2086017" y="236492"/>
                </a:cubicBezTo>
                <a:cubicBezTo>
                  <a:pt x="2086017" y="221760"/>
                  <a:pt x="2081495" y="209467"/>
                  <a:pt x="2072453" y="199612"/>
                </a:cubicBezTo>
                <a:cubicBezTo>
                  <a:pt x="2062395" y="188436"/>
                  <a:pt x="2048526" y="182848"/>
                  <a:pt x="2030848" y="182848"/>
                </a:cubicBezTo>
                <a:close/>
                <a:moveTo>
                  <a:pt x="1867018" y="182848"/>
                </a:moveTo>
                <a:cubicBezTo>
                  <a:pt x="1849339" y="182848"/>
                  <a:pt x="1835420" y="188436"/>
                  <a:pt x="1825260" y="199612"/>
                </a:cubicBezTo>
                <a:cubicBezTo>
                  <a:pt x="1816319" y="209467"/>
                  <a:pt x="1811849" y="221760"/>
                  <a:pt x="1811849" y="236492"/>
                </a:cubicBezTo>
                <a:cubicBezTo>
                  <a:pt x="1811849" y="251428"/>
                  <a:pt x="1816523" y="264229"/>
                  <a:pt x="1825870" y="274897"/>
                </a:cubicBezTo>
                <a:cubicBezTo>
                  <a:pt x="1836233" y="286581"/>
                  <a:pt x="1849949" y="292423"/>
                  <a:pt x="1867018" y="292423"/>
                </a:cubicBezTo>
                <a:lnTo>
                  <a:pt x="1928740" y="292423"/>
                </a:lnTo>
                <a:lnTo>
                  <a:pt x="1928740" y="273373"/>
                </a:lnTo>
                <a:lnTo>
                  <a:pt x="1867018" y="273373"/>
                </a:lnTo>
                <a:cubicBezTo>
                  <a:pt x="1855232" y="273373"/>
                  <a:pt x="1845987" y="269512"/>
                  <a:pt x="1839281" y="261791"/>
                </a:cubicBezTo>
                <a:cubicBezTo>
                  <a:pt x="1833287" y="254882"/>
                  <a:pt x="1830442" y="246449"/>
                  <a:pt x="1830747" y="236492"/>
                </a:cubicBezTo>
                <a:cubicBezTo>
                  <a:pt x="1831153" y="227044"/>
                  <a:pt x="1834353" y="219119"/>
                  <a:pt x="1840348" y="212718"/>
                </a:cubicBezTo>
                <a:cubicBezTo>
                  <a:pt x="1847155" y="205504"/>
                  <a:pt x="1856045" y="201898"/>
                  <a:pt x="1867018" y="201898"/>
                </a:cubicBezTo>
                <a:lnTo>
                  <a:pt x="1928740" y="201898"/>
                </a:lnTo>
                <a:lnTo>
                  <a:pt x="1928740" y="182848"/>
                </a:lnTo>
                <a:close/>
                <a:moveTo>
                  <a:pt x="1661887" y="182848"/>
                </a:moveTo>
                <a:lnTo>
                  <a:pt x="1661887" y="292423"/>
                </a:lnTo>
                <a:lnTo>
                  <a:pt x="1756528" y="292423"/>
                </a:lnTo>
                <a:lnTo>
                  <a:pt x="1756528" y="273373"/>
                </a:lnTo>
                <a:lnTo>
                  <a:pt x="1680937" y="273373"/>
                </a:lnTo>
                <a:lnTo>
                  <a:pt x="1680937" y="201898"/>
                </a:lnTo>
                <a:lnTo>
                  <a:pt x="1756528" y="201898"/>
                </a:lnTo>
                <a:lnTo>
                  <a:pt x="1756528" y="182848"/>
                </a:lnTo>
                <a:close/>
                <a:moveTo>
                  <a:pt x="1540882" y="182848"/>
                </a:moveTo>
                <a:lnTo>
                  <a:pt x="1540882" y="201898"/>
                </a:lnTo>
                <a:lnTo>
                  <a:pt x="1584163" y="201898"/>
                </a:lnTo>
                <a:lnTo>
                  <a:pt x="1584163" y="292423"/>
                </a:lnTo>
                <a:lnTo>
                  <a:pt x="1603213" y="292423"/>
                </a:lnTo>
                <a:lnTo>
                  <a:pt x="1603213" y="201898"/>
                </a:lnTo>
                <a:lnTo>
                  <a:pt x="1646343" y="201898"/>
                </a:lnTo>
                <a:lnTo>
                  <a:pt x="1646343" y="182848"/>
                </a:lnTo>
                <a:close/>
                <a:moveTo>
                  <a:pt x="1406694" y="182848"/>
                </a:moveTo>
                <a:lnTo>
                  <a:pt x="1406694" y="243046"/>
                </a:lnTo>
                <a:cubicBezTo>
                  <a:pt x="1406694" y="260724"/>
                  <a:pt x="1411875" y="273576"/>
                  <a:pt x="1422238" y="281603"/>
                </a:cubicBezTo>
                <a:cubicBezTo>
                  <a:pt x="1431586" y="288816"/>
                  <a:pt x="1445505" y="292423"/>
                  <a:pt x="1463996" y="292423"/>
                </a:cubicBezTo>
                <a:lnTo>
                  <a:pt x="1470549" y="292423"/>
                </a:lnTo>
                <a:cubicBezTo>
                  <a:pt x="1489040" y="292423"/>
                  <a:pt x="1502909" y="288816"/>
                  <a:pt x="1512154" y="281603"/>
                </a:cubicBezTo>
                <a:cubicBezTo>
                  <a:pt x="1522619" y="273576"/>
                  <a:pt x="1527852" y="260724"/>
                  <a:pt x="1527852" y="243046"/>
                </a:cubicBezTo>
                <a:lnTo>
                  <a:pt x="1527852" y="182848"/>
                </a:lnTo>
                <a:lnTo>
                  <a:pt x="1508802" y="182848"/>
                </a:lnTo>
                <a:lnTo>
                  <a:pt x="1508802" y="243046"/>
                </a:lnTo>
                <a:cubicBezTo>
                  <a:pt x="1508802" y="254628"/>
                  <a:pt x="1505246" y="262807"/>
                  <a:pt x="1498134" y="267582"/>
                </a:cubicBezTo>
                <a:cubicBezTo>
                  <a:pt x="1492241" y="271443"/>
                  <a:pt x="1483046" y="273373"/>
                  <a:pt x="1470549" y="273373"/>
                </a:cubicBezTo>
                <a:lnTo>
                  <a:pt x="1463996" y="273373"/>
                </a:lnTo>
                <a:cubicBezTo>
                  <a:pt x="1451499" y="273373"/>
                  <a:pt x="1442304" y="271443"/>
                  <a:pt x="1436412" y="267582"/>
                </a:cubicBezTo>
                <a:cubicBezTo>
                  <a:pt x="1429300" y="262807"/>
                  <a:pt x="1425744" y="254628"/>
                  <a:pt x="1425744" y="243046"/>
                </a:cubicBezTo>
                <a:lnTo>
                  <a:pt x="1425744" y="182848"/>
                </a:lnTo>
                <a:close/>
                <a:moveTo>
                  <a:pt x="1211469" y="182848"/>
                </a:moveTo>
                <a:lnTo>
                  <a:pt x="1211469" y="227806"/>
                </a:lnTo>
                <a:lnTo>
                  <a:pt x="1147004" y="227806"/>
                </a:lnTo>
                <a:lnTo>
                  <a:pt x="1147004" y="246856"/>
                </a:lnTo>
                <a:lnTo>
                  <a:pt x="1211469" y="246856"/>
                </a:lnTo>
                <a:lnTo>
                  <a:pt x="1211469" y="292423"/>
                </a:lnTo>
                <a:lnTo>
                  <a:pt x="1230519" y="292423"/>
                </a:lnTo>
                <a:lnTo>
                  <a:pt x="1230519" y="182848"/>
                </a:lnTo>
                <a:close/>
                <a:moveTo>
                  <a:pt x="1119420" y="182848"/>
                </a:moveTo>
                <a:lnTo>
                  <a:pt x="1119420" y="292423"/>
                </a:lnTo>
                <a:lnTo>
                  <a:pt x="1138470" y="292423"/>
                </a:lnTo>
                <a:lnTo>
                  <a:pt x="1138470" y="182848"/>
                </a:lnTo>
                <a:close/>
                <a:moveTo>
                  <a:pt x="947512" y="182848"/>
                </a:moveTo>
                <a:lnTo>
                  <a:pt x="947512" y="292423"/>
                </a:lnTo>
                <a:lnTo>
                  <a:pt x="1042153" y="292423"/>
                </a:lnTo>
                <a:lnTo>
                  <a:pt x="1042153" y="273373"/>
                </a:lnTo>
                <a:lnTo>
                  <a:pt x="966562" y="273373"/>
                </a:lnTo>
                <a:lnTo>
                  <a:pt x="966562" y="201898"/>
                </a:lnTo>
                <a:lnTo>
                  <a:pt x="1042153" y="201898"/>
                </a:lnTo>
                <a:lnTo>
                  <a:pt x="1042153" y="182848"/>
                </a:lnTo>
                <a:close/>
                <a:moveTo>
                  <a:pt x="902935" y="182848"/>
                </a:moveTo>
                <a:lnTo>
                  <a:pt x="902935" y="292423"/>
                </a:lnTo>
                <a:lnTo>
                  <a:pt x="921985" y="292423"/>
                </a:lnTo>
                <a:lnTo>
                  <a:pt x="921985" y="182848"/>
                </a:lnTo>
                <a:close/>
                <a:moveTo>
                  <a:pt x="755031" y="182848"/>
                </a:moveTo>
                <a:lnTo>
                  <a:pt x="755031" y="292423"/>
                </a:lnTo>
                <a:lnTo>
                  <a:pt x="774081" y="292423"/>
                </a:lnTo>
                <a:lnTo>
                  <a:pt x="774081" y="201898"/>
                </a:lnTo>
                <a:lnTo>
                  <a:pt x="836565" y="201898"/>
                </a:lnTo>
                <a:cubicBezTo>
                  <a:pt x="853228" y="201898"/>
                  <a:pt x="861914" y="208400"/>
                  <a:pt x="862626" y="221405"/>
                </a:cubicBezTo>
                <a:cubicBezTo>
                  <a:pt x="862930" y="227196"/>
                  <a:pt x="861051" y="232073"/>
                  <a:pt x="856987" y="236035"/>
                </a:cubicBezTo>
                <a:cubicBezTo>
                  <a:pt x="852313" y="240404"/>
                  <a:pt x="845506" y="242588"/>
                  <a:pt x="836565" y="242588"/>
                </a:cubicBezTo>
                <a:lnTo>
                  <a:pt x="785359" y="242588"/>
                </a:lnTo>
                <a:lnTo>
                  <a:pt x="785359" y="261638"/>
                </a:lnTo>
                <a:lnTo>
                  <a:pt x="826509" y="261638"/>
                </a:lnTo>
                <a:lnTo>
                  <a:pt x="857139" y="292423"/>
                </a:lnTo>
                <a:lnTo>
                  <a:pt x="885302" y="292423"/>
                </a:lnTo>
                <a:lnTo>
                  <a:pt x="852220" y="259395"/>
                </a:lnTo>
                <a:cubicBezTo>
                  <a:pt x="862495" y="256651"/>
                  <a:pt x="870330" y="251618"/>
                  <a:pt x="875722" y="244298"/>
                </a:cubicBezTo>
                <a:cubicBezTo>
                  <a:pt x="880606" y="237691"/>
                  <a:pt x="882895" y="230067"/>
                  <a:pt x="882590" y="221426"/>
                </a:cubicBezTo>
                <a:cubicBezTo>
                  <a:pt x="882285" y="210447"/>
                  <a:pt x="878526" y="201603"/>
                  <a:pt x="871312" y="194894"/>
                </a:cubicBezTo>
                <a:cubicBezTo>
                  <a:pt x="862778" y="186863"/>
                  <a:pt x="850230" y="182848"/>
                  <a:pt x="833670" y="182848"/>
                </a:cubicBezTo>
                <a:close/>
                <a:moveTo>
                  <a:pt x="642712" y="182848"/>
                </a:moveTo>
                <a:lnTo>
                  <a:pt x="642712" y="292423"/>
                </a:lnTo>
                <a:lnTo>
                  <a:pt x="737353" y="292423"/>
                </a:lnTo>
                <a:lnTo>
                  <a:pt x="737353" y="273373"/>
                </a:lnTo>
                <a:lnTo>
                  <a:pt x="661762" y="273373"/>
                </a:lnTo>
                <a:lnTo>
                  <a:pt x="661762" y="201898"/>
                </a:lnTo>
                <a:lnTo>
                  <a:pt x="737353" y="201898"/>
                </a:lnTo>
                <a:lnTo>
                  <a:pt x="737353" y="182848"/>
                </a:lnTo>
                <a:close/>
                <a:moveTo>
                  <a:pt x="552415" y="182848"/>
                </a:moveTo>
                <a:cubicBezTo>
                  <a:pt x="534737" y="182848"/>
                  <a:pt x="520818" y="188436"/>
                  <a:pt x="510658" y="199612"/>
                </a:cubicBezTo>
                <a:cubicBezTo>
                  <a:pt x="501717" y="209467"/>
                  <a:pt x="497247" y="221760"/>
                  <a:pt x="497247" y="236492"/>
                </a:cubicBezTo>
                <a:cubicBezTo>
                  <a:pt x="497247" y="251428"/>
                  <a:pt x="501920" y="264229"/>
                  <a:pt x="511267" y="274897"/>
                </a:cubicBezTo>
                <a:cubicBezTo>
                  <a:pt x="521630" y="286581"/>
                  <a:pt x="535347" y="292423"/>
                  <a:pt x="552415" y="292423"/>
                </a:cubicBezTo>
                <a:lnTo>
                  <a:pt x="621910" y="292423"/>
                </a:lnTo>
                <a:lnTo>
                  <a:pt x="621910" y="231920"/>
                </a:lnTo>
                <a:lnTo>
                  <a:pt x="550891" y="231920"/>
                </a:lnTo>
                <a:lnTo>
                  <a:pt x="550891" y="249446"/>
                </a:lnTo>
                <a:lnTo>
                  <a:pt x="602860" y="249446"/>
                </a:lnTo>
                <a:lnTo>
                  <a:pt x="602860" y="273373"/>
                </a:lnTo>
                <a:lnTo>
                  <a:pt x="552415" y="273373"/>
                </a:lnTo>
                <a:cubicBezTo>
                  <a:pt x="540630" y="273373"/>
                  <a:pt x="531384" y="269512"/>
                  <a:pt x="524679" y="261791"/>
                </a:cubicBezTo>
                <a:cubicBezTo>
                  <a:pt x="518684" y="254882"/>
                  <a:pt x="515839" y="246449"/>
                  <a:pt x="516144" y="236492"/>
                </a:cubicBezTo>
                <a:cubicBezTo>
                  <a:pt x="516551" y="227044"/>
                  <a:pt x="519751" y="219119"/>
                  <a:pt x="525745" y="212718"/>
                </a:cubicBezTo>
                <a:cubicBezTo>
                  <a:pt x="532553" y="205504"/>
                  <a:pt x="541443" y="201898"/>
                  <a:pt x="552415" y="201898"/>
                </a:cubicBezTo>
                <a:lnTo>
                  <a:pt x="614137" y="201898"/>
                </a:lnTo>
                <a:lnTo>
                  <a:pt x="614137" y="182848"/>
                </a:lnTo>
                <a:close/>
                <a:moveTo>
                  <a:pt x="121885" y="182848"/>
                </a:moveTo>
                <a:lnTo>
                  <a:pt x="121885" y="292423"/>
                </a:lnTo>
                <a:lnTo>
                  <a:pt x="140935" y="292423"/>
                </a:lnTo>
                <a:lnTo>
                  <a:pt x="140935" y="182848"/>
                </a:lnTo>
                <a:close/>
                <a:moveTo>
                  <a:pt x="2557768" y="182543"/>
                </a:moveTo>
                <a:cubicBezTo>
                  <a:pt x="2555736" y="182644"/>
                  <a:pt x="2553400" y="183610"/>
                  <a:pt x="2550758" y="185438"/>
                </a:cubicBezTo>
                <a:cubicBezTo>
                  <a:pt x="2547710" y="187469"/>
                  <a:pt x="2545221" y="190059"/>
                  <a:pt x="2543290" y="193208"/>
                </a:cubicBezTo>
                <a:lnTo>
                  <a:pt x="2483857" y="292271"/>
                </a:lnTo>
                <a:lnTo>
                  <a:pt x="2508381" y="292271"/>
                </a:lnTo>
                <a:lnTo>
                  <a:pt x="2557833" y="211035"/>
                </a:lnTo>
                <a:lnTo>
                  <a:pt x="2576904" y="242588"/>
                </a:lnTo>
                <a:lnTo>
                  <a:pt x="2547889" y="242588"/>
                </a:lnTo>
                <a:lnTo>
                  <a:pt x="2536282" y="261638"/>
                </a:lnTo>
                <a:lnTo>
                  <a:pt x="2588279" y="261638"/>
                </a:lnTo>
                <a:lnTo>
                  <a:pt x="2606810" y="292271"/>
                </a:lnTo>
                <a:lnTo>
                  <a:pt x="2631380" y="292271"/>
                </a:lnTo>
                <a:lnTo>
                  <a:pt x="2573163" y="193211"/>
                </a:lnTo>
                <a:cubicBezTo>
                  <a:pt x="2571030" y="189655"/>
                  <a:pt x="2568388" y="186861"/>
                  <a:pt x="2565238" y="184829"/>
                </a:cubicBezTo>
                <a:cubicBezTo>
                  <a:pt x="2562495" y="183102"/>
                  <a:pt x="2560005" y="182340"/>
                  <a:pt x="2557768" y="182543"/>
                </a:cubicBezTo>
                <a:close/>
                <a:moveTo>
                  <a:pt x="1319518" y="182543"/>
                </a:moveTo>
                <a:cubicBezTo>
                  <a:pt x="1317486" y="182644"/>
                  <a:pt x="1315150" y="183610"/>
                  <a:pt x="1312508" y="185438"/>
                </a:cubicBezTo>
                <a:cubicBezTo>
                  <a:pt x="1309460" y="187469"/>
                  <a:pt x="1306971" y="190059"/>
                  <a:pt x="1305040" y="193208"/>
                </a:cubicBezTo>
                <a:lnTo>
                  <a:pt x="1245607" y="292271"/>
                </a:lnTo>
                <a:lnTo>
                  <a:pt x="1270131" y="292271"/>
                </a:lnTo>
                <a:lnTo>
                  <a:pt x="1319583" y="211035"/>
                </a:lnTo>
                <a:lnTo>
                  <a:pt x="1338654" y="242588"/>
                </a:lnTo>
                <a:lnTo>
                  <a:pt x="1309639" y="242588"/>
                </a:lnTo>
                <a:lnTo>
                  <a:pt x="1298032" y="261638"/>
                </a:lnTo>
                <a:lnTo>
                  <a:pt x="1350029" y="261638"/>
                </a:lnTo>
                <a:lnTo>
                  <a:pt x="1368560" y="292271"/>
                </a:lnTo>
                <a:lnTo>
                  <a:pt x="1393130" y="292271"/>
                </a:lnTo>
                <a:lnTo>
                  <a:pt x="1334913" y="193211"/>
                </a:lnTo>
                <a:cubicBezTo>
                  <a:pt x="1332780" y="189655"/>
                  <a:pt x="1330138" y="186861"/>
                  <a:pt x="1326988" y="184829"/>
                </a:cubicBezTo>
                <a:cubicBezTo>
                  <a:pt x="1324245" y="183102"/>
                  <a:pt x="1321755" y="182340"/>
                  <a:pt x="1319518" y="182543"/>
                </a:cubicBezTo>
                <a:close/>
                <a:moveTo>
                  <a:pt x="414643" y="182543"/>
                </a:moveTo>
                <a:cubicBezTo>
                  <a:pt x="412611" y="182644"/>
                  <a:pt x="410275" y="183610"/>
                  <a:pt x="407633" y="185438"/>
                </a:cubicBezTo>
                <a:cubicBezTo>
                  <a:pt x="404585" y="187469"/>
                  <a:pt x="402096" y="190059"/>
                  <a:pt x="400165" y="193208"/>
                </a:cubicBezTo>
                <a:lnTo>
                  <a:pt x="340732" y="292271"/>
                </a:lnTo>
                <a:lnTo>
                  <a:pt x="365256" y="292271"/>
                </a:lnTo>
                <a:lnTo>
                  <a:pt x="414708" y="211035"/>
                </a:lnTo>
                <a:lnTo>
                  <a:pt x="433779" y="242588"/>
                </a:lnTo>
                <a:lnTo>
                  <a:pt x="404764" y="242588"/>
                </a:lnTo>
                <a:lnTo>
                  <a:pt x="393157" y="261638"/>
                </a:lnTo>
                <a:lnTo>
                  <a:pt x="445154" y="261638"/>
                </a:lnTo>
                <a:lnTo>
                  <a:pt x="463685" y="292271"/>
                </a:lnTo>
                <a:lnTo>
                  <a:pt x="488255" y="292271"/>
                </a:lnTo>
                <a:lnTo>
                  <a:pt x="430038" y="193211"/>
                </a:lnTo>
                <a:cubicBezTo>
                  <a:pt x="427904" y="189655"/>
                  <a:pt x="425263" y="186861"/>
                  <a:pt x="422113" y="184829"/>
                </a:cubicBezTo>
                <a:cubicBezTo>
                  <a:pt x="419370" y="183102"/>
                  <a:pt x="416880" y="182340"/>
                  <a:pt x="414643" y="182543"/>
                </a:cubicBezTo>
                <a:close/>
                <a:moveTo>
                  <a:pt x="196340" y="181324"/>
                </a:moveTo>
                <a:cubicBezTo>
                  <a:pt x="190344" y="181832"/>
                  <a:pt x="186533" y="185438"/>
                  <a:pt x="184907" y="192144"/>
                </a:cubicBezTo>
                <a:lnTo>
                  <a:pt x="160519" y="292728"/>
                </a:lnTo>
                <a:lnTo>
                  <a:pt x="182007" y="292728"/>
                </a:lnTo>
                <a:lnTo>
                  <a:pt x="197857" y="215918"/>
                </a:lnTo>
                <a:lnTo>
                  <a:pt x="234585" y="286632"/>
                </a:lnTo>
                <a:cubicBezTo>
                  <a:pt x="237125" y="291509"/>
                  <a:pt x="240834" y="293947"/>
                  <a:pt x="245710" y="293947"/>
                </a:cubicBezTo>
                <a:cubicBezTo>
                  <a:pt x="250079" y="293947"/>
                  <a:pt x="253534" y="291509"/>
                  <a:pt x="256073" y="286632"/>
                </a:cubicBezTo>
                <a:lnTo>
                  <a:pt x="292802" y="215918"/>
                </a:lnTo>
                <a:lnTo>
                  <a:pt x="308652" y="292728"/>
                </a:lnTo>
                <a:lnTo>
                  <a:pt x="330140" y="292728"/>
                </a:lnTo>
                <a:lnTo>
                  <a:pt x="305782" y="191992"/>
                </a:lnTo>
                <a:cubicBezTo>
                  <a:pt x="304158" y="185388"/>
                  <a:pt x="300352" y="181832"/>
                  <a:pt x="294364" y="181324"/>
                </a:cubicBezTo>
                <a:cubicBezTo>
                  <a:pt x="290000" y="180917"/>
                  <a:pt x="285890" y="184483"/>
                  <a:pt x="282034" y="192020"/>
                </a:cubicBezTo>
                <a:lnTo>
                  <a:pt x="245415" y="263846"/>
                </a:lnTo>
                <a:lnTo>
                  <a:pt x="208687" y="192139"/>
                </a:lnTo>
                <a:cubicBezTo>
                  <a:pt x="204826" y="184522"/>
                  <a:pt x="200710" y="180917"/>
                  <a:pt x="196340" y="181324"/>
                </a:cubicBezTo>
                <a:close/>
                <a:moveTo>
                  <a:pt x="82178" y="0"/>
                </a:moveTo>
                <a:lnTo>
                  <a:pt x="2995910" y="0"/>
                </a:lnTo>
                <a:cubicBezTo>
                  <a:pt x="3041296" y="0"/>
                  <a:pt x="3078088" y="36792"/>
                  <a:pt x="3078088" y="82178"/>
                </a:cubicBezTo>
                <a:lnTo>
                  <a:pt x="3078088" y="410881"/>
                </a:lnTo>
                <a:cubicBezTo>
                  <a:pt x="3078088" y="456267"/>
                  <a:pt x="3041296" y="493059"/>
                  <a:pt x="2995910" y="493059"/>
                </a:cubicBezTo>
                <a:lnTo>
                  <a:pt x="82178" y="493059"/>
                </a:lnTo>
                <a:cubicBezTo>
                  <a:pt x="36792" y="493059"/>
                  <a:pt x="0" y="456267"/>
                  <a:pt x="0" y="410881"/>
                </a:cubicBezTo>
                <a:lnTo>
                  <a:pt x="0" y="82178"/>
                </a:lnTo>
                <a:cubicBezTo>
                  <a:pt x="0" y="36792"/>
                  <a:pt x="36792" y="0"/>
                  <a:pt x="82178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fr-FR" sz="1200" dirty="0">
              <a:latin typeface="Good Times" panose="00000400000000000000" pitchFamily="2" charset="0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A56959D7-2FD5-DD66-24D5-3672595787A8}"/>
              </a:ext>
            </a:extLst>
          </p:cNvPr>
          <p:cNvSpPr txBox="1"/>
          <p:nvPr/>
        </p:nvSpPr>
        <p:spPr>
          <a:xfrm>
            <a:off x="4588444" y="5199528"/>
            <a:ext cx="2931459" cy="493059"/>
          </a:xfrm>
          <a:custGeom>
            <a:avLst/>
            <a:gdLst/>
            <a:ahLst/>
            <a:cxnLst/>
            <a:rect l="l" t="t" r="r" b="b"/>
            <a:pathLst>
              <a:path w="2931459" h="493059">
                <a:moveTo>
                  <a:pt x="2817644" y="223149"/>
                </a:moveTo>
                <a:lnTo>
                  <a:pt x="2817644" y="242199"/>
                </a:lnTo>
                <a:lnTo>
                  <a:pt x="2880280" y="242199"/>
                </a:lnTo>
                <a:lnTo>
                  <a:pt x="2880280" y="223149"/>
                </a:lnTo>
                <a:close/>
                <a:moveTo>
                  <a:pt x="2493794" y="223149"/>
                </a:moveTo>
                <a:lnTo>
                  <a:pt x="2493794" y="242199"/>
                </a:lnTo>
                <a:lnTo>
                  <a:pt x="2556430" y="242199"/>
                </a:lnTo>
                <a:lnTo>
                  <a:pt x="2556430" y="223149"/>
                </a:lnTo>
                <a:close/>
                <a:moveTo>
                  <a:pt x="845969" y="223149"/>
                </a:moveTo>
                <a:lnTo>
                  <a:pt x="845969" y="242199"/>
                </a:lnTo>
                <a:lnTo>
                  <a:pt x="908605" y="242199"/>
                </a:lnTo>
                <a:lnTo>
                  <a:pt x="908605" y="223149"/>
                </a:lnTo>
                <a:close/>
                <a:moveTo>
                  <a:pt x="226844" y="223149"/>
                </a:moveTo>
                <a:lnTo>
                  <a:pt x="226844" y="242199"/>
                </a:lnTo>
                <a:lnTo>
                  <a:pt x="289480" y="242199"/>
                </a:lnTo>
                <a:lnTo>
                  <a:pt x="289480" y="223149"/>
                </a:lnTo>
                <a:close/>
                <a:moveTo>
                  <a:pt x="2100144" y="197699"/>
                </a:moveTo>
                <a:lnTo>
                  <a:pt x="2130777" y="197699"/>
                </a:lnTo>
                <a:cubicBezTo>
                  <a:pt x="2141750" y="197699"/>
                  <a:pt x="2150589" y="201305"/>
                  <a:pt x="2157294" y="208519"/>
                </a:cubicBezTo>
                <a:cubicBezTo>
                  <a:pt x="2163390" y="214920"/>
                  <a:pt x="2166591" y="222845"/>
                  <a:pt x="2166896" y="232293"/>
                </a:cubicBezTo>
                <a:cubicBezTo>
                  <a:pt x="2167302" y="242250"/>
                  <a:pt x="2164508" y="250683"/>
                  <a:pt x="2158514" y="257592"/>
                </a:cubicBezTo>
                <a:cubicBezTo>
                  <a:pt x="2151808" y="265313"/>
                  <a:pt x="2142562" y="269174"/>
                  <a:pt x="2130777" y="269174"/>
                </a:cubicBezTo>
                <a:lnTo>
                  <a:pt x="2100144" y="269174"/>
                </a:lnTo>
                <a:cubicBezTo>
                  <a:pt x="2088359" y="269174"/>
                  <a:pt x="2079113" y="265313"/>
                  <a:pt x="2072408" y="257592"/>
                </a:cubicBezTo>
                <a:cubicBezTo>
                  <a:pt x="2066413" y="250683"/>
                  <a:pt x="2063568" y="242250"/>
                  <a:pt x="2063873" y="232293"/>
                </a:cubicBezTo>
                <a:cubicBezTo>
                  <a:pt x="2064280" y="222845"/>
                  <a:pt x="2067480" y="214920"/>
                  <a:pt x="2073474" y="208519"/>
                </a:cubicBezTo>
                <a:cubicBezTo>
                  <a:pt x="2080282" y="201305"/>
                  <a:pt x="2089172" y="197699"/>
                  <a:pt x="2100144" y="197699"/>
                </a:cubicBezTo>
                <a:close/>
                <a:moveTo>
                  <a:pt x="2790517" y="178649"/>
                </a:moveTo>
                <a:lnTo>
                  <a:pt x="2790517" y="288224"/>
                </a:lnTo>
                <a:lnTo>
                  <a:pt x="2885157" y="288224"/>
                </a:lnTo>
                <a:lnTo>
                  <a:pt x="2885157" y="269174"/>
                </a:lnTo>
                <a:lnTo>
                  <a:pt x="2809567" y="269174"/>
                </a:lnTo>
                <a:lnTo>
                  <a:pt x="2809567" y="197699"/>
                </a:lnTo>
                <a:lnTo>
                  <a:pt x="2885157" y="197699"/>
                </a:lnTo>
                <a:lnTo>
                  <a:pt x="2885157" y="178649"/>
                </a:lnTo>
                <a:close/>
                <a:moveTo>
                  <a:pt x="2680864" y="178649"/>
                </a:moveTo>
                <a:lnTo>
                  <a:pt x="2680864" y="288224"/>
                </a:lnTo>
                <a:lnTo>
                  <a:pt x="2775353" y="288224"/>
                </a:lnTo>
                <a:lnTo>
                  <a:pt x="2775353" y="269174"/>
                </a:lnTo>
                <a:lnTo>
                  <a:pt x="2699914" y="269174"/>
                </a:lnTo>
                <a:lnTo>
                  <a:pt x="2699914" y="178649"/>
                </a:lnTo>
                <a:close/>
                <a:moveTo>
                  <a:pt x="2576089" y="178649"/>
                </a:moveTo>
                <a:lnTo>
                  <a:pt x="2576089" y="288224"/>
                </a:lnTo>
                <a:lnTo>
                  <a:pt x="2670578" y="288224"/>
                </a:lnTo>
                <a:lnTo>
                  <a:pt x="2670578" y="269174"/>
                </a:lnTo>
                <a:lnTo>
                  <a:pt x="2595139" y="269174"/>
                </a:lnTo>
                <a:lnTo>
                  <a:pt x="2595139" y="178649"/>
                </a:lnTo>
                <a:close/>
                <a:moveTo>
                  <a:pt x="2466666" y="178649"/>
                </a:moveTo>
                <a:lnTo>
                  <a:pt x="2466666" y="288224"/>
                </a:lnTo>
                <a:lnTo>
                  <a:pt x="2561307" y="288224"/>
                </a:lnTo>
                <a:lnTo>
                  <a:pt x="2561307" y="269174"/>
                </a:lnTo>
                <a:lnTo>
                  <a:pt x="2485716" y="269174"/>
                </a:lnTo>
                <a:lnTo>
                  <a:pt x="2485716" y="197699"/>
                </a:lnTo>
                <a:lnTo>
                  <a:pt x="2561307" y="197699"/>
                </a:lnTo>
                <a:lnTo>
                  <a:pt x="2561307" y="178649"/>
                </a:lnTo>
                <a:close/>
                <a:moveTo>
                  <a:pt x="2342613" y="178649"/>
                </a:moveTo>
                <a:cubicBezTo>
                  <a:pt x="2340174" y="178649"/>
                  <a:pt x="2338193" y="179512"/>
                  <a:pt x="2336669" y="181239"/>
                </a:cubicBezTo>
                <a:cubicBezTo>
                  <a:pt x="2335145" y="182967"/>
                  <a:pt x="2334383" y="185303"/>
                  <a:pt x="2334383" y="188250"/>
                </a:cubicBezTo>
                <a:lnTo>
                  <a:pt x="2334383" y="288224"/>
                </a:lnTo>
                <a:lnTo>
                  <a:pt x="2353433" y="288224"/>
                </a:lnTo>
                <a:lnTo>
                  <a:pt x="2353433" y="212120"/>
                </a:lnTo>
                <a:lnTo>
                  <a:pt x="2423687" y="282740"/>
                </a:lnTo>
                <a:cubicBezTo>
                  <a:pt x="2428056" y="287107"/>
                  <a:pt x="2432019" y="289291"/>
                  <a:pt x="2435577" y="289291"/>
                </a:cubicBezTo>
                <a:cubicBezTo>
                  <a:pt x="2440352" y="289291"/>
                  <a:pt x="2442739" y="285786"/>
                  <a:pt x="2442739" y="278775"/>
                </a:cubicBezTo>
                <a:lnTo>
                  <a:pt x="2442739" y="178649"/>
                </a:lnTo>
                <a:lnTo>
                  <a:pt x="2423690" y="178649"/>
                </a:lnTo>
                <a:lnTo>
                  <a:pt x="2423690" y="254694"/>
                </a:lnTo>
                <a:lnTo>
                  <a:pt x="2353433" y="184287"/>
                </a:lnTo>
                <a:cubicBezTo>
                  <a:pt x="2349776" y="180528"/>
                  <a:pt x="2346169" y="178649"/>
                  <a:pt x="2342613" y="178649"/>
                </a:cubicBezTo>
                <a:close/>
                <a:moveTo>
                  <a:pt x="2209263" y="178649"/>
                </a:moveTo>
                <a:cubicBezTo>
                  <a:pt x="2206824" y="178649"/>
                  <a:pt x="2204843" y="179512"/>
                  <a:pt x="2203319" y="181239"/>
                </a:cubicBezTo>
                <a:cubicBezTo>
                  <a:pt x="2201795" y="182967"/>
                  <a:pt x="2201033" y="185303"/>
                  <a:pt x="2201033" y="188250"/>
                </a:cubicBezTo>
                <a:lnTo>
                  <a:pt x="2201033" y="288224"/>
                </a:lnTo>
                <a:lnTo>
                  <a:pt x="2220083" y="288224"/>
                </a:lnTo>
                <a:lnTo>
                  <a:pt x="2220083" y="212120"/>
                </a:lnTo>
                <a:lnTo>
                  <a:pt x="2290337" y="282740"/>
                </a:lnTo>
                <a:cubicBezTo>
                  <a:pt x="2294706" y="287107"/>
                  <a:pt x="2298669" y="289291"/>
                  <a:pt x="2302227" y="289291"/>
                </a:cubicBezTo>
                <a:cubicBezTo>
                  <a:pt x="2307002" y="289291"/>
                  <a:pt x="2309390" y="285786"/>
                  <a:pt x="2309390" y="278775"/>
                </a:cubicBezTo>
                <a:lnTo>
                  <a:pt x="2309390" y="178649"/>
                </a:lnTo>
                <a:lnTo>
                  <a:pt x="2290340" y="178649"/>
                </a:lnTo>
                <a:lnTo>
                  <a:pt x="2290340" y="254694"/>
                </a:lnTo>
                <a:lnTo>
                  <a:pt x="2220083" y="184287"/>
                </a:lnTo>
                <a:cubicBezTo>
                  <a:pt x="2216426" y="180528"/>
                  <a:pt x="2212819" y="178649"/>
                  <a:pt x="2209263" y="178649"/>
                </a:cubicBezTo>
                <a:close/>
                <a:moveTo>
                  <a:pt x="2100144" y="178649"/>
                </a:moveTo>
                <a:cubicBezTo>
                  <a:pt x="2082466" y="178649"/>
                  <a:pt x="2068547" y="184237"/>
                  <a:pt x="2058387" y="195413"/>
                </a:cubicBezTo>
                <a:cubicBezTo>
                  <a:pt x="2049446" y="205268"/>
                  <a:pt x="2044976" y="217561"/>
                  <a:pt x="2044976" y="232293"/>
                </a:cubicBezTo>
                <a:cubicBezTo>
                  <a:pt x="2044976" y="247229"/>
                  <a:pt x="2049649" y="260030"/>
                  <a:pt x="2058996" y="270698"/>
                </a:cubicBezTo>
                <a:cubicBezTo>
                  <a:pt x="2069360" y="282382"/>
                  <a:pt x="2083076" y="288224"/>
                  <a:pt x="2100144" y="288224"/>
                </a:cubicBezTo>
                <a:lnTo>
                  <a:pt x="2130777" y="288224"/>
                </a:lnTo>
                <a:cubicBezTo>
                  <a:pt x="2147846" y="288224"/>
                  <a:pt x="2161562" y="282382"/>
                  <a:pt x="2171925" y="270698"/>
                </a:cubicBezTo>
                <a:cubicBezTo>
                  <a:pt x="2181272" y="260030"/>
                  <a:pt x="2185946" y="247229"/>
                  <a:pt x="2185946" y="232293"/>
                </a:cubicBezTo>
                <a:cubicBezTo>
                  <a:pt x="2185946" y="217561"/>
                  <a:pt x="2181424" y="205268"/>
                  <a:pt x="2172382" y="195413"/>
                </a:cubicBezTo>
                <a:cubicBezTo>
                  <a:pt x="2162324" y="184237"/>
                  <a:pt x="2148455" y="178649"/>
                  <a:pt x="2130777" y="178649"/>
                </a:cubicBezTo>
                <a:close/>
                <a:moveTo>
                  <a:pt x="2002989" y="178649"/>
                </a:moveTo>
                <a:lnTo>
                  <a:pt x="2002989" y="288224"/>
                </a:lnTo>
                <a:lnTo>
                  <a:pt x="2022039" y="288224"/>
                </a:lnTo>
                <a:lnTo>
                  <a:pt x="2022039" y="178649"/>
                </a:lnTo>
                <a:close/>
                <a:moveTo>
                  <a:pt x="1878936" y="178649"/>
                </a:moveTo>
                <a:lnTo>
                  <a:pt x="1878936" y="197699"/>
                </a:lnTo>
                <a:lnTo>
                  <a:pt x="1922217" y="197699"/>
                </a:lnTo>
                <a:lnTo>
                  <a:pt x="1922217" y="288224"/>
                </a:lnTo>
                <a:lnTo>
                  <a:pt x="1941267" y="288224"/>
                </a:lnTo>
                <a:lnTo>
                  <a:pt x="1941267" y="197699"/>
                </a:lnTo>
                <a:lnTo>
                  <a:pt x="1984397" y="197699"/>
                </a:lnTo>
                <a:lnTo>
                  <a:pt x="1984397" y="178649"/>
                </a:lnTo>
                <a:close/>
                <a:moveTo>
                  <a:pt x="1612236" y="178649"/>
                </a:moveTo>
                <a:lnTo>
                  <a:pt x="1612236" y="197699"/>
                </a:lnTo>
                <a:lnTo>
                  <a:pt x="1655517" y="197699"/>
                </a:lnTo>
                <a:lnTo>
                  <a:pt x="1655517" y="288224"/>
                </a:lnTo>
                <a:lnTo>
                  <a:pt x="1674567" y="288224"/>
                </a:lnTo>
                <a:lnTo>
                  <a:pt x="1674567" y="197699"/>
                </a:lnTo>
                <a:lnTo>
                  <a:pt x="1717697" y="197699"/>
                </a:lnTo>
                <a:lnTo>
                  <a:pt x="1717697" y="178649"/>
                </a:lnTo>
                <a:close/>
                <a:moveTo>
                  <a:pt x="1574364" y="178649"/>
                </a:moveTo>
                <a:lnTo>
                  <a:pt x="1574364" y="288224"/>
                </a:lnTo>
                <a:lnTo>
                  <a:pt x="1593414" y="288224"/>
                </a:lnTo>
                <a:lnTo>
                  <a:pt x="1593414" y="178649"/>
                </a:lnTo>
                <a:close/>
                <a:moveTo>
                  <a:pt x="1410080" y="178649"/>
                </a:moveTo>
                <a:lnTo>
                  <a:pt x="1471190" y="279233"/>
                </a:lnTo>
                <a:cubicBezTo>
                  <a:pt x="1475762" y="286751"/>
                  <a:pt x="1479876" y="290358"/>
                  <a:pt x="1483532" y="290053"/>
                </a:cubicBezTo>
                <a:cubicBezTo>
                  <a:pt x="1486783" y="289748"/>
                  <a:pt x="1490593" y="286141"/>
                  <a:pt x="1494962" y="279230"/>
                </a:cubicBezTo>
                <a:lnTo>
                  <a:pt x="1557448" y="178649"/>
                </a:lnTo>
                <a:lnTo>
                  <a:pt x="1532866" y="178649"/>
                </a:lnTo>
                <a:lnTo>
                  <a:pt x="1483582" y="260006"/>
                </a:lnTo>
                <a:lnTo>
                  <a:pt x="1434685" y="178649"/>
                </a:lnTo>
                <a:close/>
                <a:moveTo>
                  <a:pt x="1121660" y="178649"/>
                </a:moveTo>
                <a:lnTo>
                  <a:pt x="1121660" y="288224"/>
                </a:lnTo>
                <a:lnTo>
                  <a:pt x="1140710" y="288224"/>
                </a:lnTo>
                <a:lnTo>
                  <a:pt x="1140710" y="197699"/>
                </a:lnTo>
                <a:lnTo>
                  <a:pt x="1203194" y="197699"/>
                </a:lnTo>
                <a:cubicBezTo>
                  <a:pt x="1219857" y="197699"/>
                  <a:pt x="1228543" y="204201"/>
                  <a:pt x="1229255" y="217206"/>
                </a:cubicBezTo>
                <a:cubicBezTo>
                  <a:pt x="1229559" y="222997"/>
                  <a:pt x="1227680" y="227874"/>
                  <a:pt x="1223616" y="231836"/>
                </a:cubicBezTo>
                <a:cubicBezTo>
                  <a:pt x="1218942" y="236205"/>
                  <a:pt x="1212135" y="238389"/>
                  <a:pt x="1203194" y="238389"/>
                </a:cubicBezTo>
                <a:lnTo>
                  <a:pt x="1151988" y="238389"/>
                </a:lnTo>
                <a:lnTo>
                  <a:pt x="1151988" y="257439"/>
                </a:lnTo>
                <a:lnTo>
                  <a:pt x="1193138" y="257439"/>
                </a:lnTo>
                <a:lnTo>
                  <a:pt x="1223768" y="288224"/>
                </a:lnTo>
                <a:lnTo>
                  <a:pt x="1251931" y="288224"/>
                </a:lnTo>
                <a:lnTo>
                  <a:pt x="1218849" y="255196"/>
                </a:lnTo>
                <a:cubicBezTo>
                  <a:pt x="1229125" y="252452"/>
                  <a:pt x="1236959" y="247419"/>
                  <a:pt x="1242352" y="240099"/>
                </a:cubicBezTo>
                <a:cubicBezTo>
                  <a:pt x="1247235" y="233492"/>
                  <a:pt x="1249524" y="225868"/>
                  <a:pt x="1249219" y="217227"/>
                </a:cubicBezTo>
                <a:cubicBezTo>
                  <a:pt x="1248914" y="206248"/>
                  <a:pt x="1245155" y="197404"/>
                  <a:pt x="1237941" y="190695"/>
                </a:cubicBezTo>
                <a:cubicBezTo>
                  <a:pt x="1229407" y="182664"/>
                  <a:pt x="1216859" y="178649"/>
                  <a:pt x="1200299" y="178649"/>
                </a:cubicBezTo>
                <a:close/>
                <a:moveTo>
                  <a:pt x="1033344" y="178649"/>
                </a:moveTo>
                <a:cubicBezTo>
                  <a:pt x="1015666" y="178649"/>
                  <a:pt x="1001747" y="184237"/>
                  <a:pt x="991587" y="195413"/>
                </a:cubicBezTo>
                <a:cubicBezTo>
                  <a:pt x="982646" y="205268"/>
                  <a:pt x="978176" y="217561"/>
                  <a:pt x="978176" y="232293"/>
                </a:cubicBezTo>
                <a:cubicBezTo>
                  <a:pt x="978176" y="247229"/>
                  <a:pt x="982849" y="260030"/>
                  <a:pt x="992196" y="270698"/>
                </a:cubicBezTo>
                <a:cubicBezTo>
                  <a:pt x="1002560" y="282382"/>
                  <a:pt x="1016276" y="288224"/>
                  <a:pt x="1033344" y="288224"/>
                </a:cubicBezTo>
                <a:lnTo>
                  <a:pt x="1102839" y="288224"/>
                </a:lnTo>
                <a:lnTo>
                  <a:pt x="1102839" y="227721"/>
                </a:lnTo>
                <a:lnTo>
                  <a:pt x="1031820" y="227721"/>
                </a:lnTo>
                <a:lnTo>
                  <a:pt x="1031820" y="245247"/>
                </a:lnTo>
                <a:lnTo>
                  <a:pt x="1083789" y="245247"/>
                </a:lnTo>
                <a:lnTo>
                  <a:pt x="1083789" y="269174"/>
                </a:lnTo>
                <a:lnTo>
                  <a:pt x="1033344" y="269174"/>
                </a:lnTo>
                <a:cubicBezTo>
                  <a:pt x="1021559" y="269174"/>
                  <a:pt x="1012313" y="265313"/>
                  <a:pt x="1005608" y="257592"/>
                </a:cubicBezTo>
                <a:cubicBezTo>
                  <a:pt x="999613" y="250683"/>
                  <a:pt x="996768" y="242250"/>
                  <a:pt x="997073" y="232293"/>
                </a:cubicBezTo>
                <a:cubicBezTo>
                  <a:pt x="997480" y="222845"/>
                  <a:pt x="1000680" y="214920"/>
                  <a:pt x="1006674" y="208519"/>
                </a:cubicBezTo>
                <a:cubicBezTo>
                  <a:pt x="1013482" y="201305"/>
                  <a:pt x="1022372" y="197699"/>
                  <a:pt x="1033344" y="197699"/>
                </a:cubicBezTo>
                <a:lnTo>
                  <a:pt x="1095066" y="197699"/>
                </a:lnTo>
                <a:lnTo>
                  <a:pt x="1095066" y="178649"/>
                </a:lnTo>
                <a:close/>
                <a:moveTo>
                  <a:pt x="818841" y="178649"/>
                </a:moveTo>
                <a:lnTo>
                  <a:pt x="818841" y="288224"/>
                </a:lnTo>
                <a:lnTo>
                  <a:pt x="913482" y="288224"/>
                </a:lnTo>
                <a:lnTo>
                  <a:pt x="913482" y="269174"/>
                </a:lnTo>
                <a:lnTo>
                  <a:pt x="837891" y="269174"/>
                </a:lnTo>
                <a:lnTo>
                  <a:pt x="837891" y="197699"/>
                </a:lnTo>
                <a:lnTo>
                  <a:pt x="913482" y="197699"/>
                </a:lnTo>
                <a:lnTo>
                  <a:pt x="913482" y="178649"/>
                </a:lnTo>
                <a:close/>
                <a:moveTo>
                  <a:pt x="709190" y="178649"/>
                </a:moveTo>
                <a:lnTo>
                  <a:pt x="709190" y="288224"/>
                </a:lnTo>
                <a:lnTo>
                  <a:pt x="803678" y="288224"/>
                </a:lnTo>
                <a:lnTo>
                  <a:pt x="803678" y="269174"/>
                </a:lnTo>
                <a:lnTo>
                  <a:pt x="728240" y="269174"/>
                </a:lnTo>
                <a:lnTo>
                  <a:pt x="728240" y="178649"/>
                </a:lnTo>
                <a:close/>
                <a:moveTo>
                  <a:pt x="604415" y="178649"/>
                </a:moveTo>
                <a:lnTo>
                  <a:pt x="604415" y="288224"/>
                </a:lnTo>
                <a:lnTo>
                  <a:pt x="698903" y="288224"/>
                </a:lnTo>
                <a:lnTo>
                  <a:pt x="698903" y="269174"/>
                </a:lnTo>
                <a:lnTo>
                  <a:pt x="623465" y="269174"/>
                </a:lnTo>
                <a:lnTo>
                  <a:pt x="623465" y="178649"/>
                </a:lnTo>
                <a:close/>
                <a:moveTo>
                  <a:pt x="564714" y="178649"/>
                </a:moveTo>
                <a:lnTo>
                  <a:pt x="564714" y="288224"/>
                </a:lnTo>
                <a:lnTo>
                  <a:pt x="583764" y="288224"/>
                </a:lnTo>
                <a:lnTo>
                  <a:pt x="583764" y="178649"/>
                </a:lnTo>
                <a:close/>
                <a:moveTo>
                  <a:pt x="440661" y="178649"/>
                </a:moveTo>
                <a:lnTo>
                  <a:pt x="440661" y="197699"/>
                </a:lnTo>
                <a:lnTo>
                  <a:pt x="483942" y="197699"/>
                </a:lnTo>
                <a:lnTo>
                  <a:pt x="483942" y="288224"/>
                </a:lnTo>
                <a:lnTo>
                  <a:pt x="502992" y="288224"/>
                </a:lnTo>
                <a:lnTo>
                  <a:pt x="502992" y="197699"/>
                </a:lnTo>
                <a:lnTo>
                  <a:pt x="546122" y="197699"/>
                </a:lnTo>
                <a:lnTo>
                  <a:pt x="546122" y="178649"/>
                </a:lnTo>
                <a:close/>
                <a:moveTo>
                  <a:pt x="323313" y="178649"/>
                </a:moveTo>
                <a:cubicBezTo>
                  <a:pt x="320874" y="178649"/>
                  <a:pt x="318893" y="179512"/>
                  <a:pt x="317369" y="181239"/>
                </a:cubicBezTo>
                <a:cubicBezTo>
                  <a:pt x="315845" y="182967"/>
                  <a:pt x="315083" y="185303"/>
                  <a:pt x="315083" y="188250"/>
                </a:cubicBezTo>
                <a:lnTo>
                  <a:pt x="315083" y="288224"/>
                </a:lnTo>
                <a:lnTo>
                  <a:pt x="334133" y="288224"/>
                </a:lnTo>
                <a:lnTo>
                  <a:pt x="334133" y="212120"/>
                </a:lnTo>
                <a:lnTo>
                  <a:pt x="404387" y="282740"/>
                </a:lnTo>
                <a:cubicBezTo>
                  <a:pt x="408756" y="287107"/>
                  <a:pt x="412719" y="289291"/>
                  <a:pt x="416277" y="289291"/>
                </a:cubicBezTo>
                <a:cubicBezTo>
                  <a:pt x="421052" y="289291"/>
                  <a:pt x="423440" y="285786"/>
                  <a:pt x="423440" y="278775"/>
                </a:cubicBezTo>
                <a:lnTo>
                  <a:pt x="423440" y="178649"/>
                </a:lnTo>
                <a:lnTo>
                  <a:pt x="404390" y="178649"/>
                </a:lnTo>
                <a:lnTo>
                  <a:pt x="404390" y="254694"/>
                </a:lnTo>
                <a:lnTo>
                  <a:pt x="334133" y="184287"/>
                </a:lnTo>
                <a:cubicBezTo>
                  <a:pt x="330476" y="180528"/>
                  <a:pt x="326869" y="178649"/>
                  <a:pt x="323313" y="178649"/>
                </a:cubicBezTo>
                <a:close/>
                <a:moveTo>
                  <a:pt x="199716" y="178649"/>
                </a:moveTo>
                <a:lnTo>
                  <a:pt x="199716" y="288224"/>
                </a:lnTo>
                <a:lnTo>
                  <a:pt x="294357" y="288224"/>
                </a:lnTo>
                <a:lnTo>
                  <a:pt x="294357" y="269174"/>
                </a:lnTo>
                <a:lnTo>
                  <a:pt x="218766" y="269174"/>
                </a:lnTo>
                <a:lnTo>
                  <a:pt x="218766" y="197699"/>
                </a:lnTo>
                <a:lnTo>
                  <a:pt x="294357" y="197699"/>
                </a:lnTo>
                <a:lnTo>
                  <a:pt x="294357" y="178649"/>
                </a:lnTo>
                <a:close/>
                <a:moveTo>
                  <a:pt x="90065" y="178649"/>
                </a:moveTo>
                <a:lnTo>
                  <a:pt x="90065" y="288224"/>
                </a:lnTo>
                <a:lnTo>
                  <a:pt x="184553" y="288224"/>
                </a:lnTo>
                <a:lnTo>
                  <a:pt x="184553" y="269174"/>
                </a:lnTo>
                <a:lnTo>
                  <a:pt x="109115" y="269174"/>
                </a:lnTo>
                <a:lnTo>
                  <a:pt x="109115" y="178649"/>
                </a:lnTo>
                <a:close/>
                <a:moveTo>
                  <a:pt x="1800447" y="178344"/>
                </a:moveTo>
                <a:cubicBezTo>
                  <a:pt x="1798415" y="178445"/>
                  <a:pt x="1796079" y="179411"/>
                  <a:pt x="1793437" y="181239"/>
                </a:cubicBezTo>
                <a:cubicBezTo>
                  <a:pt x="1790389" y="183270"/>
                  <a:pt x="1787900" y="185860"/>
                  <a:pt x="1785969" y="189009"/>
                </a:cubicBezTo>
                <a:lnTo>
                  <a:pt x="1726536" y="288072"/>
                </a:lnTo>
                <a:lnTo>
                  <a:pt x="1751060" y="288072"/>
                </a:lnTo>
                <a:lnTo>
                  <a:pt x="1800512" y="206836"/>
                </a:lnTo>
                <a:lnTo>
                  <a:pt x="1819583" y="238389"/>
                </a:lnTo>
                <a:lnTo>
                  <a:pt x="1790568" y="238389"/>
                </a:lnTo>
                <a:lnTo>
                  <a:pt x="1778961" y="257439"/>
                </a:lnTo>
                <a:lnTo>
                  <a:pt x="1830958" y="257439"/>
                </a:lnTo>
                <a:lnTo>
                  <a:pt x="1849489" y="288072"/>
                </a:lnTo>
                <a:lnTo>
                  <a:pt x="1874059" y="288072"/>
                </a:lnTo>
                <a:lnTo>
                  <a:pt x="1815842" y="189012"/>
                </a:lnTo>
                <a:cubicBezTo>
                  <a:pt x="1813709" y="185456"/>
                  <a:pt x="1811067" y="182662"/>
                  <a:pt x="1807917" y="180630"/>
                </a:cubicBezTo>
                <a:cubicBezTo>
                  <a:pt x="1805174" y="178903"/>
                  <a:pt x="1802684" y="178141"/>
                  <a:pt x="1800447" y="178344"/>
                </a:cubicBezTo>
                <a:close/>
                <a:moveTo>
                  <a:pt x="1333722" y="178344"/>
                </a:moveTo>
                <a:cubicBezTo>
                  <a:pt x="1331690" y="178445"/>
                  <a:pt x="1329354" y="179411"/>
                  <a:pt x="1326712" y="181239"/>
                </a:cubicBezTo>
                <a:cubicBezTo>
                  <a:pt x="1323664" y="183270"/>
                  <a:pt x="1321175" y="185860"/>
                  <a:pt x="1319244" y="189009"/>
                </a:cubicBezTo>
                <a:lnTo>
                  <a:pt x="1259811" y="288072"/>
                </a:lnTo>
                <a:lnTo>
                  <a:pt x="1284335" y="288072"/>
                </a:lnTo>
                <a:lnTo>
                  <a:pt x="1333787" y="206836"/>
                </a:lnTo>
                <a:lnTo>
                  <a:pt x="1352858" y="238389"/>
                </a:lnTo>
                <a:lnTo>
                  <a:pt x="1323843" y="238389"/>
                </a:lnTo>
                <a:lnTo>
                  <a:pt x="1312236" y="257439"/>
                </a:lnTo>
                <a:lnTo>
                  <a:pt x="1364233" y="257439"/>
                </a:lnTo>
                <a:lnTo>
                  <a:pt x="1382764" y="288072"/>
                </a:lnTo>
                <a:lnTo>
                  <a:pt x="1407334" y="288072"/>
                </a:lnTo>
                <a:lnTo>
                  <a:pt x="1349117" y="189012"/>
                </a:lnTo>
                <a:cubicBezTo>
                  <a:pt x="1346984" y="185456"/>
                  <a:pt x="1344342" y="182662"/>
                  <a:pt x="1341192" y="180630"/>
                </a:cubicBezTo>
                <a:cubicBezTo>
                  <a:pt x="1338449" y="178903"/>
                  <a:pt x="1335959" y="178141"/>
                  <a:pt x="1333722" y="178344"/>
                </a:cubicBezTo>
                <a:close/>
                <a:moveTo>
                  <a:pt x="82178" y="0"/>
                </a:moveTo>
                <a:lnTo>
                  <a:pt x="2849281" y="0"/>
                </a:lnTo>
                <a:cubicBezTo>
                  <a:pt x="2894667" y="0"/>
                  <a:pt x="2931459" y="36792"/>
                  <a:pt x="2931459" y="82178"/>
                </a:cubicBezTo>
                <a:lnTo>
                  <a:pt x="2931459" y="410881"/>
                </a:lnTo>
                <a:cubicBezTo>
                  <a:pt x="2931459" y="456267"/>
                  <a:pt x="2894667" y="493059"/>
                  <a:pt x="2849281" y="493059"/>
                </a:cubicBezTo>
                <a:lnTo>
                  <a:pt x="82178" y="493059"/>
                </a:lnTo>
                <a:cubicBezTo>
                  <a:pt x="36792" y="493059"/>
                  <a:pt x="0" y="456267"/>
                  <a:pt x="0" y="410881"/>
                </a:cubicBezTo>
                <a:lnTo>
                  <a:pt x="0" y="82178"/>
                </a:lnTo>
                <a:cubicBezTo>
                  <a:pt x="0" y="36792"/>
                  <a:pt x="36792" y="0"/>
                  <a:pt x="82178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fr-FR" sz="1200" dirty="0">
              <a:latin typeface="Good Times" panose="00000400000000000000" pitchFamily="2" charset="0"/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088B195B-0796-E31B-7616-DA4A5BB295B8}"/>
              </a:ext>
            </a:extLst>
          </p:cNvPr>
          <p:cNvSpPr txBox="1"/>
          <p:nvPr/>
        </p:nvSpPr>
        <p:spPr>
          <a:xfrm>
            <a:off x="8506217" y="5199528"/>
            <a:ext cx="2931459" cy="493059"/>
          </a:xfrm>
          <a:custGeom>
            <a:avLst/>
            <a:gdLst/>
            <a:ahLst/>
            <a:cxnLst/>
            <a:rect l="l" t="t" r="r" b="b"/>
            <a:pathLst>
              <a:path w="2931459" h="493059">
                <a:moveTo>
                  <a:pt x="675661" y="246011"/>
                </a:moveTo>
                <a:lnTo>
                  <a:pt x="675661" y="265061"/>
                </a:lnTo>
                <a:lnTo>
                  <a:pt x="738297" y="265061"/>
                </a:lnTo>
                <a:lnTo>
                  <a:pt x="738297" y="246011"/>
                </a:lnTo>
                <a:close/>
                <a:moveTo>
                  <a:pt x="1628313" y="223151"/>
                </a:moveTo>
                <a:lnTo>
                  <a:pt x="1628313" y="242201"/>
                </a:lnTo>
                <a:lnTo>
                  <a:pt x="1690950" y="242201"/>
                </a:lnTo>
                <a:lnTo>
                  <a:pt x="1690950" y="223151"/>
                </a:lnTo>
                <a:close/>
                <a:moveTo>
                  <a:pt x="1323513" y="223151"/>
                </a:moveTo>
                <a:lnTo>
                  <a:pt x="1323513" y="242201"/>
                </a:lnTo>
                <a:lnTo>
                  <a:pt x="1386150" y="242201"/>
                </a:lnTo>
                <a:lnTo>
                  <a:pt x="1386150" y="223151"/>
                </a:lnTo>
                <a:close/>
                <a:moveTo>
                  <a:pt x="648534" y="201511"/>
                </a:moveTo>
                <a:lnTo>
                  <a:pt x="648534" y="311086"/>
                </a:lnTo>
                <a:lnTo>
                  <a:pt x="743174" y="311086"/>
                </a:lnTo>
                <a:lnTo>
                  <a:pt x="743174" y="292036"/>
                </a:lnTo>
                <a:lnTo>
                  <a:pt x="667584" y="292036"/>
                </a:lnTo>
                <a:lnTo>
                  <a:pt x="667584" y="220561"/>
                </a:lnTo>
                <a:lnTo>
                  <a:pt x="743174" y="220561"/>
                </a:lnTo>
                <a:lnTo>
                  <a:pt x="743174" y="201511"/>
                </a:lnTo>
                <a:close/>
                <a:moveTo>
                  <a:pt x="1490849" y="197701"/>
                </a:moveTo>
                <a:lnTo>
                  <a:pt x="1533673" y="197701"/>
                </a:lnTo>
                <a:cubicBezTo>
                  <a:pt x="1544646" y="197701"/>
                  <a:pt x="1553485" y="201307"/>
                  <a:pt x="1560191" y="208521"/>
                </a:cubicBezTo>
                <a:cubicBezTo>
                  <a:pt x="1566287" y="214922"/>
                  <a:pt x="1569487" y="222847"/>
                  <a:pt x="1569792" y="232295"/>
                </a:cubicBezTo>
                <a:cubicBezTo>
                  <a:pt x="1570198" y="242252"/>
                  <a:pt x="1567404" y="250685"/>
                  <a:pt x="1561410" y="257594"/>
                </a:cubicBezTo>
                <a:cubicBezTo>
                  <a:pt x="1554704" y="265315"/>
                  <a:pt x="1545459" y="269176"/>
                  <a:pt x="1533673" y="269176"/>
                </a:cubicBezTo>
                <a:lnTo>
                  <a:pt x="1490849" y="269176"/>
                </a:lnTo>
                <a:close/>
                <a:moveTo>
                  <a:pt x="1186049" y="197701"/>
                </a:moveTo>
                <a:lnTo>
                  <a:pt x="1228873" y="197701"/>
                </a:lnTo>
                <a:cubicBezTo>
                  <a:pt x="1239846" y="197701"/>
                  <a:pt x="1248685" y="201307"/>
                  <a:pt x="1255391" y="208521"/>
                </a:cubicBezTo>
                <a:cubicBezTo>
                  <a:pt x="1261487" y="214922"/>
                  <a:pt x="1264687" y="222847"/>
                  <a:pt x="1264992" y="232295"/>
                </a:cubicBezTo>
                <a:cubicBezTo>
                  <a:pt x="1265398" y="242252"/>
                  <a:pt x="1262604" y="250685"/>
                  <a:pt x="1256610" y="257594"/>
                </a:cubicBezTo>
                <a:cubicBezTo>
                  <a:pt x="1249904" y="265315"/>
                  <a:pt x="1240659" y="269176"/>
                  <a:pt x="1228873" y="269176"/>
                </a:cubicBezTo>
                <a:lnTo>
                  <a:pt x="1186049" y="269176"/>
                </a:lnTo>
                <a:close/>
                <a:moveTo>
                  <a:pt x="1063214" y="197701"/>
                </a:moveTo>
                <a:lnTo>
                  <a:pt x="1093847" y="197701"/>
                </a:lnTo>
                <a:cubicBezTo>
                  <a:pt x="1104819" y="197701"/>
                  <a:pt x="1113659" y="201307"/>
                  <a:pt x="1120364" y="208521"/>
                </a:cubicBezTo>
                <a:cubicBezTo>
                  <a:pt x="1126460" y="214922"/>
                  <a:pt x="1129661" y="222847"/>
                  <a:pt x="1129965" y="232295"/>
                </a:cubicBezTo>
                <a:cubicBezTo>
                  <a:pt x="1130372" y="242252"/>
                  <a:pt x="1127578" y="250685"/>
                  <a:pt x="1121583" y="257594"/>
                </a:cubicBezTo>
                <a:cubicBezTo>
                  <a:pt x="1114878" y="265315"/>
                  <a:pt x="1105632" y="269176"/>
                  <a:pt x="1093847" y="269176"/>
                </a:cubicBezTo>
                <a:lnTo>
                  <a:pt x="1063214" y="269176"/>
                </a:lnTo>
                <a:cubicBezTo>
                  <a:pt x="1051429" y="269176"/>
                  <a:pt x="1042183" y="265315"/>
                  <a:pt x="1035477" y="257594"/>
                </a:cubicBezTo>
                <a:cubicBezTo>
                  <a:pt x="1029483" y="250685"/>
                  <a:pt x="1026638" y="242252"/>
                  <a:pt x="1026943" y="232295"/>
                </a:cubicBezTo>
                <a:cubicBezTo>
                  <a:pt x="1027349" y="222847"/>
                  <a:pt x="1030550" y="214922"/>
                  <a:pt x="1036544" y="208521"/>
                </a:cubicBezTo>
                <a:cubicBezTo>
                  <a:pt x="1043351" y="201307"/>
                  <a:pt x="1052241" y="197701"/>
                  <a:pt x="1063214" y="197701"/>
                </a:cubicBezTo>
                <a:close/>
                <a:moveTo>
                  <a:pt x="2489831" y="178651"/>
                </a:moveTo>
                <a:lnTo>
                  <a:pt x="2489831" y="197701"/>
                </a:lnTo>
                <a:lnTo>
                  <a:pt x="2533112" y="197701"/>
                </a:lnTo>
                <a:lnTo>
                  <a:pt x="2533112" y="288226"/>
                </a:lnTo>
                <a:lnTo>
                  <a:pt x="2552162" y="288226"/>
                </a:lnTo>
                <a:lnTo>
                  <a:pt x="2552162" y="197701"/>
                </a:lnTo>
                <a:lnTo>
                  <a:pt x="2595291" y="197701"/>
                </a:lnTo>
                <a:lnTo>
                  <a:pt x="2595291" y="178651"/>
                </a:lnTo>
                <a:close/>
                <a:moveTo>
                  <a:pt x="2451959" y="178651"/>
                </a:moveTo>
                <a:lnTo>
                  <a:pt x="2451959" y="288226"/>
                </a:lnTo>
                <a:lnTo>
                  <a:pt x="2471009" y="288226"/>
                </a:lnTo>
                <a:lnTo>
                  <a:pt x="2471009" y="178651"/>
                </a:lnTo>
                <a:close/>
                <a:moveTo>
                  <a:pt x="2343603" y="178651"/>
                </a:moveTo>
                <a:cubicBezTo>
                  <a:pt x="2332833" y="178651"/>
                  <a:pt x="2324299" y="181800"/>
                  <a:pt x="2318000" y="188099"/>
                </a:cubicBezTo>
                <a:cubicBezTo>
                  <a:pt x="2312310" y="193789"/>
                  <a:pt x="2309465" y="200698"/>
                  <a:pt x="2309465" y="208826"/>
                </a:cubicBezTo>
                <a:cubicBezTo>
                  <a:pt x="2309465" y="217055"/>
                  <a:pt x="2312310" y="224015"/>
                  <a:pt x="2318000" y="229705"/>
                </a:cubicBezTo>
                <a:cubicBezTo>
                  <a:pt x="2324299" y="236004"/>
                  <a:pt x="2332833" y="239153"/>
                  <a:pt x="2343603" y="239153"/>
                </a:cubicBezTo>
                <a:lnTo>
                  <a:pt x="2395419" y="239153"/>
                </a:lnTo>
                <a:cubicBezTo>
                  <a:pt x="2401820" y="239153"/>
                  <a:pt x="2406899" y="240677"/>
                  <a:pt x="2410659" y="243725"/>
                </a:cubicBezTo>
                <a:cubicBezTo>
                  <a:pt x="2414012" y="246469"/>
                  <a:pt x="2415688" y="249872"/>
                  <a:pt x="2415688" y="253936"/>
                </a:cubicBezTo>
                <a:cubicBezTo>
                  <a:pt x="2415688" y="258000"/>
                  <a:pt x="2413961" y="261505"/>
                  <a:pt x="2410507" y="264452"/>
                </a:cubicBezTo>
                <a:cubicBezTo>
                  <a:pt x="2406747" y="267601"/>
                  <a:pt x="2401718" y="269176"/>
                  <a:pt x="2395419" y="269176"/>
                </a:cubicBezTo>
                <a:lnTo>
                  <a:pt x="2311904" y="269176"/>
                </a:lnTo>
                <a:lnTo>
                  <a:pt x="2311904" y="288226"/>
                </a:lnTo>
                <a:lnTo>
                  <a:pt x="2395419" y="288226"/>
                </a:lnTo>
                <a:cubicBezTo>
                  <a:pt x="2407306" y="288226"/>
                  <a:pt x="2416704" y="284721"/>
                  <a:pt x="2423613" y="277711"/>
                </a:cubicBezTo>
                <a:cubicBezTo>
                  <a:pt x="2429811" y="271411"/>
                  <a:pt x="2432909" y="263639"/>
                  <a:pt x="2432909" y="254393"/>
                </a:cubicBezTo>
                <a:cubicBezTo>
                  <a:pt x="2432909" y="245148"/>
                  <a:pt x="2429760" y="237274"/>
                  <a:pt x="2423461" y="230771"/>
                </a:cubicBezTo>
                <a:cubicBezTo>
                  <a:pt x="2416450" y="223659"/>
                  <a:pt x="2407103" y="220103"/>
                  <a:pt x="2395419" y="220103"/>
                </a:cubicBezTo>
                <a:lnTo>
                  <a:pt x="2343603" y="220103"/>
                </a:lnTo>
                <a:cubicBezTo>
                  <a:pt x="2339437" y="220103"/>
                  <a:pt x="2336135" y="218935"/>
                  <a:pt x="2333697" y="216598"/>
                </a:cubicBezTo>
                <a:cubicBezTo>
                  <a:pt x="2331563" y="214566"/>
                  <a:pt x="2330497" y="212026"/>
                  <a:pt x="2330497" y="208978"/>
                </a:cubicBezTo>
                <a:cubicBezTo>
                  <a:pt x="2330497" y="205930"/>
                  <a:pt x="2331665" y="203289"/>
                  <a:pt x="2334002" y="201053"/>
                </a:cubicBezTo>
                <a:cubicBezTo>
                  <a:pt x="2336339" y="198818"/>
                  <a:pt x="2339539" y="197701"/>
                  <a:pt x="2343603" y="197701"/>
                </a:cubicBezTo>
                <a:lnTo>
                  <a:pt x="2426356" y="197701"/>
                </a:lnTo>
                <a:lnTo>
                  <a:pt x="2426356" y="178651"/>
                </a:lnTo>
                <a:close/>
                <a:moveTo>
                  <a:pt x="2191508" y="178651"/>
                </a:moveTo>
                <a:cubicBezTo>
                  <a:pt x="2189069" y="178651"/>
                  <a:pt x="2187088" y="179514"/>
                  <a:pt x="2185564" y="181241"/>
                </a:cubicBezTo>
                <a:cubicBezTo>
                  <a:pt x="2184040" y="182969"/>
                  <a:pt x="2183278" y="185305"/>
                  <a:pt x="2183278" y="188252"/>
                </a:cubicBezTo>
                <a:lnTo>
                  <a:pt x="2183278" y="288226"/>
                </a:lnTo>
                <a:lnTo>
                  <a:pt x="2202328" y="288226"/>
                </a:lnTo>
                <a:lnTo>
                  <a:pt x="2202328" y="212122"/>
                </a:lnTo>
                <a:lnTo>
                  <a:pt x="2272582" y="282742"/>
                </a:lnTo>
                <a:cubicBezTo>
                  <a:pt x="2276951" y="287109"/>
                  <a:pt x="2280914" y="289293"/>
                  <a:pt x="2284472" y="289293"/>
                </a:cubicBezTo>
                <a:cubicBezTo>
                  <a:pt x="2289247" y="289293"/>
                  <a:pt x="2291635" y="285788"/>
                  <a:pt x="2291635" y="278777"/>
                </a:cubicBezTo>
                <a:lnTo>
                  <a:pt x="2291635" y="178651"/>
                </a:lnTo>
                <a:lnTo>
                  <a:pt x="2272585" y="178651"/>
                </a:lnTo>
                <a:lnTo>
                  <a:pt x="2272585" y="254696"/>
                </a:lnTo>
                <a:lnTo>
                  <a:pt x="2202328" y="184289"/>
                </a:lnTo>
                <a:cubicBezTo>
                  <a:pt x="2198670" y="180530"/>
                  <a:pt x="2195064" y="178651"/>
                  <a:pt x="2191508" y="178651"/>
                </a:cubicBezTo>
                <a:close/>
                <a:moveTo>
                  <a:pt x="1884955" y="178651"/>
                </a:moveTo>
                <a:lnTo>
                  <a:pt x="1884955" y="288226"/>
                </a:lnTo>
                <a:lnTo>
                  <a:pt x="1904005" y="288226"/>
                </a:lnTo>
                <a:lnTo>
                  <a:pt x="1904005" y="197701"/>
                </a:lnTo>
                <a:lnTo>
                  <a:pt x="1966489" y="197701"/>
                </a:lnTo>
                <a:cubicBezTo>
                  <a:pt x="1983151" y="197701"/>
                  <a:pt x="1991838" y="204203"/>
                  <a:pt x="1992549" y="217208"/>
                </a:cubicBezTo>
                <a:cubicBezTo>
                  <a:pt x="1992854" y="222999"/>
                  <a:pt x="1990975" y="227876"/>
                  <a:pt x="1986911" y="231838"/>
                </a:cubicBezTo>
                <a:cubicBezTo>
                  <a:pt x="1982237" y="236207"/>
                  <a:pt x="1975430" y="238391"/>
                  <a:pt x="1966489" y="238391"/>
                </a:cubicBezTo>
                <a:lnTo>
                  <a:pt x="1915283" y="238391"/>
                </a:lnTo>
                <a:lnTo>
                  <a:pt x="1915283" y="257441"/>
                </a:lnTo>
                <a:lnTo>
                  <a:pt x="1956433" y="257441"/>
                </a:lnTo>
                <a:lnTo>
                  <a:pt x="1987063" y="288226"/>
                </a:lnTo>
                <a:lnTo>
                  <a:pt x="2015226" y="288226"/>
                </a:lnTo>
                <a:lnTo>
                  <a:pt x="1982143" y="255198"/>
                </a:lnTo>
                <a:cubicBezTo>
                  <a:pt x="1992419" y="252454"/>
                  <a:pt x="2000254" y="247421"/>
                  <a:pt x="2005646" y="240101"/>
                </a:cubicBezTo>
                <a:cubicBezTo>
                  <a:pt x="2010529" y="233494"/>
                  <a:pt x="2012819" y="225870"/>
                  <a:pt x="2012514" y="217229"/>
                </a:cubicBezTo>
                <a:cubicBezTo>
                  <a:pt x="2012209" y="206250"/>
                  <a:pt x="2008450" y="197406"/>
                  <a:pt x="2001236" y="190697"/>
                </a:cubicBezTo>
                <a:cubicBezTo>
                  <a:pt x="1992702" y="182666"/>
                  <a:pt x="1980154" y="178651"/>
                  <a:pt x="1963593" y="178651"/>
                </a:cubicBezTo>
                <a:close/>
                <a:moveTo>
                  <a:pt x="1765931" y="178651"/>
                </a:moveTo>
                <a:lnTo>
                  <a:pt x="1765931" y="197701"/>
                </a:lnTo>
                <a:lnTo>
                  <a:pt x="1809212" y="197701"/>
                </a:lnTo>
                <a:lnTo>
                  <a:pt x="1809212" y="288226"/>
                </a:lnTo>
                <a:lnTo>
                  <a:pt x="1828262" y="288226"/>
                </a:lnTo>
                <a:lnTo>
                  <a:pt x="1828262" y="197701"/>
                </a:lnTo>
                <a:lnTo>
                  <a:pt x="1871391" y="197701"/>
                </a:lnTo>
                <a:lnTo>
                  <a:pt x="1871391" y="178651"/>
                </a:lnTo>
                <a:close/>
                <a:moveTo>
                  <a:pt x="1601186" y="178651"/>
                </a:moveTo>
                <a:lnTo>
                  <a:pt x="1601186" y="288226"/>
                </a:lnTo>
                <a:lnTo>
                  <a:pt x="1695827" y="288226"/>
                </a:lnTo>
                <a:lnTo>
                  <a:pt x="1695827" y="269176"/>
                </a:lnTo>
                <a:lnTo>
                  <a:pt x="1620236" y="269176"/>
                </a:lnTo>
                <a:lnTo>
                  <a:pt x="1620236" y="197701"/>
                </a:lnTo>
                <a:lnTo>
                  <a:pt x="1695827" y="197701"/>
                </a:lnTo>
                <a:lnTo>
                  <a:pt x="1695827" y="178651"/>
                </a:lnTo>
                <a:close/>
                <a:moveTo>
                  <a:pt x="1471799" y="178651"/>
                </a:moveTo>
                <a:lnTo>
                  <a:pt x="1471799" y="288226"/>
                </a:lnTo>
                <a:lnTo>
                  <a:pt x="1533673" y="288226"/>
                </a:lnTo>
                <a:cubicBezTo>
                  <a:pt x="1550742" y="288226"/>
                  <a:pt x="1564458" y="282384"/>
                  <a:pt x="1574821" y="270700"/>
                </a:cubicBezTo>
                <a:cubicBezTo>
                  <a:pt x="1584168" y="260032"/>
                  <a:pt x="1588842" y="247231"/>
                  <a:pt x="1588842" y="232295"/>
                </a:cubicBezTo>
                <a:cubicBezTo>
                  <a:pt x="1588842" y="217563"/>
                  <a:pt x="1584321" y="205270"/>
                  <a:pt x="1575278" y="195415"/>
                </a:cubicBezTo>
                <a:cubicBezTo>
                  <a:pt x="1565118" y="184239"/>
                  <a:pt x="1551250" y="178651"/>
                  <a:pt x="1533673" y="178651"/>
                </a:cubicBezTo>
                <a:close/>
                <a:moveTo>
                  <a:pt x="1296386" y="178651"/>
                </a:moveTo>
                <a:lnTo>
                  <a:pt x="1296386" y="288226"/>
                </a:lnTo>
                <a:lnTo>
                  <a:pt x="1391027" y="288226"/>
                </a:lnTo>
                <a:lnTo>
                  <a:pt x="1391027" y="269176"/>
                </a:lnTo>
                <a:lnTo>
                  <a:pt x="1315436" y="269176"/>
                </a:lnTo>
                <a:lnTo>
                  <a:pt x="1315436" y="197701"/>
                </a:lnTo>
                <a:lnTo>
                  <a:pt x="1391027" y="197701"/>
                </a:lnTo>
                <a:lnTo>
                  <a:pt x="1391027" y="178651"/>
                </a:lnTo>
                <a:close/>
                <a:moveTo>
                  <a:pt x="1166999" y="178651"/>
                </a:moveTo>
                <a:lnTo>
                  <a:pt x="1166999" y="288226"/>
                </a:lnTo>
                <a:lnTo>
                  <a:pt x="1228873" y="288226"/>
                </a:lnTo>
                <a:cubicBezTo>
                  <a:pt x="1245942" y="288226"/>
                  <a:pt x="1259658" y="282384"/>
                  <a:pt x="1270021" y="270700"/>
                </a:cubicBezTo>
                <a:cubicBezTo>
                  <a:pt x="1279368" y="260032"/>
                  <a:pt x="1284042" y="247231"/>
                  <a:pt x="1284042" y="232295"/>
                </a:cubicBezTo>
                <a:cubicBezTo>
                  <a:pt x="1284042" y="217563"/>
                  <a:pt x="1279521" y="205270"/>
                  <a:pt x="1270478" y="195415"/>
                </a:cubicBezTo>
                <a:cubicBezTo>
                  <a:pt x="1260318" y="184239"/>
                  <a:pt x="1246450" y="178651"/>
                  <a:pt x="1228873" y="178651"/>
                </a:cubicBezTo>
                <a:close/>
                <a:moveTo>
                  <a:pt x="1063214" y="178651"/>
                </a:moveTo>
                <a:cubicBezTo>
                  <a:pt x="1045536" y="178651"/>
                  <a:pt x="1031617" y="184239"/>
                  <a:pt x="1021457" y="195415"/>
                </a:cubicBezTo>
                <a:cubicBezTo>
                  <a:pt x="1012516" y="205270"/>
                  <a:pt x="1008045" y="217563"/>
                  <a:pt x="1008045" y="232295"/>
                </a:cubicBezTo>
                <a:cubicBezTo>
                  <a:pt x="1008045" y="247231"/>
                  <a:pt x="1012719" y="260032"/>
                  <a:pt x="1022066" y="270700"/>
                </a:cubicBezTo>
                <a:cubicBezTo>
                  <a:pt x="1032429" y="282384"/>
                  <a:pt x="1046145" y="288226"/>
                  <a:pt x="1063214" y="288226"/>
                </a:cubicBezTo>
                <a:lnTo>
                  <a:pt x="1093847" y="288226"/>
                </a:lnTo>
                <a:cubicBezTo>
                  <a:pt x="1110915" y="288226"/>
                  <a:pt x="1124631" y="282384"/>
                  <a:pt x="1134995" y="270700"/>
                </a:cubicBezTo>
                <a:cubicBezTo>
                  <a:pt x="1144342" y="260032"/>
                  <a:pt x="1149015" y="247231"/>
                  <a:pt x="1149015" y="232295"/>
                </a:cubicBezTo>
                <a:cubicBezTo>
                  <a:pt x="1149015" y="217563"/>
                  <a:pt x="1144494" y="205270"/>
                  <a:pt x="1135452" y="195415"/>
                </a:cubicBezTo>
                <a:cubicBezTo>
                  <a:pt x="1125393" y="184239"/>
                  <a:pt x="1111525" y="178651"/>
                  <a:pt x="1093847" y="178651"/>
                </a:cubicBezTo>
                <a:close/>
                <a:moveTo>
                  <a:pt x="969793" y="178651"/>
                </a:moveTo>
                <a:lnTo>
                  <a:pt x="969793" y="223609"/>
                </a:lnTo>
                <a:lnTo>
                  <a:pt x="905328" y="223609"/>
                </a:lnTo>
                <a:lnTo>
                  <a:pt x="905328" y="242659"/>
                </a:lnTo>
                <a:lnTo>
                  <a:pt x="969793" y="242659"/>
                </a:lnTo>
                <a:lnTo>
                  <a:pt x="969793" y="288226"/>
                </a:lnTo>
                <a:lnTo>
                  <a:pt x="988843" y="288226"/>
                </a:lnTo>
                <a:lnTo>
                  <a:pt x="988843" y="178651"/>
                </a:lnTo>
                <a:close/>
                <a:moveTo>
                  <a:pt x="877743" y="178651"/>
                </a:moveTo>
                <a:lnTo>
                  <a:pt x="877743" y="288226"/>
                </a:lnTo>
                <a:lnTo>
                  <a:pt x="896793" y="288226"/>
                </a:lnTo>
                <a:lnTo>
                  <a:pt x="896793" y="178651"/>
                </a:lnTo>
                <a:close/>
                <a:moveTo>
                  <a:pt x="756281" y="178651"/>
                </a:moveTo>
                <a:lnTo>
                  <a:pt x="756281" y="197701"/>
                </a:lnTo>
                <a:lnTo>
                  <a:pt x="799562" y="197701"/>
                </a:lnTo>
                <a:lnTo>
                  <a:pt x="799562" y="288226"/>
                </a:lnTo>
                <a:lnTo>
                  <a:pt x="818612" y="288226"/>
                </a:lnTo>
                <a:lnTo>
                  <a:pt x="818612" y="197701"/>
                </a:lnTo>
                <a:lnTo>
                  <a:pt x="861741" y="197701"/>
                </a:lnTo>
                <a:lnTo>
                  <a:pt x="861741" y="178651"/>
                </a:lnTo>
                <a:close/>
                <a:moveTo>
                  <a:pt x="2097017" y="178346"/>
                </a:moveTo>
                <a:cubicBezTo>
                  <a:pt x="2094985" y="178447"/>
                  <a:pt x="2092648" y="179413"/>
                  <a:pt x="2090007" y="181241"/>
                </a:cubicBezTo>
                <a:cubicBezTo>
                  <a:pt x="2086959" y="183272"/>
                  <a:pt x="2084470" y="185862"/>
                  <a:pt x="2082539" y="189011"/>
                </a:cubicBezTo>
                <a:lnTo>
                  <a:pt x="2023106" y="288074"/>
                </a:lnTo>
                <a:lnTo>
                  <a:pt x="2047630" y="288074"/>
                </a:lnTo>
                <a:lnTo>
                  <a:pt x="2097081" y="206838"/>
                </a:lnTo>
                <a:lnTo>
                  <a:pt x="2116153" y="238391"/>
                </a:lnTo>
                <a:lnTo>
                  <a:pt x="2087137" y="238391"/>
                </a:lnTo>
                <a:lnTo>
                  <a:pt x="2075531" y="257441"/>
                </a:lnTo>
                <a:lnTo>
                  <a:pt x="2127528" y="257441"/>
                </a:lnTo>
                <a:lnTo>
                  <a:pt x="2146059" y="288074"/>
                </a:lnTo>
                <a:lnTo>
                  <a:pt x="2170629" y="288074"/>
                </a:lnTo>
                <a:lnTo>
                  <a:pt x="2112412" y="189014"/>
                </a:lnTo>
                <a:cubicBezTo>
                  <a:pt x="2110278" y="185458"/>
                  <a:pt x="2107637" y="182664"/>
                  <a:pt x="2104487" y="180632"/>
                </a:cubicBezTo>
                <a:cubicBezTo>
                  <a:pt x="2101744" y="178905"/>
                  <a:pt x="2099254" y="178143"/>
                  <a:pt x="2097017" y="178346"/>
                </a:cubicBezTo>
                <a:close/>
                <a:moveTo>
                  <a:pt x="497589" y="177127"/>
                </a:moveTo>
                <a:cubicBezTo>
                  <a:pt x="491593" y="177635"/>
                  <a:pt x="487782" y="181241"/>
                  <a:pt x="486156" y="187947"/>
                </a:cubicBezTo>
                <a:lnTo>
                  <a:pt x="461768" y="288531"/>
                </a:lnTo>
                <a:lnTo>
                  <a:pt x="483256" y="288531"/>
                </a:lnTo>
                <a:lnTo>
                  <a:pt x="499106" y="211721"/>
                </a:lnTo>
                <a:lnTo>
                  <a:pt x="535834" y="282435"/>
                </a:lnTo>
                <a:cubicBezTo>
                  <a:pt x="538374" y="287312"/>
                  <a:pt x="542082" y="289750"/>
                  <a:pt x="546959" y="289750"/>
                </a:cubicBezTo>
                <a:cubicBezTo>
                  <a:pt x="551328" y="289750"/>
                  <a:pt x="554782" y="287312"/>
                  <a:pt x="557322" y="282435"/>
                </a:cubicBezTo>
                <a:lnTo>
                  <a:pt x="594051" y="211721"/>
                </a:lnTo>
                <a:lnTo>
                  <a:pt x="609900" y="288531"/>
                </a:lnTo>
                <a:lnTo>
                  <a:pt x="631389" y="288531"/>
                </a:lnTo>
                <a:lnTo>
                  <a:pt x="607031" y="187795"/>
                </a:lnTo>
                <a:cubicBezTo>
                  <a:pt x="605407" y="181191"/>
                  <a:pt x="601601" y="177635"/>
                  <a:pt x="595613" y="177127"/>
                </a:cubicBezTo>
                <a:cubicBezTo>
                  <a:pt x="591249" y="176720"/>
                  <a:pt x="587139" y="180286"/>
                  <a:pt x="583283" y="187823"/>
                </a:cubicBezTo>
                <a:lnTo>
                  <a:pt x="546664" y="259649"/>
                </a:lnTo>
                <a:lnTo>
                  <a:pt x="509936" y="187942"/>
                </a:lnTo>
                <a:cubicBezTo>
                  <a:pt x="506075" y="180325"/>
                  <a:pt x="501959" y="176720"/>
                  <a:pt x="497589" y="177127"/>
                </a:cubicBezTo>
                <a:close/>
                <a:moveTo>
                  <a:pt x="712999" y="174993"/>
                </a:moveTo>
                <a:lnTo>
                  <a:pt x="674289" y="188252"/>
                </a:lnTo>
                <a:lnTo>
                  <a:pt x="677033" y="196939"/>
                </a:lnTo>
                <a:lnTo>
                  <a:pt x="715742" y="183680"/>
                </a:lnTo>
                <a:close/>
                <a:moveTo>
                  <a:pt x="82178" y="0"/>
                </a:moveTo>
                <a:lnTo>
                  <a:pt x="2849281" y="0"/>
                </a:lnTo>
                <a:cubicBezTo>
                  <a:pt x="2894667" y="0"/>
                  <a:pt x="2931459" y="36792"/>
                  <a:pt x="2931459" y="82178"/>
                </a:cubicBezTo>
                <a:lnTo>
                  <a:pt x="2931459" y="410881"/>
                </a:lnTo>
                <a:cubicBezTo>
                  <a:pt x="2931459" y="456267"/>
                  <a:pt x="2894667" y="493059"/>
                  <a:pt x="2849281" y="493059"/>
                </a:cubicBezTo>
                <a:lnTo>
                  <a:pt x="82178" y="493059"/>
                </a:lnTo>
                <a:cubicBezTo>
                  <a:pt x="36792" y="493059"/>
                  <a:pt x="0" y="456267"/>
                  <a:pt x="0" y="410881"/>
                </a:cubicBezTo>
                <a:lnTo>
                  <a:pt x="0" y="82178"/>
                </a:lnTo>
                <a:cubicBezTo>
                  <a:pt x="0" y="36792"/>
                  <a:pt x="36792" y="0"/>
                  <a:pt x="82178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fr-FR" sz="1200" dirty="0">
              <a:latin typeface="Good Times" panose="00000400000000000000" pitchFamily="2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EB1952D-C300-935D-ABDA-CA4D36FBE11E}"/>
              </a:ext>
            </a:extLst>
          </p:cNvPr>
          <p:cNvSpPr txBox="1"/>
          <p:nvPr/>
        </p:nvSpPr>
        <p:spPr>
          <a:xfrm>
            <a:off x="1310371" y="252103"/>
            <a:ext cx="9780494" cy="1003154"/>
          </a:xfrm>
          <a:custGeom>
            <a:avLst/>
            <a:gdLst/>
            <a:ahLst/>
            <a:cxnLst/>
            <a:rect l="l" t="t" r="r" b="b"/>
            <a:pathLst>
              <a:path w="9780494" h="1003154">
                <a:moveTo>
                  <a:pt x="2642238" y="511915"/>
                </a:moveTo>
                <a:lnTo>
                  <a:pt x="2642238" y="555968"/>
                </a:lnTo>
                <a:lnTo>
                  <a:pt x="2787084" y="555968"/>
                </a:lnTo>
                <a:lnTo>
                  <a:pt x="2787084" y="511915"/>
                </a:lnTo>
                <a:close/>
                <a:moveTo>
                  <a:pt x="7357464" y="459052"/>
                </a:moveTo>
                <a:lnTo>
                  <a:pt x="7357464" y="503105"/>
                </a:lnTo>
                <a:lnTo>
                  <a:pt x="7502311" y="503105"/>
                </a:lnTo>
                <a:lnTo>
                  <a:pt x="7502311" y="459052"/>
                </a:lnTo>
                <a:close/>
                <a:moveTo>
                  <a:pt x="5385790" y="459052"/>
                </a:moveTo>
                <a:lnTo>
                  <a:pt x="5385790" y="503105"/>
                </a:lnTo>
                <a:lnTo>
                  <a:pt x="5530636" y="503105"/>
                </a:lnTo>
                <a:lnTo>
                  <a:pt x="5530636" y="459052"/>
                </a:lnTo>
                <a:close/>
                <a:moveTo>
                  <a:pt x="4138015" y="459052"/>
                </a:moveTo>
                <a:lnTo>
                  <a:pt x="4138015" y="503105"/>
                </a:lnTo>
                <a:lnTo>
                  <a:pt x="4282862" y="503105"/>
                </a:lnTo>
                <a:lnTo>
                  <a:pt x="4282862" y="459052"/>
                </a:lnTo>
                <a:close/>
                <a:moveTo>
                  <a:pt x="2579506" y="409007"/>
                </a:moveTo>
                <a:lnTo>
                  <a:pt x="2579506" y="662401"/>
                </a:lnTo>
                <a:lnTo>
                  <a:pt x="2798362" y="662401"/>
                </a:lnTo>
                <a:lnTo>
                  <a:pt x="2798362" y="618348"/>
                </a:lnTo>
                <a:lnTo>
                  <a:pt x="2623559" y="618348"/>
                </a:lnTo>
                <a:lnTo>
                  <a:pt x="2623559" y="453060"/>
                </a:lnTo>
                <a:lnTo>
                  <a:pt x="2798362" y="453060"/>
                </a:lnTo>
                <a:lnTo>
                  <a:pt x="2798362" y="409007"/>
                </a:lnTo>
                <a:close/>
                <a:moveTo>
                  <a:pt x="3814174" y="400197"/>
                </a:moveTo>
                <a:lnTo>
                  <a:pt x="3913206" y="400197"/>
                </a:lnTo>
                <a:cubicBezTo>
                  <a:pt x="3938580" y="400197"/>
                  <a:pt x="3959021" y="408537"/>
                  <a:pt x="3974528" y="425219"/>
                </a:cubicBezTo>
                <a:cubicBezTo>
                  <a:pt x="3988625" y="440021"/>
                  <a:pt x="3996026" y="458347"/>
                  <a:pt x="3996731" y="480197"/>
                </a:cubicBezTo>
                <a:cubicBezTo>
                  <a:pt x="3997671" y="503222"/>
                  <a:pt x="3991209" y="522723"/>
                  <a:pt x="3977347" y="538700"/>
                </a:cubicBezTo>
                <a:cubicBezTo>
                  <a:pt x="3961840" y="556556"/>
                  <a:pt x="3940460" y="565484"/>
                  <a:pt x="3913206" y="565484"/>
                </a:cubicBezTo>
                <a:lnTo>
                  <a:pt x="3814174" y="565484"/>
                </a:lnTo>
                <a:close/>
                <a:moveTo>
                  <a:pt x="3530120" y="400197"/>
                </a:moveTo>
                <a:lnTo>
                  <a:pt x="3600957" y="400197"/>
                </a:lnTo>
                <a:cubicBezTo>
                  <a:pt x="3626332" y="400197"/>
                  <a:pt x="3646773" y="408537"/>
                  <a:pt x="3662279" y="425219"/>
                </a:cubicBezTo>
                <a:cubicBezTo>
                  <a:pt x="3676376" y="440021"/>
                  <a:pt x="3683777" y="458347"/>
                  <a:pt x="3684482" y="480197"/>
                </a:cubicBezTo>
                <a:cubicBezTo>
                  <a:pt x="3685422" y="503222"/>
                  <a:pt x="3678961" y="522723"/>
                  <a:pt x="3665099" y="538700"/>
                </a:cubicBezTo>
                <a:cubicBezTo>
                  <a:pt x="3649592" y="556556"/>
                  <a:pt x="3628211" y="565484"/>
                  <a:pt x="3600957" y="565484"/>
                </a:cubicBezTo>
                <a:lnTo>
                  <a:pt x="3530120" y="565484"/>
                </a:lnTo>
                <a:cubicBezTo>
                  <a:pt x="3502866" y="565484"/>
                  <a:pt x="3481485" y="556556"/>
                  <a:pt x="3465978" y="538700"/>
                </a:cubicBezTo>
                <a:cubicBezTo>
                  <a:pt x="3452116" y="522723"/>
                  <a:pt x="3445538" y="503222"/>
                  <a:pt x="3446243" y="480197"/>
                </a:cubicBezTo>
                <a:cubicBezTo>
                  <a:pt x="3447182" y="458347"/>
                  <a:pt x="3454584" y="440021"/>
                  <a:pt x="3468445" y="425219"/>
                </a:cubicBezTo>
                <a:cubicBezTo>
                  <a:pt x="3484187" y="408537"/>
                  <a:pt x="3504745" y="400197"/>
                  <a:pt x="3530120" y="400197"/>
                </a:cubicBezTo>
                <a:close/>
                <a:moveTo>
                  <a:pt x="7626279" y="356143"/>
                </a:moveTo>
                <a:cubicBezTo>
                  <a:pt x="7601375" y="356143"/>
                  <a:pt x="7581639" y="363427"/>
                  <a:pt x="7567072" y="377994"/>
                </a:cubicBezTo>
                <a:cubicBezTo>
                  <a:pt x="7553914" y="391151"/>
                  <a:pt x="7547336" y="407128"/>
                  <a:pt x="7547336" y="425924"/>
                </a:cubicBezTo>
                <a:cubicBezTo>
                  <a:pt x="7547336" y="444955"/>
                  <a:pt x="7553915" y="461049"/>
                  <a:pt x="7567072" y="474206"/>
                </a:cubicBezTo>
                <a:cubicBezTo>
                  <a:pt x="7581639" y="488773"/>
                  <a:pt x="7601375" y="496056"/>
                  <a:pt x="7626279" y="496056"/>
                </a:cubicBezTo>
                <a:lnTo>
                  <a:pt x="7746103" y="496056"/>
                </a:lnTo>
                <a:cubicBezTo>
                  <a:pt x="7760905" y="496056"/>
                  <a:pt x="7772653" y="499580"/>
                  <a:pt x="7781346" y="506629"/>
                </a:cubicBezTo>
                <a:cubicBezTo>
                  <a:pt x="7789099" y="512973"/>
                  <a:pt x="7792976" y="520843"/>
                  <a:pt x="7792976" y="530241"/>
                </a:cubicBezTo>
                <a:cubicBezTo>
                  <a:pt x="7792976" y="539639"/>
                  <a:pt x="7788982" y="547745"/>
                  <a:pt x="7780993" y="554559"/>
                </a:cubicBezTo>
                <a:cubicBezTo>
                  <a:pt x="7772301" y="561842"/>
                  <a:pt x="7760671" y="565484"/>
                  <a:pt x="7746103" y="565484"/>
                </a:cubicBezTo>
                <a:lnTo>
                  <a:pt x="7552975" y="565484"/>
                </a:lnTo>
                <a:lnTo>
                  <a:pt x="7552975" y="609537"/>
                </a:lnTo>
                <a:lnTo>
                  <a:pt x="7746103" y="609537"/>
                </a:lnTo>
                <a:cubicBezTo>
                  <a:pt x="7773593" y="609537"/>
                  <a:pt x="7795326" y="601431"/>
                  <a:pt x="7811302" y="585220"/>
                </a:cubicBezTo>
                <a:cubicBezTo>
                  <a:pt x="7825634" y="570653"/>
                  <a:pt x="7832799" y="552679"/>
                  <a:pt x="7832799" y="531299"/>
                </a:cubicBezTo>
                <a:cubicBezTo>
                  <a:pt x="7832799" y="509918"/>
                  <a:pt x="7825517" y="491710"/>
                  <a:pt x="7810950" y="476673"/>
                </a:cubicBezTo>
                <a:cubicBezTo>
                  <a:pt x="7794738" y="460226"/>
                  <a:pt x="7773123" y="452003"/>
                  <a:pt x="7746103" y="452003"/>
                </a:cubicBezTo>
                <a:lnTo>
                  <a:pt x="7626279" y="452003"/>
                </a:lnTo>
                <a:cubicBezTo>
                  <a:pt x="7616645" y="452003"/>
                  <a:pt x="7609010" y="449301"/>
                  <a:pt x="7603371" y="443897"/>
                </a:cubicBezTo>
                <a:cubicBezTo>
                  <a:pt x="7598437" y="439198"/>
                  <a:pt x="7595971" y="433325"/>
                  <a:pt x="7595971" y="426276"/>
                </a:cubicBezTo>
                <a:cubicBezTo>
                  <a:pt x="7595971" y="419228"/>
                  <a:pt x="7598672" y="413119"/>
                  <a:pt x="7604076" y="407950"/>
                </a:cubicBezTo>
                <a:cubicBezTo>
                  <a:pt x="7609479" y="402781"/>
                  <a:pt x="7616881" y="400197"/>
                  <a:pt x="7626279" y="400197"/>
                </a:cubicBezTo>
                <a:lnTo>
                  <a:pt x="7817645" y="400197"/>
                </a:lnTo>
                <a:lnTo>
                  <a:pt x="7817645" y="356143"/>
                </a:lnTo>
                <a:close/>
                <a:moveTo>
                  <a:pt x="7294733" y="356143"/>
                </a:moveTo>
                <a:lnTo>
                  <a:pt x="7294733" y="609537"/>
                </a:lnTo>
                <a:lnTo>
                  <a:pt x="7513589" y="609537"/>
                </a:lnTo>
                <a:lnTo>
                  <a:pt x="7513589" y="565484"/>
                </a:lnTo>
                <a:lnTo>
                  <a:pt x="7338785" y="565484"/>
                </a:lnTo>
                <a:lnTo>
                  <a:pt x="7338785" y="400197"/>
                </a:lnTo>
                <a:lnTo>
                  <a:pt x="7513589" y="400197"/>
                </a:lnTo>
                <a:lnTo>
                  <a:pt x="7513589" y="356143"/>
                </a:lnTo>
                <a:close/>
                <a:moveTo>
                  <a:pt x="6931398" y="356143"/>
                </a:moveTo>
                <a:lnTo>
                  <a:pt x="7072715" y="588744"/>
                </a:lnTo>
                <a:cubicBezTo>
                  <a:pt x="7083287" y="606130"/>
                  <a:pt x="7092801" y="614471"/>
                  <a:pt x="7101255" y="613766"/>
                </a:cubicBezTo>
                <a:cubicBezTo>
                  <a:pt x="7108773" y="613061"/>
                  <a:pt x="7117585" y="604719"/>
                  <a:pt x="7127687" y="588738"/>
                </a:cubicBezTo>
                <a:lnTo>
                  <a:pt x="7272187" y="356143"/>
                </a:lnTo>
                <a:lnTo>
                  <a:pt x="7215342" y="356143"/>
                </a:lnTo>
                <a:lnTo>
                  <a:pt x="7101371" y="544283"/>
                </a:lnTo>
                <a:lnTo>
                  <a:pt x="6988298" y="356143"/>
                </a:lnTo>
                <a:close/>
                <a:moveTo>
                  <a:pt x="6844582" y="356143"/>
                </a:moveTo>
                <a:lnTo>
                  <a:pt x="6844582" y="609537"/>
                </a:lnTo>
                <a:lnTo>
                  <a:pt x="6888635" y="609537"/>
                </a:lnTo>
                <a:lnTo>
                  <a:pt x="6888635" y="356143"/>
                </a:lnTo>
                <a:close/>
                <a:moveTo>
                  <a:pt x="6564852" y="356143"/>
                </a:moveTo>
                <a:lnTo>
                  <a:pt x="6564852" y="400197"/>
                </a:lnTo>
                <a:lnTo>
                  <a:pt x="6664940" y="400197"/>
                </a:lnTo>
                <a:lnTo>
                  <a:pt x="6664940" y="609537"/>
                </a:lnTo>
                <a:lnTo>
                  <a:pt x="6708993" y="609537"/>
                </a:lnTo>
                <a:lnTo>
                  <a:pt x="6708993" y="400197"/>
                </a:lnTo>
                <a:lnTo>
                  <a:pt x="6808730" y="400197"/>
                </a:lnTo>
                <a:lnTo>
                  <a:pt x="6808730" y="356143"/>
                </a:lnTo>
                <a:close/>
                <a:moveTo>
                  <a:pt x="5944631" y="356143"/>
                </a:moveTo>
                <a:cubicBezTo>
                  <a:pt x="5938992" y="356143"/>
                  <a:pt x="5934411" y="358141"/>
                  <a:pt x="5930887" y="362135"/>
                </a:cubicBezTo>
                <a:cubicBezTo>
                  <a:pt x="5927362" y="366129"/>
                  <a:pt x="5925600" y="371533"/>
                  <a:pt x="5925600" y="378346"/>
                </a:cubicBezTo>
                <a:lnTo>
                  <a:pt x="5925600" y="609537"/>
                </a:lnTo>
                <a:lnTo>
                  <a:pt x="5969653" y="609537"/>
                </a:lnTo>
                <a:lnTo>
                  <a:pt x="5969653" y="433545"/>
                </a:lnTo>
                <a:lnTo>
                  <a:pt x="6132116" y="596855"/>
                </a:lnTo>
                <a:cubicBezTo>
                  <a:pt x="6142218" y="606954"/>
                  <a:pt x="6151384" y="612004"/>
                  <a:pt x="6159610" y="612004"/>
                </a:cubicBezTo>
                <a:cubicBezTo>
                  <a:pt x="6170653" y="612004"/>
                  <a:pt x="6176174" y="603898"/>
                  <a:pt x="6176174" y="587687"/>
                </a:cubicBezTo>
                <a:lnTo>
                  <a:pt x="6176174" y="356143"/>
                </a:lnTo>
                <a:lnTo>
                  <a:pt x="6132121" y="356143"/>
                </a:lnTo>
                <a:lnTo>
                  <a:pt x="6132121" y="531998"/>
                </a:lnTo>
                <a:lnTo>
                  <a:pt x="5969653" y="369183"/>
                </a:lnTo>
                <a:cubicBezTo>
                  <a:pt x="5961195" y="360490"/>
                  <a:pt x="5952854" y="356143"/>
                  <a:pt x="5944631" y="356143"/>
                </a:cubicBezTo>
                <a:close/>
                <a:moveTo>
                  <a:pt x="5585177" y="356143"/>
                </a:moveTo>
                <a:lnTo>
                  <a:pt x="5585177" y="609537"/>
                </a:lnTo>
                <a:lnTo>
                  <a:pt x="5629230" y="609537"/>
                </a:lnTo>
                <a:lnTo>
                  <a:pt x="5629230" y="400197"/>
                </a:lnTo>
                <a:lnTo>
                  <a:pt x="5773724" y="400197"/>
                </a:lnTo>
                <a:cubicBezTo>
                  <a:pt x="5812256" y="400197"/>
                  <a:pt x="5832344" y="415233"/>
                  <a:pt x="5833989" y="445307"/>
                </a:cubicBezTo>
                <a:cubicBezTo>
                  <a:pt x="5834694" y="458699"/>
                  <a:pt x="5830347" y="469977"/>
                  <a:pt x="5820949" y="479140"/>
                </a:cubicBezTo>
                <a:cubicBezTo>
                  <a:pt x="5810141" y="489243"/>
                  <a:pt x="5794400" y="494294"/>
                  <a:pt x="5773724" y="494294"/>
                </a:cubicBezTo>
                <a:lnTo>
                  <a:pt x="5655309" y="494294"/>
                </a:lnTo>
                <a:lnTo>
                  <a:pt x="5655309" y="538347"/>
                </a:lnTo>
                <a:lnTo>
                  <a:pt x="5750469" y="538347"/>
                </a:lnTo>
                <a:lnTo>
                  <a:pt x="5821301" y="609537"/>
                </a:lnTo>
                <a:lnTo>
                  <a:pt x="5886428" y="609537"/>
                </a:lnTo>
                <a:lnTo>
                  <a:pt x="5809925" y="533160"/>
                </a:lnTo>
                <a:cubicBezTo>
                  <a:pt x="5833688" y="526813"/>
                  <a:pt x="5851804" y="515175"/>
                  <a:pt x="5864275" y="498248"/>
                </a:cubicBezTo>
                <a:cubicBezTo>
                  <a:pt x="5875568" y="482969"/>
                  <a:pt x="5880861" y="465338"/>
                  <a:pt x="5880156" y="445357"/>
                </a:cubicBezTo>
                <a:cubicBezTo>
                  <a:pt x="5879451" y="419967"/>
                  <a:pt x="5870758" y="399516"/>
                  <a:pt x="5854077" y="384002"/>
                </a:cubicBezTo>
                <a:cubicBezTo>
                  <a:pt x="5834341" y="365430"/>
                  <a:pt x="5805325" y="356143"/>
                  <a:pt x="5767028" y="356143"/>
                </a:cubicBezTo>
                <a:close/>
                <a:moveTo>
                  <a:pt x="5323058" y="356143"/>
                </a:moveTo>
                <a:lnTo>
                  <a:pt x="5323058" y="609537"/>
                </a:lnTo>
                <a:lnTo>
                  <a:pt x="5541914" y="609537"/>
                </a:lnTo>
                <a:lnTo>
                  <a:pt x="5541914" y="565484"/>
                </a:lnTo>
                <a:lnTo>
                  <a:pt x="5367111" y="565484"/>
                </a:lnTo>
                <a:lnTo>
                  <a:pt x="5367111" y="400197"/>
                </a:lnTo>
                <a:lnTo>
                  <a:pt x="5541914" y="400197"/>
                </a:lnTo>
                <a:lnTo>
                  <a:pt x="5541914" y="356143"/>
                </a:lnTo>
                <a:close/>
                <a:moveTo>
                  <a:pt x="5050376" y="356143"/>
                </a:moveTo>
                <a:lnTo>
                  <a:pt x="5050376" y="400197"/>
                </a:lnTo>
                <a:lnTo>
                  <a:pt x="5150465" y="400197"/>
                </a:lnTo>
                <a:lnTo>
                  <a:pt x="5150465" y="609537"/>
                </a:lnTo>
                <a:lnTo>
                  <a:pt x="5194518" y="609537"/>
                </a:lnTo>
                <a:lnTo>
                  <a:pt x="5194518" y="400197"/>
                </a:lnTo>
                <a:lnTo>
                  <a:pt x="5294255" y="400197"/>
                </a:lnTo>
                <a:lnTo>
                  <a:pt x="5294255" y="356143"/>
                </a:lnTo>
                <a:close/>
                <a:moveTo>
                  <a:pt x="4816480" y="356143"/>
                </a:moveTo>
                <a:lnTo>
                  <a:pt x="4816480" y="609537"/>
                </a:lnTo>
                <a:lnTo>
                  <a:pt x="5034984" y="609537"/>
                </a:lnTo>
                <a:lnTo>
                  <a:pt x="5034984" y="565484"/>
                </a:lnTo>
                <a:lnTo>
                  <a:pt x="4860534" y="565484"/>
                </a:lnTo>
                <a:lnTo>
                  <a:pt x="4860534" y="356143"/>
                </a:lnTo>
                <a:close/>
                <a:moveTo>
                  <a:pt x="4075283" y="356143"/>
                </a:moveTo>
                <a:lnTo>
                  <a:pt x="4075283" y="609537"/>
                </a:lnTo>
                <a:lnTo>
                  <a:pt x="4294139" y="609537"/>
                </a:lnTo>
                <a:lnTo>
                  <a:pt x="4294139" y="565484"/>
                </a:lnTo>
                <a:lnTo>
                  <a:pt x="4119336" y="565484"/>
                </a:lnTo>
                <a:lnTo>
                  <a:pt x="4119336" y="400197"/>
                </a:lnTo>
                <a:lnTo>
                  <a:pt x="4294139" y="400197"/>
                </a:lnTo>
                <a:lnTo>
                  <a:pt x="4294139" y="356143"/>
                </a:lnTo>
                <a:close/>
                <a:moveTo>
                  <a:pt x="3770121" y="356143"/>
                </a:moveTo>
                <a:lnTo>
                  <a:pt x="3770121" y="609537"/>
                </a:lnTo>
                <a:lnTo>
                  <a:pt x="3913206" y="609537"/>
                </a:lnTo>
                <a:cubicBezTo>
                  <a:pt x="3952677" y="609537"/>
                  <a:pt x="3984396" y="596027"/>
                  <a:pt x="4008360" y="569008"/>
                </a:cubicBezTo>
                <a:cubicBezTo>
                  <a:pt x="4029976" y="544338"/>
                  <a:pt x="4040784" y="514735"/>
                  <a:pt x="4040784" y="480197"/>
                </a:cubicBezTo>
                <a:cubicBezTo>
                  <a:pt x="4040784" y="446129"/>
                  <a:pt x="4030328" y="417700"/>
                  <a:pt x="4009418" y="394910"/>
                </a:cubicBezTo>
                <a:cubicBezTo>
                  <a:pt x="3985923" y="369066"/>
                  <a:pt x="3953852" y="356143"/>
                  <a:pt x="3913206" y="356143"/>
                </a:cubicBezTo>
                <a:close/>
                <a:moveTo>
                  <a:pt x="3530120" y="356143"/>
                </a:moveTo>
                <a:cubicBezTo>
                  <a:pt x="3489239" y="356143"/>
                  <a:pt x="3457050" y="369066"/>
                  <a:pt x="3433556" y="394910"/>
                </a:cubicBezTo>
                <a:cubicBezTo>
                  <a:pt x="3412880" y="417700"/>
                  <a:pt x="3402542" y="446129"/>
                  <a:pt x="3402542" y="480197"/>
                </a:cubicBezTo>
                <a:cubicBezTo>
                  <a:pt x="3402542" y="514735"/>
                  <a:pt x="3413350" y="544338"/>
                  <a:pt x="3434965" y="569008"/>
                </a:cubicBezTo>
                <a:cubicBezTo>
                  <a:pt x="3458930" y="596027"/>
                  <a:pt x="3490648" y="609537"/>
                  <a:pt x="3530120" y="609537"/>
                </a:cubicBezTo>
                <a:lnTo>
                  <a:pt x="3600957" y="609537"/>
                </a:lnTo>
                <a:cubicBezTo>
                  <a:pt x="3640429" y="609537"/>
                  <a:pt x="3672147" y="596027"/>
                  <a:pt x="3696112" y="569008"/>
                </a:cubicBezTo>
                <a:cubicBezTo>
                  <a:pt x="3717727" y="544338"/>
                  <a:pt x="3728535" y="514735"/>
                  <a:pt x="3728535" y="480197"/>
                </a:cubicBezTo>
                <a:cubicBezTo>
                  <a:pt x="3728535" y="446129"/>
                  <a:pt x="3718080" y="417700"/>
                  <a:pt x="3697169" y="394910"/>
                </a:cubicBezTo>
                <a:cubicBezTo>
                  <a:pt x="3673909" y="369066"/>
                  <a:pt x="3641838" y="356143"/>
                  <a:pt x="3600957" y="356143"/>
                </a:cubicBezTo>
                <a:close/>
                <a:moveTo>
                  <a:pt x="3317655" y="356143"/>
                </a:moveTo>
                <a:lnTo>
                  <a:pt x="3317655" y="460109"/>
                </a:lnTo>
                <a:lnTo>
                  <a:pt x="3168579" y="460109"/>
                </a:lnTo>
                <a:lnTo>
                  <a:pt x="3168579" y="504162"/>
                </a:lnTo>
                <a:lnTo>
                  <a:pt x="3317655" y="504162"/>
                </a:lnTo>
                <a:lnTo>
                  <a:pt x="3317655" y="609537"/>
                </a:lnTo>
                <a:lnTo>
                  <a:pt x="3361708" y="609537"/>
                </a:lnTo>
                <a:lnTo>
                  <a:pt x="3361708" y="356143"/>
                </a:lnTo>
                <a:close/>
                <a:moveTo>
                  <a:pt x="3104790" y="356143"/>
                </a:moveTo>
                <a:lnTo>
                  <a:pt x="3104790" y="609537"/>
                </a:lnTo>
                <a:lnTo>
                  <a:pt x="3148844" y="609537"/>
                </a:lnTo>
                <a:lnTo>
                  <a:pt x="3148844" y="356143"/>
                </a:lnTo>
                <a:close/>
                <a:moveTo>
                  <a:pt x="2831051" y="356143"/>
                </a:moveTo>
                <a:lnTo>
                  <a:pt x="2831051" y="400197"/>
                </a:lnTo>
                <a:lnTo>
                  <a:pt x="2931140" y="400197"/>
                </a:lnTo>
                <a:lnTo>
                  <a:pt x="2931140" y="609537"/>
                </a:lnTo>
                <a:lnTo>
                  <a:pt x="2975193" y="609537"/>
                </a:lnTo>
                <a:lnTo>
                  <a:pt x="2975193" y="400197"/>
                </a:lnTo>
                <a:lnTo>
                  <a:pt x="3074930" y="400197"/>
                </a:lnTo>
                <a:lnTo>
                  <a:pt x="3074930" y="356143"/>
                </a:lnTo>
                <a:close/>
                <a:moveTo>
                  <a:pt x="6392872" y="355439"/>
                </a:moveTo>
                <a:cubicBezTo>
                  <a:pt x="6388173" y="355674"/>
                  <a:pt x="6382769" y="357906"/>
                  <a:pt x="6376661" y="362135"/>
                </a:cubicBezTo>
                <a:cubicBezTo>
                  <a:pt x="6369612" y="366830"/>
                  <a:pt x="6363856" y="372819"/>
                  <a:pt x="6359392" y="380103"/>
                </a:cubicBezTo>
                <a:lnTo>
                  <a:pt x="6221951" y="609185"/>
                </a:lnTo>
                <a:lnTo>
                  <a:pt x="6278664" y="609185"/>
                </a:lnTo>
                <a:lnTo>
                  <a:pt x="6393021" y="421326"/>
                </a:lnTo>
                <a:lnTo>
                  <a:pt x="6437124" y="494294"/>
                </a:lnTo>
                <a:lnTo>
                  <a:pt x="6370025" y="494294"/>
                </a:lnTo>
                <a:lnTo>
                  <a:pt x="6343186" y="538347"/>
                </a:lnTo>
                <a:lnTo>
                  <a:pt x="6463429" y="538347"/>
                </a:lnTo>
                <a:lnTo>
                  <a:pt x="6506282" y="609185"/>
                </a:lnTo>
                <a:lnTo>
                  <a:pt x="6563099" y="609185"/>
                </a:lnTo>
                <a:lnTo>
                  <a:pt x="6428473" y="380108"/>
                </a:lnTo>
                <a:cubicBezTo>
                  <a:pt x="6423539" y="371885"/>
                  <a:pt x="6417430" y="365424"/>
                  <a:pt x="6410146" y="360725"/>
                </a:cubicBezTo>
                <a:cubicBezTo>
                  <a:pt x="6403803" y="356731"/>
                  <a:pt x="6398045" y="354969"/>
                  <a:pt x="6392872" y="355439"/>
                </a:cubicBezTo>
                <a:close/>
                <a:moveTo>
                  <a:pt x="4640272" y="355439"/>
                </a:moveTo>
                <a:cubicBezTo>
                  <a:pt x="4635573" y="355674"/>
                  <a:pt x="4630169" y="357906"/>
                  <a:pt x="4624061" y="362135"/>
                </a:cubicBezTo>
                <a:cubicBezTo>
                  <a:pt x="4617012" y="366830"/>
                  <a:pt x="4611256" y="372819"/>
                  <a:pt x="4606792" y="380103"/>
                </a:cubicBezTo>
                <a:lnTo>
                  <a:pt x="4469351" y="609185"/>
                </a:lnTo>
                <a:lnTo>
                  <a:pt x="4526064" y="609185"/>
                </a:lnTo>
                <a:lnTo>
                  <a:pt x="4640421" y="421326"/>
                </a:lnTo>
                <a:lnTo>
                  <a:pt x="4684523" y="494294"/>
                </a:lnTo>
                <a:lnTo>
                  <a:pt x="4617425" y="494294"/>
                </a:lnTo>
                <a:lnTo>
                  <a:pt x="4590586" y="538347"/>
                </a:lnTo>
                <a:lnTo>
                  <a:pt x="4710829" y="538347"/>
                </a:lnTo>
                <a:lnTo>
                  <a:pt x="4753681" y="609185"/>
                </a:lnTo>
                <a:lnTo>
                  <a:pt x="4810499" y="609185"/>
                </a:lnTo>
                <a:lnTo>
                  <a:pt x="4675873" y="380108"/>
                </a:lnTo>
                <a:cubicBezTo>
                  <a:pt x="4670939" y="371885"/>
                  <a:pt x="4664830" y="365424"/>
                  <a:pt x="4657546" y="360725"/>
                </a:cubicBezTo>
                <a:cubicBezTo>
                  <a:pt x="4651203" y="356731"/>
                  <a:pt x="4645445" y="354969"/>
                  <a:pt x="4640272" y="355439"/>
                </a:cubicBezTo>
                <a:close/>
                <a:moveTo>
                  <a:pt x="2220325" y="352619"/>
                </a:moveTo>
                <a:cubicBezTo>
                  <a:pt x="2206459" y="353794"/>
                  <a:pt x="2197647" y="362135"/>
                  <a:pt x="2193888" y="377641"/>
                </a:cubicBezTo>
                <a:lnTo>
                  <a:pt x="2137489" y="610242"/>
                </a:lnTo>
                <a:lnTo>
                  <a:pt x="2187181" y="610242"/>
                </a:lnTo>
                <a:lnTo>
                  <a:pt x="2223833" y="432620"/>
                </a:lnTo>
                <a:lnTo>
                  <a:pt x="2308767" y="596145"/>
                </a:lnTo>
                <a:cubicBezTo>
                  <a:pt x="2314641" y="607423"/>
                  <a:pt x="2323217" y="613061"/>
                  <a:pt x="2334494" y="613061"/>
                </a:cubicBezTo>
                <a:cubicBezTo>
                  <a:pt x="2344597" y="613061"/>
                  <a:pt x="2352585" y="607423"/>
                  <a:pt x="2358459" y="596145"/>
                </a:cubicBezTo>
                <a:lnTo>
                  <a:pt x="2443394" y="432620"/>
                </a:lnTo>
                <a:lnTo>
                  <a:pt x="2480046" y="610242"/>
                </a:lnTo>
                <a:lnTo>
                  <a:pt x="2529738" y="610242"/>
                </a:lnTo>
                <a:lnTo>
                  <a:pt x="2473410" y="377289"/>
                </a:lnTo>
                <a:cubicBezTo>
                  <a:pt x="2469655" y="362017"/>
                  <a:pt x="2460853" y="353794"/>
                  <a:pt x="2447006" y="352619"/>
                </a:cubicBezTo>
                <a:cubicBezTo>
                  <a:pt x="2436914" y="351679"/>
                  <a:pt x="2427410" y="359925"/>
                  <a:pt x="2418492" y="377355"/>
                </a:cubicBezTo>
                <a:lnTo>
                  <a:pt x="2333812" y="543452"/>
                </a:lnTo>
                <a:lnTo>
                  <a:pt x="2248877" y="377630"/>
                </a:lnTo>
                <a:cubicBezTo>
                  <a:pt x="2239949" y="360016"/>
                  <a:pt x="2230432" y="351679"/>
                  <a:pt x="2220325" y="352619"/>
                </a:cubicBezTo>
                <a:close/>
                <a:moveTo>
                  <a:pt x="2728581" y="347685"/>
                </a:moveTo>
                <a:lnTo>
                  <a:pt x="2639066" y="378346"/>
                </a:lnTo>
                <a:lnTo>
                  <a:pt x="2645409" y="398434"/>
                </a:lnTo>
                <a:lnTo>
                  <a:pt x="2734925" y="367774"/>
                </a:lnTo>
                <a:close/>
                <a:moveTo>
                  <a:pt x="167196" y="0"/>
                </a:moveTo>
                <a:lnTo>
                  <a:pt x="9613298" y="0"/>
                </a:lnTo>
                <a:cubicBezTo>
                  <a:pt x="9705638" y="0"/>
                  <a:pt x="9780494" y="74856"/>
                  <a:pt x="9780494" y="167196"/>
                </a:cubicBezTo>
                <a:lnTo>
                  <a:pt x="9780494" y="835958"/>
                </a:lnTo>
                <a:cubicBezTo>
                  <a:pt x="9780494" y="928298"/>
                  <a:pt x="9705638" y="1003154"/>
                  <a:pt x="9613298" y="1003154"/>
                </a:cubicBezTo>
                <a:lnTo>
                  <a:pt x="167196" y="1003154"/>
                </a:lnTo>
                <a:cubicBezTo>
                  <a:pt x="74856" y="1003154"/>
                  <a:pt x="0" y="928298"/>
                  <a:pt x="0" y="835958"/>
                </a:cubicBezTo>
                <a:lnTo>
                  <a:pt x="0" y="167196"/>
                </a:lnTo>
                <a:cubicBezTo>
                  <a:pt x="0" y="74856"/>
                  <a:pt x="74856" y="0"/>
                  <a:pt x="16719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fr-FR" sz="2800" dirty="0">
              <a:latin typeface="Good Times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2560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59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nebula_red_-_31420 (Original)">
            <a:hlinkClick r:id="" action="ppaction://media"/>
            <a:extLst>
              <a:ext uri="{FF2B5EF4-FFF2-40B4-BE49-F238E27FC236}">
                <a16:creationId xmlns:a16="http://schemas.microsoft.com/office/drawing/2014/main" id="{11E5394E-2B95-FF5D-8B44-C1BD2542D7E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EF66882B-DE97-43DB-36DE-AFCE73302926}"/>
              </a:ext>
            </a:extLst>
          </p:cNvPr>
          <p:cNvSpPr/>
          <p:nvPr/>
        </p:nvSpPr>
        <p:spPr>
          <a:xfrm>
            <a:off x="2353235" y="1672480"/>
            <a:ext cx="7485530" cy="477053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1E42707-561E-9641-40B2-65257EABFA7F}"/>
              </a:ext>
            </a:extLst>
          </p:cNvPr>
          <p:cNvSpPr txBox="1"/>
          <p:nvPr/>
        </p:nvSpPr>
        <p:spPr>
          <a:xfrm>
            <a:off x="2716306" y="1672480"/>
            <a:ext cx="6938682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1600" dirty="0">
                <a:solidFill>
                  <a:schemeClr val="accent3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https://www.lemonde.fr/blog/autourduciel/wp-content/uploads/sites/37/2014/04/quintana4HR-2-1200.jpg</a:t>
            </a:r>
            <a:endParaRPr lang="fr-FR" sz="1600" dirty="0">
              <a:solidFill>
                <a:schemeClr val="accent3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1600" dirty="0">
                <a:solidFill>
                  <a:schemeClr val="accent3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https://cdn.eso.org/images/screen/eso1517a.jpg</a:t>
            </a:r>
            <a:r>
              <a:rPr lang="fr-FR" sz="1600" dirty="0">
                <a:solidFill>
                  <a:schemeClr val="accent3"/>
                </a:solidFill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1600" dirty="0">
                <a:solidFill>
                  <a:schemeClr val="accent3"/>
                </a:solidFill>
              </a:rPr>
              <a:t>https://pg-astro.fr/images/livre1/1-134-1.jpg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1600" dirty="0">
                <a:solidFill>
                  <a:schemeClr val="accent3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https://www.esep.pro/sites/esep/IMG/jpg/eso0722e.jpg</a:t>
            </a:r>
            <a:endParaRPr lang="fr-FR" sz="1600" dirty="0">
              <a:solidFill>
                <a:schemeClr val="accent3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1600" dirty="0">
                <a:solidFill>
                  <a:schemeClr val="accent3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https://media4.obspm.fr/public/ressources_lu/pages_exoplanete/51peg.png</a:t>
            </a:r>
            <a:r>
              <a:rPr lang="fr-FR" sz="1600" dirty="0">
                <a:solidFill>
                  <a:schemeClr val="accent3"/>
                </a:solidFill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1600" dirty="0">
                <a:solidFill>
                  <a:schemeClr val="accent3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https://www.safran-group.com/sites/default/files/2022-01/James%20Webb%20T%C3%A9lescope%20-credit%20nasa%20illustration.jpg</a:t>
            </a:r>
            <a:r>
              <a:rPr lang="fr-FR" sz="1600" dirty="0">
                <a:solidFill>
                  <a:schemeClr val="accent3"/>
                </a:solidFill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1600" dirty="0">
                <a:solidFill>
                  <a:schemeClr val="accent3"/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https://upload.wikimedia.org/wikipedia/commons/thumb/0/02/Gravitational_lens-full.jpg/330px-Gravitational_lens-full.jpg</a:t>
            </a:r>
            <a:r>
              <a:rPr lang="fr-FR" sz="1600" dirty="0">
                <a:solidFill>
                  <a:schemeClr val="accent3"/>
                </a:solidFill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1600" dirty="0">
                <a:solidFill>
                  <a:schemeClr val="accent3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https://cdn.futura-sciences.com/cdn-cgi/image/width=1024,quality=60,format=auto/sources/images/actu/rte/42749_transit%20planete_Institute%20for%20Astronomy%20university%20of%20hawaii.jpg</a:t>
            </a:r>
            <a:r>
              <a:rPr lang="fr-FR" sz="1600" dirty="0">
                <a:solidFill>
                  <a:schemeClr val="accent3"/>
                </a:solidFill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1600" dirty="0">
                <a:solidFill>
                  <a:schemeClr val="accent3"/>
                </a:solidFill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https://www.maxicours.com/se/opd/398459/img/4/2/0/9/420944.jpg</a:t>
            </a:r>
            <a:r>
              <a:rPr lang="fr-FR" sz="1600" dirty="0">
                <a:solidFill>
                  <a:schemeClr val="accent3"/>
                </a:solidFill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1600" dirty="0">
                <a:solidFill>
                  <a:schemeClr val="accent3"/>
                </a:solidFill>
              </a:rPr>
              <a:t>Thèse de Christophe Lovis, UNIGE 2007, « Recherche de système planétaire à la limite de la spectroscopie Doppler »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1600" dirty="0">
                <a:solidFill>
                  <a:schemeClr val="accent3"/>
                </a:solidFill>
              </a:rPr>
              <a:t>https://pixabay.com/fr/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6C703B5-AD3A-BBF2-643D-72707DDC17AC}"/>
              </a:ext>
            </a:extLst>
          </p:cNvPr>
          <p:cNvSpPr txBox="1"/>
          <p:nvPr/>
        </p:nvSpPr>
        <p:spPr>
          <a:xfrm>
            <a:off x="1205753" y="254344"/>
            <a:ext cx="9780494" cy="1003154"/>
          </a:xfrm>
          <a:custGeom>
            <a:avLst/>
            <a:gdLst/>
            <a:ahLst/>
            <a:cxnLst/>
            <a:rect l="l" t="t" r="r" b="b"/>
            <a:pathLst>
              <a:path w="9780494" h="1003154">
                <a:moveTo>
                  <a:pt x="5421213" y="459052"/>
                </a:moveTo>
                <a:lnTo>
                  <a:pt x="5421213" y="503105"/>
                </a:lnTo>
                <a:lnTo>
                  <a:pt x="5566060" y="503105"/>
                </a:lnTo>
                <a:lnTo>
                  <a:pt x="5566060" y="459052"/>
                </a:lnTo>
                <a:close/>
                <a:moveTo>
                  <a:pt x="4156093" y="400197"/>
                </a:moveTo>
                <a:lnTo>
                  <a:pt x="4226930" y="400197"/>
                </a:lnTo>
                <a:cubicBezTo>
                  <a:pt x="4252305" y="400197"/>
                  <a:pt x="4272745" y="408537"/>
                  <a:pt x="4288252" y="425219"/>
                </a:cubicBezTo>
                <a:cubicBezTo>
                  <a:pt x="4302349" y="440021"/>
                  <a:pt x="4309750" y="458347"/>
                  <a:pt x="4310455" y="480197"/>
                </a:cubicBezTo>
                <a:cubicBezTo>
                  <a:pt x="4311395" y="503222"/>
                  <a:pt x="4304934" y="522723"/>
                  <a:pt x="4291072" y="538700"/>
                </a:cubicBezTo>
                <a:cubicBezTo>
                  <a:pt x="4275565" y="556556"/>
                  <a:pt x="4254184" y="565484"/>
                  <a:pt x="4226930" y="565484"/>
                </a:cubicBezTo>
                <a:lnTo>
                  <a:pt x="4156093" y="565484"/>
                </a:lnTo>
                <a:cubicBezTo>
                  <a:pt x="4128839" y="565484"/>
                  <a:pt x="4107458" y="556556"/>
                  <a:pt x="4091951" y="538700"/>
                </a:cubicBezTo>
                <a:cubicBezTo>
                  <a:pt x="4078089" y="522723"/>
                  <a:pt x="4071511" y="503222"/>
                  <a:pt x="4072216" y="480197"/>
                </a:cubicBezTo>
                <a:cubicBezTo>
                  <a:pt x="4073155" y="458347"/>
                  <a:pt x="4080556" y="440021"/>
                  <a:pt x="4094418" y="425219"/>
                </a:cubicBezTo>
                <a:cubicBezTo>
                  <a:pt x="4110160" y="408537"/>
                  <a:pt x="4130718" y="400197"/>
                  <a:pt x="4156093" y="400197"/>
                </a:cubicBezTo>
                <a:close/>
                <a:moveTo>
                  <a:pt x="5690027" y="356143"/>
                </a:moveTo>
                <a:cubicBezTo>
                  <a:pt x="5665123" y="356143"/>
                  <a:pt x="5645387" y="363427"/>
                  <a:pt x="5630820" y="377994"/>
                </a:cubicBezTo>
                <a:cubicBezTo>
                  <a:pt x="5617663" y="391151"/>
                  <a:pt x="5611084" y="407128"/>
                  <a:pt x="5611084" y="425924"/>
                </a:cubicBezTo>
                <a:cubicBezTo>
                  <a:pt x="5611084" y="444955"/>
                  <a:pt x="5617663" y="461049"/>
                  <a:pt x="5630820" y="474206"/>
                </a:cubicBezTo>
                <a:cubicBezTo>
                  <a:pt x="5645387" y="488773"/>
                  <a:pt x="5665123" y="496056"/>
                  <a:pt x="5690027" y="496056"/>
                </a:cubicBezTo>
                <a:lnTo>
                  <a:pt x="5809852" y="496056"/>
                </a:lnTo>
                <a:cubicBezTo>
                  <a:pt x="5824654" y="496056"/>
                  <a:pt x="5836401" y="499580"/>
                  <a:pt x="5845094" y="506629"/>
                </a:cubicBezTo>
                <a:cubicBezTo>
                  <a:pt x="5852848" y="512973"/>
                  <a:pt x="5856724" y="520843"/>
                  <a:pt x="5856724" y="530241"/>
                </a:cubicBezTo>
                <a:cubicBezTo>
                  <a:pt x="5856724" y="539639"/>
                  <a:pt x="5852730" y="547745"/>
                  <a:pt x="5844742" y="554559"/>
                </a:cubicBezTo>
                <a:cubicBezTo>
                  <a:pt x="5836049" y="561842"/>
                  <a:pt x="5824419" y="565484"/>
                  <a:pt x="5809852" y="565484"/>
                </a:cubicBezTo>
                <a:lnTo>
                  <a:pt x="5616723" y="565484"/>
                </a:lnTo>
                <a:lnTo>
                  <a:pt x="5616723" y="609537"/>
                </a:lnTo>
                <a:lnTo>
                  <a:pt x="5809852" y="609537"/>
                </a:lnTo>
                <a:cubicBezTo>
                  <a:pt x="5837341" y="609537"/>
                  <a:pt x="5859074" y="601431"/>
                  <a:pt x="5875050" y="585220"/>
                </a:cubicBezTo>
                <a:cubicBezTo>
                  <a:pt x="5889382" y="570653"/>
                  <a:pt x="5896548" y="552679"/>
                  <a:pt x="5896548" y="531299"/>
                </a:cubicBezTo>
                <a:cubicBezTo>
                  <a:pt x="5896548" y="509918"/>
                  <a:pt x="5889265" y="491710"/>
                  <a:pt x="5874698" y="476673"/>
                </a:cubicBezTo>
                <a:cubicBezTo>
                  <a:pt x="5858486" y="460226"/>
                  <a:pt x="5836871" y="452003"/>
                  <a:pt x="5809852" y="452003"/>
                </a:cubicBezTo>
                <a:lnTo>
                  <a:pt x="5690027" y="452003"/>
                </a:lnTo>
                <a:cubicBezTo>
                  <a:pt x="5680394" y="452003"/>
                  <a:pt x="5672759" y="449301"/>
                  <a:pt x="5667120" y="443897"/>
                </a:cubicBezTo>
                <a:cubicBezTo>
                  <a:pt x="5662186" y="439198"/>
                  <a:pt x="5659719" y="433325"/>
                  <a:pt x="5659719" y="426276"/>
                </a:cubicBezTo>
                <a:cubicBezTo>
                  <a:pt x="5659719" y="419228"/>
                  <a:pt x="5662421" y="413119"/>
                  <a:pt x="5667825" y="407950"/>
                </a:cubicBezTo>
                <a:cubicBezTo>
                  <a:pt x="5673228" y="402781"/>
                  <a:pt x="5680629" y="400197"/>
                  <a:pt x="5690027" y="400197"/>
                </a:cubicBezTo>
                <a:lnTo>
                  <a:pt x="5881394" y="400197"/>
                </a:lnTo>
                <a:lnTo>
                  <a:pt x="5881394" y="356143"/>
                </a:lnTo>
                <a:close/>
                <a:moveTo>
                  <a:pt x="5358481" y="356143"/>
                </a:moveTo>
                <a:lnTo>
                  <a:pt x="5358481" y="609537"/>
                </a:lnTo>
                <a:lnTo>
                  <a:pt x="5577337" y="609537"/>
                </a:lnTo>
                <a:lnTo>
                  <a:pt x="5577337" y="565484"/>
                </a:lnTo>
                <a:lnTo>
                  <a:pt x="5402534" y="565484"/>
                </a:lnTo>
                <a:lnTo>
                  <a:pt x="5402534" y="400197"/>
                </a:lnTo>
                <a:lnTo>
                  <a:pt x="5577337" y="400197"/>
                </a:lnTo>
                <a:lnTo>
                  <a:pt x="5577337" y="356143"/>
                </a:lnTo>
                <a:close/>
                <a:moveTo>
                  <a:pt x="5175620" y="356143"/>
                </a:moveTo>
                <a:cubicBezTo>
                  <a:pt x="5134739" y="356143"/>
                  <a:pt x="5102551" y="369066"/>
                  <a:pt x="5079056" y="394910"/>
                </a:cubicBezTo>
                <a:cubicBezTo>
                  <a:pt x="5058380" y="417700"/>
                  <a:pt x="5048042" y="446129"/>
                  <a:pt x="5048042" y="480197"/>
                </a:cubicBezTo>
                <a:cubicBezTo>
                  <a:pt x="5048042" y="514735"/>
                  <a:pt x="5058850" y="544338"/>
                  <a:pt x="5080465" y="569008"/>
                </a:cubicBezTo>
                <a:cubicBezTo>
                  <a:pt x="5104430" y="596028"/>
                  <a:pt x="5136149" y="609537"/>
                  <a:pt x="5175620" y="609537"/>
                </a:cubicBezTo>
                <a:lnTo>
                  <a:pt x="5318352" y="609537"/>
                </a:lnTo>
                <a:lnTo>
                  <a:pt x="5318352" y="565484"/>
                </a:lnTo>
                <a:lnTo>
                  <a:pt x="5175620" y="565484"/>
                </a:lnTo>
                <a:cubicBezTo>
                  <a:pt x="5148366" y="565484"/>
                  <a:pt x="5126986" y="556556"/>
                  <a:pt x="5111479" y="538700"/>
                </a:cubicBezTo>
                <a:cubicBezTo>
                  <a:pt x="5097617" y="522723"/>
                  <a:pt x="5091038" y="503222"/>
                  <a:pt x="5091743" y="480197"/>
                </a:cubicBezTo>
                <a:cubicBezTo>
                  <a:pt x="5092683" y="458347"/>
                  <a:pt x="5100084" y="440021"/>
                  <a:pt x="5113946" y="425219"/>
                </a:cubicBezTo>
                <a:cubicBezTo>
                  <a:pt x="5129687" y="408537"/>
                  <a:pt x="5150246" y="400197"/>
                  <a:pt x="5175620" y="400197"/>
                </a:cubicBezTo>
                <a:lnTo>
                  <a:pt x="5318352" y="400197"/>
                </a:lnTo>
                <a:lnTo>
                  <a:pt x="5318352" y="356143"/>
                </a:lnTo>
                <a:close/>
                <a:moveTo>
                  <a:pt x="4715725" y="356143"/>
                </a:moveTo>
                <a:lnTo>
                  <a:pt x="4715725" y="609537"/>
                </a:lnTo>
                <a:lnTo>
                  <a:pt x="4759778" y="609537"/>
                </a:lnTo>
                <a:lnTo>
                  <a:pt x="4759778" y="400197"/>
                </a:lnTo>
                <a:lnTo>
                  <a:pt x="4904272" y="400197"/>
                </a:lnTo>
                <a:cubicBezTo>
                  <a:pt x="4942804" y="400197"/>
                  <a:pt x="4962892" y="415233"/>
                  <a:pt x="4964537" y="445307"/>
                </a:cubicBezTo>
                <a:cubicBezTo>
                  <a:pt x="4965242" y="458699"/>
                  <a:pt x="4960895" y="469977"/>
                  <a:pt x="4951497" y="479140"/>
                </a:cubicBezTo>
                <a:cubicBezTo>
                  <a:pt x="4940689" y="489243"/>
                  <a:pt x="4924948" y="494294"/>
                  <a:pt x="4904272" y="494294"/>
                </a:cubicBezTo>
                <a:lnTo>
                  <a:pt x="4785857" y="494294"/>
                </a:lnTo>
                <a:lnTo>
                  <a:pt x="4785857" y="538347"/>
                </a:lnTo>
                <a:lnTo>
                  <a:pt x="4881017" y="538347"/>
                </a:lnTo>
                <a:lnTo>
                  <a:pt x="4951849" y="609537"/>
                </a:lnTo>
                <a:lnTo>
                  <a:pt x="5016976" y="609537"/>
                </a:lnTo>
                <a:lnTo>
                  <a:pt x="4940473" y="533160"/>
                </a:lnTo>
                <a:cubicBezTo>
                  <a:pt x="4964236" y="526813"/>
                  <a:pt x="4982352" y="515175"/>
                  <a:pt x="4994823" y="498248"/>
                </a:cubicBezTo>
                <a:cubicBezTo>
                  <a:pt x="5006116" y="482969"/>
                  <a:pt x="5011409" y="465338"/>
                  <a:pt x="5010704" y="445357"/>
                </a:cubicBezTo>
                <a:cubicBezTo>
                  <a:pt x="5009999" y="419967"/>
                  <a:pt x="5001306" y="399516"/>
                  <a:pt x="4984625" y="384002"/>
                </a:cubicBezTo>
                <a:cubicBezTo>
                  <a:pt x="4964889" y="365430"/>
                  <a:pt x="4935873" y="356143"/>
                  <a:pt x="4897576" y="356143"/>
                </a:cubicBezTo>
                <a:close/>
                <a:moveTo>
                  <a:pt x="4391513" y="356143"/>
                </a:moveTo>
                <a:lnTo>
                  <a:pt x="4391513" y="495351"/>
                </a:lnTo>
                <a:cubicBezTo>
                  <a:pt x="4391513" y="536233"/>
                  <a:pt x="4403495" y="565954"/>
                  <a:pt x="4427460" y="584515"/>
                </a:cubicBezTo>
                <a:cubicBezTo>
                  <a:pt x="4449075" y="601196"/>
                  <a:pt x="4481264" y="609537"/>
                  <a:pt x="4524024" y="609537"/>
                </a:cubicBezTo>
                <a:lnTo>
                  <a:pt x="4539179" y="609537"/>
                </a:lnTo>
                <a:cubicBezTo>
                  <a:pt x="4581940" y="609537"/>
                  <a:pt x="4614010" y="601196"/>
                  <a:pt x="4635391" y="584515"/>
                </a:cubicBezTo>
                <a:cubicBezTo>
                  <a:pt x="4659591" y="565954"/>
                  <a:pt x="4671690" y="536233"/>
                  <a:pt x="4671690" y="495351"/>
                </a:cubicBezTo>
                <a:lnTo>
                  <a:pt x="4671690" y="356143"/>
                </a:lnTo>
                <a:lnTo>
                  <a:pt x="4627637" y="356143"/>
                </a:lnTo>
                <a:lnTo>
                  <a:pt x="4627637" y="495351"/>
                </a:lnTo>
                <a:cubicBezTo>
                  <a:pt x="4627637" y="522136"/>
                  <a:pt x="4619414" y="541049"/>
                  <a:pt x="4602968" y="552092"/>
                </a:cubicBezTo>
                <a:cubicBezTo>
                  <a:pt x="4589341" y="561020"/>
                  <a:pt x="4568078" y="565484"/>
                  <a:pt x="4539179" y="565484"/>
                </a:cubicBezTo>
                <a:lnTo>
                  <a:pt x="4524024" y="565484"/>
                </a:lnTo>
                <a:cubicBezTo>
                  <a:pt x="4495126" y="565484"/>
                  <a:pt x="4473863" y="561020"/>
                  <a:pt x="4460235" y="552092"/>
                </a:cubicBezTo>
                <a:cubicBezTo>
                  <a:pt x="4443789" y="541049"/>
                  <a:pt x="4435566" y="522136"/>
                  <a:pt x="4435566" y="495351"/>
                </a:cubicBezTo>
                <a:lnTo>
                  <a:pt x="4435566" y="356143"/>
                </a:lnTo>
                <a:close/>
                <a:moveTo>
                  <a:pt x="4156093" y="356143"/>
                </a:moveTo>
                <a:cubicBezTo>
                  <a:pt x="4115211" y="356143"/>
                  <a:pt x="4083023" y="369066"/>
                  <a:pt x="4059528" y="394910"/>
                </a:cubicBezTo>
                <a:cubicBezTo>
                  <a:pt x="4038853" y="417700"/>
                  <a:pt x="4028515" y="446129"/>
                  <a:pt x="4028515" y="480197"/>
                </a:cubicBezTo>
                <a:cubicBezTo>
                  <a:pt x="4028515" y="514735"/>
                  <a:pt x="4039323" y="544338"/>
                  <a:pt x="4060938" y="569008"/>
                </a:cubicBezTo>
                <a:cubicBezTo>
                  <a:pt x="4084903" y="596028"/>
                  <a:pt x="4116621" y="609537"/>
                  <a:pt x="4156093" y="609537"/>
                </a:cubicBezTo>
                <a:lnTo>
                  <a:pt x="4226930" y="609537"/>
                </a:lnTo>
                <a:cubicBezTo>
                  <a:pt x="4266402" y="609537"/>
                  <a:pt x="4298120" y="596028"/>
                  <a:pt x="4322085" y="569008"/>
                </a:cubicBezTo>
                <a:cubicBezTo>
                  <a:pt x="4343700" y="544338"/>
                  <a:pt x="4354508" y="514735"/>
                  <a:pt x="4354508" y="480197"/>
                </a:cubicBezTo>
                <a:cubicBezTo>
                  <a:pt x="4354508" y="446129"/>
                  <a:pt x="4344053" y="417700"/>
                  <a:pt x="4323142" y="394910"/>
                </a:cubicBezTo>
                <a:cubicBezTo>
                  <a:pt x="4299882" y="369066"/>
                  <a:pt x="4267811" y="356143"/>
                  <a:pt x="4226930" y="356143"/>
                </a:cubicBezTo>
                <a:close/>
                <a:moveTo>
                  <a:pt x="3794552" y="356143"/>
                </a:moveTo>
                <a:cubicBezTo>
                  <a:pt x="3769648" y="356143"/>
                  <a:pt x="3749912" y="363427"/>
                  <a:pt x="3735345" y="377994"/>
                </a:cubicBezTo>
                <a:cubicBezTo>
                  <a:pt x="3722188" y="391151"/>
                  <a:pt x="3715609" y="407128"/>
                  <a:pt x="3715609" y="425924"/>
                </a:cubicBezTo>
                <a:cubicBezTo>
                  <a:pt x="3715609" y="444955"/>
                  <a:pt x="3722188" y="461049"/>
                  <a:pt x="3735345" y="474206"/>
                </a:cubicBezTo>
                <a:cubicBezTo>
                  <a:pt x="3749912" y="488773"/>
                  <a:pt x="3769648" y="496056"/>
                  <a:pt x="3794552" y="496056"/>
                </a:cubicBezTo>
                <a:lnTo>
                  <a:pt x="3914377" y="496056"/>
                </a:lnTo>
                <a:cubicBezTo>
                  <a:pt x="3929179" y="496056"/>
                  <a:pt x="3940926" y="499580"/>
                  <a:pt x="3949619" y="506629"/>
                </a:cubicBezTo>
                <a:cubicBezTo>
                  <a:pt x="3957373" y="512973"/>
                  <a:pt x="3961249" y="520843"/>
                  <a:pt x="3961249" y="530241"/>
                </a:cubicBezTo>
                <a:cubicBezTo>
                  <a:pt x="3961249" y="539639"/>
                  <a:pt x="3957255" y="547745"/>
                  <a:pt x="3949267" y="554559"/>
                </a:cubicBezTo>
                <a:cubicBezTo>
                  <a:pt x="3940574" y="561842"/>
                  <a:pt x="3928944" y="565484"/>
                  <a:pt x="3914377" y="565484"/>
                </a:cubicBezTo>
                <a:lnTo>
                  <a:pt x="3721248" y="565484"/>
                </a:lnTo>
                <a:lnTo>
                  <a:pt x="3721248" y="609537"/>
                </a:lnTo>
                <a:lnTo>
                  <a:pt x="3914377" y="609537"/>
                </a:lnTo>
                <a:cubicBezTo>
                  <a:pt x="3941866" y="609537"/>
                  <a:pt x="3963599" y="601431"/>
                  <a:pt x="3979576" y="585220"/>
                </a:cubicBezTo>
                <a:cubicBezTo>
                  <a:pt x="3993907" y="570653"/>
                  <a:pt x="4001073" y="552679"/>
                  <a:pt x="4001073" y="531299"/>
                </a:cubicBezTo>
                <a:cubicBezTo>
                  <a:pt x="4001073" y="509918"/>
                  <a:pt x="3993790" y="491710"/>
                  <a:pt x="3979223" y="476673"/>
                </a:cubicBezTo>
                <a:cubicBezTo>
                  <a:pt x="3963012" y="460226"/>
                  <a:pt x="3941396" y="452003"/>
                  <a:pt x="3914377" y="452003"/>
                </a:cubicBezTo>
                <a:lnTo>
                  <a:pt x="3794552" y="452003"/>
                </a:lnTo>
                <a:cubicBezTo>
                  <a:pt x="3784919" y="452003"/>
                  <a:pt x="3777284" y="449301"/>
                  <a:pt x="3771645" y="443897"/>
                </a:cubicBezTo>
                <a:cubicBezTo>
                  <a:pt x="3766711" y="439198"/>
                  <a:pt x="3764244" y="433325"/>
                  <a:pt x="3764244" y="426276"/>
                </a:cubicBezTo>
                <a:cubicBezTo>
                  <a:pt x="3764244" y="419228"/>
                  <a:pt x="3766946" y="413119"/>
                  <a:pt x="3772350" y="407950"/>
                </a:cubicBezTo>
                <a:cubicBezTo>
                  <a:pt x="3777753" y="402781"/>
                  <a:pt x="3785154" y="400197"/>
                  <a:pt x="3794552" y="400197"/>
                </a:cubicBezTo>
                <a:lnTo>
                  <a:pt x="3985919" y="400197"/>
                </a:lnTo>
                <a:lnTo>
                  <a:pt x="3985919" y="356143"/>
                </a:lnTo>
                <a:close/>
                <a:moveTo>
                  <a:pt x="167196" y="0"/>
                </a:moveTo>
                <a:lnTo>
                  <a:pt x="9613298" y="0"/>
                </a:lnTo>
                <a:cubicBezTo>
                  <a:pt x="9705638" y="0"/>
                  <a:pt x="9780494" y="74856"/>
                  <a:pt x="9780494" y="167196"/>
                </a:cubicBezTo>
                <a:lnTo>
                  <a:pt x="9780494" y="835958"/>
                </a:lnTo>
                <a:cubicBezTo>
                  <a:pt x="9780494" y="928298"/>
                  <a:pt x="9705638" y="1003154"/>
                  <a:pt x="9613298" y="1003154"/>
                </a:cubicBezTo>
                <a:lnTo>
                  <a:pt x="167196" y="1003154"/>
                </a:lnTo>
                <a:cubicBezTo>
                  <a:pt x="74856" y="1003154"/>
                  <a:pt x="0" y="928298"/>
                  <a:pt x="0" y="835958"/>
                </a:cubicBezTo>
                <a:lnTo>
                  <a:pt x="0" y="167196"/>
                </a:lnTo>
                <a:cubicBezTo>
                  <a:pt x="0" y="74856"/>
                  <a:pt x="74856" y="0"/>
                  <a:pt x="16719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fr-FR" sz="2800" dirty="0">
              <a:latin typeface="Good Times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0855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59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9F1718-823D-AEF4-7F45-7492A7986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nebula_red_-_31420 (Original)">
            <a:hlinkClick r:id="" action="ppaction://media"/>
            <a:extLst>
              <a:ext uri="{FF2B5EF4-FFF2-40B4-BE49-F238E27FC236}">
                <a16:creationId xmlns:a16="http://schemas.microsoft.com/office/drawing/2014/main" id="{FD523279-D0DE-E4A7-8AB5-B620808FEF23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1" y="9524"/>
            <a:ext cx="12175067" cy="6848475"/>
          </a:xfrm>
        </p:spPr>
      </p:pic>
    </p:spTree>
    <p:extLst>
      <p:ext uri="{BB962C8B-B14F-4D97-AF65-F5344CB8AC3E}">
        <p14:creationId xmlns:p14="http://schemas.microsoft.com/office/powerpoint/2010/main" val="3727157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5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VTI">
  <a:themeElements>
    <a:clrScheme name="Coffee">
      <a:dk1>
        <a:sysClr val="windowText" lastClr="000000"/>
      </a:dk1>
      <a:lt1>
        <a:sysClr val="window" lastClr="FFFFFF"/>
      </a:lt1>
      <a:dk2>
        <a:srgbClr val="4E3B30"/>
      </a:dk2>
      <a:lt2>
        <a:srgbClr val="F4EEDC"/>
      </a:lt2>
      <a:accent1>
        <a:srgbClr val="CC830E"/>
      </a:accent1>
      <a:accent2>
        <a:srgbClr val="B54C2D"/>
      </a:accent2>
      <a:accent3>
        <a:srgbClr val="99570C"/>
      </a:accent3>
      <a:accent4>
        <a:srgbClr val="C17529"/>
      </a:accent4>
      <a:accent5>
        <a:srgbClr val="A19574"/>
      </a:accent5>
      <a:accent6>
        <a:srgbClr val="A49518"/>
      </a:accent6>
      <a:hlink>
        <a:srgbClr val="AD1F1F"/>
      </a:hlink>
      <a:folHlink>
        <a:srgbClr val="FFC42F"/>
      </a:folHlink>
    </a:clrScheme>
    <a:fontScheme name="Custom 4">
      <a:majorFont>
        <a:latin typeface="Goudy Old Style"/>
        <a:ea typeface=""/>
        <a:cs typeface=""/>
      </a:majorFont>
      <a:minorFont>
        <a:latin typeface="Goudy Old Style"/>
        <a:ea typeface=""/>
        <a:cs typeface="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1798776_TF12214701" id="{A4CB04E2-D25E-446E-9946-3788EEAFC8A2}" vid="{C717B0A5-1DBC-4918-B9D4-77A3C79A5DA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{C72BDB0C-632C-4C2C-A7A4-F71AC452902D}tf12214701_win32</Template>
  <TotalTime>281</TotalTime>
  <Words>251</Words>
  <Application>Microsoft Office PowerPoint</Application>
  <PresentationFormat>Grand écran</PresentationFormat>
  <Paragraphs>12</Paragraphs>
  <Slides>7</Slides>
  <Notes>0</Notes>
  <HiddenSlides>0</HiddenSlides>
  <MMClips>7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Calibri</vt:lpstr>
      <vt:lpstr>Good Times</vt:lpstr>
      <vt:lpstr>Goudy Old Style</vt:lpstr>
      <vt:lpstr>Wingdings</vt:lpstr>
      <vt:lpstr>Wingdings 2</vt:lpstr>
      <vt:lpstr>SlateVTI</vt:lpstr>
      <vt:lpstr>Présentation PowerPoint</vt:lpstr>
      <vt:lpstr>Présentation PowerPoint</vt:lpstr>
      <vt:lpstr>Présentation PowerPoint</vt:lpstr>
      <vt:lpstr>Exemple avec Dimidium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Quel est le lien entre une exoplanète et une ambulance ?</dc:title>
  <dc:creator>Nolan Bouvet</dc:creator>
  <cp:lastModifiedBy>Nolan Bouvet</cp:lastModifiedBy>
  <cp:revision>29</cp:revision>
  <dcterms:created xsi:type="dcterms:W3CDTF">2023-08-15T10:10:20Z</dcterms:created>
  <dcterms:modified xsi:type="dcterms:W3CDTF">2023-09-03T12:41:30Z</dcterms:modified>
</cp:coreProperties>
</file>