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13AE1-FA20-A70C-2B15-7BD562A42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A03D28-CA19-C9F5-D8C8-6A816276F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DC15A-B8CA-856A-B763-8D07D6E0D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E3BC5-E725-0926-43A7-4E1B8352A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5C0D4-5AF7-C5D0-B6C4-C97C3DAC5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09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C762C-95CD-F23E-BD91-6B011CA9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93568B-0479-0BE6-A37D-66212CAC7F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61144-EA45-DF89-B232-1A7E1E66F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30100-AF36-9F40-B168-988D1332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B63CE-4941-85C1-B9C7-B1ED6031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71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75DCB4-CCA9-8F72-7510-D4EBE24F0A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E103D-DF9F-1650-7E48-96F1BDF0E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E1FA-1E58-78E7-1D68-4B5E1756D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F320C-4304-03BB-0D03-48A3FF68A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46147-A128-F55C-BFD0-D6A1CCF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71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C188E-ED63-94AF-7A4B-190DEF397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38A53-A485-AC05-C3A4-E46D9F121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41D66-D636-B4CB-C11B-A6414D1D1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3BE83-4A2C-BC80-BD90-2A785F23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53CE8-E6E3-634E-9B2F-F4274579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130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0E100-1451-7684-53E2-DB54CD93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2B7BA9-CC24-BDE4-3CA4-B48295AA9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7C40-E4D3-05D2-BB72-D025EC3FE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07FA4-324E-9F56-5861-5F5A65876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2C841-010E-51A6-A74F-5618A622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87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6C656-ADF9-2410-9B9B-C20F81FB3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92999-9FA4-1A51-D9F9-3D00A84CF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361B0-9292-0BB0-3303-C24048216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83DD0B-AEB9-8204-53A9-47929A7D1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ECE757-4547-0223-C0E5-AA3ED8460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F6407-0165-296A-7F61-E0D672311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9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E7A1E-EEEC-58D3-B124-35C6556CC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34AC9-CBC8-966C-7EF0-113D06A85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AD0B9A-A59A-BA7B-272B-E010ADD6F0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D74C8D-85EA-2C39-6F03-7D9A9729D2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866F68-ADD3-6D97-7449-06A3C4D21E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F1C59D-915A-4535-5D49-BE5F8470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E2CCEF-B60B-8D5B-7804-84F66554F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F20557-ABCA-DA4D-ECE7-633834DD4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7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AAA0C-D87A-C3A7-EC91-F719A14DC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03DE33-DBFD-DF20-40EA-37F609C0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92AD4C-27D1-BA5B-F9A8-31022FB56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5E5D8-C7D3-18A5-E7C4-A62BF7ED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47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510DA5-FE00-09B3-76D7-F7408DCFE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6E3005-8795-E922-E317-9B963C90F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0EDF3-7C8E-3C3D-ED80-0C1684B4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344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3B12E-3B31-BA16-A7BD-00ACC586F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3441C-8408-2FAC-787D-18761AEE1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58E04-A740-88F8-7240-B9FA3CC8F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E9335E-947C-6AF7-7BA0-1B81467CB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25A624-D768-73E7-E50F-05F0E108B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9242B-ADE1-3D87-12D6-245EFA1B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2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5FD55-2C99-19AF-B07A-3B22ADFAB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CAE766-8C43-D7E6-9732-1F1F3EE5A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91E9DA-78CC-700E-3601-D3EEC64AD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40808D-3877-4C99-629D-4A9F60469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50596-8248-2D64-BC6D-F4D119284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85EF09-4048-B616-704B-1A15E12B7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91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869E4D-029E-DFA4-2963-1E65D1C50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0DF3F-5AD3-48E3-2C3F-C1EE3F65E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19083-BFDF-CD27-EE42-76A65FFBB1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63C0-C54D-40CC-A33E-88F878D5C124}" type="datetimeFigureOut">
              <a:rPr lang="en-GB" smtClean="0"/>
              <a:t>06/10/2023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A562C-5CAE-4C3E-28A6-0D07124B05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75DD4-5A63-7717-5338-05A7C6800B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8DE44-2A3F-4147-A222-98832ADF40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498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omment se déclenche une avalanche ?">
            <a:extLst>
              <a:ext uri="{FF2B5EF4-FFF2-40B4-BE49-F238E27FC236}">
                <a16:creationId xmlns:a16="http://schemas.microsoft.com/office/drawing/2014/main" id="{412F0044-A1A5-8874-C1A7-F466063B88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" b="17800"/>
          <a:stretch/>
        </p:blipFill>
        <p:spPr bwMode="auto">
          <a:xfrm>
            <a:off x="-8239" y="0"/>
            <a:ext cx="122002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9FA826-F3DC-CFBC-AB64-DE1A4AA39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9880" y="1754660"/>
            <a:ext cx="9144000" cy="3180449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En quoi l'exemple des avalanches nous permet de montrer les limites de certains modèles physiques ?</a:t>
            </a: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C6D737-FBA1-9DDC-C28D-24B890B7D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4930" y="5735637"/>
            <a:ext cx="9144000" cy="776416"/>
          </a:xfrm>
        </p:spPr>
        <p:txBody>
          <a:bodyPr/>
          <a:lstStyle/>
          <a:p>
            <a:pPr algn="l"/>
            <a:r>
              <a:rPr lang="en-GB" dirty="0"/>
              <a:t>Schneider Maximilian </a:t>
            </a:r>
          </a:p>
        </p:txBody>
      </p:sp>
    </p:spTree>
    <p:extLst>
      <p:ext uri="{BB962C8B-B14F-4D97-AF65-F5344CB8AC3E}">
        <p14:creationId xmlns:p14="http://schemas.microsoft.com/office/powerpoint/2010/main" val="17433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En quoi l'exemple des avalanches nous permet de montrer les limites de certains modèles physiques 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quoi l'exemple des avalanches nous permet de montrer les limites de certains modèles physiques ?</dc:title>
  <dc:creator>Melissa Samson</dc:creator>
  <cp:lastModifiedBy>Melissa Samson</cp:lastModifiedBy>
  <cp:revision>1</cp:revision>
  <dcterms:created xsi:type="dcterms:W3CDTF">2023-10-06T09:04:41Z</dcterms:created>
  <dcterms:modified xsi:type="dcterms:W3CDTF">2023-10-06T09:08:58Z</dcterms:modified>
</cp:coreProperties>
</file>