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415" r:id="rId2"/>
    <p:sldId id="293" r:id="rId3"/>
    <p:sldId id="419" r:id="rId4"/>
    <p:sldId id="418" r:id="rId5"/>
    <p:sldId id="416" r:id="rId6"/>
    <p:sldId id="292" r:id="rId7"/>
    <p:sldId id="409" r:id="rId8"/>
    <p:sldId id="420" r:id="rId9"/>
    <p:sldId id="297" r:id="rId10"/>
    <p:sldId id="298" r:id="rId11"/>
    <p:sldId id="300" r:id="rId12"/>
    <p:sldId id="306" r:id="rId13"/>
    <p:sldId id="326" r:id="rId14"/>
    <p:sldId id="412" r:id="rId15"/>
    <p:sldId id="413" r:id="rId16"/>
    <p:sldId id="421" r:id="rId17"/>
    <p:sldId id="422" r:id="rId18"/>
    <p:sldId id="423" r:id="rId19"/>
    <p:sldId id="431" r:id="rId20"/>
    <p:sldId id="427" r:id="rId21"/>
    <p:sldId id="425" r:id="rId22"/>
    <p:sldId id="426" r:id="rId23"/>
    <p:sldId id="428" r:id="rId24"/>
    <p:sldId id="429" r:id="rId25"/>
    <p:sldId id="430" r:id="rId26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FDB"/>
    <a:srgbClr val="FF3399"/>
    <a:srgbClr val="FF0066"/>
    <a:srgbClr val="FF66CC"/>
    <a:srgbClr val="885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ggero\CERN\Sviluppo%20armonico%2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ggero\CERN\Sviluppo%20armonico%20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ggero\CERN\Rsf%20vs%20arf%20and%20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ggero\CERN\Fascio%20gaussian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ggero\CERN\Fascio%20gaussian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251014641720758E-2"/>
          <c:y val="5.521575083638857E-2"/>
          <c:w val="0.92378252541173456"/>
          <c:h val="0.89877112346662513"/>
        </c:manualLayout>
      </c:layout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Foglio1!$A$1:$A$26</c:f>
              <c:numCache>
                <c:formatCode>General</c:formatCode>
                <c:ptCount val="26"/>
                <c:pt idx="0">
                  <c:v>0</c:v>
                </c:pt>
                <c:pt idx="1">
                  <c:v>2.0000000000000052E-2</c:v>
                </c:pt>
                <c:pt idx="2">
                  <c:v>4.0000000000000112E-2</c:v>
                </c:pt>
                <c:pt idx="3">
                  <c:v>6.0000000000000338E-2</c:v>
                </c:pt>
                <c:pt idx="4">
                  <c:v>8.0000000000000224E-2</c:v>
                </c:pt>
                <c:pt idx="5">
                  <c:v>0.1</c:v>
                </c:pt>
                <c:pt idx="6">
                  <c:v>0.12000000000000002</c:v>
                </c:pt>
                <c:pt idx="7">
                  <c:v>0.14000000000000001</c:v>
                </c:pt>
                <c:pt idx="8">
                  <c:v>0.16000000000000075</c:v>
                </c:pt>
                <c:pt idx="9">
                  <c:v>0.18000000000000024</c:v>
                </c:pt>
                <c:pt idx="10">
                  <c:v>0.20000000000000004</c:v>
                </c:pt>
                <c:pt idx="11">
                  <c:v>0.22000000000000075</c:v>
                </c:pt>
                <c:pt idx="12">
                  <c:v>0.24000000000000021</c:v>
                </c:pt>
                <c:pt idx="13">
                  <c:v>0.26</c:v>
                </c:pt>
                <c:pt idx="14">
                  <c:v>0.28000000000000008</c:v>
                </c:pt>
                <c:pt idx="15">
                  <c:v>0.30000000000000032</c:v>
                </c:pt>
                <c:pt idx="16">
                  <c:v>0.32000000000000173</c:v>
                </c:pt>
                <c:pt idx="17">
                  <c:v>0.34000000000000186</c:v>
                </c:pt>
                <c:pt idx="18">
                  <c:v>0.36000000000000032</c:v>
                </c:pt>
                <c:pt idx="19">
                  <c:v>0.38000000000000184</c:v>
                </c:pt>
                <c:pt idx="20">
                  <c:v>0.40000000000000008</c:v>
                </c:pt>
                <c:pt idx="21">
                  <c:v>0.42000000000000032</c:v>
                </c:pt>
                <c:pt idx="22">
                  <c:v>0.4400000000000015</c:v>
                </c:pt>
                <c:pt idx="23">
                  <c:v>0.4600000000000003</c:v>
                </c:pt>
                <c:pt idx="24">
                  <c:v>0.48000000000000032</c:v>
                </c:pt>
                <c:pt idx="25">
                  <c:v>0.50000000000000011</c:v>
                </c:pt>
              </c:numCache>
            </c:numRef>
          </c:xVal>
          <c:yVal>
            <c:numRef>
              <c:f>Foglio1!$C$1:$C$26</c:f>
              <c:numCache>
                <c:formatCode>General</c:formatCode>
                <c:ptCount val="26"/>
                <c:pt idx="0">
                  <c:v>0</c:v>
                </c:pt>
                <c:pt idx="1">
                  <c:v>4.0004801248382914E-4</c:v>
                </c:pt>
                <c:pt idx="2">
                  <c:v>1.6007687997010693E-3</c:v>
                </c:pt>
                <c:pt idx="3">
                  <c:v>3.6038971231050886E-3</c:v>
                </c:pt>
                <c:pt idx="4">
                  <c:v>6.4123393702310719E-3</c:v>
                </c:pt>
                <c:pt idx="5">
                  <c:v>1.0030196507440758E-2</c:v>
                </c:pt>
                <c:pt idx="6">
                  <c:v>1.44627967724316E-2</c:v>
                </c:pt>
                <c:pt idx="7">
                  <c:v>1.9716738685445441E-2</c:v>
                </c:pt>
                <c:pt idx="8">
                  <c:v>2.5799945153538451E-2</c:v>
                </c:pt>
                <c:pt idx="9">
                  <c:v>3.2721729662138391E-2</c:v>
                </c:pt>
                <c:pt idx="10">
                  <c:v>4.0492875800148931E-2</c:v>
                </c:pt>
                <c:pt idx="11">
                  <c:v>4.9125731658420144E-2</c:v>
                </c:pt>
                <c:pt idx="12">
                  <c:v>5.8634320988013924E-2</c:v>
                </c:pt>
                <c:pt idx="13">
                  <c:v>6.9034473418697298E-2</c:v>
                </c:pt>
                <c:pt idx="14">
                  <c:v>8.0343976537745693E-2</c:v>
                </c:pt>
                <c:pt idx="15">
                  <c:v>9.2582753237611379E-2</c:v>
                </c:pt>
                <c:pt idx="16">
                  <c:v>0.10577306848822118</c:v>
                </c:pt>
                <c:pt idx="17">
                  <c:v>0.119939770614678</c:v>
                </c:pt>
                <c:pt idx="18">
                  <c:v>0.13511057331489038</c:v>
                </c:pt>
                <c:pt idx="19">
                  <c:v>0.15131638610180481</c:v>
                </c:pt>
                <c:pt idx="20">
                  <c:v>0.16859170269165691</c:v>
                </c:pt>
                <c:pt idx="21">
                  <c:v>0.18697505920442994</c:v>
                </c:pt>
                <c:pt idx="22">
                  <c:v>0.20650957706037146</c:v>
                </c:pt>
                <c:pt idx="23">
                  <c:v>0.22724360937390994</c:v>
                </c:pt>
                <c:pt idx="24">
                  <c:v>0.24923151477734182</c:v>
                </c:pt>
                <c:pt idx="25">
                  <c:v>0.27253458939233788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9AF-4C03-AF2F-5E972F35C3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94352"/>
        <c:axId val="174094912"/>
      </c:scatterChart>
      <c:valAx>
        <c:axId val="174094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4094912"/>
        <c:crosses val="autoZero"/>
        <c:crossBetween val="midCat"/>
      </c:valAx>
      <c:valAx>
        <c:axId val="174094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74094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02696101311432"/>
          <c:y val="4.9962589690437494E-2"/>
          <c:w val="0.8549730389868857"/>
          <c:h val="0.907619006305866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Foglio1!$I$1</c:f>
              <c:strCache>
                <c:ptCount val="1"/>
                <c:pt idx="0">
                  <c:v>yo'(τ)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Foglio1!$H$2:$H$2202</c:f>
              <c:numCache>
                <c:formatCode>General</c:formatCode>
                <c:ptCount val="2201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</c:numCache>
            </c:numRef>
          </c:xVal>
          <c:yVal>
            <c:numRef>
              <c:f>Foglio1!$I$2:$I$2202</c:f>
              <c:numCache>
                <c:formatCode>General</c:formatCode>
                <c:ptCount val="2201"/>
                <c:pt idx="0">
                  <c:v>0.39603960396039611</c:v>
                </c:pt>
                <c:pt idx="1">
                  <c:v>0.3967524250835292</c:v>
                </c:pt>
                <c:pt idx="2">
                  <c:v>0.3973065505265907</c:v>
                </c:pt>
                <c:pt idx="3">
                  <c:v>0.39770175864679164</c:v>
                </c:pt>
                <c:pt idx="4">
                  <c:v>0.39793789136615321</c:v>
                </c:pt>
                <c:pt idx="5">
                  <c:v>0.39801485423473615</c:v>
                </c:pt>
                <c:pt idx="6">
                  <c:v>0.39793261646841915</c:v>
                </c:pt>
                <c:pt idx="7">
                  <c:v>0.39769121096121224</c:v>
                </c:pt>
                <c:pt idx="8">
                  <c:v>0.39729073427209971</c:v>
                </c:pt>
                <c:pt idx="9">
                  <c:v>0.3967313465864174</c:v>
                </c:pt>
                <c:pt idx="10">
                  <c:v>0.39601327165178135</c:v>
                </c:pt>
                <c:pt idx="11">
                  <c:v>0.39513679668859114</c:v>
                </c:pt>
                <c:pt idx="12">
                  <c:v>0.39410227227514583</c:v>
                </c:pt>
                <c:pt idx="13">
                  <c:v>0.39291011220741739</c:v>
                </c:pt>
                <c:pt idx="14">
                  <c:v>0.3915607933335376</c:v>
                </c:pt>
                <c:pt idx="15">
                  <c:v>0.39005485536306539</c:v>
                </c:pt>
                <c:pt idx="16">
                  <c:v>0.38839290065111004</c:v>
                </c:pt>
                <c:pt idx="17">
                  <c:v>0.38657559395739716</c:v>
                </c:pt>
                <c:pt idx="18">
                  <c:v>0.3846036621803739</c:v>
                </c:pt>
                <c:pt idx="19">
                  <c:v>0.38247789406645888</c:v>
                </c:pt>
                <c:pt idx="20">
                  <c:v>0.38019913989455456</c:v>
                </c:pt>
                <c:pt idx="21">
                  <c:v>0.37776831113594672</c:v>
                </c:pt>
                <c:pt idx="22">
                  <c:v>0.3751863800897281</c:v>
                </c:pt>
                <c:pt idx="23">
                  <c:v>0.37245437949389204</c:v>
                </c:pt>
                <c:pt idx="24">
                  <c:v>0.36957340211225048</c:v>
                </c:pt>
                <c:pt idx="25">
                  <c:v>0.36654460029734381</c:v>
                </c:pt>
                <c:pt idx="26">
                  <c:v>0.3633691855295143</c:v>
                </c:pt>
                <c:pt idx="27">
                  <c:v>0.36004842793233088</c:v>
                </c:pt>
                <c:pt idx="28">
                  <c:v>0.35658365576455625</c:v>
                </c:pt>
                <c:pt idx="29">
                  <c:v>0.35297625488886114</c:v>
                </c:pt>
                <c:pt idx="30">
                  <c:v>0.34922766821749779</c:v>
                </c:pt>
                <c:pt idx="31">
                  <c:v>0.34533939513515421</c:v>
                </c:pt>
                <c:pt idx="32">
                  <c:v>0.34131299089922051</c:v>
                </c:pt>
                <c:pt idx="33">
                  <c:v>0.33715006601770636</c:v>
                </c:pt>
                <c:pt idx="34">
                  <c:v>0.33285228560505936</c:v>
                </c:pt>
                <c:pt idx="35">
                  <c:v>0.32842136871614158</c:v>
                </c:pt>
                <c:pt idx="36">
                  <c:v>0.32385908765863058</c:v>
                </c:pt>
                <c:pt idx="37">
                  <c:v>0.31916726728411976</c:v>
                </c:pt>
                <c:pt idx="38">
                  <c:v>0.31434778425820209</c:v>
                </c:pt>
                <c:pt idx="39">
                  <c:v>0.30940256630982904</c:v>
                </c:pt>
                <c:pt idx="40">
                  <c:v>0.30433359146024463</c:v>
                </c:pt>
                <c:pt idx="41">
                  <c:v>0.29914288723180316</c:v>
                </c:pt>
                <c:pt idx="42">
                  <c:v>0.29383252983698771</c:v>
                </c:pt>
                <c:pt idx="43">
                  <c:v>0.28840464334795224</c:v>
                </c:pt>
                <c:pt idx="44">
                  <c:v>0.28286139884692157</c:v>
                </c:pt>
                <c:pt idx="45">
                  <c:v>0.27720501355778721</c:v>
                </c:pt>
                <c:pt idx="46">
                  <c:v>0.27143774995924724</c:v>
                </c:pt>
                <c:pt idx="47">
                  <c:v>0.26556191487984532</c:v>
                </c:pt>
                <c:pt idx="48">
                  <c:v>0.25957985857526977</c:v>
                </c:pt>
                <c:pt idx="49">
                  <c:v>0.25349397378828281</c:v>
                </c:pt>
                <c:pt idx="50">
                  <c:v>0.2473066947916551</c:v>
                </c:pt>
                <c:pt idx="51">
                  <c:v>0.24102049641448936</c:v>
                </c:pt>
                <c:pt idx="52">
                  <c:v>0.23463789305232158</c:v>
                </c:pt>
                <c:pt idx="53">
                  <c:v>0.2281614376613964</c:v>
                </c:pt>
                <c:pt idx="54">
                  <c:v>0.22159372073751862</c:v>
                </c:pt>
                <c:pt idx="55">
                  <c:v>0.21493736927988935</c:v>
                </c:pt>
                <c:pt idx="56">
                  <c:v>0.20819504574034151</c:v>
                </c:pt>
                <c:pt idx="57">
                  <c:v>0.20136944695839445</c:v>
                </c:pt>
                <c:pt idx="58">
                  <c:v>0.19446330308255425</c:v>
                </c:pt>
                <c:pt idx="59">
                  <c:v>0.18747937647829047</c:v>
                </c:pt>
                <c:pt idx="60">
                  <c:v>0.18042046062312705</c:v>
                </c:pt>
                <c:pt idx="61">
                  <c:v>0.17328937898928845</c:v>
                </c:pt>
                <c:pt idx="62">
                  <c:v>0.16608898391434837</c:v>
                </c:pt>
                <c:pt idx="63">
                  <c:v>0.15882215546033282</c:v>
                </c:pt>
                <c:pt idx="64">
                  <c:v>0.15149180026173364</c:v>
                </c:pt>
                <c:pt idx="65">
                  <c:v>0.14410085036289352</c:v>
                </c:pt>
                <c:pt idx="66">
                  <c:v>0.13665226204522729</c:v>
                </c:pt>
                <c:pt idx="67">
                  <c:v>0.12914901464474882</c:v>
                </c:pt>
                <c:pt idx="68">
                  <c:v>0.12159410936037637</c:v>
                </c:pt>
                <c:pt idx="69">
                  <c:v>0.11399056805349293</c:v>
                </c:pt>
                <c:pt idx="70">
                  <c:v>0.1063414320392421</c:v>
                </c:pt>
                <c:pt idx="71">
                  <c:v>9.8649760870042388E-2</c:v>
                </c:pt>
                <c:pt idx="72">
                  <c:v>9.0918631111807285E-2</c:v>
                </c:pt>
                <c:pt idx="73">
                  <c:v>8.3151135113359712E-2</c:v>
                </c:pt>
                <c:pt idx="74">
                  <c:v>7.5350379769533821E-2</c:v>
                </c:pt>
                <c:pt idx="75">
                  <c:v>6.7519485278458427E-2</c:v>
                </c:pt>
                <c:pt idx="76">
                  <c:v>5.9661583893519471E-2</c:v>
                </c:pt>
                <c:pt idx="77">
                  <c:v>5.1779818670500286E-2</c:v>
                </c:pt>
                <c:pt idx="78">
                  <c:v>4.3877342210401266E-2</c:v>
                </c:pt>
                <c:pt idx="79">
                  <c:v>3.5957315398441519E-2</c:v>
                </c:pt>
                <c:pt idx="80">
                  <c:v>2.8022906139746881E-2</c:v>
                </c:pt>
                <c:pt idx="81">
                  <c:v>2.0077288092230104E-2</c:v>
                </c:pt>
                <c:pt idx="82">
                  <c:v>1.2123639397170045E-2</c:v>
                </c:pt>
                <c:pt idx="83">
                  <c:v>4.1651414079974854E-3</c:v>
                </c:pt>
                <c:pt idx="84">
                  <c:v>-3.7950225822037946E-3</c:v>
                </c:pt>
                <c:pt idx="85">
                  <c:v>-1.175366861397182E-2</c:v>
                </c:pt>
                <c:pt idx="86">
                  <c:v>-1.9707613335007746E-2</c:v>
                </c:pt>
                <c:pt idx="87">
                  <c:v>-2.7653675273474346E-2</c:v>
                </c:pt>
                <c:pt idx="88">
                  <c:v>-3.5588676110542311E-2</c:v>
                </c:pt>
                <c:pt idx="89">
                  <c:v>-4.3509441951675415E-2</c:v>
                </c:pt>
                <c:pt idx="90">
                  <c:v>-5.1412804596146E-2</c:v>
                </c:pt>
                <c:pt idx="91">
                  <c:v>-5.9295602804273054E-2</c:v>
                </c:pt>
                <c:pt idx="92">
                  <c:v>-6.7154683561875886E-2</c:v>
                </c:pt>
                <c:pt idx="93">
                  <c:v>-7.4986903341437816E-2</c:v>
                </c:pt>
                <c:pt idx="94">
                  <c:v>-8.278912935947523E-2</c:v>
                </c:pt>
                <c:pt idx="95">
                  <c:v>-9.0558240829609171E-2</c:v>
                </c:pt>
                <c:pt idx="96">
                  <c:v>-9.8291130210838407E-2</c:v>
                </c:pt>
                <c:pt idx="97">
                  <c:v>-0.10598470445051421</c:v>
                </c:pt>
                <c:pt idx="98">
                  <c:v>-0.11363588622152038</c:v>
                </c:pt>
                <c:pt idx="99">
                  <c:v>-0.12124161515316287</c:v>
                </c:pt>
                <c:pt idx="100">
                  <c:v>-0.12879884905527741</c:v>
                </c:pt>
                <c:pt idx="101">
                  <c:v>-0.13630456513506495</c:v>
                </c:pt>
                <c:pt idx="102">
                  <c:v>-0.1437557612061684</c:v>
                </c:pt>
                <c:pt idx="103">
                  <c:v>-0.15114945688950734</c:v>
                </c:pt>
                <c:pt idx="104">
                  <c:v>-0.15848269480538971</c:v>
                </c:pt>
                <c:pt idx="105">
                  <c:v>-0.1657525417564244</c:v>
                </c:pt>
                <c:pt idx="106">
                  <c:v>-0.17295608990076086</c:v>
                </c:pt>
                <c:pt idx="107">
                  <c:v>-0.18009045791518749</c:v>
                </c:pt>
                <c:pt idx="108">
                  <c:v>-0.18715279214762209</c:v>
                </c:pt>
                <c:pt idx="109">
                  <c:v>-0.19414026775853499</c:v>
                </c:pt>
                <c:pt idx="110">
                  <c:v>-0.20105008985084682</c:v>
                </c:pt>
                <c:pt idx="111">
                  <c:v>-0.20787949458785046</c:v>
                </c:pt>
                <c:pt idx="112">
                  <c:v>-0.21462575029870856</c:v>
                </c:pt>
                <c:pt idx="113">
                  <c:v>-0.22128615857108574</c:v>
                </c:pt>
                <c:pt idx="114">
                  <c:v>-0.22785805533047723</c:v>
                </c:pt>
                <c:pt idx="115">
                  <c:v>-0.23433881190580347</c:v>
                </c:pt>
                <c:pt idx="116">
                  <c:v>-0.24072583608084314</c:v>
                </c:pt>
                <c:pt idx="117">
                  <c:v>-0.24701657313108558</c:v>
                </c:pt>
                <c:pt idx="118">
                  <c:v>-0.25320850684558588</c:v>
                </c:pt>
                <c:pt idx="119">
                  <c:v>-0.25929916053341645</c:v>
                </c:pt>
                <c:pt idx="120">
                  <c:v>-0.26528609801430969</c:v>
                </c:pt>
                <c:pt idx="121">
                  <c:v>-0.27116692459309794</c:v>
                </c:pt>
                <c:pt idx="122">
                  <c:v>-0.27693928801755979</c:v>
                </c:pt>
                <c:pt idx="123">
                  <c:v>-0.28260087941928924</c:v>
                </c:pt>
                <c:pt idx="124">
                  <c:v>-0.2881494342372124</c:v>
                </c:pt>
                <c:pt idx="125">
                  <c:v>-0.29358273312338201</c:v>
                </c:pt>
                <c:pt idx="126">
                  <c:v>-0.29889860283068642</c:v>
                </c:pt>
                <c:pt idx="127">
                  <c:v>-0.30409491708212016</c:v>
                </c:pt>
                <c:pt idx="128">
                  <c:v>-0.30916959742126587</c:v>
                </c:pt>
                <c:pt idx="129">
                  <c:v>-0.31412061404364938</c:v>
                </c:pt>
                <c:pt idx="130">
                  <c:v>-0.31894598660863455</c:v>
                </c:pt>
                <c:pt idx="131">
                  <c:v>-0.32364378503153263</c:v>
                </c:pt>
                <c:pt idx="132">
                  <c:v>-0.32821213025561108</c:v>
                </c:pt>
                <c:pt idx="133">
                  <c:v>-0.33264919500369061</c:v>
                </c:pt>
                <c:pt idx="134">
                  <c:v>-0.33695320450903216</c:v>
                </c:pt>
                <c:pt idx="135">
                  <c:v>-0.34112243722521957</c:v>
                </c:pt>
                <c:pt idx="136">
                  <c:v>-0.34515522551475541</c:v>
                </c:pt>
                <c:pt idx="137">
                  <c:v>-0.3490499563160937</c:v>
                </c:pt>
                <c:pt idx="138">
                  <c:v>-0.35280507178884285</c:v>
                </c:pt>
                <c:pt idx="139">
                  <c:v>-0.35641906993688144</c:v>
                </c:pt>
                <c:pt idx="140">
                  <c:v>-0.35989050520913612</c:v>
                </c:pt>
                <c:pt idx="141">
                  <c:v>-0.36321798907778324</c:v>
                </c:pt>
                <c:pt idx="142">
                  <c:v>-0.36640019059364126</c:v>
                </c:pt>
                <c:pt idx="143">
                  <c:v>-0.36943583691853255</c:v>
                </c:pt>
                <c:pt idx="144">
                  <c:v>-0.37232371383440183</c:v>
                </c:pt>
                <c:pt idx="145">
                  <c:v>-0.37506266622898743</c:v>
                </c:pt>
                <c:pt idx="146">
                  <c:v>-0.37765159855785024</c:v>
                </c:pt>
                <c:pt idx="147">
                  <c:v>-0.38008947528257747</c:v>
                </c:pt>
                <c:pt idx="148">
                  <c:v>-0.38237532128498375</c:v>
                </c:pt>
                <c:pt idx="149">
                  <c:v>-0.38450822225714565</c:v>
                </c:pt>
                <c:pt idx="150">
                  <c:v>-0.38648732506711264</c:v>
                </c:pt>
                <c:pt idx="151">
                  <c:v>-0.38831183810014841</c:v>
                </c:pt>
                <c:pt idx="152">
                  <c:v>-0.38998103157536634</c:v>
                </c:pt>
                <c:pt idx="153">
                  <c:v>-0.39149423783763176</c:v>
                </c:pt>
                <c:pt idx="154">
                  <c:v>-0.3928508516246158</c:v>
                </c:pt>
                <c:pt idx="155">
                  <c:v>-0.39405033030889142</c:v>
                </c:pt>
                <c:pt idx="156">
                  <c:v>-0.39509219411497787</c:v>
                </c:pt>
                <c:pt idx="157">
                  <c:v>-0.39597602631124407</c:v>
                </c:pt>
                <c:pt idx="158">
                  <c:v>-0.39670147337659567</c:v>
                </c:pt>
                <c:pt idx="159">
                  <c:v>-0.39726824514187908</c:v>
                </c:pt>
                <c:pt idx="160">
                  <c:v>-0.39767611490594507</c:v>
                </c:pt>
                <c:pt idx="161">
                  <c:v>-0.39792491952632619</c:v>
                </c:pt>
                <c:pt idx="162">
                  <c:v>-0.3980145594844916</c:v>
                </c:pt>
                <c:pt idx="163">
                  <c:v>-0.39794499892565327</c:v>
                </c:pt>
                <c:pt idx="164">
                  <c:v>-0.39771626567310725</c:v>
                </c:pt>
                <c:pt idx="165">
                  <c:v>-0.39732845121710486</c:v>
                </c:pt>
                <c:pt idx="166">
                  <c:v>-0.39678171067825763</c:v>
                </c:pt>
                <c:pt idx="167">
                  <c:v>-0.39607626274549135</c:v>
                </c:pt>
                <c:pt idx="168">
                  <c:v>-0.39521238958857335</c:v>
                </c:pt>
                <c:pt idx="169">
                  <c:v>-0.39419043674524812</c:v>
                </c:pt>
                <c:pt idx="170">
                  <c:v>-0.39301081298302726</c:v>
                </c:pt>
                <c:pt idx="171">
                  <c:v>-0.39167399013568749</c:v>
                </c:pt>
                <c:pt idx="172">
                  <c:v>-0.3901805029145437</c:v>
                </c:pt>
                <c:pt idx="173">
                  <c:v>-0.38853094869457139</c:v>
                </c:pt>
                <c:pt idx="174">
                  <c:v>-0.38672598727546487</c:v>
                </c:pt>
                <c:pt idx="175">
                  <c:v>-0.38476634061772585</c:v>
                </c:pt>
                <c:pt idx="176">
                  <c:v>-0.38265279255388923</c:v>
                </c:pt>
                <c:pt idx="177">
                  <c:v>-0.38038618847500028</c:v>
                </c:pt>
                <c:pt idx="178">
                  <c:v>-0.37796743499246954</c:v>
                </c:pt>
                <c:pt idx="179">
                  <c:v>-0.37539749957544044</c:v>
                </c:pt>
                <c:pt idx="180">
                  <c:v>-0.37267741016381439</c:v>
                </c:pt>
                <c:pt idx="181">
                  <c:v>-0.36980825475708873</c:v>
                </c:pt>
                <c:pt idx="182">
                  <c:v>-0.36679118097917118</c:v>
                </c:pt>
                <c:pt idx="183">
                  <c:v>-0.36362739561934587</c:v>
                </c:pt>
                <c:pt idx="184">
                  <c:v>-0.36031816414957346</c:v>
                </c:pt>
                <c:pt idx="185">
                  <c:v>-0.35686481021831934</c:v>
                </c:pt>
                <c:pt idx="186">
                  <c:v>-0.35326871512111191</c:v>
                </c:pt>
                <c:pt idx="187">
                  <c:v>-0.34953131724804276</c:v>
                </c:pt>
                <c:pt idx="188">
                  <c:v>-0.34565411150842984</c:v>
                </c:pt>
                <c:pt idx="189">
                  <c:v>-0.34163864873287353</c:v>
                </c:pt>
                <c:pt idx="190">
                  <c:v>-0.33748653505294535</c:v>
                </c:pt>
                <c:pt idx="191">
                  <c:v>-0.33319943125875651</c:v>
                </c:pt>
                <c:pt idx="192">
                  <c:v>-0.32877905213466396</c:v>
                </c:pt>
                <c:pt idx="193">
                  <c:v>-0.32422716577337984</c:v>
                </c:pt>
                <c:pt idx="194">
                  <c:v>-0.31954559286875756</c:v>
                </c:pt>
                <c:pt idx="195">
                  <c:v>-0.31473620598753888</c:v>
                </c:pt>
                <c:pt idx="196">
                  <c:v>-0.30980092882035198</c:v>
                </c:pt>
                <c:pt idx="197">
                  <c:v>-0.30474173541226091</c:v>
                </c:pt>
                <c:pt idx="198">
                  <c:v>-0.29956064937317395</c:v>
                </c:pt>
                <c:pt idx="199">
                  <c:v>-0.29425974306842639</c:v>
                </c:pt>
                <c:pt idx="200">
                  <c:v>-0.28884113678986251</c:v>
                </c:pt>
                <c:pt idx="201">
                  <c:v>-0.28330699790774655</c:v>
                </c:pt>
                <c:pt idx="202">
                  <c:v>-0.27765954000384374</c:v>
                </c:pt>
                <c:pt idx="203">
                  <c:v>-0.27190102198601723</c:v>
                </c:pt>
                <c:pt idx="204">
                  <c:v>-0.26603374718469497</c:v>
                </c:pt>
                <c:pt idx="205">
                  <c:v>-0.26006006243156815</c:v>
                </c:pt>
                <c:pt idx="206">
                  <c:v>-0.25398235712088996</c:v>
                </c:pt>
                <c:pt idx="207">
                  <c:v>-0.24780306225374971</c:v>
                </c:pt>
                <c:pt idx="208">
                  <c:v>-0.2415246494657047</c:v>
                </c:pt>
                <c:pt idx="209">
                  <c:v>-0.2351496300381592</c:v>
                </c:pt>
                <c:pt idx="210">
                  <c:v>-0.228680553893885</c:v>
                </c:pt>
                <c:pt idx="211">
                  <c:v>-0.22212000857708669</c:v>
                </c:pt>
                <c:pt idx="212">
                  <c:v>-0.21547061821841815</c:v>
                </c:pt>
                <c:pt idx="213">
                  <c:v>-0.20873504248536551</c:v>
                </c:pt>
                <c:pt idx="214">
                  <c:v>-0.2019159755184155</c:v>
                </c:pt>
                <c:pt idx="215">
                  <c:v>-0.19501614485343524</c:v>
                </c:pt>
                <c:pt idx="216">
                  <c:v>-0.18803831033069421</c:v>
                </c:pt>
                <c:pt idx="217">
                  <c:v>-0.18098526299096498</c:v>
                </c:pt>
                <c:pt idx="218">
                  <c:v>-0.17385982395914401</c:v>
                </c:pt>
                <c:pt idx="219">
                  <c:v>-0.16666484331583944</c:v>
                </c:pt>
                <c:pt idx="220">
                  <c:v>-0.15940319895737687</c:v>
                </c:pt>
                <c:pt idx="221">
                  <c:v>-0.15207779544467898</c:v>
                </c:pt>
                <c:pt idx="222">
                  <c:v>-0.1446915628414801</c:v>
                </c:pt>
                <c:pt idx="223">
                  <c:v>-0.13724745554233977</c:v>
                </c:pt>
                <c:pt idx="224">
                  <c:v>-0.12974845109092417</c:v>
                </c:pt>
                <c:pt idx="225">
                  <c:v>-0.12219754898902849</c:v>
                </c:pt>
                <c:pt idx="226">
                  <c:v>-0.11459776949681612</c:v>
                </c:pt>
                <c:pt idx="227">
                  <c:v>-0.10695215242475493</c:v>
                </c:pt>
                <c:pt idx="228">
                  <c:v>-9.9263755917733509E-2</c:v>
                </c:pt>
                <c:pt idx="229">
                  <c:v>-9.1535655231844107E-2</c:v>
                </c:pt>
                <c:pt idx="230">
                  <c:v>-8.37709415043211E-2</c:v>
                </c:pt>
                <c:pt idx="231">
                  <c:v>-7.5972720517127348E-2</c:v>
                </c:pt>
                <c:pt idx="232">
                  <c:v>-6.8144111454682868E-2</c:v>
                </c:pt>
                <c:pt idx="233">
                  <c:v>-6.0288245656232531E-2</c:v>
                </c:pt>
                <c:pt idx="234">
                  <c:v>-5.2408265363352274E-2</c:v>
                </c:pt>
                <c:pt idx="235">
                  <c:v>-4.4507322463094225E-2</c:v>
                </c:pt>
                <c:pt idx="236">
                  <c:v>-3.6588577227273988E-2</c:v>
                </c:pt>
                <c:pt idx="237">
                  <c:v>-2.8655197048404045E-2</c:v>
                </c:pt>
                <c:pt idx="238">
                  <c:v>-2.0710355172778933E-2</c:v>
                </c:pt>
                <c:pt idx="239">
                  <c:v>-1.2757229431219102E-2</c:v>
                </c:pt>
                <c:pt idx="240">
                  <c:v>-4.7990009679809067E-3</c:v>
                </c:pt>
                <c:pt idx="241">
                  <c:v>3.1611470316586553E-3</c:v>
                </c:pt>
                <c:pt idx="242">
                  <c:v>1.112003061463362E-2</c:v>
                </c:pt>
                <c:pt idx="243">
                  <c:v>1.9074466333627828E-2</c:v>
                </c:pt>
                <c:pt idx="244">
                  <c:v>2.7021272520411411E-2</c:v>
                </c:pt>
                <c:pt idx="245">
                  <c:v>3.4957270558465661E-2</c:v>
                </c:pt>
                <c:pt idx="246">
                  <c:v>4.2879286154387249E-2</c:v>
                </c:pt>
                <c:pt idx="247">
                  <c:v>5.0784150607563278E-2</c:v>
                </c:pt>
                <c:pt idx="248">
                  <c:v>5.8668702077609269E-2</c:v>
                </c:pt>
                <c:pt idx="249">
                  <c:v>6.6529786849063133E-2</c:v>
                </c:pt>
                <c:pt idx="250">
                  <c:v>7.4364260592829384E-2</c:v>
                </c:pt>
                <c:pt idx="251">
                  <c:v>8.216898962386876E-2</c:v>
                </c:pt>
                <c:pt idx="252">
                  <c:v>8.9940852154630505E-2</c:v>
                </c:pt>
                <c:pt idx="253">
                  <c:v>9.7676739543725757E-2</c:v>
                </c:pt>
                <c:pt idx="254">
                  <c:v>0.1053735575393427</c:v>
                </c:pt>
                <c:pt idx="255">
                  <c:v>0.11302822751690594</c:v>
                </c:pt>
                <c:pt idx="256">
                  <c:v>0.12063768771048536</c:v>
                </c:pt>
                <c:pt idx="257">
                  <c:v>0.12819889443746163</c:v>
                </c:pt>
                <c:pt idx="258">
                  <c:v>0.13570882331595874</c:v>
                </c:pt>
                <c:pt idx="259">
                  <c:v>0.14316447047455633</c:v>
                </c:pt>
                <c:pt idx="260">
                  <c:v>0.15056285375379821</c:v>
                </c:pt>
                <c:pt idx="261">
                  <c:v>0.15790101389901659</c:v>
                </c:pt>
                <c:pt idx="262">
                  <c:v>0.1651760157439941</c:v>
                </c:pt>
                <c:pt idx="263">
                  <c:v>0.17238494938499152</c:v>
                </c:pt>
                <c:pt idx="264">
                  <c:v>0.17952493134467032</c:v>
                </c:pt>
                <c:pt idx="265">
                  <c:v>0.18659310572544507</c:v>
                </c:pt>
                <c:pt idx="266">
                  <c:v>0.19358664535180456</c:v>
                </c:pt>
                <c:pt idx="267">
                  <c:v>0.20050275290114419</c:v>
                </c:pt>
                <c:pt idx="268">
                  <c:v>0.20733866202265772</c:v>
                </c:pt>
                <c:pt idx="269">
                  <c:v>0.21409163844384091</c:v>
                </c:pt>
                <c:pt idx="270">
                  <c:v>0.22075898106416358</c:v>
                </c:pt>
                <c:pt idx="271">
                  <c:v>0.22733802303547451</c:v>
                </c:pt>
                <c:pt idx="272">
                  <c:v>0.23382613282870443</c:v>
                </c:pt>
                <c:pt idx="273">
                  <c:v>0.24022071528644309</c:v>
                </c:pt>
                <c:pt idx="274">
                  <c:v>0.24651921266096735</c:v>
                </c:pt>
                <c:pt idx="275">
                  <c:v>0.25271910563730626</c:v>
                </c:pt>
                <c:pt idx="276">
                  <c:v>0.25881791434093337</c:v>
                </c:pt>
                <c:pt idx="277">
                  <c:v>0.26481319932968361</c:v>
                </c:pt>
                <c:pt idx="278">
                  <c:v>0.2707025625694976</c:v>
                </c:pt>
                <c:pt idx="279">
                  <c:v>0.27648364839360312</c:v>
                </c:pt>
                <c:pt idx="280">
                  <c:v>0.28215414444475073</c:v>
                </c:pt>
                <c:pt idx="281">
                  <c:v>0.28771178260012553</c:v>
                </c:pt>
                <c:pt idx="282">
                  <c:v>0.29315433987856626</c:v>
                </c:pt>
                <c:pt idx="283">
                  <c:v>0.29847963932972799</c:v>
                </c:pt>
                <c:pt idx="284">
                  <c:v>0.30368555090483323</c:v>
                </c:pt>
                <c:pt idx="285">
                  <c:v>0.30876999230866331</c:v>
                </c:pt>
                <c:pt idx="286">
                  <c:v>0.31373092983244827</c:v>
                </c:pt>
                <c:pt idx="287">
                  <c:v>0.31856637916732344</c:v>
                </c:pt>
                <c:pt idx="288">
                  <c:v>0.32327440619802689</c:v>
                </c:pt>
                <c:pt idx="289">
                  <c:v>0.32785312777651904</c:v>
                </c:pt>
                <c:pt idx="290">
                  <c:v>0.33230071247521736</c:v>
                </c:pt>
                <c:pt idx="291">
                  <c:v>0.33661538131954261</c:v>
                </c:pt>
                <c:pt idx="292">
                  <c:v>0.34079540849948536</c:v>
                </c:pt>
                <c:pt idx="293">
                  <c:v>0.34483912205990652</c:v>
                </c:pt>
                <c:pt idx="294">
                  <c:v>0.34874490456929741</c:v>
                </c:pt>
                <c:pt idx="295">
                  <c:v>0.35251119376673057</c:v>
                </c:pt>
                <c:pt idx="296">
                  <c:v>0.35613648318674362</c:v>
                </c:pt>
                <c:pt idx="297">
                  <c:v>0.35961932276190517</c:v>
                </c:pt>
                <c:pt idx="298">
                  <c:v>0.3629583194028223</c:v>
                </c:pt>
                <c:pt idx="299">
                  <c:v>0.36615213755535808</c:v>
                </c:pt>
                <c:pt idx="300">
                  <c:v>0.36919949973483507</c:v>
                </c:pt>
                <c:pt idx="301">
                  <c:v>0.37209918703701256</c:v>
                </c:pt>
                <c:pt idx="302">
                  <c:v>0.37485003962563157</c:v>
                </c:pt>
                <c:pt idx="303">
                  <c:v>0.3774509571963342</c:v>
                </c:pt>
                <c:pt idx="304">
                  <c:v>0.37990089941677063</c:v>
                </c:pt>
                <c:pt idx="305">
                  <c:v>0.3821988863427182</c:v>
                </c:pt>
                <c:pt idx="306">
                  <c:v>0.38434399881004583</c:v>
                </c:pt>
                <c:pt idx="307">
                  <c:v>0.38633537880236779</c:v>
                </c:pt>
                <c:pt idx="308">
                  <c:v>0.38817222979423854</c:v>
                </c:pt>
                <c:pt idx="309">
                  <c:v>0.38985381706975231</c:v>
                </c:pt>
                <c:pt idx="310">
                  <c:v>0.39137946801641976</c:v>
                </c:pt>
                <c:pt idx="311">
                  <c:v>0.39274857239420402</c:v>
                </c:pt>
                <c:pt idx="312">
                  <c:v>0.39396058257960836</c:v>
                </c:pt>
                <c:pt idx="313">
                  <c:v>0.39501501378471859</c:v>
                </c:pt>
                <c:pt idx="314">
                  <c:v>0.39591144425111163</c:v>
                </c:pt>
                <c:pt idx="315">
                  <c:v>0.39664951541855303</c:v>
                </c:pt>
                <c:pt idx="316">
                  <c:v>0.39722893206841675</c:v>
                </c:pt>
                <c:pt idx="317">
                  <c:v>0.3976494624417683</c:v>
                </c:pt>
                <c:pt idx="318">
                  <c:v>0.3979109383320652</c:v>
                </c:pt>
                <c:pt idx="319">
                  <c:v>0.39801325515243774</c:v>
                </c:pt>
                <c:pt idx="320">
                  <c:v>0.39795637197752198</c:v>
                </c:pt>
                <c:pt idx="321">
                  <c:v>0.39774031155982942</c:v>
                </c:pt>
                <c:pt idx="322">
                  <c:v>0.39736516032064639</c:v>
                </c:pt>
                <c:pt idx="323">
                  <c:v>0.39683106831546655</c:v>
                </c:pt>
                <c:pt idx="324">
                  <c:v>0.39613824917397095</c:v>
                </c:pt>
                <c:pt idx="325">
                  <c:v>0.39528698001457868</c:v>
                </c:pt>
                <c:pt idx="326">
                  <c:v>0.39427760133360334</c:v>
                </c:pt>
                <c:pt idx="327">
                  <c:v>0.39311051686905918</c:v>
                </c:pt>
                <c:pt idx="328">
                  <c:v>0.39178619343917104</c:v>
                </c:pt>
                <c:pt idx="329">
                  <c:v>0.39030516075565358</c:v>
                </c:pt>
                <c:pt idx="330">
                  <c:v>0.3886680112118332</c:v>
                </c:pt>
                <c:pt idx="331">
                  <c:v>0.38687539964569917</c:v>
                </c:pt>
                <c:pt idx="332">
                  <c:v>0.38492804307797673</c:v>
                </c:pt>
                <c:pt idx="333">
                  <c:v>0.38282672042532867</c:v>
                </c:pt>
                <c:pt idx="334">
                  <c:v>0.38057227218879863</c:v>
                </c:pt>
                <c:pt idx="335">
                  <c:v>0.3781656001176224</c:v>
                </c:pt>
                <c:pt idx="336">
                  <c:v>0.37560766684853991</c:v>
                </c:pt>
                <c:pt idx="337">
                  <c:v>0.37289949552075347</c:v>
                </c:pt>
                <c:pt idx="338">
                  <c:v>0.37004216936668566</c:v>
                </c:pt>
                <c:pt idx="339">
                  <c:v>0.36703683127870101</c:v>
                </c:pt>
                <c:pt idx="340">
                  <c:v>0.36388468335196406</c:v>
                </c:pt>
                <c:pt idx="341">
                  <c:v>0.36058698640361747</c:v>
                </c:pt>
                <c:pt idx="342">
                  <c:v>0.35714505946847175</c:v>
                </c:pt>
                <c:pt idx="343">
                  <c:v>0.35356027927140932</c:v>
                </c:pt>
                <c:pt idx="344">
                  <c:v>0.34983407967671248</c:v>
                </c:pt>
                <c:pt idx="345">
                  <c:v>0.34596795111453726</c:v>
                </c:pt>
                <c:pt idx="346">
                  <c:v>0.34196343998476064</c:v>
                </c:pt>
                <c:pt idx="347">
                  <c:v>0.33782214803844191</c:v>
                </c:pt>
                <c:pt idx="348">
                  <c:v>0.33354573173714308</c:v>
                </c:pt>
                <c:pt idx="349">
                  <c:v>0.32913590159036649</c:v>
                </c:pt>
                <c:pt idx="350">
                  <c:v>0.32459442147137396</c:v>
                </c:pt>
                <c:pt idx="351">
                  <c:v>0.31992310791166079</c:v>
                </c:pt>
                <c:pt idx="352">
                  <c:v>0.3151238293743675</c:v>
                </c:pt>
                <c:pt idx="353">
                  <c:v>0.31019850550691952</c:v>
                </c:pt>
                <c:pt idx="354">
                  <c:v>0.30514910637319376</c:v>
                </c:pt>
                <c:pt idx="355">
                  <c:v>0.29997765166551915</c:v>
                </c:pt>
                <c:pt idx="356">
                  <c:v>0.29468620989682709</c:v>
                </c:pt>
                <c:pt idx="357">
                  <c:v>0.28927689757327335</c:v>
                </c:pt>
                <c:pt idx="358">
                  <c:v>0.28375187834766413</c:v>
                </c:pt>
                <c:pt idx="359">
                  <c:v>0.27811336215402388</c:v>
                </c:pt>
                <c:pt idx="360">
                  <c:v>0.2723636043236507</c:v>
                </c:pt>
                <c:pt idx="361">
                  <c:v>0.26650490468301435</c:v>
                </c:pt>
                <c:pt idx="362">
                  <c:v>0.26053960663385617</c:v>
                </c:pt>
                <c:pt idx="363">
                  <c:v>0.25447009621585953</c:v>
                </c:pt>
                <c:pt idx="364">
                  <c:v>0.24829880115226599</c:v>
                </c:pt>
                <c:pt idx="365">
                  <c:v>0.24202818987881802</c:v>
                </c:pt>
                <c:pt idx="366">
                  <c:v>0.23566077055641813</c:v>
                </c:pt>
                <c:pt idx="367">
                  <c:v>0.22919909006789729</c:v>
                </c:pt>
                <c:pt idx="368">
                  <c:v>0.22264573299929644</c:v>
                </c:pt>
                <c:pt idx="369">
                  <c:v>0.21600332060606608</c:v>
                </c:pt>
                <c:pt idx="370">
                  <c:v>0.20927450976459919</c:v>
                </c:pt>
                <c:pt idx="371">
                  <c:v>0.20246199190951603</c:v>
                </c:pt>
                <c:pt idx="372">
                  <c:v>0.19556849195712631</c:v>
                </c:pt>
                <c:pt idx="373">
                  <c:v>0.18859676721549887</c:v>
                </c:pt>
                <c:pt idx="374">
                  <c:v>0.18154960628157527</c:v>
                </c:pt>
                <c:pt idx="375">
                  <c:v>0.17442982792576817</c:v>
                </c:pt>
                <c:pt idx="376">
                  <c:v>0.16724027996449081</c:v>
                </c:pt>
                <c:pt idx="377">
                  <c:v>0.15998383812106828</c:v>
                </c:pt>
                <c:pt idx="378">
                  <c:v>0.15266340487548677</c:v>
                </c:pt>
                <c:pt idx="379">
                  <c:v>0.14528190830343998</c:v>
                </c:pt>
                <c:pt idx="380">
                  <c:v>0.13784230090513813</c:v>
                </c:pt>
                <c:pt idx="381">
                  <c:v>0.13034755842434703</c:v>
                </c:pt>
                <c:pt idx="382">
                  <c:v>0.12280067865813048</c:v>
                </c:pt>
                <c:pt idx="383">
                  <c:v>0.11520468025777124</c:v>
                </c:pt>
                <c:pt idx="384">
                  <c:v>0.10756260152135079</c:v>
                </c:pt>
                <c:pt idx="385">
                  <c:v>9.9877499178470719E-2</c:v>
                </c:pt>
                <c:pt idx="386">
                  <c:v>9.2152447167601487E-2</c:v>
                </c:pt>
                <c:pt idx="387">
                  <c:v>8.4390535406548145E-2</c:v>
                </c:pt>
                <c:pt idx="388">
                  <c:v>7.6594868556524295E-2</c:v>
                </c:pt>
                <c:pt idx="389">
                  <c:v>6.8768564780329153E-2</c:v>
                </c:pt>
                <c:pt idx="390">
                  <c:v>6.0914754495123846E-2</c:v>
                </c:pt>
                <c:pt idx="391">
                  <c:v>5.303657912030639E-2</c:v>
                </c:pt>
                <c:pt idx="392">
                  <c:v>4.5137189820985781E-2</c:v>
                </c:pt>
                <c:pt idx="393">
                  <c:v>3.7219746247557937E-2</c:v>
                </c:pt>
                <c:pt idx="394">
                  <c:v>2.9287415271887739E-2</c:v>
                </c:pt>
                <c:pt idx="395">
                  <c:v>2.1343369720602457E-2</c:v>
                </c:pt>
                <c:pt idx="396">
                  <c:v>1.3390787106003398E-2</c:v>
                </c:pt>
                <c:pt idx="397">
                  <c:v>5.4328483551033856E-3</c:v>
                </c:pt>
                <c:pt idx="398">
                  <c:v>-2.5272634627016544E-3</c:v>
                </c:pt>
                <c:pt idx="399">
                  <c:v>-1.048636440881801E-2</c:v>
                </c:pt>
                <c:pt idx="400">
                  <c:v>-1.8441270948987169E-2</c:v>
                </c:pt>
                <c:pt idx="401">
                  <c:v>-2.6388801226657422E-2</c:v>
                </c:pt>
                <c:pt idx="402">
                  <c:v>-3.4325776335682644E-2</c:v>
                </c:pt>
                <c:pt idx="403">
                  <c:v>-4.2249021591844516E-2</c:v>
                </c:pt>
                <c:pt idx="404">
                  <c:v>-5.0155367802682427E-2</c:v>
                </c:pt>
                <c:pt idx="405">
                  <c:v>-5.8041652535128233E-2</c:v>
                </c:pt>
                <c:pt idx="406">
                  <c:v>-6.5904721380438722E-2</c:v>
                </c:pt>
                <c:pt idx="407">
                  <c:v>-7.374142921591495E-2</c:v>
                </c:pt>
                <c:pt idx="408">
                  <c:v>-8.1548641462910743E-2</c:v>
                </c:pt>
                <c:pt idx="409">
                  <c:v>-8.9323235340622101E-2</c:v>
                </c:pt>
                <c:pt idx="410">
                  <c:v>-9.7062101115157812E-2</c:v>
                </c:pt>
                <c:pt idx="411">
                  <c:v>-0.10476214334339154</c:v>
                </c:pt>
                <c:pt idx="412">
                  <c:v>-0.11242028211109788</c:v>
                </c:pt>
                <c:pt idx="413">
                  <c:v>-0.12003345426487687</c:v>
                </c:pt>
                <c:pt idx="414">
                  <c:v>-0.12759861463737465</c:v>
                </c:pt>
                <c:pt idx="415">
                  <c:v>-0.13511273726530967</c:v>
                </c:pt>
                <c:pt idx="416">
                  <c:v>-0.14257281659981769</c:v>
                </c:pt>
                <c:pt idx="417">
                  <c:v>-0.14997586870863133</c:v>
                </c:pt>
                <c:pt idx="418">
                  <c:v>-0.15731893246961312</c:v>
                </c:pt>
                <c:pt idx="419">
                  <c:v>-0.16459907075516483</c:v>
                </c:pt>
                <c:pt idx="420">
                  <c:v>-0.17181337160703955</c:v>
                </c:pt>
                <c:pt idx="421">
                  <c:v>-0.17895894940108584</c:v>
                </c:pt>
                <c:pt idx="422">
                  <c:v>-0.1860329460014592</c:v>
                </c:pt>
                <c:pt idx="423">
                  <c:v>-0.19303253190383821</c:v>
                </c:pt>
                <c:pt idx="424">
                  <c:v>-0.19995490736718843</c:v>
                </c:pt>
                <c:pt idx="425">
                  <c:v>-0.20679730353362166</c:v>
                </c:pt>
                <c:pt idx="426">
                  <c:v>-0.21355698353590211</c:v>
                </c:pt>
                <c:pt idx="427">
                  <c:v>-0.22023124359215662</c:v>
                </c:pt>
                <c:pt idx="428">
                  <c:v>-0.22681741408735179</c:v>
                </c:pt>
                <c:pt idx="429">
                  <c:v>-0.23331286064110379</c:v>
                </c:pt>
                <c:pt idx="430">
                  <c:v>-0.23971498516139608</c:v>
                </c:pt>
                <c:pt idx="431">
                  <c:v>-0.24602122688378097</c:v>
                </c:pt>
                <c:pt idx="432">
                  <c:v>-0.25222906339565165</c:v>
                </c:pt>
                <c:pt idx="433">
                  <c:v>-0.25833601164517345</c:v>
                </c:pt>
                <c:pt idx="434">
                  <c:v>-0.26433962893447138</c:v>
                </c:pt>
                <c:pt idx="435">
                  <c:v>-0.27023751389667688</c:v>
                </c:pt>
                <c:pt idx="436">
                  <c:v>-0.27602730745644261</c:v>
                </c:pt>
                <c:pt idx="437">
                  <c:v>-0.28170669377354068</c:v>
                </c:pt>
                <c:pt idx="438">
                  <c:v>-0.28727340116916861</c:v>
                </c:pt>
                <c:pt idx="439">
                  <c:v>-0.29272520303458976</c:v>
                </c:pt>
                <c:pt idx="440">
                  <c:v>-0.29805991872174781</c:v>
                </c:pt>
                <c:pt idx="441">
                  <c:v>-0.30327541441549638</c:v>
                </c:pt>
                <c:pt idx="442">
                  <c:v>-0.30836960398709701</c:v>
                </c:pt>
                <c:pt idx="443">
                  <c:v>-0.31334044982864279</c:v>
                </c:pt>
                <c:pt idx="444">
                  <c:v>-0.318185963668074</c:v>
                </c:pt>
                <c:pt idx="445">
                  <c:v>-0.32290420736446096</c:v>
                </c:pt>
                <c:pt idx="446">
                  <c:v>-0.32749329368323421</c:v>
                </c:pt>
                <c:pt idx="447">
                  <c:v>-0.33195138705105315</c:v>
                </c:pt>
                <c:pt idx="448">
                  <c:v>-0.33627670429001116</c:v>
                </c:pt>
                <c:pt idx="449">
                  <c:v>-0.34046751533088282</c:v>
                </c:pt>
                <c:pt idx="450">
                  <c:v>-0.34452214390512842</c:v>
                </c:pt>
                <c:pt idx="451">
                  <c:v>-0.34843896821537934</c:v>
                </c:pt>
                <c:pt idx="452">
                  <c:v>-0.35221642158413508</c:v>
                </c:pt>
                <c:pt idx="453">
                  <c:v>-0.35585299308041352</c:v>
                </c:pt>
                <c:pt idx="454">
                  <c:v>-0.35934722812410308</c:v>
                </c:pt>
                <c:pt idx="455">
                  <c:v>-0.36269772906777548</c:v>
                </c:pt>
                <c:pt idx="456">
                  <c:v>-0.36590315575572607</c:v>
                </c:pt>
                <c:pt idx="457">
                  <c:v>-0.36896222606001811</c:v>
                </c:pt>
                <c:pt idx="458">
                  <c:v>-0.37187371639331679</c:v>
                </c:pt>
                <c:pt idx="459">
                  <c:v>-0.37463646219830832</c:v>
                </c:pt>
                <c:pt idx="460">
                  <c:v>-0.37724935841350676</c:v>
                </c:pt>
                <c:pt idx="461">
                  <c:v>-0.37971135991526422</c:v>
                </c:pt>
                <c:pt idx="462">
                  <c:v>-0.3820214819358061</c:v>
                </c:pt>
                <c:pt idx="463">
                  <c:v>-0.3841788004571256</c:v>
                </c:pt>
                <c:pt idx="464">
                  <c:v>-0.38618245258057798</c:v>
                </c:pt>
                <c:pt idx="465">
                  <c:v>-0.3880316368720288</c:v>
                </c:pt>
                <c:pt idx="466">
                  <c:v>-0.38972561368241698</c:v>
                </c:pt>
                <c:pt idx="467">
                  <c:v>-0.39126370544360445</c:v>
                </c:pt>
                <c:pt idx="468">
                  <c:v>-0.39264529693939432</c:v>
                </c:pt>
                <c:pt idx="469">
                  <c:v>-0.39386983555160932</c:v>
                </c:pt>
                <c:pt idx="470">
                  <c:v>-0.3949368314811314</c:v>
                </c:pt>
                <c:pt idx="471">
                  <c:v>-0.39584585794381527</c:v>
                </c:pt>
                <c:pt idx="472">
                  <c:v>-0.39659655134119604</c:v>
                </c:pt>
                <c:pt idx="473">
                  <c:v>-0.39718861140592382</c:v>
                </c:pt>
                <c:pt idx="474">
                  <c:v>-0.39762180132186675</c:v>
                </c:pt>
                <c:pt idx="475">
                  <c:v>-0.39789594781883436</c:v>
                </c:pt>
                <c:pt idx="476">
                  <c:v>-0.39801094124188297</c:v>
                </c:pt>
                <c:pt idx="477">
                  <c:v>-0.39796673559517659</c:v>
                </c:pt>
                <c:pt idx="478">
                  <c:v>-0.39776334856038459</c:v>
                </c:pt>
                <c:pt idx="479">
                  <c:v>-0.39740086148960901</c:v>
                </c:pt>
                <c:pt idx="480">
                  <c:v>-0.3968794193728451</c:v>
                </c:pt>
                <c:pt idx="481">
                  <c:v>-0.39619923077998714</c:v>
                </c:pt>
                <c:pt idx="482">
                  <c:v>-0.39536056777740308</c:v>
                </c:pt>
                <c:pt idx="483">
                  <c:v>-0.39436376581911209</c:v>
                </c:pt>
                <c:pt idx="484">
                  <c:v>-0.39320922361260685</c:v>
                </c:pt>
                <c:pt idx="485">
                  <c:v>-0.39189740295937636</c:v>
                </c:pt>
                <c:pt idx="486">
                  <c:v>-0.39042882857019112</c:v>
                </c:pt>
                <c:pt idx="487">
                  <c:v>-0.38880408785522619</c:v>
                </c:pt>
                <c:pt idx="488">
                  <c:v>-0.38702383068910451</c:v>
                </c:pt>
                <c:pt idx="489">
                  <c:v>-0.38508876915095613</c:v>
                </c:pt>
                <c:pt idx="490">
                  <c:v>-0.38299967723959583</c:v>
                </c:pt>
                <c:pt idx="491">
                  <c:v>-0.38075739056393398</c:v>
                </c:pt>
                <c:pt idx="492">
                  <c:v>-0.37836280600874411</c:v>
                </c:pt>
                <c:pt idx="493">
                  <c:v>-0.37581688137592084</c:v>
                </c:pt>
                <c:pt idx="494">
                  <c:v>-0.37312063500137221</c:v>
                </c:pt>
                <c:pt idx="495">
                  <c:v>-0.37027514534769845</c:v>
                </c:pt>
                <c:pt idx="496">
                  <c:v>-0.36728155057282175</c:v>
                </c:pt>
                <c:pt idx="497">
                  <c:v>-0.36414104807473796</c:v>
                </c:pt>
                <c:pt idx="498">
                  <c:v>-0.36085489401257353</c:v>
                </c:pt>
                <c:pt idx="499">
                  <c:v>-0.35742440280413856</c:v>
                </c:pt>
                <c:pt idx="500">
                  <c:v>-0.35385094660017707</c:v>
                </c:pt>
                <c:pt idx="501">
                  <c:v>-0.35013595473552522</c:v>
                </c:pt>
                <c:pt idx="502">
                  <c:v>-0.34628091315739634</c:v>
                </c:pt>
                <c:pt idx="503">
                  <c:v>-0.34228736383102176</c:v>
                </c:pt>
                <c:pt idx="504">
                  <c:v>-0.33815690412288546</c:v>
                </c:pt>
                <c:pt idx="505">
                  <c:v>-0.33389118616179864</c:v>
                </c:pt>
                <c:pt idx="506">
                  <c:v>-0.32949191617807017</c:v>
                </c:pt>
                <c:pt idx="507">
                  <c:v>-0.32496085382103745</c:v>
                </c:pt>
                <c:pt idx="508">
                  <c:v>-0.32029981145523001</c:v>
                </c:pt>
                <c:pt idx="509">
                  <c:v>-0.31551065343544765</c:v>
                </c:pt>
                <c:pt idx="510">
                  <c:v>-0.31059529536104374</c:v>
                </c:pt>
                <c:pt idx="511">
                  <c:v>-0.30555570330971077</c:v>
                </c:pt>
                <c:pt idx="512">
                  <c:v>-0.30039389305107572</c:v>
                </c:pt>
                <c:pt idx="513">
                  <c:v>-0.29511192924041868</c:v>
                </c:pt>
                <c:pt idx="514">
                  <c:v>-0.28971192459283879</c:v>
                </c:pt>
                <c:pt idx="515">
                  <c:v>-0.2841960390381959</c:v>
                </c:pt>
                <c:pt idx="516">
                  <c:v>-0.27856647885716773</c:v>
                </c:pt>
                <c:pt idx="517">
                  <c:v>-0.27282549579876691</c:v>
                </c:pt>
                <c:pt idx="518">
                  <c:v>-0.26697538617967137</c:v>
                </c:pt>
                <c:pt idx="519">
                  <c:v>-0.2610184899657283</c:v>
                </c:pt>
                <c:pt idx="520">
                  <c:v>-0.25495718983599902</c:v>
                </c:pt>
                <c:pt idx="521">
                  <c:v>-0.24879391022971931</c:v>
                </c:pt>
                <c:pt idx="522">
                  <c:v>-0.24253111637655558</c:v>
                </c:pt>
                <c:pt idx="523">
                  <c:v>-0.23617131331054636</c:v>
                </c:pt>
                <c:pt idx="524">
                  <c:v>-0.22971704486812175</c:v>
                </c:pt>
                <c:pt idx="525">
                  <c:v>-0.223170892670603</c:v>
                </c:pt>
                <c:pt idx="526">
                  <c:v>-0.21653547509158824</c:v>
                </c:pt>
                <c:pt idx="527">
                  <c:v>-0.20981344620963804</c:v>
                </c:pt>
                <c:pt idx="528">
                  <c:v>-0.20300749474667926</c:v>
                </c:pt>
                <c:pt idx="529">
                  <c:v>-0.19612034299255235</c:v>
                </c:pt>
                <c:pt idx="530">
                  <c:v>-0.18915474571613147</c:v>
                </c:pt>
                <c:pt idx="531">
                  <c:v>-0.18211348906345379</c:v>
                </c:pt>
                <c:pt idx="532">
                  <c:v>-0.17499938944329818</c:v>
                </c:pt>
                <c:pt idx="533">
                  <c:v>-0.16781529240065937</c:v>
                </c:pt>
                <c:pt idx="534">
                  <c:v>-0.16056407147856769</c:v>
                </c:pt>
                <c:pt idx="535">
                  <c:v>-0.15324862706871031</c:v>
                </c:pt>
                <c:pt idx="536">
                  <c:v>-0.14587188525131325</c:v>
                </c:pt>
                <c:pt idx="537">
                  <c:v>-0.1384367966247482</c:v>
                </c:pt>
                <c:pt idx="538">
                  <c:v>-0.13094633512533257</c:v>
                </c:pt>
                <c:pt idx="539">
                  <c:v>-0.12340349683779471</c:v>
                </c:pt>
                <c:pt idx="540">
                  <c:v>-0.11581129879687974</c:v>
                </c:pt>
                <c:pt idx="541">
                  <c:v>-0.10817277778057607</c:v>
                </c:pt>
                <c:pt idx="542">
                  <c:v>-0.10049098909544464</c:v>
                </c:pt>
                <c:pt idx="543">
                  <c:v>-9.276900535453704E-2</c:v>
                </c:pt>
                <c:pt idx="544">
                  <c:v>-8.5009915248391202E-2</c:v>
                </c:pt>
                <c:pt idx="545">
                  <c:v>-7.7216822309596436E-2</c:v>
                </c:pt>
                <c:pt idx="546">
                  <c:v>-6.9392843671421733E-2</c:v>
                </c:pt>
                <c:pt idx="547">
                  <c:v>-6.1541108821004033E-2</c:v>
                </c:pt>
                <c:pt idx="548">
                  <c:v>-5.3664758347595112E-2</c:v>
                </c:pt>
                <c:pt idx="549">
                  <c:v>-4.5766942686367731E-2</c:v>
                </c:pt>
                <c:pt idx="550">
                  <c:v>-3.7850820858283576E-2</c:v>
                </c:pt>
                <c:pt idx="551">
                  <c:v>-2.9919559206526974E-2</c:v>
                </c:pt>
                <c:pt idx="552">
                  <c:v>-2.1976330130009911E-2</c:v>
                </c:pt>
                <c:pt idx="553">
                  <c:v>-1.402431081445467E-2</c:v>
                </c:pt>
                <c:pt idx="554">
                  <c:v>-6.0666819615619637E-3</c:v>
                </c:pt>
                <c:pt idx="555">
                  <c:v>1.8933734832273523E-3</c:v>
                </c:pt>
                <c:pt idx="556">
                  <c:v>9.8526716038680219E-3</c:v>
                </c:pt>
                <c:pt idx="557">
                  <c:v>1.7808028787234347E-2</c:v>
                </c:pt>
                <c:pt idx="558">
                  <c:v>2.5756262996522995E-2</c:v>
                </c:pt>
                <c:pt idx="559">
                  <c:v>3.3694195044025294E-2</c:v>
                </c:pt>
                <c:pt idx="560">
                  <c:v>4.1618649862759934E-2</c:v>
                </c:pt>
                <c:pt idx="561">
                  <c:v>4.9526457776457394E-2</c:v>
                </c:pt>
                <c:pt idx="562">
                  <c:v>5.7414455767388253E-2</c:v>
                </c:pt>
                <c:pt idx="563">
                  <c:v>6.5279488741528016E-2</c:v>
                </c:pt>
                <c:pt idx="564">
                  <c:v>7.3118410790552743E-2</c:v>
                </c:pt>
                <c:pt idx="565">
                  <c:v>8.0928086450160405E-2</c:v>
                </c:pt>
                <c:pt idx="566">
                  <c:v>8.8705391954214757E-2</c:v>
                </c:pt>
                <c:pt idx="567">
                  <c:v>9.644721648421023E-2</c:v>
                </c:pt>
                <c:pt idx="568">
                  <c:v>0.10415046341355774</c:v>
                </c:pt>
                <c:pt idx="569">
                  <c:v>0.11181205154619418</c:v>
                </c:pt>
                <c:pt idx="570">
                  <c:v>0.11942891634901961</c:v>
                </c:pt>
                <c:pt idx="571">
                  <c:v>0.12699801117766976</c:v>
                </c:pt>
                <c:pt idx="572">
                  <c:v>0.13451630849513307</c:v>
                </c:pt>
                <c:pt idx="573">
                  <c:v>0.14198080108272521</c:v>
                </c:pt>
                <c:pt idx="574">
                  <c:v>0.14938850324293637</c:v>
                </c:pt>
                <c:pt idx="575">
                  <c:v>0.15673645199367051</c:v>
                </c:pt>
                <c:pt idx="576">
                  <c:v>0.16402170825339868</c:v>
                </c:pt>
                <c:pt idx="577">
                  <c:v>0.17124135801675242</c:v>
                </c:pt>
                <c:pt idx="578">
                  <c:v>0.17839251352008717</c:v>
                </c:pt>
                <c:pt idx="579">
                  <c:v>0.18547231439654896</c:v>
                </c:pt>
                <c:pt idx="580">
                  <c:v>0.19247792882018341</c:v>
                </c:pt>
                <c:pt idx="581">
                  <c:v>0.19940655463862794</c:v>
                </c:pt>
                <c:pt idx="582">
                  <c:v>0.20625542049393561</c:v>
                </c:pt>
                <c:pt idx="583">
                  <c:v>0.21302178693108134</c:v>
                </c:pt>
                <c:pt idx="584">
                  <c:v>0.21970294749370728</c:v>
                </c:pt>
                <c:pt idx="585">
                  <c:v>0.22629622980666927</c:v>
                </c:pt>
                <c:pt idx="586">
                  <c:v>0.23279899664495146</c:v>
                </c:pt>
                <c:pt idx="587">
                  <c:v>0.2392086469885209</c:v>
                </c:pt>
                <c:pt idx="588">
                  <c:v>0.24552261706270107</c:v>
                </c:pt>
                <c:pt idx="589">
                  <c:v>0.25173838136364735</c:v>
                </c:pt>
                <c:pt idx="590">
                  <c:v>0.2578534536685152</c:v>
                </c:pt>
                <c:pt idx="591">
                  <c:v>0.26386538802991588</c:v>
                </c:pt>
                <c:pt idx="592">
                  <c:v>0.26977177975426281</c:v>
                </c:pt>
                <c:pt idx="593">
                  <c:v>0.2755702663636172</c:v>
                </c:pt>
                <c:pt idx="594">
                  <c:v>0.28125852854064737</c:v>
                </c:pt>
                <c:pt idx="595">
                  <c:v>0.28683429105632496</c:v>
                </c:pt>
                <c:pt idx="596">
                  <c:v>0.29229532367998629</c:v>
                </c:pt>
                <c:pt idx="597">
                  <c:v>0.29763944207139459</c:v>
                </c:pt>
                <c:pt idx="598">
                  <c:v>0.30286450865444736</c:v>
                </c:pt>
                <c:pt idx="599">
                  <c:v>0.30796843347217795</c:v>
                </c:pt>
                <c:pt idx="600">
                  <c:v>0.31294917502271075</c:v>
                </c:pt>
                <c:pt idx="601">
                  <c:v>0.31780474107583445</c:v>
                </c:pt>
                <c:pt idx="602">
                  <c:v>0.32253318946986792</c:v>
                </c:pt>
                <c:pt idx="603">
                  <c:v>0.32713262888849859</c:v>
                </c:pt>
                <c:pt idx="604">
                  <c:v>0.33160121961728406</c:v>
                </c:pt>
                <c:pt idx="605">
                  <c:v>0.33593717427951336</c:v>
                </c:pt>
                <c:pt idx="606">
                  <c:v>0.3401387585511334</c:v>
                </c:pt>
                <c:pt idx="607">
                  <c:v>0.344204291854456</c:v>
                </c:pt>
                <c:pt idx="608">
                  <c:v>0.34813214803036613</c:v>
                </c:pt>
                <c:pt idx="609">
                  <c:v>0.35192075598876427</c:v>
                </c:pt>
                <c:pt idx="610">
                  <c:v>0.35556860033698107</c:v>
                </c:pt>
                <c:pt idx="611">
                  <c:v>0.35907422198591454</c:v>
                </c:pt>
                <c:pt idx="612">
                  <c:v>0.36243621873364612</c:v>
                </c:pt>
                <c:pt idx="613">
                  <c:v>0.36565324582630271</c:v>
                </c:pt>
                <c:pt idx="614">
                  <c:v>0.36872401649594044</c:v>
                </c:pt>
                <c:pt idx="615">
                  <c:v>0.37164730247523448</c:v>
                </c:pt>
                <c:pt idx="616">
                  <c:v>0.37442193448876965</c:v>
                </c:pt>
                <c:pt idx="617">
                  <c:v>0.37704680272073526</c:v>
                </c:pt>
                <c:pt idx="618">
                  <c:v>0.37952085725883622</c:v>
                </c:pt>
                <c:pt idx="619">
                  <c:v>0.3818431085142443</c:v>
                </c:pt>
                <c:pt idx="620">
                  <c:v>0.38401262761742028</c:v>
                </c:pt>
                <c:pt idx="621">
                  <c:v>0.38602854678964937</c:v>
                </c:pt>
                <c:pt idx="622">
                  <c:v>0.38789005969014129</c:v>
                </c:pt>
                <c:pt idx="623">
                  <c:v>0.38959642173855563</c:v>
                </c:pt>
                <c:pt idx="624">
                  <c:v>0.39114695041282427</c:v>
                </c:pt>
                <c:pt idx="625">
                  <c:v>0.39254102552215092</c:v>
                </c:pt>
                <c:pt idx="626">
                  <c:v>0.39377808945507931</c:v>
                </c:pt>
                <c:pt idx="627">
                  <c:v>0.39485764740253015</c:v>
                </c:pt>
                <c:pt idx="628">
                  <c:v>0.39577926755571841</c:v>
                </c:pt>
                <c:pt idx="629">
                  <c:v>0.39654258127887099</c:v>
                </c:pt>
                <c:pt idx="630">
                  <c:v>0.39714728325667592</c:v>
                </c:pt>
                <c:pt idx="631">
                  <c:v>0.39759313161640464</c:v>
                </c:pt>
                <c:pt idx="632">
                  <c:v>0.39787994802465798</c:v>
                </c:pt>
                <c:pt idx="633">
                  <c:v>0.39800761775869664</c:v>
                </c:pt>
                <c:pt idx="634">
                  <c:v>0.39797608975232929</c:v>
                </c:pt>
                <c:pt idx="635">
                  <c:v>0.39778537661633817</c:v>
                </c:pt>
                <c:pt idx="636">
                  <c:v>0.39743555463343477</c:v>
                </c:pt>
                <c:pt idx="637">
                  <c:v>0.3969267637277481</c:v>
                </c:pt>
                <c:pt idx="638">
                  <c:v>0.39625920740885667</c:v>
                </c:pt>
                <c:pt idx="639">
                  <c:v>0.39543315269038731</c:v>
                </c:pt>
                <c:pt idx="640">
                  <c:v>0.39444892998321357</c:v>
                </c:pt>
                <c:pt idx="641">
                  <c:v>0.3933069329632955</c:v>
                </c:pt>
                <c:pt idx="642">
                  <c:v>0.39200761841421461</c:v>
                </c:pt>
                <c:pt idx="643">
                  <c:v>0.39055150604446659</c:v>
                </c:pt>
                <c:pt idx="644">
                  <c:v>0.3889391782795848</c:v>
                </c:pt>
                <c:pt idx="645">
                  <c:v>0.38717128002917772</c:v>
                </c:pt>
                <c:pt idx="646">
                  <c:v>0.3852485184289739</c:v>
                </c:pt>
                <c:pt idx="647">
                  <c:v>0.38317166255797691</c:v>
                </c:pt>
                <c:pt idx="648">
                  <c:v>0.38094154313084411</c:v>
                </c:pt>
                <c:pt idx="649">
                  <c:v>0.37855905216561186</c:v>
                </c:pt>
                <c:pt idx="650">
                  <c:v>0.37602514262690007</c:v>
                </c:pt>
                <c:pt idx="651">
                  <c:v>0.37334082804473928</c:v>
                </c:pt>
                <c:pt idx="652">
                  <c:v>0.37050718210917194</c:v>
                </c:pt>
                <c:pt idx="653">
                  <c:v>0.36752533824079076</c:v>
                </c:pt>
                <c:pt idx="654">
                  <c:v>0.36439648913738587</c:v>
                </c:pt>
                <c:pt idx="655">
                  <c:v>0.36112188629688102</c:v>
                </c:pt>
                <c:pt idx="656">
                  <c:v>0.35770283951675175</c:v>
                </c:pt>
                <c:pt idx="657">
                  <c:v>0.3541407163701234</c:v>
                </c:pt>
                <c:pt idx="658">
                  <c:v>0.35043694165876027</c:v>
                </c:pt>
                <c:pt idx="659">
                  <c:v>0.34659299684316391</c:v>
                </c:pt>
                <c:pt idx="660">
                  <c:v>0.34261041945000859</c:v>
                </c:pt>
                <c:pt idx="661">
                  <c:v>0.3384908024571513</c:v>
                </c:pt>
                <c:pt idx="662">
                  <c:v>0.33423579365646167</c:v>
                </c:pt>
                <c:pt idx="663">
                  <c:v>0.32984709499472731</c:v>
                </c:pt>
                <c:pt idx="664">
                  <c:v>0.32532646189289771</c:v>
                </c:pt>
                <c:pt idx="665">
                  <c:v>0.32067570254393923</c:v>
                </c:pt>
                <c:pt idx="666">
                  <c:v>0.31589667718958225</c:v>
                </c:pt>
                <c:pt idx="667">
                  <c:v>0.31099129737624892</c:v>
                </c:pt>
                <c:pt idx="668">
                  <c:v>0.30596152519046055</c:v>
                </c:pt>
                <c:pt idx="669">
                  <c:v>0.3008093724740285</c:v>
                </c:pt>
                <c:pt idx="670">
                  <c:v>0.29553690001934507</c:v>
                </c:pt>
                <c:pt idx="671">
                  <c:v>0.29014621674509333</c:v>
                </c:pt>
                <c:pt idx="672">
                  <c:v>0.28463947885270824</c:v>
                </c:pt>
                <c:pt idx="673">
                  <c:v>0.27901888896392446</c:v>
                </c:pt>
                <c:pt idx="674">
                  <c:v>0.2732866952397574</c:v>
                </c:pt>
                <c:pt idx="675">
                  <c:v>0.26744519048126847</c:v>
                </c:pt>
                <c:pt idx="676">
                  <c:v>0.26149671121247531</c:v>
                </c:pt>
                <c:pt idx="677">
                  <c:v>0.25544363674577353</c:v>
                </c:pt>
                <c:pt idx="678">
                  <c:v>0.24928838823024324</c:v>
                </c:pt>
                <c:pt idx="679">
                  <c:v>0.24303342768322167</c:v>
                </c:pt>
                <c:pt idx="680">
                  <c:v>0.23668125700552928</c:v>
                </c:pt>
                <c:pt idx="681">
                  <c:v>0.23023441698074273</c:v>
                </c:pt>
                <c:pt idx="682">
                  <c:v>0.22369548625891522</c:v>
                </c:pt>
                <c:pt idx="683">
                  <c:v>0.21706708032515082</c:v>
                </c:pt>
                <c:pt idx="684">
                  <c:v>0.21035185045344551</c:v>
                </c:pt>
                <c:pt idx="685">
                  <c:v>0.20355248264621278</c:v>
                </c:pt>
                <c:pt idx="686">
                  <c:v>0.19667169655991845</c:v>
                </c:pt>
                <c:pt idx="687">
                  <c:v>0.18971224441725454</c:v>
                </c:pt>
                <c:pt idx="688">
                  <c:v>0.18267690990628654</c:v>
                </c:pt>
                <c:pt idx="689">
                  <c:v>0.17556850706701574</c:v>
                </c:pt>
                <c:pt idx="690">
                  <c:v>0.16838987916580034</c:v>
                </c:pt>
                <c:pt idx="691">
                  <c:v>0.16114389755808706</c:v>
                </c:pt>
                <c:pt idx="692">
                  <c:v>0.15383346053990721</c:v>
                </c:pt>
                <c:pt idx="693">
                  <c:v>0.14646149218859683</c:v>
                </c:pt>
                <c:pt idx="694">
                  <c:v>0.13903094119320489</c:v>
                </c:pt>
                <c:pt idx="695">
                  <c:v>0.13154477967505684</c:v>
                </c:pt>
                <c:pt idx="696">
                  <c:v>0.12400600199894579</c:v>
                </c:pt>
                <c:pt idx="697">
                  <c:v>0.11641762357542645</c:v>
                </c:pt>
                <c:pt idx="698">
                  <c:v>0.10878267965469127</c:v>
                </c:pt>
                <c:pt idx="699">
                  <c:v>0.10110422411251058</c:v>
                </c:pt>
                <c:pt idx="700">
                  <c:v>9.3385328228723224E-2</c:v>
                </c:pt>
                <c:pt idx="701">
                  <c:v>8.5629079458765509E-2</c:v>
                </c:pt>
                <c:pt idx="702">
                  <c:v>7.7838580198730106E-2</c:v>
                </c:pt>
                <c:pt idx="703">
                  <c:v>7.0016946544449121E-2</c:v>
                </c:pt>
                <c:pt idx="704">
                  <c:v>6.2167307045097202E-2</c:v>
                </c:pt>
                <c:pt idx="705">
                  <c:v>5.4292801451813609E-2</c:v>
                </c:pt>
                <c:pt idx="706">
                  <c:v>4.6396579461843668E-2</c:v>
                </c:pt>
                <c:pt idx="707">
                  <c:v>3.8481799458701796E-2</c:v>
                </c:pt>
                <c:pt idx="708">
                  <c:v>3.0551627248860267E-2</c:v>
                </c:pt>
                <c:pt idx="709">
                  <c:v>2.260923479546879E-2</c:v>
                </c:pt>
                <c:pt idx="710">
                  <c:v>1.4657798949611573E-2</c:v>
                </c:pt>
                <c:pt idx="711">
                  <c:v>6.7005001796092241E-3</c:v>
                </c:pt>
                <c:pt idx="712">
                  <c:v>-1.2594787011261579E-3</c:v>
                </c:pt>
                <c:pt idx="713">
                  <c:v>-9.2189538071739147E-3</c:v>
                </c:pt>
                <c:pt idx="714">
                  <c:v>-1.7174741454616546E-2</c:v>
                </c:pt>
                <c:pt idx="715">
                  <c:v>-2.512365943447083E-2</c:v>
                </c:pt>
                <c:pt idx="716">
                  <c:v>-3.306252828552899E-2</c:v>
                </c:pt>
                <c:pt idx="717">
                  <c:v>-4.0988172566100767E-2</c:v>
                </c:pt>
                <c:pt idx="718">
                  <c:v>-4.8897422124147785E-2</c:v>
                </c:pt>
                <c:pt idx="719">
                  <c:v>-5.678711336530208E-2</c:v>
                </c:pt>
                <c:pt idx="720">
                  <c:v>-6.4654090518261681E-2</c:v>
                </c:pt>
                <c:pt idx="721">
                  <c:v>-7.2495206897057018E-2</c:v>
                </c:pt>
                <c:pt idx="722">
                  <c:v>-8.0307326159683404E-2</c:v>
                </c:pt>
                <c:pt idx="723">
                  <c:v>-8.8087323562595979E-2</c:v>
                </c:pt>
                <c:pt idx="724">
                  <c:v>-9.583208721056552E-2</c:v>
                </c:pt>
                <c:pt idx="725">
                  <c:v>-0.10353851930139496</c:v>
                </c:pt>
                <c:pt idx="726">
                  <c:v>-0.11120353736499902</c:v>
                </c:pt>
                <c:pt idx="727">
                  <c:v>-0.11882407549635114</c:v>
                </c:pt>
                <c:pt idx="728">
                  <c:v>-0.12639708558180462</c:v>
                </c:pt>
                <c:pt idx="729">
                  <c:v>-0.13391953851829738</c:v>
                </c:pt>
                <c:pt idx="730">
                  <c:v>-0.14138842542495286</c:v>
                </c:pt>
                <c:pt idx="731">
                  <c:v>-0.14880075884659225</c:v>
                </c:pt>
                <c:pt idx="732">
                  <c:v>-0.15615357394867663</c:v>
                </c:pt>
                <c:pt idx="733">
                  <c:v>-0.16344392970320146</c:v>
                </c:pt>
                <c:pt idx="734">
                  <c:v>-0.17066891006506835</c:v>
                </c:pt>
                <c:pt idx="735">
                  <c:v>-0.17782562513846434</c:v>
                </c:pt>
                <c:pt idx="736">
                  <c:v>-0.18491121233278168</c:v>
                </c:pt>
                <c:pt idx="737">
                  <c:v>-0.19192283750761585</c:v>
                </c:pt>
                <c:pt idx="738">
                  <c:v>-0.19885769610638401</c:v>
                </c:pt>
                <c:pt idx="739">
                  <c:v>-0.20571301427811023</c:v>
                </c:pt>
                <c:pt idx="740">
                  <c:v>-0.21248604998692888</c:v>
                </c:pt>
                <c:pt idx="741">
                  <c:v>-0.21917409410886229</c:v>
                </c:pt>
                <c:pt idx="742">
                  <c:v>-0.22577447151543439</c:v>
                </c:pt>
                <c:pt idx="743">
                  <c:v>-0.23228454214368655</c:v>
                </c:pt>
                <c:pt idx="744">
                  <c:v>-0.23870170205216712</c:v>
                </c:pt>
                <c:pt idx="745">
                  <c:v>-0.24502338446247379</c:v>
                </c:pt>
                <c:pt idx="746">
                  <c:v>-0.25124706078593034</c:v>
                </c:pt>
                <c:pt idx="747">
                  <c:v>-0.25737024163498867</c:v>
                </c:pt>
                <c:pt idx="748">
                  <c:v>-0.26339047781895053</c:v>
                </c:pt>
                <c:pt idx="749">
                  <c:v>-0.26930536132361094</c:v>
                </c:pt>
                <c:pt idx="750">
                  <c:v>-0.27511252627443228</c:v>
                </c:pt>
                <c:pt idx="751">
                  <c:v>-0.28080964988286189</c:v>
                </c:pt>
                <c:pt idx="752">
                  <c:v>-0.28639445337541714</c:v>
                </c:pt>
                <c:pt idx="753">
                  <c:v>-0.29186470290516398</c:v>
                </c:pt>
                <c:pt idx="754">
                  <c:v>-0.29721821044522628</c:v>
                </c:pt>
                <c:pt idx="755">
                  <c:v>-0.30245283466396716</c:v>
                </c:pt>
                <c:pt idx="756">
                  <c:v>-0.3075664817814931</c:v>
                </c:pt>
                <c:pt idx="757">
                  <c:v>-0.31255710640713819</c:v>
                </c:pt>
                <c:pt idx="758">
                  <c:v>-0.31742271235759301</c:v>
                </c:pt>
                <c:pt idx="759">
                  <c:v>-0.32216135345535113</c:v>
                </c:pt>
                <c:pt idx="760">
                  <c:v>-0.3267711343071546</c:v>
                </c:pt>
                <c:pt idx="761">
                  <c:v>-0.33125021106212554</c:v>
                </c:pt>
                <c:pt idx="762">
                  <c:v>-0.33559679214928229</c:v>
                </c:pt>
                <c:pt idx="763">
                  <c:v>-0.3398091389941435</c:v>
                </c:pt>
                <c:pt idx="764">
                  <c:v>-0.34388556671413523</c:v>
                </c:pt>
                <c:pt idx="765">
                  <c:v>-0.347824444792521</c:v>
                </c:pt>
                <c:pt idx="766">
                  <c:v>-0.35162419773058723</c:v>
                </c:pt>
                <c:pt idx="767">
                  <c:v>-0.35528330567782135</c:v>
                </c:pt>
                <c:pt idx="768">
                  <c:v>-0.35880030503983196</c:v>
                </c:pt>
                <c:pt idx="769">
                  <c:v>-0.3621737890637669</c:v>
                </c:pt>
                <c:pt idx="770">
                  <c:v>-0.3654024084009958</c:v>
                </c:pt>
                <c:pt idx="771">
                  <c:v>-0.36848487164683147</c:v>
                </c:pt>
                <c:pt idx="772">
                  <c:v>-0.37141994585707455</c:v>
                </c:pt>
                <c:pt idx="773">
                  <c:v>-0.37420645704117467</c:v>
                </c:pt>
                <c:pt idx="774">
                  <c:v>-0.37684329063181127</c:v>
                </c:pt>
                <c:pt idx="775">
                  <c:v>-0.37932939193070536</c:v>
                </c:pt>
                <c:pt idx="776">
                  <c:v>-0.38166376653048495</c:v>
                </c:pt>
                <c:pt idx="777">
                  <c:v>-0.38384548071243474</c:v>
                </c:pt>
                <c:pt idx="778">
                  <c:v>-0.38587366181997107</c:v>
                </c:pt>
                <c:pt idx="779">
                  <c:v>-0.38774749860769292</c:v>
                </c:pt>
                <c:pt idx="780">
                  <c:v>-0.38946624156586945</c:v>
                </c:pt>
                <c:pt idx="781">
                  <c:v>-0.39102920322023366</c:v>
                </c:pt>
                <c:pt idx="782">
                  <c:v>-0.39243575840696293</c:v>
                </c:pt>
                <c:pt idx="783">
                  <c:v>-0.39368534452273646</c:v>
                </c:pt>
                <c:pt idx="784">
                  <c:v>-0.3947774617497688</c:v>
                </c:pt>
                <c:pt idx="785">
                  <c:v>-0.39571167325573059</c:v>
                </c:pt>
                <c:pt idx="786">
                  <c:v>-0.39648760536847538</c:v>
                </c:pt>
                <c:pt idx="787">
                  <c:v>-0.3971049477255037</c:v>
                </c:pt>
                <c:pt idx="788">
                  <c:v>-0.39756345339810384</c:v>
                </c:pt>
                <c:pt idx="789">
                  <c:v>-0.39786293899012015</c:v>
                </c:pt>
                <c:pt idx="790">
                  <c:v>-0.39800328471130891</c:v>
                </c:pt>
                <c:pt idx="791">
                  <c:v>-0.39798443442525278</c:v>
                </c:pt>
                <c:pt idx="792">
                  <c:v>-0.39780639567181497</c:v>
                </c:pt>
                <c:pt idx="793">
                  <c:v>-0.39746923966412295</c:v>
                </c:pt>
                <c:pt idx="794">
                  <c:v>-0.39697310126008456</c:v>
                </c:pt>
                <c:pt idx="795">
                  <c:v>-0.39631817890844623</c:v>
                </c:pt>
                <c:pt idx="796">
                  <c:v>-0.39550473456941648</c:v>
                </c:pt>
                <c:pt idx="797">
                  <c:v>-0.39453309360988509</c:v>
                </c:pt>
                <c:pt idx="798">
                  <c:v>-0.39340364467328082</c:v>
                </c:pt>
                <c:pt idx="799">
                  <c:v>-0.3921168395241193</c:v>
                </c:pt>
                <c:pt idx="800">
                  <c:v>-0.39067319286730295</c:v>
                </c:pt>
                <c:pt idx="801">
                  <c:v>-0.38907328214224607</c:v>
                </c:pt>
                <c:pt idx="802">
                  <c:v>-0.38731774729190699</c:v>
                </c:pt>
                <c:pt idx="803">
                  <c:v>-0.38540729050681888</c:v>
                </c:pt>
                <c:pt idx="804">
                  <c:v>-0.38334267594422339</c:v>
                </c:pt>
                <c:pt idx="805">
                  <c:v>-0.3811247294224176</c:v>
                </c:pt>
                <c:pt idx="806">
                  <c:v>-0.37875433809043829</c:v>
                </c:pt>
                <c:pt idx="807">
                  <c:v>-0.37623245007321338</c:v>
                </c:pt>
                <c:pt idx="808">
                  <c:v>-0.37356007409232489</c:v>
                </c:pt>
                <c:pt idx="809">
                  <c:v>-0.37073827906253409</c:v>
                </c:pt>
                <c:pt idx="810">
                  <c:v>-0.36776819366422947</c:v>
                </c:pt>
                <c:pt idx="811">
                  <c:v>-0.36465100589196964</c:v>
                </c:pt>
                <c:pt idx="812">
                  <c:v>-0.36138796257930161</c:v>
                </c:pt>
                <c:pt idx="813">
                  <c:v>-0.35798036890004381</c:v>
                </c:pt>
                <c:pt idx="814">
                  <c:v>-0.35442958784623396</c:v>
                </c:pt>
                <c:pt idx="815">
                  <c:v>-0.35073703968295045</c:v>
                </c:pt>
                <c:pt idx="816">
                  <c:v>-0.34690420138022521</c:v>
                </c:pt>
                <c:pt idx="817">
                  <c:v>-0.34293260602227565</c:v>
                </c:pt>
                <c:pt idx="818">
                  <c:v>-0.33882384219429096</c:v>
                </c:pt>
                <c:pt idx="819">
                  <c:v>-0.3345795533470195</c:v>
                </c:pt>
                <c:pt idx="820">
                  <c:v>-0.33020143713941047</c:v>
                </c:pt>
                <c:pt idx="821">
                  <c:v>-0.3256912447595729</c:v>
                </c:pt>
                <c:pt idx="822">
                  <c:v>-0.32105078022432343</c:v>
                </c:pt>
                <c:pt idx="823">
                  <c:v>-0.31628189965760428</c:v>
                </c:pt>
                <c:pt idx="824">
                  <c:v>-0.31138651054805788</c:v>
                </c:pt>
                <c:pt idx="825">
                  <c:v>-0.30636657098605702</c:v>
                </c:pt>
                <c:pt idx="826">
                  <c:v>-0.3012240888804949</c:v>
                </c:pt>
                <c:pt idx="827">
                  <c:v>-0.29596112115564821</c:v>
                </c:pt>
                <c:pt idx="828">
                  <c:v>-0.2905797729284349</c:v>
                </c:pt>
                <c:pt idx="829">
                  <c:v>-0.28508219666639562</c:v>
                </c:pt>
                <c:pt idx="830">
                  <c:v>-0.27947059132673496</c:v>
                </c:pt>
                <c:pt idx="831">
                  <c:v>-0.27374720147676856</c:v>
                </c:pt>
                <c:pt idx="832">
                  <c:v>-0.26791431639612545</c:v>
                </c:pt>
                <c:pt idx="833">
                  <c:v>-0.26197426916106714</c:v>
                </c:pt>
                <c:pt idx="834">
                  <c:v>-0.25592943571128812</c:v>
                </c:pt>
                <c:pt idx="835">
                  <c:v>-0.24978223389957152</c:v>
                </c:pt>
                <c:pt idx="836">
                  <c:v>-0.24353512252468049</c:v>
                </c:pt>
                <c:pt idx="837">
                  <c:v>-0.23719060034787129</c:v>
                </c:pt>
                <c:pt idx="838">
                  <c:v>-0.23075120509342209</c:v>
                </c:pt>
                <c:pt idx="839">
                  <c:v>-0.22421951243357727</c:v>
                </c:pt>
                <c:pt idx="840">
                  <c:v>-0.21759813495831262</c:v>
                </c:pt>
                <c:pt idx="841">
                  <c:v>-0.21088972113033447</c:v>
                </c:pt>
                <c:pt idx="842">
                  <c:v>-0.2040969542257296</c:v>
                </c:pt>
                <c:pt idx="843">
                  <c:v>-0.19722255126069094</c:v>
                </c:pt>
                <c:pt idx="844">
                  <c:v>-0.19026926190474691</c:v>
                </c:pt>
                <c:pt idx="845">
                  <c:v>-0.18323986738093068</c:v>
                </c:pt>
                <c:pt idx="846">
                  <c:v>-0.17613717935332773</c:v>
                </c:pt>
                <c:pt idx="847">
                  <c:v>-0.16896403880244787</c:v>
                </c:pt>
                <c:pt idx="848">
                  <c:v>-0.16172331488887084</c:v>
                </c:pt>
                <c:pt idx="849">
                  <c:v>-0.15441790380562037</c:v>
                </c:pt>
                <c:pt idx="850">
                  <c:v>-0.1470507276197256</c:v>
                </c:pt>
                <c:pt idx="851">
                  <c:v>-0.13962473310343318</c:v>
                </c:pt>
                <c:pt idx="852">
                  <c:v>-0.13214289055553763</c:v>
                </c:pt>
                <c:pt idx="853">
                  <c:v>-0.12460819261330164</c:v>
                </c:pt>
                <c:pt idx="854">
                  <c:v>-0.11702365305544071</c:v>
                </c:pt>
                <c:pt idx="855">
                  <c:v>-0.10939230559665218</c:v>
                </c:pt>
                <c:pt idx="856">
                  <c:v>-0.10171720267416964</c:v>
                </c:pt>
                <c:pt idx="857">
                  <c:v>-9.4001414226828686E-2</c:v>
                </c:pt>
                <c:pt idx="858">
                  <c:v>-8.6248026467132505E-2</c:v>
                </c:pt>
                <c:pt idx="859">
                  <c:v>-7.8460140646807813E-2</c:v>
                </c:pt>
                <c:pt idx="860">
                  <c:v>-7.0640871816345666E-2</c:v>
                </c:pt>
                <c:pt idx="861">
                  <c:v>-6.2793347579022718E-2</c:v>
                </c:pt>
                <c:pt idx="862">
                  <c:v>-5.4920706839901627E-2</c:v>
                </c:pt>
                <c:pt idx="863">
                  <c:v>-4.7026098550310903E-2</c:v>
                </c:pt>
                <c:pt idx="864">
                  <c:v>-3.9112680448306347E-2</c:v>
                </c:pt>
                <c:pt idx="865">
                  <c:v>-3.1183617795617923E-2</c:v>
                </c:pt>
                <c:pt idx="866">
                  <c:v>-2.3242082111587275E-2</c:v>
                </c:pt>
                <c:pt idx="867">
                  <c:v>-1.5291249904602289E-2</c:v>
                </c:pt>
                <c:pt idx="868">
                  <c:v>-7.3343014015360775E-3</c:v>
                </c:pt>
                <c:pt idx="869">
                  <c:v>6.2558072430136762E-4</c:v>
                </c:pt>
                <c:pt idx="870">
                  <c:v>8.5852126261900565E-3</c:v>
                </c:pt>
                <c:pt idx="871">
                  <c:v>1.6541410557496247E-2</c:v>
                </c:pt>
                <c:pt idx="872">
                  <c:v>2.4490992145128634E-2</c:v>
                </c:pt>
                <c:pt idx="873">
                  <c:v>3.2430777662445183E-2</c:v>
                </c:pt>
                <c:pt idx="874">
                  <c:v>4.0357591301101357E-2</c:v>
                </c:pt>
                <c:pt idx="875">
                  <c:v>4.8268262441331131E-2</c:v>
                </c:pt>
                <c:pt idx="876">
                  <c:v>5.6159626920152625E-2</c:v>
                </c:pt>
                <c:pt idx="877">
                  <c:v>6.4028528296991113E-2</c:v>
                </c:pt>
                <c:pt idx="878">
                  <c:v>7.1871819116213112E-2</c:v>
                </c:pt>
                <c:pt idx="879">
                  <c:v>7.9686362166066782E-2</c:v>
                </c:pt>
                <c:pt idx="880">
                  <c:v>8.7469031733524702E-2</c:v>
                </c:pt>
                <c:pt idx="881">
                  <c:v>9.5216714854527401E-2</c:v>
                </c:pt>
                <c:pt idx="882">
                  <c:v>0.10292631255912757</c:v>
                </c:pt>
                <c:pt idx="883">
                  <c:v>0.11059474111103663</c:v>
                </c:pt>
                <c:pt idx="884">
                  <c:v>0.11821893324107816</c:v>
                </c:pt>
                <c:pt idx="885">
                  <c:v>0.12579583937405467</c:v>
                </c:pt>
                <c:pt idx="886">
                  <c:v>0.13332242884853709</c:v>
                </c:pt>
                <c:pt idx="887">
                  <c:v>0.14079569112908877</c:v>
                </c:pt>
                <c:pt idx="888">
                  <c:v>0.14821263701043966</c:v>
                </c:pt>
                <c:pt idx="889">
                  <c:v>0.1555702998131285</c:v>
                </c:pt>
                <c:pt idx="890">
                  <c:v>0.16286573657013514</c:v>
                </c:pt>
                <c:pt idx="891">
                  <c:v>0.17009602920402789</c:v>
                </c:pt>
                <c:pt idx="892">
                  <c:v>0.17725828569415586</c:v>
                </c:pt>
                <c:pt idx="893">
                  <c:v>0.18434964123341849</c:v>
                </c:pt>
                <c:pt idx="894">
                  <c:v>0.19136725937415019</c:v>
                </c:pt>
                <c:pt idx="895">
                  <c:v>0.19830833316266167</c:v>
                </c:pt>
                <c:pt idx="896">
                  <c:v>0.20517008626198394</c:v>
                </c:pt>
                <c:pt idx="897">
                  <c:v>0.21194977406236609</c:v>
                </c:pt>
                <c:pt idx="898">
                  <c:v>0.21864468477908264</c:v>
                </c:pt>
                <c:pt idx="899">
                  <c:v>0.2252521405371111</c:v>
                </c:pt>
                <c:pt idx="900">
                  <c:v>0.23176949844224656</c:v>
                </c:pt>
                <c:pt idx="901">
                  <c:v>0.23819415163822388</c:v>
                </c:pt>
                <c:pt idx="902">
                  <c:v>0.24452353034942567</c:v>
                </c:pt>
                <c:pt idx="903">
                  <c:v>0.25075510290875791</c:v>
                </c:pt>
                <c:pt idx="904">
                  <c:v>0.25688637677028348</c:v>
                </c:pt>
                <c:pt idx="905">
                  <c:v>0.26291489950620689</c:v>
                </c:pt>
                <c:pt idx="906">
                  <c:v>0.26883825978781312</c:v>
                </c:pt>
                <c:pt idx="907">
                  <c:v>0.27465408834996657</c:v>
                </c:pt>
                <c:pt idx="908">
                  <c:v>0.28036005893878568</c:v>
                </c:pt>
                <c:pt idx="909">
                  <c:v>0.28595388924211362</c:v>
                </c:pt>
                <c:pt idx="910">
                  <c:v>0.29143334180241243</c:v>
                </c:pt>
                <c:pt idx="911">
                  <c:v>0.29679622491171626</c:v>
                </c:pt>
                <c:pt idx="912">
                  <c:v>0.30204039348828571</c:v>
                </c:pt>
                <c:pt idx="913">
                  <c:v>0.30716374993461143</c:v>
                </c:pt>
                <c:pt idx="914">
                  <c:v>0.31216424497642531</c:v>
                </c:pt>
                <c:pt idx="915">
                  <c:v>0.31703987848238308</c:v>
                </c:pt>
                <c:pt idx="916">
                  <c:v>0.3217887002640899</c:v>
                </c:pt>
                <c:pt idx="917">
                  <c:v>0.32640881085614992</c:v>
                </c:pt>
                <c:pt idx="918">
                  <c:v>0.33089836227592695</c:v>
                </c:pt>
                <c:pt idx="919">
                  <c:v>0.3352555587627129</c:v>
                </c:pt>
                <c:pt idx="920">
                  <c:v>0.33947865749600836</c:v>
                </c:pt>
                <c:pt idx="921">
                  <c:v>0.34356596929262712</c:v>
                </c:pt>
                <c:pt idx="922">
                  <c:v>0.34751585928234735</c:v>
                </c:pt>
                <c:pt idx="923">
                  <c:v>0.35132674756183763</c:v>
                </c:pt>
                <c:pt idx="924">
                  <c:v>0.35499710982659738</c:v>
                </c:pt>
                <c:pt idx="925">
                  <c:v>0.3585254779806582</c:v>
                </c:pt>
                <c:pt idx="926">
                  <c:v>0.36191044072380274</c:v>
                </c:pt>
                <c:pt idx="927">
                  <c:v>0.36515064411606596</c:v>
                </c:pt>
                <c:pt idx="928">
                  <c:v>0.36824479211929306</c:v>
                </c:pt>
                <c:pt idx="929">
                  <c:v>0.37119164711553759</c:v>
                </c:pt>
                <c:pt idx="930">
                  <c:v>0.37399003040209189</c:v>
                </c:pt>
                <c:pt idx="931">
                  <c:v>0.37663882266295262</c:v>
                </c:pt>
                <c:pt idx="932">
                  <c:v>0.37913696441653211</c:v>
                </c:pt>
                <c:pt idx="933">
                  <c:v>0.38148345643943715</c:v>
                </c:pt>
                <c:pt idx="934">
                  <c:v>0.38367736016614473</c:v>
                </c:pt>
                <c:pt idx="935">
                  <c:v>0.38571779806441575</c:v>
                </c:pt>
                <c:pt idx="936">
                  <c:v>0.38760395398629643</c:v>
                </c:pt>
                <c:pt idx="937">
                  <c:v>0.38933507349456642</c:v>
                </c:pt>
                <c:pt idx="938">
                  <c:v>0.39091046416450365</c:v>
                </c:pt>
                <c:pt idx="939">
                  <c:v>0.39232949586084515</c:v>
                </c:pt>
                <c:pt idx="940">
                  <c:v>0.39359160098983248</c:v>
                </c:pt>
                <c:pt idx="941">
                  <c:v>0.39469627472624202</c:v>
                </c:pt>
                <c:pt idx="942">
                  <c:v>0.39564307521530778</c:v>
                </c:pt>
                <c:pt idx="943">
                  <c:v>0.39643162374945812</c:v>
                </c:pt>
                <c:pt idx="944">
                  <c:v>0.39706160491979325</c:v>
                </c:pt>
                <c:pt idx="945">
                  <c:v>0.39753276674224458</c:v>
                </c:pt>
                <c:pt idx="946">
                  <c:v>0.39784492075836519</c:v>
                </c:pt>
                <c:pt idx="947">
                  <c:v>0.39799794211071071</c:v>
                </c:pt>
                <c:pt idx="948">
                  <c:v>0.39799176959278043</c:v>
                </c:pt>
                <c:pt idx="949">
                  <c:v>0.39782640567349925</c:v>
                </c:pt>
                <c:pt idx="950">
                  <c:v>0.39750191649623001</c:v>
                </c:pt>
                <c:pt idx="951">
                  <c:v>0.39701843185231717</c:v>
                </c:pt>
                <c:pt idx="952">
                  <c:v>0.39637614512917191</c:v>
                </c:pt>
                <c:pt idx="953">
                  <c:v>0.39557531323291978</c:v>
                </c:pt>
                <c:pt idx="954">
                  <c:v>0.39461625648564164</c:v>
                </c:pt>
                <c:pt idx="955">
                  <c:v>0.39349935849724926</c:v>
                </c:pt>
                <c:pt idx="956">
                  <c:v>0.3922250660120461</c:v>
                </c:pt>
                <c:pt idx="957">
                  <c:v>0.39079388873003595</c:v>
                </c:pt>
                <c:pt idx="958">
                  <c:v>0.38920639910304949</c:v>
                </c:pt>
                <c:pt idx="959">
                  <c:v>0.38746323210577138</c:v>
                </c:pt>
                <c:pt idx="960">
                  <c:v>0.3855650849817584</c:v>
                </c:pt>
                <c:pt idx="961">
                  <c:v>0.38351271696455203</c:v>
                </c:pt>
                <c:pt idx="962">
                  <c:v>0.38130694897399453</c:v>
                </c:pt>
                <c:pt idx="963">
                  <c:v>0.3789486632878723</c:v>
                </c:pt>
                <c:pt idx="964">
                  <c:v>0.37643880318901646</c:v>
                </c:pt>
                <c:pt idx="965">
                  <c:v>0.37377837258800206</c:v>
                </c:pt>
                <c:pt idx="966">
                  <c:v>0.3709684356215977</c:v>
                </c:pt>
                <c:pt idx="967">
                  <c:v>0.36801011622712454</c:v>
                </c:pt>
                <c:pt idx="968">
                  <c:v>0.36490459769289674</c:v>
                </c:pt>
                <c:pt idx="969">
                  <c:v>0.36165312218492146</c:v>
                </c:pt>
                <c:pt idx="970">
                  <c:v>0.35825699025004959</c:v>
                </c:pt>
                <c:pt idx="971">
                  <c:v>0.35471756029577389</c:v>
                </c:pt>
                <c:pt idx="972">
                  <c:v>0.35103624804688427</c:v>
                </c:pt>
                <c:pt idx="973">
                  <c:v>0.34721452597919683</c:v>
                </c:pt>
                <c:pt idx="974">
                  <c:v>0.34325392273058297</c:v>
                </c:pt>
                <c:pt idx="975">
                  <c:v>0.33915602248953491</c:v>
                </c:pt>
                <c:pt idx="976">
                  <c:v>0.33492246436151102</c:v>
                </c:pt>
                <c:pt idx="977">
                  <c:v>0.33055494171331579</c:v>
                </c:pt>
                <c:pt idx="978">
                  <c:v>0.32605520149577571</c:v>
                </c:pt>
                <c:pt idx="979">
                  <c:v>0.32142504354498208</c:v>
                </c:pt>
                <c:pt idx="980">
                  <c:v>0.31666631986238053</c:v>
                </c:pt>
                <c:pt idx="981">
                  <c:v>0.31178093387399541</c:v>
                </c:pt>
                <c:pt idx="982">
                  <c:v>0.30677083966908431</c:v>
                </c:pt>
                <c:pt idx="983">
                  <c:v>0.30163804121852894</c:v>
                </c:pt>
                <c:pt idx="984">
                  <c:v>0.29638459157327307</c:v>
                </c:pt>
                <c:pt idx="985">
                  <c:v>0.29101259204312979</c:v>
                </c:pt>
                <c:pt idx="986">
                  <c:v>0.28552419135628543</c:v>
                </c:pt>
                <c:pt idx="987">
                  <c:v>0.27992158479983698</c:v>
                </c:pt>
                <c:pt idx="988">
                  <c:v>0.27420701334170661</c:v>
                </c:pt>
                <c:pt idx="989">
                  <c:v>0.26838276273428441</c:v>
                </c:pt>
                <c:pt idx="990">
                  <c:v>0.26245116260015761</c:v>
                </c:pt>
                <c:pt idx="991">
                  <c:v>0.25641458550029284</c:v>
                </c:pt>
                <c:pt idx="992">
                  <c:v>0.25027544598504359</c:v>
                </c:pt>
                <c:pt idx="993">
                  <c:v>0.24403619962836176</c:v>
                </c:pt>
                <c:pt idx="994">
                  <c:v>0.23769934204560123</c:v>
                </c:pt>
                <c:pt idx="995">
                  <c:v>0.2312674078953047</c:v>
                </c:pt>
                <c:pt idx="996">
                  <c:v>0.22474296986537443</c:v>
                </c:pt>
                <c:pt idx="997">
                  <c:v>0.21812863764403098</c:v>
                </c:pt>
                <c:pt idx="998">
                  <c:v>0.21142705687597296</c:v>
                </c:pt>
                <c:pt idx="999">
                  <c:v>0.20464090810415439</c:v>
                </c:pt>
                <c:pt idx="1000">
                  <c:v>0.19777290569760328</c:v>
                </c:pt>
                <c:pt idx="1001">
                  <c:v>0.19082579676570999</c:v>
                </c:pt>
                <c:pt idx="1002">
                  <c:v>0.18380236005942049</c:v>
                </c:pt>
                <c:pt idx="1003">
                  <c:v>0.17670540485977265</c:v>
                </c:pt>
                <c:pt idx="1004">
                  <c:v>0.16953776985422159</c:v>
                </c:pt>
                <c:pt idx="1005">
                  <c:v>0.16230232200120229</c:v>
                </c:pt>
                <c:pt idx="1006">
                  <c:v>0.1550019553833846</c:v>
                </c:pt>
                <c:pt idx="1007">
                  <c:v>0.14763959005007873</c:v>
                </c:pt>
                <c:pt idx="1008">
                  <c:v>0.14021817084925448</c:v>
                </c:pt>
                <c:pt idx="1009">
                  <c:v>0.13274066624964123</c:v>
                </c:pt>
                <c:pt idx="1010">
                  <c:v>0.12521006715338004</c:v>
                </c:pt>
                <c:pt idx="1011">
                  <c:v>0.11762938569970281</c:v>
                </c:pt>
                <c:pt idx="1012">
                  <c:v>0.11000165406011662</c:v>
                </c:pt>
                <c:pt idx="1013">
                  <c:v>0.10232992322557553</c:v>
                </c:pt>
                <c:pt idx="1014">
                  <c:v>9.4617261786125006E-2</c:v>
                </c:pt>
                <c:pt idx="1015">
                  <c:v>8.6866754703506702E-2</c:v>
                </c:pt>
                <c:pt idx="1016">
                  <c:v>7.9081502077214955E-2</c:v>
                </c:pt>
                <c:pt idx="1017">
                  <c:v>7.1264617904498284E-2</c:v>
                </c:pt>
                <c:pt idx="1018">
                  <c:v>6.3419228834802055E-2</c:v>
                </c:pt>
                <c:pt idx="1019">
                  <c:v>5.5548472919150348E-2</c:v>
                </c:pt>
                <c:pt idx="1020">
                  <c:v>4.7655498354967407E-2</c:v>
                </c:pt>
                <c:pt idx="1021">
                  <c:v>3.9743462226840658E-2</c:v>
                </c:pt>
                <c:pt idx="1022">
                  <c:v>3.1815529243728935E-2</c:v>
                </c:pt>
                <c:pt idx="1023">
                  <c:v>2.3874870473121125E-2</c:v>
                </c:pt>
                <c:pt idx="1024">
                  <c:v>1.5924662072651426E-2</c:v>
                </c:pt>
                <c:pt idx="1025">
                  <c:v>7.9680840196786687E-3</c:v>
                </c:pt>
                <c:pt idx="1026">
                  <c:v>8.318839337738676E-6</c:v>
                </c:pt>
                <c:pt idx="1027">
                  <c:v>-7.9514496684280084E-3</c:v>
                </c:pt>
                <c:pt idx="1028">
                  <c:v>-1.5908037702344301E-2</c:v>
                </c:pt>
                <c:pt idx="1029">
                  <c:v>-2.3858262733283994E-2</c:v>
                </c:pt>
                <c:pt idx="1030">
                  <c:v>-3.1798944777236306E-2</c:v>
                </c:pt>
                <c:pt idx="1031">
                  <c:v>-3.9726907667258005E-2</c:v>
                </c:pt>
                <c:pt idx="1032">
                  <c:v>-4.7638980323897837E-2</c:v>
                </c:pt>
                <c:pt idx="1033">
                  <c:v>-5.5531998023586042E-2</c:v>
                </c:pt>
                <c:pt idx="1034">
                  <c:v>-6.3402803664481588E-2</c:v>
                </c:pt>
                <c:pt idx="1035">
                  <c:v>-7.124824902927078E-2</c:v>
                </c:pt>
                <c:pt idx="1036">
                  <c:v>-7.9065196044412256E-2</c:v>
                </c:pt>
                <c:pt idx="1037">
                  <c:v>-8.6850518035324523E-2</c:v>
                </c:pt>
                <c:pt idx="1038">
                  <c:v>-9.460110097701413E-2</c:v>
                </c:pt>
                <c:pt idx="1039">
                  <c:v>-0.10231384473964412</c:v>
                </c:pt>
                <c:pt idx="1040">
                  <c:v>-0.10998566432854469</c:v>
                </c:pt>
                <c:pt idx="1041">
                  <c:v>-0.11761349111816978</c:v>
                </c:pt>
                <c:pt idx="1042">
                  <c:v>-0.12519427407950662</c:v>
                </c:pt>
                <c:pt idx="1043">
                  <c:v>-0.13272498100044633</c:v>
                </c:pt>
                <c:pt idx="1044">
                  <c:v>-0.14020259969862872</c:v>
                </c:pt>
                <c:pt idx="1045">
                  <c:v>-0.14762413922627474</c:v>
                </c:pt>
                <c:pt idx="1046">
                  <c:v>-0.15498663106652585</c:v>
                </c:pt>
                <c:pt idx="1047">
                  <c:v>-0.16228713032081121</c:v>
                </c:pt>
                <c:pt idx="1048">
                  <c:v>-0.16952271688676782</c:v>
                </c:pt>
                <c:pt idx="1049">
                  <c:v>-0.17669049662624248</c:v>
                </c:pt>
                <c:pt idx="1050">
                  <c:v>-0.18378760252290852</c:v>
                </c:pt>
                <c:pt idx="1051">
                  <c:v>-0.19081119582903408</c:v>
                </c:pt>
                <c:pt idx="1052">
                  <c:v>-0.19775846720094339</c:v>
                </c:pt>
                <c:pt idx="1053">
                  <c:v>-0.20462663782271673</c:v>
                </c:pt>
                <c:pt idx="1054">
                  <c:v>-0.21141296051767977</c:v>
                </c:pt>
                <c:pt idx="1055">
                  <c:v>-0.21811472084723765</c:v>
                </c:pt>
                <c:pt idx="1056">
                  <c:v>-0.22472923819661411</c:v>
                </c:pt>
                <c:pt idx="1057">
                  <c:v>-0.23125386684706184</c:v>
                </c:pt>
                <c:pt idx="1058">
                  <c:v>-0.23768599703411455</c:v>
                </c:pt>
                <c:pt idx="1059">
                  <c:v>-0.24402305599145799</c:v>
                </c:pt>
                <c:pt idx="1060">
                  <c:v>-0.25026250898000219</c:v>
                </c:pt>
                <c:pt idx="1061">
                  <c:v>-0.25640186030174333</c:v>
                </c:pt>
                <c:pt idx="1062">
                  <c:v>-0.26243865429800978</c:v>
                </c:pt>
                <c:pt idx="1063">
                  <c:v>-0.26837047633169231</c:v>
                </c:pt>
                <c:pt idx="1064">
                  <c:v>-0.27419495375306752</c:v>
                </c:pt>
                <c:pt idx="1065">
                  <c:v>-0.27990975684882546</c:v>
                </c:pt>
                <c:pt idx="1066">
                  <c:v>-0.28551259977392424</c:v>
                </c:pt>
                <c:pt idx="1067">
                  <c:v>-0.29100124146589734</c:v>
                </c:pt>
                <c:pt idx="1068">
                  <c:v>-0.2963734865412489</c:v>
                </c:pt>
                <c:pt idx="1069">
                  <c:v>-0.30162718617357775</c:v>
                </c:pt>
                <c:pt idx="1070">
                  <c:v>-0.30676023895307947</c:v>
                </c:pt>
                <c:pt idx="1071">
                  <c:v>-0.31177059172708182</c:v>
                </c:pt>
                <c:pt idx="1072">
                  <c:v>-0.31665624042127916</c:v>
                </c:pt>
                <c:pt idx="1073">
                  <c:v>-0.321415230841335</c:v>
                </c:pt>
                <c:pt idx="1074">
                  <c:v>-0.32604565945453351</c:v>
                </c:pt>
                <c:pt idx="1075">
                  <c:v>-0.3305456741511677</c:v>
                </c:pt>
                <c:pt idx="1076">
                  <c:v>-0.33491347498535834</c:v>
                </c:pt>
                <c:pt idx="1077">
                  <c:v>-0.33914731489500827</c:v>
                </c:pt>
                <c:pt idx="1078">
                  <c:v>-0.34324550040060414</c:v>
                </c:pt>
                <c:pt idx="1079">
                  <c:v>-0.34720639228258543</c:v>
                </c:pt>
                <c:pt idx="1080">
                  <c:v>-0.35102840623701054</c:v>
                </c:pt>
                <c:pt idx="1081">
                  <c:v>-0.35471001350925713</c:v>
                </c:pt>
                <c:pt idx="1082">
                  <c:v>-0.35824974150550393</c:v>
                </c:pt>
                <c:pt idx="1083">
                  <c:v>-0.36164617438174795</c:v>
                </c:pt>
                <c:pt idx="1084">
                  <c:v>-0.36489795361012406</c:v>
                </c:pt>
                <c:pt idx="1085">
                  <c:v>-0.36800377852229721</c:v>
                </c:pt>
                <c:pt idx="1086">
                  <c:v>-0.37096240682971315</c:v>
                </c:pt>
                <c:pt idx="1087">
                  <c:v>-0.37377265512049668</c:v>
                </c:pt>
                <c:pt idx="1088">
                  <c:v>-0.37643339933280096</c:v>
                </c:pt>
                <c:pt idx="1089">
                  <c:v>-0.37894357520441718</c:v>
                </c:pt>
                <c:pt idx="1090">
                  <c:v>-0.38130217869846528</c:v>
                </c:pt>
                <c:pt idx="1091">
                  <c:v>-0.3835082664049953</c:v>
                </c:pt>
                <c:pt idx="1092">
                  <c:v>-0.38556095591833867</c:v>
                </c:pt>
                <c:pt idx="1093">
                  <c:v>-0.38745942619005891</c:v>
                </c:pt>
                <c:pt idx="1094">
                  <c:v>-0.38920291785735994</c:v>
                </c:pt>
                <c:pt idx="1095">
                  <c:v>-0.39079073354682109</c:v>
                </c:pt>
                <c:pt idx="1096">
                  <c:v>-0.39222223815333712</c:v>
                </c:pt>
                <c:pt idx="1097">
                  <c:v>-0.393496859094152</c:v>
                </c:pt>
                <c:pt idx="1098">
                  <c:v>-0.39461408653788405</c:v>
                </c:pt>
                <c:pt idx="1099">
                  <c:v>-0.39557347360845191</c:v>
                </c:pt>
                <c:pt idx="1100">
                  <c:v>-0.39637463656381905</c:v>
                </c:pt>
                <c:pt idx="1101">
                  <c:v>-0.39701725494948542</c:v>
                </c:pt>
                <c:pt idx="1102">
                  <c:v>-0.39750107172666471</c:v>
                </c:pt>
                <c:pt idx="1103">
                  <c:v>-0.39782589337509705</c:v>
                </c:pt>
                <c:pt idx="1104">
                  <c:v>-0.39799158997045386</c:v>
                </c:pt>
                <c:pt idx="1105">
                  <c:v>-0.3979980952363063</c:v>
                </c:pt>
                <c:pt idx="1106">
                  <c:v>-0.39784540657063472</c:v>
                </c:pt>
                <c:pt idx="1107">
                  <c:v>-0.39753358504686959</c:v>
                </c:pt>
                <c:pt idx="1108">
                  <c:v>-0.39706275538946284</c:v>
                </c:pt>
                <c:pt idx="1109">
                  <c:v>-0.39643310592399983</c:v>
                </c:pt>
                <c:pt idx="1110">
                  <c:v>-0.39564488850187146</c:v>
                </c:pt>
                <c:pt idx="1111">
                  <c:v>-0.39469841839953718</c:v>
                </c:pt>
                <c:pt idx="1112">
                  <c:v>-0.39359407419241849</c:v>
                </c:pt>
                <c:pt idx="1113">
                  <c:v>-0.39233229760347393</c:v>
                </c:pt>
                <c:pt idx="1114">
                  <c:v>-0.39091359332651543</c:v>
                </c:pt>
                <c:pt idx="1115">
                  <c:v>-0.38933852882433823</c:v>
                </c:pt>
                <c:pt idx="1116">
                  <c:v>-0.38760773410174237</c:v>
                </c:pt>
                <c:pt idx="1117">
                  <c:v>-0.38572190145354002</c:v>
                </c:pt>
                <c:pt idx="1118">
                  <c:v>-0.3836817851876464</c:v>
                </c:pt>
                <c:pt idx="1119">
                  <c:v>-0.38148820132336664</c:v>
                </c:pt>
                <c:pt idx="1120">
                  <c:v>-0.37914202726499913</c:v>
                </c:pt>
                <c:pt idx="1121">
                  <c:v>-0.37664420145088523</c:v>
                </c:pt>
                <c:pt idx="1122">
                  <c:v>-0.37399572297804667</c:v>
                </c:pt>
                <c:pt idx="1123">
                  <c:v>-0.37119765120256004</c:v>
                </c:pt>
                <c:pt idx="1124">
                  <c:v>-0.36825110531582844</c:v>
                </c:pt>
                <c:pt idx="1125">
                  <c:v>-0.36515726389691983</c:v>
                </c:pt>
                <c:pt idx="1126">
                  <c:v>-0.36191736444115102</c:v>
                </c:pt>
                <c:pt idx="1127">
                  <c:v>-0.3585327028651063</c:v>
                </c:pt>
                <c:pt idx="1128">
                  <c:v>-0.35500463298828783</c:v>
                </c:pt>
                <c:pt idx="1129">
                  <c:v>-0.35133456599160601</c:v>
                </c:pt>
                <c:pt idx="1130">
                  <c:v>-0.347523969852926</c:v>
                </c:pt>
                <c:pt idx="1131">
                  <c:v>-0.343574368759896</c:v>
                </c:pt>
                <c:pt idx="1132">
                  <c:v>-0.3394873425002925</c:v>
                </c:pt>
                <c:pt idx="1133">
                  <c:v>-0.3352645258301265</c:v>
                </c:pt>
                <c:pt idx="1134">
                  <c:v>-0.33090760781976247</c:v>
                </c:pt>
                <c:pt idx="1135">
                  <c:v>-0.3264183311783132</c:v>
                </c:pt>
                <c:pt idx="1136">
                  <c:v>-0.32179849155657897</c:v>
                </c:pt>
                <c:pt idx="1137">
                  <c:v>-0.3170499368288115</c:v>
                </c:pt>
                <c:pt idx="1138">
                  <c:v>-0.31217456635358859</c:v>
                </c:pt>
                <c:pt idx="1139">
                  <c:v>-0.30717433021409635</c:v>
                </c:pt>
                <c:pt idx="1140">
                  <c:v>-0.30205122843812154</c:v>
                </c:pt>
                <c:pt idx="1141">
                  <c:v>-0.2968073101980675</c:v>
                </c:pt>
                <c:pt idx="1142">
                  <c:v>-0.29144467299131233</c:v>
                </c:pt>
                <c:pt idx="1143">
                  <c:v>-0.28596546180123777</c:v>
                </c:pt>
                <c:pt idx="1144">
                  <c:v>-0.28037186823926469</c:v>
                </c:pt>
                <c:pt idx="1145">
                  <c:v>-0.27466612966823772</c:v>
                </c:pt>
                <c:pt idx="1146">
                  <c:v>-0.26885052830750966</c:v>
                </c:pt>
                <c:pt idx="1147">
                  <c:v>-0.2629273903200845</c:v>
                </c:pt>
                <c:pt idx="1148">
                  <c:v>-0.25689908488218305</c:v>
                </c:pt>
                <c:pt idx="1149">
                  <c:v>-0.25076802323560426</c:v>
                </c:pt>
                <c:pt idx="1150">
                  <c:v>-0.24453665772326025</c:v>
                </c:pt>
                <c:pt idx="1151">
                  <c:v>-0.23820748080827228</c:v>
                </c:pt>
                <c:pt idx="1152">
                  <c:v>-0.23178302407701842</c:v>
                </c:pt>
                <c:pt idx="1153">
                  <c:v>-0.22526585722653281</c:v>
                </c:pt>
                <c:pt idx="1154">
                  <c:v>-0.21865858703666136</c:v>
                </c:pt>
                <c:pt idx="1155">
                  <c:v>-0.21196385632738418</c:v>
                </c:pt>
                <c:pt idx="1156">
                  <c:v>-0.2051843429017231</c:v>
                </c:pt>
                <c:pt idx="1157">
                  <c:v>-0.19832275847465614</c:v>
                </c:pt>
                <c:pt idx="1158">
                  <c:v>-0.19138184758846746</c:v>
                </c:pt>
                <c:pt idx="1159">
                  <c:v>-0.18436438651496739</c:v>
                </c:pt>
                <c:pt idx="1160">
                  <c:v>-0.17727318214502036</c:v>
                </c:pt>
                <c:pt idx="1161">
                  <c:v>-0.17011107086582622</c:v>
                </c:pt>
                <c:pt idx="1162">
                  <c:v>-0.16288091742640315</c:v>
                </c:pt>
                <c:pt idx="1163">
                  <c:v>-0.15558561379172611</c:v>
                </c:pt>
                <c:pt idx="1164">
                  <c:v>-0.14822807798597959</c:v>
                </c:pt>
                <c:pt idx="1165">
                  <c:v>-0.14081125292538668</c:v>
                </c:pt>
                <c:pt idx="1166">
                  <c:v>-0.13333810524108197</c:v>
                </c:pt>
                <c:pt idx="1167">
                  <c:v>-0.12581162409249855</c:v>
                </c:pt>
                <c:pt idx="1168">
                  <c:v>-0.11823481997174407</c:v>
                </c:pt>
                <c:pt idx="1169">
                  <c:v>-0.11061072349944412</c:v>
                </c:pt>
                <c:pt idx="1170">
                  <c:v>-0.10294238421253442</c:v>
                </c:pt>
                <c:pt idx="1171">
                  <c:v>-9.5232869344486493E-2</c:v>
                </c:pt>
                <c:pt idx="1172">
                  <c:v>-8.7485262598455446E-2</c:v>
                </c:pt>
                <c:pt idx="1173">
                  <c:v>-7.9702662913839636E-2</c:v>
                </c:pt>
                <c:pt idx="1174">
                  <c:v>-7.1888183226746297E-2</c:v>
                </c:pt>
                <c:pt idx="1175">
                  <c:v>-6.4044949224858594E-2</c:v>
                </c:pt>
                <c:pt idx="1176">
                  <c:v>-5.6176098097202205E-2</c:v>
                </c:pt>
                <c:pt idx="1177">
                  <c:v>-4.8284777279311596E-2</c:v>
                </c:pt>
                <c:pt idx="1178">
                  <c:v>-4.0374143194297711E-2</c:v>
                </c:pt>
                <c:pt idx="1179">
                  <c:v>-3.2447359990320841E-2</c:v>
                </c:pt>
                <c:pt idx="1180">
                  <c:v>-2.4507598274973539E-2</c:v>
                </c:pt>
                <c:pt idx="1181">
                  <c:v>-1.6558033847079868E-2</c:v>
                </c:pt>
                <c:pt idx="1182">
                  <c:v>-8.6018464264182061E-3</c:v>
                </c:pt>
                <c:pt idx="1183">
                  <c:v>-6.4221838187573531E-4</c:v>
                </c:pt>
                <c:pt idx="1184">
                  <c:v>7.317666541456689E-3</c:v>
                </c:pt>
                <c:pt idx="1185">
                  <c:v>1.5274624495740114E-2</c:v>
                </c:pt>
                <c:pt idx="1186">
                  <c:v>2.3225472803884192E-2</c:v>
                </c:pt>
                <c:pt idx="1187">
                  <c:v>3.1167031232575557E-2</c:v>
                </c:pt>
                <c:pt idx="1188">
                  <c:v>3.9096123264328771E-2</c:v>
                </c:pt>
                <c:pt idx="1189">
                  <c:v>4.7009577368050941E-2</c:v>
                </c:pt>
                <c:pt idx="1190">
                  <c:v>5.4904228267611897E-2</c:v>
                </c:pt>
                <c:pt idx="1191">
                  <c:v>6.2776918207912438E-2</c:v>
                </c:pt>
                <c:pt idx="1192">
                  <c:v>7.0624498217944226E-2</c:v>
                </c:pt>
                <c:pt idx="1193">
                  <c:v>7.8443829370336254E-2</c:v>
                </c:pt>
                <c:pt idx="1194">
                  <c:v>8.6231784036883932E-2</c:v>
                </c:pt>
                <c:pt idx="1195">
                  <c:v>9.398524713955865E-2</c:v>
                </c:pt>
                <c:pt idx="1196">
                  <c:v>0.10170111739649745</c:v>
                </c:pt>
                <c:pt idx="1197">
                  <c:v>0.10937630856247449</c:v>
                </c:pt>
                <c:pt idx="1198">
                  <c:v>0.11700775066335788</c:v>
                </c:pt>
                <c:pt idx="1199">
                  <c:v>0.12459239122405846</c:v>
                </c:pt>
                <c:pt idx="1200">
                  <c:v>0.13212719648947915</c:v>
                </c:pt>
                <c:pt idx="1201">
                  <c:v>0.13960915263797652</c:v>
                </c:pt>
                <c:pt idx="1202">
                  <c:v>0.14703526698684927</c:v>
                </c:pt>
                <c:pt idx="1203">
                  <c:v>0.15440256918937134</c:v>
                </c:pt>
                <c:pt idx="1204">
                  <c:v>0.16170811242289115</c:v>
                </c:pt>
                <c:pt idx="1205">
                  <c:v>0.1689489745675212</c:v>
                </c:pt>
                <c:pt idx="1206">
                  <c:v>0.17612225937494724</c:v>
                </c:pt>
                <c:pt idx="1207">
                  <c:v>0.18322509762688877</c:v>
                </c:pt>
                <c:pt idx="1208">
                  <c:v>0.1902546482827483</c:v>
                </c:pt>
                <c:pt idx="1209">
                  <c:v>0.19720809961598951</c:v>
                </c:pt>
                <c:pt idx="1210">
                  <c:v>0.2040826703387906</c:v>
                </c:pt>
                <c:pt idx="1211">
                  <c:v>0.21087561071452221</c:v>
                </c:pt>
                <c:pt idx="1212">
                  <c:v>0.21758420365760528</c:v>
                </c:pt>
                <c:pt idx="1213">
                  <c:v>0.22420576582030941</c:v>
                </c:pt>
                <c:pt idx="1214">
                  <c:v>0.2307376486660557</c:v>
                </c:pt>
                <c:pt idx="1215">
                  <c:v>0.2371772395287966</c:v>
                </c:pt>
                <c:pt idx="1216">
                  <c:v>0.24352196265804699</c:v>
                </c:pt>
                <c:pt idx="1217">
                  <c:v>0.24976928024915038</c:v>
                </c:pt>
                <c:pt idx="1218">
                  <c:v>0.25591669345836676</c:v>
                </c:pt>
                <c:pt idx="1219">
                  <c:v>0.26196174340237688</c:v>
                </c:pt>
                <c:pt idx="1220">
                  <c:v>0.26790201214180276</c:v>
                </c:pt>
                <c:pt idx="1221">
                  <c:v>0.27373512364835112</c:v>
                </c:pt>
                <c:pt idx="1222">
                  <c:v>0.27945874475519311</c:v>
                </c:pt>
                <c:pt idx="1223">
                  <c:v>0.28507058609019997</c:v>
                </c:pt>
                <c:pt idx="1224">
                  <c:v>0.2905684029916612</c:v>
                </c:pt>
                <c:pt idx="1225">
                  <c:v>0.29594999640611946</c:v>
                </c:pt>
                <c:pt idx="1226">
                  <c:v>0.30121321376796267</c:v>
                </c:pt>
                <c:pt idx="1227">
                  <c:v>0.30635594986042136</c:v>
                </c:pt>
                <c:pt idx="1228">
                  <c:v>0.31137614765762733</c:v>
                </c:pt>
                <c:pt idx="1229">
                  <c:v>0.31627179914739695</c:v>
                </c:pt>
                <c:pt idx="1230">
                  <c:v>0.32104094613440864</c:v>
                </c:pt>
                <c:pt idx="1231">
                  <c:v>0.32568168102345546</c:v>
                </c:pt>
                <c:pt idx="1232">
                  <c:v>0.33019214758245746</c:v>
                </c:pt>
                <c:pt idx="1233">
                  <c:v>0.33457054168492972</c:v>
                </c:pt>
                <c:pt idx="1234">
                  <c:v>0.33881511203160913</c:v>
                </c:pt>
                <c:pt idx="1235">
                  <c:v>0.34292416085095045</c:v>
                </c:pt>
                <c:pt idx="1236">
                  <c:v>0.3468960445782126</c:v>
                </c:pt>
                <c:pt idx="1237">
                  <c:v>0.3507291745128624</c:v>
                </c:pt>
                <c:pt idx="1238">
                  <c:v>0.35442201745403368</c:v>
                </c:pt>
                <c:pt idx="1239">
                  <c:v>0.35797309631378726</c:v>
                </c:pt>
                <c:pt idx="1240">
                  <c:v>0.36138099070792629</c:v>
                </c:pt>
                <c:pt idx="1241">
                  <c:v>0.36464433752413117</c:v>
                </c:pt>
                <c:pt idx="1242">
                  <c:v>0.36776183146718605</c:v>
                </c:pt>
                <c:pt idx="1243">
                  <c:v>0.37073222558107977</c:v>
                </c:pt>
                <c:pt idx="1244">
                  <c:v>0.37355433174777147</c:v>
                </c:pt>
                <c:pt idx="1245">
                  <c:v>0.37622702116242213</c:v>
                </c:pt>
                <c:pt idx="1246">
                  <c:v>0.3787492247849012</c:v>
                </c:pt>
                <c:pt idx="1247">
                  <c:v>0.38111993376738862</c:v>
                </c:pt>
                <c:pt idx="1248">
                  <c:v>0.38333819985790052</c:v>
                </c:pt>
                <c:pt idx="1249">
                  <c:v>0.38540313577957708</c:v>
                </c:pt>
                <c:pt idx="1250">
                  <c:v>0.38731391558558176</c:v>
                </c:pt>
                <c:pt idx="1251">
                  <c:v>0.38906977498946888</c:v>
                </c:pt>
                <c:pt idx="1252">
                  <c:v>0.39067001167088811</c:v>
                </c:pt>
                <c:pt idx="1253">
                  <c:v>0.39211398555650301</c:v>
                </c:pt>
                <c:pt idx="1254">
                  <c:v>0.39340111907601205</c:v>
                </c:pt>
                <c:pt idx="1255">
                  <c:v>0.39453089739316904</c:v>
                </c:pt>
                <c:pt idx="1256">
                  <c:v>0.39550286861171063</c:v>
                </c:pt>
                <c:pt idx="1257">
                  <c:v>0.39631664395610872</c:v>
                </c:pt>
                <c:pt idx="1258">
                  <c:v>0.39697189792707593</c:v>
                </c:pt>
                <c:pt idx="1259">
                  <c:v>0.39746836843176031</c:v>
                </c:pt>
                <c:pt idx="1260">
                  <c:v>0.39780585688857961</c:v>
                </c:pt>
                <c:pt idx="1261">
                  <c:v>0.39798422830665087</c:v>
                </c:pt>
                <c:pt idx="1262">
                  <c:v>0.39800341133978506</c:v>
                </c:pt>
                <c:pt idx="1263">
                  <c:v>0.39786339831502476</c:v>
                </c:pt>
                <c:pt idx="1264">
                  <c:v>0.39756424523571304</c:v>
                </c:pt>
                <c:pt idx="1265">
                  <c:v>0.39710607175909302</c:v>
                </c:pt>
                <c:pt idx="1266">
                  <c:v>0.39648906114844634</c:v>
                </c:pt>
                <c:pt idx="1267">
                  <c:v>0.39571346019979065</c:v>
                </c:pt>
                <c:pt idx="1268">
                  <c:v>0.39477957914316408</c:v>
                </c:pt>
                <c:pt idx="1269">
                  <c:v>0.39368779151853789</c:v>
                </c:pt>
                <c:pt idx="1270">
                  <c:v>0.39243853402640483</c:v>
                </c:pt>
                <c:pt idx="1271">
                  <c:v>0.39103230635310521</c:v>
                </c:pt>
                <c:pt idx="1272">
                  <c:v>0.38946967097095891</c:v>
                </c:pt>
                <c:pt idx="1273">
                  <c:v>0.38775125291328405</c:v>
                </c:pt>
                <c:pt idx="1274">
                  <c:v>0.38587773952439153</c:v>
                </c:pt>
                <c:pt idx="1275">
                  <c:v>0.38384988018465721</c:v>
                </c:pt>
                <c:pt idx="1276">
                  <c:v>0.38166848601077924</c:v>
                </c:pt>
                <c:pt idx="1277">
                  <c:v>0.37933442953134222</c:v>
                </c:pt>
                <c:pt idx="1278">
                  <c:v>0.37684864433781767</c:v>
                </c:pt>
                <c:pt idx="1279">
                  <c:v>0.37421212471113963</c:v>
                </c:pt>
                <c:pt idx="1280">
                  <c:v>0.37142592522400553</c:v>
                </c:pt>
                <c:pt idx="1281">
                  <c:v>0.36849116031906148</c:v>
                </c:pt>
                <c:pt idx="1282">
                  <c:v>0.36540900386313979</c:v>
                </c:pt>
                <c:pt idx="1283">
                  <c:v>0.36218068867772796</c:v>
                </c:pt>
                <c:pt idx="1284">
                  <c:v>0.35880750604585643</c:v>
                </c:pt>
                <c:pt idx="1285">
                  <c:v>0.35529080519560291</c:v>
                </c:pt>
                <c:pt idx="1286">
                  <c:v>0.35163199276041879</c:v>
                </c:pt>
                <c:pt idx="1287">
                  <c:v>0.34783253221649446</c:v>
                </c:pt>
                <c:pt idx="1288">
                  <c:v>0.34389394329738887</c:v>
                </c:pt>
                <c:pt idx="1289">
                  <c:v>0.33981780138615575</c:v>
                </c:pt>
                <c:pt idx="1290">
                  <c:v>0.33560573688521178</c:v>
                </c:pt>
                <c:pt idx="1291">
                  <c:v>0.33125943456419721</c:v>
                </c:pt>
                <c:pt idx="1292">
                  <c:v>0.32678063288609055</c:v>
                </c:pt>
                <c:pt idx="1293">
                  <c:v>0.3221711233118465</c:v>
                </c:pt>
                <c:pt idx="1294">
                  <c:v>0.31743274958383538</c:v>
                </c:pt>
                <c:pt idx="1295">
                  <c:v>0.31256740698837099</c:v>
                </c:pt>
                <c:pt idx="1296">
                  <c:v>0.30757704159762106</c:v>
                </c:pt>
                <c:pt idx="1297">
                  <c:v>0.30246364949120469</c:v>
                </c:pt>
                <c:pt idx="1298">
                  <c:v>0.29722927595778675</c:v>
                </c:pt>
                <c:pt idx="1299">
                  <c:v>0.29187601467698981</c:v>
                </c:pt>
                <c:pt idx="1300">
                  <c:v>0.28640600688195039</c:v>
                </c:pt>
                <c:pt idx="1301">
                  <c:v>0.28082144050285407</c:v>
                </c:pt>
                <c:pt idx="1302">
                  <c:v>0.27512454929179253</c:v>
                </c:pt>
                <c:pt idx="1303">
                  <c:v>0.26931761192929277</c:v>
                </c:pt>
                <c:pt idx="1304">
                  <c:v>0.26340295111287482</c:v>
                </c:pt>
                <c:pt idx="1305">
                  <c:v>0.25738293262800427</c:v>
                </c:pt>
                <c:pt idx="1306">
                  <c:v>0.25125996440180925</c:v>
                </c:pt>
                <c:pt idx="1307">
                  <c:v>0.24503649553994161</c:v>
                </c:pt>
                <c:pt idx="1308">
                  <c:v>0.23871501534696776</c:v>
                </c:pt>
                <c:pt idx="1309">
                  <c:v>0.23229805233067954</c:v>
                </c:pt>
                <c:pt idx="1310">
                  <c:v>0.22578817319072519</c:v>
                </c:pt>
                <c:pt idx="1311">
                  <c:v>0.21918798179196333</c:v>
                </c:pt>
                <c:pt idx="1312">
                  <c:v>0.21250011812295216</c:v>
                </c:pt>
                <c:pt idx="1313">
                  <c:v>0.20572725723998891</c:v>
                </c:pt>
                <c:pt idx="1314">
                  <c:v>0.19887210819712323</c:v>
                </c:pt>
                <c:pt idx="1315">
                  <c:v>0.19193741296257144</c:v>
                </c:pt>
                <c:pt idx="1316">
                  <c:v>0.18492594532196602</c:v>
                </c:pt>
                <c:pt idx="1317">
                  <c:v>0.17784050976887822</c:v>
                </c:pt>
                <c:pt idx="1318">
                  <c:v>0.17068394038305806</c:v>
                </c:pt>
                <c:pt idx="1319">
                  <c:v>0.16345909969684017</c:v>
                </c:pt>
                <c:pt idx="1320">
                  <c:v>0.15616887755016917</c:v>
                </c:pt>
                <c:pt idx="1321">
                  <c:v>0.14881618993470203</c:v>
                </c:pt>
                <c:pt idx="1322">
                  <c:v>0.14140397782745046</c:v>
                </c:pt>
                <c:pt idx="1323">
                  <c:v>0.13393520601442913</c:v>
                </c:pt>
                <c:pt idx="1324">
                  <c:v>0.12641286190478093</c:v>
                </c:pt>
                <c:pt idx="1325">
                  <c:v>0.11883995433585319</c:v>
                </c:pt>
                <c:pt idx="1326">
                  <c:v>0.11121951236970275</c:v>
                </c:pt>
                <c:pt idx="1327">
                  <c:v>0.10355458408151143</c:v>
                </c:pt>
                <c:pt idx="1328">
                  <c:v>9.5848235340396909E-2</c:v>
                </c:pt>
                <c:pt idx="1329">
                  <c:v>8.8103548583105679E-2</c:v>
                </c:pt>
                <c:pt idx="1330">
                  <c:v>8.0323621581079502E-2</c:v>
                </c:pt>
                <c:pt idx="1331">
                  <c:v>7.2511566201388253E-2</c:v>
                </c:pt>
                <c:pt idx="1332">
                  <c:v>6.4670507162024438E-2</c:v>
                </c:pt>
                <c:pt idx="1333">
                  <c:v>5.6803580782057751E-2</c:v>
                </c:pt>
                <c:pt idx="1334">
                  <c:v>4.8913933727149209E-2</c:v>
                </c:pt>
                <c:pt idx="1335">
                  <c:v>4.1004721750926898E-2</c:v>
                </c:pt>
                <c:pt idx="1336">
                  <c:v>3.3079108432726552E-2</c:v>
                </c:pt>
                <c:pt idx="1337">
                  <c:v>2.5140263912202015E-2</c:v>
                </c:pt>
                <c:pt idx="1338">
                  <c:v>1.7191363621311649E-2</c:v>
                </c:pt>
                <c:pt idx="1339">
                  <c:v>9.23558701418788E-3</c:v>
                </c:pt>
                <c:pt idx="1340">
                  <c:v>1.2761162953979571E-3</c:v>
                </c:pt>
                <c:pt idx="1341">
                  <c:v>-6.683864852895469E-3</c:v>
                </c:pt>
                <c:pt idx="1342">
                  <c:v>-1.4641172544364747E-2</c:v>
                </c:pt>
                <c:pt idx="1343">
                  <c:v>-2.2592623962029306E-2</c:v>
                </c:pt>
                <c:pt idx="1344">
                  <c:v>-3.0535038631340029E-2</c:v>
                </c:pt>
                <c:pt idx="1345">
                  <c:v>-3.8465239692326639E-2</c:v>
                </c:pt>
                <c:pt idx="1346">
                  <c:v>-4.6380055170299334E-2</c:v>
                </c:pt>
                <c:pt idx="1347">
                  <c:v>-5.4276319244596409E-2</c:v>
                </c:pt>
                <c:pt idx="1348">
                  <c:v>-6.2150873514870246E-2</c:v>
                </c:pt>
                <c:pt idx="1349">
                  <c:v>-7.0000568264405413E-2</c:v>
                </c:pt>
                <c:pt idx="1350">
                  <c:v>-7.7822263719963272E-2</c:v>
                </c:pt>
                <c:pt idx="1351">
                  <c:v>-8.5612831307649503E-2</c:v>
                </c:pt>
                <c:pt idx="1352">
                  <c:v>-9.3369154904301865E-2</c:v>
                </c:pt>
                <c:pt idx="1353">
                  <c:v>-0.10108813208389797</c:v>
                </c:pt>
                <c:pt idx="1354">
                  <c:v>-0.10876667535848432</c:v>
                </c:pt>
                <c:pt idx="1355">
                  <c:v>-0.11640171341313028</c:v>
                </c:pt>
                <c:pt idx="1356">
                  <c:v>-0.12399019233441315</c:v>
                </c:pt>
                <c:pt idx="1357">
                  <c:v>-0.13152907683194276</c:v>
                </c:pt>
                <c:pt idx="1358">
                  <c:v>-0.13901535145243724</c:v>
                </c:pt>
                <c:pt idx="1359">
                  <c:v>-0.14644602178586405</c:v>
                </c:pt>
                <c:pt idx="1360">
                  <c:v>-0.15381811566316411</c:v>
                </c:pt>
                <c:pt idx="1361">
                  <c:v>-0.16112868434507976</c:v>
                </c:pt>
                <c:pt idx="1362">
                  <c:v>-0.16837480370161123</c:v>
                </c:pt>
                <c:pt idx="1363">
                  <c:v>-0.17555357538162947</c:v>
                </c:pt>
                <c:pt idx="1364">
                  <c:v>-0.18266212797217823</c:v>
                </c:pt>
                <c:pt idx="1365">
                  <c:v>-0.18969761814700065</c:v>
                </c:pt>
                <c:pt idx="1366">
                  <c:v>-0.19665723180383213</c:v>
                </c:pt>
                <c:pt idx="1367">
                  <c:v>-0.20353818519000358</c:v>
                </c:pt>
                <c:pt idx="1368">
                  <c:v>-0.21033772601590528</c:v>
                </c:pt>
                <c:pt idx="1369">
                  <c:v>-0.21705313455586622</c:v>
                </c:pt>
                <c:pt idx="1370">
                  <c:v>-0.22368172473600809</c:v>
                </c:pt>
                <c:pt idx="1371">
                  <c:v>-0.23022084520863875</c:v>
                </c:pt>
                <c:pt idx="1372">
                  <c:v>-0.2366678804127563</c:v>
                </c:pt>
                <c:pt idx="1373">
                  <c:v>-0.24302025162023846</c:v>
                </c:pt>
                <c:pt idx="1374">
                  <c:v>-0.2492754179672993</c:v>
                </c:pt>
                <c:pt idx="1375">
                  <c:v>-0.25543087747080118</c:v>
                </c:pt>
                <c:pt idx="1376">
                  <c:v>-0.26148416802901431</c:v>
                </c:pt>
                <c:pt idx="1377">
                  <c:v>-0.26743286840642494</c:v>
                </c:pt>
                <c:pt idx="1378">
                  <c:v>-0.2732745992021971</c:v>
                </c:pt>
                <c:pt idx="1379">
                  <c:v>-0.27900702380190107</c:v>
                </c:pt>
                <c:pt idx="1380">
                  <c:v>-0.28462784931212837</c:v>
                </c:pt>
                <c:pt idx="1381">
                  <c:v>-0.29013482747761821</c:v>
                </c:pt>
                <c:pt idx="1382">
                  <c:v>-0.29552575558052974</c:v>
                </c:pt>
                <c:pt idx="1383">
                  <c:v>-0.3007984773215</c:v>
                </c:pt>
                <c:pt idx="1384">
                  <c:v>-0.30595088368213452</c:v>
                </c:pt>
                <c:pt idx="1385">
                  <c:v>-0.31098091376858694</c:v>
                </c:pt>
                <c:pt idx="1386">
                  <c:v>-0.3158865556358888</c:v>
                </c:pt>
                <c:pt idx="1387">
                  <c:v>-0.32066584709270096</c:v>
                </c:pt>
                <c:pt idx="1388">
                  <c:v>-0.32531687648616359</c:v>
                </c:pt>
                <c:pt idx="1389">
                  <c:v>-0.32983778346653231</c:v>
                </c:pt>
                <c:pt idx="1390">
                  <c:v>-0.3342267597312929</c:v>
                </c:pt>
                <c:pt idx="1391">
                  <c:v>-0.33848204974845836</c:v>
                </c:pt>
                <c:pt idx="1392">
                  <c:v>-0.34260195145875821</c:v>
                </c:pt>
                <c:pt idx="1393">
                  <c:v>-0.34658481695643978</c:v>
                </c:pt>
                <c:pt idx="1394">
                  <c:v>-0.35042905314840794</c:v>
                </c:pt>
                <c:pt idx="1395">
                  <c:v>-0.3541331223914419</c:v>
                </c:pt>
                <c:pt idx="1396">
                  <c:v>-0.35769554310723128</c:v>
                </c:pt>
                <c:pt idx="1397">
                  <c:v>-0.36111489037498812</c:v>
                </c:pt>
                <c:pt idx="1398">
                  <c:v>-0.36438979650139597</c:v>
                </c:pt>
                <c:pt idx="1399">
                  <c:v>-0.36751895156766906</c:v>
                </c:pt>
                <c:pt idx="1400">
                  <c:v>-0.37050110395350244</c:v>
                </c:pt>
                <c:pt idx="1401">
                  <c:v>-0.37333506083770329</c:v>
                </c:pt>
                <c:pt idx="1402">
                  <c:v>-0.37601968867530355</c:v>
                </c:pt>
                <c:pt idx="1403">
                  <c:v>-0.37855391365096269</c:v>
                </c:pt>
                <c:pt idx="1404">
                  <c:v>-0.38093672210847962</c:v>
                </c:pt>
                <c:pt idx="1405">
                  <c:v>-0.38316716095624176</c:v>
                </c:pt>
                <c:pt idx="1406">
                  <c:v>-0.38524433804844876</c:v>
                </c:pt>
                <c:pt idx="1407">
                  <c:v>-0.38716742254195913</c:v>
                </c:pt>
                <c:pt idx="1408">
                  <c:v>-0.38893564522861618</c:v>
                </c:pt>
                <c:pt idx="1409">
                  <c:v>-0.39054829884292119</c:v>
                </c:pt>
                <c:pt idx="1410">
                  <c:v>-0.39200473834493027</c:v>
                </c:pt>
                <c:pt idx="1411">
                  <c:v>-0.39330438117826155</c:v>
                </c:pt>
                <c:pt idx="1412">
                  <c:v>-0.39444670750311006</c:v>
                </c:pt>
                <c:pt idx="1413">
                  <c:v>-0.39543126040417664</c:v>
                </c:pt>
                <c:pt idx="1414">
                  <c:v>-0.39625764607342806</c:v>
                </c:pt>
                <c:pt idx="1415">
                  <c:v>-0.39692553396761487</c:v>
                </c:pt>
                <c:pt idx="1416">
                  <c:v>-0.39743465694048463</c:v>
                </c:pt>
                <c:pt idx="1417">
                  <c:v>-0.39778481134963628</c:v>
                </c:pt>
                <c:pt idx="1418">
                  <c:v>-0.39797585713797484</c:v>
                </c:pt>
                <c:pt idx="1419">
                  <c:v>-0.39800771788973222</c:v>
                </c:pt>
                <c:pt idx="1420">
                  <c:v>-0.39788038086103256</c:v>
                </c:pt>
                <c:pt idx="1421">
                  <c:v>-0.39759389698498948</c:v>
                </c:pt>
                <c:pt idx="1422">
                  <c:v>-0.39714838085133369</c:v>
                </c:pt>
                <c:pt idx="1423">
                  <c:v>-0.39654401066057848</c:v>
                </c:pt>
                <c:pt idx="1424">
                  <c:v>-0.39578102815274208</c:v>
                </c:pt>
                <c:pt idx="1425">
                  <c:v>-0.39485973851065459</c:v>
                </c:pt>
                <c:pt idx="1426">
                  <c:v>-0.39378051023788918</c:v>
                </c:pt>
                <c:pt idx="1427">
                  <c:v>-0.39254377501136539</c:v>
                </c:pt>
                <c:pt idx="1428">
                  <c:v>-0.39115002750868427</c:v>
                </c:pt>
                <c:pt idx="1429">
                  <c:v>-0.38959982521026387</c:v>
                </c:pt>
                <c:pt idx="1430">
                  <c:v>-0.38789378817635445</c:v>
                </c:pt>
                <c:pt idx="1431">
                  <c:v>-0.38603259879902269</c:v>
                </c:pt>
                <c:pt idx="1432">
                  <c:v>-0.38401700152920404</c:v>
                </c:pt>
                <c:pt idx="1433">
                  <c:v>-0.38184780257893214</c:v>
                </c:pt>
                <c:pt idx="1434">
                  <c:v>-0.37952586959886475</c:v>
                </c:pt>
                <c:pt idx="1435">
                  <c:v>-0.37705213133123533</c:v>
                </c:pt>
                <c:pt idx="1436">
                  <c:v>-0.37442757723836817</c:v>
                </c:pt>
                <c:pt idx="1437">
                  <c:v>-0.37165325710690678</c:v>
                </c:pt>
                <c:pt idx="1438">
                  <c:v>-0.3687302806279133</c:v>
                </c:pt>
                <c:pt idx="1439">
                  <c:v>-0.36565981695300687</c:v>
                </c:pt>
                <c:pt idx="1440">
                  <c:v>-0.36244309422671844</c:v>
                </c:pt>
                <c:pt idx="1441">
                  <c:v>-0.35908139909524955</c:v>
                </c:pt>
                <c:pt idx="1442">
                  <c:v>-0.35557607619183063</c:v>
                </c:pt>
                <c:pt idx="1443">
                  <c:v>-0.35192852759888621</c:v>
                </c:pt>
                <c:pt idx="1444">
                  <c:v>-0.34814021228721997</c:v>
                </c:pt>
                <c:pt idx="1445">
                  <c:v>-0.34421264553244646</c:v>
                </c:pt>
                <c:pt idx="1446">
                  <c:v>-0.34014739830890078</c:v>
                </c:pt>
                <c:pt idx="1447">
                  <c:v>-0.33594609666126968</c:v>
                </c:pt>
                <c:pt idx="1448">
                  <c:v>-0.33161042105419569</c:v>
                </c:pt>
                <c:pt idx="1449">
                  <c:v>-0.32714210570011326</c:v>
                </c:pt>
                <c:pt idx="1450">
                  <c:v>-0.32254293786558741</c:v>
                </c:pt>
                <c:pt idx="1451">
                  <c:v>-0.31781475715643054</c:v>
                </c:pt>
                <c:pt idx="1452">
                  <c:v>-0.31295945478188469</c:v>
                </c:pt>
                <c:pt idx="1453">
                  <c:v>-0.30797897279816316</c:v>
                </c:pt>
                <c:pt idx="1454">
                  <c:v>-0.30287530333165391</c:v>
                </c:pt>
                <c:pt idx="1455">
                  <c:v>-0.29765048778209557</c:v>
                </c:pt>
                <c:pt idx="1456">
                  <c:v>-0.29230661600604468</c:v>
                </c:pt>
                <c:pt idx="1457">
                  <c:v>-0.28684582548096088</c:v>
                </c:pt>
                <c:pt idx="1458">
                  <c:v>-0.28127030045024476</c:v>
                </c:pt>
                <c:pt idx="1459">
                  <c:v>-0.27558227104956923</c:v>
                </c:pt>
                <c:pt idx="1460">
                  <c:v>-0.26978401241485511</c:v>
                </c:pt>
                <c:pt idx="1461">
                  <c:v>-0.26387784377224732</c:v>
                </c:pt>
                <c:pt idx="1462">
                  <c:v>-0.25786612751045496</c:v>
                </c:pt>
                <c:pt idx="1463">
                  <c:v>-0.25175126823582761</c:v>
                </c:pt>
                <c:pt idx="1464">
                  <c:v>-0.24553571181054473</c:v>
                </c:pt>
                <c:pt idx="1465">
                  <c:v>-0.2392219443743035</c:v>
                </c:pt>
                <c:pt idx="1466">
                  <c:v>-0.2328124913498959</c:v>
                </c:pt>
                <c:pt idx="1467">
                  <c:v>-0.22630991643307358</c:v>
                </c:pt>
                <c:pt idx="1468">
                  <c:v>-0.21971682056710332</c:v>
                </c:pt>
                <c:pt idx="1469">
                  <c:v>-0.21303584090242475</c:v>
                </c:pt>
                <c:pt idx="1470">
                  <c:v>-0.20626964974182524</c:v>
                </c:pt>
                <c:pt idx="1471">
                  <c:v>-0.19942095347155436</c:v>
                </c:pt>
                <c:pt idx="1472">
                  <c:v>-0.1924924914788054</c:v>
                </c:pt>
                <c:pt idx="1473">
                  <c:v>-0.18548703505599728</c:v>
                </c:pt>
                <c:pt idx="1474">
                  <c:v>-0.17840738629229427</c:v>
                </c:pt>
                <c:pt idx="1475">
                  <c:v>-0.17125637695280777</c:v>
                </c:pt>
                <c:pt idx="1476">
                  <c:v>-0.16403686734592804</c:v>
                </c:pt>
                <c:pt idx="1477">
                  <c:v>-0.15675174517923904</c:v>
                </c:pt>
                <c:pt idx="1478">
                  <c:v>-0.14940392440447375</c:v>
                </c:pt>
                <c:pt idx="1479">
                  <c:v>-0.14199634405197242</c:v>
                </c:pt>
                <c:pt idx="1480">
                  <c:v>-0.13453196705510967</c:v>
                </c:pt>
                <c:pt idx="1481">
                  <c:v>-0.12701377906516048</c:v>
                </c:pt>
                <c:pt idx="1482">
                  <c:v>-0.11944478725707974</c:v>
                </c:pt>
                <c:pt idx="1483">
                  <c:v>-0.11182801912667209</c:v>
                </c:pt>
                <c:pt idx="1484">
                  <c:v>-0.10416652127963416</c:v>
                </c:pt>
                <c:pt idx="1485">
                  <c:v>-9.6463358212952793E-2</c:v>
                </c:pt>
                <c:pt idx="1486">
                  <c:v>-8.8721611089147209E-2</c:v>
                </c:pt>
                <c:pt idx="1487">
                  <c:v>-8.094437650384502E-2</c:v>
                </c:pt>
                <c:pt idx="1488">
                  <c:v>-7.3134765247185235E-2</c:v>
                </c:pt>
                <c:pt idx="1489">
                  <c:v>-6.5295901059543804E-2</c:v>
                </c:pt>
                <c:pt idx="1490">
                  <c:v>-5.7430919382078949E-2</c:v>
                </c:pt>
                <c:pt idx="1491">
                  <c:v>-4.9542966102596654E-2</c:v>
                </c:pt>
                <c:pt idx="1492">
                  <c:v>-4.1635196297237387E-2</c:v>
                </c:pt>
                <c:pt idx="1493">
                  <c:v>-3.3710772968487776E-2</c:v>
                </c:pt>
                <c:pt idx="1494">
                  <c:v>-2.5772865780021751E-2</c:v>
                </c:pt>
                <c:pt idx="1495">
                  <c:v>-1.7824649788877347E-2</c:v>
                </c:pt>
                <c:pt idx="1496">
                  <c:v>-9.869304175476221E-3</c:v>
                </c:pt>
                <c:pt idx="1497">
                  <c:v>-1.910010971993871E-3</c:v>
                </c:pt>
                <c:pt idx="1498">
                  <c:v>6.0500462104108024E-3</c:v>
                </c:pt>
                <c:pt idx="1499">
                  <c:v>1.4007683454997519E-2</c:v>
                </c:pt>
                <c:pt idx="1500">
                  <c:v>2.1959717812968859E-2</c:v>
                </c:pt>
                <c:pt idx="1501">
                  <c:v>2.9902968576607344E-2</c:v>
                </c:pt>
                <c:pt idx="1502">
                  <c:v>3.783425855151612E-2</c:v>
                </c:pt>
                <c:pt idx="1503">
                  <c:v>4.5750415327454344E-2</c:v>
                </c:pt>
                <c:pt idx="1504">
                  <c:v>5.3648272547258992E-2</c:v>
                </c:pt>
                <c:pt idx="1505">
                  <c:v>6.1524671173345494E-2</c:v>
                </c:pt>
                <c:pt idx="1506">
                  <c:v>6.9376460751280691E-2</c:v>
                </c:pt>
                <c:pt idx="1507">
                  <c:v>7.7200500669922498E-2</c:v>
                </c:pt>
                <c:pt idx="1508">
                  <c:v>8.4993661417622629E-2</c:v>
                </c:pt>
                <c:pt idx="1509">
                  <c:v>9.2752825833989416E-2</c:v>
                </c:pt>
                <c:pt idx="1510">
                  <c:v>0.10047489035671048</c:v>
                </c:pt>
                <c:pt idx="1511">
                  <c:v>0.10815676626293619</c:v>
                </c:pt>
                <c:pt idx="1512">
                  <c:v>0.11579538090472771</c:v>
                </c:pt>
                <c:pt idx="1513">
                  <c:v>0.1233876789380752</c:v>
                </c:pt>
                <c:pt idx="1514">
                  <c:v>0.13093062354499455</c:v>
                </c:pt>
                <c:pt idx="1515">
                  <c:v>0.13842119764821428</c:v>
                </c:pt>
                <c:pt idx="1516">
                  <c:v>0.14585640511796608</c:v>
                </c:pt>
                <c:pt idx="1517">
                  <c:v>0.15323327197039685</c:v>
                </c:pt>
                <c:pt idx="1518">
                  <c:v>0.16054884755712251</c:v>
                </c:pt>
                <c:pt idx="1519">
                  <c:v>0.16780020574544807</c:v>
                </c:pt>
                <c:pt idx="1520">
                  <c:v>0.17498444608878172</c:v>
                </c:pt>
                <c:pt idx="1521">
                  <c:v>0.1820986949867747</c:v>
                </c:pt>
                <c:pt idx="1522">
                  <c:v>0.18914010683472318</c:v>
                </c:pt>
                <c:pt idx="1523">
                  <c:v>0.19610586516177225</c:v>
                </c:pt>
                <c:pt idx="1524">
                  <c:v>0.20299318375746664</c:v>
                </c:pt>
                <c:pt idx="1525">
                  <c:v>0.20979930778619771</c:v>
                </c:pt>
                <c:pt idx="1526">
                  <c:v>0.21652151488910115</c:v>
                </c:pt>
                <c:pt idx="1527">
                  <c:v>0.22315711627296397</c:v>
                </c:pt>
                <c:pt idx="1528">
                  <c:v>0.22970345778570611</c:v>
                </c:pt>
                <c:pt idx="1529">
                  <c:v>0.23615792097800598</c:v>
                </c:pt>
                <c:pt idx="1530">
                  <c:v>0.24251792415064491</c:v>
                </c:pt>
                <c:pt idx="1531">
                  <c:v>0.2487809233871528</c:v>
                </c:pt>
                <c:pt idx="1532">
                  <c:v>0.25494441357134057</c:v>
                </c:pt>
                <c:pt idx="1533">
                  <c:v>0.26100592938931333</c:v>
                </c:pt>
                <c:pt idx="1534">
                  <c:v>0.26696304631556311</c:v>
                </c:pt>
                <c:pt idx="1535">
                  <c:v>0.27281338158274637</c:v>
                </c:pt>
                <c:pt idx="1536">
                  <c:v>0.27855459513475989</c:v>
                </c:pt>
                <c:pt idx="1537">
                  <c:v>0.2841843905627312</c:v>
                </c:pt>
                <c:pt idx="1538">
                  <c:v>0.28970051602355212</c:v>
                </c:pt>
                <c:pt idx="1539">
                  <c:v>0.2951007651405857</c:v>
                </c:pt>
                <c:pt idx="1540">
                  <c:v>0.3003829778861874</c:v>
                </c:pt>
                <c:pt idx="1541">
                  <c:v>0.30554504144568762</c:v>
                </c:pt>
                <c:pt idx="1542">
                  <c:v>0.31058489106248915</c:v>
                </c:pt>
                <c:pt idx="1543">
                  <c:v>0.31550051086394237</c:v>
                </c:pt>
                <c:pt idx="1544">
                  <c:v>0.32028993466766742</c:v>
                </c:pt>
                <c:pt idx="1545">
                  <c:v>0.32495124676800091</c:v>
                </c:pt>
                <c:pt idx="1546">
                  <c:v>0.32948258270225267</c:v>
                </c:pt>
                <c:pt idx="1547">
                  <c:v>0.3338821299964661</c:v>
                </c:pt>
                <c:pt idx="1548">
                  <c:v>0.33814812889038337</c:v>
                </c:pt>
                <c:pt idx="1549">
                  <c:v>0.34227887304132604</c:v>
                </c:pt>
                <c:pt idx="1550">
                  <c:v>0.34627271020670969</c:v>
                </c:pt>
                <c:pt idx="1551">
                  <c:v>0.35012804290491856</c:v>
                </c:pt>
                <c:pt idx="1552">
                  <c:v>0.35384332905427712</c:v>
                </c:pt>
                <c:pt idx="1553">
                  <c:v>0.35741708258986216</c:v>
                </c:pt>
                <c:pt idx="1554">
                  <c:v>0.36084787405790875</c:v>
                </c:pt>
                <c:pt idx="1555">
                  <c:v>0.3641343311875731</c:v>
                </c:pt>
                <c:pt idx="1556">
                  <c:v>0.36727513943982204</c:v>
                </c:pt>
                <c:pt idx="1557">
                  <c:v>0.37026904253323167</c:v>
                </c:pt>
                <c:pt idx="1558">
                  <c:v>0.37311484294648267</c:v>
                </c:pt>
                <c:pt idx="1559">
                  <c:v>0.37581140239735344</c:v>
                </c:pt>
                <c:pt idx="1560">
                  <c:v>0.37835764229801711</c:v>
                </c:pt>
                <c:pt idx="1561">
                  <c:v>0.38075254418646287</c:v>
                </c:pt>
                <c:pt idx="1562">
                  <c:v>0.38299515013386698</c:v>
                </c:pt>
                <c:pt idx="1563">
                  <c:v>0.38508456312775147</c:v>
                </c:pt>
                <c:pt idx="1564">
                  <c:v>0.38701994743077717</c:v>
                </c:pt>
                <c:pt idx="1565">
                  <c:v>0.38880052891502787</c:v>
                </c:pt>
                <c:pt idx="1566">
                  <c:v>0.39042559537165039</c:v>
                </c:pt>
                <c:pt idx="1567">
                  <c:v>0.39189449679572946</c:v>
                </c:pt>
                <c:pt idx="1568">
                  <c:v>0.39320664564628055</c:v>
                </c:pt>
                <c:pt idx="1569">
                  <c:v>0.39436151708125849</c:v>
                </c:pt>
                <c:pt idx="1570">
                  <c:v>0.39535864916748742</c:v>
                </c:pt>
                <c:pt idx="1571">
                  <c:v>0.39619764306542771</c:v>
                </c:pt>
                <c:pt idx="1572">
                  <c:v>0.39687816318870667</c:v>
                </c:pt>
                <c:pt idx="1573">
                  <c:v>0.39739993733834839</c:v>
                </c:pt>
                <c:pt idx="1574">
                  <c:v>0.39776275681165002</c:v>
                </c:pt>
                <c:pt idx="1575">
                  <c:v>0.39796647648565969</c:v>
                </c:pt>
                <c:pt idx="1576">
                  <c:v>0.398011014875224</c:v>
                </c:pt>
                <c:pt idx="1577">
                  <c:v>0.397896354165581</c:v>
                </c:pt>
                <c:pt idx="1578">
                  <c:v>0.39762254021948579</c:v>
                </c:pt>
                <c:pt idx="1579">
                  <c:v>0.397189682558866</c:v>
                </c:pt>
                <c:pt idx="1580">
                  <c:v>0.39659795432101447</c:v>
                </c:pt>
                <c:pt idx="1581">
                  <c:v>0.39584759218933674</c:v>
                </c:pt>
                <c:pt idx="1582">
                  <c:v>0.39493889629868084</c:v>
                </c:pt>
                <c:pt idx="1583">
                  <c:v>0.39387223011528716</c:v>
                </c:pt>
                <c:pt idx="1584">
                  <c:v>0.39264802029140716</c:v>
                </c:pt>
                <c:pt idx="1585">
                  <c:v>0.39126675649464765</c:v>
                </c:pt>
                <c:pt idx="1586">
                  <c:v>0.38972899121211091</c:v>
                </c:pt>
                <c:pt idx="1587">
                  <c:v>0.38803533952940655</c:v>
                </c:pt>
                <c:pt idx="1588">
                  <c:v>0.38618647888462598</c:v>
                </c:pt>
                <c:pt idx="1589">
                  <c:v>0.38418314879737597</c:v>
                </c:pt>
                <c:pt idx="1590">
                  <c:v>0.38202615057298067</c:v>
                </c:pt>
                <c:pt idx="1591">
                  <c:v>0.37971634698197032</c:v>
                </c:pt>
                <c:pt idx="1592">
                  <c:v>0.3772546619149843</c:v>
                </c:pt>
                <c:pt idx="1593">
                  <c:v>0.37464208001322735</c:v>
                </c:pt>
                <c:pt idx="1594">
                  <c:v>0.37187964627462627</c:v>
                </c:pt>
                <c:pt idx="1595">
                  <c:v>0.36896846563584451</c:v>
                </c:pt>
                <c:pt idx="1596">
                  <c:v>0.3659097025303224</c:v>
                </c:pt>
                <c:pt idx="1597">
                  <c:v>0.36270458042251913</c:v>
                </c:pt>
                <c:pt idx="1598">
                  <c:v>0.35935438131854341</c:v>
                </c:pt>
                <c:pt idx="1599">
                  <c:v>0.35586044525336824</c:v>
                </c:pt>
                <c:pt idx="1600">
                  <c:v>0.35222416975483434</c:v>
                </c:pt>
                <c:pt idx="1601">
                  <c:v>0.34844700928465816</c:v>
                </c:pt>
                <c:pt idx="1602">
                  <c:v>0.34453047465666553</c:v>
                </c:pt>
                <c:pt idx="1603">
                  <c:v>0.3404761324324887</c:v>
                </c:pt>
                <c:pt idx="1604">
                  <c:v>0.33628560429496002</c:v>
                </c:pt>
                <c:pt idx="1605">
                  <c:v>0.33196056639946164</c:v>
                </c:pt>
                <c:pt idx="1606">
                  <c:v>0.32750274870348528</c:v>
                </c:pt>
                <c:pt idx="1607">
                  <c:v>0.32291393427467252</c:v>
                </c:pt>
                <c:pt idx="1608">
                  <c:v>0.31819595857761163</c:v>
                </c:pt>
                <c:pt idx="1609">
                  <c:v>0.31335070873967585</c:v>
                </c:pt>
                <c:pt idx="1610">
                  <c:v>0.30838012279619792</c:v>
                </c:pt>
                <c:pt idx="1611">
                  <c:v>0.30328618891528164</c:v>
                </c:pt>
                <c:pt idx="1612">
                  <c:v>0.29807094460256112</c:v>
                </c:pt>
                <c:pt idx="1613">
                  <c:v>0.29273647588622576</c:v>
                </c:pt>
                <c:pt idx="1614">
                  <c:v>0.28728491648263688</c:v>
                </c:pt>
                <c:pt idx="1615">
                  <c:v>0.2817184469428694</c:v>
                </c:pt>
                <c:pt idx="1616">
                  <c:v>0.27603929378052067</c:v>
                </c:pt>
                <c:pt idx="1617">
                  <c:v>0.27024972858113444</c:v>
                </c:pt>
                <c:pt idx="1618">
                  <c:v>0.26435206709359743</c:v>
                </c:pt>
                <c:pt idx="1619">
                  <c:v>0.25834866830387015</c:v>
                </c:pt>
                <c:pt idx="1620">
                  <c:v>0.25224193349142432</c:v>
                </c:pt>
                <c:pt idx="1621">
                  <c:v>0.24603430526876285</c:v>
                </c:pt>
                <c:pt idx="1622">
                  <c:v>0.23972826660440746</c:v>
                </c:pt>
                <c:pt idx="1623">
                  <c:v>0.23332633982974457</c:v>
                </c:pt>
                <c:pt idx="1624">
                  <c:v>0.22683108563012611</c:v>
                </c:pt>
                <c:pt idx="1625">
                  <c:v>0.22024510202062975</c:v>
                </c:pt>
                <c:pt idx="1626">
                  <c:v>0.21357102330688729</c:v>
                </c:pt>
                <c:pt idx="1627">
                  <c:v>0.20681151903139772</c:v>
                </c:pt>
                <c:pt idx="1628">
                  <c:v>0.19996929290574575</c:v>
                </c:pt>
                <c:pt idx="1629">
                  <c:v>0.19304708172915314</c:v>
                </c:pt>
                <c:pt idx="1630">
                  <c:v>0.18604765429379558</c:v>
                </c:pt>
                <c:pt idx="1631">
                  <c:v>0.17897381027732284</c:v>
                </c:pt>
                <c:pt idx="1632">
                  <c:v>0.17182837912302476</c:v>
                </c:pt>
                <c:pt idx="1633">
                  <c:v>0.164614218908092</c:v>
                </c:pt>
                <c:pt idx="1634">
                  <c:v>0.15733421520042296</c:v>
                </c:pt>
                <c:pt idx="1635">
                  <c:v>0.14999127990443525</c:v>
                </c:pt>
                <c:pt idx="1636">
                  <c:v>0.14258835009634288</c:v>
                </c:pt>
                <c:pt idx="1637">
                  <c:v>0.13512838684936457</c:v>
                </c:pt>
                <c:pt idx="1638">
                  <c:v>0.12761437404933432</c:v>
                </c:pt>
                <c:pt idx="1639">
                  <c:v>0.12004931720118658</c:v>
                </c:pt>
                <c:pt idx="1640">
                  <c:v>0.11243624222679462</c:v>
                </c:pt>
                <c:pt idx="1641">
                  <c:v>0.1047781942546418</c:v>
                </c:pt>
                <c:pt idx="1642">
                  <c:v>9.7078236401811097E-2</c:v>
                </c:pt>
                <c:pt idx="1643">
                  <c:v>8.9339448548778871E-2</c:v>
                </c:pt>
                <c:pt idx="1644">
                  <c:v>8.1564926107503891E-2</c:v>
                </c:pt>
                <c:pt idx="1645">
                  <c:v>7.3757778783303751E-2</c:v>
                </c:pt>
                <c:pt idx="1646">
                  <c:v>6.5921129331014211E-2</c:v>
                </c:pt>
                <c:pt idx="1647">
                  <c:v>5.8058112305928937E-2</c:v>
                </c:pt>
                <c:pt idx="1648">
                  <c:v>5.0171872810019121E-2</c:v>
                </c:pt>
                <c:pt idx="1649">
                  <c:v>4.2265565233934675E-2</c:v>
                </c:pt>
                <c:pt idx="1650">
                  <c:v>3.434235199529001E-2</c:v>
                </c:pt>
                <c:pt idx="1651">
                  <c:v>2.6405402273739144E-2</c:v>
                </c:pt>
                <c:pt idx="1652">
                  <c:v>1.8457890743346115E-2</c:v>
                </c:pt>
                <c:pt idx="1653">
                  <c:v>1.0502996302757674E-2</c:v>
                </c:pt>
                <c:pt idx="1654">
                  <c:v>2.5439008036862122E-3</c:v>
                </c:pt>
                <c:pt idx="1655">
                  <c:v>-5.4162122217884991E-3</c:v>
                </c:pt>
                <c:pt idx="1656">
                  <c:v>-1.3374158834589695E-2</c:v>
                </c:pt>
                <c:pt idx="1657">
                  <c:v>-2.1326755962176792E-2</c:v>
                </c:pt>
                <c:pt idx="1658">
                  <c:v>-2.9270822671731974E-2</c:v>
                </c:pt>
                <c:pt idx="1659">
                  <c:v>-3.7203181442490886E-2</c:v>
                </c:pt>
                <c:pt idx="1660">
                  <c:v>-4.5120659436708607E-2</c:v>
                </c:pt>
                <c:pt idx="1661">
                  <c:v>-5.3020089768752401E-2</c:v>
                </c:pt>
                <c:pt idx="1662">
                  <c:v>-6.089831277181381E-2</c:v>
                </c:pt>
                <c:pt idx="1663">
                  <c:v>-6.8752177261733147E-2</c:v>
                </c:pt>
                <c:pt idx="1664">
                  <c:v>-7.657854179743126E-2</c:v>
                </c:pt>
                <c:pt idx="1665">
                  <c:v>-8.4374275937443996E-2</c:v>
                </c:pt>
                <c:pt idx="1666">
                  <c:v>-9.21362614920571E-2</c:v>
                </c:pt>
                <c:pt idx="1667">
                  <c:v>-9.9861393770540471E-2</c:v>
                </c:pt>
                <c:pt idx="1668">
                  <c:v>-0.10754658282298313</c:v>
                </c:pt>
                <c:pt idx="1669">
                  <c:v>-0.11518875467623187</c:v>
                </c:pt>
                <c:pt idx="1670">
                  <c:v>-0.12278485256343971</c:v>
                </c:pt>
                <c:pt idx="1671">
                  <c:v>-0.13033183814673169</c:v>
                </c:pt>
                <c:pt idx="1672">
                  <c:v>-0.13782669273249962</c:v>
                </c:pt>
                <c:pt idx="1673">
                  <c:v>-0.14526641847883928</c:v>
                </c:pt>
                <c:pt idx="1674">
                  <c:v>-0.15264803959464715</c:v>
                </c:pt>
                <c:pt idx="1675">
                  <c:v>-0.1599686035298972</c:v>
                </c:pt>
                <c:pt idx="1676">
                  <c:v>-0.16722518215662152</c:v>
                </c:pt>
                <c:pt idx="1677">
                  <c:v>-0.17441487294012256</c:v>
                </c:pt>
                <c:pt idx="1678">
                  <c:v>-0.18153480009994816</c:v>
                </c:pt>
                <c:pt idx="1679">
                  <c:v>-0.18858211576016548</c:v>
                </c:pt>
                <c:pt idx="1680">
                  <c:v>-0.19555400108847337</c:v>
                </c:pt>
                <c:pt idx="1681">
                  <c:v>-0.2024476674236978</c:v>
                </c:pt>
                <c:pt idx="1682">
                  <c:v>-0.20926035739121895</c:v>
                </c:pt>
                <c:pt idx="1683">
                  <c:v>-0.21598934600588449</c:v>
                </c:pt>
                <c:pt idx="1684">
                  <c:v>-0.22263194176196721</c:v>
                </c:pt>
                <c:pt idx="1685">
                  <c:v>-0.22918548770973141</c:v>
                </c:pt>
                <c:pt idx="1686">
                  <c:v>-0.23564736251817747</c:v>
                </c:pt>
                <c:pt idx="1687">
                  <c:v>-0.24201498152353915</c:v>
                </c:pt>
                <c:pt idx="1688">
                  <c:v>-0.24828579776311474</c:v>
                </c:pt>
                <c:pt idx="1689">
                  <c:v>-0.25445730299401831</c:v>
                </c:pt>
                <c:pt idx="1690">
                  <c:v>-0.26052702869644295</c:v>
                </c:pt>
                <c:pt idx="1691">
                  <c:v>-0.26649254706103642</c:v>
                </c:pt>
                <c:pt idx="1692">
                  <c:v>-0.27235147195999204</c:v>
                </c:pt>
                <c:pt idx="1693">
                  <c:v>-0.27810145990146817</c:v>
                </c:pt>
                <c:pt idx="1694">
                  <c:v>-0.28374021096695373</c:v>
                </c:pt>
                <c:pt idx="1695">
                  <c:v>-0.28926546973120476</c:v>
                </c:pt>
                <c:pt idx="1696">
                  <c:v>-0.29467502616438485</c:v>
                </c:pt>
                <c:pt idx="1697">
                  <c:v>-0.29996671651604706</c:v>
                </c:pt>
                <c:pt idx="1698">
                  <c:v>-0.30513842418060577</c:v>
                </c:pt>
                <c:pt idx="1699">
                  <c:v>-0.3101880805439502</c:v>
                </c:pt>
                <c:pt idx="1700">
                  <c:v>-0.31511366581086298</c:v>
                </c:pt>
                <c:pt idx="1701">
                  <c:v>-0.31991320981291094</c:v>
                </c:pt>
                <c:pt idx="1702">
                  <c:v>-0.32458479279648622</c:v>
                </c:pt>
                <c:pt idx="1703">
                  <c:v>-0.32912654619068243</c:v>
                </c:pt>
                <c:pt idx="1704">
                  <c:v>-0.33353665335469779</c:v>
                </c:pt>
                <c:pt idx="1705">
                  <c:v>-0.33781335030446724</c:v>
                </c:pt>
                <c:pt idx="1706">
                  <c:v>-0.34195492641823289</c:v>
                </c:pt>
                <c:pt idx="1707">
                  <c:v>-0.34595972512076939</c:v>
                </c:pt>
                <c:pt idx="1708">
                  <c:v>-0.34982614454599231</c:v>
                </c:pt>
                <c:pt idx="1709">
                  <c:v>-0.35355263817768329</c:v>
                </c:pt>
                <c:pt idx="1710">
                  <c:v>-0.35713771546807543</c:v>
                </c:pt>
                <c:pt idx="1711">
                  <c:v>-0.36057994243405306</c:v>
                </c:pt>
                <c:pt idx="1712">
                  <c:v>-0.36387794223072545</c:v>
                </c:pt>
                <c:pt idx="1713">
                  <c:v>-0.36703039570214668</c:v>
                </c:pt>
                <c:pt idx="1714">
                  <c:v>-0.37003604190896044</c:v>
                </c:pt>
                <c:pt idx="1715">
                  <c:v>-0.37289367863275863</c:v>
                </c:pt>
                <c:pt idx="1716">
                  <c:v>-0.37560216285695308</c:v>
                </c:pt>
                <c:pt idx="1717">
                  <c:v>-0.37816041122396676</c:v>
                </c:pt>
                <c:pt idx="1718">
                  <c:v>-0.38056740046856247</c:v>
                </c:pt>
                <c:pt idx="1719">
                  <c:v>-0.38282216782713496</c:v>
                </c:pt>
                <c:pt idx="1720">
                  <c:v>-0.38492381142280413</c:v>
                </c:pt>
                <c:pt idx="1721">
                  <c:v>-0.38687149062615317</c:v>
                </c:pt>
                <c:pt idx="1722">
                  <c:v>-0.38866442639146948</c:v>
                </c:pt>
                <c:pt idx="1723">
                  <c:v>-0.39030190156835237</c:v>
                </c:pt>
                <c:pt idx="1724">
                  <c:v>-0.39178326118856382</c:v>
                </c:pt>
                <c:pt idx="1725">
                  <c:v>-0.39310791272800705</c:v>
                </c:pt>
                <c:pt idx="1726">
                  <c:v>-0.39427532634372786</c:v>
                </c:pt>
                <c:pt idx="1727">
                  <c:v>-0.3952850350858455</c:v>
                </c:pt>
                <c:pt idx="1728">
                  <c:v>-0.39613663508432556</c:v>
                </c:pt>
                <c:pt idx="1729">
                  <c:v>-0.39682978571052324</c:v>
                </c:pt>
                <c:pt idx="1730">
                  <c:v>-0.39736420971342989</c:v>
                </c:pt>
                <c:pt idx="1731">
                  <c:v>-0.39773969333056997</c:v>
                </c:pt>
                <c:pt idx="1732">
                  <c:v>-0.39795608637350294</c:v>
                </c:pt>
                <c:pt idx="1733">
                  <c:v>-0.39801330228789689</c:v>
                </c:pt>
                <c:pt idx="1734">
                  <c:v>-0.3979113181881489</c:v>
                </c:pt>
                <c:pt idx="1735">
                  <c:v>-0.39765017486653914</c:v>
                </c:pt>
                <c:pt idx="1736">
                  <c:v>-0.3972299767769143</c:v>
                </c:pt>
                <c:pt idx="1737">
                  <c:v>-0.39665089199290776</c:v>
                </c:pt>
                <c:pt idx="1738">
                  <c:v>-0.39591315214071199</c:v>
                </c:pt>
                <c:pt idx="1739">
                  <c:v>-0.39501705230643158</c:v>
                </c:pt>
                <c:pt idx="1740">
                  <c:v>-0.39396295091805233</c:v>
                </c:pt>
                <c:pt idx="1741">
                  <c:v>-0.39275126960207518</c:v>
                </c:pt>
                <c:pt idx="1742">
                  <c:v>-0.39138249301487082</c:v>
                </c:pt>
                <c:pt idx="1743">
                  <c:v>-0.38985716864882425</c:v>
                </c:pt>
                <c:pt idx="1744">
                  <c:v>-0.38817590661334428</c:v>
                </c:pt>
                <c:pt idx="1745">
                  <c:v>-0.38633937939082869</c:v>
                </c:pt>
                <c:pt idx="1746">
                  <c:v>-0.38434832156767973</c:v>
                </c:pt>
                <c:pt idx="1747">
                  <c:v>-0.3822035295404797</c:v>
                </c:pt>
                <c:pt idx="1748">
                  <c:v>-0.37990586119744246</c:v>
                </c:pt>
                <c:pt idx="1749">
                  <c:v>-0.37745623557527014</c:v>
                </c:pt>
                <c:pt idx="1750">
                  <c:v>-0.37485563249155041</c:v>
                </c:pt>
                <c:pt idx="1751">
                  <c:v>-0.37210509215284249</c:v>
                </c:pt>
                <c:pt idx="1752">
                  <c:v>-0.36920571473860841</c:v>
                </c:pt>
                <c:pt idx="1753">
                  <c:v>-0.3661586599611561</c:v>
                </c:pt>
                <c:pt idx="1754">
                  <c:v>-0.36296514660176965</c:v>
                </c:pt>
                <c:pt idx="1755">
                  <c:v>-0.35962645202321325</c:v>
                </c:pt>
                <c:pt idx="1756">
                  <c:v>-0.35614391165880288</c:v>
                </c:pt>
                <c:pt idx="1757">
                  <c:v>-0.35251891847825118</c:v>
                </c:pt>
                <c:pt idx="1758">
                  <c:v>-0.3487529224304976</c:v>
                </c:pt>
                <c:pt idx="1759">
                  <c:v>-0.34484742986374883</c:v>
                </c:pt>
                <c:pt idx="1760">
                  <c:v>-0.34080400292295898</c:v>
                </c:pt>
                <c:pt idx="1761">
                  <c:v>-0.33662425892499259</c:v>
                </c:pt>
                <c:pt idx="1762">
                  <c:v>-0.33230986971171983</c:v>
                </c:pt>
                <c:pt idx="1763">
                  <c:v>-0.32786256098130151</c:v>
                </c:pt>
                <c:pt idx="1764">
                  <c:v>-0.32328411159793319</c:v>
                </c:pt>
                <c:pt idx="1765">
                  <c:v>-0.31857635288032299</c:v>
                </c:pt>
                <c:pt idx="1766">
                  <c:v>-0.31374116786918865</c:v>
                </c:pt>
                <c:pt idx="1767">
                  <c:v>-0.30878049057406642</c:v>
                </c:pt>
                <c:pt idx="1768">
                  <c:v>-0.30369630519973284</c:v>
                </c:pt>
                <c:pt idx="1769">
                  <c:v>-0.29849064535254943</c:v>
                </c:pt>
                <c:pt idx="1770">
                  <c:v>-0.29316559322704711</c:v>
                </c:pt>
                <c:pt idx="1771">
                  <c:v>-0.28772327877307641</c:v>
                </c:pt>
                <c:pt idx="1772">
                  <c:v>-0.28216587884385574</c:v>
                </c:pt>
                <c:pt idx="1773">
                  <c:v>-0.27649561632525899</c:v>
                </c:pt>
                <c:pt idx="1774">
                  <c:v>-0.27071475924669119</c:v>
                </c:pt>
                <c:pt idx="1775">
                  <c:v>-0.26482561987390663</c:v>
                </c:pt>
                <c:pt idx="1776">
                  <c:v>-0.25883055378413367</c:v>
                </c:pt>
                <c:pt idx="1777">
                  <c:v>-0.25273195892387512</c:v>
                </c:pt>
                <c:pt idx="1778">
                  <c:v>-0.24653227464976146</c:v>
                </c:pt>
                <c:pt idx="1779">
                  <c:v>-0.24023398075284108</c:v>
                </c:pt>
                <c:pt idx="1780">
                  <c:v>-0.2338395964666965</c:v>
                </c:pt>
                <c:pt idx="1781">
                  <c:v>-0.22735167945978496</c:v>
                </c:pt>
                <c:pt idx="1782">
                  <c:v>-0.22077282481240482</c:v>
                </c:pt>
                <c:pt idx="1783">
                  <c:v>-0.21410566397869804</c:v>
                </c:pt>
                <c:pt idx="1784">
                  <c:v>-0.20735286373410394</c:v>
                </c:pt>
                <c:pt idx="1785">
                  <c:v>-0.20051712510868411</c:v>
                </c:pt>
                <c:pt idx="1786">
                  <c:v>-0.19360118230674683</c:v>
                </c:pt>
                <c:pt idx="1787">
                  <c:v>-0.18660780161320151</c:v>
                </c:pt>
                <c:pt idx="1788">
                  <c:v>-0.17953978028708173</c:v>
                </c:pt>
                <c:pt idx="1789">
                  <c:v>-0.17239994544267889</c:v>
                </c:pt>
                <c:pt idx="1790">
                  <c:v>-0.16519115291873426</c:v>
                </c:pt>
                <c:pt idx="1791">
                  <c:v>-0.15791628613614145</c:v>
                </c:pt>
                <c:pt idx="1792">
                  <c:v>-0.1505782549446166</c:v>
                </c:pt>
                <c:pt idx="1793">
                  <c:v>-0.14317999445879714</c:v>
                </c:pt>
                <c:pt idx="1794">
                  <c:v>-0.13572446388423531</c:v>
                </c:pt>
                <c:pt idx="1795">
                  <c:v>-0.12821464533375518</c:v>
                </c:pt>
                <c:pt idx="1796">
                  <c:v>-0.12065354263464731</c:v>
                </c:pt>
                <c:pt idx="1797">
                  <c:v>-0.11304418012717801</c:v>
                </c:pt>
                <c:pt idx="1798">
                  <c:v>-0.10538960145489347</c:v>
                </c:pt>
                <c:pt idx="1799">
                  <c:v>-9.7692868347202921E-2</c:v>
                </c:pt>
                <c:pt idx="1800">
                  <c:v>-8.9957059394727701E-2</c:v>
                </c:pt>
                <c:pt idx="1801">
                  <c:v>-8.2185268817906026E-2</c:v>
                </c:pt>
                <c:pt idx="1802">
                  <c:v>-7.4380605229346142E-2</c:v>
                </c:pt>
                <c:pt idx="1803">
                  <c:v>-6.6546190390422713E-2</c:v>
                </c:pt>
                <c:pt idx="1804">
                  <c:v>-5.8685157962613803E-2</c:v>
                </c:pt>
                <c:pt idx="1805">
                  <c:v>-5.0800652254078184E-2</c:v>
                </c:pt>
                <c:pt idx="1806">
                  <c:v>-4.2895826961973922E-2</c:v>
                </c:pt>
                <c:pt idx="1807">
                  <c:v>-3.4973843911021603E-2</c:v>
                </c:pt>
                <c:pt idx="1808">
                  <c:v>-2.7037871788816573E-2</c:v>
                </c:pt>
                <c:pt idx="1809">
                  <c:v>-1.9091084878396159E-2</c:v>
                </c:pt>
                <c:pt idx="1810">
                  <c:v>-1.1136661788568789E-2</c:v>
                </c:pt>
                <c:pt idx="1811">
                  <c:v>-3.1777841825128368E-3</c:v>
                </c:pt>
                <c:pt idx="1812">
                  <c:v>4.7823644948462307E-3</c:v>
                </c:pt>
                <c:pt idx="1813">
                  <c:v>1.2740600290171371E-2</c:v>
                </c:pt>
                <c:pt idx="1814">
                  <c:v>2.0693740015252846E-2</c:v>
                </c:pt>
                <c:pt idx="1815">
                  <c:v>2.8638602520241068E-2</c:v>
                </c:pt>
                <c:pt idx="1816">
                  <c:v>3.6572009966064141E-2</c:v>
                </c:pt>
                <c:pt idx="1817">
                  <c:v>4.4490789095521073E-2</c:v>
                </c:pt>
                <c:pt idx="1818">
                  <c:v>5.2391772502542407E-2</c:v>
                </c:pt>
                <c:pt idx="1819">
                  <c:v>6.027179989911037E-2</c:v>
                </c:pt>
                <c:pt idx="1820">
                  <c:v>6.8127719379331958E-2</c:v>
                </c:pt>
                <c:pt idx="1821">
                  <c:v>7.595638868015929E-2</c:v>
                </c:pt>
                <c:pt idx="1822">
                  <c:v>8.3754676438252906E-2</c:v>
                </c:pt>
                <c:pt idx="1823">
                  <c:v>9.1519463442485322E-2</c:v>
                </c:pt>
                <c:pt idx="1824">
                  <c:v>9.9247643881583983E-2</c:v>
                </c:pt>
                <c:pt idx="1825">
                  <c:v>0.10693612658641427</c:v>
                </c:pt>
                <c:pt idx="1826">
                  <c:v>0.11458183626640599</c:v>
                </c:pt>
                <c:pt idx="1827">
                  <c:v>0.12218171473962859</c:v>
                </c:pt>
                <c:pt idx="1828">
                  <c:v>0.12973272215602313</c:v>
                </c:pt>
                <c:pt idx="1829">
                  <c:v>0.13723183821330179</c:v>
                </c:pt>
                <c:pt idx="1830">
                  <c:v>0.14467606336502858</c:v>
                </c:pt>
                <c:pt idx="1831">
                  <c:v>0.1520624200203978</c:v>
                </c:pt>
                <c:pt idx="1832">
                  <c:v>0.15938795373523071</c:v>
                </c:pt>
                <c:pt idx="1833">
                  <c:v>0.16664973439371392</c:v>
                </c:pt>
                <c:pt idx="1834">
                  <c:v>0.17384485738040645</c:v>
                </c:pt>
                <c:pt idx="1835">
                  <c:v>0.18097044474204732</c:v>
                </c:pt>
                <c:pt idx="1836">
                  <c:v>0.18802364633869845</c:v>
                </c:pt>
                <c:pt idx="1837">
                  <c:v>0.19500164098376258</c:v>
                </c:pt>
                <c:pt idx="1838">
                  <c:v>0.20190163757242038</c:v>
                </c:pt>
                <c:pt idx="1839">
                  <c:v>0.20872087619803517</c:v>
                </c:pt>
                <c:pt idx="1840">
                  <c:v>0.21545662925607861</c:v>
                </c:pt>
                <c:pt idx="1841">
                  <c:v>0.22210620253513635</c:v>
                </c:pt>
                <c:pt idx="1842">
                  <c:v>0.22866693629455653</c:v>
                </c:pt>
                <c:pt idx="1843">
                  <c:v>0.23513620632831073</c:v>
                </c:pt>
                <c:pt idx="1844">
                  <c:v>0.24151142501464118</c:v>
                </c:pt>
                <c:pt idx="1845">
                  <c:v>0.24779004235107513</c:v>
                </c:pt>
                <c:pt idx="1846">
                  <c:v>0.25396954697439184</c:v>
                </c:pt>
                <c:pt idx="1847">
                  <c:v>0.26004746716513416</c:v>
                </c:pt>
                <c:pt idx="1848">
                  <c:v>0.26602137183626379</c:v>
                </c:pt>
                <c:pt idx="1849">
                  <c:v>0.27188887150556318</c:v>
                </c:pt>
                <c:pt idx="1850">
                  <c:v>0.27764761925139697</c:v>
                </c:pt>
                <c:pt idx="1851">
                  <c:v>0.283295311651449</c:v>
                </c:pt>
                <c:pt idx="1852">
                  <c:v>0.28882968970406098</c:v>
                </c:pt>
                <c:pt idx="1853">
                  <c:v>0.29424853973180232</c:v>
                </c:pt>
                <c:pt idx="1854">
                  <c:v>0.29954969426691258</c:v>
                </c:pt>
                <c:pt idx="1855">
                  <c:v>0.30473103291825865</c:v>
                </c:pt>
                <c:pt idx="1856">
                  <c:v>0.30979048321946367</c:v>
                </c:pt>
                <c:pt idx="1857">
                  <c:v>0.3147260214578656</c:v>
                </c:pt>
                <c:pt idx="1858">
                  <c:v>0.31953567348397532</c:v>
                </c:pt>
                <c:pt idx="1859">
                  <c:v>0.32421751550111022</c:v>
                </c:pt>
                <c:pt idx="1860">
                  <c:v>0.32876967483488723</c:v>
                </c:pt>
                <c:pt idx="1861">
                  <c:v>0.3331903306822675</c:v>
                </c:pt>
                <c:pt idx="1862">
                  <c:v>0.33747771483985328</c:v>
                </c:pt>
                <c:pt idx="1863">
                  <c:v>0.34163011241114594</c:v>
                </c:pt>
                <c:pt idx="1864">
                  <c:v>0.34564586249248153</c:v>
                </c:pt>
                <c:pt idx="1865">
                  <c:v>0.34952335883737012</c:v>
                </c:pt>
                <c:pt idx="1866">
                  <c:v>0.35326105049897311</c:v>
                </c:pt>
                <c:pt idx="1867">
                  <c:v>0.35685744245046092</c:v>
                </c:pt>
                <c:pt idx="1868">
                  <c:v>0.36031109618300433</c:v>
                </c:pt>
                <c:pt idx="1869">
                  <c:v>0.36362063028115843</c:v>
                </c:pt>
                <c:pt idx="1870">
                  <c:v>0.36678472097541043</c:v>
                </c:pt>
                <c:pt idx="1871">
                  <c:v>0.36980210267166991</c:v>
                </c:pt>
                <c:pt idx="1872">
                  <c:v>0.37267156845748967</c:v>
                </c:pt>
                <c:pt idx="1873">
                  <c:v>0.37539197058481438</c:v>
                </c:pt>
                <c:pt idx="1874">
                  <c:v>0.37796222092906467</c:v>
                </c:pt>
                <c:pt idx="1875">
                  <c:v>0.38038129142437233</c:v>
                </c:pt>
                <c:pt idx="1876">
                  <c:v>0.38264821447479314</c:v>
                </c:pt>
                <c:pt idx="1877">
                  <c:v>0.38476208334133216</c:v>
                </c:pt>
                <c:pt idx="1878">
                  <c:v>0.38672205250462732</c:v>
                </c:pt>
                <c:pt idx="1879">
                  <c:v>0.38852733800314582</c:v>
                </c:pt>
                <c:pt idx="1880">
                  <c:v>0.39017721774675851</c:v>
                </c:pt>
                <c:pt idx="1881">
                  <c:v>0.39167103180556595</c:v>
                </c:pt>
                <c:pt idx="1882">
                  <c:v>0.39300818267386195</c:v>
                </c:pt>
                <c:pt idx="1883">
                  <c:v>0.39418813550912751</c:v>
                </c:pt>
                <c:pt idx="1884">
                  <c:v>0.39521041834596116</c:v>
                </c:pt>
                <c:pt idx="1885">
                  <c:v>0.39607462228485835</c:v>
                </c:pt>
                <c:pt idx="1886">
                  <c:v>0.39678040165576611</c:v>
                </c:pt>
                <c:pt idx="1887">
                  <c:v>0.39732747415634628</c:v>
                </c:pt>
                <c:pt idx="1888">
                  <c:v>0.39771562096489294</c:v>
                </c:pt>
                <c:pt idx="1889">
                  <c:v>0.39794468682785783</c:v>
                </c:pt>
                <c:pt idx="1890">
                  <c:v>0.3980145801219499</c:v>
                </c:pt>
                <c:pt idx="1891">
                  <c:v>0.3979252728907835</c:v>
                </c:pt>
                <c:pt idx="1892">
                  <c:v>0.39767680085606028</c:v>
                </c:pt>
                <c:pt idx="1893">
                  <c:v>0.39726926340328123</c:v>
                </c:pt>
                <c:pt idx="1894">
                  <c:v>0.39670282354199365</c:v>
                </c:pt>
                <c:pt idx="1895">
                  <c:v>0.39597770784058972</c:v>
                </c:pt>
                <c:pt idx="1896">
                  <c:v>0.39509420633568193</c:v>
                </c:pt>
                <c:pt idx="1897">
                  <c:v>0.39405267241609226</c:v>
                </c:pt>
                <c:pt idx="1898">
                  <c:v>0.39285352268150175</c:v>
                </c:pt>
                <c:pt idx="1899">
                  <c:v>0.39149723677581566</c:v>
                </c:pt>
                <c:pt idx="1900">
                  <c:v>0.38998435719531283</c:v>
                </c:pt>
                <c:pt idx="1901">
                  <c:v>0.38831548907165386</c:v>
                </c:pt>
                <c:pt idx="1902">
                  <c:v>0.386491299929837</c:v>
                </c:pt>
                <c:pt idx="1903">
                  <c:v>0.3845125194211968</c:v>
                </c:pt>
                <c:pt idx="1904">
                  <c:v>0.38237993903155332</c:v>
                </c:pt>
                <c:pt idx="1905">
                  <c:v>0.38009441176462833</c:v>
                </c:pt>
                <c:pt idx="1906">
                  <c:v>0.3776568518008554</c:v>
                </c:pt>
                <c:pt idx="1907">
                  <c:v>0.37506823413171964</c:v>
                </c:pt>
                <c:pt idx="1908">
                  <c:v>0.37232959416977424</c:v>
                </c:pt>
                <c:pt idx="1909">
                  <c:v>0.36944202733448928</c:v>
                </c:pt>
                <c:pt idx="1910">
                  <c:v>0.36640668861409847</c:v>
                </c:pt>
                <c:pt idx="1911">
                  <c:v>0.36322479210361941</c:v>
                </c:pt>
                <c:pt idx="1912">
                  <c:v>0.35989761051923141</c:v>
                </c:pt>
                <c:pt idx="1913">
                  <c:v>0.35642647468920663</c:v>
                </c:pt>
                <c:pt idx="1914">
                  <c:v>0.35281277302159569</c:v>
                </c:pt>
                <c:pt idx="1915">
                  <c:v>0.34905795094888364</c:v>
                </c:pt>
                <c:pt idx="1916">
                  <c:v>0.34516351034983594</c:v>
                </c:pt>
                <c:pt idx="1917">
                  <c:v>0.34113100894876708</c:v>
                </c:pt>
                <c:pt idx="1918">
                  <c:v>0.33696205969247151</c:v>
                </c:pt>
                <c:pt idx="1919">
                  <c:v>0.3326583301050664</c:v>
                </c:pt>
                <c:pt idx="1920">
                  <c:v>0.32822154162100448</c:v>
                </c:pt>
                <c:pt idx="1921">
                  <c:v>0.32365346889652302</c:v>
                </c:pt>
                <c:pt idx="1922">
                  <c:v>0.31895593909980496</c:v>
                </c:pt>
                <c:pt idx="1923">
                  <c:v>0.31413083118013613</c:v>
                </c:pt>
                <c:pt idx="1924">
                  <c:v>0.30918007511635037</c:v>
                </c:pt>
                <c:pt idx="1925">
                  <c:v>0.3041056511448641</c:v>
                </c:pt>
                <c:pt idx="1926">
                  <c:v>0.29890958896760778</c:v>
                </c:pt>
                <c:pt idx="1927">
                  <c:v>0.29359396694017242</c:v>
                </c:pt>
                <c:pt idx="1928">
                  <c:v>0.28816091124049503</c:v>
                </c:pt>
                <c:pt idx="1929">
                  <c:v>0.28261259501841562</c:v>
                </c:pt>
                <c:pt idx="1930">
                  <c:v>0.27695123752644651</c:v>
                </c:pt>
                <c:pt idx="1931">
                  <c:v>0.2711791032321007</c:v>
                </c:pt>
                <c:pt idx="1932">
                  <c:v>0.26529850091213525</c:v>
                </c:pt>
                <c:pt idx="1933">
                  <c:v>0.25931178272907102</c:v>
                </c:pt>
                <c:pt idx="1934">
                  <c:v>0.2532213432903595</c:v>
                </c:pt>
                <c:pt idx="1935">
                  <c:v>0.24702961869057138</c:v>
                </c:pt>
                <c:pt idx="1936">
                  <c:v>0.2407390855369913</c:v>
                </c:pt>
                <c:pt idx="1937">
                  <c:v>0.2343522599590081</c:v>
                </c:pt>
                <c:pt idx="1938">
                  <c:v>0.22787169660169637</c:v>
                </c:pt>
                <c:pt idx="1939">
                  <c:v>0.22129998760399278</c:v>
                </c:pt>
                <c:pt idx="1940">
                  <c:v>0.21463976156187467</c:v>
                </c:pt>
                <c:pt idx="1941">
                  <c:v>0.20789368247695711</c:v>
                </c:pt>
                <c:pt idx="1942">
                  <c:v>0.20106444869092757</c:v>
                </c:pt>
                <c:pt idx="1943">
                  <c:v>0.19415479180624517</c:v>
                </c:pt>
                <c:pt idx="1944">
                  <c:v>0.18716747559353633</c:v>
                </c:pt>
                <c:pt idx="1945">
                  <c:v>0.18010529488612309</c:v>
                </c:pt>
                <c:pt idx="1946">
                  <c:v>0.17297107446212728</c:v>
                </c:pt>
                <c:pt idx="1947">
                  <c:v>0.16576766791459688</c:v>
                </c:pt>
                <c:pt idx="1948">
                  <c:v>0.1584979565101067</c:v>
                </c:pt>
                <c:pt idx="1949">
                  <c:v>0.15116484803629038</c:v>
                </c:pt>
                <c:pt idx="1950">
                  <c:v>0.14377127563876393</c:v>
                </c:pt>
                <c:pt idx="1951">
                  <c:v>0.13632019664790679</c:v>
                </c:pt>
                <c:pt idx="1952">
                  <c:v>0.12881459139596882</c:v>
                </c:pt>
                <c:pt idx="1953">
                  <c:v>0.12125746202497743</c:v>
                </c:pt>
                <c:pt idx="1954">
                  <c:v>0.11365183128592067</c:v>
                </c:pt>
                <c:pt idx="1955">
                  <c:v>0.10600074132968704</c:v>
                </c:pt>
                <c:pt idx="1956">
                  <c:v>9.8307252490245911E-2</c:v>
                </c:pt>
                <c:pt idx="1957">
                  <c:v>9.0574442060554552E-2</c:v>
                </c:pt>
                <c:pt idx="1958">
                  <c:v>8.280540306168209E-2</c:v>
                </c:pt>
                <c:pt idx="1959">
                  <c:v>7.5003243005642262E-2</c:v>
                </c:pt>
                <c:pt idx="1960">
                  <c:v>6.7171082652430075E-2</c:v>
                </c:pt>
                <c:pt idx="1961">
                  <c:v>5.9312054761759408E-2</c:v>
                </c:pt>
                <c:pt idx="1962">
                  <c:v>5.1429302840000878E-2</c:v>
                </c:pt>
                <c:pt idx="1963">
                  <c:v>4.3525979882821232E-2</c:v>
                </c:pt>
                <c:pt idx="1964">
                  <c:v>3.5605247114027114E-2</c:v>
                </c:pt>
                <c:pt idx="1965">
                  <c:v>2.7670272721117682E-2</c:v>
                </c:pt>
                <c:pt idx="1966">
                  <c:v>1.9724230588051853E-2</c:v>
                </c:pt>
                <c:pt idx="1967">
                  <c:v>1.1770299025737029E-2</c:v>
                </c:pt>
                <c:pt idx="1968">
                  <c:v>3.8116595007471384E-3</c:v>
                </c:pt>
                <c:pt idx="1969">
                  <c:v>-4.1485046372216018E-3</c:v>
                </c:pt>
                <c:pt idx="1970">
                  <c:v>-1.210700942864811E-2</c:v>
                </c:pt>
                <c:pt idx="1971">
                  <c:v>-2.0060671577727798E-2</c:v>
                </c:pt>
                <c:pt idx="1972">
                  <c:v>-2.8006309725648444E-2</c:v>
                </c:pt>
                <c:pt idx="1973">
                  <c:v>-3.5940745723091319E-2</c:v>
                </c:pt>
                <c:pt idx="1974">
                  <c:v>-4.3860805901448502E-2</c:v>
                </c:pt>
                <c:pt idx="1975">
                  <c:v>-5.1763322342248043E-2</c:v>
                </c:pt>
                <c:pt idx="1976">
                  <c:v>-5.9645134144279119E-2</c:v>
                </c:pt>
                <c:pt idx="1977">
                  <c:v>-6.7503088687910315E-2</c:v>
                </c:pt>
                <c:pt idx="1978">
                  <c:v>-7.5334042896095521E-2</c:v>
                </c:pt>
                <c:pt idx="1979">
                  <c:v>-8.3134864491562807E-2</c:v>
                </c:pt>
                <c:pt idx="1980">
                  <c:v>-9.0902433249683529E-2</c:v>
                </c:pt>
                <c:pt idx="1981">
                  <c:v>-9.8633642246520645E-2</c:v>
                </c:pt>
                <c:pt idx="1982">
                  <c:v>-0.10632539910155685</c:v>
                </c:pt>
                <c:pt idx="1983">
                  <c:v>-0.11397462721460548</c:v>
                </c:pt>
                <c:pt idx="1984">
                  <c:v>-0.1215782669964097</c:v>
                </c:pt>
                <c:pt idx="1985">
                  <c:v>-0.1291332770924373</c:v>
                </c:pt>
                <c:pt idx="1986">
                  <c:v>-0.13663663559938197</c:v>
                </c:pt>
                <c:pt idx="1987">
                  <c:v>-0.14408534127388437</c:v>
                </c:pt>
                <c:pt idx="1988">
                  <c:v>-0.15147641473298951</c:v>
                </c:pt>
                <c:pt idx="1989">
                  <c:v>-0.15880689964585998</c:v>
                </c:pt>
                <c:pt idx="1990">
                  <c:v>-0.16607386391626922</c:v>
                </c:pt>
                <c:pt idx="1991">
                  <c:v>-0.17327440085540058</c:v>
                </c:pt>
                <c:pt idx="1992">
                  <c:v>-0.18040563034448431</c:v>
                </c:pt>
                <c:pt idx="1993">
                  <c:v>-0.18746469998680657</c:v>
                </c:pt>
                <c:pt idx="1994">
                  <c:v>-0.19444878624863005</c:v>
                </c:pt>
                <c:pt idx="1995">
                  <c:v>-0.20135509558857001</c:v>
                </c:pt>
                <c:pt idx="1996">
                  <c:v>-0.20818086557497328</c:v>
                </c:pt>
                <c:pt idx="1997">
                  <c:v>-0.21492336599085443</c:v>
                </c:pt>
                <c:pt idx="1998">
                  <c:v>-0.2215798999259459</c:v>
                </c:pt>
                <c:pt idx="1999">
                  <c:v>-0.22814780485542621</c:v>
                </c:pt>
                <c:pt idx="2000">
                  <c:v>-0.23462445370489449</c:v>
                </c:pt>
                <c:pt idx="2001">
                  <c:v>-0.24100725590116515</c:v>
                </c:pt>
                <c:pt idx="2002">
                  <c:v>-0.24729365840846251</c:v>
                </c:pt>
                <c:pt idx="2003">
                  <c:v>-0.25348114674960132</c:v>
                </c:pt>
                <c:pt idx="2004">
                  <c:v>-0.2595672460117438</c:v>
                </c:pt>
                <c:pt idx="2005">
                  <c:v>-0.26554952183633196</c:v>
                </c:pt>
                <c:pt idx="2006">
                  <c:v>-0.27142558139279871</c:v>
                </c:pt>
                <c:pt idx="2007">
                  <c:v>-0.27719307433566776</c:v>
                </c:pt>
                <c:pt idx="2008">
                  <c:v>-0.2828496937446609</c:v>
                </c:pt>
                <c:pt idx="2009">
                  <c:v>-0.28839317704743511</c:v>
                </c:pt>
                <c:pt idx="2010">
                  <c:v>-0.29382130692458142</c:v>
                </c:pt>
                <c:pt idx="2011">
                  <c:v>-0.29913191219652302</c:v>
                </c:pt>
                <c:pt idx="2012">
                  <c:v>-0.30432286869195829</c:v>
                </c:pt>
                <c:pt idx="2013">
                  <c:v>-0.30939210009750095</c:v>
                </c:pt>
                <c:pt idx="2014">
                  <c:v>-0.31433757878817747</c:v>
                </c:pt>
                <c:pt idx="2015">
                  <c:v>-0.31915732663845059</c:v>
                </c:pt>
                <c:pt idx="2016">
                  <c:v>-0.32384941581344256</c:v>
                </c:pt>
                <c:pt idx="2017">
                  <c:v>-0.32841196954004376</c:v>
                </c:pt>
                <c:pt idx="2018">
                  <c:v>-0.33284316285759674</c:v>
                </c:pt>
                <c:pt idx="2019">
                  <c:v>-0.33714122334785629</c:v>
                </c:pt>
                <c:pt idx="2020">
                  <c:v>-0.34130443184393311</c:v>
                </c:pt>
                <c:pt idx="2021">
                  <c:v>-0.34533112311793729</c:v>
                </c:pt>
                <c:pt idx="2022">
                  <c:v>-0.34921968654704794</c:v>
                </c:pt>
                <c:pt idx="2023">
                  <c:v>-0.35296856675774008</c:v>
                </c:pt>
                <c:pt idx="2024">
                  <c:v>-0.35657626424791389</c:v>
                </c:pt>
                <c:pt idx="2025">
                  <c:v>-0.36004133598667531</c:v>
                </c:pt>
                <c:pt idx="2026">
                  <c:v>-0.36336239599152914</c:v>
                </c:pt>
                <c:pt idx="2027">
                  <c:v>-0.36653811588275365</c:v>
                </c:pt>
                <c:pt idx="2028">
                  <c:v>-0.36956722541473475</c:v>
                </c:pt>
                <c:pt idx="2029">
                  <c:v>-0.37244851298404719</c:v>
                </c:pt>
                <c:pt idx="2030">
                  <c:v>-0.37518082611407993</c:v>
                </c:pt>
                <c:pt idx="2031">
                  <c:v>-0.37776307191601133</c:v>
                </c:pt>
                <c:pt idx="2032">
                  <c:v>-0.38019421752595006</c:v>
                </c:pt>
                <c:pt idx="2033">
                  <c:v>-0.382473290518067</c:v>
                </c:pt>
                <c:pt idx="2034">
                  <c:v>-0.38459937929355253</c:v>
                </c:pt>
                <c:pt idx="2035">
                  <c:v>-0.38657163344524403</c:v>
                </c:pt>
                <c:pt idx="2036">
                  <c:v>-0.38838926409777702</c:v>
                </c:pt>
                <c:pt idx="2037">
                  <c:v>-0.39005154422312532</c:v>
                </c:pt>
                <c:pt idx="2038">
                  <c:v>-0.3915578089314023</c:v>
                </c:pt>
                <c:pt idx="2039">
                  <c:v>-0.3929074557368078</c:v>
                </c:pt>
                <c:pt idx="2040">
                  <c:v>-0.39409994479861477</c:v>
                </c:pt>
                <c:pt idx="2041">
                  <c:v>-0.39513479913709815</c:v>
                </c:pt>
                <c:pt idx="2042">
                  <c:v>-0.3960116048243203</c:v>
                </c:pt>
                <c:pt idx="2043">
                  <c:v>-0.39673001114969708</c:v>
                </c:pt>
                <c:pt idx="2044">
                  <c:v>-0.39728973076027685</c:v>
                </c:pt>
                <c:pt idx="2045">
                  <c:v>-0.3976905397756782</c:v>
                </c:pt>
                <c:pt idx="2046">
                  <c:v>-0.39793227787763913</c:v>
                </c:pt>
                <c:pt idx="2047">
                  <c:v>-0.39801484837414192</c:v>
                </c:pt>
                <c:pt idx="2048">
                  <c:v>-0.39793821823808884</c:v>
                </c:pt>
                <c:pt idx="2049">
                  <c:v>-0.3977024181205126</c:v>
                </c:pt>
                <c:pt idx="2050">
                  <c:v>-0.39730754233831639</c:v>
                </c:pt>
                <c:pt idx="2051">
                  <c:v>-0.39675374883654807</c:v>
                </c:pt>
                <c:pt idx="2052">
                  <c:v>-0.39604125912522448</c:v>
                </c:pt>
                <c:pt idx="2053">
                  <c:v>-0.39517035819073054</c:v>
                </c:pt>
                <c:pt idx="2054">
                  <c:v>-0.39414139438182805</c:v>
                </c:pt>
                <c:pt idx="2055">
                  <c:v>-0.39295477927032135</c:v>
                </c:pt>
                <c:pt idx="2056">
                  <c:v>-0.39161098748643364</c:v>
                </c:pt>
                <c:pt idx="2057">
                  <c:v>-0.39011055652896154</c:v>
                </c:pt>
                <c:pt idx="2058">
                  <c:v>-0.38845408655028252</c:v>
                </c:pt>
                <c:pt idx="2059">
                  <c:v>-0.3866422401163021</c:v>
                </c:pt>
                <c:pt idx="2060">
                  <c:v>-0.38467574194143628</c:v>
                </c:pt>
                <c:pt idx="2061">
                  <c:v>-0.38255537859873529</c:v>
                </c:pt>
                <c:pt idx="2062">
                  <c:v>-0.38028199820526515</c:v>
                </c:pt>
                <c:pt idx="2063">
                  <c:v>-0.37785651008287191</c:v>
                </c:pt>
                <c:pt idx="2064">
                  <c:v>-0.37527988439446514</c:v>
                </c:pt>
                <c:pt idx="2065">
                  <c:v>-0.37255315175596554</c:v>
                </c:pt>
                <c:pt idx="2066">
                  <c:v>-0.36967740282407263</c:v>
                </c:pt>
                <c:pt idx="2067">
                  <c:v>-0.3666537878600164</c:v>
                </c:pt>
                <c:pt idx="2068">
                  <c:v>-0.36348351626946812</c:v>
                </c:pt>
                <c:pt idx="2069">
                  <c:v>-0.36016785611879421</c:v>
                </c:pt>
                <c:pt idx="2070">
                  <c:v>-0.35670813362784687</c:v>
                </c:pt>
                <c:pt idx="2071">
                  <c:v>-0.35310573263949335</c:v>
                </c:pt>
                <c:pt idx="2072">
                  <c:v>-0.34936209406609758</c:v>
                </c:pt>
                <c:pt idx="2073">
                  <c:v>-0.34547871531317459</c:v>
                </c:pt>
                <c:pt idx="2074">
                  <c:v>-0.34145714968044766</c:v>
                </c:pt>
                <c:pt idx="2075">
                  <c:v>-0.33729900574054983</c:v>
                </c:pt>
                <c:pt idx="2076">
                  <c:v>-0.33300594669561584</c:v>
                </c:pt>
                <c:pt idx="2077">
                  <c:v>-0.32857968971202367</c:v>
                </c:pt>
                <c:pt idx="2078">
                  <c:v>-0.32402200523355074</c:v>
                </c:pt>
                <c:pt idx="2079">
                  <c:v>-0.31933471627322013</c:v>
                </c:pt>
                <c:pt idx="2080">
                  <c:v>-0.31451969768411969</c:v>
                </c:pt>
                <c:pt idx="2081">
                  <c:v>-0.30957887540948559</c:v>
                </c:pt>
                <c:pt idx="2082">
                  <c:v>-0.30451422571235098</c:v>
                </c:pt>
                <c:pt idx="2083">
                  <c:v>-0.29932777438506691</c:v>
                </c:pt>
                <c:pt idx="2084">
                  <c:v>-0.29402159593901256</c:v>
                </c:pt>
                <c:pt idx="2085">
                  <c:v>-0.28859781277481822</c:v>
                </c:pt>
                <c:pt idx="2086">
                  <c:v>-0.2830585943334335</c:v>
                </c:pt>
                <c:pt idx="2087">
                  <c:v>-0.27740615622837961</c:v>
                </c:pt>
                <c:pt idx="2088">
                  <c:v>-0.27164275935953375</c:v>
                </c:pt>
                <c:pt idx="2089">
                  <c:v>-0.26577070900879923</c:v>
                </c:pt>
                <c:pt idx="2090">
                  <c:v>-0.25979235391802336</c:v>
                </c:pt>
                <c:pt idx="2091">
                  <c:v>-0.2537100853495321</c:v>
                </c:pt>
                <c:pt idx="2092">
                  <c:v>-0.2475263361296571</c:v>
                </c:pt>
                <c:pt idx="2093">
                  <c:v>-0.24124357967563728</c:v>
                </c:pt>
                <c:pt idx="2094">
                  <c:v>-0.23486432900628537</c:v>
                </c:pt>
                <c:pt idx="2095">
                  <c:v>-0.22839113573681352</c:v>
                </c:pt>
                <c:pt idx="2096">
                  <c:v>-0.2218265890582215</c:v>
                </c:pt>
                <c:pt idx="2097">
                  <c:v>-0.21517331470165454</c:v>
                </c:pt>
                <c:pt idx="2098">
                  <c:v>-0.20843397388814622</c:v>
                </c:pt>
                <c:pt idx="2099">
                  <c:v>-0.2016112622641652</c:v>
                </c:pt>
                <c:pt idx="2100">
                  <c:v>-0.19470790882339278</c:v>
                </c:pt>
                <c:pt idx="2101">
                  <c:v>-0.18772667481516186</c:v>
                </c:pt>
                <c:pt idx="2102">
                  <c:v>-0.18067035263999376</c:v>
                </c:pt>
                <c:pt idx="2103">
                  <c:v>-0.1735417647326756</c:v>
                </c:pt>
                <c:pt idx="2104">
                  <c:v>-0.16634376243332366</c:v>
                </c:pt>
                <c:pt idx="2105">
                  <c:v>-0.15907922484688564</c:v>
                </c:pt>
                <c:pt idx="2106">
                  <c:v>-0.15175105769153691</c:v>
                </c:pt>
                <c:pt idx="2107">
                  <c:v>-0.14436219213643198</c:v>
                </c:pt>
                <c:pt idx="2108">
                  <c:v>-0.13691558362927603</c:v>
                </c:pt>
                <c:pt idx="2109">
                  <c:v>-0.12941421071418513</c:v>
                </c:pt>
                <c:pt idx="2110">
                  <c:v>-0.12186107384030835</c:v>
                </c:pt>
                <c:pt idx="2111">
                  <c:v>-0.11425919416168807</c:v>
                </c:pt>
                <c:pt idx="2112">
                  <c:v>-0.10661161232883873</c:v>
                </c:pt>
                <c:pt idx="2113">
                  <c:v>-9.8921387272527042E-2</c:v>
                </c:pt>
                <c:pt idx="2114">
                  <c:v>-9.1191594980240584E-2</c:v>
                </c:pt>
                <c:pt idx="2115">
                  <c:v>-8.3425327265833724E-2</c:v>
                </c:pt>
                <c:pt idx="2116">
                  <c:v>-7.5625690532843404E-2</c:v>
                </c:pt>
                <c:pt idx="2117">
                  <c:v>-6.7795804531969012E-2</c:v>
                </c:pt>
                <c:pt idx="2118">
                  <c:v>-5.9938801113213841E-2</c:v>
                </c:pt>
                <c:pt idx="2119">
                  <c:v>-5.2057822973186743E-2</c:v>
                </c:pt>
                <c:pt idx="2120">
                  <c:v>-4.415602239806541E-2</c:v>
                </c:pt>
                <c:pt idx="2121">
                  <c:v>-3.6236560002723961E-2</c:v>
                </c:pt>
                <c:pt idx="2122">
                  <c:v>-2.8302603466529106E-2</c:v>
                </c:pt>
                <c:pt idx="2123">
                  <c:v>-2.0357326266310653E-2</c:v>
                </c:pt>
                <c:pt idx="2124">
                  <c:v>-1.2403906407013074E-2</c:v>
                </c:pt>
                <c:pt idx="2125">
                  <c:v>-4.4455251505359002E-3</c:v>
                </c:pt>
                <c:pt idx="2126">
                  <c:v>3.514634256728611E-3</c:v>
                </c:pt>
                <c:pt idx="2127">
                  <c:v>1.1473387857151596E-2</c:v>
                </c:pt>
                <c:pt idx="2128">
                  <c:v>1.9427552255408185E-2</c:v>
                </c:pt>
                <c:pt idx="2129">
                  <c:v>2.7373945891793178E-2</c:v>
                </c:pt>
                <c:pt idx="2130">
                  <c:v>3.5309390314802534E-2</c:v>
                </c:pt>
                <c:pt idx="2131">
                  <c:v>4.3230711452471565E-2</c:v>
                </c:pt>
                <c:pt idx="2132">
                  <c:v>5.1134740881961391E-2</c:v>
                </c:pt>
                <c:pt idx="2133">
                  <c:v>5.9018317096885882E-2</c:v>
                </c:pt>
                <c:pt idx="2134">
                  <c:v>6.687828677187202E-2</c:v>
                </c:pt>
                <c:pt idx="2135">
                  <c:v>7.4711506023848004E-2</c:v>
                </c:pt>
                <c:pt idx="2136">
                  <c:v>8.251484166955457E-2</c:v>
                </c:pt>
                <c:pt idx="2137">
                  <c:v>9.0285172478776515E-2</c:v>
                </c:pt>
                <c:pt idx="2138">
                  <c:v>9.8019390422793187E-2</c:v>
                </c:pt>
                <c:pt idx="2139">
                  <c:v>0.10571440191754852</c:v>
                </c:pt>
                <c:pt idx="2140">
                  <c:v>0.11336712906104339</c:v>
                </c:pt>
                <c:pt idx="2141">
                  <c:v>0.12097451086445536</c:v>
                </c:pt>
                <c:pt idx="2142">
                  <c:v>0.12853350447649353</c:v>
                </c:pt>
                <c:pt idx="2143">
                  <c:v>0.13604108640049831</c:v>
                </c:pt>
                <c:pt idx="2144">
                  <c:v>0.14349425370379981</c:v>
                </c:pt>
                <c:pt idx="2145">
                  <c:v>0.150890025218851</c:v>
                </c:pt>
                <c:pt idx="2146">
                  <c:v>0.15822544273565481</c:v>
                </c:pt>
                <c:pt idx="2147">
                  <c:v>0.1654975721850088</c:v>
                </c:pt>
                <c:pt idx="2148">
                  <c:v>0.17270350481209359</c:v>
                </c:pt>
                <c:pt idx="2149">
                  <c:v>0.17984035833993622</c:v>
                </c:pt>
                <c:pt idx="2150">
                  <c:v>0.18690527812228236</c:v>
                </c:pt>
                <c:pt idx="2151">
                  <c:v>0.19389543828541672</c:v>
                </c:pt>
                <c:pt idx="2152">
                  <c:v>0.20080804285847492</c:v>
                </c:pt>
                <c:pt idx="2153">
                  <c:v>0.20764032689179454</c:v>
                </c:pt>
                <c:pt idx="2154">
                  <c:v>0.21438955756285821</c:v>
                </c:pt>
                <c:pt idx="2155">
                  <c:v>0.22105303526938605</c:v>
                </c:pt>
                <c:pt idx="2156">
                  <c:v>0.22762809470914058</c:v>
                </c:pt>
                <c:pt idx="2157">
                  <c:v>0.23411210594601226</c:v>
                </c:pt>
                <c:pt idx="2158">
                  <c:v>0.2405024754619586</c:v>
                </c:pt>
                <c:pt idx="2159">
                  <c:v>0.24679664719437708</c:v>
                </c:pt>
                <c:pt idx="2160">
                  <c:v>0.25299210355849583</c:v>
                </c:pt>
                <c:pt idx="2161">
                  <c:v>0.25908636645437427</c:v>
                </c:pt>
                <c:pt idx="2162">
                  <c:v>0.26507699825810965</c:v>
                </c:pt>
                <c:pt idx="2163">
                  <c:v>0.27096160279685472</c:v>
                </c:pt>
                <c:pt idx="2164">
                  <c:v>0.27673782630725419</c:v>
                </c:pt>
                <c:pt idx="2165">
                  <c:v>0.28240335837691916</c:v>
                </c:pt>
                <c:pt idx="2166">
                  <c:v>0.2879559328685613</c:v>
                </c:pt>
                <c:pt idx="2167">
                  <c:v>0.29339332882641717</c:v>
                </c:pt>
                <c:pt idx="2168">
                  <c:v>0.29871337136460135</c:v>
                </c:pt>
                <c:pt idx="2169">
                  <c:v>0.30391393253703147</c:v>
                </c:pt>
                <c:pt idx="2170">
                  <c:v>0.30899293218857854</c:v>
                </c:pt>
                <c:pt idx="2171">
                  <c:v>0.31394833878710093</c:v>
                </c:pt>
                <c:pt idx="2172">
                  <c:v>0.3187781702360305</c:v>
                </c:pt>
                <c:pt idx="2173">
                  <c:v>0.32348049466718454</c:v>
                </c:pt>
                <c:pt idx="2174">
                  <c:v>0.3280534312134874</c:v>
                </c:pt>
                <c:pt idx="2175">
                  <c:v>0.33249515076129227</c:v>
                </c:pt>
                <c:pt idx="2176">
                  <c:v>0.33680387668200218</c:v>
                </c:pt>
                <c:pt idx="2177">
                  <c:v>0.34097788554269765</c:v>
                </c:pt>
                <c:pt idx="2178">
                  <c:v>0.34501550779548729</c:v>
                </c:pt>
                <c:pt idx="2179">
                  <c:v>0.34891512844530403</c:v>
                </c:pt>
                <c:pt idx="2180">
                  <c:v>0.35267518769588235</c:v>
                </c:pt>
                <c:pt idx="2181">
                  <c:v>0.35629418157365539</c:v>
                </c:pt>
                <c:pt idx="2182">
                  <c:v>0.35977066252932466</c:v>
                </c:pt>
                <c:pt idx="2183">
                  <c:v>0.3631032400168604</c:v>
                </c:pt>
                <c:pt idx="2184">
                  <c:v>0.36629058104970125</c:v>
                </c:pt>
                <c:pt idx="2185">
                  <c:v>0.36933141073393155</c:v>
                </c:pt>
                <c:pt idx="2186">
                  <c:v>0.37222451277822133</c:v>
                </c:pt>
                <c:pt idx="2187">
                  <c:v>0.37496872998032721</c:v>
                </c:pt>
                <c:pt idx="2188">
                  <c:v>0.3775629646899572</c:v>
                </c:pt>
                <c:pt idx="2189">
                  <c:v>0.38000617924781693</c:v>
                </c:pt>
                <c:pt idx="2190">
                  <c:v>0.38229739640065902</c:v>
                </c:pt>
                <c:pt idx="2191">
                  <c:v>0.38443569969217145</c:v>
                </c:pt>
                <c:pt idx="2192">
                  <c:v>0.38642023382954793</c:v>
                </c:pt>
                <c:pt idx="2193">
                  <c:v>0.3882502050255936</c:v>
                </c:pt>
                <c:pt idx="2194">
                  <c:v>0.38992488131622943</c:v>
                </c:pt>
                <c:pt idx="2195">
                  <c:v>0.39144359285326774</c:v>
                </c:pt>
                <c:pt idx="2196">
                  <c:v>0.39280573217234305</c:v>
                </c:pt>
                <c:pt idx="2197">
                  <c:v>0.39401075443588934</c:v>
                </c:pt>
                <c:pt idx="2198">
                  <c:v>0.39505817765106782</c:v>
                </c:pt>
                <c:pt idx="2199">
                  <c:v>0.39594758286255805</c:v>
                </c:pt>
                <c:pt idx="2200">
                  <c:v>0.3966786143201339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00E-4CBD-8613-F65330D714B8}"/>
            </c:ext>
          </c:extLst>
        </c:ser>
        <c:ser>
          <c:idx val="1"/>
          <c:order val="1"/>
          <c:tx>
            <c:strRef>
              <c:f>Foglio1!$J$1</c:f>
              <c:strCache>
                <c:ptCount val="1"/>
                <c:pt idx="0">
                  <c:v>y'(τ)</c:v>
                </c:pt>
              </c:strCache>
            </c:strRef>
          </c:tx>
          <c:spPr>
            <a:ln w="28575" cap="rnd">
              <a:solidFill>
                <a:srgbClr val="FF3399"/>
              </a:solidFill>
              <a:round/>
            </a:ln>
            <a:effectLst/>
          </c:spPr>
          <c:marker>
            <c:symbol val="none"/>
          </c:marker>
          <c:xVal>
            <c:numRef>
              <c:f>Foglio1!$H$2:$H$2202</c:f>
              <c:numCache>
                <c:formatCode>General</c:formatCode>
                <c:ptCount val="2201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</c:numCache>
            </c:numRef>
          </c:xVal>
          <c:yVal>
            <c:numRef>
              <c:f>Foglio1!$J$2:$J$2202</c:f>
              <c:numCache>
                <c:formatCode>General</c:formatCode>
                <c:ptCount val="2201"/>
                <c:pt idx="0">
                  <c:v>0.41303365795596447</c:v>
                </c:pt>
                <c:pt idx="1">
                  <c:v>0.41121183451014554</c:v>
                </c:pt>
                <c:pt idx="2">
                  <c:v>0.40947549555160873</c:v>
                </c:pt>
                <c:pt idx="3">
                  <c:v>0.40783367732168596</c:v>
                </c:pt>
                <c:pt idx="4">
                  <c:v>0.40629444863393249</c:v>
                </c:pt>
                <c:pt idx="5">
                  <c:v>0.40486488097112372</c:v>
                </c:pt>
                <c:pt idx="6">
                  <c:v>0.40355102242280505</c:v>
                </c:pt>
                <c:pt idx="7">
                  <c:v>0.40235787555743724</c:v>
                </c:pt>
                <c:pt idx="8">
                  <c:v>0.40128937930891684</c:v>
                </c:pt>
                <c:pt idx="9">
                  <c:v>0.40034839494270535</c:v>
                </c:pt>
                <c:pt idx="10">
                  <c:v>0.39953669615201776</c:v>
                </c:pt>
                <c:pt idx="11">
                  <c:v>0.39885496331955372</c:v>
                </c:pt>
                <c:pt idx="12">
                  <c:v>0.39830278196516788</c:v>
                </c:pt>
                <c:pt idx="13">
                  <c:v>0.39787864538470535</c:v>
                </c:pt>
                <c:pt idx="14">
                  <c:v>0.39757996147004704</c:v>
                </c:pt>
                <c:pt idx="15">
                  <c:v>0.39740306368526179</c:v>
                </c:pt>
                <c:pt idx="16">
                  <c:v>0.39734322615870327</c:v>
                </c:pt>
                <c:pt idx="17">
                  <c:v>0.39739468283597806</c:v>
                </c:pt>
                <c:pt idx="18">
                  <c:v>0.39755065062399725</c:v>
                </c:pt>
                <c:pt idx="19">
                  <c:v>0.39780335644186032</c:v>
                </c:pt>
                <c:pt idx="20">
                  <c:v>0.39814406808016273</c:v>
                </c:pt>
                <c:pt idx="21">
                  <c:v>0.39856312875651206</c:v>
                </c:pt>
                <c:pt idx="22">
                  <c:v>0.39904999524163964</c:v>
                </c:pt>
                <c:pt idx="23">
                  <c:v>0.39959327941754558</c:v>
                </c:pt>
                <c:pt idx="24">
                  <c:v>0.40018079311666688</c:v>
                </c:pt>
                <c:pt idx="25">
                  <c:v>0.40079959607915555</c:v>
                </c:pt>
                <c:pt idx="26">
                  <c:v>0.40143604685403322</c:v>
                </c:pt>
                <c:pt idx="27">
                  <c:v>0.40207585645930355</c:v>
                </c:pt>
                <c:pt idx="28">
                  <c:v>0.4027041446060754</c:v>
                </c:pt>
                <c:pt idx="29">
                  <c:v>0.40330549828243245</c:v>
                </c:pt>
                <c:pt idx="30">
                  <c:v>0.40386403248419822</c:v>
                </c:pt>
                <c:pt idx="31">
                  <c:v>0.40436345287192604</c:v>
                </c:pt>
                <c:pt idx="32">
                  <c:v>0.40478712012642326</c:v>
                </c:pt>
                <c:pt idx="33">
                  <c:v>0.40511811576891166</c:v>
                </c:pt>
                <c:pt idx="34">
                  <c:v>0.4053393092065698</c:v>
                </c:pt>
                <c:pt idx="35">
                  <c:v>0.40543342575970237</c:v>
                </c:pt>
                <c:pt idx="36">
                  <c:v>0.4053831154231618</c:v>
                </c:pt>
                <c:pt idx="37">
                  <c:v>0.40517102211191913</c:v>
                </c:pt>
                <c:pt idx="38">
                  <c:v>0.40477985313885279</c:v>
                </c:pt>
                <c:pt idx="39">
                  <c:v>0.40419244867190579</c:v>
                </c:pt>
                <c:pt idx="40">
                  <c:v>0.40339185091774998</c:v>
                </c:pt>
                <c:pt idx="41">
                  <c:v>0.40236137278000145</c:v>
                </c:pt>
                <c:pt idx="42">
                  <c:v>0.40108466574184082</c:v>
                </c:pt>
                <c:pt idx="43">
                  <c:v>0.39954578672560126</c:v>
                </c:pt>
                <c:pt idx="44">
                  <c:v>0.39772926368549655</c:v>
                </c:pt>
                <c:pt idx="45">
                  <c:v>0.39562015969413655</c:v>
                </c:pt>
                <c:pt idx="46">
                  <c:v>0.39320413528882947</c:v>
                </c:pt>
                <c:pt idx="47">
                  <c:v>0.39046750884985398</c:v>
                </c:pt>
                <c:pt idx="48">
                  <c:v>0.38739731478989725</c:v>
                </c:pt>
                <c:pt idx="49">
                  <c:v>0.38398135934165833</c:v>
                </c:pt>
                <c:pt idx="50">
                  <c:v>0.38020827373919353</c:v>
                </c:pt>
                <c:pt idx="51">
                  <c:v>0.37606756459788793</c:v>
                </c:pt>
                <c:pt idx="52">
                  <c:v>0.37154966130795486</c:v>
                </c:pt>
                <c:pt idx="53">
                  <c:v>0.36664596026704666</c:v>
                </c:pt>
                <c:pt idx="54">
                  <c:v>0.36134886578887071</c:v>
                </c:pt>
                <c:pt idx="55">
                  <c:v>0.35565182753660696</c:v>
                </c:pt>
                <c:pt idx="56">
                  <c:v>0.34954937434236866</c:v>
                </c:pt>
                <c:pt idx="57">
                  <c:v>0.34303714428689291</c:v>
                </c:pt>
                <c:pt idx="58">
                  <c:v>0.33611191092705395</c:v>
                </c:pt>
                <c:pt idx="59">
                  <c:v>0.32877160557259344</c:v>
                </c:pt>
                <c:pt idx="60">
                  <c:v>0.32101533552763317</c:v>
                </c:pt>
                <c:pt idx="61">
                  <c:v>0.31284339822699914</c:v>
                </c:pt>
                <c:pt idx="62">
                  <c:v>0.30425729121211381</c:v>
                </c:pt>
                <c:pt idx="63">
                  <c:v>0.29525971790613537</c:v>
                </c:pt>
                <c:pt idx="64">
                  <c:v>0.28585458916309359</c:v>
                </c:pt>
                <c:pt idx="65">
                  <c:v>0.27604702058093689</c:v>
                </c:pt>
                <c:pt idx="66">
                  <c:v>0.2658433255836038</c:v>
                </c:pt>
                <c:pt idx="67">
                  <c:v>0.25525100429242153</c:v>
                </c:pt>
                <c:pt idx="68">
                  <c:v>0.24427872822224306</c:v>
                </c:pt>
                <c:pt idx="69">
                  <c:v>0.23293632085272667</c:v>
                </c:pt>
                <c:pt idx="70">
                  <c:v>0.22123473413996805</c:v>
                </c:pt>
                <c:pt idx="71">
                  <c:v>0.20918602104827144</c:v>
                </c:pt>
                <c:pt idx="72">
                  <c:v>0.19680330419613784</c:v>
                </c:pt>
                <c:pt idx="73">
                  <c:v>0.18410074072450072</c:v>
                </c:pt>
                <c:pt idx="74">
                  <c:v>0.17109348350880871</c:v>
                </c:pt>
                <c:pt idx="75">
                  <c:v>0.15779763884968367</c:v>
                </c:pt>
                <c:pt idx="76">
                  <c:v>0.14423022078953351</c:v>
                </c:pt>
                <c:pt idx="77">
                  <c:v>0.13040910221461757</c:v>
                </c:pt>
                <c:pt idx="78">
                  <c:v>0.11635296291361101</c:v>
                </c:pt>
                <c:pt idx="79">
                  <c:v>0.10208123477464831</c:v>
                </c:pt>
                <c:pt idx="80">
                  <c:v>8.7614044313108208E-2</c:v>
                </c:pt>
                <c:pt idx="81">
                  <c:v>7.29721527319937E-2</c:v>
                </c:pt>
                <c:pt idx="82">
                  <c:v>5.8176893725627413E-2</c:v>
                </c:pt>
                <c:pt idx="83">
                  <c:v>4.3250109245493044E-2</c:v>
                </c:pt>
                <c:pt idx="84">
                  <c:v>2.8214083454379091E-2</c:v>
                </c:pt>
                <c:pt idx="85">
                  <c:v>1.3091475101494828E-2</c:v>
                </c:pt>
                <c:pt idx="86">
                  <c:v>-2.0947514430948687E-3</c:v>
                </c:pt>
                <c:pt idx="87">
                  <c:v>-1.7321396251547078E-2</c:v>
                </c:pt>
                <c:pt idx="88">
                  <c:v>-3.2565094751712216E-2</c:v>
                </c:pt>
                <c:pt idx="89">
                  <c:v>-4.7802389240819539E-2</c:v>
                </c:pt>
                <c:pt idx="90">
                  <c:v>-6.3009800747034078E-2</c:v>
                </c:pt>
                <c:pt idx="91">
                  <c:v>-7.816390098528575E-2</c:v>
                </c:pt>
                <c:pt idx="92">
                  <c:v>-9.3241384153423756E-2</c:v>
                </c:pt>
                <c:pt idx="93">
                  <c:v>-0.10821913831531578</c:v>
                </c:pt>
                <c:pt idx="94">
                  <c:v>-0.12307431611898667</c:v>
                </c:pt>
                <c:pt idx="95">
                  <c:v>-0.137784404600272</c:v>
                </c:pt>
                <c:pt idx="96">
                  <c:v>-0.15232729382573712</c:v>
                </c:pt>
                <c:pt idx="97">
                  <c:v>-0.1666813441327725</c:v>
                </c:pt>
                <c:pt idx="98">
                  <c:v>-0.18082545172980663</c:v>
                </c:pt>
                <c:pt idx="99">
                  <c:v>-0.19473911242545822</c:v>
                </c:pt>
                <c:pt idx="100">
                  <c:v>-0.20840248326215988</c:v>
                </c:pt>
                <c:pt idx="101">
                  <c:v>-0.22179644183730221</c:v>
                </c:pt>
                <c:pt idx="102">
                  <c:v>-0.23490264310324266</c:v>
                </c:pt>
                <c:pt idx="103">
                  <c:v>-0.24770357344656962</c:v>
                </c:pt>
                <c:pt idx="104">
                  <c:v>-0.26018260185677006</c:v>
                </c:pt>
                <c:pt idx="105">
                  <c:v>-0.27232402800489475</c:v>
                </c:pt>
                <c:pt idx="106">
                  <c:v>-0.28411312706389774</c:v>
                </c:pt>
                <c:pt idx="107">
                  <c:v>-0.29553619111402196</c:v>
                </c:pt>
                <c:pt idx="108">
                  <c:v>-0.30658056698884717</c:v>
                </c:pt>
                <c:pt idx="109">
                  <c:v>-0.31723469043039343</c:v>
                </c:pt>
                <c:pt idx="110">
                  <c:v>-0.32748811643491027</c:v>
                </c:pt>
                <c:pt idx="111">
                  <c:v>-0.33733154568464879</c:v>
                </c:pt>
                <c:pt idx="112">
                  <c:v>-0.3467568469749539</c:v>
                </c:pt>
                <c:pt idx="113">
                  <c:v>-0.35575707556038022</c:v>
                </c:pt>
                <c:pt idx="114">
                  <c:v>-0.36432648735817114</c:v>
                </c:pt>
                <c:pt idx="115">
                  <c:v>-0.37246054896230107</c:v>
                </c:pt>
                <c:pt idx="116">
                  <c:v>-0.38015594343630321</c:v>
                </c:pt>
                <c:pt idx="117">
                  <c:v>-0.38741057186824457</c:v>
                </c:pt>
                <c:pt idx="118">
                  <c:v>-0.39422355068640386</c:v>
                </c:pt>
                <c:pt idx="119">
                  <c:v>-0.40059520474941024</c:v>
                </c:pt>
                <c:pt idx="120">
                  <c:v>-0.40652705623974333</c:v>
                </c:pt>
                <c:pt idx="121">
                  <c:v>-0.41202180940454358</c:v>
                </c:pt>
                <c:pt idx="122">
                  <c:v>-0.41708333120256141</c:v>
                </c:pt>
                <c:pt idx="123">
                  <c:v>-0.42171662793074138</c:v>
                </c:pt>
                <c:pt idx="124">
                  <c:v>-0.42592781791834528</c:v>
                </c:pt>
                <c:pt idx="125">
                  <c:v>-0.42972410039060049</c:v>
                </c:pt>
                <c:pt idx="126">
                  <c:v>-0.43311372061757625</c:v>
                </c:pt>
                <c:pt idx="127">
                  <c:v>-0.43610593147729265</c:v>
                </c:pt>
                <c:pt idx="128">
                  <c:v>-0.43871095157489742</c:v>
                </c:pt>
                <c:pt idx="129">
                  <c:v>-0.44093992007206867</c:v>
                </c:pt>
                <c:pt idx="130">
                  <c:v>-0.44280484839256723</c:v>
                </c:pt>
                <c:pt idx="131">
                  <c:v>-0.44431856898102701</c:v>
                </c:pt>
                <c:pt idx="132">
                  <c:v>-0.44549468130260372</c:v>
                </c:pt>
                <c:pt idx="133">
                  <c:v>-0.44634749528094986</c:v>
                </c:pt>
                <c:pt idx="134">
                  <c:v>-0.44689197238112671</c:v>
                </c:pt>
                <c:pt idx="135">
                  <c:v>-0.44714366455245691</c:v>
                </c:pt>
                <c:pt idx="136">
                  <c:v>-0.44711865125394268</c:v>
                </c:pt>
                <c:pt idx="137">
                  <c:v>-0.44683347479169278</c:v>
                </c:pt>
                <c:pt idx="138">
                  <c:v>-0.44630507420378862</c:v>
                </c:pt>
                <c:pt idx="139">
                  <c:v>-0.44555071793316725</c:v>
                </c:pt>
                <c:pt idx="140">
                  <c:v>-0.444587935533371</c:v>
                </c:pt>
                <c:pt idx="141">
                  <c:v>-0.44343444865540682</c:v>
                </c:pt>
                <c:pt idx="142">
                  <c:v>-0.44210810156646158</c:v>
                </c:pt>
                <c:pt idx="143">
                  <c:v>-0.44062679145280714</c:v>
                </c:pt>
                <c:pt idx="144">
                  <c:v>-0.43900839875992376</c:v>
                </c:pt>
                <c:pt idx="145">
                  <c:v>-0.43727071782264193</c:v>
                </c:pt>
                <c:pt idx="146">
                  <c:v>-0.43543138803696319</c:v>
                </c:pt>
                <c:pt idx="147">
                  <c:v>-0.43350782582318725</c:v>
                </c:pt>
                <c:pt idx="148">
                  <c:v>-0.43151715762702214</c:v>
                </c:pt>
                <c:pt idx="149">
                  <c:v>-0.42947615420153018</c:v>
                </c:pt>
                <c:pt idx="150">
                  <c:v>-0.42740116640805703</c:v>
                </c:pt>
                <c:pt idx="151">
                  <c:v>-0.42530806276872635</c:v>
                </c:pt>
                <c:pt idx="152">
                  <c:v>-0.4232121689966849</c:v>
                </c:pt>
                <c:pt idx="153">
                  <c:v>-0.4211282097230693</c:v>
                </c:pt>
                <c:pt idx="154">
                  <c:v>-0.41907025263165976</c:v>
                </c:pt>
                <c:pt idx="155">
                  <c:v>-0.4170516552034243</c:v>
                </c:pt>
                <c:pt idx="156">
                  <c:v>-0.41508501426366862</c:v>
                </c:pt>
                <c:pt idx="157">
                  <c:v>-0.41318211851431663</c:v>
                </c:pt>
                <c:pt idx="158">
                  <c:v>-0.41135390422300977</c:v>
                </c:pt>
                <c:pt idx="159">
                  <c:v>-0.40961041422924854</c:v>
                </c:pt>
                <c:pt idx="160">
                  <c:v>-0.40796076041576412</c:v>
                </c:pt>
                <c:pt idx="161">
                  <c:v>-0.4064130897807382</c:v>
                </c:pt>
                <c:pt idx="162">
                  <c:v>-0.40497455423342549</c:v>
                </c:pt>
                <c:pt idx="163">
                  <c:v>-0.40365128422223884</c:v>
                </c:pt>
                <c:pt idx="164">
                  <c:v>-0.40244836629045766</c:v>
                </c:pt>
                <c:pt idx="165">
                  <c:v>-0.40136982464048959</c:v>
                </c:pt>
                <c:pt idx="166">
                  <c:v>-0.40041860677308427</c:v>
                </c:pt>
                <c:pt idx="167">
                  <c:v>-0.39959657325313525</c:v>
                </c:pt>
                <c:pt idx="168">
                  <c:v>-0.39890449163875141</c:v>
                </c:pt>
                <c:pt idx="169">
                  <c:v>-0.39834203459519729</c:v>
                </c:pt>
                <c:pt idx="170">
                  <c:v>-0.39790778220013995</c:v>
                </c:pt>
                <c:pt idx="171">
                  <c:v>-0.39759922843145362</c:v>
                </c:pt>
                <c:pt idx="172">
                  <c:v>-0.39741279181368416</c:v>
                </c:pt>
                <c:pt idx="173">
                  <c:v>-0.39734383018420472</c:v>
                </c:pt>
                <c:pt idx="174">
                  <c:v>-0.39738665952517094</c:v>
                </c:pt>
                <c:pt idx="175">
                  <c:v>-0.39753457679264947</c:v>
                </c:pt>
                <c:pt idx="176">
                  <c:v>-0.39777988665981329</c:v>
                </c:pt>
                <c:pt idx="177">
                  <c:v>-0.39811393207690565</c:v>
                </c:pt>
                <c:pt idx="178">
                  <c:v>-0.39852712853684713</c:v>
                </c:pt>
                <c:pt idx="179">
                  <c:v>-0.39900900192192101</c:v>
                </c:pt>
                <c:pt idx="180">
                  <c:v>-0.39954822979398902</c:v>
                </c:pt>
                <c:pt idx="181">
                  <c:v>-0.40013268597820034</c:v>
                </c:pt>
                <c:pt idx="182">
                  <c:v>-0.40074948827820445</c:v>
                </c:pt>
                <c:pt idx="183">
                  <c:v>-0.40138504914951761</c:v>
                </c:pt>
                <c:pt idx="184">
                  <c:v>-0.40202512914694816</c:v>
                </c:pt>
                <c:pt idx="185">
                  <c:v>-0.40265489295190693</c:v>
                </c:pt>
                <c:pt idx="186">
                  <c:v>-0.40325896777605641</c:v>
                </c:pt>
                <c:pt idx="187">
                  <c:v>-0.40382150392910043</c:v>
                </c:pt>
                <c:pt idx="188">
                  <c:v>-0.40432623733064099</c:v>
                </c:pt>
                <c:pt idx="189">
                  <c:v>-0.40475655373893749</c:v>
                </c:pt>
                <c:pt idx="190">
                  <c:v>-0.40509555446313728</c:v>
                </c:pt>
                <c:pt idx="191">
                  <c:v>-0.40532612332011575</c:v>
                </c:pt>
                <c:pt idx="192">
                  <c:v>-0.40543099459250009</c:v>
                </c:pt>
                <c:pt idx="193">
                  <c:v>-0.40539282174075414</c:v>
                </c:pt>
                <c:pt idx="194">
                  <c:v>-0.40519424661940961</c:v>
                </c:pt>
                <c:pt idx="195">
                  <c:v>-0.4048179689456225</c:v>
                </c:pt>
                <c:pt idx="196">
                  <c:v>-0.40424681576724425</c:v>
                </c:pt>
                <c:pt idx="197">
                  <c:v>-0.40346381067751685</c:v>
                </c:pt>
                <c:pt idx="198">
                  <c:v>-0.40245224252432676</c:v>
                </c:pt>
                <c:pt idx="199">
                  <c:v>-0.40119573336369652</c:v>
                </c:pt>
                <c:pt idx="200">
                  <c:v>-0.39967830540982935</c:v>
                </c:pt>
                <c:pt idx="201">
                  <c:v>-0.39788444673755502</c:v>
                </c:pt>
                <c:pt idx="202">
                  <c:v>-0.3957991754974407</c:v>
                </c:pt>
                <c:pt idx="203">
                  <c:v>-0.39340810240910651</c:v>
                </c:pt>
                <c:pt idx="204">
                  <c:v>-0.39069749130440629</c:v>
                </c:pt>
                <c:pt idx="205">
                  <c:v>-0.38765431749908102</c:v>
                </c:pt>
                <c:pt idx="206">
                  <c:v>-0.38426632377923686</c:v>
                </c:pt>
                <c:pt idx="207">
                  <c:v>-0.3805220737975108</c:v>
                </c:pt>
                <c:pt idx="208">
                  <c:v>-0.37641100268304228</c:v>
                </c:pt>
                <c:pt idx="209">
                  <c:v>-0.37192346467933068</c:v>
                </c:pt>
                <c:pt idx="210">
                  <c:v>-0.36705077763468552</c:v>
                </c:pt>
                <c:pt idx="211">
                  <c:v>-0.36178526418124302</c:v>
                </c:pt>
                <c:pt idx="212">
                  <c:v>-0.35612028945037555</c:v>
                </c:pt>
                <c:pt idx="213">
                  <c:v>-0.35005029518472475</c:v>
                </c:pt>
                <c:pt idx="214">
                  <c:v>-0.34357083011999978</c:v>
                </c:pt>
                <c:pt idx="215">
                  <c:v>-0.33667857652304706</c:v>
                </c:pt>
                <c:pt idx="216">
                  <c:v>-0.32937137278647544</c:v>
                </c:pt>
                <c:pt idx="217">
                  <c:v>-0.32164823199426018</c:v>
                </c:pt>
                <c:pt idx="218">
                  <c:v>-0.31350935638719502</c:v>
                </c:pt>
                <c:pt idx="219">
                  <c:v>-0.30495614767176549</c:v>
                </c:pt>
                <c:pt idx="220">
                  <c:v>-0.29599121313093085</c:v>
                </c:pt>
                <c:pt idx="221">
                  <c:v>-0.28661836751035746</c:v>
                </c:pt>
                <c:pt idx="222">
                  <c:v>-0.27684263066880999</c:v>
                </c:pt>
                <c:pt idx="223">
                  <c:v>-0.26667022099660342</c:v>
                </c:pt>
                <c:pt idx="224">
                  <c:v>-0.25610854462120869</c:v>
                </c:pt>
                <c:pt idx="225">
                  <c:v>-0.24516618043422769</c:v>
                </c:pt>
                <c:pt idx="226">
                  <c:v>-0.23385286098895003</c:v>
                </c:pt>
                <c:pt idx="227">
                  <c:v>-0.22217944933253236</c:v>
                </c:pt>
                <c:pt idx="228">
                  <c:v>-0.21015791185143576</c:v>
                </c:pt>
                <c:pt idx="229">
                  <c:v>-0.19780128722307189</c:v>
                </c:pt>
                <c:pt idx="230">
                  <c:v>-0.18512365158059166</c:v>
                </c:pt>
                <c:pt idx="231">
                  <c:v>-0.17214008001134984</c:v>
                </c:pt>
                <c:pt idx="232">
                  <c:v>-0.15886660452274681</c:v>
                </c:pt>
                <c:pt idx="233">
                  <c:v>-0.14532016862183669</c:v>
                </c:pt>
                <c:pt idx="234">
                  <c:v>-0.13151857866725658</c:v>
                </c:pt>
                <c:pt idx="235">
                  <c:v>-0.11748045216362396</c:v>
                </c:pt>
                <c:pt idx="236">
                  <c:v>-0.10322516317953682</c:v>
                </c:pt>
                <c:pt idx="237">
                  <c:v>-8.8772785080643832E-2</c:v>
                </c:pt>
                <c:pt idx="238">
                  <c:v>-7.4144030778900472E-2</c:v>
                </c:pt>
                <c:pt idx="239">
                  <c:v>-5.9360190708053095E-2</c:v>
                </c:pt>
                <c:pt idx="240">
                  <c:v>-4.444306874356399E-2</c:v>
                </c:pt>
                <c:pt idx="241">
                  <c:v>-2.9414916292580053E-2</c:v>
                </c:pt>
                <c:pt idx="242">
                  <c:v>-1.4298364786125973E-2</c:v>
                </c:pt>
                <c:pt idx="243">
                  <c:v>8.8364318855212523E-4</c:v>
                </c:pt>
                <c:pt idx="244">
                  <c:v>1.6107923872675498E-2</c:v>
                </c:pt>
                <c:pt idx="245">
                  <c:v>3.1351123190818196E-2</c:v>
                </c:pt>
                <c:pt idx="246">
                  <c:v>4.6589788226020445E-2</c:v>
                </c:pt>
                <c:pt idx="247">
                  <c:v>6.180043906292642E-2</c:v>
                </c:pt>
                <c:pt idx="248">
                  <c:v>7.6959640745413171E-2</c:v>
                </c:pt>
                <c:pt idx="249">
                  <c:v>9.2044075094758829E-2</c:v>
                </c:pt>
                <c:pt idx="250">
                  <c:v>0.10703061213489105</c:v>
                </c:pt>
                <c:pt idx="251">
                  <c:v>0.12189638087265947</c:v>
                </c:pt>
                <c:pt idx="252">
                  <c:v>0.13661883918338491</c:v>
                </c:pt>
                <c:pt idx="253">
                  <c:v>0.15117584255514255</c:v>
                </c:pt>
                <c:pt idx="254">
                  <c:v>0.165545711449327</c:v>
                </c:pt>
                <c:pt idx="255">
                  <c:v>0.1797072970400081</c:v>
                </c:pt>
                <c:pt idx="256">
                  <c:v>0.1936400451004</c:v>
                </c:pt>
                <c:pt idx="257">
                  <c:v>0.20732405781141186</c:v>
                </c:pt>
                <c:pt idx="258">
                  <c:v>0.2207401532747012</c:v>
                </c:pt>
                <c:pt idx="259">
                  <c:v>0.23386992252088684</c:v>
                </c:pt>
                <c:pt idx="260">
                  <c:v>0.24669578381256285</c:v>
                </c:pt>
                <c:pt idx="261">
                  <c:v>0.25920103405146183</c:v>
                </c:pt>
                <c:pt idx="262">
                  <c:v>0.27136989710950282</c:v>
                </c:pt>
                <c:pt idx="263">
                  <c:v>0.28318756891449898</c:v>
                </c:pt>
                <c:pt idx="264">
                  <c:v>0.29464025913293962</c:v>
                </c:pt>
                <c:pt idx="265">
                  <c:v>0.30571522930447292</c:v>
                </c:pt>
                <c:pt idx="266">
                  <c:v>0.31640082729544428</c:v>
                </c:pt>
                <c:pt idx="267">
                  <c:v>0.326686517952051</c:v>
                </c:pt>
                <c:pt idx="268">
                  <c:v>0.33656290984730752</c:v>
                </c:pt>
                <c:pt idx="269">
                  <c:v>0.34602177803002898</c:v>
                </c:pt>
                <c:pt idx="270">
                  <c:v>0.35505608269837918</c:v>
                </c:pt>
                <c:pt idx="271">
                  <c:v>0.36365998373515263</c:v>
                </c:pt>
                <c:pt idx="272">
                  <c:v>0.37182885105679497</c:v>
                </c:pt>
                <c:pt idx="273">
                  <c:v>0.37955927074318818</c:v>
                </c:pt>
                <c:pt idx="274">
                  <c:v>0.38684904693035005</c:v>
                </c:pt>
                <c:pt idx="275">
                  <c:v>0.39369719946339538</c:v>
                </c:pt>
                <c:pt idx="276">
                  <c:v>0.40010395732230503</c:v>
                </c:pt>
                <c:pt idx="277">
                  <c:v>0.40607074784820335</c:v>
                </c:pt>
                <c:pt idx="278">
                  <c:v>0.41160018181289737</c:v>
                </c:pt>
                <c:pt idx="279">
                  <c:v>0.41669603438932917</c:v>
                </c:pt>
                <c:pt idx="280">
                  <c:v>0.42136322209527988</c:v>
                </c:pt>
                <c:pt idx="281">
                  <c:v>0.42560777579709119</c:v>
                </c:pt>
                <c:pt idx="282">
                  <c:v>0.42943680987428295</c:v>
                </c:pt>
                <c:pt idx="283">
                  <c:v>0.43285848765969182</c:v>
                </c:pt>
                <c:pt idx="284">
                  <c:v>0.43588198328309313</c:v>
                </c:pt>
                <c:pt idx="285">
                  <c:v>0.43851744005913684</c:v>
                </c:pt>
                <c:pt idx="286">
                  <c:v>0.44077592557279544</c:v>
                </c:pt>
                <c:pt idx="287">
                  <c:v>0.44266938362732955</c:v>
                </c:pt>
                <c:pt idx="288">
                  <c:v>0.4442105832309976</c:v>
                </c:pt>
                <c:pt idx="289">
                  <c:v>0.4454130648093102</c:v>
                </c:pt>
                <c:pt idx="290">
                  <c:v>0.4462910838395433</c:v>
                </c:pt>
                <c:pt idx="291">
                  <c:v>0.44685955211341671</c:v>
                </c:pt>
                <c:pt idx="292">
                  <c:v>0.44713397684230288</c:v>
                </c:pt>
                <c:pt idx="293">
                  <c:v>0.44713039782701225</c:v>
                </c:pt>
                <c:pt idx="294">
                  <c:v>0.44686532292108527</c:v>
                </c:pt>
                <c:pt idx="295">
                  <c:v>0.44635566202257626</c:v>
                </c:pt>
                <c:pt idx="296">
                  <c:v>0.44561865983452825</c:v>
                </c:pt>
                <c:pt idx="297">
                  <c:v>0.44467182763867963</c:v>
                </c:pt>
                <c:pt idx="298">
                  <c:v>0.44353287433041</c:v>
                </c:pt>
                <c:pt idx="299">
                  <c:v>0.44221963696550221</c:v>
                </c:pt>
                <c:pt idx="300">
                  <c:v>0.44075001107096462</c:v>
                </c:pt>
                <c:pt idx="301">
                  <c:v>0.43914188097291851</c:v>
                </c:pt>
                <c:pt idx="302">
                  <c:v>0.4374130503944002</c:v>
                </c:pt>
                <c:pt idx="303">
                  <c:v>0.43558117357486797</c:v>
                </c:pt>
                <c:pt idx="304">
                  <c:v>0.43366368716123016</c:v>
                </c:pt>
                <c:pt idx="305">
                  <c:v>0.43167774311734264</c:v>
                </c:pt>
                <c:pt idx="306">
                  <c:v>0.42964014289516406</c:v>
                </c:pt>
                <c:pt idx="307">
                  <c:v>0.42756727310612214</c:v>
                </c:pt>
                <c:pt idx="308">
                  <c:v>0.42547504292574789</c:v>
                </c:pt>
                <c:pt idx="309">
                  <c:v>0.42337882345830302</c:v>
                </c:pt>
                <c:pt idx="310">
                  <c:v>0.4212933892809746</c:v>
                </c:pt>
                <c:pt idx="311">
                  <c:v>0.41923286237926716</c:v>
                </c:pt>
                <c:pt idx="312">
                  <c:v>0.41721065867652357</c:v>
                </c:pt>
                <c:pt idx="313">
                  <c:v>0.415239437351068</c:v>
                </c:pt>
                <c:pt idx="314">
                  <c:v>0.41333105312433427</c:v>
                </c:pt>
                <c:pt idx="315">
                  <c:v>0.41149651169255219</c:v>
                </c:pt>
                <c:pt idx="316">
                  <c:v>0.40974592846315205</c:v>
                </c:pt>
                <c:pt idx="317">
                  <c:v>0.40808849074505182</c:v>
                </c:pt>
                <c:pt idx="318">
                  <c:v>0.40653242352946489</c:v>
                </c:pt>
                <c:pt idx="319">
                  <c:v>0.40508495898484181</c:v>
                </c:pt>
                <c:pt idx="320">
                  <c:v>0.40375230977609261</c:v>
                </c:pt>
                <c:pt idx="321">
                  <c:v>0.40253964630437294</c:v>
                </c:pt>
                <c:pt idx="322">
                  <c:v>0.40145107794950752</c:v>
                </c:pt>
                <c:pt idx="323">
                  <c:v>0.40048963838261581</c:v>
                </c:pt>
                <c:pt idx="324">
                  <c:v>0.39965727500176101</c:v>
                </c:pt>
                <c:pt idx="325">
                  <c:v>0.39895484252849739</c:v>
                </c:pt>
                <c:pt idx="326">
                  <c:v>0.39838210078812242</c:v>
                </c:pt>
                <c:pt idx="327">
                  <c:v>0.39793771668127909</c:v>
                </c:pt>
                <c:pt idx="328">
                  <c:v>0.39761927033936861</c:v>
                </c:pt>
                <c:pt idx="329">
                  <c:v>0.39742326544107998</c:v>
                </c:pt>
                <c:pt idx="330">
                  <c:v>0.39734514365226198</c:v>
                </c:pt>
                <c:pt idx="331">
                  <c:v>0.3973793031364305</c:v>
                </c:pt>
                <c:pt idx="332">
                  <c:v>0.39751912106844778</c:v>
                </c:pt>
                <c:pt idx="333">
                  <c:v>0.39775698006941007</c:v>
                </c:pt>
                <c:pt idx="334">
                  <c:v>0.39808429846656457</c:v>
                </c:pt>
                <c:pt idx="335">
                  <c:v>0.39849156426821686</c:v>
                </c:pt>
                <c:pt idx="336">
                  <c:v>0.39896837273011715</c:v>
                </c:pt>
                <c:pt idx="337">
                  <c:v>0.39950346737679576</c:v>
                </c:pt>
                <c:pt idx="338">
                  <c:v>0.40008478432878397</c:v>
                </c:pt>
                <c:pt idx="339">
                  <c:v>0.40069949977466418</c:v>
                </c:pt>
                <c:pt idx="340">
                  <c:v>0.40133408041547902</c:v>
                </c:pt>
                <c:pt idx="341">
                  <c:v>0.4019743366982374</c:v>
                </c:pt>
                <c:pt idx="342">
                  <c:v>0.40260547864512275</c:v>
                </c:pt>
                <c:pt idx="343">
                  <c:v>0.40321217407557419</c:v>
                </c:pt>
                <c:pt idx="344">
                  <c:v>0.40377860900970597</c:v>
                </c:pt>
                <c:pt idx="345">
                  <c:v>0.4042885500335891</c:v>
                </c:pt>
                <c:pt idx="346">
                  <c:v>0.40472540839976556</c:v>
                </c:pt>
                <c:pt idx="347">
                  <c:v>0.40507230563003382</c:v>
                </c:pt>
                <c:pt idx="348">
                  <c:v>0.405312140382043</c:v>
                </c:pt>
                <c:pt idx="349">
                  <c:v>0.40542765633660149</c:v>
                </c:pt>
                <c:pt idx="350">
                  <c:v>0.40540151085884263</c:v>
                </c:pt>
                <c:pt idx="351">
                  <c:v>0.40521634418351715</c:v>
                </c:pt>
                <c:pt idx="352">
                  <c:v>0.40485484887271339</c:v>
                </c:pt>
                <c:pt idx="353">
                  <c:v>0.4042998392932397</c:v>
                </c:pt>
                <c:pt idx="354">
                  <c:v>0.4035343208607497</c:v>
                </c:pt>
                <c:pt idx="355">
                  <c:v>0.40254155879844788</c:v>
                </c:pt>
                <c:pt idx="356">
                  <c:v>0.40130514615988239</c:v>
                </c:pt>
                <c:pt idx="357">
                  <c:v>0.3998090708678948</c:v>
                </c:pt>
                <c:pt idx="358">
                  <c:v>0.39803778152526542</c:v>
                </c:pt>
                <c:pt idx="359">
                  <c:v>0.39597625175693196</c:v>
                </c:pt>
                <c:pt idx="360">
                  <c:v>0.3936100428488688</c:v>
                </c:pt>
                <c:pt idx="361">
                  <c:v>0.39092536445477277</c:v>
                </c:pt>
                <c:pt idx="362">
                  <c:v>0.38790913314857772</c:v>
                </c:pt>
                <c:pt idx="363">
                  <c:v>0.38454902860850404</c:v>
                </c:pt>
                <c:pt idx="364">
                  <c:v>0.38083354722680318</c:v>
                </c:pt>
                <c:pt idx="365">
                  <c:v>0.37675205294855008</c:v>
                </c:pt>
                <c:pt idx="366">
                  <c:v>0.37229482515274648</c:v>
                </c:pt>
                <c:pt idx="367">
                  <c:v>0.36745310339957005</c:v>
                </c:pt>
                <c:pt idx="368">
                  <c:v>0.36221912887882657</c:v>
                </c:pt>
                <c:pt idx="369">
                  <c:v>0.356586182406464</c:v>
                </c:pt>
                <c:pt idx="370">
                  <c:v>0.35054861882837435</c:v>
                </c:pt>
                <c:pt idx="371">
                  <c:v>0.34410189770357869</c:v>
                </c:pt>
                <c:pt idx="372">
                  <c:v>0.33724261015222123</c:v>
                </c:pt>
                <c:pt idx="373">
                  <c:v>0.32996850176754638</c:v>
                </c:pt>
                <c:pt idx="374">
                  <c:v>0.32227849150514365</c:v>
                </c:pt>
                <c:pt idx="375">
                  <c:v>0.31417268647716834</c:v>
                </c:pt>
                <c:pt idx="376">
                  <c:v>0.3056523925939339</c:v>
                </c:pt>
                <c:pt idx="377">
                  <c:v>0.29672012101016754</c:v>
                </c:pt>
                <c:pt idx="378">
                  <c:v>0.28737959034827065</c:v>
                </c:pt>
                <c:pt idx="379">
                  <c:v>0.27763572468607828</c:v>
                </c:pt>
                <c:pt idx="380">
                  <c:v>0.26749464731181216</c:v>
                </c:pt>
                <c:pt idx="381">
                  <c:v>0.25696367026411238</c:v>
                </c:pt>
                <c:pt idx="382">
                  <c:v>0.24605127969016014</c:v>
                </c:pt>
                <c:pt idx="383">
                  <c:v>0.23476711706991954</c:v>
                </c:pt>
                <c:pt idx="384">
                  <c:v>0.22312195636936244</c:v>
                </c:pt>
                <c:pt idx="385">
                  <c:v>0.21112767720016173</c:v>
                </c:pt>
                <c:pt idx="386">
                  <c:v>0.19879723407767363</c:v>
                </c:pt>
                <c:pt idx="387">
                  <c:v>0.18614462188304393</c:v>
                </c:pt>
                <c:pt idx="388">
                  <c:v>0.17318483764890286</c:v>
                </c:pt>
                <c:pt idx="389">
                  <c:v>0.15993383880131867</c:v>
                </c:pt>
                <c:pt idx="390">
                  <c:v>0.14640849800340741</c:v>
                </c:pt>
                <c:pt idx="391">
                  <c:v>0.13262655475820451</c:v>
                </c:pt>
                <c:pt idx="392">
                  <c:v>0.11860656394004504</c:v>
                </c:pt>
                <c:pt idx="393">
                  <c:v>0.10436784143473443</c:v>
                </c:pt>
                <c:pt idx="394">
                  <c:v>8.9930407079179625E-2</c:v>
                </c:pt>
                <c:pt idx="395">
                  <c:v>7.5314925100853969E-2</c:v>
                </c:pt>
                <c:pt idx="396">
                  <c:v>6.0542642266453964E-2</c:v>
                </c:pt>
                <c:pt idx="397">
                  <c:v>4.5635323957339144E-2</c:v>
                </c:pt>
                <c:pt idx="398">
                  <c:v>3.061518839679819E-2</c:v>
                </c:pt>
                <c:pt idx="399">
                  <c:v>1.5504839260828686E-2</c:v>
                </c:pt>
                <c:pt idx="400">
                  <c:v>3.2719690993006367E-4</c:v>
                </c:pt>
                <c:pt idx="401">
                  <c:v>-1.4894571515631708E-2</c:v>
                </c:pt>
                <c:pt idx="402">
                  <c:v>-3.0137122890535033E-2</c:v>
                </c:pt>
                <c:pt idx="403">
                  <c:v>-4.5377009539348652E-2</c:v>
                </c:pt>
                <c:pt idx="404">
                  <c:v>-6.0590751059638639E-2</c:v>
                </c:pt>
                <c:pt idx="405">
                  <c:v>-7.5754906279787051E-2</c:v>
                </c:pt>
                <c:pt idx="406">
                  <c:v>-9.0846145097567652E-2</c:v>
                </c:pt>
                <c:pt idx="407">
                  <c:v>-0.1058413199459424</c:v>
                </c:pt>
                <c:pt idx="408">
                  <c:v>-0.12071753663388482</c:v>
                </c:pt>
                <c:pt idx="409">
                  <c:v>-0.13545222431226081</c:v>
                </c:pt>
                <c:pt idx="410">
                  <c:v>-0.15002320431793809</c:v>
                </c:pt>
                <c:pt idx="411">
                  <c:v>-0.16440875765331428</c:v>
                </c:pt>
                <c:pt idx="412">
                  <c:v>-0.17858769086334608</c:v>
                </c:pt>
                <c:pt idx="413">
                  <c:v>-0.19253940007790793</c:v>
                </c:pt>
                <c:pt idx="414">
                  <c:v>-0.20624393299388921</c:v>
                </c:pt>
                <c:pt idx="415">
                  <c:v>-0.21968204857882973</c:v>
                </c:pt>
                <c:pt idx="416">
                  <c:v>-0.23283527428606474</c:v>
                </c:pt>
                <c:pt idx="417">
                  <c:v>-0.24568596058028047</c:v>
                </c:pt>
                <c:pt idx="418">
                  <c:v>-0.25821733258202845</c:v>
                </c:pt>
                <c:pt idx="419">
                  <c:v>-0.27041353865008411</c:v>
                </c:pt>
                <c:pt idx="420">
                  <c:v>-0.28225969573152138</c:v>
                </c:pt>
                <c:pt idx="421">
                  <c:v>-0.29374193132097026</c:v>
                </c:pt>
                <c:pt idx="422">
                  <c:v>-0.3048474218826927</c:v>
                </c:pt>
                <c:pt idx="423">
                  <c:v>-0.31556442760179781</c:v>
                </c:pt>
                <c:pt idx="424">
                  <c:v>-0.3258823233440909</c:v>
                </c:pt>
                <c:pt idx="425">
                  <c:v>-0.33579162571765031</c:v>
                </c:pt>
                <c:pt idx="426">
                  <c:v>-0.34528401614320969</c:v>
                </c:pt>
                <c:pt idx="427">
                  <c:v>-0.35435235985474151</c:v>
                </c:pt>
                <c:pt idx="428">
                  <c:v>-0.36299072076623495</c:v>
                </c:pt>
                <c:pt idx="429">
                  <c:v>-0.37119437215548773</c:v>
                </c:pt>
                <c:pt idx="430">
                  <c:v>-0.3789598031307343</c:v>
                </c:pt>
                <c:pt idx="431">
                  <c:v>-0.38628472086105309</c:v>
                </c:pt>
                <c:pt idx="432">
                  <c:v>-0.3931680485666908</c:v>
                </c:pt>
                <c:pt idx="433">
                  <c:v>-0.39960991928063777</c:v>
                </c:pt>
                <c:pt idx="434">
                  <c:v>-0.40561166540795307</c:v>
                </c:pt>
                <c:pt idx="435">
                  <c:v>-0.41117580412439891</c:v>
                </c:pt>
                <c:pt idx="436">
                  <c:v>-0.41630601867085537</c:v>
                </c:pt>
                <c:pt idx="437">
                  <c:v>-0.42100713561469372</c:v>
                </c:pt>
                <c:pt idx="438">
                  <c:v>-0.42528509816373711</c:v>
                </c:pt>
                <c:pt idx="439">
                  <c:v>-0.42914693563257378</c:v>
                </c:pt>
                <c:pt idx="440">
                  <c:v>-0.43260072917477049</c:v>
                </c:pt>
                <c:pt idx="441">
                  <c:v>-0.43565557390790011</c:v>
                </c:pt>
                <c:pt idx="442">
                  <c:v>-0.43832153757120862</c:v>
                </c:pt>
                <c:pt idx="443">
                  <c:v>-0.44060961586815472</c:v>
                </c:pt>
                <c:pt idx="444">
                  <c:v>-0.44253168465790738</c:v>
                </c:pt>
                <c:pt idx="445">
                  <c:v>-0.44410044917115793</c:v>
                </c:pt>
                <c:pt idx="446">
                  <c:v>-0.44532939043622999</c:v>
                </c:pt>
                <c:pt idx="447">
                  <c:v>-0.44623270911143548</c:v>
                </c:pt>
                <c:pt idx="448">
                  <c:v>-0.44682526692888025</c:v>
                </c:pt>
                <c:pt idx="449">
                  <c:v>-0.44712252596343693</c:v>
                </c:pt>
                <c:pt idx="450">
                  <c:v>-0.44714048594834999</c:v>
                </c:pt>
                <c:pt idx="451">
                  <c:v>-0.44689561986588322</c:v>
                </c:pt>
                <c:pt idx="452">
                  <c:v>-0.44640480804754523</c:v>
                </c:pt>
                <c:pt idx="453">
                  <c:v>-0.44568527102370703</c:v>
                </c:pt>
                <c:pt idx="454">
                  <c:v>-0.44475450136683892</c:v>
                </c:pt>
                <c:pt idx="455">
                  <c:v>-0.44363019477613219</c:v>
                </c:pt>
                <c:pt idx="456">
                  <c:v>-0.44233018065390856</c:v>
                </c:pt>
                <c:pt idx="457">
                  <c:v>-0.44087235242596412</c:v>
                </c:pt>
                <c:pt idx="458">
                  <c:v>-0.4392745978588235</c:v>
                </c:pt>
                <c:pt idx="459">
                  <c:v>-0.43755472962680214</c:v>
                </c:pt>
                <c:pt idx="460">
                  <c:v>-0.43573041638078119</c:v>
                </c:pt>
                <c:pt idx="461">
                  <c:v>-0.43381911456870476</c:v>
                </c:pt>
                <c:pt idx="462">
                  <c:v>-0.43183800125500638</c:v>
                </c:pt>
                <c:pt idx="463">
                  <c:v>-0.42980390818248765</c:v>
                </c:pt>
                <c:pt idx="464">
                  <c:v>-0.42773325731559902</c:v>
                </c:pt>
                <c:pt idx="465">
                  <c:v>-0.42564199809865255</c:v>
                </c:pt>
                <c:pt idx="466">
                  <c:v>-0.42354554665622446</c:v>
                </c:pt>
                <c:pt idx="467">
                  <c:v>-0.42145872715591909</c:v>
                </c:pt>
                <c:pt idx="468">
                  <c:v>-0.41939571554578831</c:v>
                </c:pt>
                <c:pt idx="469">
                  <c:v>-0.41736998587005514</c:v>
                </c:pt>
                <c:pt idx="470">
                  <c:v>-0.41539425935741309</c:v>
                </c:pt>
                <c:pt idx="471">
                  <c:v>-0.41348045646609716</c:v>
                </c:pt>
                <c:pt idx="472">
                  <c:v>-0.41163965205918002</c:v>
                </c:pt>
                <c:pt idx="473">
                  <c:v>-0.40988203387218469</c:v>
                </c:pt>
                <c:pt idx="474">
                  <c:v>-0.40821686442315436</c:v>
                </c:pt>
                <c:pt idx="475">
                  <c:v>-0.40665244650283322</c:v>
                </c:pt>
                <c:pt idx="476">
                  <c:v>-0.40519609236962406</c:v>
                </c:pt>
                <c:pt idx="477">
                  <c:v>-0.40385409676056033</c:v>
                </c:pt>
                <c:pt idx="478">
                  <c:v>-0.40263171381569002</c:v>
                </c:pt>
                <c:pt idx="479">
                  <c:v>-0.40153313799908869</c:v>
                </c:pt>
                <c:pt idx="480">
                  <c:v>-0.40056148908523398</c:v>
                </c:pt>
                <c:pt idx="481">
                  <c:v>-0.39971880126473963</c:v>
                </c:pt>
                <c:pt idx="482">
                  <c:v>-0.39900601640852501</c:v>
                </c:pt>
                <c:pt idx="483">
                  <c:v>-0.39842298151442757</c:v>
                </c:pt>
                <c:pt idx="484">
                  <c:v>-0.39796845034511158</c:v>
                </c:pt>
                <c:pt idx="485">
                  <c:v>-0.39764008925094629</c:v>
                </c:pt>
                <c:pt idx="486">
                  <c:v>-0.39743448715635932</c:v>
                </c:pt>
                <c:pt idx="487">
                  <c:v>-0.39734716967309297</c:v>
                </c:pt>
                <c:pt idx="488">
                  <c:v>-0.39737261728883372</c:v>
                </c:pt>
                <c:pt idx="489">
                  <c:v>-0.39750428756492295</c:v>
                </c:pt>
                <c:pt idx="490">
                  <c:v>-0.39773464126232722</c:v>
                </c:pt>
                <c:pt idx="491">
                  <c:v>-0.39805517230081011</c:v>
                </c:pt>
                <c:pt idx="492">
                  <c:v>-0.39845644144235576</c:v>
                </c:pt>
                <c:pt idx="493">
                  <c:v>-0.39892811357639085</c:v>
                </c:pt>
                <c:pt idx="494">
                  <c:v>-0.3994589984712939</c:v>
                </c:pt>
                <c:pt idx="495">
                  <c:v>-0.40003709484410666</c:v>
                </c:pt>
                <c:pt idx="496">
                  <c:v>-0.40064963758832678</c:v>
                </c:pt>
                <c:pt idx="497">
                  <c:v>-0.40128314798819786</c:v>
                </c:pt>
                <c:pt idx="498">
                  <c:v>-0.40192348673706951</c:v>
                </c:pt>
                <c:pt idx="499">
                  <c:v>-0.40255590956721626</c:v>
                </c:pt>
                <c:pt idx="500">
                  <c:v>-0.40316512528900905</c:v>
                </c:pt>
                <c:pt idx="501">
                  <c:v>-0.40373535602857258</c:v>
                </c:pt>
                <c:pt idx="502">
                  <c:v>-0.4042503994450537</c:v>
                </c:pt>
                <c:pt idx="503">
                  <c:v>-0.40469369270141381</c:v>
                </c:pt>
                <c:pt idx="504">
                  <c:v>-0.40504837795625542</c:v>
                </c:pt>
                <c:pt idx="505">
                  <c:v>-0.40529736913862879</c:v>
                </c:pt>
                <c:pt idx="506">
                  <c:v>-0.40542341976306084</c:v>
                </c:pt>
                <c:pt idx="507">
                  <c:v>-0.40540919153821525</c:v>
                </c:pt>
                <c:pt idx="508">
                  <c:v>-0.40523732351965136</c:v>
                </c:pt>
                <c:pt idx="509">
                  <c:v>-0.40489050155510403</c:v>
                </c:pt>
                <c:pt idx="510">
                  <c:v>-0.40435152776957317</c:v>
                </c:pt>
                <c:pt idx="511">
                  <c:v>-0.40360338983727939</c:v>
                </c:pt>
                <c:pt idx="512">
                  <c:v>-0.40262932978823335</c:v>
                </c:pt>
                <c:pt idx="513">
                  <c:v>-0.40141291209875479</c:v>
                </c:pt>
                <c:pt idx="514">
                  <c:v>-0.39993809081777953</c:v>
                </c:pt>
                <c:pt idx="515">
                  <c:v>-0.39818927548417926</c:v>
                </c:pt>
                <c:pt idx="516">
                  <c:v>-0.396151395594598</c:v>
                </c:pt>
                <c:pt idx="517">
                  <c:v>-0.39380996338644453</c:v>
                </c:pt>
                <c:pt idx="518">
                  <c:v>-0.39115113470667406</c:v>
                </c:pt>
                <c:pt idx="519">
                  <c:v>-0.38816176774380456</c:v>
                </c:pt>
                <c:pt idx="520">
                  <c:v>-0.38482947940823303</c:v>
                </c:pt>
                <c:pt idx="521">
                  <c:v>-0.38114269915431076</c:v>
                </c:pt>
                <c:pt idx="522">
                  <c:v>-0.37709072004677247</c:v>
                </c:pt>
                <c:pt idx="523">
                  <c:v>-0.37266374688396697</c:v>
                </c:pt>
                <c:pt idx="524">
                  <c:v>-0.36785294120086076</c:v>
                </c:pt>
                <c:pt idx="525">
                  <c:v>-0.36265046298595266</c:v>
                </c:pt>
                <c:pt idx="526">
                  <c:v>-0.35704950895800031</c:v>
                </c:pt>
                <c:pt idx="527">
                  <c:v>-0.3510443472607796</c:v>
                </c:pt>
                <c:pt idx="528">
                  <c:v>-0.3446303484469293</c:v>
                </c:pt>
                <c:pt idx="529">
                  <c:v>-0.3378040126352303</c:v>
                </c:pt>
                <c:pt idx="530">
                  <c:v>-0.33056299273938416</c:v>
                </c:pt>
                <c:pt idx="531">
                  <c:v>-0.3229061136804402</c:v>
                </c:pt>
                <c:pt idx="532">
                  <c:v>-0.31483338750942003</c:v>
                </c:pt>
                <c:pt idx="533">
                  <c:v>-0.30634602438135761</c:v>
                </c:pt>
                <c:pt idx="534">
                  <c:v>-0.29744643933685344</c:v>
                </c:pt>
                <c:pt idx="535">
                  <c:v>-0.28813825486228162</c:v>
                </c:pt>
                <c:pt idx="536">
                  <c:v>-0.27842629921493633</c:v>
                </c:pt>
                <c:pt idx="537">
                  <c:v>-0.26831660051459855</c:v>
                </c:pt>
                <c:pt idx="538">
                  <c:v>-0.25781637661820223</c:v>
                </c:pt>
                <c:pt idx="539">
                  <c:v>-0.24693402080941129</c:v>
                </c:pt>
                <c:pt idx="540">
                  <c:v>-0.23567908334994384</c:v>
                </c:pt>
                <c:pt idx="541">
                  <c:v>-0.22406224895433491</c:v>
                </c:pt>
                <c:pt idx="542">
                  <c:v>-0.21209531026446693</c:v>
                </c:pt>
                <c:pt idx="543">
                  <c:v>-0.19979113741456034</c:v>
                </c:pt>
                <c:pt idx="544">
                  <c:v>-0.18716364379135558</c:v>
                </c:pt>
                <c:pt idx="545">
                  <c:v>-0.17422774810787942</c:v>
                </c:pt>
                <c:pt idx="546">
                  <c:v>-0.16099933292243174</c:v>
                </c:pt>
                <c:pt idx="547">
                  <c:v>-0.14749519974719724</c:v>
                </c:pt>
                <c:pt idx="548">
                  <c:v>-0.13373302090313427</c:v>
                </c:pt>
                <c:pt idx="549">
                  <c:v>-0.11973128828948032</c:v>
                </c:pt>
                <c:pt idx="550">
                  <c:v>-0.10550925924730199</c:v>
                </c:pt>
                <c:pt idx="551">
                  <c:v>-9.1086899706959032E-2</c:v>
                </c:pt>
                <c:pt idx="552">
                  <c:v>-7.6484824819106886E-2</c:v>
                </c:pt>
                <c:pt idx="553">
                  <c:v>-6.1724237277905755E-2</c:v>
                </c:pt>
                <c:pt idx="554">
                  <c:v>-4.68268635534013E-2</c:v>
                </c:pt>
                <c:pt idx="555">
                  <c:v>-3.1814888257559057E-2</c:v>
                </c:pt>
                <c:pt idx="556">
                  <c:v>-1.6710886875138487E-2</c:v>
                </c:pt>
                <c:pt idx="557">
                  <c:v>-1.5377570964721435E-3</c:v>
                </c:pt>
                <c:pt idx="558">
                  <c:v>1.3681351005752143E-2</c:v>
                </c:pt>
                <c:pt idx="559">
                  <c:v>2.8923105709448178E-2</c:v>
                </c:pt>
                <c:pt idx="560">
                  <c:v>4.4164065036300638E-2</c:v>
                </c:pt>
                <c:pt idx="561">
                  <c:v>5.9380748553240985E-2</c:v>
                </c:pt>
                <c:pt idx="562">
                  <c:v>7.4549709328845373E-2</c:v>
                </c:pt>
                <c:pt idx="563">
                  <c:v>8.9647605790705479E-2</c:v>
                </c:pt>
                <c:pt idx="564">
                  <c:v>0.10465127323017634</c:v>
                </c:pt>
                <c:pt idx="565">
                  <c:v>0.11953779470216366</c:v>
                </c:pt>
                <c:pt idx="566">
                  <c:v>0.13428457106977201</c:v>
                </c:pt>
                <c:pt idx="567">
                  <c:v>0.14886938994669946</c:v>
                </c:pt>
                <c:pt idx="568">
                  <c:v>0.16327049329421822</c:v>
                </c:pt>
                <c:pt idx="569">
                  <c:v>0.17746664343440577</c:v>
                </c:pt>
                <c:pt idx="570">
                  <c:v>0.19143718724696285</c:v>
                </c:pt>
                <c:pt idx="571">
                  <c:v>0.20516211832347264</c:v>
                </c:pt>
                <c:pt idx="572">
                  <c:v>0.2186221368602842</c:v>
                </c:pt>
                <c:pt idx="573">
                  <c:v>0.2317987070793158</c:v>
                </c:pt>
                <c:pt idx="574">
                  <c:v>0.24467411197493805</c:v>
                </c:pt>
                <c:pt idx="575">
                  <c:v>0.25723150519468974</c:v>
                </c:pt>
                <c:pt idx="576">
                  <c:v>0.26945495987186674</c:v>
                </c:pt>
                <c:pt idx="577">
                  <c:v>0.28132951423895891</c:v>
                </c:pt>
                <c:pt idx="578">
                  <c:v>0.2928412138624566</c:v>
                </c:pt>
                <c:pt idx="579">
                  <c:v>0.30397715035166856</c:v>
                </c:pt>
                <c:pt idx="580">
                  <c:v>0.31472549640685132</c:v>
                </c:pt>
                <c:pt idx="581">
                  <c:v>0.32507553708507436</c:v>
                </c:pt>
                <c:pt idx="582">
                  <c:v>0.33501769717581886</c:v>
                </c:pt>
                <c:pt idx="583">
                  <c:v>0.34454356459226054</c:v>
                </c:pt>
                <c:pt idx="584">
                  <c:v>0.35364590969848148</c:v>
                </c:pt>
                <c:pt idx="585">
                  <c:v>0.36231870050743353</c:v>
                </c:pt>
                <c:pt idx="586">
                  <c:v>0.37055711369928401</c:v>
                </c:pt>
                <c:pt idx="587">
                  <c:v>0.37835754142476524</c:v>
                </c:pt>
                <c:pt idx="588">
                  <c:v>0.38571759387326665</c:v>
                </c:pt>
                <c:pt idx="589">
                  <c:v>0.39263609760059265</c:v>
                </c:pt>
                <c:pt idx="590">
                  <c:v>0.39911308962651304</c:v>
                </c:pt>
                <c:pt idx="591">
                  <c:v>0.40514980732739936</c:v>
                </c:pt>
                <c:pt idx="592">
                  <c:v>0.41074867416431265</c:v>
                </c:pt>
                <c:pt idx="593">
                  <c:v>0.41591328130183236</c:v>
                </c:pt>
                <c:pt idx="594">
                  <c:v>0.42064836518764165</c:v>
                </c:pt>
                <c:pt idx="595">
                  <c:v>0.42495978117735955</c:v>
                </c:pt>
                <c:pt idx="596">
                  <c:v>0.42885447330327225</c:v>
                </c:pt>
                <c:pt idx="597">
                  <c:v>0.43234044029942426</c:v>
                </c:pt>
                <c:pt idx="598">
                  <c:v>0.43542669800893891</c:v>
                </c:pt>
                <c:pt idx="599">
                  <c:v>0.43812323831238259</c:v>
                </c:pt>
                <c:pt idx="600">
                  <c:v>0.44044098472843707</c:v>
                </c:pt>
                <c:pt idx="601">
                  <c:v>0.44239174485004157</c:v>
                </c:pt>
                <c:pt idx="602">
                  <c:v>0.44398815979048561</c:v>
                </c:pt>
                <c:pt idx="603">
                  <c:v>0.4452436508246177</c:v>
                </c:pt>
                <c:pt idx="604">
                  <c:v>0.44617236342034805</c:v>
                </c:pt>
                <c:pt idx="605">
                  <c:v>0.44678910886493517</c:v>
                </c:pt>
                <c:pt idx="606">
                  <c:v>0.44710930369912694</c:v>
                </c:pt>
                <c:pt idx="607">
                  <c:v>0.44714890718003464</c:v>
                </c:pt>
                <c:pt idx="608">
                  <c:v>0.44692435700062566</c:v>
                </c:pt>
                <c:pt idx="609">
                  <c:v>0.4464525034999105</c:v>
                </c:pt>
                <c:pt idx="610">
                  <c:v>0.44575054260325009</c:v>
                </c:pt>
                <c:pt idx="611">
                  <c:v>0.44483594773669738</c:v>
                </c:pt>
                <c:pt idx="612">
                  <c:v>0.44372640096288313</c:v>
                </c:pt>
                <c:pt idx="613">
                  <c:v>0.44243972358867162</c:v>
                </c:pt>
                <c:pt idx="614">
                  <c:v>0.44099380649662945</c:v>
                </c:pt>
                <c:pt idx="615">
                  <c:v>0.43940654045325245</c:v>
                </c:pt>
                <c:pt idx="616">
                  <c:v>0.43769574664688599</c:v>
                </c:pt>
                <c:pt idx="617">
                  <c:v>0.43587910770735427</c:v>
                </c:pt>
                <c:pt idx="618">
                  <c:v>0.43397409945749177</c:v>
                </c:pt>
                <c:pt idx="619">
                  <c:v>0.4319979236440466</c:v>
                </c:pt>
                <c:pt idx="620">
                  <c:v>0.42996744189179709</c:v>
                </c:pt>
                <c:pt idx="621">
                  <c:v>0.42789911112022921</c:v>
                </c:pt>
                <c:pt idx="622">
                  <c:v>0.42580892065676779</c:v>
                </c:pt>
                <c:pt idx="623">
                  <c:v>0.4237123312743511</c:v>
                </c:pt>
                <c:pt idx="624">
                  <c:v>0.42162421637411318</c:v>
                </c:pt>
                <c:pt idx="625">
                  <c:v>0.41955880552612002</c:v>
                </c:pt>
                <c:pt idx="626">
                  <c:v>0.41752963057252762</c:v>
                </c:pt>
                <c:pt idx="627">
                  <c:v>0.41554947448820795</c:v>
                </c:pt>
                <c:pt idx="628">
                  <c:v>0.41363032318386267</c:v>
                </c:pt>
                <c:pt idx="629">
                  <c:v>0.41178332042595678</c:v>
                </c:pt>
                <c:pt idx="630">
                  <c:v>0.41001872603649125</c:v>
                </c:pt>
                <c:pt idx="631">
                  <c:v>0.40834587752372953</c:v>
                </c:pt>
                <c:pt idx="632">
                  <c:v>0.40677315528254221</c:v>
                </c:pt>
                <c:pt idx="633">
                  <c:v>0.40530795149008642</c:v>
                </c:pt>
                <c:pt idx="634">
                  <c:v>0.40395664280914406</c:v>
                </c:pt>
                <c:pt idx="635">
                  <c:v>0.40272456699763221</c:v>
                </c:pt>
                <c:pt idx="636">
                  <c:v>0.40161600350864279</c:v>
                </c:pt>
                <c:pt idx="637">
                  <c:v>0.40063415815090603</c:v>
                </c:pt>
                <c:pt idx="638">
                  <c:v>0.39978115186485946</c:v>
                </c:pt>
                <c:pt idx="639">
                  <c:v>0.3990580136545912</c:v>
                </c:pt>
                <c:pt idx="640">
                  <c:v>0.39846467770086808</c:v>
                </c:pt>
                <c:pt idx="641">
                  <c:v>0.39799998466531222</c:v>
                </c:pt>
                <c:pt idx="642">
                  <c:v>0.39766168718060679</c:v>
                </c:pt>
                <c:pt idx="643">
                  <c:v>0.39744645950644325</c:v>
                </c:pt>
                <c:pt idx="644">
                  <c:v>0.3973499113158323</c:v>
                </c:pt>
                <c:pt idx="645">
                  <c:v>0.39736660556143716</c:v>
                </c:pt>
                <c:pt idx="646">
                  <c:v>0.39749008035680294</c:v>
                </c:pt>
                <c:pt idx="647">
                  <c:v>0.39771287479280587</c:v>
                </c:pt>
                <c:pt idx="648">
                  <c:v>0.39802655859538871</c:v>
                </c:pt>
                <c:pt idx="649">
                  <c:v>0.39842176551672426</c:v>
                </c:pt>
                <c:pt idx="650">
                  <c:v>0.39888823033841397</c:v>
                </c:pt>
                <c:pt idx="651">
                  <c:v>0.3994148293522311</c:v>
                </c:pt>
                <c:pt idx="652">
                  <c:v>0.39998962417130629</c:v>
                </c:pt>
                <c:pt idx="653">
                  <c:v>0.40059990871257489</c:v>
                </c:pt>
                <c:pt idx="654">
                  <c:v>0.40123225917979177</c:v>
                </c:pt>
                <c:pt idx="655">
                  <c:v>0.4018725868655228</c:v>
                </c:pt>
                <c:pt idx="656">
                  <c:v>0.40250619358029122</c:v>
                </c:pt>
                <c:pt idx="657">
                  <c:v>0.40311782950750352</c:v>
                </c:pt>
                <c:pt idx="658">
                  <c:v>0.40369175327395618</c:v>
                </c:pt>
                <c:pt idx="659">
                  <c:v>0.40421179401765689</c:v>
                </c:pt>
                <c:pt idx="660">
                  <c:v>0.40466141522741822</c:v>
                </c:pt>
                <c:pt idx="661">
                  <c:v>0.40502378012221707</c:v>
                </c:pt>
                <c:pt idx="662">
                  <c:v>0.40528181833267485</c:v>
                </c:pt>
                <c:pt idx="663">
                  <c:v>0.40541829364224102</c:v>
                </c:pt>
                <c:pt idx="664">
                  <c:v>0.40541587254176414</c:v>
                </c:pt>
                <c:pt idx="665">
                  <c:v>0.4052571933481216</c:v>
                </c:pt>
                <c:pt idx="666">
                  <c:v>0.40492493563545917</c:v>
                </c:pt>
                <c:pt idx="667">
                  <c:v>0.40440188972637958</c:v>
                </c:pt>
                <c:pt idx="668">
                  <c:v>0.4036710259901295</c:v>
                </c:pt>
                <c:pt idx="669">
                  <c:v>0.40271556369544154</c:v>
                </c:pt>
                <c:pt idx="670">
                  <c:v>0.40151903916720932</c:v>
                </c:pt>
                <c:pt idx="671">
                  <c:v>0.40006537299859496</c:v>
                </c:pt>
                <c:pt idx="672">
                  <c:v>0.39833893607349896</c:v>
                </c:pt>
                <c:pt idx="673">
                  <c:v>0.3963246141585211</c:v>
                </c:pt>
                <c:pt idx="674">
                  <c:v>0.39400787082861322</c:v>
                </c:pt>
                <c:pt idx="675">
                  <c:v>0.39137480849654355</c:v>
                </c:pt>
                <c:pt idx="676">
                  <c:v>0.38841222732305003</c:v>
                </c:pt>
                <c:pt idx="677">
                  <c:v>0.38510768179211508</c:v>
                </c:pt>
                <c:pt idx="678">
                  <c:v>0.38144953474411958</c:v>
                </c:pt>
                <c:pt idx="679">
                  <c:v>0.37742700866871814</c:v>
                </c:pt>
                <c:pt idx="680">
                  <c:v>0.37303023406907398</c:v>
                </c:pt>
                <c:pt idx="681">
                  <c:v>0.36825029471956505</c:v>
                </c:pt>
                <c:pt idx="682">
                  <c:v>0.36307926965018467</c:v>
                </c:pt>
                <c:pt idx="683">
                  <c:v>0.35751027170258043</c:v>
                </c:pt>
                <c:pt idx="684">
                  <c:v>0.35153748251495237</c:v>
                </c:pt>
                <c:pt idx="685">
                  <c:v>0.34515618380582436</c:v>
                </c:pt>
                <c:pt idx="686">
                  <c:v>0.3383627848399624</c:v>
                </c:pt>
                <c:pt idx="687">
                  <c:v>0.33115484597339723</c:v>
                </c:pt>
                <c:pt idx="688">
                  <c:v>0.32353109818856651</c:v>
                </c:pt>
                <c:pt idx="689">
                  <c:v>0.31549145854497168</c:v>
                </c:pt>
                <c:pt idx="690">
                  <c:v>0.30703704148538657</c:v>
                </c:pt>
                <c:pt idx="691">
                  <c:v>0.29817016595252738</c:v>
                </c:pt>
                <c:pt idx="692">
                  <c:v>0.28889435828611965</c:v>
                </c:pt>
                <c:pt idx="693">
                  <c:v>0.27921435088544011</c:v>
                </c:pt>
                <c:pt idx="694">
                  <c:v>0.26913607663760375</c:v>
                </c:pt>
                <c:pt idx="695">
                  <c:v>0.25866665912706643</c:v>
                </c:pt>
                <c:pt idx="696">
                  <c:v>0.24781439865695265</c:v>
                </c:pt>
                <c:pt idx="697">
                  <c:v>0.23658875412785374</c:v>
                </c:pt>
                <c:pt idx="698">
                  <c:v>0.22500032083461202</c:v>
                </c:pt>
                <c:pt idx="699">
                  <c:v>0.21306080425626509</c:v>
                </c:pt>
                <c:pt idx="700">
                  <c:v>0.20078298992870913</c:v>
                </c:pt>
                <c:pt idx="701">
                  <c:v>0.18818070950370586</c:v>
                </c:pt>
                <c:pt idx="702">
                  <c:v>0.1752688031115554</c:v>
                </c:pt>
                <c:pt idx="703">
                  <c:v>0.16206307815803472</c:v>
                </c:pt>
                <c:pt idx="704">
                  <c:v>0.14858026469900434</c:v>
                </c:pt>
                <c:pt idx="705">
                  <c:v>0.13483796754837968</c:v>
                </c:pt>
                <c:pt idx="706">
                  <c:v>0.1208546152869005</c:v>
                </c:pt>
                <c:pt idx="707">
                  <c:v>0.10664940635026762</c:v>
                </c:pt>
                <c:pt idx="708">
                  <c:v>9.2242252385705062E-2</c:v>
                </c:pt>
                <c:pt idx="709">
                  <c:v>7.7653719075821012E-2</c:v>
                </c:pt>
                <c:pt idx="710">
                  <c:v>6.2904964637746016E-2</c:v>
                </c:pt>
                <c:pt idx="711">
                  <c:v>4.8017676213882123E-2</c:v>
                </c:pt>
                <c:pt idx="712">
                  <c:v>3.3014004378170973E-2</c:v>
                </c:pt>
                <c:pt idx="713">
                  <c:v>1.7916495988562389E-2</c:v>
                </c:pt>
                <c:pt idx="714">
                  <c:v>2.748025622316342E-3</c:v>
                </c:pt>
                <c:pt idx="715">
                  <c:v>-1.2468274164132116E-2</c:v>
                </c:pt>
                <c:pt idx="716">
                  <c:v>-2.7709083504791149E-2</c:v>
                </c:pt>
                <c:pt idx="717">
                  <c:v>-4.2950966573915131E-2</c:v>
                </c:pt>
                <c:pt idx="718">
                  <c:v>-5.8170443364237934E-2</c:v>
                </c:pt>
                <c:pt idx="719">
                  <c:v>-7.3344061640335745E-2</c:v>
                </c:pt>
                <c:pt idx="720">
                  <c:v>-8.8448468813187145E-2</c:v>
                </c:pt>
                <c:pt idx="721">
                  <c:v>-0.10346048348227335</c:v>
                </c:pt>
                <c:pt idx="722">
                  <c:v>-0.11835716639274241</c:v>
                </c:pt>
                <c:pt idx="723">
                  <c:v>-0.13311589055725354</c:v>
                </c:pt>
                <c:pt idx="724">
                  <c:v>-0.14771441029511556</c:v>
                </c:pt>
                <c:pt idx="725">
                  <c:v>-0.16213092894521214</c:v>
                </c:pt>
                <c:pt idx="726">
                  <c:v>-0.17634416501395722</c:v>
                </c:pt>
                <c:pt idx="727">
                  <c:v>-0.19033341652513514</c:v>
                </c:pt>
                <c:pt idx="728">
                  <c:v>-0.20407862334493448</c:v>
                </c:pt>
                <c:pt idx="729">
                  <c:v>-0.21756042726274635</c:v>
                </c:pt>
                <c:pt idx="730">
                  <c:v>-0.2307602296163444</c:v>
                </c:pt>
                <c:pt idx="731">
                  <c:v>-0.24366024625887306</c:v>
                </c:pt>
                <c:pt idx="732">
                  <c:v>-0.2562435596746121</c:v>
                </c:pt>
                <c:pt idx="733">
                  <c:v>-0.26849416806071369</c:v>
                </c:pt>
                <c:pt idx="734">
                  <c:v>-0.28039703120298859</c:v>
                </c:pt>
                <c:pt idx="735">
                  <c:v>-0.29193811298532379</c:v>
                </c:pt>
                <c:pt idx="736">
                  <c:v>-0.30310442038439156</c:v>
                </c:pt>
                <c:pt idx="737">
                  <c:v>-0.3138840388139208</c:v>
                </c:pt>
                <c:pt idx="738">
                  <c:v>-0.32426616369589367</c:v>
                </c:pt>
                <c:pt idx="739">
                  <c:v>-0.33424112814956874</c:v>
                </c:pt>
                <c:pt idx="740">
                  <c:v>-0.34380042670315836</c:v>
                </c:pt>
                <c:pt idx="741">
                  <c:v>-0.35293673494725686</c:v>
                </c:pt>
                <c:pt idx="742">
                  <c:v>-0.36164392506366883</c:v>
                </c:pt>
                <c:pt idx="743">
                  <c:v>-0.36991707717808386</c:v>
                </c:pt>
                <c:pt idx="744">
                  <c:v>-0.37775248650002047</c:v>
                </c:pt>
                <c:pt idx="745">
                  <c:v>-0.38514766622856944</c:v>
                </c:pt>
                <c:pt idx="746">
                  <c:v>-0.39210134621764969</c:v>
                </c:pt>
                <c:pt idx="747">
                  <c:v>-0.39861346740969472</c:v>
                </c:pt>
                <c:pt idx="748">
                  <c:v>-0.40468517206185678</c:v>
                </c:pt>
                <c:pt idx="749">
                  <c:v>-0.41031878980389724</c:v>
                </c:pt>
                <c:pt idx="750">
                  <c:v>-0.41551781958187373</c:v>
                </c:pt>
                <c:pt idx="751">
                  <c:v>-0.42028690755647485</c:v>
                </c:pt>
                <c:pt idx="752">
                  <c:v>-0.42463182103935032</c:v>
                </c:pt>
                <c:pt idx="753">
                  <c:v>-0.42855941856497015</c:v>
                </c:pt>
                <c:pt idx="754">
                  <c:v>-0.43207761620939428</c:v>
                </c:pt>
                <c:pt idx="755">
                  <c:v>-0.43519535028076684</c:v>
                </c:pt>
                <c:pt idx="756">
                  <c:v>-0.43792253651933788</c:v>
                </c:pt>
                <c:pt idx="757">
                  <c:v>-0.44027002595730064</c:v>
                </c:pt>
                <c:pt idx="758">
                  <c:v>-0.44224955760068513</c:v>
                </c:pt>
                <c:pt idx="759">
                  <c:v>-0.44387370810690929</c:v>
                </c:pt>
                <c:pt idx="760">
                  <c:v>-0.44515583864232439</c:v>
                </c:pt>
                <c:pt idx="761">
                  <c:v>-0.44611003911415731</c:v>
                </c:pt>
                <c:pt idx="762">
                  <c:v>-0.44675106998063147</c:v>
                </c:pt>
                <c:pt idx="763">
                  <c:v>-0.44709430185167998</c:v>
                </c:pt>
                <c:pt idx="764">
                  <c:v>-0.44715565310053385</c:v>
                </c:pt>
                <c:pt idx="765">
                  <c:v>-0.4469515257135408</c:v>
                </c:pt>
                <c:pt idx="766">
                  <c:v>-0.44649873961183273</c:v>
                </c:pt>
                <c:pt idx="767">
                  <c:v>-0.44581446568387567</c:v>
                </c:pt>
                <c:pt idx="768">
                  <c:v>-0.44491615777248311</c:v>
                </c:pt>
                <c:pt idx="769">
                  <c:v>-0.44382148386355003</c:v>
                </c:pt>
                <c:pt idx="770">
                  <c:v>-0.44254825672655518</c:v>
                </c:pt>
                <c:pt idx="771">
                  <c:v>-0.44111436425876238</c:v>
                </c:pt>
                <c:pt idx="772">
                  <c:v>-0.43953769978602381</c:v>
                </c:pt>
                <c:pt idx="773">
                  <c:v>-0.43783609257315353</c:v>
                </c:pt>
                <c:pt idx="774">
                  <c:v>-0.43602723879599803</c:v>
                </c:pt>
                <c:pt idx="775">
                  <c:v>-0.43412863322557727</c:v>
                </c:pt>
                <c:pt idx="776">
                  <c:v>-0.43215750187200869</c:v>
                </c:pt>
                <c:pt idx="777">
                  <c:v>-0.4301307358323776</c:v>
                </c:pt>
                <c:pt idx="778">
                  <c:v>-0.42806482658229639</c:v>
                </c:pt>
                <c:pt idx="779">
                  <c:v>-0.42597580294560222</c:v>
                </c:pt>
                <c:pt idx="780">
                  <c:v>-0.42387916997050329</c:v>
                </c:pt>
                <c:pt idx="781">
                  <c:v>-0.42178984993352647</c:v>
                </c:pt>
                <c:pt idx="782">
                  <c:v>-0.41972212568486844</c:v>
                </c:pt>
                <c:pt idx="783">
                  <c:v>-0.41768958654022842</c:v>
                </c:pt>
                <c:pt idx="784">
                  <c:v>-0.41570507691493241</c:v>
                </c:pt>
                <c:pt idx="785">
                  <c:v>-0.41378064788619362</c:v>
                </c:pt>
                <c:pt idx="786">
                  <c:v>-0.41192751185871818</c:v>
                </c:pt>
                <c:pt idx="787">
                  <c:v>-0.41015600049759932</c:v>
                </c:pt>
                <c:pt idx="788">
                  <c:v>-0.40847552608057835</c:v>
                </c:pt>
                <c:pt idx="789">
                  <c:v>-0.40689454640934886</c:v>
                </c:pt>
                <c:pt idx="790">
                  <c:v>-0.405420533406672</c:v>
                </c:pt>
                <c:pt idx="791">
                  <c:v>-0.40405994551270641</c:v>
                </c:pt>
                <c:pt idx="792">
                  <c:v>-0.40281820398018003</c:v>
                </c:pt>
                <c:pt idx="793">
                  <c:v>-0.40169967315389798</c:v>
                </c:pt>
                <c:pt idx="794">
                  <c:v>-0.40070764480564691</c:v>
                </c:pt>
                <c:pt idx="795">
                  <c:v>-0.39984432658085389</c:v>
                </c:pt>
                <c:pt idx="796">
                  <c:v>-0.39911083459846308</c:v>
                </c:pt>
                <c:pt idx="797">
                  <c:v>-0.39850719023044356</c:v>
                </c:pt>
                <c:pt idx="798">
                  <c:v>-0.3980323210722016</c:v>
                </c:pt>
                <c:pt idx="799">
                  <c:v>-0.39768406609998502</c:v>
                </c:pt>
                <c:pt idx="800">
                  <c:v>-0.39745918499619876</c:v>
                </c:pt>
                <c:pt idx="801">
                  <c:v>-0.39735337160845313</c:v>
                </c:pt>
                <c:pt idx="802">
                  <c:v>-0.39736127149318784</c:v>
                </c:pt>
                <c:pt idx="803">
                  <c:v>-0.39747650347991187</c:v>
                </c:pt>
                <c:pt idx="804">
                  <c:v>-0.39769168517753783</c:v>
                </c:pt>
                <c:pt idx="805">
                  <c:v>-0.39799846232999692</c:v>
                </c:pt>
                <c:pt idx="806">
                  <c:v>-0.39838754191437314</c:v>
                </c:pt>
                <c:pt idx="807">
                  <c:v>-0.39884872886122302</c:v>
                </c:pt>
                <c:pt idx="808">
                  <c:v>-0.39937096626361929</c:v>
                </c:pt>
                <c:pt idx="809">
                  <c:v>-0.3999423789288043</c:v>
                </c:pt>
                <c:pt idx="810">
                  <c:v>-0.40055032011420877</c:v>
                </c:pt>
                <c:pt idx="811">
                  <c:v>-0.40118142127803524</c:v>
                </c:pt>
                <c:pt idx="812">
                  <c:v>-0.40182164466366693</c:v>
                </c:pt>
                <c:pt idx="813">
                  <c:v>-0.4024563385268658</c:v>
                </c:pt>
                <c:pt idx="814">
                  <c:v>-0.4030702948051188</c:v>
                </c:pt>
                <c:pt idx="815">
                  <c:v>-0.40364780901960695</c:v>
                </c:pt>
                <c:pt idx="816">
                  <c:v>-0.40417274219214894</c:v>
                </c:pt>
                <c:pt idx="817">
                  <c:v>-0.40462858455212847</c:v>
                </c:pt>
                <c:pt idx="818">
                  <c:v>-0.40499852080187732</c:v>
                </c:pt>
                <c:pt idx="819">
                  <c:v>-0.40526549670328821</c:v>
                </c:pt>
                <c:pt idx="820">
                  <c:v>-0.40541228674359192</c:v>
                </c:pt>
                <c:pt idx="821">
                  <c:v>-0.40542156263426088</c:v>
                </c:pt>
                <c:pt idx="822">
                  <c:v>-0.40527596239391411</c:v>
                </c:pt>
                <c:pt idx="823">
                  <c:v>-0.40495815976390903</c:v>
                </c:pt>
                <c:pt idx="824">
                  <c:v>-0.40445093370402729</c:v>
                </c:pt>
                <c:pt idx="825">
                  <c:v>-0.40373723771529452</c:v>
                </c:pt>
                <c:pt idx="826">
                  <c:v>-0.40280026873750441</c:v>
                </c:pt>
                <c:pt idx="827">
                  <c:v>-0.40162353537046835</c:v>
                </c:pt>
                <c:pt idx="828">
                  <c:v>-0.40019092517037258</c:v>
                </c:pt>
                <c:pt idx="829">
                  <c:v>-0.39848677077587163</c:v>
                </c:pt>
                <c:pt idx="830">
                  <c:v>-0.3964959146226783</c:v>
                </c:pt>
                <c:pt idx="831">
                  <c:v>-0.39420377201041396</c:v>
                </c:pt>
                <c:pt idx="832">
                  <c:v>-0.39159639229134197</c:v>
                </c:pt>
                <c:pt idx="833">
                  <c:v>-0.38866051795729462</c:v>
                </c:pt>
                <c:pt idx="834">
                  <c:v>-0.38538364140858866</c:v>
                </c:pt>
                <c:pt idx="835">
                  <c:v>-0.3817540591969999</c:v>
                </c:pt>
                <c:pt idx="836">
                  <c:v>-0.37776092354389035</c:v>
                </c:pt>
                <c:pt idx="837">
                  <c:v>-0.37339429094432142</c:v>
                </c:pt>
                <c:pt idx="838">
                  <c:v>-0.36864516767840305</c:v>
                </c:pt>
                <c:pt idx="839">
                  <c:v>-0.36350555206219587</c:v>
                </c:pt>
                <c:pt idx="840">
                  <c:v>-0.35796847328215647</c:v>
                </c:pt>
                <c:pt idx="841">
                  <c:v>-0.35202802666935262</c:v>
                </c:pt>
                <c:pt idx="842">
                  <c:v>-0.34567940528241947</c:v>
                </c:pt>
                <c:pt idx="843">
                  <c:v>-0.33891892768146242</c:v>
                </c:pt>
                <c:pt idx="844">
                  <c:v>-0.33174406178875887</c:v>
                </c:pt>
                <c:pt idx="845">
                  <c:v>-0.32415344474614544</c:v>
                </c:pt>
                <c:pt idx="846">
                  <c:v>-0.3161468986933238</c:v>
                </c:pt>
                <c:pt idx="847">
                  <c:v>-0.30772544240595284</c:v>
                </c:pt>
                <c:pt idx="848">
                  <c:v>-0.29889129874724352</c:v>
                </c:pt>
                <c:pt idx="849">
                  <c:v>-0.28964789790179141</c:v>
                </c:pt>
                <c:pt idx="850">
                  <c:v>-0.27999987637551538</c:v>
                </c:pt>
                <c:pt idx="851">
                  <c:v>-0.26995307176076316</c:v>
                </c:pt>
                <c:pt idx="852">
                  <c:v>-0.25951451328084491</c:v>
                </c:pt>
                <c:pt idx="853">
                  <c:v>-0.24869240814340082</c:v>
                </c:pt>
                <c:pt idx="854">
                  <c:v>-0.23749612374705684</c:v>
                </c:pt>
                <c:pt idx="855">
                  <c:v>-0.22593616580070824</c:v>
                </c:pt>
                <c:pt idx="856">
                  <c:v>-0.21402415242944561</c:v>
                </c:pt>
                <c:pt idx="857">
                  <c:v>-0.20177278435554657</c:v>
                </c:pt>
                <c:pt idx="858">
                  <c:v>-0.18919581125705279</c:v>
                </c:pt>
                <c:pt idx="859">
                  <c:v>-0.17630799442017947</c:v>
                </c:pt>
                <c:pt idx="860">
                  <c:v>-0.1631250658151138</c:v>
                </c:pt>
                <c:pt idx="861">
                  <c:v>-0.14966368373760264</c:v>
                </c:pt>
                <c:pt idx="862">
                  <c:v>-0.1359413851710698</c:v>
                </c:pt>
                <c:pt idx="863">
                  <c:v>-0.12197653503578423</c:v>
                </c:pt>
                <c:pt idx="864">
                  <c:v>-0.10778827250278079</c:v>
                </c:pt>
                <c:pt idx="865">
                  <c:v>-9.3396454560780121E-2</c:v>
                </c:pt>
                <c:pt idx="866">
                  <c:v>-7.8821597034229099E-2</c:v>
                </c:pt>
                <c:pt idx="867">
                  <c:v>-6.4084813259742635E-2</c:v>
                </c:pt>
                <c:pt idx="868">
                  <c:v>-4.9207750636639618E-2</c:v>
                </c:pt>
                <c:pt idx="869">
                  <c:v>-3.4212525274905398E-2</c:v>
                </c:pt>
                <c:pt idx="870">
                  <c:v>-1.9121654970758246E-2</c:v>
                </c:pt>
                <c:pt idx="871">
                  <c:v>-3.9579907460099706E-3</c:v>
                </c:pt>
                <c:pt idx="872">
                  <c:v>1.1255352807428566E-2</c:v>
                </c:pt>
                <c:pt idx="873">
                  <c:v>2.6495068132248445E-2</c:v>
                </c:pt>
                <c:pt idx="874">
                  <c:v>4.1737726010579991E-2</c:v>
                </c:pt>
                <c:pt idx="875">
                  <c:v>5.6959847317374045E-2</c:v>
                </c:pt>
                <c:pt idx="876">
                  <c:v>7.2137974969121527E-2</c:v>
                </c:pt>
                <c:pt idx="877">
                  <c:v>8.7248745813996303E-2</c:v>
                </c:pt>
                <c:pt idx="878">
                  <c:v>0.10226896220970376</c:v>
                </c:pt>
                <c:pt idx="879">
                  <c:v>0.11717566303643107</c:v>
                </c:pt>
                <c:pt idx="880">
                  <c:v>0.13194619389432116</c:v>
                </c:pt>
                <c:pt idx="881">
                  <c:v>0.14655827623781248</c:v>
                </c:pt>
                <c:pt idx="882">
                  <c:v>0.16099007520299208</c:v>
                </c:pt>
                <c:pt idx="883">
                  <c:v>0.175220265888794</c:v>
                </c:pt>
                <c:pt idx="884">
                  <c:v>0.18922809785842601</c:v>
                </c:pt>
                <c:pt idx="885">
                  <c:v>0.20299345763378845</c:v>
                </c:pt>
                <c:pt idx="886">
                  <c:v>0.21649692896284428</c:v>
                </c:pt>
                <c:pt idx="887">
                  <c:v>0.22971985064788833</c:v>
                </c:pt>
                <c:pt idx="888">
                  <c:v>0.24264437173141917</c:v>
                </c:pt>
                <c:pt idx="889">
                  <c:v>0.25525350384579404</c:v>
                </c:pt>
                <c:pt idx="890">
                  <c:v>0.26753117054302128</c:v>
                </c:pt>
                <c:pt idx="891">
                  <c:v>0.27946225343187725</c:v>
                </c:pt>
                <c:pt idx="892">
                  <c:v>0.29103263496099629</c:v>
                </c:pt>
                <c:pt idx="893">
                  <c:v>0.30222923769860977</c:v>
                </c:pt>
                <c:pt idx="894">
                  <c:v>0.31304005997218137</c:v>
                </c:pt>
                <c:pt idx="895">
                  <c:v>0.32345420774424177</c:v>
                </c:pt>
                <c:pt idx="896">
                  <c:v>0.33346192261423308</c:v>
                </c:pt>
                <c:pt idx="897">
                  <c:v>0.34305460585006931</c:v>
                </c:pt>
                <c:pt idx="898">
                  <c:v>0.35222483836735807</c:v>
                </c:pt>
                <c:pt idx="899">
                  <c:v>0.36096639658876717</c:v>
                </c:pt>
                <c:pt idx="900">
                  <c:v>0.369274264130797</c:v>
                </c:pt>
                <c:pt idx="901">
                  <c:v>0.3771446392801816</c:v>
                </c:pt>
                <c:pt idx="902">
                  <c:v>0.38457493823724431</c:v>
                </c:pt>
                <c:pt idx="903">
                  <c:v>0.39156379411870812</c:v>
                </c:pt>
                <c:pt idx="904">
                  <c:v>0.39811105172767081</c:v>
                </c:pt>
                <c:pt idx="905">
                  <c:v>0.40421775811362426</c:v>
                </c:pt>
                <c:pt idx="906">
                  <c:v>0.40988614896049225</c:v>
                </c:pt>
                <c:pt idx="907">
                  <c:v>0.41511963085561238</c:v>
                </c:pt>
                <c:pt idx="908">
                  <c:v>0.41992275950734903</c:v>
                </c:pt>
                <c:pt idx="909">
                  <c:v>0.4243012139935381</c:v>
                </c:pt>
                <c:pt idx="910">
                  <c:v>0.4282617671371825</c:v>
                </c:pt>
                <c:pt idx="911">
                  <c:v>0.43181225211969221</c:v>
                </c:pt>
                <c:pt idx="912">
                  <c:v>0.43496152545542699</c:v>
                </c:pt>
                <c:pt idx="913">
                  <c:v>0.43771942646432555</c:v>
                </c:pt>
                <c:pt idx="914">
                  <c:v>0.44009673339193922</c:v>
                </c:pt>
                <c:pt idx="915">
                  <c:v>0.44210511633817973</c:v>
                </c:pt>
                <c:pt idx="916">
                  <c:v>0.44375708716749696</c:v>
                </c:pt>
                <c:pt idx="917">
                  <c:v>0.44506594658399107</c:v>
                </c:pt>
                <c:pt idx="918">
                  <c:v>0.44604572856509006</c:v>
                </c:pt>
                <c:pt idx="919">
                  <c:v>0.44671114235685339</c:v>
                </c:pt>
                <c:pt idx="920">
                  <c:v>0.44707751224265391</c:v>
                </c:pt>
                <c:pt idx="921">
                  <c:v>0.44716071530491863</c:v>
                </c:pt>
                <c:pt idx="922">
                  <c:v>0.4469771174067585</c:v>
                </c:pt>
                <c:pt idx="923">
                  <c:v>0.44654350762663542</c:v>
                </c:pt>
                <c:pt idx="924">
                  <c:v>0.44587703138469659</c:v>
                </c:pt>
                <c:pt idx="925">
                  <c:v>0.44499512250402612</c:v>
                </c:pt>
                <c:pt idx="926">
                  <c:v>0.44391543445381598</c:v>
                </c:pt>
                <c:pt idx="927">
                  <c:v>0.44265577102431497</c:v>
                </c:pt>
                <c:pt idx="928">
                  <c:v>0.44123401668536444</c:v>
                </c:pt>
                <c:pt idx="929">
                  <c:v>0.43966806688138049</c:v>
                </c:pt>
                <c:pt idx="930">
                  <c:v>0.43797575851578163</c:v>
                </c:pt>
                <c:pt idx="931">
                  <c:v>0.43617480087709204</c:v>
                </c:pt>
                <c:pt idx="932">
                  <c:v>0.43428270725726081</c:v>
                </c:pt>
                <c:pt idx="933">
                  <c:v>0.43231672751015282</c:v>
                </c:pt>
                <c:pt idx="934">
                  <c:v>0.43029378179469641</c:v>
                </c:pt>
                <c:pt idx="935">
                  <c:v>0.42823039574281341</c:v>
                </c:pt>
                <c:pt idx="936">
                  <c:v>0.42614263728702961</c:v>
                </c:pt>
                <c:pt idx="937">
                  <c:v>0.42404605537659423</c:v>
                </c:pt>
                <c:pt idx="938">
                  <c:v>0.42195562080405058</c:v>
                </c:pt>
                <c:pt idx="939">
                  <c:v>0.41988566935650479</c:v>
                </c:pt>
                <c:pt idx="940">
                  <c:v>0.41784984749737264</c:v>
                </c:pt>
                <c:pt idx="941">
                  <c:v>0.41586106077518009</c:v>
                </c:pt>
                <c:pt idx="942">
                  <c:v>0.41393142514608272</c:v>
                </c:pt>
                <c:pt idx="943">
                  <c:v>0.41207222138618638</c:v>
                </c:pt>
                <c:pt idx="944">
                  <c:v>0.4102938527585242</c:v>
                </c:pt>
                <c:pt idx="945">
                  <c:v>0.40860580608773789</c:v>
                </c:pt>
                <c:pt idx="946">
                  <c:v>0.40701661638314685</c:v>
                </c:pt>
                <c:pt idx="947">
                  <c:v>0.40553383513801949</c:v>
                </c:pt>
                <c:pt idx="948">
                  <c:v>0.40416400241952599</c:v>
                </c:pt>
                <c:pt idx="949">
                  <c:v>0.40291262285011231</c:v>
                </c:pt>
                <c:pt idx="950">
                  <c:v>0.40178414556692899</c:v>
                </c:pt>
                <c:pt idx="951">
                  <c:v>0.40078194823153357</c:v>
                </c:pt>
                <c:pt idx="952">
                  <c:v>0.39990832514740204</c:v>
                </c:pt>
                <c:pt idx="953">
                  <c:v>0.39916447952790618</c:v>
                </c:pt>
                <c:pt idx="954">
                  <c:v>0.39855051994237334</c:v>
                </c:pt>
                <c:pt idx="955">
                  <c:v>0.39806546095270895</c:v>
                </c:pt>
                <c:pt idx="956">
                  <c:v>0.39770722793787805</c:v>
                </c:pt>
                <c:pt idx="957">
                  <c:v>0.39747266608837406</c:v>
                </c:pt>
                <c:pt idx="958">
                  <c:v>0.39735755353769164</c:v>
                </c:pt>
                <c:pt idx="959">
                  <c:v>0.397356618582834</c:v>
                </c:pt>
                <c:pt idx="960">
                  <c:v>0.39746356093106761</c:v>
                </c:pt>
                <c:pt idx="961">
                  <c:v>0.39767107689555253</c:v>
                </c:pt>
                <c:pt idx="962">
                  <c:v>0.39797088844815975</c:v>
                </c:pt>
                <c:pt idx="963">
                  <c:v>0.39835377602381061</c:v>
                </c:pt>
                <c:pt idx="964">
                  <c:v>0.39880961495707273</c:v>
                </c:pt>
                <c:pt idx="965">
                  <c:v>0.39932741541857936</c:v>
                </c:pt>
                <c:pt idx="966">
                  <c:v>0.39989536570614481</c:v>
                </c:pt>
                <c:pt idx="967">
                  <c:v>0.40050087873327517</c:v>
                </c:pt>
                <c:pt idx="968">
                  <c:v>0.40113064154617784</c:v>
                </c:pt>
                <c:pt idx="969">
                  <c:v>0.40177066768937492</c:v>
                </c:pt>
                <c:pt idx="970">
                  <c:v>0.40240635222968046</c:v>
                </c:pt>
                <c:pt idx="971">
                  <c:v>0.40302252923863563</c:v>
                </c:pt>
                <c:pt idx="972">
                  <c:v>0.40360353152456085</c:v>
                </c:pt>
                <c:pt idx="973">
                  <c:v>0.40413325239719733</c:v>
                </c:pt>
                <c:pt idx="974">
                  <c:v>0.40459520924049697</c:v>
                </c:pt>
                <c:pt idx="975">
                  <c:v>0.40497260866252266</c:v>
                </c:pt>
                <c:pt idx="976">
                  <c:v>0.40524841298565989</c:v>
                </c:pt>
                <c:pt idx="977">
                  <c:v>0.40540540783542889</c:v>
                </c:pt>
                <c:pt idx="978">
                  <c:v>0.4054262705821392</c:v>
                </c:pt>
                <c:pt idx="979">
                  <c:v>0.40529363938647278</c:v>
                </c:pt>
                <c:pt idx="980">
                  <c:v>0.40499018259782721</c:v>
                </c:pt>
                <c:pt idx="981">
                  <c:v>0.40449866825289849</c:v>
                </c:pt>
                <c:pt idx="982">
                  <c:v>0.40380203342152848</c:v>
                </c:pt>
                <c:pt idx="983">
                  <c:v>0.40288345314731699</c:v>
                </c:pt>
                <c:pt idx="984">
                  <c:v>0.40172640873187176</c:v>
                </c:pt>
                <c:pt idx="985">
                  <c:v>0.4003147551138605</c:v>
                </c:pt>
                <c:pt idx="986">
                  <c:v>0.39863278709719585</c:v>
                </c:pt>
                <c:pt idx="987">
                  <c:v>0.39666530418675333</c:v>
                </c:pt>
                <c:pt idx="988">
                  <c:v>0.39439767379496005</c:v>
                </c:pt>
                <c:pt idx="989">
                  <c:v>0.39181589258838134</c:v>
                </c:pt>
                <c:pt idx="990">
                  <c:v>0.38890664575004608</c:v>
                </c:pt>
                <c:pt idx="991">
                  <c:v>0.38565736394068328</c:v>
                </c:pt>
                <c:pt idx="992">
                  <c:v>0.38205627775025752</c:v>
                </c:pt>
                <c:pt idx="993">
                  <c:v>0.37809246944014918</c:v>
                </c:pt>
                <c:pt idx="994">
                  <c:v>0.37375592178601086</c:v>
                </c:pt>
                <c:pt idx="995">
                  <c:v>0.36903756384169406</c:v>
                </c:pt>
                <c:pt idx="996">
                  <c:v>0.36392931345566448</c:v>
                </c:pt>
                <c:pt idx="997">
                  <c:v>0.35842411638294458</c:v>
                </c:pt>
                <c:pt idx="998">
                  <c:v>0.35251598184781063</c:v>
                </c:pt>
                <c:pt idx="999">
                  <c:v>0.34620001442518811</c:v>
                </c:pt>
                <c:pt idx="1000">
                  <c:v>0.33947244212187777</c:v>
                </c:pt>
                <c:pt idx="1001">
                  <c:v>0.33233064055236716</c:v>
                </c:pt>
                <c:pt idx="1002">
                  <c:v>0.32477315311797994</c:v>
                </c:pt>
                <c:pt idx="1003">
                  <c:v>0.31679970711244348</c:v>
                </c:pt>
                <c:pt idx="1004">
                  <c:v>0.30841122569157142</c:v>
                </c:pt>
                <c:pt idx="1005">
                  <c:v>0.29960983565958488</c:v>
                </c:pt>
                <c:pt idx="1006">
                  <c:v>0.29039887103960826</c:v>
                </c:pt>
                <c:pt idx="1007">
                  <c:v>0.28078287241099853</c:v>
                </c:pt>
                <c:pt idx="1008">
                  <c:v>0.27076758201136064</c:v>
                </c:pt>
                <c:pt idx="1009">
                  <c:v>0.26035993461629714</c:v>
                </c:pt>
                <c:pt idx="1010">
                  <c:v>0.24956804422509832</c:v>
                </c:pt>
                <c:pt idx="1011">
                  <c:v>0.23840118659563253</c:v>
                </c:pt>
                <c:pt idx="1012">
                  <c:v>0.22686977768659833</c:v>
                </c:pt>
                <c:pt idx="1013">
                  <c:v>0.21498534807999187</c:v>
                </c:pt>
                <c:pt idx="1014">
                  <c:v>0.20276051347107804</c:v>
                </c:pt>
                <c:pt idx="1015">
                  <c:v>0.19020894132727623</c:v>
                </c:pt>
                <c:pt idx="1016">
                  <c:v>0.17734531383112745</c:v>
                </c:pt>
                <c:pt idx="1017">
                  <c:v>0.16418528723585429</c:v>
                </c:pt>
                <c:pt idx="1018">
                  <c:v>0.1507454477749125</c:v>
                </c:pt>
                <c:pt idx="1019">
                  <c:v>0.13704326427931227</c:v>
                </c:pt>
                <c:pt idx="1020">
                  <c:v>0.12309703766831079</c:v>
                </c:pt>
                <c:pt idx="1021">
                  <c:v>0.10892584749030931</c:v>
                </c:pt>
                <c:pt idx="1022">
                  <c:v>9.4549495701389097E-2</c:v>
                </c:pt>
                <c:pt idx="1023">
                  <c:v>7.9988447878848401E-2</c:v>
                </c:pt>
                <c:pt idx="1024">
                  <c:v>6.5263772076314258E-2</c:v>
                </c:pt>
                <c:pt idx="1025">
                  <c:v>5.0397075535479272E-2</c:v>
                </c:pt>
                <c:pt idx="1026">
                  <c:v>3.5410439477220924E-2</c:v>
                </c:pt>
                <c:pt idx="1027">
                  <c:v>2.0326352201766491E-2</c:v>
                </c:pt>
                <c:pt idx="1028">
                  <c:v>5.1676407336410553E-3</c:v>
                </c:pt>
                <c:pt idx="1029">
                  <c:v>-1.0042598747630921E-2</c:v>
                </c:pt>
                <c:pt idx="1030">
                  <c:v>-2.5281071445726784E-2</c:v>
                </c:pt>
                <c:pt idx="1031">
                  <c:v>-4.0524355205798841E-2</c:v>
                </c:pt>
                <c:pt idx="1032">
                  <c:v>-5.5748972241400005E-2</c:v>
                </c:pt>
                <c:pt idx="1033">
                  <c:v>-7.0931461076952029E-2</c:v>
                </c:pt>
                <c:pt idx="1034">
                  <c:v>-8.6048448451859244E-2</c:v>
                </c:pt>
                <c:pt idx="1035">
                  <c:v>-0.10107672093250046</c:v>
                </c:pt>
                <c:pt idx="1036">
                  <c:v>-0.1159932959793786</c:v>
                </c:pt>
                <c:pt idx="1037">
                  <c:v>-0.13077549221865556</c:v>
                </c:pt>
                <c:pt idx="1038">
                  <c:v>-0.14540099867014433</c:v>
                </c:pt>
                <c:pt idx="1039">
                  <c:v>-0.1598479426875698</c:v>
                </c:pt>
                <c:pt idx="1040">
                  <c:v>-0.17409495637153161</c:v>
                </c:pt>
                <c:pt idx="1041">
                  <c:v>-0.18812124122107743</c:v>
                </c:pt>
                <c:pt idx="1042">
                  <c:v>-0.20190663079610921</c:v>
                </c:pt>
                <c:pt idx="1043">
                  <c:v>-0.21543165116997726</c:v>
                </c:pt>
                <c:pt idx="1044">
                  <c:v>-0.22867757895955257</c:v>
                </c:pt>
                <c:pt idx="1045">
                  <c:v>-0.2416264967287533</c:v>
                </c:pt>
                <c:pt idx="1046">
                  <c:v>-0.25426134557092395</c:v>
                </c:pt>
                <c:pt idx="1047">
                  <c:v>-0.26656597468558496</c:v>
                </c:pt>
                <c:pt idx="1048">
                  <c:v>-0.27852518777585961</c:v>
                </c:pt>
                <c:pt idx="1049">
                  <c:v>-0.29012478610428893</c:v>
                </c:pt>
                <c:pt idx="1050">
                  <c:v>-0.301351608056733</c:v>
                </c:pt>
                <c:pt idx="1051">
                  <c:v>-0.31219356507658369</c:v>
                </c:pt>
                <c:pt idx="1052">
                  <c:v>-0.32263967384454023</c:v>
                </c:pt>
                <c:pt idx="1053">
                  <c:v>-0.33268008459266485</c:v>
                </c:pt>
                <c:pt idx="1054">
                  <c:v>-0.34230610545530438</c:v>
                </c:pt>
                <c:pt idx="1055">
                  <c:v>-0.35151022277367716</c:v>
                </c:pt>
                <c:pt idx="1056">
                  <c:v>-0.36028611728544413</c:v>
                </c:pt>
                <c:pt idx="1057">
                  <c:v>-0.36862867614533873</c:v>
                </c:pt>
                <c:pt idx="1058">
                  <c:v>-0.37653400073788224</c:v>
                </c:pt>
                <c:pt idx="1059">
                  <c:v>-0.38399941025830264</c:v>
                </c:pt>
                <c:pt idx="1060">
                  <c:v>-0.39102344105294962</c:v>
                </c:pt>
                <c:pt idx="1061">
                  <c:v>-0.39760584172570285</c:v>
                </c:pt>
                <c:pt idx="1062">
                  <c:v>-0.40374756403204765</c:v>
                </c:pt>
                <c:pt idx="1063">
                  <c:v>-0.40945074959759564</c:v>
                </c:pt>
                <c:pt idx="1064">
                  <c:v>-0.4147187125127918</c:v>
                </c:pt>
                <c:pt idx="1065">
                  <c:v>-0.41955591787032542</c:v>
                </c:pt>
                <c:pt idx="1066">
                  <c:v>-0.42396795632630113</c:v>
                </c:pt>
                <c:pt idx="1067">
                  <c:v>-0.42796151478047295</c:v>
                </c:pt>
                <c:pt idx="1068">
                  <c:v>-0.43154434328473812</c:v>
                </c:pt>
                <c:pt idx="1069">
                  <c:v>-0.43472521830259325</c:v>
                </c:pt>
                <c:pt idx="1070">
                  <c:v>-0.43751390245532285</c:v>
                </c:pt>
                <c:pt idx="1071">
                  <c:v>-0.43992110090324904</c:v>
                </c:pt>
                <c:pt idx="1072">
                  <c:v>-0.44195841452243251</c:v>
                </c:pt>
                <c:pt idx="1073">
                  <c:v>-0.4436382900486372</c:v>
                </c:pt>
                <c:pt idx="1074">
                  <c:v>-0.4449739673712364</c:v>
                </c:pt>
                <c:pt idx="1075">
                  <c:v>-0.44597942416992153</c:v>
                </c:pt>
                <c:pt idx="1076">
                  <c:v>-0.44666931809652499</c:v>
                </c:pt>
                <c:pt idx="1077">
                  <c:v>-0.44705892671306274</c:v>
                </c:pt>
                <c:pt idx="1078">
                  <c:v>-0.44716408540507246</c:v>
                </c:pt>
                <c:pt idx="1079">
                  <c:v>-0.44700112349652854</c:v>
                </c:pt>
                <c:pt idx="1080">
                  <c:v>-0.44658679879902674</c:v>
                </c:pt>
                <c:pt idx="1081">
                  <c:v>-0.44593823083344064</c:v>
                </c:pt>
                <c:pt idx="1082">
                  <c:v>-0.44507283296697875</c:v>
                </c:pt>
                <c:pt idx="1083">
                  <c:v>-0.44400824371238523</c:v>
                </c:pt>
                <c:pt idx="1084">
                  <c:v>-0.442762257438925</c:v>
                </c:pt>
                <c:pt idx="1085">
                  <c:v>-0.44135275474685742</c:v>
                </c:pt>
                <c:pt idx="1086">
                  <c:v>-0.43979763275820694</c:v>
                </c:pt>
                <c:pt idx="1087">
                  <c:v>-0.43811473557684133</c:v>
                </c:pt>
                <c:pt idx="1088">
                  <c:v>-0.43632178517020159</c:v>
                </c:pt>
                <c:pt idx="1089">
                  <c:v>-0.43443631292336538</c:v>
                </c:pt>
                <c:pt idx="1090">
                  <c:v>-0.43247559211365694</c:v>
                </c:pt>
                <c:pt idx="1091">
                  <c:v>-0.43045657155060363</c:v>
                </c:pt>
                <c:pt idx="1092">
                  <c:v>-0.42839581062171805</c:v>
                </c:pt>
                <c:pt idx="1093">
                  <c:v>-0.42630941597947269</c:v>
                </c:pt>
                <c:pt idx="1094">
                  <c:v>-0.42421298009880581</c:v>
                </c:pt>
                <c:pt idx="1095">
                  <c:v>-0.42212152192767011</c:v>
                </c:pt>
                <c:pt idx="1096">
                  <c:v>-0.42004942984552734</c:v>
                </c:pt>
                <c:pt idx="1097">
                  <c:v>-0.41801040713625293</c:v>
                </c:pt>
                <c:pt idx="1098">
                  <c:v>-0.41601742017279614</c:v>
                </c:pt>
                <c:pt idx="1099">
                  <c:v>-0.41408264950108298</c:v>
                </c:pt>
                <c:pt idx="1100">
                  <c:v>-0.41221744400008942</c:v>
                </c:pt>
                <c:pt idx="1101">
                  <c:v>-0.41043227828387402</c:v>
                </c:pt>
                <c:pt idx="1102">
                  <c:v>-0.40873671349957397</c:v>
                </c:pt>
                <c:pt idx="1103">
                  <c:v>-0.40713936166304859</c:v>
                </c:pt>
                <c:pt idx="1104">
                  <c:v>-0.40564785366103334</c:v>
                </c:pt>
                <c:pt idx="1105">
                  <c:v>-0.40426881103535328</c:v>
                </c:pt>
                <c:pt idx="1106">
                  <c:v>-0.40300782165104887</c:v>
                </c:pt>
                <c:pt idx="1107">
                  <c:v>-0.40186941933618681</c:v>
                </c:pt>
                <c:pt idx="1108">
                  <c:v>-0.40085706756672179</c:v>
                </c:pt>
                <c:pt idx="1109">
                  <c:v>-0.39997314725513239</c:v>
                </c:pt>
                <c:pt idx="1110">
                  <c:v>-0.39921894868667462</c:v>
                </c:pt>
                <c:pt idx="1111">
                  <c:v>-0.39859466763207274</c:v>
                </c:pt>
                <c:pt idx="1112">
                  <c:v>-0.39809940565033403</c:v>
                </c:pt>
                <c:pt idx="1113">
                  <c:v>-0.39773117458019575</c:v>
                </c:pt>
                <c:pt idx="1114">
                  <c:v>-0.39748690520353674</c:v>
                </c:pt>
                <c:pt idx="1115">
                  <c:v>-0.39736246004897002</c:v>
                </c:pt>
                <c:pt idx="1116">
                  <c:v>-0.39735265028883593</c:v>
                </c:pt>
                <c:pt idx="1117">
                  <c:v>-0.39745125666798209</c:v>
                </c:pt>
                <c:pt idx="1118">
                  <c:v>-0.39765105438810555</c:v>
                </c:pt>
                <c:pt idx="1119">
                  <c:v>-0.3979438418571043</c:v>
                </c:pt>
                <c:pt idx="1120">
                  <c:v>-0.39832047319886366</c:v>
                </c:pt>
                <c:pt idx="1121">
                  <c:v>-0.39877089440528979</c:v>
                </c:pt>
                <c:pt idx="1122">
                  <c:v>-0.39928418299918611</c:v>
                </c:pt>
                <c:pt idx="1123">
                  <c:v>-0.39984859106382586</c:v>
                </c:pt>
                <c:pt idx="1124">
                  <c:v>-0.40045159148289045</c:v>
                </c:pt>
                <c:pt idx="1125">
                  <c:v>-0.40107992722276209</c:v>
                </c:pt>
                <c:pt idx="1126">
                  <c:v>-0.40171966347813381</c:v>
                </c:pt>
                <c:pt idx="1127">
                  <c:v>-0.40235624249149909</c:v>
                </c:pt>
                <c:pt idx="1128">
                  <c:v>-0.40297454084734807</c:v>
                </c:pt>
                <c:pt idx="1129">
                  <c:v>-0.40355892903293111</c:v>
                </c:pt>
                <c:pt idx="1130">
                  <c:v>-0.40409333304917461</c:v>
                </c:pt>
                <c:pt idx="1131">
                  <c:v>-0.40456129784785938</c:v>
                </c:pt>
                <c:pt idx="1132">
                  <c:v>-0.40494605236454401</c:v>
                </c:pt>
                <c:pt idx="1133">
                  <c:v>-0.40523057591084322</c:v>
                </c:pt>
                <c:pt idx="1134">
                  <c:v>-0.40539766568471025</c:v>
                </c:pt>
                <c:pt idx="1135">
                  <c:v>-0.40543000515326766</c:v>
                </c:pt>
                <c:pt idx="1136">
                  <c:v>-0.40531023305947061</c:v>
                </c:pt>
                <c:pt idx="1137">
                  <c:v>-0.40502101280160696</c:v>
                </c:pt>
                <c:pt idx="1138">
                  <c:v>-0.40454510193316945</c:v>
                </c:pt>
                <c:pt idx="1139">
                  <c:v>-0.403865421530123</c:v>
                </c:pt>
                <c:pt idx="1140">
                  <c:v>-0.40296512517301836</c:v>
                </c:pt>
                <c:pt idx="1141">
                  <c:v>-0.40182766729266595</c:v>
                </c:pt>
                <c:pt idx="1142">
                  <c:v>-0.40043687063031819</c:v>
                </c:pt>
                <c:pt idx="1143">
                  <c:v>-0.39877699256641763</c:v>
                </c:pt>
                <c:pt idx="1144">
                  <c:v>-0.39683279007593786</c:v>
                </c:pt>
                <c:pt idx="1145">
                  <c:v>-0.3945895830732517</c:v>
                </c:pt>
                <c:pt idx="1146">
                  <c:v>-0.39203331591514634</c:v>
                </c:pt>
                <c:pt idx="1147">
                  <c:v>-0.38915061683716623</c:v>
                </c:pt>
                <c:pt idx="1148">
                  <c:v>-0.3859288551058544</c:v>
                </c:pt>
                <c:pt idx="1149">
                  <c:v>-0.38235619567758117</c:v>
                </c:pt>
                <c:pt idx="1150">
                  <c:v>-0.37842165116356952</c:v>
                </c:pt>
                <c:pt idx="1151">
                  <c:v>-0.37411513091035775</c:v>
                </c:pt>
                <c:pt idx="1152">
                  <c:v>-0.36942748701523259</c:v>
                </c:pt>
                <c:pt idx="1153">
                  <c:v>-0.36435055710716441</c:v>
                </c:pt>
                <c:pt idx="1154">
                  <c:v>-0.358877203735328</c:v>
                </c:pt>
                <c:pt idx="1155">
                  <c:v>-0.35300135021944101</c:v>
                </c:pt>
                <c:pt idx="1156">
                  <c:v>-0.34671801282884734</c:v>
                </c:pt>
                <c:pt idx="1157">
                  <c:v>-0.34002332917039935</c:v>
                </c:pt>
                <c:pt idx="1158">
                  <c:v>-0.33291458267879859</c:v>
                </c:pt>
                <c:pt idx="1159">
                  <c:v>-0.32539022311701943</c:v>
                </c:pt>
                <c:pt idx="1160">
                  <c:v>-0.31744988300874399</c:v>
                </c:pt>
                <c:pt idx="1161">
                  <c:v>-0.30909438993933358</c:v>
                </c:pt>
                <c:pt idx="1162">
                  <c:v>-0.30032577467667076</c:v>
                </c:pt>
                <c:pt idx="1163">
                  <c:v>-0.29114727507820726</c:v>
                </c:pt>
                <c:pt idx="1164">
                  <c:v>-0.28156333576567172</c:v>
                </c:pt>
                <c:pt idx="1165">
                  <c:v>-0.27157960356407629</c:v>
                </c:pt>
                <c:pt idx="1166">
                  <c:v>-0.26120291871686263</c:v>
                </c:pt>
                <c:pt idx="1167">
                  <c:v>-0.25044130190418756</c:v>
                </c:pt>
                <c:pt idx="1168">
                  <c:v>-0.23930393710641873</c:v>
                </c:pt>
                <c:pt idx="1169">
                  <c:v>-0.22780115036981557</c:v>
                </c:pt>
                <c:pt idx="1170">
                  <c:v>-0.21594438454609144</c:v>
                </c:pt>
                <c:pt idx="1171">
                  <c:v>-0.20374617009201093</c:v>
                </c:pt>
                <c:pt idx="1172">
                  <c:v>-0.19122009202931206</c:v>
                </c:pt>
                <c:pt idx="1173">
                  <c:v>-0.17838075317904523</c:v>
                </c:pt>
                <c:pt idx="1174">
                  <c:v>-0.1652437337977945</c:v>
                </c:pt>
                <c:pt idx="1175">
                  <c:v>-0.15182554775616608</c:v>
                </c:pt>
                <c:pt idx="1176">
                  <c:v>-0.13814359541236715</c:v>
                </c:pt>
                <c:pt idx="1177">
                  <c:v>-0.12421611334554081</c:v>
                </c:pt>
                <c:pt idx="1178">
                  <c:v>-0.11006212112482763</c:v>
                </c:pt>
                <c:pt idx="1179">
                  <c:v>-9.5701365300777136E-2</c:v>
                </c:pt>
                <c:pt idx="1180">
                  <c:v>-8.1154260815684595E-2</c:v>
                </c:pt>
                <c:pt idx="1181">
                  <c:v>-6.6441830038736632E-2</c:v>
                </c:pt>
                <c:pt idx="1182">
                  <c:v>-5.1585639640366276E-2</c:v>
                </c:pt>
                <c:pt idx="1183">
                  <c:v>-3.6607735527982459E-2</c:v>
                </c:pt>
                <c:pt idx="1184">
                  <c:v>-2.1530576072232487E-2</c:v>
                </c:pt>
                <c:pt idx="1185">
                  <c:v>-6.3769638590609971E-3</c:v>
                </c:pt>
                <c:pt idx="1186">
                  <c:v>8.8300237918361949E-3</c:v>
                </c:pt>
                <c:pt idx="1187">
                  <c:v>2.4067105297126263E-2</c:v>
                </c:pt>
                <c:pt idx="1188">
                  <c:v>3.931086601996233E-2</c:v>
                </c:pt>
                <c:pt idx="1189">
                  <c:v>5.4537829968848046E-2</c:v>
                </c:pt>
                <c:pt idx="1190">
                  <c:v>6.9724531732238818E-2</c:v>
                </c:pt>
                <c:pt idx="1191">
                  <c:v>8.484758839502049E-2</c:v>
                </c:pt>
                <c:pt idx="1192">
                  <c:v>9.9883771183037789E-2</c:v>
                </c:pt>
                <c:pt idx="1193">
                  <c:v>0.11481007658285769</c:v>
                </c:pt>
                <c:pt idx="1194">
                  <c:v>0.12960379668579225</c:v>
                </c:pt>
                <c:pt idx="1195">
                  <c:v>0.14424258850798563</c:v>
                </c:pt>
                <c:pt idx="1196">
                  <c:v>0.15870454204207182</c:v>
                </c:pt>
                <c:pt idx="1197">
                  <c:v>0.1729682468004165</c:v>
                </c:pt>
                <c:pt idx="1198">
                  <c:v>0.18701285661538786</c:v>
                </c:pt>
                <c:pt idx="1199">
                  <c:v>0.20081815246835338</c:v>
                </c:pt>
                <c:pt idx="1200">
                  <c:v>0.21436460312614641</c:v>
                </c:pt>
                <c:pt idx="1201">
                  <c:v>0.22763342337165055</c:v>
                </c:pt>
                <c:pt idx="1202">
                  <c:v>0.24060662962374693</c:v>
                </c:pt>
                <c:pt idx="1203">
                  <c:v>0.25326709275124026</c:v>
                </c:pt>
                <c:pt idx="1204">
                  <c:v>0.26559858789547136</c:v>
                </c:pt>
                <c:pt idx="1205">
                  <c:v>0.27758584112702256</c:v>
                </c:pt>
                <c:pt idx="1206">
                  <c:v>0.28921457277330315</c:v>
                </c:pt>
                <c:pt idx="1207">
                  <c:v>0.30047153726573939</c:v>
                </c:pt>
                <c:pt idx="1208">
                  <c:v>0.31134455936777289</c:v>
                </c:pt>
                <c:pt idx="1209">
                  <c:v>0.32182256665787246</c:v>
                </c:pt>
                <c:pt idx="1210">
                  <c:v>0.33189561815518331</c:v>
                </c:pt>
                <c:pt idx="1211">
                  <c:v>0.34155492898927875</c:v>
                </c:pt>
                <c:pt idx="1212">
                  <c:v>0.35079289102968025</c:v>
                </c:pt>
                <c:pt idx="1213">
                  <c:v>0.35960308940528984</c:v>
                </c:pt>
                <c:pt idx="1214">
                  <c:v>0.36798031485862992</c:v>
                </c:pt>
                <c:pt idx="1215">
                  <c:v>0.37592057189472117</c:v>
                </c:pt>
                <c:pt idx="1216">
                  <c:v>0.38342108269951025</c:v>
                </c:pt>
                <c:pt idx="1217">
                  <c:v>0.39048028681793057</c:v>
                </c:pt>
                <c:pt idx="1218">
                  <c:v>0.39709783659687947</c:v>
                </c:pt>
                <c:pt idx="1219">
                  <c:v>0.40327458841358621</c:v>
                </c:pt>
                <c:pt idx="1220">
                  <c:v>0.40901258972494264</c:v>
                </c:pt>
                <c:pt idx="1221">
                  <c:v>0.41431506198835588</c:v>
                </c:pt>
                <c:pt idx="1222">
                  <c:v>0.41918637951947302</c:v>
                </c:pt>
                <c:pt idx="1223">
                  <c:v>0.42363204436668289</c:v>
                </c:pt>
                <c:pt idx="1224">
                  <c:v>0.4276586572965817</c:v>
                </c:pt>
                <c:pt idx="1225">
                  <c:v>0.43127388499849706</c:v>
                </c:pt>
                <c:pt idx="1226">
                  <c:v>0.43448642362971956</c:v>
                </c:pt>
                <c:pt idx="1227">
                  <c:v>0.437305958836192</c:v>
                </c:pt>
                <c:pt idx="1228">
                  <c:v>0.43974312239599683</c:v>
                </c:pt>
                <c:pt idx="1229">
                  <c:v>0.44180944564509039</c:v>
                </c:pt>
                <c:pt idx="1230">
                  <c:v>0.44351730985621957</c:v>
                </c:pt>
                <c:pt idx="1231">
                  <c:v>0.44487989375284892</c:v>
                </c:pt>
                <c:pt idx="1232">
                  <c:v>0.44591111835017483</c:v>
                </c:pt>
                <c:pt idx="1233">
                  <c:v>0.44662558932481333</c:v>
                </c:pt>
                <c:pt idx="1234">
                  <c:v>0.44703853712358865</c:v>
                </c:pt>
                <c:pt idx="1235">
                  <c:v>0.44716575502990746</c:v>
                </c:pt>
                <c:pt idx="1236">
                  <c:v>0.44702353541343959</c:v>
                </c:pt>
                <c:pt idx="1237">
                  <c:v>0.44662860439531799</c:v>
                </c:pt>
                <c:pt idx="1238">
                  <c:v>0.44599805516666918</c:v>
                </c:pt>
                <c:pt idx="1239">
                  <c:v>0.44514928020304079</c:v>
                </c:pt>
                <c:pt idx="1240">
                  <c:v>0.44409990262120863</c:v>
                </c:pt>
                <c:pt idx="1241">
                  <c:v>0.44286770692780059</c:v>
                </c:pt>
                <c:pt idx="1242">
                  <c:v>0.44147056941130774</c:v>
                </c:pt>
                <c:pt idx="1243">
                  <c:v>0.43992638843025145</c:v>
                </c:pt>
                <c:pt idx="1244">
                  <c:v>0.43825301485051799</c:v>
                </c:pt>
                <c:pt idx="1245">
                  <c:v>0.43646818288429035</c:v>
                </c:pt>
                <c:pt idx="1246">
                  <c:v>0.43458944158144291</c:v>
                </c:pt>
                <c:pt idx="1247">
                  <c:v>0.43263408722182284</c:v>
                </c:pt>
                <c:pt idx="1248">
                  <c:v>0.43061909685353267</c:v>
                </c:pt>
                <c:pt idx="1249">
                  <c:v>0.4285610632180647</c:v>
                </c:pt>
                <c:pt idx="1250">
                  <c:v>0.4264761312980907</c:v>
                </c:pt>
                <c:pt idx="1251">
                  <c:v>0.42437993671776791</c:v>
                </c:pt>
                <c:pt idx="1252">
                  <c:v>0.42228754621863279</c:v>
                </c:pt>
                <c:pt idx="1253">
                  <c:v>0.42021340042662042</c:v>
                </c:pt>
                <c:pt idx="1254">
                  <c:v>0.41817125911738678</c:v>
                </c:pt>
                <c:pt idx="1255">
                  <c:v>0.41617414917801931</c:v>
                </c:pt>
                <c:pt idx="1256">
                  <c:v>0.41423431545343814</c:v>
                </c:pt>
                <c:pt idx="1257">
                  <c:v>0.4123631746552795</c:v>
                </c:pt>
                <c:pt idx="1258">
                  <c:v>0.4105712724999579</c:v>
                </c:pt>
                <c:pt idx="1259">
                  <c:v>0.40886824423087759</c:v>
                </c:pt>
                <c:pt idx="1260">
                  <c:v>0.40726277866746891</c:v>
                </c:pt>
                <c:pt idx="1261">
                  <c:v>0.4057625859109531</c:v>
                </c:pt>
                <c:pt idx="1262">
                  <c:v>0.40437436882346639</c:v>
                </c:pt>
                <c:pt idx="1263">
                  <c:v>0.40310379838349514</c:v>
                </c:pt>
                <c:pt idx="1264">
                  <c:v>0.40195549300653016</c:v>
                </c:pt>
                <c:pt idx="1265">
                  <c:v>0.40093300190546377</c:v>
                </c:pt>
                <c:pt idx="1266">
                  <c:v>0.40003879255062652</c:v>
                </c:pt>
                <c:pt idx="1267">
                  <c:v>0.39927424227450115</c:v>
                </c:pt>
                <c:pt idx="1268">
                  <c:v>0.3986396340511294</c:v>
                </c:pt>
                <c:pt idx="1269">
                  <c:v>0.39813415646511169</c:v>
                </c:pt>
                <c:pt idx="1270">
                  <c:v>0.39775590786991155</c:v>
                </c:pt>
                <c:pt idx="1271">
                  <c:v>0.39750190472001001</c:v>
                </c:pt>
                <c:pt idx="1272">
                  <c:v>0.39736809404632062</c:v>
                </c:pt>
                <c:pt idx="1273">
                  <c:v>0.39734937002927828</c:v>
                </c:pt>
                <c:pt idx="1274">
                  <c:v>0.39743959460916012</c:v>
                </c:pt>
                <c:pt idx="1275">
                  <c:v>0.39763162205856595</c:v>
                </c:pt>
                <c:pt idx="1276">
                  <c:v>0.3979173274276373</c:v>
                </c:pt>
                <c:pt idx="1277">
                  <c:v>0.39828763875854667</c:v>
                </c:pt>
                <c:pt idx="1278">
                  <c:v>0.39873257295213232</c:v>
                </c:pt>
                <c:pt idx="1279">
                  <c:v>0.3992412751563138</c:v>
                </c:pt>
                <c:pt idx="1280">
                  <c:v>0.39980206153313708</c:v>
                </c:pt>
                <c:pt idx="1281">
                  <c:v>0.40040246524906908</c:v>
                </c:pt>
                <c:pt idx="1282">
                  <c:v>0.40102928552144257</c:v>
                </c:pt>
                <c:pt idx="1283">
                  <c:v>0.40166863954285681</c:v>
                </c:pt>
                <c:pt idx="1284">
                  <c:v>0.40230601709491365</c:v>
                </c:pt>
                <c:pt idx="1285">
                  <c:v>0.40292633765286529</c:v>
                </c:pt>
                <c:pt idx="1286">
                  <c:v>0.40351400977370738</c:v>
                </c:pt>
                <c:pt idx="1287">
                  <c:v>0.40405299255194771</c:v>
                </c:pt>
                <c:pt idx="1288">
                  <c:v>0.4045268589197194</c:v>
                </c:pt>
                <c:pt idx="1289">
                  <c:v>0.40491886056122084</c:v>
                </c:pt>
                <c:pt idx="1290">
                  <c:v>0.40521199420553355</c:v>
                </c:pt>
                <c:pt idx="1291">
                  <c:v>0.40538906905681588</c:v>
                </c:pt>
                <c:pt idx="1292">
                  <c:v>0.40543277511672682</c:v>
                </c:pt>
                <c:pt idx="1293">
                  <c:v>0.40532575215059163</c:v>
                </c:pt>
                <c:pt idx="1294">
                  <c:v>0.4050506590464456</c:v>
                </c:pt>
                <c:pt idx="1295">
                  <c:v>0.40459024331459104</c:v>
                </c:pt>
                <c:pt idx="1296">
                  <c:v>0.40392741047469</c:v>
                </c:pt>
                <c:pt idx="1297">
                  <c:v>0.40304529307777992</c:v>
                </c:pt>
                <c:pt idx="1298">
                  <c:v>0.40192731911179413</c:v>
                </c:pt>
                <c:pt idx="1299">
                  <c:v>0.40055727954131193</c:v>
                </c:pt>
                <c:pt idx="1300">
                  <c:v>0.39891939473533183</c:v>
                </c:pt>
                <c:pt idx="1301">
                  <c:v>0.39699837954074296</c:v>
                </c:pt>
                <c:pt idx="1302">
                  <c:v>0.39477950676399493</c:v>
                </c:pt>
                <c:pt idx="1303">
                  <c:v>0.39224866882911641</c:v>
                </c:pt>
                <c:pt idx="1304">
                  <c:v>0.38939243738670182</c:v>
                </c:pt>
                <c:pt idx="1305">
                  <c:v>0.38619812065582471</c:v>
                </c:pt>
                <c:pt idx="1306">
                  <c:v>0.38265381828889178</c:v>
                </c:pt>
                <c:pt idx="1307">
                  <c:v>0.37874847355830071</c:v>
                </c:pt>
                <c:pt idx="1308">
                  <c:v>0.37447192267336238</c:v>
                </c:pt>
                <c:pt idx="1309">
                  <c:v>0.36981494104617296</c:v>
                </c:pt>
                <c:pt idx="1310">
                  <c:v>0.36476928633606154</c:v>
                </c:pt>
                <c:pt idx="1311">
                  <c:v>0.35932773811376334</c:v>
                </c:pt>
                <c:pt idx="1312">
                  <c:v>0.35348413399856093</c:v>
                </c:pt>
                <c:pt idx="1313">
                  <c:v>0.34723340213428977</c:v>
                </c:pt>
                <c:pt idx="1314">
                  <c:v>0.34057158988320579</c:v>
                </c:pt>
                <c:pt idx="1315">
                  <c:v>0.33349588863026547</c:v>
                </c:pt>
                <c:pt idx="1316">
                  <c:v>0.3260046546043307</c:v>
                </c:pt>
                <c:pt idx="1317">
                  <c:v>0.31809742563706944</c:v>
                </c:pt>
                <c:pt idx="1318">
                  <c:v>0.30977493379490562</c:v>
                </c:pt>
                <c:pt idx="1319">
                  <c:v>0.30103911383416848</c:v>
                </c:pt>
                <c:pt idx="1320">
                  <c:v>0.29189310744457653</c:v>
                </c:pt>
                <c:pt idx="1321">
                  <c:v>0.28234126326130093</c:v>
                </c:pt>
                <c:pt idx="1322">
                  <c:v>0.27238913264103876</c:v>
                </c:pt>
                <c:pt idx="1323">
                  <c:v>0.26204346121272631</c:v>
                </c:pt>
                <c:pt idx="1324">
                  <c:v>0.2513121762286894</c:v>
                </c:pt>
                <c:pt idx="1325">
                  <c:v>0.24020436975710199</c:v>
                </c:pt>
                <c:pt idx="1326">
                  <c:v>0.2287302777715533</c:v>
                </c:pt>
                <c:pt idx="1327">
                  <c:v>0.21690125520825176</c:v>
                </c:pt>
                <c:pt idx="1328">
                  <c:v>0.20472974707588226</c:v>
                </c:pt>
                <c:pt idx="1329">
                  <c:v>0.19222925571729033</c:v>
                </c:pt>
                <c:pt idx="1330">
                  <c:v>0.17941430433599934</c:v>
                </c:pt>
                <c:pt idx="1331">
                  <c:v>0.16630039691398582</c:v>
                </c:pt>
                <c:pt idx="1332">
                  <c:v>0.15290397466007727</c:v>
                </c:pt>
                <c:pt idx="1333">
                  <c:v>0.139242369140824</c:v>
                </c:pt>
                <c:pt idx="1334">
                  <c:v>0.12533375225759968</c:v>
                </c:pt>
                <c:pt idx="1335">
                  <c:v>0.11119708324501258</c:v>
                </c:pt>
                <c:pt idx="1336">
                  <c:v>9.6852052876432559E-2</c:v>
                </c:pt>
                <c:pt idx="1337">
                  <c:v>8.2319025072439544E-2</c:v>
                </c:pt>
                <c:pt idx="1338">
                  <c:v>6.7618976117358592E-2</c:v>
                </c:pt>
                <c:pt idx="1339">
                  <c:v>5.2773431697645881E-2</c:v>
                </c:pt>
                <c:pt idx="1340">
                  <c:v>3.7804401983685849E-2</c:v>
                </c:pt>
                <c:pt idx="1341">
                  <c:v>2.2734314983631418E-2</c:v>
                </c:pt>
                <c:pt idx="1342">
                  <c:v>7.585948404109687E-3</c:v>
                </c:pt>
                <c:pt idx="1343">
                  <c:v>-7.6176397420162772E-3</c:v>
                </c:pt>
                <c:pt idx="1344">
                  <c:v>-2.2853181536106614E-2</c:v>
                </c:pt>
                <c:pt idx="1345">
                  <c:v>-3.8097270314116125E-2</c:v>
                </c:pt>
                <c:pt idx="1346">
                  <c:v>-5.3326432335797973E-2</c:v>
                </c:pt>
                <c:pt idx="1347">
                  <c:v>-6.8517198709823701E-2</c:v>
                </c:pt>
                <c:pt idx="1348">
                  <c:v>-8.364617732101301E-2</c:v>
                </c:pt>
                <c:pt idx="1349">
                  <c:v>-9.8690124505807969E-2</c:v>
                </c:pt>
                <c:pt idx="1350">
                  <c:v>-0.11362601622304745</c:v>
                </c:pt>
                <c:pt idx="1351">
                  <c:v>-0.12843111846890309</c:v>
                </c:pt>
                <c:pt idx="1352">
                  <c:v>-0.14308305668751831</c:v>
                </c:pt>
                <c:pt idx="1353">
                  <c:v>-0.1575598839325339</c:v>
                </c:pt>
                <c:pt idx="1354">
                  <c:v>-0.17184014753912524</c:v>
                </c:pt>
                <c:pt idx="1355">
                  <c:v>-0.18590295407151919</c:v>
                </c:pt>
                <c:pt idx="1356">
                  <c:v>-0.19972803231717506</c:v>
                </c:pt>
                <c:pt idx="1357">
                  <c:v>-0.21329579410578076</c:v>
                </c:pt>
                <c:pt idx="1358">
                  <c:v>-0.22658739273904183</c:v>
                </c:pt>
                <c:pt idx="1359">
                  <c:v>-0.2395847788258097</c:v>
                </c:pt>
                <c:pt idx="1360">
                  <c:v>-0.25227075332638582</c:v>
                </c:pt>
                <c:pt idx="1361">
                  <c:v>-0.26462901761988378</c:v>
                </c:pt>
                <c:pt idx="1362">
                  <c:v>-0.2766442204191818</c:v>
                </c:pt>
                <c:pt idx="1363">
                  <c:v>-0.28830200136931561</c:v>
                </c:pt>
                <c:pt idx="1364">
                  <c:v>-0.2995890311770768</c:v>
                </c:pt>
                <c:pt idx="1365">
                  <c:v>-0.31049304813200357</c:v>
                </c:pt>
                <c:pt idx="1366">
                  <c:v>-0.32100289089191208</c:v>
                </c:pt>
                <c:pt idx="1367">
                  <c:v>-0.33110852741951369</c:v>
                </c:pt>
                <c:pt idx="1368">
                  <c:v>-0.34080107997046483</c:v>
                </c:pt>
                <c:pt idx="1369">
                  <c:v>-0.35007284604737454</c:v>
                </c:pt>
                <c:pt idx="1370">
                  <c:v>-0.35891731524875015</c:v>
                </c:pt>
                <c:pt idx="1371">
                  <c:v>-0.36732918195659087</c:v>
                </c:pt>
                <c:pt idx="1372">
                  <c:v>-0.3753043538212702</c:v>
                </c:pt>
                <c:pt idx="1373">
                  <c:v>-0.38283995601740939</c:v>
                </c:pt>
                <c:pt idx="1374">
                  <c:v>-0.38993433125961641</c:v>
                </c:pt>
                <c:pt idx="1375">
                  <c:v>-0.39658703558216435</c:v>
                </c:pt>
                <c:pt idx="1376">
                  <c:v>-0.40279882990187466</c:v>
                </c:pt>
                <c:pt idx="1377">
                  <c:v>-0.4085716673985802</c:v>
                </c:pt>
                <c:pt idx="1378">
                  <c:v>-0.41390867676253662</c:v>
                </c:pt>
                <c:pt idx="1379">
                  <c:v>-0.41881414137296902</c:v>
                </c:pt>
                <c:pt idx="1380">
                  <c:v>-0.42329347448650401</c:v>
                </c:pt>
                <c:pt idx="1381">
                  <c:v>-0.42735319052854642</c:v>
                </c:pt>
                <c:pt idx="1382">
                  <c:v>-0.43100087259461012</c:v>
                </c:pt>
                <c:pt idx="1383">
                  <c:v>-0.43424513628218048</c:v>
                </c:pt>
                <c:pt idx="1384">
                  <c:v>-0.43709558998683551</c:v>
                </c:pt>
                <c:pt idx="1385">
                  <c:v>-0.43956279180898311</c:v>
                </c:pt>
                <c:pt idx="1386">
                  <c:v>-0.44165820322971305</c:v>
                </c:pt>
                <c:pt idx="1387">
                  <c:v>-0.4433941397258217</c:v>
                </c:pt>
                <c:pt idx="1388">
                  <c:v>-0.44478371850497711</c:v>
                </c:pt>
                <c:pt idx="1389">
                  <c:v>-0.44584080355231437</c:v>
                </c:pt>
                <c:pt idx="1390">
                  <c:v>-0.44657994818932523</c:v>
                </c:pt>
                <c:pt idx="1391">
                  <c:v>-0.44701633535478252</c:v>
                </c:pt>
                <c:pt idx="1392">
                  <c:v>-0.44716571582557607</c:v>
                </c:pt>
                <c:pt idx="1393">
                  <c:v>-0.44704434460263298</c:v>
                </c:pt>
                <c:pt idx="1394">
                  <c:v>-0.44666891569364359</c:v>
                </c:pt>
                <c:pt idx="1395">
                  <c:v>-0.44605649553000459</c:v>
                </c:pt>
                <c:pt idx="1396">
                  <c:v>-0.44522445526018289</c:v>
                </c:pt>
                <c:pt idx="1397">
                  <c:v>-0.44419040216570443</c:v>
                </c:pt>
                <c:pt idx="1398">
                  <c:v>-0.44297211044901635</c:v>
                </c:pt>
                <c:pt idx="1399">
                  <c:v>-0.44158745164464286</c:v>
                </c:pt>
                <c:pt idx="1400">
                  <c:v>-0.44005432490634777</c:v>
                </c:pt>
                <c:pt idx="1401">
                  <c:v>-0.43839058742332693</c:v>
                </c:pt>
                <c:pt idx="1402">
                  <c:v>-0.43661398521793598</c:v>
                </c:pt>
                <c:pt idx="1403">
                  <c:v>-0.43474208457599195</c:v>
                </c:pt>
                <c:pt idx="1404">
                  <c:v>-0.43279220435828286</c:v>
                </c:pt>
                <c:pt idx="1405">
                  <c:v>-0.43078134943869795</c:v>
                </c:pt>
                <c:pt idx="1406">
                  <c:v>-0.42872614551021404</c:v>
                </c:pt>
                <c:pt idx="1407">
                  <c:v>-0.42664277549496088</c:v>
                </c:pt>
                <c:pt idx="1408">
                  <c:v>-0.42454691778873771</c:v>
                </c:pt>
                <c:pt idx="1409">
                  <c:v>-0.4224536865636192</c:v>
                </c:pt>
                <c:pt idx="1410">
                  <c:v>-0.42037757434481643</c:v>
                </c:pt>
                <c:pt idx="1411">
                  <c:v>-0.41833239706967368</c:v>
                </c:pt>
                <c:pt idx="1412">
                  <c:v>-0.41633124182762382</c:v>
                </c:pt>
                <c:pt idx="1413">
                  <c:v>-0.4143864174702121</c:v>
                </c:pt>
                <c:pt idx="1414">
                  <c:v>-0.41250940826985011</c:v>
                </c:pt>
                <c:pt idx="1415">
                  <c:v>-0.41071083079489124</c:v>
                </c:pt>
                <c:pt idx="1416">
                  <c:v>-0.40900039415696066</c:v>
                </c:pt>
                <c:pt idx="1417">
                  <c:v>-0.40738686377420819</c:v>
                </c:pt>
                <c:pt idx="1418">
                  <c:v>-0.40587802878142498</c:v>
                </c:pt>
                <c:pt idx="1419">
                  <c:v>-0.40448067320473191</c:v>
                </c:pt>
                <c:pt idx="1420">
                  <c:v>-0.4032005510048875</c:v>
                </c:pt>
                <c:pt idx="1421">
                  <c:v>-0.402042365079257</c:v>
                </c:pt>
                <c:pt idx="1422">
                  <c:v>-0.40100975029812613</c:v>
                </c:pt>
                <c:pt idx="1423">
                  <c:v>-0.40010526063642449</c:v>
                </c:pt>
                <c:pt idx="1424">
                  <c:v>-0.39933036044708903</c:v>
                </c:pt>
                <c:pt idx="1425">
                  <c:v>-0.39868541990728279</c:v>
                </c:pt>
                <c:pt idx="1426">
                  <c:v>-0.39816971465357631</c:v>
                </c:pt>
                <c:pt idx="1427">
                  <c:v>-0.39778142960701357</c:v>
                </c:pt>
                <c:pt idx="1428">
                  <c:v>-0.39751766697381197</c:v>
                </c:pt>
                <c:pt idx="1429">
                  <c:v>-0.39737445839231383</c:v>
                </c:pt>
                <c:pt idx="1430">
                  <c:v>-0.39734678118178562</c:v>
                </c:pt>
                <c:pt idx="1431">
                  <c:v>-0.3974285786338036</c:v>
                </c:pt>
                <c:pt idx="1432">
                  <c:v>-0.39761278427230584</c:v>
                </c:pt>
                <c:pt idx="1433">
                  <c:v>-0.39789134999402287</c:v>
                </c:pt>
                <c:pt idx="1434">
                  <c:v>-0.3982552779869275</c:v>
                </c:pt>
                <c:pt idx="1435">
                  <c:v>-0.39869465631064138</c:v>
                </c:pt>
                <c:pt idx="1436">
                  <c:v>-0.39919869800948171</c:v>
                </c:pt>
                <c:pt idx="1437">
                  <c:v>-0.39975578361599712</c:v>
                </c:pt>
                <c:pt idx="1438">
                  <c:v>-0.40035350689055582</c:v>
                </c:pt>
                <c:pt idx="1439">
                  <c:v>-0.40097872363080972</c:v>
                </c:pt>
                <c:pt idx="1440">
                  <c:v>-0.40161760337369401</c:v>
                </c:pt>
                <c:pt idx="1441">
                  <c:v>-0.4022556838021506</c:v>
                </c:pt>
                <c:pt idx="1442">
                  <c:v>-0.40287792765890923</c:v>
                </c:pt>
                <c:pt idx="1443">
                  <c:v>-0.40346878196054181</c:v>
                </c:pt>
                <c:pt idx="1444">
                  <c:v>-0.40401223929666524</c:v>
                </c:pt>
                <c:pt idx="1445">
                  <c:v>-0.40449190099153604</c:v>
                </c:pt>
                <c:pt idx="1446">
                  <c:v>-0.404891041898507</c:v>
                </c:pt>
                <c:pt idx="1447">
                  <c:v>-0.40519267659185232</c:v>
                </c:pt>
                <c:pt idx="1448">
                  <c:v>-0.40537962671532313</c:v>
                </c:pt>
                <c:pt idx="1449">
                  <c:v>-0.40543458924258752</c:v>
                </c:pt>
                <c:pt idx="1450">
                  <c:v>-0.40534020540130566</c:v>
                </c:pt>
                <c:pt idx="1451">
                  <c:v>-0.40507913001011497</c:v>
                </c:pt>
                <c:pt idx="1452">
                  <c:v>-0.40463410097626645</c:v>
                </c:pt>
                <c:pt idx="1453">
                  <c:v>-0.40398800870094653</c:v>
                </c:pt>
                <c:pt idx="1454">
                  <c:v>-0.40312396513959525</c:v>
                </c:pt>
                <c:pt idx="1455">
                  <c:v>-0.40202537226569013</c:v>
                </c:pt>
                <c:pt idx="1456">
                  <c:v>-0.40067598968850765</c:v>
                </c:pt>
                <c:pt idx="1457">
                  <c:v>-0.39906000117838242</c:v>
                </c:pt>
                <c:pt idx="1458">
                  <c:v>-0.39716207985680257</c:v>
                </c:pt>
                <c:pt idx="1459">
                  <c:v>-0.39496745181340881</c:v>
                </c:pt>
                <c:pt idx="1460">
                  <c:v>-0.39246195791758565</c:v>
                </c:pt>
                <c:pt idx="1461">
                  <c:v>-0.38963211359871525</c:v>
                </c:pt>
                <c:pt idx="1462">
                  <c:v>-0.3864651663764257</c:v>
                </c:pt>
                <c:pt idx="1463">
                  <c:v>-0.38294915093019377</c:v>
                </c:pt>
                <c:pt idx="1464">
                  <c:v>-0.37907294150642379</c:v>
                </c:pt>
                <c:pt idx="1465">
                  <c:v>-0.37482630147067819</c:v>
                </c:pt>
                <c:pt idx="1466">
                  <c:v>-0.37019992982290734</c:v>
                </c:pt>
                <c:pt idx="1467">
                  <c:v>-0.36518550450440079</c:v>
                </c:pt>
                <c:pt idx="1468">
                  <c:v>-0.35977572233668242</c:v>
                </c:pt>
                <c:pt idx="1469">
                  <c:v>-0.35396433544460559</c:v>
                </c:pt>
                <c:pt idx="1470">
                  <c:v>-0.34774618402851309</c:v>
                </c:pt>
                <c:pt idx="1471">
                  <c:v>-0.34111722536340505</c:v>
                </c:pt>
                <c:pt idx="1472">
                  <c:v>-0.33407455891656979</c:v>
                </c:pt>
                <c:pt idx="1473">
                  <c:v>-0.32661644748906526</c:v>
                </c:pt>
                <c:pt idx="1474">
                  <c:v>-0.31874233430067545</c:v>
                </c:pt>
                <c:pt idx="1475">
                  <c:v>-0.31045285595252192</c:v>
                </c:pt>
                <c:pt idx="1476">
                  <c:v>-0.30174985121630093</c:v>
                </c:pt>
                <c:pt idx="1477">
                  <c:v>-0.29263636561407613</c:v>
                </c:pt>
                <c:pt idx="1478">
                  <c:v>-0.28311665176767042</c:v>
                </c:pt>
                <c:pt idx="1479">
                  <c:v>-0.2731961655118722</c:v>
                </c:pt>
                <c:pt idx="1480">
                  <c:v>-0.26288155778088035</c:v>
                </c:pt>
                <c:pt idx="1481">
                  <c:v>-0.25218066229257752</c:v>
                </c:pt>
                <c:pt idx="1482">
                  <c:v>-0.24110247907030571</c:v>
                </c:pt>
                <c:pt idx="1483">
                  <c:v>-0.22965715385676766</c:v>
                </c:pt>
                <c:pt idx="1484">
                  <c:v>-0.21785595348941306</c:v>
                </c:pt>
                <c:pt idx="1485">
                  <c:v>-0.20571123732118143</c:v>
                </c:pt>
                <c:pt idx="1486">
                  <c:v>-0.19323642478466721</c:v>
                </c:pt>
                <c:pt idx="1487">
                  <c:v>-0.18044595921161904</c:v>
                </c:pt>
                <c:pt idx="1488">
                  <c:v>-0.16735526803314971</c:v>
                </c:pt>
                <c:pt idx="1489">
                  <c:v>-0.15398071949900699</c:v>
                </c:pt>
                <c:pt idx="1490">
                  <c:v>-0.14033957606677805</c:v>
                </c:pt>
                <c:pt idx="1491">
                  <c:v>-0.12644994462386699</c:v>
                </c:pt>
                <c:pt idx="1492">
                  <c:v>-0.11233072371643585</c:v>
                </c:pt>
                <c:pt idx="1493">
                  <c:v>-9.8001547970284014E-2</c:v>
                </c:pt>
                <c:pt idx="1494">
                  <c:v>-8.348272989871254E-2</c:v>
                </c:pt>
                <c:pt idx="1495">
                  <c:v>-6.8795199301808316E-2</c:v>
                </c:pt>
                <c:pt idx="1496">
                  <c:v>-5.3960440470260752E-2</c:v>
                </c:pt>
                <c:pt idx="1497">
                  <c:v>-3.9000427414677685E-2</c:v>
                </c:pt>
                <c:pt idx="1498">
                  <c:v>-2.3937557348494173E-2</c:v>
                </c:pt>
                <c:pt idx="1499">
                  <c:v>-8.7945826588497929E-3</c:v>
                </c:pt>
                <c:pt idx="1500">
                  <c:v>6.4054583947880609E-3</c:v>
                </c:pt>
                <c:pt idx="1501">
                  <c:v>2.1639312009859399E-2</c:v>
                </c:pt>
                <c:pt idx="1502">
                  <c:v>3.6883579949735304E-2</c:v>
                </c:pt>
                <c:pt idx="1503">
                  <c:v>5.2114791181652631E-2</c:v>
                </c:pt>
                <c:pt idx="1504">
                  <c:v>6.7309473790749072E-2</c:v>
                </c:pt>
                <c:pt idx="1505">
                  <c:v>8.2444226916432717E-2</c:v>
                </c:pt>
                <c:pt idx="1506">
                  <c:v>9.7495792457195835E-2</c:v>
                </c:pt>
                <c:pt idx="1507">
                  <c:v>0.11244112629080642</c:v>
                </c:pt>
                <c:pt idx="1508">
                  <c:v>0.12725746875857996</c:v>
                </c:pt>
                <c:pt idx="1509">
                  <c:v>0.14192241416502369</c:v>
                </c:pt>
                <c:pt idx="1510">
                  <c:v>0.15641397904770135</c:v>
                </c:pt>
                <c:pt idx="1511">
                  <c:v>0.17071066897657183</c:v>
                </c:pt>
                <c:pt idx="1512">
                  <c:v>0.18479154364730627</c:v>
                </c:pt>
                <c:pt idx="1513">
                  <c:v>0.1986362800392448</c:v>
                </c:pt>
                <c:pt idx="1514">
                  <c:v>0.21222523341556332</c:v>
                </c:pt>
                <c:pt idx="1515">
                  <c:v>0.22553949595096312</c:v>
                </c:pt>
                <c:pt idx="1516">
                  <c:v>0.238560952780735</c:v>
                </c:pt>
                <c:pt idx="1517">
                  <c:v>0.25127233527426573</c:v>
                </c:pt>
                <c:pt idx="1518">
                  <c:v>0.26365727134603323</c:v>
                </c:pt>
                <c:pt idx="1519">
                  <c:v>0.27570033262776339</c:v>
                </c:pt>
                <c:pt idx="1520">
                  <c:v>0.2873870783366686</c:v>
                </c:pt>
                <c:pt idx="1521">
                  <c:v>0.2987040956865657</c:v>
                </c:pt>
                <c:pt idx="1522">
                  <c:v>0.30963903670105491</c:v>
                </c:pt>
                <c:pt idx="1523">
                  <c:v>0.32018065130084922</c:v>
                </c:pt>
                <c:pt idx="1524">
                  <c:v>0.33031881655072842</c:v>
                </c:pt>
                <c:pt idx="1525">
                  <c:v>0.34004456196534705</c:v>
                </c:pt>
                <c:pt idx="1526">
                  <c:v>0.34935009078727686</c:v>
                </c:pt>
                <c:pt idx="1527">
                  <c:v>0.35822879716510808</c:v>
                </c:pt>
                <c:pt idx="1528">
                  <c:v>0.36667527917413667</c:v>
                </c:pt>
                <c:pt idx="1529">
                  <c:v>0.37468534763708305</c:v>
                </c:pt>
                <c:pt idx="1530">
                  <c:v>0.38225603071734043</c:v>
                </c:pt>
                <c:pt idx="1531">
                  <c:v>0.3893855742724186</c:v>
                </c:pt>
                <c:pt idx="1532">
                  <c:v>0.39607343797044581</c:v>
                </c:pt>
                <c:pt idx="1533">
                  <c:v>0.40232028718778451</c:v>
                </c:pt>
                <c:pt idx="1534">
                  <c:v>0.40812798072094014</c:v>
                </c:pt>
                <c:pt idx="1535">
                  <c:v>0.41349955436093988</c:v>
                </c:pt>
                <c:pt idx="1536">
                  <c:v>0.41843920039319921</c:v>
                </c:pt>
                <c:pt idx="1537">
                  <c:v>0.42295224310047363</c:v>
                </c:pt>
                <c:pt idx="1538">
                  <c:v>0.42704511036082693</c:v>
                </c:pt>
                <c:pt idx="1539">
                  <c:v>0.43072530144653354</c:v>
                </c:pt>
                <c:pt idx="1540">
                  <c:v>0.43400135114342131</c:v>
                </c:pt>
                <c:pt idx="1541">
                  <c:v>0.43688279032334953</c:v>
                </c:pt>
                <c:pt idx="1542">
                  <c:v>0.43938010311520292</c:v>
                </c:pt>
                <c:pt idx="1543">
                  <c:v>0.44150468083194355</c:v>
                </c:pt>
                <c:pt idx="1544">
                  <c:v>0.44326877282288613</c:v>
                </c:pt>
                <c:pt idx="1545">
                  <c:v>0.44468543443131675</c:v>
                </c:pt>
                <c:pt idx="1546">
                  <c:v>0.44576847224794264</c:v>
                </c:pt>
                <c:pt idx="1547">
                  <c:v>0.44653238686031649</c:v>
                </c:pt>
                <c:pt idx="1548">
                  <c:v>0.44699231330727934</c:v>
                </c:pt>
                <c:pt idx="1549">
                  <c:v>0.44716395945568144</c:v>
                </c:pt>
                <c:pt idx="1550">
                  <c:v>0.44706354252401481</c:v>
                </c:pt>
                <c:pt idx="1551">
                  <c:v>0.44670772398417491</c:v>
                </c:pt>
                <c:pt idx="1552">
                  <c:v>0.44611354307834689</c:v>
                </c:pt>
                <c:pt idx="1553">
                  <c:v>0.44529834919286876</c:v>
                </c:pt>
                <c:pt idx="1554">
                  <c:v>0.44427973333498361</c:v>
                </c:pt>
                <c:pt idx="1555">
                  <c:v>0.44307545896153711</c:v>
                </c:pt>
                <c:pt idx="1556">
                  <c:v>0.44170339241088169</c:v>
                </c:pt>
                <c:pt idx="1557">
                  <c:v>0.44018143319063363</c:v>
                </c:pt>
                <c:pt idx="1558">
                  <c:v>0.43852744437432817</c:v>
                </c:pt>
                <c:pt idx="1559">
                  <c:v>0.43675918335954023</c:v>
                </c:pt>
                <c:pt idx="1560">
                  <c:v>0.43489423323866316</c:v>
                </c:pt>
                <c:pt idx="1561">
                  <c:v>0.43294993503120494</c:v>
                </c:pt>
                <c:pt idx="1562">
                  <c:v>0.43094332102329719</c:v>
                </c:pt>
                <c:pt idx="1563">
                  <c:v>0.42889104945603346</c:v>
                </c:pt>
                <c:pt idx="1564">
                  <c:v>0.42680934079927213</c:v>
                </c:pt>
                <c:pt idx="1565">
                  <c:v>0.42471391584177709</c:v>
                </c:pt>
                <c:pt idx="1566">
                  <c:v>0.42261993582190993</c:v>
                </c:pt>
                <c:pt idx="1567">
                  <c:v>0.42054194481565438</c:v>
                </c:pt>
                <c:pt idx="1568">
                  <c:v>0.41849381459054352</c:v>
                </c:pt>
                <c:pt idx="1569">
                  <c:v>0.41648869212506107</c:v>
                </c:pt>
                <c:pt idx="1570">
                  <c:v>0.41453894998342189</c:v>
                </c:pt>
                <c:pt idx="1571">
                  <c:v>0.41265613972526027</c:v>
                </c:pt>
                <c:pt idx="1572">
                  <c:v>0.41085094851870868</c:v>
                </c:pt>
                <c:pt idx="1573">
                  <c:v>0.40913315911375281</c:v>
                </c:pt>
                <c:pt idx="1574">
                  <c:v>0.40751161332053559</c:v>
                </c:pt>
                <c:pt idx="1575">
                  <c:v>0.40599417912457259</c:v>
                </c:pt>
                <c:pt idx="1576">
                  <c:v>0.40458772155766237</c:v>
                </c:pt>
                <c:pt idx="1577">
                  <c:v>0.40329807742963919</c:v>
                </c:pt>
                <c:pt idx="1578">
                  <c:v>0.40213003401213776</c:v>
                </c:pt>
                <c:pt idx="1579">
                  <c:v>0.40108731175121054</c:v>
                </c:pt>
                <c:pt idx="1580">
                  <c:v>0.40017255107103139</c:v>
                </c:pt>
                <c:pt idx="1581">
                  <c:v>0.39938730331610545</c:v>
                </c:pt>
                <c:pt idx="1582">
                  <c:v>0.39873202586440332</c:v>
                </c:pt>
                <c:pt idx="1583">
                  <c:v>0.39820608142872921</c:v>
                </c:pt>
                <c:pt idx="1584">
                  <c:v>0.3978077415484581</c:v>
                </c:pt>
                <c:pt idx="1585">
                  <c:v>0.39753419425859549</c:v>
                </c:pt>
                <c:pt idx="1586">
                  <c:v>0.39738155590798341</c:v>
                </c:pt>
                <c:pt idx="1587">
                  <c:v>0.39734488708343413</c:v>
                </c:pt>
                <c:pt idx="1588">
                  <c:v>0.39741821258171028</c:v>
                </c:pt>
                <c:pt idx="1589">
                  <c:v>0.397594545356591</c:v>
                </c:pt>
                <c:pt idx="1590">
                  <c:v>0.39786591435386426</c:v>
                </c:pt>
                <c:pt idx="1591">
                  <c:v>0.39822339613299784</c:v>
                </c:pt>
                <c:pt idx="1592">
                  <c:v>0.39865715016050141</c:v>
                </c:pt>
                <c:pt idx="1593">
                  <c:v>0.39915645764670193</c:v>
                </c:pt>
                <c:pt idx="1594">
                  <c:v>0.39970976378479034</c:v>
                </c:pt>
                <c:pt idx="1595">
                  <c:v>0.40030472323864813</c:v>
                </c:pt>
                <c:pt idx="1596">
                  <c:v>0.40092824871420429</c:v>
                </c:pt>
                <c:pt idx="1597">
                  <c:v>0.4015665624378475</c:v>
                </c:pt>
                <c:pt idx="1598">
                  <c:v>0.40220525035488014</c:v>
                </c:pt>
                <c:pt idx="1599">
                  <c:v>0.40282931885111867</c:v>
                </c:pt>
                <c:pt idx="1600">
                  <c:v>0.40342325379154842</c:v>
                </c:pt>
                <c:pt idx="1601">
                  <c:v>0.40397108166154783</c:v>
                </c:pt>
                <c:pt idx="1602">
                  <c:v>0.40445643258850728</c:v>
                </c:pt>
                <c:pt idx="1603">
                  <c:v>0.40486260501480659</c:v>
                </c:pt>
                <c:pt idx="1604">
                  <c:v>0.40517263178711915</c:v>
                </c:pt>
                <c:pt idx="1605">
                  <c:v>0.4053693474217861</c:v>
                </c:pt>
                <c:pt idx="1606">
                  <c:v>0.40543545630169281</c:v>
                </c:pt>
                <c:pt idx="1607">
                  <c:v>0.40535360155665129</c:v>
                </c:pt>
                <c:pt idx="1608">
                  <c:v>0.40510643437674398</c:v>
                </c:pt>
                <c:pt idx="1609">
                  <c:v>0.40467668350643149</c:v>
                </c:pt>
                <c:pt idx="1610">
                  <c:v>0.40404722466649307</c:v>
                </c:pt>
                <c:pt idx="1611">
                  <c:v>0.40320114965105674</c:v>
                </c:pt>
                <c:pt idx="1612">
                  <c:v>0.4021218348480583</c:v>
                </c:pt>
                <c:pt idx="1613">
                  <c:v>0.40079300893346226</c:v>
                </c:pt>
                <c:pt idx="1614">
                  <c:v>0.39919881949246228</c:v>
                </c:pt>
                <c:pt idx="1615">
                  <c:v>0.39732389832467985</c:v>
                </c:pt>
                <c:pt idx="1616">
                  <c:v>0.39515342519503549</c:v>
                </c:pt>
                <c:pt idx="1617">
                  <c:v>0.39267318979747612</c:v>
                </c:pt>
                <c:pt idx="1618">
                  <c:v>0.38986965170510229</c:v>
                </c:pt>
                <c:pt idx="1619">
                  <c:v>0.38672999808741926</c:v>
                </c:pt>
                <c:pt idx="1620">
                  <c:v>0.38324219898340395</c:v>
                </c:pt>
                <c:pt idx="1621">
                  <c:v>0.37939505992779415</c:v>
                </c:pt>
                <c:pt idx="1622">
                  <c:v>0.37517827173746593</c:v>
                </c:pt>
                <c:pt idx="1623">
                  <c:v>0.37058245727492889</c:v>
                </c:pt>
                <c:pt idx="1624">
                  <c:v>0.36559921501677795</c:v>
                </c:pt>
                <c:pt idx="1625">
                  <c:v>0.36022115926637099</c:v>
                </c:pt>
                <c:pt idx="1626">
                  <c:v>0.35444195686201629</c:v>
                </c:pt>
                <c:pt idx="1627">
                  <c:v>0.34825636024451501</c:v>
                </c:pt>
                <c:pt idx="1628">
                  <c:v>0.34166023676093971</c:v>
                </c:pt>
                <c:pt idx="1629">
                  <c:v>0.33465059409502002</c:v>
                </c:pt>
                <c:pt idx="1630">
                  <c:v>0.32722560172838688</c:v>
                </c:pt>
                <c:pt idx="1631">
                  <c:v>0.31938460835116633</c:v>
                </c:pt>
                <c:pt idx="1632">
                  <c:v>0.31112815515493308</c:v>
                </c:pt>
                <c:pt idx="1633">
                  <c:v>0.30245798495580334</c:v>
                </c:pt>
                <c:pt idx="1634">
                  <c:v>0.29337704711040485</c:v>
                </c:pt>
                <c:pt idx="1635">
                  <c:v>0.28388949820255915</c:v>
                </c:pt>
                <c:pt idx="1636">
                  <c:v>0.27400069849368286</c:v>
                </c:pt>
                <c:pt idx="1637">
                  <c:v>0.26371720414511779</c:v>
                </c:pt>
                <c:pt idx="1638">
                  <c:v>0.25304675523577924</c:v>
                </c:pt>
                <c:pt idx="1639">
                  <c:v>0.24199825961359842</c:v>
                </c:pt>
                <c:pt idx="1640">
                  <c:v>0.23058177263419438</c:v>
                </c:pt>
                <c:pt idx="1641">
                  <c:v>0.21880847285497373</c:v>
                </c:pt>
                <c:pt idx="1642">
                  <c:v>0.20669063376738434</c:v>
                </c:pt>
                <c:pt idx="1643">
                  <c:v>0.19424159166426958</c:v>
                </c:pt>
                <c:pt idx="1644">
                  <c:v>0.18147570975314803</c:v>
                </c:pt>
                <c:pt idx="1645">
                  <c:v>0.16840833863972937</c:v>
                </c:pt>
                <c:pt idx="1646">
                  <c:v>0.15505577331901726</c:v>
                </c:pt>
                <c:pt idx="1647">
                  <c:v>0.1414352068238881</c:v>
                </c:pt>
                <c:pt idx="1648">
                  <c:v>0.12756468069303908</c:v>
                </c:pt>
                <c:pt idx="1649">
                  <c:v>0.11346303243163328</c:v>
                </c:pt>
                <c:pt idx="1650">
                  <c:v>9.9149840148774537E-2</c:v>
                </c:pt>
                <c:pt idx="1651">
                  <c:v>8.4645364566081904E-2</c:v>
                </c:pt>
                <c:pt idx="1652">
                  <c:v>6.9970488601077865E-2</c:v>
                </c:pt>
                <c:pt idx="1653">
                  <c:v>5.5146654737828649E-2</c:v>
                </c:pt>
                <c:pt idx="1654">
                  <c:v>4.0195800405229659E-2</c:v>
                </c:pt>
                <c:pt idx="1655">
                  <c:v>2.5140291590480729E-2</c:v>
                </c:pt>
                <c:pt idx="1656">
                  <c:v>1.0002854921640452E-2</c:v>
                </c:pt>
                <c:pt idx="1657">
                  <c:v>-5.193491541336779E-3</c:v>
                </c:pt>
                <c:pt idx="1658">
                  <c:v>-2.0425508563030843E-2</c:v>
                </c:pt>
                <c:pt idx="1659">
                  <c:v>-3.56698067886441E-2</c:v>
                </c:pt>
                <c:pt idx="1660">
                  <c:v>-5.0902918349059613E-2</c:v>
                </c:pt>
                <c:pt idx="1661">
                  <c:v>-6.6101368762191845E-2</c:v>
                </c:pt>
                <c:pt idx="1662">
                  <c:v>-8.1241748876880307E-2</c:v>
                </c:pt>
                <c:pt idx="1663">
                  <c:v>-9.6300786605426208E-2</c:v>
                </c:pt>
                <c:pt idx="1664">
                  <c:v>-0.11125541819162388</c:v>
                </c:pt>
                <c:pt idx="1665">
                  <c:v>-0.12608285876278758</c:v>
                </c:pt>
                <c:pt idx="1666">
                  <c:v>-0.14076067191683894</c:v>
                </c:pt>
                <c:pt idx="1667">
                  <c:v>-0.15526683809898709</c:v>
                </c:pt>
                <c:pt idx="1668">
                  <c:v>-0.16957982152687198</c:v>
                </c:pt>
                <c:pt idx="1669">
                  <c:v>-0.18367863542823565</c:v>
                </c:pt>
                <c:pt idx="1670">
                  <c:v>-0.19754290536123917</c:v>
                </c:pt>
                <c:pt idx="1671">
                  <c:v>-0.21115293039442906</c:v>
                </c:pt>
                <c:pt idx="1672">
                  <c:v>-0.22448974193103344</c:v>
                </c:pt>
                <c:pt idx="1673">
                  <c:v>-0.23753515997071045</c:v>
                </c:pt>
                <c:pt idx="1674">
                  <c:v>-0.25027184661106483</c:v>
                </c:pt>
                <c:pt idx="1675">
                  <c:v>-0.26268335660116132</c:v>
                </c:pt>
                <c:pt idx="1676">
                  <c:v>-0.27475418476983621</c:v>
                </c:pt>
                <c:pt idx="1677">
                  <c:v>-0.28646981016281547</c:v>
                </c:pt>
                <c:pt idx="1678">
                  <c:v>-0.29781673673445608</c:v>
                </c:pt>
                <c:pt idx="1679">
                  <c:v>-0.30878253045229603</c:v>
                </c:pt>
                <c:pt idx="1680">
                  <c:v>-0.31935585268546429</c:v>
                </c:pt>
                <c:pt idx="1681">
                  <c:v>-0.32952648976132926</c:v>
                </c:pt>
                <c:pt idx="1682">
                  <c:v>-0.33928537858851304</c:v>
                </c:pt>
                <c:pt idx="1683">
                  <c:v>-0.34862462825851259</c:v>
                </c:pt>
                <c:pt idx="1684">
                  <c:v>-0.35753753755259204</c:v>
                </c:pt>
                <c:pt idx="1685">
                  <c:v>-0.36601860829529437</c:v>
                </c:pt>
                <c:pt idx="1686">
                  <c:v>-0.37406355451082063</c:v>
                </c:pt>
                <c:pt idx="1687">
                  <c:v>-0.38166930735357585</c:v>
                </c:pt>
                <c:pt idx="1688">
                  <c:v>-0.38883401579933585</c:v>
                </c:pt>
                <c:pt idx="1689">
                  <c:v>-0.39555704309868611</c:v>
                </c:pt>
                <c:pt idx="1690">
                  <c:v>-0.40183895900958139</c:v>
                </c:pt>
                <c:pt idx="1691">
                  <c:v>-0.40768152784100536</c:v>
                </c:pt>
                <c:pt idx="1692">
                  <c:v>-0.41308769235471887</c:v>
                </c:pt>
                <c:pt idx="1693">
                  <c:v>-0.41806155358693364</c:v>
                </c:pt>
                <c:pt idx="1694">
                  <c:v>-0.42260834666636937</c:v>
                </c:pt>
                <c:pt idx="1695">
                  <c:v>-0.42673441271948964</c:v>
                </c:pt>
                <c:pt idx="1696">
                  <c:v>-0.43044716696772822</c:v>
                </c:pt>
                <c:pt idx="1697">
                  <c:v>-0.43375506313515244</c:v>
                </c:pt>
                <c:pt idx="1698">
                  <c:v>-0.4366675542982259</c:v>
                </c:pt>
                <c:pt idx="1699">
                  <c:v>-0.43919505032205547</c:v>
                </c:pt>
                <c:pt idx="1700">
                  <c:v>-0.4413488720397204</c:v>
                </c:pt>
                <c:pt idx="1701">
                  <c:v>-0.44314120234293231</c:v>
                </c:pt>
                <c:pt idx="1702">
                  <c:v>-0.44458503436331887</c:v>
                </c:pt>
                <c:pt idx="1703">
                  <c:v>-0.4456941169340084</c:v>
                </c:pt>
                <c:pt idx="1704">
                  <c:v>-0.44648289753090054</c:v>
                </c:pt>
                <c:pt idx="1705">
                  <c:v>-0.44696646290200759</c:v>
                </c:pt>
                <c:pt idx="1706">
                  <c:v>-0.44716047760149186</c:v>
                </c:pt>
                <c:pt idx="1707">
                  <c:v>-0.44708112065247424</c:v>
                </c:pt>
                <c:pt idx="1708">
                  <c:v>-0.44674502056933818</c:v>
                </c:pt>
                <c:pt idx="1709">
                  <c:v>-0.4461691889760841</c:v>
                </c:pt>
                <c:pt idx="1710">
                  <c:v>-0.44537095306225527</c:v>
                </c:pt>
                <c:pt idx="1711">
                  <c:v>-0.44436788712204611</c:v>
                </c:pt>
                <c:pt idx="1712">
                  <c:v>-0.4431777434254115</c:v>
                </c:pt>
                <c:pt idx="1713">
                  <c:v>-0.44181838267232471</c:v>
                </c:pt>
                <c:pt idx="1714">
                  <c:v>-0.44030770428274135</c:v>
                </c:pt>
                <c:pt idx="1715">
                  <c:v>-0.43866357677531681</c:v>
                </c:pt>
                <c:pt idx="1716">
                  <c:v>-0.43690376848751483</c:v>
                </c:pt>
                <c:pt idx="1717">
                  <c:v>-0.4350458788884341</c:v>
                </c:pt>
                <c:pt idx="1718">
                  <c:v>-0.43310727073345379</c:v>
                </c:pt>
                <c:pt idx="1719">
                  <c:v>-0.43110500330666435</c:v>
                </c:pt>
                <c:pt idx="1720">
                  <c:v>-0.42905576699304365</c:v>
                </c:pt>
                <c:pt idx="1721">
                  <c:v>-0.42697581941746487</c:v>
                </c:pt>
                <c:pt idx="1722">
                  <c:v>-0.42488092338188904</c:v>
                </c:pt>
                <c:pt idx="1723">
                  <c:v>-0.42278628682551744</c:v>
                </c:pt>
                <c:pt idx="1724">
                  <c:v>-0.42070650502530282</c:v>
                </c:pt>
                <c:pt idx="1725">
                  <c:v>-0.41865550524606687</c:v>
                </c:pt>
                <c:pt idx="1726">
                  <c:v>-0.41664649404055565</c:v>
                </c:pt>
                <c:pt idx="1727">
                  <c:v>-0.41469190739012352</c:v>
                </c:pt>
                <c:pt idx="1728">
                  <c:v>-0.41280336386641225</c:v>
                </c:pt>
                <c:pt idx="1729">
                  <c:v>-0.41099162098343162</c:v>
                </c:pt>
                <c:pt idx="1730">
                  <c:v>-0.40926653489786136</c:v>
                </c:pt>
                <c:pt idx="1731">
                  <c:v>-0.40763702360324089</c:v>
                </c:pt>
                <c:pt idx="1732">
                  <c:v>-0.4061110337510383</c:v>
                </c:pt>
                <c:pt idx="1733">
                  <c:v>-0.40469551121844577</c:v>
                </c:pt>
                <c:pt idx="1734">
                  <c:v>-0.40339637552915797</c:v>
                </c:pt>
                <c:pt idx="1735">
                  <c:v>-0.40221849821942229</c:v>
                </c:pt>
                <c:pt idx="1736">
                  <c:v>-0.40116568522735013</c:v>
                </c:pt>
                <c:pt idx="1737">
                  <c:v>-0.40024066336890329</c:v>
                </c:pt>
                <c:pt idx="1738">
                  <c:v>-0.39944507094915688</c:v>
                </c:pt>
                <c:pt idx="1739">
                  <c:v>-0.39877945254245767</c:v>
                </c:pt>
                <c:pt idx="1740">
                  <c:v>-0.39824325795999271</c:v>
                </c:pt>
                <c:pt idx="1741">
                  <c:v>-0.39783484540811476</c:v>
                </c:pt>
                <c:pt idx="1742">
                  <c:v>-0.39755148882558472</c:v>
                </c:pt>
                <c:pt idx="1743">
                  <c:v>-0.39738938937275442</c:v>
                </c:pt>
                <c:pt idx="1744">
                  <c:v>-0.39734369103066902</c:v>
                </c:pt>
                <c:pt idx="1745">
                  <c:v>-0.39740850025318164</c:v>
                </c:pt>
                <c:pt idx="1746">
                  <c:v>-0.3975769096004777</c:v>
                </c:pt>
                <c:pt idx="1747">
                  <c:v>-0.39784102526798765</c:v>
                </c:pt>
                <c:pt idx="1748">
                  <c:v>-0.39819199841054759</c:v>
                </c:pt>
                <c:pt idx="1749">
                  <c:v>-0.39862006014790868</c:v>
                </c:pt>
                <c:pt idx="1750">
                  <c:v>-0.39911456012434432</c:v>
                </c:pt>
                <c:pt idx="1751">
                  <c:v>-0.39966400848222489</c:v>
                </c:pt>
                <c:pt idx="1752">
                  <c:v>-0.40025612109704611</c:v>
                </c:pt>
                <c:pt idx="1753">
                  <c:v>-0.40087786790955859</c:v>
                </c:pt>
                <c:pt idx="1754">
                  <c:v>-0.40151552417940017</c:v>
                </c:pt>
                <c:pt idx="1755">
                  <c:v>-0.40215472447403444</c:v>
                </c:pt>
                <c:pt idx="1756">
                  <c:v>-0.4027805191968592</c:v>
                </c:pt>
                <c:pt idx="1757">
                  <c:v>-0.40337743344911103</c:v>
                </c:pt>
                <c:pt idx="1758">
                  <c:v>-0.40392952801169668</c:v>
                </c:pt>
                <c:pt idx="1759">
                  <c:v>-0.40442046222537237</c:v>
                </c:pt>
                <c:pt idx="1760">
                  <c:v>-0.40483355854076764</c:v>
                </c:pt>
                <c:pt idx="1761">
                  <c:v>-0.40515186850364426</c:v>
                </c:pt>
                <c:pt idx="1762">
                  <c:v>-0.40535823993552228</c:v>
                </c:pt>
                <c:pt idx="1763">
                  <c:v>-0.40543538506542648</c:v>
                </c:pt>
                <c:pt idx="1764">
                  <c:v>-0.40536594936499848</c:v>
                </c:pt>
                <c:pt idx="1765">
                  <c:v>-0.40513258083658815</c:v>
                </c:pt>
                <c:pt idx="1766">
                  <c:v>-0.40471799950222709</c:v>
                </c:pt>
                <c:pt idx="1767">
                  <c:v>-0.40410506684058561</c:v>
                </c:pt>
                <c:pt idx="1768">
                  <c:v>-0.40327685491912318</c:v>
                </c:pt>
                <c:pt idx="1769">
                  <c:v>-0.40221671496964428</c:v>
                </c:pt>
                <c:pt idx="1770">
                  <c:v>-0.40090834515739537</c:v>
                </c:pt>
                <c:pt idx="1771">
                  <c:v>-0.39933585729667365</c:v>
                </c:pt>
                <c:pt idx="1772">
                  <c:v>-0.39748384226962763</c:v>
                </c:pt>
                <c:pt idx="1773">
                  <c:v>-0.39533743390951309</c:v>
                </c:pt>
                <c:pt idx="1774">
                  <c:v>-0.39288237111511931</c:v>
                </c:pt>
                <c:pt idx="1775">
                  <c:v>-0.39010505796937878</c:v>
                </c:pt>
                <c:pt idx="1776">
                  <c:v>-0.3869926216422872</c:v>
                </c:pt>
                <c:pt idx="1777">
                  <c:v>-0.38353296786615099</c:v>
                </c:pt>
                <c:pt idx="1778">
                  <c:v>-0.37971483377984816</c:v>
                </c:pt>
                <c:pt idx="1779">
                  <c:v>-0.37552783794820033</c:v>
                </c:pt>
                <c:pt idx="1780">
                  <c:v>-0.37096252737264679</c:v>
                </c:pt>
                <c:pt idx="1781">
                  <c:v>-0.3660104213201707</c:v>
                </c:pt>
                <c:pt idx="1782">
                  <c:v>-0.36066405180881411</c:v>
                </c:pt>
                <c:pt idx="1783">
                  <c:v>-0.3549170006000969</c:v>
                </c:pt>
                <c:pt idx="1784">
                  <c:v>-0.34876393256116217</c:v>
                </c:pt>
                <c:pt idx="1785">
                  <c:v>-0.34220062527247119</c:v>
                </c:pt>
                <c:pt idx="1786">
                  <c:v>-0.33522399477032971</c:v>
                </c:pt>
                <c:pt idx="1787">
                  <c:v>-0.32783211732738304</c:v>
                </c:pt>
                <c:pt idx="1788">
                  <c:v>-0.32002424718842304</c:v>
                </c:pt>
                <c:pt idx="1789">
                  <c:v>-0.31180083019335014</c:v>
                </c:pt>
                <c:pt idx="1790">
                  <c:v>-0.3031635132338858</c:v>
                </c:pt>
                <c:pt idx="1791">
                  <c:v>-0.2941151495055801</c:v>
                </c:pt>
                <c:pt idx="1792">
                  <c:v>-0.28465979953174014</c:v>
                </c:pt>
                <c:pt idx="1793">
                  <c:v>-0.27480272795107641</c:v>
                </c:pt>
                <c:pt idx="1794">
                  <c:v>-0.26455039607606939</c:v>
                </c:pt>
                <c:pt idx="1795">
                  <c:v>-0.25391045024423609</c:v>
                </c:pt>
                <c:pt idx="1796">
                  <c:v>-0.24289170599957607</c:v>
                </c:pt>
                <c:pt idx="1797">
                  <c:v>-0.23150412815644772</c:v>
                </c:pt>
                <c:pt idx="1798">
                  <c:v>-0.21975880681290769</c:v>
                </c:pt>
                <c:pt idx="1799">
                  <c:v>-0.20766792939509093</c:v>
                </c:pt>
                <c:pt idx="1800">
                  <c:v>-0.19524474882845427</c:v>
                </c:pt>
                <c:pt idx="1801">
                  <c:v>-0.18250354794562201</c:v>
                </c:pt>
                <c:pt idx="1802">
                  <c:v>-0.16945960025408802</c:v>
                </c:pt>
                <c:pt idx="1803">
                  <c:v>-0.15612912720009922</c:v>
                </c:pt>
                <c:pt idx="1804">
                  <c:v>-0.14252925207762687</c:v>
                </c:pt>
                <c:pt idx="1805">
                  <c:v>-0.12867795074339153</c:v>
                </c:pt>
                <c:pt idx="1806">
                  <c:v>-0.11459399931038197</c:v>
                </c:pt>
                <c:pt idx="1807">
                  <c:v>-0.10029691900315796</c:v>
                </c:pt>
                <c:pt idx="1808">
                  <c:v>-8.5806918368421498E-2</c:v>
                </c:pt>
                <c:pt idx="1809">
                  <c:v>-7.1144833043853717E-2</c:v>
                </c:pt>
                <c:pt idx="1810">
                  <c:v>-5.6332063296990448E-2</c:v>
                </c:pt>
                <c:pt idx="1811">
                  <c:v>-4.1390509553915468E-2</c:v>
                </c:pt>
                <c:pt idx="1812">
                  <c:v>-2.6342506144774878E-2</c:v>
                </c:pt>
                <c:pt idx="1813">
                  <c:v>-1.121075349953635E-2</c:v>
                </c:pt>
                <c:pt idx="1814">
                  <c:v>3.9817509670093121E-3</c:v>
                </c:pt>
                <c:pt idx="1815">
                  <c:v>1.9211783037302248E-2</c:v>
                </c:pt>
                <c:pt idx="1816">
                  <c:v>3.4455962692582498E-2</c:v>
                </c:pt>
                <c:pt idx="1817">
                  <c:v>4.9690825683471676E-2</c:v>
                </c:pt>
                <c:pt idx="1818">
                  <c:v>6.4892895417014276E-2</c:v>
                </c:pt>
                <c:pt idx="1819">
                  <c:v>8.0038754906491136E-2</c:v>
                </c:pt>
                <c:pt idx="1820">
                  <c:v>9.5105118530085034E-2</c:v>
                </c:pt>
                <c:pt idx="1821">
                  <c:v>0.11006890334514585</c:v>
                </c:pt>
                <c:pt idx="1822">
                  <c:v>0.12490729970639142</c:v>
                </c:pt>
                <c:pt idx="1823">
                  <c:v>0.13959784093888208</c:v>
                </c:pt>
                <c:pt idx="1824">
                  <c:v>0.15411847181999325</c:v>
                </c:pt>
                <c:pt idx="1825">
                  <c:v>0.16844761562886817</c:v>
                </c:pt>
                <c:pt idx="1826">
                  <c:v>0.18256423952697182</c:v>
                </c:pt>
                <c:pt idx="1827">
                  <c:v>0.19644791803935949</c:v>
                </c:pt>
                <c:pt idx="1828">
                  <c:v>0.21007889441308647</c:v>
                </c:pt>
                <c:pt idx="1829">
                  <c:v>0.22343813963678985</c:v>
                </c:pt>
                <c:pt idx="1830">
                  <c:v>0.23650740891386499</c:v>
                </c:pt>
                <c:pt idx="1831">
                  <c:v>0.24926929539080336</c:v>
                </c:pt>
                <c:pt idx="1832">
                  <c:v>0.26170728095210427</c:v>
                </c:pt>
                <c:pt idx="1833">
                  <c:v>0.27380578390368876</c:v>
                </c:pt>
                <c:pt idx="1834">
                  <c:v>0.28555020337791032</c:v>
                </c:pt>
                <c:pt idx="1835">
                  <c:v>0.29692696030502475</c:v>
                </c:pt>
                <c:pt idx="1836">
                  <c:v>0.3079235348082987</c:v>
                </c:pt>
                <c:pt idx="1837">
                  <c:v>0.31852849989276094</c:v>
                </c:pt>
                <c:pt idx="1838">
                  <c:v>0.32873155131089871</c:v>
                </c:pt>
                <c:pt idx="1839">
                  <c:v>0.338523533502323</c:v>
                </c:pt>
                <c:pt idx="1840">
                  <c:v>0.34789646151850473</c:v>
                </c:pt>
                <c:pt idx="1841">
                  <c:v>0.3568435388580854</c:v>
                </c:pt>
                <c:pt idx="1842">
                  <c:v>0.36535917115293332</c:v>
                </c:pt>
                <c:pt idx="1843">
                  <c:v>0.37343897566000361</c:v>
                </c:pt>
                <c:pt idx="1844">
                  <c:v>0.38107978652909558</c:v>
                </c:pt>
                <c:pt idx="1845">
                  <c:v>0.38827965583175195</c:v>
                </c:pt>
                <c:pt idx="1846">
                  <c:v>0.3950378503517421</c:v>
                </c:pt>
                <c:pt idx="1847">
                  <c:v>0.40135484415276979</c:v>
                </c:pt>
                <c:pt idx="1848">
                  <c:v>0.40723230695418011</c:v>
                </c:pt>
                <c:pt idx="1849">
                  <c:v>0.41267308836046707</c:v>
                </c:pt>
                <c:pt idx="1850">
                  <c:v>0.41768119800524528</c:v>
                </c:pt>
                <c:pt idx="1851">
                  <c:v>0.42226178168498629</c:v>
                </c:pt>
                <c:pt idx="1852">
                  <c:v>0.42642109357218339</c:v>
                </c:pt>
                <c:pt idx="1853">
                  <c:v>0.4301664646116542</c:v>
                </c:pt>
                <c:pt idx="1854">
                  <c:v>0.43350626721736496</c:v>
                </c:pt>
                <c:pt idx="1855">
                  <c:v>0.43644987640039101</c:v>
                </c:pt>
                <c:pt idx="1856">
                  <c:v>0.43900762747140842</c:v>
                </c:pt>
                <c:pt idx="1857">
                  <c:v>0.4411907704733623</c:v>
                </c:pt>
                <c:pt idx="1858">
                  <c:v>0.44301142151166206</c:v>
                </c:pt>
                <c:pt idx="1859">
                  <c:v>0.44448251116032855</c:v>
                </c:pt>
                <c:pt idx="1860">
                  <c:v>0.44561773013296846</c:v>
                </c:pt>
                <c:pt idx="1861">
                  <c:v>0.44643147241722148</c:v>
                </c:pt>
                <c:pt idx="1862">
                  <c:v>0.44693877608037619</c:v>
                </c:pt>
                <c:pt idx="1863">
                  <c:v>0.44715526196214522</c:v>
                </c:pt>
                <c:pt idx="1864">
                  <c:v>0.44709707047810709</c:v>
                </c:pt>
                <c:pt idx="1865">
                  <c:v>0.44678079676405008</c:v>
                </c:pt>
                <c:pt idx="1866">
                  <c:v>0.44622342439734142</c:v>
                </c:pt>
                <c:pt idx="1867">
                  <c:v>0.44544225793646886</c:v>
                </c:pt>
                <c:pt idx="1868">
                  <c:v>0.44445485452407085</c:v>
                </c:pt>
                <c:pt idx="1869">
                  <c:v>0.44327895480206153</c:v>
                </c:pt>
                <c:pt idx="1870">
                  <c:v>0.44193241338984646</c:v>
                </c:pt>
                <c:pt idx="1871">
                  <c:v>0.44043312917809796</c:v>
                </c:pt>
                <c:pt idx="1872">
                  <c:v>0.43879897569113024</c:v>
                </c:pt>
                <c:pt idx="1873">
                  <c:v>0.43704773177058881</c:v>
                </c:pt>
                <c:pt idx="1874">
                  <c:v>0.43519701283191875</c:v>
                </c:pt>
                <c:pt idx="1875">
                  <c:v>0.43326420294291385</c:v>
                </c:pt>
                <c:pt idx="1876">
                  <c:v>0.43126638797059391</c:v>
                </c:pt>
                <c:pt idx="1877">
                  <c:v>0.42922029003873141</c:v>
                </c:pt>
                <c:pt idx="1878">
                  <c:v>0.42714220353353455</c:v>
                </c:pt>
                <c:pt idx="1879">
                  <c:v>0.42504793288931614</c:v>
                </c:pt>
                <c:pt idx="1880">
                  <c:v>0.42295273237947933</c:v>
                </c:pt>
                <c:pt idx="1881">
                  <c:v>0.42087124813084209</c:v>
                </c:pt>
                <c:pt idx="1882">
                  <c:v>0.41881746257122693</c:v>
                </c:pt>
                <c:pt idx="1883">
                  <c:v>0.4168046415113752</c:v>
                </c:pt>
                <c:pt idx="1884">
                  <c:v>0.41484528405266985</c:v>
                </c:pt>
                <c:pt idx="1885">
                  <c:v>0.41295107550188864</c:v>
                </c:pt>
                <c:pt idx="1886">
                  <c:v>0.41113284346328804</c:v>
                </c:pt>
                <c:pt idx="1887">
                  <c:v>0.40940051726677484</c:v>
                </c:pt>
                <c:pt idx="1888">
                  <c:v>0.40776309087882195</c:v>
                </c:pt>
                <c:pt idx="1889">
                  <c:v>0.40622858943015128</c:v>
                </c:pt>
                <c:pt idx="1890">
                  <c:v>0.40480403948109417</c:v>
                </c:pt>
                <c:pt idx="1891">
                  <c:v>0.40349544313197744</c:v>
                </c:pt>
                <c:pt idx="1892">
                  <c:v>0.40230775607195085</c:v>
                </c:pt>
                <c:pt idx="1893">
                  <c:v>0.40124486964539829</c:v>
                </c:pt>
                <c:pt idx="1894">
                  <c:v>0.40030959700051466</c:v>
                </c:pt>
                <c:pt idx="1895">
                  <c:v>0.39950366336983478</c:v>
                </c:pt>
                <c:pt idx="1896">
                  <c:v>0.39882770051753241</c:v>
                </c:pt>
                <c:pt idx="1897">
                  <c:v>0.39828124537321197</c:v>
                </c:pt>
                <c:pt idx="1898">
                  <c:v>0.3978627428567465</c:v>
                </c:pt>
                <c:pt idx="1899">
                  <c:v>0.39756955288353063</c:v>
                </c:pt>
                <c:pt idx="1900">
                  <c:v>0.39739796152437556</c:v>
                </c:pt>
                <c:pt idx="1901">
                  <c:v>0.3973431962792196</c:v>
                </c:pt>
                <c:pt idx="1902">
                  <c:v>0.3973994454089198</c:v>
                </c:pt>
                <c:pt idx="1903">
                  <c:v>0.39755988125469</c:v>
                </c:pt>
                <c:pt idx="1904">
                  <c:v>0.39781668746030013</c:v>
                </c:pt>
                <c:pt idx="1905">
                  <c:v>0.39816108999800776</c:v>
                </c:pt>
                <c:pt idx="1906">
                  <c:v>0.39858339188539849</c:v>
                </c:pt>
                <c:pt idx="1907">
                  <c:v>0.39907301146693852</c:v>
                </c:pt>
                <c:pt idx="1908">
                  <c:v>0.39961852412111831</c:v>
                </c:pt>
                <c:pt idx="1909">
                  <c:v>0.40020770724163368</c:v>
                </c:pt>
                <c:pt idx="1910">
                  <c:v>0.40082758832917159</c:v>
                </c:pt>
                <c:pt idx="1911">
                  <c:v>0.40146449601908263</c:v>
                </c:pt>
                <c:pt idx="1912">
                  <c:v>0.40210411385956435</c:v>
                </c:pt>
                <c:pt idx="1913">
                  <c:v>0.40273153664497902</c:v>
                </c:pt>
                <c:pt idx="1914">
                  <c:v>0.40333132909963637</c:v>
                </c:pt>
                <c:pt idx="1915">
                  <c:v>0.40388758669883307</c:v>
                </c:pt>
                <c:pt idx="1916">
                  <c:v>0.40438399840615308</c:v>
                </c:pt>
                <c:pt idx="1917">
                  <c:v>0.40480391109904074</c:v>
                </c:pt>
                <c:pt idx="1918">
                  <c:v>0.40513039544848883</c:v>
                </c:pt>
                <c:pt idx="1919">
                  <c:v>0.40534631301337187</c:v>
                </c:pt>
                <c:pt idx="1920">
                  <c:v>0.40543438430549672</c:v>
                </c:pt>
                <c:pt idx="1921">
                  <c:v>0.40537725757785031</c:v>
                </c:pt>
                <c:pt idx="1922">
                  <c:v>0.40515757808583552</c:v>
                </c:pt>
                <c:pt idx="1923">
                  <c:v>0.40475805756951011</c:v>
                </c:pt>
                <c:pt idx="1924">
                  <c:v>0.40416154370396196</c:v>
                </c:pt>
                <c:pt idx="1925">
                  <c:v>0.40335108926497903</c:v>
                </c:pt>
                <c:pt idx="1926">
                  <c:v>0.40231002075810945</c:v>
                </c:pt>
                <c:pt idx="1927">
                  <c:v>0.40102200626107559</c:v>
                </c:pt>
                <c:pt idx="1928">
                  <c:v>0.39947112223225023</c:v>
                </c:pt>
                <c:pt idx="1929">
                  <c:v>0.39764191904154045</c:v>
                </c:pt>
                <c:pt idx="1930">
                  <c:v>0.39551948498454492</c:v>
                </c:pt>
                <c:pt idx="1931">
                  <c:v>0.39308950854624197</c:v>
                </c:pt>
                <c:pt idx="1932">
                  <c:v>0.39033833868669365</c:v>
                </c:pt>
                <c:pt idx="1933">
                  <c:v>0.38725304292828344</c:v>
                </c:pt>
                <c:pt idx="1934">
                  <c:v>0.38382146303185122</c:v>
                </c:pt>
                <c:pt idx="1935">
                  <c:v>0.38003226805770174</c:v>
                </c:pt>
                <c:pt idx="1936">
                  <c:v>0.37587500461680645</c:v>
                </c:pt>
                <c:pt idx="1937">
                  <c:v>0.371340144127556</c:v>
                </c:pt>
                <c:pt idx="1938">
                  <c:v>0.36641912690413192</c:v>
                </c:pt>
                <c:pt idx="1939">
                  <c:v>0.36110440291391405</c:v>
                </c:pt>
                <c:pt idx="1940">
                  <c:v>0.35538946905326163</c:v>
                </c:pt>
                <c:pt idx="1941">
                  <c:v>0.34926890280347211</c:v>
                </c:pt>
                <c:pt idx="1942">
                  <c:v>0.34273839214168805</c:v>
                </c:pt>
                <c:pt idx="1943">
                  <c:v>0.33579476159495192</c:v>
                </c:pt>
                <c:pt idx="1944">
                  <c:v>0.32843599433942927</c:v>
                </c:pt>
                <c:pt idx="1945">
                  <c:v>0.32066125026099462</c:v>
                </c:pt>
                <c:pt idx="1946">
                  <c:v>0.31247087990786193</c:v>
                </c:pt>
                <c:pt idx="1947">
                  <c:v>0.30386643428067539</c:v>
                </c:pt>
                <c:pt idx="1948">
                  <c:v>0.29485067042040464</c:v>
                </c:pt>
                <c:pt idx="1949">
                  <c:v>0.28542755276946785</c:v>
                </c:pt>
                <c:pt idx="1950">
                  <c:v>0.27560225029666796</c:v>
                </c:pt>
                <c:pt idx="1951">
                  <c:v>0.2653811293917358</c:v>
                </c:pt>
                <c:pt idx="1952">
                  <c:v>0.25477174255045121</c:v>
                </c:pt>
                <c:pt idx="1953">
                  <c:v>0.24378281288642417</c:v>
                </c:pt>
                <c:pt idx="1954">
                  <c:v>0.23242421452060164</c:v>
                </c:pt>
                <c:pt idx="1955">
                  <c:v>0.22070694891436454</c:v>
                </c:pt>
                <c:pt idx="1956">
                  <c:v>0.20864311722663856</c:v>
                </c:pt>
                <c:pt idx="1957">
                  <c:v>0.19624588878972504</c:v>
                </c:pt>
                <c:pt idx="1958">
                  <c:v>0.18352946581249729</c:v>
                </c:pt>
                <c:pt idx="1959">
                  <c:v>0.17050904443315168</c:v>
                </c:pt>
                <c:pt idx="1960">
                  <c:v>0.15720077225681223</c:v>
                </c:pt>
                <c:pt idx="1961">
                  <c:v>0.14362170252591877</c:v>
                </c:pt>
                <c:pt idx="1962">
                  <c:v>0.12978974508342603</c:v>
                </c:pt>
                <c:pt idx="1963">
                  <c:v>0.11572361430035652</c:v>
                </c:pt>
                <c:pt idx="1964">
                  <c:v>0.10144277415015353</c:v>
                </c:pt>
                <c:pt idx="1965">
                  <c:v>8.6967380622540807E-2</c:v>
                </c:pt>
                <c:pt idx="1966">
                  <c:v>7.2318221679156039E-2</c:v>
                </c:pt>
                <c:pt idx="1967">
                  <c:v>5.7516654962051793E-2</c:v>
                </c:pt>
                <c:pt idx="1968">
                  <c:v>4.2584543474231552E-2</c:v>
                </c:pt>
                <c:pt idx="1969">
                  <c:v>2.7544189458688317E-2</c:v>
                </c:pt>
                <c:pt idx="1970">
                  <c:v>1.2418266708889842E-2</c:v>
                </c:pt>
                <c:pt idx="1971">
                  <c:v>-2.7702484507140628E-3</c:v>
                </c:pt>
                <c:pt idx="1972">
                  <c:v>-1.7998147270804676E-2</c:v>
                </c:pt>
                <c:pt idx="1973">
                  <c:v>-3.3242059522650032E-2</c:v>
                </c:pt>
                <c:pt idx="1974">
                  <c:v>-4.8478525032602922E-2</c:v>
                </c:pt>
                <c:pt idx="1975">
                  <c:v>-6.3684065553228586E-2</c:v>
                </c:pt>
                <c:pt idx="1976">
                  <c:v>-7.8835256717432675E-2</c:v>
                </c:pt>
                <c:pt idx="1977">
                  <c:v>-9.3908799821643893E-2</c:v>
                </c:pt>
                <c:pt idx="1978">
                  <c:v>-0.10888159318471169</c:v>
                </c:pt>
                <c:pt idx="1979">
                  <c:v>-0.12373080283070582</c:v>
                </c:pt>
                <c:pt idx="1980">
                  <c:v>-0.13843393224622391</c:v>
                </c:pt>
                <c:pt idx="1981">
                  <c:v>-0.15296889096611899</c:v>
                </c:pt>
                <c:pt idx="1982">
                  <c:v>-0.16731406174575825</c:v>
                </c:pt>
                <c:pt idx="1983">
                  <c:v>-0.18144836608300247</c:v>
                </c:pt>
                <c:pt idx="1984">
                  <c:v>-0.19535132785901299</c:v>
                </c:pt>
                <c:pt idx="1985">
                  <c:v>-0.20900313487372968</c:v>
                </c:pt>
                <c:pt idx="1986">
                  <c:v>-0.22238469805941743</c:v>
                </c:pt>
                <c:pt idx="1987">
                  <c:v>-0.2354777081640172</c:v>
                </c:pt>
                <c:pt idx="1988">
                  <c:v>-0.24826468970511173</c:v>
                </c:pt>
                <c:pt idx="1989">
                  <c:v>-0.26072905200510188</c:v>
                </c:pt>
                <c:pt idx="1990">
                  <c:v>-0.27285513712866155</c:v>
                </c:pt>
                <c:pt idx="1991">
                  <c:v>-0.28462826455466045</c:v>
                </c:pt>
                <c:pt idx="1992">
                  <c:v>-0.29603477242645904</c:v>
                </c:pt>
                <c:pt idx="1993">
                  <c:v>-0.30706205523674768</c:v>
                </c:pt>
                <c:pt idx="1994">
                  <c:v>-0.31769859781589671</c:v>
                </c:pt>
                <c:pt idx="1995">
                  <c:v>-0.3279340055060514</c:v>
                </c:pt>
                <c:pt idx="1996">
                  <c:v>-0.33775903041688415</c:v>
                </c:pt>
                <c:pt idx="1997">
                  <c:v>-0.34716559367297212</c:v>
                </c:pt>
                <c:pt idx="1998">
                  <c:v>-0.35614680357714523</c:v>
                </c:pt>
                <c:pt idx="1999">
                  <c:v>-0.36469696962880416</c:v>
                </c:pt>
                <c:pt idx="2000">
                  <c:v>-0.37281161235107096</c:v>
                </c:pt>
                <c:pt idx="2001">
                  <c:v>-0.38048746889566343</c:v>
                </c:pt>
                <c:pt idx="2002">
                  <c:v>-0.38772249440952994</c:v>
                </c:pt>
                <c:pt idx="2003">
                  <c:v>-0.39451585916247756</c:v>
                </c:pt>
                <c:pt idx="2004">
                  <c:v>-0.40086794145022081</c:v>
                </c:pt>
                <c:pt idx="2005">
                  <c:v>-0.40678031630242711</c:v>
                </c:pt>
                <c:pt idx="2006">
                  <c:v>-0.41225574004037013</c:v>
                </c:pt>
                <c:pt idx="2007">
                  <c:v>-0.41729813074367683</c:v>
                </c:pt>
                <c:pt idx="2008">
                  <c:v>-0.42191254470030909</c:v>
                </c:pt>
                <c:pt idx="2009">
                  <c:v>-0.42610514892831575</c:v>
                </c:pt>
                <c:pt idx="2010">
                  <c:v>-0.42988318987196139</c:v>
                </c:pt>
                <c:pt idx="2011">
                  <c:v>-0.43325495838853478</c:v>
                </c:pt>
                <c:pt idx="2012">
                  <c:v>-0.43622975115541673</c:v>
                </c:pt>
                <c:pt idx="2013">
                  <c:v>-0.43881782863980312</c:v>
                </c:pt>
                <c:pt idx="2014">
                  <c:v>-0.44103036978578014</c:v>
                </c:pt>
                <c:pt idx="2015">
                  <c:v>-0.44287942358518256</c:v>
                </c:pt>
                <c:pt idx="2016">
                  <c:v>-0.44437785770979787</c:v>
                </c:pt>
                <c:pt idx="2017">
                  <c:v>-0.44553930439299483</c:v>
                </c:pt>
                <c:pt idx="2018">
                  <c:v>-0.44637810375866838</c:v>
                </c:pt>
                <c:pt idx="2019">
                  <c:v>-0.44690924480449717</c:v>
                </c:pt>
                <c:pt idx="2020">
                  <c:v>-0.44714830425486868</c:v>
                </c:pt>
                <c:pt idx="2021">
                  <c:v>-0.44711138350641894</c:v>
                </c:pt>
                <c:pt idx="2022">
                  <c:v>-0.44681504389592014</c:v>
                </c:pt>
                <c:pt idx="2023">
                  <c:v>-0.44627624052618842</c:v>
                </c:pt>
                <c:pt idx="2024">
                  <c:v>-0.4455122548907931</c:v>
                </c:pt>
                <c:pt idx="2025">
                  <c:v>-0.44454062654258991</c:v>
                </c:pt>
                <c:pt idx="2026">
                  <c:v>-0.44337908405445892</c:v>
                </c:pt>
                <c:pt idx="2027">
                  <c:v>-0.44204547552307533</c:v>
                </c:pt>
                <c:pt idx="2028">
                  <c:v>-0.44055769886809548</c:v>
                </c:pt>
                <c:pt idx="2029">
                  <c:v>-0.43893363217979775</c:v>
                </c:pt>
                <c:pt idx="2030">
                  <c:v>-0.43719106436795302</c:v>
                </c:pt>
                <c:pt idx="2031">
                  <c:v>-0.43534762636351149</c:v>
                </c:pt>
                <c:pt idx="2032">
                  <c:v>-0.43342072312261182</c:v>
                </c:pt>
                <c:pt idx="2033">
                  <c:v>-0.4314274666794472</c:v>
                </c:pt>
                <c:pt idx="2034">
                  <c:v>-0.42938461049065429</c:v>
                </c:pt>
                <c:pt idx="2035">
                  <c:v>-0.42730848530913623</c:v>
                </c:pt>
                <c:pt idx="2036">
                  <c:v>-0.42521493681963385</c:v>
                </c:pt>
                <c:pt idx="2037">
                  <c:v>-0.42311926526193122</c:v>
                </c:pt>
                <c:pt idx="2038">
                  <c:v>-0.42103616726033016</c:v>
                </c:pt>
                <c:pt idx="2039">
                  <c:v>-0.41897968006998254</c:v>
                </c:pt>
                <c:pt idx="2040">
                  <c:v>-0.41696312844187433</c:v>
                </c:pt>
                <c:pt idx="2041">
                  <c:v>-0.41499907429874144</c:v>
                </c:pt>
                <c:pt idx="2042">
                  <c:v>-0.4130992694039799</c:v>
                </c:pt>
                <c:pt idx="2043">
                  <c:v>-0.41127461119473629</c:v>
                </c:pt>
                <c:pt idx="2044">
                  <c:v>-0.40953510193887743</c:v>
                </c:pt>
                <c:pt idx="2045">
                  <c:v>-0.40788981136348462</c:v>
                </c:pt>
                <c:pt idx="2046">
                  <c:v>-0.40634684288992073</c:v>
                </c:pt>
                <c:pt idx="2047">
                  <c:v>-0.40491330359743227</c:v>
                </c:pt>
                <c:pt idx="2048">
                  <c:v>-0.40359527802373524</c:v>
                </c:pt>
                <c:pt idx="2049">
                  <c:v>-0.40239780589712398</c:v>
                </c:pt>
                <c:pt idx="2050">
                  <c:v>-0.40132486388039262</c:v>
                </c:pt>
                <c:pt idx="2051">
                  <c:v>-0.4003793513923164</c:v>
                </c:pt>
                <c:pt idx="2052">
                  <c:v>-0.39956308055766715</c:v>
                </c:pt>
                <c:pt idx="2053">
                  <c:v>-0.39887677032177976</c:v>
                </c:pt>
                <c:pt idx="2054">
                  <c:v>-0.39832004475059513</c:v>
                </c:pt>
                <c:pt idx="2055">
                  <c:v>-0.39789143552194267</c:v>
                </c:pt>
                <c:pt idx="2056">
                  <c:v>-0.39758838859864098</c:v>
                </c:pt>
                <c:pt idx="2057">
                  <c:v>-0.39740727505884721</c:v>
                </c:pt>
                <c:pt idx="2058">
                  <c:v>-0.39734340604401891</c:v>
                </c:pt>
                <c:pt idx="2059">
                  <c:v>-0.39739105176993794</c:v>
                </c:pt>
                <c:pt idx="2060">
                  <c:v>-0.39754346453152489</c:v>
                </c:pt>
                <c:pt idx="2061">
                  <c:v>-0.39779290561769681</c:v>
                </c:pt>
                <c:pt idx="2062">
                  <c:v>-0.39813067603835001</c:v>
                </c:pt>
                <c:pt idx="2063">
                  <c:v>-0.39854715095173315</c:v>
                </c:pt>
                <c:pt idx="2064">
                  <c:v>-0.39903181766706652</c:v>
                </c:pt>
                <c:pt idx="2065">
                  <c:v>-0.39957331708429006</c:v>
                </c:pt>
                <c:pt idx="2066">
                  <c:v>-0.40015948842035765</c:v>
                </c:pt>
                <c:pt idx="2067">
                  <c:v>-0.40077741705957298</c:v>
                </c:pt>
                <c:pt idx="2068">
                  <c:v>-0.40141348535413085</c:v>
                </c:pt>
                <c:pt idx="2069">
                  <c:v>-0.40205342619030265</c:v>
                </c:pt>
                <c:pt idx="2070">
                  <c:v>-0.40268237912565991</c:v>
                </c:pt>
                <c:pt idx="2071">
                  <c:v>-0.40328494889338801</c:v>
                </c:pt>
                <c:pt idx="2072">
                  <c:v>-0.40384526606113524</c:v>
                </c:pt>
                <c:pt idx="2073">
                  <c:v>-0.40434704962398516</c:v>
                </c:pt>
                <c:pt idx="2074">
                  <c:v>-0.40477367130408703</c:v>
                </c:pt>
                <c:pt idx="2075">
                  <c:v>-0.40510822132325985</c:v>
                </c:pt>
                <c:pt idx="2076">
                  <c:v>-0.40533357540949055</c:v>
                </c:pt>
                <c:pt idx="2077">
                  <c:v>-0.40543246279371342</c:v>
                </c:pt>
                <c:pt idx="2078">
                  <c:v>-0.40538753494960106</c:v>
                </c:pt>
                <c:pt idx="2079">
                  <c:v>-0.40518143482635177</c:v>
                </c:pt>
                <c:pt idx="2080">
                  <c:v>-0.40479686632259482</c:v>
                </c:pt>
                <c:pt idx="2081">
                  <c:v>-0.40421666374857573</c:v>
                </c:pt>
                <c:pt idx="2082">
                  <c:v>-0.40342386102374089</c:v>
                </c:pt>
                <c:pt idx="2083">
                  <c:v>-0.40240176035772351</c:v>
                </c:pt>
                <c:pt idx="2084">
                  <c:v>-0.40113400016450884</c:v>
                </c:pt>
                <c:pt idx="2085">
                  <c:v>-0.39960462196222857</c:v>
                </c:pt>
                <c:pt idx="2086">
                  <c:v>-0.39779813601460601</c:v>
                </c:pt>
                <c:pt idx="2087">
                  <c:v>-0.39569958547453604</c:v>
                </c:pt>
                <c:pt idx="2088">
                  <c:v>-0.39329460879559841</c:v>
                </c:pt>
                <c:pt idx="2089">
                  <c:v>-0.39056950018345032</c:v>
                </c:pt>
                <c:pt idx="2090">
                  <c:v>-0.38751126786603091</c:v>
                </c:pt>
                <c:pt idx="2091">
                  <c:v>-0.38410768996929323</c:v>
                </c:pt>
                <c:pt idx="2092">
                  <c:v>-0.38034736779372863</c:v>
                </c:pt>
                <c:pt idx="2093">
                  <c:v>-0.37621977629622388</c:v>
                </c:pt>
                <c:pt idx="2094">
                  <c:v>-0.37171531159178473</c:v>
                </c:pt>
                <c:pt idx="2095">
                  <c:v>-0.36682533530032668</c:v>
                </c:pt>
                <c:pt idx="2096">
                  <c:v>-0.36154221557502042</c:v>
                </c:pt>
                <c:pt idx="2097">
                  <c:v>-0.35585936466055651</c:v>
                </c:pt>
                <c:pt idx="2098">
                  <c:v>-0.34977127284212006</c:v>
                </c:pt>
                <c:pt idx="2099">
                  <c:v>-0.3432735386588035</c:v>
                </c:pt>
                <c:pt idx="2100">
                  <c:v>-0.33636289526857083</c:v>
                </c:pt>
                <c:pt idx="2101">
                  <c:v>-0.32903723286567316</c:v>
                </c:pt>
                <c:pt idx="2102">
                  <c:v>-0.32129561706557414</c:v>
                </c:pt>
                <c:pt idx="2103">
                  <c:v>-0.31313830318690483</c:v>
                </c:pt>
                <c:pt idx="2104">
                  <c:v>-0.30456674637467984</c:v>
                </c:pt>
                <c:pt idx="2105">
                  <c:v>-0.29558360752392521</c:v>
                </c:pt>
                <c:pt idx="2106">
                  <c:v>-0.28619275497793484</c:v>
                </c:pt>
                <c:pt idx="2107">
                  <c:v>-0.27639926199053511</c:v>
                </c:pt>
                <c:pt idx="2108">
                  <c:v>-0.26620939995693654</c:v>
                </c:pt>
                <c:pt idx="2109">
                  <c:v>-0.25563062743293796</c:v>
                </c:pt>
                <c:pt idx="2110">
                  <c:v>-0.24467157497736794</c:v>
                </c:pt>
                <c:pt idx="2111">
                  <c:v>-0.23334202586764063</c:v>
                </c:pt>
                <c:pt idx="2112">
                  <c:v>-0.22165289275311703</c:v>
                </c:pt>
                <c:pt idx="2113">
                  <c:v>-0.20961619032554901</c:v>
                </c:pt>
                <c:pt idx="2114">
                  <c:v>-0.19724500410018941</c:v>
                </c:pt>
                <c:pt idx="2115">
                  <c:v>-0.18455345541511231</c:v>
                </c:pt>
                <c:pt idx="2116">
                  <c:v>-0.17155666276986797</c:v>
                </c:pt>
                <c:pt idx="2117">
                  <c:v>-0.15827069963774959</c:v>
                </c:pt>
                <c:pt idx="2118">
                  <c:v>-0.14471254889861673</c:v>
                </c:pt>
                <c:pt idx="2119">
                  <c:v>-0.13090005405135419</c:v>
                </c:pt>
                <c:pt idx="2120">
                  <c:v>-0.1168518673766116</c:v>
                </c:pt>
                <c:pt idx="2121">
                  <c:v>-0.10258739523143275</c:v>
                </c:pt>
                <c:pt idx="2122">
                  <c:v>-8.8126740667691023E-2</c:v>
                </c:pt>
                <c:pt idx="2123">
                  <c:v>-7.3490643575854858E-2</c:v>
                </c:pt>
                <c:pt idx="2124">
                  <c:v>-5.8700418564499236E-2</c:v>
                </c:pt>
                <c:pt idx="2125">
                  <c:v>-4.3777890794125515E-2</c:v>
                </c:pt>
                <c:pt idx="2126">
                  <c:v>-2.874532999120671E-2</c:v>
                </c:pt>
                <c:pt idx="2127">
                  <c:v>-1.3625382874907681E-2</c:v>
                </c:pt>
                <c:pt idx="2128">
                  <c:v>1.5589957653634988E-3</c:v>
                </c:pt>
                <c:pt idx="2129">
                  <c:v>1.6784613098554224E-2</c:v>
                </c:pt>
                <c:pt idx="2130">
                  <c:v>3.2028109139716862E-2</c:v>
                </c:pt>
                <c:pt idx="2131">
                  <c:v>4.7266028246827019E-2</c:v>
                </c:pt>
                <c:pt idx="2132">
                  <c:v>6.2474890974393946E-2</c:v>
                </c:pt>
                <c:pt idx="2133">
                  <c:v>7.7631266030286999E-2</c:v>
                </c:pt>
                <c:pt idx="2134">
                  <c:v>9.2711842081821982E-2</c:v>
                </c:pt>
                <c:pt idx="2135">
                  <c:v>0.1076934991577056</c:v>
                </c:pt>
                <c:pt idx="2136">
                  <c:v>0.122553379393844</c:v>
                </c:pt>
                <c:pt idx="2137">
                  <c:v>0.13726895687342985</c:v>
                </c:pt>
                <c:pt idx="2138">
                  <c:v>0.15181810631488057</c:v>
                </c:pt>
                <c:pt idx="2139">
                  <c:v>0.16617917036540047</c:v>
                </c:pt>
                <c:pt idx="2140">
                  <c:v>0.18033102526294165</c:v>
                </c:pt>
                <c:pt idx="2141">
                  <c:v>0.19425314463510374</c:v>
                </c:pt>
                <c:pt idx="2142">
                  <c:v>0.20792566121031197</c:v>
                </c:pt>
                <c:pt idx="2143">
                  <c:v>0.22132942622401464</c:v>
                </c:pt>
                <c:pt idx="2144">
                  <c:v>0.23444606631093767</c:v>
                </c:pt>
                <c:pt idx="2145">
                  <c:v>0.2472580376834862</c:v>
                </c:pt>
                <c:pt idx="2146">
                  <c:v>0.25974867740603758</c:v>
                </c:pt>
                <c:pt idx="2147">
                  <c:v>0.27190225158537773</c:v>
                </c:pt>
                <c:pt idx="2148">
                  <c:v>0.28370400030855519</c:v>
                </c:pt>
                <c:pt idx="2149">
                  <c:v>0.29514017917107765</c:v>
                </c:pt>
                <c:pt idx="2150">
                  <c:v>0.30619809725065145</c:v>
                </c:pt>
                <c:pt idx="2151">
                  <c:v>0.31686615139438912</c:v>
                </c:pt>
                <c:pt idx="2152">
                  <c:v>0.32713385670063766</c:v>
                </c:pt>
                <c:pt idx="2153">
                  <c:v>0.3369918730902508</c:v>
                </c:pt>
                <c:pt idx="2154">
                  <c:v>0.34643202787612348</c:v>
                </c:pt>
                <c:pt idx="2155">
                  <c:v>0.35544733425419284</c:v>
                </c:pt>
                <c:pt idx="2156">
                  <c:v>0.3640320056537269</c:v>
                </c:pt>
                <c:pt idx="2157">
                  <c:v>0.37218146589956524</c:v>
                </c:pt>
                <c:pt idx="2158">
                  <c:v>0.37989235515401082</c:v>
                </c:pt>
                <c:pt idx="2159">
                  <c:v>0.38716253162119552</c:v>
                </c:pt>
                <c:pt idx="2160">
                  <c:v>0.39399106901194414</c:v>
                </c:pt>
                <c:pt idx="2161">
                  <c:v>0.40037824978235159</c:v>
                </c:pt>
                <c:pt idx="2162">
                  <c:v>0.4063255541744506</c:v>
                </c:pt>
                <c:pt idx="2163">
                  <c:v>0.41183564510239068</c:v>
                </c:pt>
                <c:pt idx="2164">
                  <c:v>0.41691234894242307</c:v>
                </c:pt>
                <c:pt idx="2165">
                  <c:v>0.42156063229969576</c:v>
                </c:pt>
                <c:pt idx="2166">
                  <c:v>0.42578657483924481</c:v>
                </c:pt>
                <c:pt idx="2167">
                  <c:v>0.4295973382826811</c:v>
                </c:pt>
                <c:pt idx="2168">
                  <c:v>0.43300113168581089</c:v>
                </c:pt>
                <c:pt idx="2169">
                  <c:v>0.43600717312570675</c:v>
                </c:pt>
                <c:pt idx="2170">
                  <c:v>0.43862564793865222</c:v>
                </c:pt>
                <c:pt idx="2171">
                  <c:v>0.44086766366267938</c:v>
                </c:pt>
                <c:pt idx="2172">
                  <c:v>0.44274520185020266</c:v>
                </c:pt>
                <c:pt idx="2173">
                  <c:v>0.44427106692748708</c:v>
                </c:pt>
                <c:pt idx="2174">
                  <c:v>0.44545883228818589</c:v>
                </c:pt>
                <c:pt idx="2175">
                  <c:v>0.44632278381808854</c:v>
                </c:pt>
                <c:pt idx="2176">
                  <c:v>0.44687786105739219</c:v>
                </c:pt>
                <c:pt idx="2177">
                  <c:v>0.44713959621518312</c:v>
                </c:pt>
                <c:pt idx="2178">
                  <c:v>0.44712405125854293</c:v>
                </c:pt>
                <c:pt idx="2179">
                  <c:v>0.44684775330547277</c:v>
                </c:pt>
                <c:pt idx="2180">
                  <c:v>0.44632762855685226</c:v>
                </c:pt>
                <c:pt idx="2181">
                  <c:v>0.44558093500788543</c:v>
                </c:pt>
                <c:pt idx="2182">
                  <c:v>0.44462519418371421</c:v>
                </c:pt>
                <c:pt idx="2183">
                  <c:v>0.44347812214735022</c:v>
                </c:pt>
                <c:pt idx="2184">
                  <c:v>0.44215756003060824</c:v>
                </c:pt>
                <c:pt idx="2185">
                  <c:v>0.4406814043403009</c:v>
                </c:pt>
                <c:pt idx="2186">
                  <c:v>0.43906753729275932</c:v>
                </c:pt>
                <c:pt idx="2187">
                  <c:v>0.43733375742948</c:v>
                </c:pt>
                <c:pt idx="2188">
                  <c:v>0.43549771076559479</c:v>
                </c:pt>
                <c:pt idx="2189">
                  <c:v>0.43357682272092257</c:v>
                </c:pt>
                <c:pt idx="2190">
                  <c:v>0.43158823108036265</c:v>
                </c:pt>
                <c:pt idx="2191">
                  <c:v>0.42954872022664503</c:v>
                </c:pt>
                <c:pt idx="2192">
                  <c:v>0.42747465688377473</c:v>
                </c:pt>
                <c:pt idx="2193">
                  <c:v>0.42538192760393112</c:v>
                </c:pt>
                <c:pt idx="2194">
                  <c:v>0.42328587822428976</c:v>
                </c:pt>
                <c:pt idx="2195">
                  <c:v>0.4212012555129806</c:v>
                </c:pt>
                <c:pt idx="2196">
                  <c:v>0.41914215121543041</c:v>
                </c:pt>
                <c:pt idx="2197">
                  <c:v>0.41712194870365016</c:v>
                </c:pt>
                <c:pt idx="2198">
                  <c:v>0.41515327242149763</c:v>
                </c:pt>
                <c:pt idx="2199">
                  <c:v>0.41324794030882417</c:v>
                </c:pt>
                <c:pt idx="2200">
                  <c:v>0.41141691937658897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00E-4CBD-8613-F65330D71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97712"/>
        <c:axId val="174098272"/>
      </c:scatterChart>
      <c:valAx>
        <c:axId val="174097712"/>
        <c:scaling>
          <c:orientation val="minMax"/>
          <c:max val="44"/>
          <c:min val="32"/>
        </c:scaling>
        <c:delete val="1"/>
        <c:axPos val="b"/>
        <c:majorGridlines>
          <c:spPr>
            <a:ln w="12700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4098272"/>
        <c:crosses val="autoZero"/>
        <c:crossBetween val="midCat"/>
      </c:valAx>
      <c:valAx>
        <c:axId val="174098272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4097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60293994409967"/>
          <c:y val="4.6190496847066574E-2"/>
          <c:w val="0.83239706005590031"/>
          <c:h val="0.907619006305866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Foglio1!$I$1</c:f>
              <c:strCache>
                <c:ptCount val="1"/>
                <c:pt idx="0">
                  <c:v>yo'(τ)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Foglio1!$H$2:$H$2202</c:f>
              <c:numCache>
                <c:formatCode>General</c:formatCode>
                <c:ptCount val="2201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</c:numCache>
            </c:numRef>
          </c:xVal>
          <c:yVal>
            <c:numRef>
              <c:f>Foglio1!$I$2:$I$2202</c:f>
              <c:numCache>
                <c:formatCode>General</c:formatCode>
                <c:ptCount val="2201"/>
                <c:pt idx="0">
                  <c:v>0.19801980198019806</c:v>
                </c:pt>
                <c:pt idx="1">
                  <c:v>0.1983762125417646</c:v>
                </c:pt>
                <c:pt idx="2">
                  <c:v>0.19865327526329535</c:v>
                </c:pt>
                <c:pt idx="3">
                  <c:v>0.19885087932339582</c:v>
                </c:pt>
                <c:pt idx="4">
                  <c:v>0.1989689456830766</c:v>
                </c:pt>
                <c:pt idx="5">
                  <c:v>0.19900742711736807</c:v>
                </c:pt>
                <c:pt idx="6">
                  <c:v>0.19896630823420958</c:v>
                </c:pt>
                <c:pt idx="7">
                  <c:v>0.19884560548060612</c:v>
                </c:pt>
                <c:pt idx="8">
                  <c:v>0.19864536713604986</c:v>
                </c:pt>
                <c:pt idx="9">
                  <c:v>0.1983656732932087</c:v>
                </c:pt>
                <c:pt idx="10">
                  <c:v>0.19800663582589068</c:v>
                </c:pt>
                <c:pt idx="11">
                  <c:v>0.19756839834429557</c:v>
                </c:pt>
                <c:pt idx="12">
                  <c:v>0.19705113613757291</c:v>
                </c:pt>
                <c:pt idx="13">
                  <c:v>0.1964550561037087</c:v>
                </c:pt>
                <c:pt idx="14">
                  <c:v>0.1957803966667688</c:v>
                </c:pt>
                <c:pt idx="15">
                  <c:v>0.19502742768153269</c:v>
                </c:pt>
                <c:pt idx="16">
                  <c:v>0.19419645032555502</c:v>
                </c:pt>
                <c:pt idx="17">
                  <c:v>0.19328779697869858</c:v>
                </c:pt>
                <c:pt idx="18">
                  <c:v>0.19230183109018695</c:v>
                </c:pt>
                <c:pt idx="19">
                  <c:v>0.19123894703322944</c:v>
                </c:pt>
                <c:pt idx="20">
                  <c:v>0.19009956994727728</c:v>
                </c:pt>
                <c:pt idx="21">
                  <c:v>0.18888415556797336</c:v>
                </c:pt>
                <c:pt idx="22">
                  <c:v>0.18759319004486405</c:v>
                </c:pt>
                <c:pt idx="23">
                  <c:v>0.18622718974694602</c:v>
                </c:pt>
                <c:pt idx="24">
                  <c:v>0.18478670105612524</c:v>
                </c:pt>
                <c:pt idx="25">
                  <c:v>0.18327230014867191</c:v>
                </c:pt>
                <c:pt idx="26">
                  <c:v>0.18168459276475715</c:v>
                </c:pt>
                <c:pt idx="27">
                  <c:v>0.18002421396616544</c:v>
                </c:pt>
                <c:pt idx="28">
                  <c:v>0.17829182788227813</c:v>
                </c:pt>
                <c:pt idx="29">
                  <c:v>0.17648812744443057</c:v>
                </c:pt>
                <c:pt idx="30">
                  <c:v>0.17461383410874889</c:v>
                </c:pt>
                <c:pt idx="31">
                  <c:v>0.17266969756757711</c:v>
                </c:pt>
                <c:pt idx="32">
                  <c:v>0.17065649544961026</c:v>
                </c:pt>
                <c:pt idx="33">
                  <c:v>0.16857503300885318</c:v>
                </c:pt>
                <c:pt idx="34">
                  <c:v>0.16642614280252968</c:v>
                </c:pt>
                <c:pt idx="35">
                  <c:v>0.16421068435807079</c:v>
                </c:pt>
                <c:pt idx="36">
                  <c:v>0.16192954382931529</c:v>
                </c:pt>
                <c:pt idx="37">
                  <c:v>0.15958363364205988</c:v>
                </c:pt>
                <c:pt idx="38">
                  <c:v>0.15717389212910104</c:v>
                </c:pt>
                <c:pt idx="39">
                  <c:v>0.15470128315491452</c:v>
                </c:pt>
                <c:pt idx="40">
                  <c:v>0.15216679573012232</c:v>
                </c:pt>
                <c:pt idx="41">
                  <c:v>0.14957144361590158</c:v>
                </c:pt>
                <c:pt idx="42">
                  <c:v>0.14691626491849386</c:v>
                </c:pt>
                <c:pt idx="43">
                  <c:v>0.14420232167397612</c:v>
                </c:pt>
                <c:pt idx="44">
                  <c:v>0.14143069942346079</c:v>
                </c:pt>
                <c:pt idx="45">
                  <c:v>0.1386025067788936</c:v>
                </c:pt>
                <c:pt idx="46">
                  <c:v>0.13571887497962362</c:v>
                </c:pt>
                <c:pt idx="47">
                  <c:v>0.13278095743992266</c:v>
                </c:pt>
                <c:pt idx="48">
                  <c:v>0.12978992928763489</c:v>
                </c:pt>
                <c:pt idx="49">
                  <c:v>0.12674698689414141</c:v>
                </c:pt>
                <c:pt idx="50">
                  <c:v>0.12365334739582755</c:v>
                </c:pt>
                <c:pt idx="51">
                  <c:v>0.12051024820724468</c:v>
                </c:pt>
                <c:pt idx="52">
                  <c:v>0.11731894652616079</c:v>
                </c:pt>
                <c:pt idx="53">
                  <c:v>0.1140807188306982</c:v>
                </c:pt>
                <c:pt idx="54">
                  <c:v>0.11079686036875931</c:v>
                </c:pt>
                <c:pt idx="55">
                  <c:v>0.10746868463994468</c:v>
                </c:pt>
                <c:pt idx="56">
                  <c:v>0.10409752287017075</c:v>
                </c:pt>
                <c:pt idx="57">
                  <c:v>0.10068472347919723</c:v>
                </c:pt>
                <c:pt idx="58">
                  <c:v>9.7231651541277123E-2</c:v>
                </c:pt>
                <c:pt idx="59">
                  <c:v>9.3739688239145233E-2</c:v>
                </c:pt>
                <c:pt idx="60">
                  <c:v>9.0210230311563527E-2</c:v>
                </c:pt>
                <c:pt idx="61">
                  <c:v>8.6644689494644225E-2</c:v>
                </c:pt>
                <c:pt idx="62">
                  <c:v>8.3044491957174185E-2</c:v>
                </c:pt>
                <c:pt idx="63">
                  <c:v>7.941107773016641E-2</c:v>
                </c:pt>
                <c:pt idx="64">
                  <c:v>7.5745900130866822E-2</c:v>
                </c:pt>
                <c:pt idx="65">
                  <c:v>7.2050425181446762E-2</c:v>
                </c:pt>
                <c:pt idx="66">
                  <c:v>6.8326131022613645E-2</c:v>
                </c:pt>
                <c:pt idx="67">
                  <c:v>6.4574507322374408E-2</c:v>
                </c:pt>
                <c:pt idx="68">
                  <c:v>6.0797054680188187E-2</c:v>
                </c:pt>
                <c:pt idx="69">
                  <c:v>5.6995284026746466E-2</c:v>
                </c:pt>
                <c:pt idx="70">
                  <c:v>5.3170716019621048E-2</c:v>
                </c:pt>
                <c:pt idx="71">
                  <c:v>4.9324880435021194E-2</c:v>
                </c:pt>
                <c:pt idx="72">
                  <c:v>4.5459315555903643E-2</c:v>
                </c:pt>
                <c:pt idx="73">
                  <c:v>4.1575567556679856E-2</c:v>
                </c:pt>
                <c:pt idx="74">
                  <c:v>3.767518988476691E-2</c:v>
                </c:pt>
                <c:pt idx="75">
                  <c:v>3.3759742639229214E-2</c:v>
                </c:pt>
                <c:pt idx="76">
                  <c:v>2.9830791946759735E-2</c:v>
                </c:pt>
                <c:pt idx="77">
                  <c:v>2.5889909335250143E-2</c:v>
                </c:pt>
                <c:pt idx="78">
                  <c:v>2.1938671105200633E-2</c:v>
                </c:pt>
                <c:pt idx="79">
                  <c:v>1.797865769922076E-2</c:v>
                </c:pt>
                <c:pt idx="80">
                  <c:v>1.401145306987344E-2</c:v>
                </c:pt>
                <c:pt idx="81">
                  <c:v>1.0038644046115052E-2</c:v>
                </c:pt>
                <c:pt idx="82">
                  <c:v>6.0618196985850227E-3</c:v>
                </c:pt>
                <c:pt idx="83">
                  <c:v>2.0825707039987427E-3</c:v>
                </c:pt>
                <c:pt idx="84">
                  <c:v>-1.8975112911018973E-3</c:v>
                </c:pt>
                <c:pt idx="85">
                  <c:v>-5.8768343069859098E-3</c:v>
                </c:pt>
                <c:pt idx="86">
                  <c:v>-9.853806667503873E-3</c:v>
                </c:pt>
                <c:pt idx="87">
                  <c:v>-1.3826837636737173E-2</c:v>
                </c:pt>
                <c:pt idx="88">
                  <c:v>-1.7794338055271156E-2</c:v>
                </c:pt>
                <c:pt idx="89">
                  <c:v>-2.1754720975837707E-2</c:v>
                </c:pt>
                <c:pt idx="90">
                  <c:v>-2.5706402298073E-2</c:v>
                </c:pt>
                <c:pt idx="91">
                  <c:v>-2.9647801402136527E-2</c:v>
                </c:pt>
                <c:pt idx="92">
                  <c:v>-3.3577341780937943E-2</c:v>
                </c:pt>
                <c:pt idx="93">
                  <c:v>-3.7493451670718908E-2</c:v>
                </c:pt>
                <c:pt idx="94">
                  <c:v>-4.1394564679737615E-2</c:v>
                </c:pt>
                <c:pt idx="95">
                  <c:v>-4.5279120414804586E-2</c:v>
                </c:pt>
                <c:pt idx="96">
                  <c:v>-4.9145565105419203E-2</c:v>
                </c:pt>
                <c:pt idx="97">
                  <c:v>-5.2992352225257104E-2</c:v>
                </c:pt>
                <c:pt idx="98">
                  <c:v>-5.6817943110760188E-2</c:v>
                </c:pt>
                <c:pt idx="99">
                  <c:v>-6.0620807576581434E-2</c:v>
                </c:pt>
                <c:pt idx="100">
                  <c:v>-6.4399424527638707E-2</c:v>
                </c:pt>
                <c:pt idx="101">
                  <c:v>-6.8152282567532474E-2</c:v>
                </c:pt>
                <c:pt idx="102">
                  <c:v>-7.1877880603084199E-2</c:v>
                </c:pt>
                <c:pt idx="103">
                  <c:v>-7.5574728444753672E-2</c:v>
                </c:pt>
                <c:pt idx="104">
                  <c:v>-7.9241347402694853E-2</c:v>
                </c:pt>
                <c:pt idx="105">
                  <c:v>-8.2876270878212199E-2</c:v>
                </c:pt>
                <c:pt idx="106">
                  <c:v>-8.6478044950380431E-2</c:v>
                </c:pt>
                <c:pt idx="107">
                  <c:v>-9.0045228957593745E-2</c:v>
                </c:pt>
                <c:pt idx="108">
                  <c:v>-9.3576396073811047E-2</c:v>
                </c:pt>
                <c:pt idx="109">
                  <c:v>-9.7070133879267495E-2</c:v>
                </c:pt>
                <c:pt idx="110">
                  <c:v>-0.10052504492542341</c:v>
                </c:pt>
                <c:pt idx="111">
                  <c:v>-0.10393974729392523</c:v>
                </c:pt>
                <c:pt idx="112">
                  <c:v>-0.10731287514935428</c:v>
                </c:pt>
                <c:pt idx="113">
                  <c:v>-0.11064307928554287</c:v>
                </c:pt>
                <c:pt idx="114">
                  <c:v>-0.11392902766523862</c:v>
                </c:pt>
                <c:pt idx="115">
                  <c:v>-0.11716940595290173</c:v>
                </c:pt>
                <c:pt idx="116">
                  <c:v>-0.12036291804042157</c:v>
                </c:pt>
                <c:pt idx="117">
                  <c:v>-0.12350828656554279</c:v>
                </c:pt>
                <c:pt idx="118">
                  <c:v>-0.12660425342279294</c:v>
                </c:pt>
                <c:pt idx="119">
                  <c:v>-0.12964958026670823</c:v>
                </c:pt>
                <c:pt idx="120">
                  <c:v>-0.13264304900715485</c:v>
                </c:pt>
                <c:pt idx="121">
                  <c:v>-0.13558346229654897</c:v>
                </c:pt>
                <c:pt idx="122">
                  <c:v>-0.1384696440087799</c:v>
                </c:pt>
                <c:pt idx="123">
                  <c:v>-0.14130043970964462</c:v>
                </c:pt>
                <c:pt idx="124">
                  <c:v>-0.1440747171186062</c:v>
                </c:pt>
                <c:pt idx="125">
                  <c:v>-0.14679136656169101</c:v>
                </c:pt>
                <c:pt idx="126">
                  <c:v>-0.14944930141534321</c:v>
                </c:pt>
                <c:pt idx="127">
                  <c:v>-0.15204745854106008</c:v>
                </c:pt>
                <c:pt idx="128">
                  <c:v>-0.15458479871063294</c:v>
                </c:pt>
                <c:pt idx="129">
                  <c:v>-0.15706030702182469</c:v>
                </c:pt>
                <c:pt idx="130">
                  <c:v>-0.15947299330431727</c:v>
                </c:pt>
                <c:pt idx="131">
                  <c:v>-0.16182189251576631</c:v>
                </c:pt>
                <c:pt idx="132">
                  <c:v>-0.16410606512780554</c:v>
                </c:pt>
                <c:pt idx="133">
                  <c:v>-0.16632459750184531</c:v>
                </c:pt>
                <c:pt idx="134">
                  <c:v>-0.16847660225451608</c:v>
                </c:pt>
                <c:pt idx="135">
                  <c:v>-0.17056121861260978</c:v>
                </c:pt>
                <c:pt idx="136">
                  <c:v>-0.17257761275737771</c:v>
                </c:pt>
                <c:pt idx="137">
                  <c:v>-0.17452497815804685</c:v>
                </c:pt>
                <c:pt idx="138">
                  <c:v>-0.17640253589442143</c:v>
                </c:pt>
                <c:pt idx="139">
                  <c:v>-0.17820953496844072</c:v>
                </c:pt>
                <c:pt idx="140">
                  <c:v>-0.17994525260456806</c:v>
                </c:pt>
                <c:pt idx="141">
                  <c:v>-0.18160899453889162</c:v>
                </c:pt>
                <c:pt idx="142">
                  <c:v>-0.18320009529682063</c:v>
                </c:pt>
                <c:pt idx="143">
                  <c:v>-0.18471791845926627</c:v>
                </c:pt>
                <c:pt idx="144">
                  <c:v>-0.18616185691720091</c:v>
                </c:pt>
                <c:pt idx="145">
                  <c:v>-0.18753133311449371</c:v>
                </c:pt>
                <c:pt idx="146">
                  <c:v>-0.18882579927892512</c:v>
                </c:pt>
                <c:pt idx="147">
                  <c:v>-0.19004473764128874</c:v>
                </c:pt>
                <c:pt idx="148">
                  <c:v>-0.19118766064249187</c:v>
                </c:pt>
                <c:pt idx="149">
                  <c:v>-0.19225411112857282</c:v>
                </c:pt>
                <c:pt idx="150">
                  <c:v>-0.19324366253355632</c:v>
                </c:pt>
                <c:pt idx="151">
                  <c:v>-0.1941559190500742</c:v>
                </c:pt>
                <c:pt idx="152">
                  <c:v>-0.19499051578768317</c:v>
                </c:pt>
                <c:pt idx="153">
                  <c:v>-0.19574711891881588</c:v>
                </c:pt>
                <c:pt idx="154">
                  <c:v>-0.1964254258123079</c:v>
                </c:pt>
                <c:pt idx="155">
                  <c:v>-0.19702516515444571</c:v>
                </c:pt>
                <c:pt idx="156">
                  <c:v>-0.19754609705748893</c:v>
                </c:pt>
                <c:pt idx="157">
                  <c:v>-0.19798801315562203</c:v>
                </c:pt>
                <c:pt idx="158">
                  <c:v>-0.19835073668829784</c:v>
                </c:pt>
                <c:pt idx="159">
                  <c:v>-0.19863412257093954</c:v>
                </c:pt>
                <c:pt idx="160">
                  <c:v>-0.19883805745297253</c:v>
                </c:pt>
                <c:pt idx="161">
                  <c:v>-0.1989624597631631</c:v>
                </c:pt>
                <c:pt idx="162">
                  <c:v>-0.1990072797422458</c:v>
                </c:pt>
                <c:pt idx="163">
                  <c:v>-0.19897249946282664</c:v>
                </c:pt>
                <c:pt idx="164">
                  <c:v>-0.19885813283655362</c:v>
                </c:pt>
                <c:pt idx="165">
                  <c:v>-0.19866422560855243</c:v>
                </c:pt>
                <c:pt idx="166">
                  <c:v>-0.19839085533912881</c:v>
                </c:pt>
                <c:pt idx="167">
                  <c:v>-0.19803813137274567</c:v>
                </c:pt>
                <c:pt idx="168">
                  <c:v>-0.19760619479428668</c:v>
                </c:pt>
                <c:pt idx="169">
                  <c:v>-0.19709521837262406</c:v>
                </c:pt>
                <c:pt idx="170">
                  <c:v>-0.19650540649151363</c:v>
                </c:pt>
                <c:pt idx="171">
                  <c:v>-0.19583699506784374</c:v>
                </c:pt>
                <c:pt idx="172">
                  <c:v>-0.19509025145727185</c:v>
                </c:pt>
                <c:pt idx="173">
                  <c:v>-0.19426547434728569</c:v>
                </c:pt>
                <c:pt idx="174">
                  <c:v>-0.19336299363773243</c:v>
                </c:pt>
                <c:pt idx="175">
                  <c:v>-0.19238317030886293</c:v>
                </c:pt>
                <c:pt idx="176">
                  <c:v>-0.19132639627694462</c:v>
                </c:pt>
                <c:pt idx="177">
                  <c:v>-0.19019309423750014</c:v>
                </c:pt>
                <c:pt idx="178">
                  <c:v>-0.18898371749623477</c:v>
                </c:pt>
                <c:pt idx="179">
                  <c:v>-0.18769874978772022</c:v>
                </c:pt>
                <c:pt idx="180">
                  <c:v>-0.1863387050819072</c:v>
                </c:pt>
                <c:pt idx="181">
                  <c:v>-0.18490412737854436</c:v>
                </c:pt>
                <c:pt idx="182">
                  <c:v>-0.18339559048958559</c:v>
                </c:pt>
                <c:pt idx="183">
                  <c:v>-0.18181369780967294</c:v>
                </c:pt>
                <c:pt idx="184">
                  <c:v>-0.18015908207478673</c:v>
                </c:pt>
                <c:pt idx="185">
                  <c:v>-0.17843240510915967</c:v>
                </c:pt>
                <c:pt idx="186">
                  <c:v>-0.17663435756055595</c:v>
                </c:pt>
                <c:pt idx="187">
                  <c:v>-0.17476565862402138</c:v>
                </c:pt>
                <c:pt idx="188">
                  <c:v>-0.17282705575421492</c:v>
                </c:pt>
                <c:pt idx="189">
                  <c:v>-0.17081932436643676</c:v>
                </c:pt>
                <c:pt idx="190">
                  <c:v>-0.16874326752647267</c:v>
                </c:pt>
                <c:pt idx="191">
                  <c:v>-0.16659971562937825</c:v>
                </c:pt>
                <c:pt idx="192">
                  <c:v>-0.16438952606733198</c:v>
                </c:pt>
                <c:pt idx="193">
                  <c:v>-0.16211358288668992</c:v>
                </c:pt>
                <c:pt idx="194">
                  <c:v>-0.15977279643437878</c:v>
                </c:pt>
                <c:pt idx="195">
                  <c:v>-0.15736810299376944</c:v>
                </c:pt>
                <c:pt idx="196">
                  <c:v>-0.15490046441017599</c:v>
                </c:pt>
                <c:pt idx="197">
                  <c:v>-0.15237086770613045</c:v>
                </c:pt>
                <c:pt idx="198">
                  <c:v>-0.14978032468658697</c:v>
                </c:pt>
                <c:pt idx="199">
                  <c:v>-0.1471298715342132</c:v>
                </c:pt>
                <c:pt idx="200">
                  <c:v>-0.14442056839493125</c:v>
                </c:pt>
                <c:pt idx="201">
                  <c:v>-0.14165349895387327</c:v>
                </c:pt>
                <c:pt idx="202">
                  <c:v>-0.13882977000192187</c:v>
                </c:pt>
                <c:pt idx="203">
                  <c:v>-0.13595051099300862</c:v>
                </c:pt>
                <c:pt idx="204">
                  <c:v>-0.13301687359234748</c:v>
                </c:pt>
                <c:pt idx="205">
                  <c:v>-0.13003003121578408</c:v>
                </c:pt>
                <c:pt idx="206">
                  <c:v>-0.12699117856044498</c:v>
                </c:pt>
                <c:pt idx="207">
                  <c:v>-0.12390153112687485</c:v>
                </c:pt>
                <c:pt idx="208">
                  <c:v>-0.12076232473285235</c:v>
                </c:pt>
                <c:pt idx="209">
                  <c:v>-0.1175748150190796</c:v>
                </c:pt>
                <c:pt idx="210">
                  <c:v>-0.1143402769469425</c:v>
                </c:pt>
                <c:pt idx="211">
                  <c:v>-0.11106000428854335</c:v>
                </c:pt>
                <c:pt idx="212">
                  <c:v>-0.10773530910920907</c:v>
                </c:pt>
                <c:pt idx="213">
                  <c:v>-0.10436752124268275</c:v>
                </c:pt>
                <c:pt idx="214">
                  <c:v>-0.10095798775920775</c:v>
                </c:pt>
                <c:pt idx="215">
                  <c:v>-9.7508072426717621E-2</c:v>
                </c:pt>
                <c:pt idx="216">
                  <c:v>-9.4019155165347104E-2</c:v>
                </c:pt>
                <c:pt idx="217">
                  <c:v>-9.0492631495482492E-2</c:v>
                </c:pt>
                <c:pt idx="218">
                  <c:v>-8.6929911979572005E-2</c:v>
                </c:pt>
                <c:pt idx="219">
                  <c:v>-8.3332421657919722E-2</c:v>
                </c:pt>
                <c:pt idx="220">
                  <c:v>-7.9701599478688434E-2</c:v>
                </c:pt>
                <c:pt idx="221">
                  <c:v>-7.6038897722339488E-2</c:v>
                </c:pt>
                <c:pt idx="222">
                  <c:v>-7.2345781420740052E-2</c:v>
                </c:pt>
                <c:pt idx="223">
                  <c:v>-6.8623727771169887E-2</c:v>
                </c:pt>
                <c:pt idx="224">
                  <c:v>-6.4874225545462086E-2</c:v>
                </c:pt>
                <c:pt idx="225">
                  <c:v>-6.1098774494514244E-2</c:v>
                </c:pt>
                <c:pt idx="226">
                  <c:v>-5.7298884748408059E-2</c:v>
                </c:pt>
                <c:pt idx="227">
                  <c:v>-5.3476076212377467E-2</c:v>
                </c:pt>
                <c:pt idx="228">
                  <c:v>-4.9631877958866755E-2</c:v>
                </c:pt>
                <c:pt idx="229">
                  <c:v>-4.5767827615922053E-2</c:v>
                </c:pt>
                <c:pt idx="230">
                  <c:v>-4.188547075216055E-2</c:v>
                </c:pt>
                <c:pt idx="231">
                  <c:v>-3.7986360258563674E-2</c:v>
                </c:pt>
                <c:pt idx="232">
                  <c:v>-3.4072055727341434E-2</c:v>
                </c:pt>
                <c:pt idx="233">
                  <c:v>-3.0144122828116265E-2</c:v>
                </c:pt>
                <c:pt idx="234">
                  <c:v>-2.6204132681676137E-2</c:v>
                </c:pt>
                <c:pt idx="235">
                  <c:v>-2.2253661231547112E-2</c:v>
                </c:pt>
                <c:pt idx="236">
                  <c:v>-1.8294288613636994E-2</c:v>
                </c:pt>
                <c:pt idx="237">
                  <c:v>-1.4327598524202022E-2</c:v>
                </c:pt>
                <c:pt idx="238">
                  <c:v>-1.0355177586389467E-2</c:v>
                </c:pt>
                <c:pt idx="239">
                  <c:v>-6.3786147156095511E-3</c:v>
                </c:pt>
                <c:pt idx="240">
                  <c:v>-2.3995004839904533E-3</c:v>
                </c:pt>
                <c:pt idx="241">
                  <c:v>1.5805735158293277E-3</c:v>
                </c:pt>
                <c:pt idx="242">
                  <c:v>5.5600153073168098E-3</c:v>
                </c:pt>
                <c:pt idx="243">
                  <c:v>9.5372331668139142E-3</c:v>
                </c:pt>
                <c:pt idx="244">
                  <c:v>1.3510636260205705E-2</c:v>
                </c:pt>
                <c:pt idx="245">
                  <c:v>1.7478635279232831E-2</c:v>
                </c:pt>
                <c:pt idx="246">
                  <c:v>2.1439643077193624E-2</c:v>
                </c:pt>
                <c:pt idx="247">
                  <c:v>2.5392075303781639E-2</c:v>
                </c:pt>
                <c:pt idx="248">
                  <c:v>2.9334351038804635E-2</c:v>
                </c:pt>
                <c:pt idx="249">
                  <c:v>3.3264893424531566E-2</c:v>
                </c:pt>
                <c:pt idx="250">
                  <c:v>3.7182130296414692E-2</c:v>
                </c:pt>
                <c:pt idx="251">
                  <c:v>4.108449481193438E-2</c:v>
                </c:pt>
                <c:pt idx="252">
                  <c:v>4.4970426077315252E-2</c:v>
                </c:pt>
                <c:pt idx="253">
                  <c:v>4.8838369771862879E-2</c:v>
                </c:pt>
                <c:pt idx="254">
                  <c:v>5.2686778769671351E-2</c:v>
                </c:pt>
                <c:pt idx="255">
                  <c:v>5.6514113758452972E-2</c:v>
                </c:pt>
                <c:pt idx="256">
                  <c:v>6.0318843855242679E-2</c:v>
                </c:pt>
                <c:pt idx="257">
                  <c:v>6.4099447218730815E-2</c:v>
                </c:pt>
                <c:pt idx="258">
                  <c:v>6.7854411657979369E-2</c:v>
                </c:pt>
                <c:pt idx="259">
                  <c:v>7.1582235237278163E-2</c:v>
                </c:pt>
                <c:pt idx="260">
                  <c:v>7.5281426876899107E-2</c:v>
                </c:pt>
                <c:pt idx="261">
                  <c:v>7.8950506949508295E-2</c:v>
                </c:pt>
                <c:pt idx="262">
                  <c:v>8.2588007871997049E-2</c:v>
                </c:pt>
                <c:pt idx="263">
                  <c:v>8.619247469249576E-2</c:v>
                </c:pt>
                <c:pt idx="264">
                  <c:v>8.9762465672335159E-2</c:v>
                </c:pt>
                <c:pt idx="265">
                  <c:v>9.3296552862722537E-2</c:v>
                </c:pt>
                <c:pt idx="266">
                  <c:v>9.679332267590228E-2</c:v>
                </c:pt>
                <c:pt idx="267">
                  <c:v>0.1002513764505721</c:v>
                </c:pt>
                <c:pt idx="268">
                  <c:v>0.10366933101132886</c:v>
                </c:pt>
                <c:pt idx="269">
                  <c:v>0.10704581922192045</c:v>
                </c:pt>
                <c:pt idx="270">
                  <c:v>0.11037949053208179</c:v>
                </c:pt>
                <c:pt idx="271">
                  <c:v>0.11366901151773726</c:v>
                </c:pt>
                <c:pt idx="272">
                  <c:v>0.11691306641435222</c:v>
                </c:pt>
                <c:pt idx="273">
                  <c:v>0.12011035764322155</c:v>
                </c:pt>
                <c:pt idx="274">
                  <c:v>0.12325960633048368</c:v>
                </c:pt>
                <c:pt idx="275">
                  <c:v>0.12635955281865313</c:v>
                </c:pt>
                <c:pt idx="276">
                  <c:v>0.12940895717046669</c:v>
                </c:pt>
                <c:pt idx="277">
                  <c:v>0.13240659966484181</c:v>
                </c:pt>
                <c:pt idx="278">
                  <c:v>0.1353512812847488</c:v>
                </c:pt>
                <c:pt idx="279">
                  <c:v>0.13824182419680156</c:v>
                </c:pt>
                <c:pt idx="280">
                  <c:v>0.14107707222237537</c:v>
                </c:pt>
                <c:pt idx="281">
                  <c:v>0.14385589130006277</c:v>
                </c:pt>
                <c:pt idx="282">
                  <c:v>0.14657716993928313</c:v>
                </c:pt>
                <c:pt idx="283">
                  <c:v>0.14923981966486399</c:v>
                </c:pt>
                <c:pt idx="284">
                  <c:v>0.15184277545241662</c:v>
                </c:pt>
                <c:pt idx="285">
                  <c:v>0.15438499615433166</c:v>
                </c:pt>
                <c:pt idx="286">
                  <c:v>0.15686546491622413</c:v>
                </c:pt>
                <c:pt idx="287">
                  <c:v>0.15928318958366172</c:v>
                </c:pt>
                <c:pt idx="288">
                  <c:v>0.16163720309901344</c:v>
                </c:pt>
                <c:pt idx="289">
                  <c:v>0.16392656388825952</c:v>
                </c:pt>
                <c:pt idx="290">
                  <c:v>0.16615035623760868</c:v>
                </c:pt>
                <c:pt idx="291">
                  <c:v>0.1683076906597713</c:v>
                </c:pt>
                <c:pt idx="292">
                  <c:v>0.17039770424974268</c:v>
                </c:pt>
                <c:pt idx="293">
                  <c:v>0.17241956102995326</c:v>
                </c:pt>
                <c:pt idx="294">
                  <c:v>0.1743724522846487</c:v>
                </c:pt>
                <c:pt idx="295">
                  <c:v>0.17625559688336528</c:v>
                </c:pt>
                <c:pt idx="296">
                  <c:v>0.17806824159337181</c:v>
                </c:pt>
                <c:pt idx="297">
                  <c:v>0.17980966138095258</c:v>
                </c:pt>
                <c:pt idx="298">
                  <c:v>0.18147915970141115</c:v>
                </c:pt>
                <c:pt idx="299">
                  <c:v>0.18307606877767904</c:v>
                </c:pt>
                <c:pt idx="300">
                  <c:v>0.18459974986741753</c:v>
                </c:pt>
                <c:pt idx="301">
                  <c:v>0.18604959351850628</c:v>
                </c:pt>
                <c:pt idx="302">
                  <c:v>0.18742501981281579</c:v>
                </c:pt>
                <c:pt idx="303">
                  <c:v>0.1887254785981671</c:v>
                </c:pt>
                <c:pt idx="304">
                  <c:v>0.18995044970838532</c:v>
                </c:pt>
                <c:pt idx="305">
                  <c:v>0.1910994431713591</c:v>
                </c:pt>
                <c:pt idx="306">
                  <c:v>0.19217199940502291</c:v>
                </c:pt>
                <c:pt idx="307">
                  <c:v>0.1931676894011839</c:v>
                </c:pt>
                <c:pt idx="308">
                  <c:v>0.19408611489711927</c:v>
                </c:pt>
                <c:pt idx="309">
                  <c:v>0.19492690853487615</c:v>
                </c:pt>
                <c:pt idx="310">
                  <c:v>0.19568973400820988</c:v>
                </c:pt>
                <c:pt idx="311">
                  <c:v>0.19637428619710201</c:v>
                </c:pt>
                <c:pt idx="312">
                  <c:v>0.19698029128980418</c:v>
                </c:pt>
                <c:pt idx="313">
                  <c:v>0.1975075068923593</c:v>
                </c:pt>
                <c:pt idx="314">
                  <c:v>0.19795572212555582</c:v>
                </c:pt>
                <c:pt idx="315">
                  <c:v>0.19832475770927652</c:v>
                </c:pt>
                <c:pt idx="316">
                  <c:v>0.19861446603420838</c:v>
                </c:pt>
                <c:pt idx="317">
                  <c:v>0.19882473122088415</c:v>
                </c:pt>
                <c:pt idx="318">
                  <c:v>0.1989554691660326</c:v>
                </c:pt>
                <c:pt idx="319">
                  <c:v>0.19900662757621887</c:v>
                </c:pt>
                <c:pt idx="320">
                  <c:v>0.19897818598876099</c:v>
                </c:pt>
                <c:pt idx="321">
                  <c:v>0.19887015577991471</c:v>
                </c:pt>
                <c:pt idx="322">
                  <c:v>0.1986825801603232</c:v>
                </c:pt>
                <c:pt idx="323">
                  <c:v>0.19841553415773328</c:v>
                </c:pt>
                <c:pt idx="324">
                  <c:v>0.19806912458698547</c:v>
                </c:pt>
                <c:pt idx="325">
                  <c:v>0.19764349000728934</c:v>
                </c:pt>
                <c:pt idx="326">
                  <c:v>0.19713880066680167</c:v>
                </c:pt>
                <c:pt idx="327">
                  <c:v>0.19655525843452959</c:v>
                </c:pt>
                <c:pt idx="328">
                  <c:v>0.19589309671958552</c:v>
                </c:pt>
                <c:pt idx="329">
                  <c:v>0.19515258037782679</c:v>
                </c:pt>
                <c:pt idx="330">
                  <c:v>0.1943340056059166</c:v>
                </c:pt>
                <c:pt idx="331">
                  <c:v>0.19343769982284958</c:v>
                </c:pt>
                <c:pt idx="332">
                  <c:v>0.19246402153898837</c:v>
                </c:pt>
                <c:pt idx="333">
                  <c:v>0.19141336021266434</c:v>
                </c:pt>
                <c:pt idx="334">
                  <c:v>0.19028613609439932</c:v>
                </c:pt>
                <c:pt idx="335">
                  <c:v>0.1890828000588112</c:v>
                </c:pt>
                <c:pt idx="336">
                  <c:v>0.18780383342426996</c:v>
                </c:pt>
                <c:pt idx="337">
                  <c:v>0.18644974776037673</c:v>
                </c:pt>
                <c:pt idx="338">
                  <c:v>0.18502108468334283</c:v>
                </c:pt>
                <c:pt idx="339">
                  <c:v>0.18351841563935051</c:v>
                </c:pt>
                <c:pt idx="340">
                  <c:v>0.18194234167598203</c:v>
                </c:pt>
                <c:pt idx="341">
                  <c:v>0.18029349320180874</c:v>
                </c:pt>
                <c:pt idx="342">
                  <c:v>0.17857252973423587</c:v>
                </c:pt>
                <c:pt idx="343">
                  <c:v>0.17678013963570466</c:v>
                </c:pt>
                <c:pt idx="344">
                  <c:v>0.17491703983835624</c:v>
                </c:pt>
                <c:pt idx="345">
                  <c:v>0.17298397555726863</c:v>
                </c:pt>
                <c:pt idx="346">
                  <c:v>0.17098171999238032</c:v>
                </c:pt>
                <c:pt idx="347">
                  <c:v>0.16891107401922095</c:v>
                </c:pt>
                <c:pt idx="348">
                  <c:v>0.16677286586857154</c:v>
                </c:pt>
                <c:pt idx="349">
                  <c:v>0.16456795079518324</c:v>
                </c:pt>
                <c:pt idx="350">
                  <c:v>0.16229721073568698</c:v>
                </c:pt>
                <c:pt idx="351">
                  <c:v>0.15996155395583039</c:v>
                </c:pt>
                <c:pt idx="352">
                  <c:v>0.15756191468718375</c:v>
                </c:pt>
                <c:pt idx="353">
                  <c:v>0.15509925275345976</c:v>
                </c:pt>
                <c:pt idx="354">
                  <c:v>0.15257455318659688</c:v>
                </c:pt>
                <c:pt idx="355">
                  <c:v>0.14998882583275958</c:v>
                </c:pt>
                <c:pt idx="356">
                  <c:v>0.14734310494841354</c:v>
                </c:pt>
                <c:pt idx="357">
                  <c:v>0.14463844878663668</c:v>
                </c:pt>
                <c:pt idx="358">
                  <c:v>0.14187593917383207</c:v>
                </c:pt>
                <c:pt idx="359">
                  <c:v>0.13905668107701194</c:v>
                </c:pt>
                <c:pt idx="360">
                  <c:v>0.13618180216182535</c:v>
                </c:pt>
                <c:pt idx="361">
                  <c:v>0.13325245234150718</c:v>
                </c:pt>
                <c:pt idx="362">
                  <c:v>0.13026980331692808</c:v>
                </c:pt>
                <c:pt idx="363">
                  <c:v>0.12723504810792977</c:v>
                </c:pt>
                <c:pt idx="364">
                  <c:v>0.124149400576133</c:v>
                </c:pt>
                <c:pt idx="365">
                  <c:v>0.12101409493940901</c:v>
                </c:pt>
                <c:pt idx="366">
                  <c:v>0.11783038527820906</c:v>
                </c:pt>
                <c:pt idx="367">
                  <c:v>0.11459954503394865</c:v>
                </c:pt>
                <c:pt idx="368">
                  <c:v>0.11132286649964822</c:v>
                </c:pt>
                <c:pt idx="369">
                  <c:v>0.10800166030303304</c:v>
                </c:pt>
                <c:pt idx="370">
                  <c:v>0.10463725488229959</c:v>
                </c:pt>
                <c:pt idx="371">
                  <c:v>0.10123099595475801</c:v>
                </c:pt>
                <c:pt idx="372">
                  <c:v>9.7784245978563153E-2</c:v>
                </c:pt>
                <c:pt idx="373">
                  <c:v>9.4298383607749434E-2</c:v>
                </c:pt>
                <c:pt idx="374">
                  <c:v>9.0774803140787633E-2</c:v>
                </c:pt>
                <c:pt idx="375">
                  <c:v>8.7214913962884083E-2</c:v>
                </c:pt>
                <c:pt idx="376">
                  <c:v>8.3620139982245406E-2</c:v>
                </c:pt>
                <c:pt idx="377">
                  <c:v>7.9991919060534142E-2</c:v>
                </c:pt>
                <c:pt idx="378">
                  <c:v>7.6331702437743384E-2</c:v>
                </c:pt>
                <c:pt idx="379">
                  <c:v>7.2640954151719991E-2</c:v>
                </c:pt>
                <c:pt idx="380">
                  <c:v>6.8921150452569066E-2</c:v>
                </c:pt>
                <c:pt idx="381">
                  <c:v>6.5173779212173516E-2</c:v>
                </c:pt>
                <c:pt idx="382">
                  <c:v>6.1400339329065239E-2</c:v>
                </c:pt>
                <c:pt idx="383">
                  <c:v>5.7602340128885619E-2</c:v>
                </c:pt>
                <c:pt idx="384">
                  <c:v>5.3781300760675395E-2</c:v>
                </c:pt>
                <c:pt idx="385">
                  <c:v>4.9938749589235359E-2</c:v>
                </c:pt>
                <c:pt idx="386">
                  <c:v>4.6076223583800743E-2</c:v>
                </c:pt>
                <c:pt idx="387">
                  <c:v>4.2195267703274073E-2</c:v>
                </c:pt>
                <c:pt idx="388">
                  <c:v>3.8297434278262148E-2</c:v>
                </c:pt>
                <c:pt idx="389">
                  <c:v>3.4384282390164576E-2</c:v>
                </c:pt>
                <c:pt idx="390">
                  <c:v>3.0457377247561923E-2</c:v>
                </c:pt>
                <c:pt idx="391">
                  <c:v>2.6518289560153195E-2</c:v>
                </c:pt>
                <c:pt idx="392">
                  <c:v>2.256859491049289E-2</c:v>
                </c:pt>
                <c:pt idx="393">
                  <c:v>1.8609873123778969E-2</c:v>
                </c:pt>
                <c:pt idx="394">
                  <c:v>1.4643707635943869E-2</c:v>
                </c:pt>
                <c:pt idx="395">
                  <c:v>1.0671684860301229E-2</c:v>
                </c:pt>
                <c:pt idx="396">
                  <c:v>6.6953935530016991E-3</c:v>
                </c:pt>
                <c:pt idx="397">
                  <c:v>2.7164241775516928E-3</c:v>
                </c:pt>
                <c:pt idx="398">
                  <c:v>-1.2636317313508272E-3</c:v>
                </c:pt>
                <c:pt idx="399">
                  <c:v>-5.2431822044090052E-3</c:v>
                </c:pt>
                <c:pt idx="400">
                  <c:v>-9.2206354744935846E-3</c:v>
                </c:pt>
                <c:pt idx="401">
                  <c:v>-1.3194400613328711E-2</c:v>
                </c:pt>
                <c:pt idx="402">
                  <c:v>-1.7162888167841322E-2</c:v>
                </c:pt>
                <c:pt idx="403">
                  <c:v>-2.1124510795922258E-2</c:v>
                </c:pt>
                <c:pt idx="404">
                  <c:v>-2.5077683901341213E-2</c:v>
                </c:pt>
                <c:pt idx="405">
                  <c:v>-2.9020826267564116E-2</c:v>
                </c:pt>
                <c:pt idx="406">
                  <c:v>-3.2952360690219361E-2</c:v>
                </c:pt>
                <c:pt idx="407">
                  <c:v>-3.6870714607957475E-2</c:v>
                </c:pt>
                <c:pt idx="408">
                  <c:v>-4.0774320731455371E-2</c:v>
                </c:pt>
                <c:pt idx="409">
                  <c:v>-4.466161767031105E-2</c:v>
                </c:pt>
                <c:pt idx="410">
                  <c:v>-4.8531050557578906E-2</c:v>
                </c:pt>
                <c:pt idx="411">
                  <c:v>-5.238107167169577E-2</c:v>
                </c:pt>
                <c:pt idx="412">
                  <c:v>-5.6210141055548939E-2</c:v>
                </c:pt>
                <c:pt idx="413">
                  <c:v>-6.0016727132438434E-2</c:v>
                </c:pt>
                <c:pt idx="414">
                  <c:v>-6.3799307318687326E-2</c:v>
                </c:pt>
                <c:pt idx="415">
                  <c:v>-6.7556368632654837E-2</c:v>
                </c:pt>
                <c:pt idx="416">
                  <c:v>-7.1286408299908843E-2</c:v>
                </c:pt>
                <c:pt idx="417">
                  <c:v>-7.4987934354315666E-2</c:v>
                </c:pt>
                <c:pt idx="418">
                  <c:v>-7.865946623480656E-2</c:v>
                </c:pt>
                <c:pt idx="419">
                  <c:v>-8.2299535377582417E-2</c:v>
                </c:pt>
                <c:pt idx="420">
                  <c:v>-8.5906685803519775E-2</c:v>
                </c:pt>
                <c:pt idx="421">
                  <c:v>-8.9479474700542919E-2</c:v>
                </c:pt>
                <c:pt idx="422">
                  <c:v>-9.3016473000729599E-2</c:v>
                </c:pt>
                <c:pt idx="423">
                  <c:v>-9.6516265951919103E-2</c:v>
                </c:pt>
                <c:pt idx="424">
                  <c:v>-9.9977453683594217E-2</c:v>
                </c:pt>
                <c:pt idx="425">
                  <c:v>-0.10339865176681083</c:v>
                </c:pt>
                <c:pt idx="426">
                  <c:v>-0.10677849176795105</c:v>
                </c:pt>
                <c:pt idx="427">
                  <c:v>-0.11011562179607831</c:v>
                </c:pt>
                <c:pt idx="428">
                  <c:v>-0.11340870704367589</c:v>
                </c:pt>
                <c:pt idx="429">
                  <c:v>-0.1166564303205519</c:v>
                </c:pt>
                <c:pt idx="430">
                  <c:v>-0.11985749258069804</c:v>
                </c:pt>
                <c:pt idx="431">
                  <c:v>-0.12301061344189049</c:v>
                </c:pt>
                <c:pt idx="432">
                  <c:v>-0.12611453169782583</c:v>
                </c:pt>
                <c:pt idx="433">
                  <c:v>-0.12916800582258672</c:v>
                </c:pt>
                <c:pt idx="434">
                  <c:v>-0.13216981446723569</c:v>
                </c:pt>
                <c:pt idx="435">
                  <c:v>-0.13511875694833844</c:v>
                </c:pt>
                <c:pt idx="436">
                  <c:v>-0.1380136537282213</c:v>
                </c:pt>
                <c:pt idx="437">
                  <c:v>-0.14085334688677034</c:v>
                </c:pt>
                <c:pt idx="438">
                  <c:v>-0.1436367005845843</c:v>
                </c:pt>
                <c:pt idx="439">
                  <c:v>-0.14636260151729488</c:v>
                </c:pt>
                <c:pt idx="440">
                  <c:v>-0.1490299593608739</c:v>
                </c:pt>
                <c:pt idx="441">
                  <c:v>-0.15163770720774819</c:v>
                </c:pt>
                <c:pt idx="442">
                  <c:v>-0.1541848019935485</c:v>
                </c:pt>
                <c:pt idx="443">
                  <c:v>-0.15667022491432139</c:v>
                </c:pt>
                <c:pt idx="444">
                  <c:v>-0.159092981834037</c:v>
                </c:pt>
                <c:pt idx="445">
                  <c:v>-0.16145210368223048</c:v>
                </c:pt>
                <c:pt idx="446">
                  <c:v>-0.16374664684161711</c:v>
                </c:pt>
                <c:pt idx="447">
                  <c:v>-0.16597569352552657</c:v>
                </c:pt>
                <c:pt idx="448">
                  <c:v>-0.16813835214500558</c:v>
                </c:pt>
                <c:pt idx="449">
                  <c:v>-0.17023375766544141</c:v>
                </c:pt>
                <c:pt idx="450">
                  <c:v>-0.17226107195256421</c:v>
                </c:pt>
                <c:pt idx="451">
                  <c:v>-0.17421948410768967</c:v>
                </c:pt>
                <c:pt idx="452">
                  <c:v>-0.17610821079206754</c:v>
                </c:pt>
                <c:pt idx="453">
                  <c:v>-0.17792649654020676</c:v>
                </c:pt>
                <c:pt idx="454">
                  <c:v>-0.17967361406205154</c:v>
                </c:pt>
                <c:pt idx="455">
                  <c:v>-0.18134886453388774</c:v>
                </c:pt>
                <c:pt idx="456">
                  <c:v>-0.18295157787786304</c:v>
                </c:pt>
                <c:pt idx="457">
                  <c:v>-0.18448111303000905</c:v>
                </c:pt>
                <c:pt idx="458">
                  <c:v>-0.18593685819665839</c:v>
                </c:pt>
                <c:pt idx="459">
                  <c:v>-0.18731823109915416</c:v>
                </c:pt>
                <c:pt idx="460">
                  <c:v>-0.18862467920675338</c:v>
                </c:pt>
                <c:pt idx="461">
                  <c:v>-0.18985567995763211</c:v>
                </c:pt>
                <c:pt idx="462">
                  <c:v>-0.19101074096790305</c:v>
                </c:pt>
                <c:pt idx="463">
                  <c:v>-0.1920894002285628</c:v>
                </c:pt>
                <c:pt idx="464">
                  <c:v>-0.19309122629028899</c:v>
                </c:pt>
                <c:pt idx="465">
                  <c:v>-0.1940158184360144</c:v>
                </c:pt>
                <c:pt idx="466">
                  <c:v>-0.19486280684120849</c:v>
                </c:pt>
                <c:pt idx="467">
                  <c:v>-0.19563185272180222</c:v>
                </c:pt>
                <c:pt idx="468">
                  <c:v>-0.19632264846969716</c:v>
                </c:pt>
                <c:pt idx="469">
                  <c:v>-0.19693491777580466</c:v>
                </c:pt>
                <c:pt idx="470">
                  <c:v>-0.1974684157405657</c:v>
                </c:pt>
                <c:pt idx="471">
                  <c:v>-0.19792292897190764</c:v>
                </c:pt>
                <c:pt idx="472">
                  <c:v>-0.19829827567059802</c:v>
                </c:pt>
                <c:pt idx="473">
                  <c:v>-0.19859430570296191</c:v>
                </c:pt>
                <c:pt idx="474">
                  <c:v>-0.19881090066093338</c:v>
                </c:pt>
                <c:pt idx="475">
                  <c:v>-0.19894797390941718</c:v>
                </c:pt>
                <c:pt idx="476">
                  <c:v>-0.19900547062094148</c:v>
                </c:pt>
                <c:pt idx="477">
                  <c:v>-0.1989833677975883</c:v>
                </c:pt>
                <c:pt idx="478">
                  <c:v>-0.19888167428019229</c:v>
                </c:pt>
                <c:pt idx="479">
                  <c:v>-0.19870043074480451</c:v>
                </c:pt>
                <c:pt idx="480">
                  <c:v>-0.19843970968642255</c:v>
                </c:pt>
                <c:pt idx="481">
                  <c:v>-0.19809961538999357</c:v>
                </c:pt>
                <c:pt idx="482">
                  <c:v>-0.19768028388870154</c:v>
                </c:pt>
                <c:pt idx="483">
                  <c:v>-0.19718188290955604</c:v>
                </c:pt>
                <c:pt idx="484">
                  <c:v>-0.19660461180630343</c:v>
                </c:pt>
                <c:pt idx="485">
                  <c:v>-0.19594870147968818</c:v>
                </c:pt>
                <c:pt idx="486">
                  <c:v>-0.19521441428509556</c:v>
                </c:pt>
                <c:pt idx="487">
                  <c:v>-0.19440204392761309</c:v>
                </c:pt>
                <c:pt idx="488">
                  <c:v>-0.19351191534455225</c:v>
                </c:pt>
                <c:pt idx="489">
                  <c:v>-0.19254438457547807</c:v>
                </c:pt>
                <c:pt idx="490">
                  <c:v>-0.19149983861979791</c:v>
                </c:pt>
                <c:pt idx="491">
                  <c:v>-0.19037869528196699</c:v>
                </c:pt>
                <c:pt idx="492">
                  <c:v>-0.18918140300437206</c:v>
                </c:pt>
                <c:pt idx="493">
                  <c:v>-0.18790844068796042</c:v>
                </c:pt>
                <c:pt idx="494">
                  <c:v>-0.18656031750068611</c:v>
                </c:pt>
                <c:pt idx="495">
                  <c:v>-0.18513757267384923</c:v>
                </c:pt>
                <c:pt idx="496">
                  <c:v>-0.18364077528641087</c:v>
                </c:pt>
                <c:pt idx="497">
                  <c:v>-0.18207052403736898</c:v>
                </c:pt>
                <c:pt idx="498">
                  <c:v>-0.18042744700628677</c:v>
                </c:pt>
                <c:pt idx="499">
                  <c:v>-0.17871220140206928</c:v>
                </c:pt>
                <c:pt idx="500">
                  <c:v>-0.17692547330008854</c:v>
                </c:pt>
                <c:pt idx="501">
                  <c:v>-0.17506797736776261</c:v>
                </c:pt>
                <c:pt idx="502">
                  <c:v>-0.17314045657869817</c:v>
                </c:pt>
                <c:pt idx="503">
                  <c:v>-0.17114368191551088</c:v>
                </c:pt>
                <c:pt idx="504">
                  <c:v>-0.16907845206144273</c:v>
                </c:pt>
                <c:pt idx="505">
                  <c:v>-0.16694559308089932</c:v>
                </c:pt>
                <c:pt idx="506">
                  <c:v>-0.16474595808903508</c:v>
                </c:pt>
                <c:pt idx="507">
                  <c:v>-0.16248042691051873</c:v>
                </c:pt>
                <c:pt idx="508">
                  <c:v>-0.16014990572761501</c:v>
                </c:pt>
                <c:pt idx="509">
                  <c:v>-0.15775532671772383</c:v>
                </c:pt>
                <c:pt idx="510">
                  <c:v>-0.15529764768052187</c:v>
                </c:pt>
                <c:pt idx="511">
                  <c:v>-0.15277785165485538</c:v>
                </c:pt>
                <c:pt idx="512">
                  <c:v>-0.15019694652553786</c:v>
                </c:pt>
                <c:pt idx="513">
                  <c:v>-0.14755596462020934</c:v>
                </c:pt>
                <c:pt idx="514">
                  <c:v>-0.14485596229641939</c:v>
                </c:pt>
                <c:pt idx="515">
                  <c:v>-0.14209801951909795</c:v>
                </c:pt>
                <c:pt idx="516">
                  <c:v>-0.13928323942858387</c:v>
                </c:pt>
                <c:pt idx="517">
                  <c:v>-0.13641274789938346</c:v>
                </c:pt>
                <c:pt idx="518">
                  <c:v>-0.13348769308983569</c:v>
                </c:pt>
                <c:pt idx="519">
                  <c:v>-0.13050924498286415</c:v>
                </c:pt>
                <c:pt idx="520">
                  <c:v>-0.12747859491799951</c:v>
                </c:pt>
                <c:pt idx="521">
                  <c:v>-0.12439695511485965</c:v>
                </c:pt>
                <c:pt idx="522">
                  <c:v>-0.12126555818827779</c:v>
                </c:pt>
                <c:pt idx="523">
                  <c:v>-0.11808565665527318</c:v>
                </c:pt>
                <c:pt idx="524">
                  <c:v>-0.11485852243406088</c:v>
                </c:pt>
                <c:pt idx="525">
                  <c:v>-0.1115854463353015</c:v>
                </c:pt>
                <c:pt idx="526">
                  <c:v>-0.10826773754579412</c:v>
                </c:pt>
                <c:pt idx="527">
                  <c:v>-0.10490672310481902</c:v>
                </c:pt>
                <c:pt idx="528">
                  <c:v>-0.10150374737333963</c:v>
                </c:pt>
                <c:pt idx="529">
                  <c:v>-9.8060171496276174E-2</c:v>
                </c:pt>
                <c:pt idx="530">
                  <c:v>-9.4577372858065736E-2</c:v>
                </c:pt>
                <c:pt idx="531">
                  <c:v>-9.1056744531726894E-2</c:v>
                </c:pt>
                <c:pt idx="532">
                  <c:v>-8.7499694721649091E-2</c:v>
                </c:pt>
                <c:pt idx="533">
                  <c:v>-8.3907646200329686E-2</c:v>
                </c:pt>
                <c:pt idx="534">
                  <c:v>-8.0282035739283844E-2</c:v>
                </c:pt>
                <c:pt idx="535">
                  <c:v>-7.6624313534355157E-2</c:v>
                </c:pt>
                <c:pt idx="536">
                  <c:v>-7.2935942625656627E-2</c:v>
                </c:pt>
                <c:pt idx="537">
                  <c:v>-6.9218398312374099E-2</c:v>
                </c:pt>
                <c:pt idx="538">
                  <c:v>-6.5473167562666287E-2</c:v>
                </c:pt>
                <c:pt idx="539">
                  <c:v>-6.1701748418897355E-2</c:v>
                </c:pt>
                <c:pt idx="540">
                  <c:v>-5.7905649398439868E-2</c:v>
                </c:pt>
                <c:pt idx="541">
                  <c:v>-5.4086388890288037E-2</c:v>
                </c:pt>
                <c:pt idx="542">
                  <c:v>-5.0245494547722321E-2</c:v>
                </c:pt>
                <c:pt idx="543">
                  <c:v>-4.638450267726852E-2</c:v>
                </c:pt>
                <c:pt idx="544">
                  <c:v>-4.2504957624195601E-2</c:v>
                </c:pt>
                <c:pt idx="545">
                  <c:v>-3.8608411154798218E-2</c:v>
                </c:pt>
                <c:pt idx="546">
                  <c:v>-3.4696421835710867E-2</c:v>
                </c:pt>
                <c:pt idx="547">
                  <c:v>-3.0770554410502016E-2</c:v>
                </c:pt>
                <c:pt idx="548">
                  <c:v>-2.6832379173797556E-2</c:v>
                </c:pt>
                <c:pt idx="549">
                  <c:v>-2.2883471343183866E-2</c:v>
                </c:pt>
                <c:pt idx="550">
                  <c:v>-1.8925410429141788E-2</c:v>
                </c:pt>
                <c:pt idx="551">
                  <c:v>-1.4959779603263487E-2</c:v>
                </c:pt>
                <c:pt idx="552">
                  <c:v>-1.0988165065004956E-2</c:v>
                </c:pt>
                <c:pt idx="553">
                  <c:v>-7.0121554072273351E-3</c:v>
                </c:pt>
                <c:pt idx="554">
                  <c:v>-3.0333409807809819E-3</c:v>
                </c:pt>
                <c:pt idx="555">
                  <c:v>9.4668674161367615E-4</c:v>
                </c:pt>
                <c:pt idx="556">
                  <c:v>4.926335801934011E-3</c:v>
                </c:pt>
                <c:pt idx="557">
                  <c:v>8.9040143936171736E-3</c:v>
                </c:pt>
                <c:pt idx="558">
                  <c:v>1.2878131498261497E-2</c:v>
                </c:pt>
                <c:pt idx="559">
                  <c:v>1.6847097522012647E-2</c:v>
                </c:pt>
                <c:pt idx="560">
                  <c:v>2.0809324931379967E-2</c:v>
                </c:pt>
                <c:pt idx="561">
                  <c:v>2.4763228888228697E-2</c:v>
                </c:pt>
                <c:pt idx="562">
                  <c:v>2.8707227883694127E-2</c:v>
                </c:pt>
                <c:pt idx="563">
                  <c:v>3.2639744370764008E-2</c:v>
                </c:pt>
                <c:pt idx="564">
                  <c:v>3.6559205395276372E-2</c:v>
                </c:pt>
                <c:pt idx="565">
                  <c:v>4.0464043225080203E-2</c:v>
                </c:pt>
                <c:pt idx="566">
                  <c:v>4.4352695977107379E-2</c:v>
                </c:pt>
                <c:pt idx="567">
                  <c:v>4.8223608242105115E-2</c:v>
                </c:pt>
                <c:pt idx="568">
                  <c:v>5.2075231706778871E-2</c:v>
                </c:pt>
                <c:pt idx="569">
                  <c:v>5.5906025773097091E-2</c:v>
                </c:pt>
                <c:pt idx="570">
                  <c:v>5.9714458174509807E-2</c:v>
                </c:pt>
                <c:pt idx="571">
                  <c:v>6.3499005588834881E-2</c:v>
                </c:pt>
                <c:pt idx="572">
                  <c:v>6.7258154247566537E-2</c:v>
                </c:pt>
                <c:pt idx="573">
                  <c:v>7.0990400541362603E-2</c:v>
                </c:pt>
                <c:pt idx="574">
                  <c:v>7.4694251621468186E-2</c:v>
                </c:pt>
                <c:pt idx="575">
                  <c:v>7.8368225996835253E-2</c:v>
                </c:pt>
                <c:pt idx="576">
                  <c:v>8.201085412669934E-2</c:v>
                </c:pt>
                <c:pt idx="577">
                  <c:v>8.5620679008376208E-2</c:v>
                </c:pt>
                <c:pt idx="578">
                  <c:v>8.9196256760043585E-2</c:v>
                </c:pt>
                <c:pt idx="579">
                  <c:v>9.273615719827448E-2</c:v>
                </c:pt>
                <c:pt idx="580">
                  <c:v>9.6238964410091707E-2</c:v>
                </c:pt>
                <c:pt idx="581">
                  <c:v>9.9703277319313971E-2</c:v>
                </c:pt>
                <c:pt idx="582">
                  <c:v>0.1031277102469678</c:v>
                </c:pt>
                <c:pt idx="583">
                  <c:v>0.10651089346554067</c:v>
                </c:pt>
                <c:pt idx="584">
                  <c:v>0.10985147374685364</c:v>
                </c:pt>
                <c:pt idx="585">
                  <c:v>0.11314811490333464</c:v>
                </c:pt>
                <c:pt idx="586">
                  <c:v>0.11639949832247573</c:v>
                </c:pt>
                <c:pt idx="587">
                  <c:v>0.11960432349426045</c:v>
                </c:pt>
                <c:pt idx="588">
                  <c:v>0.12276130853135053</c:v>
                </c:pt>
                <c:pt idx="589">
                  <c:v>0.12586919068182367</c:v>
                </c:pt>
                <c:pt idx="590">
                  <c:v>0.1289267268342576</c:v>
                </c:pt>
                <c:pt idx="591">
                  <c:v>0.13193269401495794</c:v>
                </c:pt>
                <c:pt idx="592">
                  <c:v>0.1348858898771314</c:v>
                </c:pt>
                <c:pt idx="593">
                  <c:v>0.1377851331818086</c:v>
                </c:pt>
                <c:pt idx="594">
                  <c:v>0.14062926427032368</c:v>
                </c:pt>
                <c:pt idx="595">
                  <c:v>0.14341714552816248</c:v>
                </c:pt>
                <c:pt idx="596">
                  <c:v>0.14614766183999314</c:v>
                </c:pt>
                <c:pt idx="597">
                  <c:v>0.14881972103569729</c:v>
                </c:pt>
                <c:pt idx="598">
                  <c:v>0.15143225432722368</c:v>
                </c:pt>
                <c:pt idx="599">
                  <c:v>0.15398421673608897</c:v>
                </c:pt>
                <c:pt idx="600">
                  <c:v>0.15647458751135537</c:v>
                </c:pt>
                <c:pt idx="601">
                  <c:v>0.15890237053791723</c:v>
                </c:pt>
                <c:pt idx="602">
                  <c:v>0.16126659473493396</c:v>
                </c:pt>
                <c:pt idx="603">
                  <c:v>0.16356631444424929</c:v>
                </c:pt>
                <c:pt idx="604">
                  <c:v>0.16580060980864203</c:v>
                </c:pt>
                <c:pt idx="605">
                  <c:v>0.16796858713975668</c:v>
                </c:pt>
                <c:pt idx="606">
                  <c:v>0.1700693792755667</c:v>
                </c:pt>
                <c:pt idx="607">
                  <c:v>0.172102145927228</c:v>
                </c:pt>
                <c:pt idx="608">
                  <c:v>0.17406607401518306</c:v>
                </c:pt>
                <c:pt idx="609">
                  <c:v>0.17596037799438213</c:v>
                </c:pt>
                <c:pt idx="610">
                  <c:v>0.17778430016849053</c:v>
                </c:pt>
                <c:pt idx="611">
                  <c:v>0.17953711099295727</c:v>
                </c:pt>
                <c:pt idx="612">
                  <c:v>0.18121810936682306</c:v>
                </c:pt>
                <c:pt idx="613">
                  <c:v>0.18282662291315135</c:v>
                </c:pt>
                <c:pt idx="614">
                  <c:v>0.18436200824797022</c:v>
                </c:pt>
                <c:pt idx="615">
                  <c:v>0.18582365123761724</c:v>
                </c:pt>
                <c:pt idx="616">
                  <c:v>0.18721096724438482</c:v>
                </c:pt>
                <c:pt idx="617">
                  <c:v>0.18852340136036763</c:v>
                </c:pt>
                <c:pt idx="618">
                  <c:v>0.18976042862941811</c:v>
                </c:pt>
                <c:pt idx="619">
                  <c:v>0.19092155425712215</c:v>
                </c:pt>
                <c:pt idx="620">
                  <c:v>0.19200631380871014</c:v>
                </c:pt>
                <c:pt idx="621">
                  <c:v>0.19301427339482469</c:v>
                </c:pt>
                <c:pt idx="622">
                  <c:v>0.19394502984507064</c:v>
                </c:pt>
                <c:pt idx="623">
                  <c:v>0.19479821086927782</c:v>
                </c:pt>
                <c:pt idx="624">
                  <c:v>0.19557347520641213</c:v>
                </c:pt>
                <c:pt idx="625">
                  <c:v>0.19627051276107546</c:v>
                </c:pt>
                <c:pt idx="626">
                  <c:v>0.19688904472753965</c:v>
                </c:pt>
                <c:pt idx="627">
                  <c:v>0.19742882370126508</c:v>
                </c:pt>
                <c:pt idx="628">
                  <c:v>0.1978896337778592</c:v>
                </c:pt>
                <c:pt idx="629">
                  <c:v>0.19827129063943549</c:v>
                </c:pt>
                <c:pt idx="630">
                  <c:v>0.19857364162833796</c:v>
                </c:pt>
                <c:pt idx="631">
                  <c:v>0.19879656580820232</c:v>
                </c:pt>
                <c:pt idx="632">
                  <c:v>0.19893997401232899</c:v>
                </c:pt>
                <c:pt idx="633">
                  <c:v>0.19900380887934832</c:v>
                </c:pt>
                <c:pt idx="634">
                  <c:v>0.19898804487616464</c:v>
                </c:pt>
                <c:pt idx="635">
                  <c:v>0.19889268830816909</c:v>
                </c:pt>
                <c:pt idx="636">
                  <c:v>0.19871777731671739</c:v>
                </c:pt>
                <c:pt idx="637">
                  <c:v>0.19846338186387405</c:v>
                </c:pt>
                <c:pt idx="638">
                  <c:v>0.19812960370442834</c:v>
                </c:pt>
                <c:pt idx="639">
                  <c:v>0.19771657634519366</c:v>
                </c:pt>
                <c:pt idx="640">
                  <c:v>0.19722446499160678</c:v>
                </c:pt>
                <c:pt idx="641">
                  <c:v>0.19665346648164775</c:v>
                </c:pt>
                <c:pt idx="642">
                  <c:v>0.1960038092071073</c:v>
                </c:pt>
                <c:pt idx="643">
                  <c:v>0.19527575302223329</c:v>
                </c:pt>
                <c:pt idx="644">
                  <c:v>0.1944695891397924</c:v>
                </c:pt>
                <c:pt idx="645">
                  <c:v>0.19358564001458886</c:v>
                </c:pt>
                <c:pt idx="646">
                  <c:v>0.19262425921448695</c:v>
                </c:pt>
                <c:pt idx="647">
                  <c:v>0.19158583127898846</c:v>
                </c:pt>
                <c:pt idx="648">
                  <c:v>0.19047077156542205</c:v>
                </c:pt>
                <c:pt idx="649">
                  <c:v>0.18927952608280593</c:v>
                </c:pt>
                <c:pt idx="650">
                  <c:v>0.18801257131345003</c:v>
                </c:pt>
                <c:pt idx="651">
                  <c:v>0.18667041402236964</c:v>
                </c:pt>
                <c:pt idx="652">
                  <c:v>0.18525359105458597</c:v>
                </c:pt>
                <c:pt idx="653">
                  <c:v>0.18376266912039538</c:v>
                </c:pt>
                <c:pt idx="654">
                  <c:v>0.18219824456869294</c:v>
                </c:pt>
                <c:pt idx="655">
                  <c:v>0.18056094314844051</c:v>
                </c:pt>
                <c:pt idx="656">
                  <c:v>0.17885141975837587</c:v>
                </c:pt>
                <c:pt idx="657">
                  <c:v>0.1770703581850617</c:v>
                </c:pt>
                <c:pt idx="658">
                  <c:v>0.17521847082938014</c:v>
                </c:pt>
                <c:pt idx="659">
                  <c:v>0.17329649842158196</c:v>
                </c:pt>
                <c:pt idx="660">
                  <c:v>0.17130520972500429</c:v>
                </c:pt>
                <c:pt idx="661">
                  <c:v>0.16924540122857565</c:v>
                </c:pt>
                <c:pt idx="662">
                  <c:v>0.16711789682823083</c:v>
                </c:pt>
                <c:pt idx="663">
                  <c:v>0.16492354749736365</c:v>
                </c:pt>
                <c:pt idx="664">
                  <c:v>0.16266323094644886</c:v>
                </c:pt>
                <c:pt idx="665">
                  <c:v>0.16033785127196962</c:v>
                </c:pt>
                <c:pt idx="666">
                  <c:v>0.15794833859479113</c:v>
                </c:pt>
                <c:pt idx="667">
                  <c:v>0.15549564868812446</c:v>
                </c:pt>
                <c:pt idx="668">
                  <c:v>0.15298076259523027</c:v>
                </c:pt>
                <c:pt idx="669">
                  <c:v>0.15040468623701425</c:v>
                </c:pt>
                <c:pt idx="670">
                  <c:v>0.14776845000967254</c:v>
                </c:pt>
                <c:pt idx="671">
                  <c:v>0.14507310837254667</c:v>
                </c:pt>
                <c:pt idx="672">
                  <c:v>0.14231973942635412</c:v>
                </c:pt>
                <c:pt idx="673">
                  <c:v>0.13950944448196223</c:v>
                </c:pt>
                <c:pt idx="674">
                  <c:v>0.1366433476198787</c:v>
                </c:pt>
                <c:pt idx="675">
                  <c:v>0.13372259524063423</c:v>
                </c:pt>
                <c:pt idx="676">
                  <c:v>0.13074835560623765</c:v>
                </c:pt>
                <c:pt idx="677">
                  <c:v>0.12772181837288676</c:v>
                </c:pt>
                <c:pt idx="678">
                  <c:v>0.12464419411512162</c:v>
                </c:pt>
                <c:pt idx="679">
                  <c:v>0.12151671384161084</c:v>
                </c:pt>
                <c:pt idx="680">
                  <c:v>0.11834062850276464</c:v>
                </c:pt>
                <c:pt idx="681">
                  <c:v>0.11511720849037137</c:v>
                </c:pt>
                <c:pt idx="682">
                  <c:v>0.11184774312945761</c:v>
                </c:pt>
                <c:pt idx="683">
                  <c:v>0.10853354016257541</c:v>
                </c:pt>
                <c:pt idx="684">
                  <c:v>0.10517592522672276</c:v>
                </c:pt>
                <c:pt idx="685">
                  <c:v>0.10177624132310639</c:v>
                </c:pt>
                <c:pt idx="686">
                  <c:v>9.8335848279959226E-2</c:v>
                </c:pt>
                <c:pt idx="687">
                  <c:v>9.4856122208627269E-2</c:v>
                </c:pt>
                <c:pt idx="688">
                  <c:v>9.1338454953143272E-2</c:v>
                </c:pt>
                <c:pt idx="689">
                  <c:v>8.7784253533507869E-2</c:v>
                </c:pt>
                <c:pt idx="690">
                  <c:v>8.4194939582900169E-2</c:v>
                </c:pt>
                <c:pt idx="691">
                  <c:v>8.0571948779043528E-2</c:v>
                </c:pt>
                <c:pt idx="692">
                  <c:v>7.6916730269953604E-2</c:v>
                </c:pt>
                <c:pt idx="693">
                  <c:v>7.3230746094298416E-2</c:v>
                </c:pt>
                <c:pt idx="694">
                  <c:v>6.9515470596602444E-2</c:v>
                </c:pt>
                <c:pt idx="695">
                  <c:v>6.5772389837528422E-2</c:v>
                </c:pt>
                <c:pt idx="696">
                  <c:v>6.2003000999472896E-2</c:v>
                </c:pt>
                <c:pt idx="697">
                  <c:v>5.8208811787713227E-2</c:v>
                </c:pt>
                <c:pt idx="698">
                  <c:v>5.4391339827345633E-2</c:v>
                </c:pt>
                <c:pt idx="699">
                  <c:v>5.0552112056255288E-2</c:v>
                </c:pt>
                <c:pt idx="700">
                  <c:v>4.6692664114361612E-2</c:v>
                </c:pt>
                <c:pt idx="701">
                  <c:v>4.2814539729382754E-2</c:v>
                </c:pt>
                <c:pt idx="702">
                  <c:v>3.8919290099365053E-2</c:v>
                </c:pt>
                <c:pt idx="703">
                  <c:v>3.5008473272224561E-2</c:v>
                </c:pt>
                <c:pt idx="704">
                  <c:v>3.1083653522548601E-2</c:v>
                </c:pt>
                <c:pt idx="705">
                  <c:v>2.7146400725906805E-2</c:v>
                </c:pt>
                <c:pt idx="706">
                  <c:v>2.3198289730921834E-2</c:v>
                </c:pt>
                <c:pt idx="707">
                  <c:v>1.9240899729350898E-2</c:v>
                </c:pt>
                <c:pt idx="708">
                  <c:v>1.5275813624430134E-2</c:v>
                </c:pt>
                <c:pt idx="709">
                  <c:v>1.1304617397734395E-2</c:v>
                </c:pt>
                <c:pt idx="710">
                  <c:v>7.3288994748057865E-3</c:v>
                </c:pt>
                <c:pt idx="711">
                  <c:v>3.350250089804612E-3</c:v>
                </c:pt>
                <c:pt idx="712">
                  <c:v>-6.2973935056307893E-4</c:v>
                </c:pt>
                <c:pt idx="713">
                  <c:v>-4.6094769035869574E-3</c:v>
                </c:pt>
                <c:pt idx="714">
                  <c:v>-8.5873707273082731E-3</c:v>
                </c:pt>
                <c:pt idx="715">
                  <c:v>-1.2561829717235415E-2</c:v>
                </c:pt>
                <c:pt idx="716">
                  <c:v>-1.6531264142764495E-2</c:v>
                </c:pt>
                <c:pt idx="717">
                  <c:v>-2.0494086283050383E-2</c:v>
                </c:pt>
                <c:pt idx="718">
                  <c:v>-2.4448711062073893E-2</c:v>
                </c:pt>
                <c:pt idx="719">
                  <c:v>-2.839355668265104E-2</c:v>
                </c:pt>
                <c:pt idx="720">
                  <c:v>-3.232704525913084E-2</c:v>
                </c:pt>
                <c:pt idx="721">
                  <c:v>-3.6247603448528509E-2</c:v>
                </c:pt>
                <c:pt idx="722">
                  <c:v>-4.0153663079841702E-2</c:v>
                </c:pt>
                <c:pt idx="723">
                  <c:v>-4.4043661781297989E-2</c:v>
                </c:pt>
                <c:pt idx="724">
                  <c:v>-4.791604360528276E-2</c:v>
                </c:pt>
                <c:pt idx="725">
                  <c:v>-5.176925965069748E-2</c:v>
                </c:pt>
                <c:pt idx="726">
                  <c:v>-5.5601768682499511E-2</c:v>
                </c:pt>
                <c:pt idx="727">
                  <c:v>-5.9412037748175571E-2</c:v>
                </c:pt>
                <c:pt idx="728">
                  <c:v>-6.3198542790902312E-2</c:v>
                </c:pt>
                <c:pt idx="729">
                  <c:v>-6.6959769259148691E-2</c:v>
                </c:pt>
                <c:pt idx="730">
                  <c:v>-7.0694212712476431E-2</c:v>
                </c:pt>
                <c:pt idx="731">
                  <c:v>-7.4400379423296123E-2</c:v>
                </c:pt>
                <c:pt idx="732">
                  <c:v>-7.8076786974338314E-2</c:v>
                </c:pt>
                <c:pt idx="733">
                  <c:v>-8.1721964851600729E-2</c:v>
                </c:pt>
                <c:pt idx="734">
                  <c:v>-8.5334455032534173E-2</c:v>
                </c:pt>
                <c:pt idx="735">
                  <c:v>-8.8912812569232169E-2</c:v>
                </c:pt>
                <c:pt idx="736">
                  <c:v>-9.2455606166390841E-2</c:v>
                </c:pt>
                <c:pt idx="737">
                  <c:v>-9.5961418753807926E-2</c:v>
                </c:pt>
                <c:pt idx="738">
                  <c:v>-9.9428848053192007E-2</c:v>
                </c:pt>
                <c:pt idx="739">
                  <c:v>-0.10285650713905511</c:v>
                </c:pt>
                <c:pt idx="740">
                  <c:v>-0.10624302499346444</c:v>
                </c:pt>
                <c:pt idx="741">
                  <c:v>-0.10958704705443115</c:v>
                </c:pt>
                <c:pt idx="742">
                  <c:v>-0.1128872357577172</c:v>
                </c:pt>
                <c:pt idx="743">
                  <c:v>-0.11614227107184327</c:v>
                </c:pt>
                <c:pt idx="744">
                  <c:v>-0.11935085102608356</c:v>
                </c:pt>
                <c:pt idx="745">
                  <c:v>-0.1225116922312369</c:v>
                </c:pt>
                <c:pt idx="746">
                  <c:v>-0.12562353039296517</c:v>
                </c:pt>
                <c:pt idx="747">
                  <c:v>-0.12868512081749434</c:v>
                </c:pt>
                <c:pt idx="748">
                  <c:v>-0.13169523890947527</c:v>
                </c:pt>
                <c:pt idx="749">
                  <c:v>-0.13465268066180547</c:v>
                </c:pt>
                <c:pt idx="750">
                  <c:v>-0.13755626313721614</c:v>
                </c:pt>
                <c:pt idx="751">
                  <c:v>-0.14040482494143094</c:v>
                </c:pt>
                <c:pt idx="752">
                  <c:v>-0.14319722668770857</c:v>
                </c:pt>
                <c:pt idx="753">
                  <c:v>-0.14593235145258199</c:v>
                </c:pt>
                <c:pt idx="754">
                  <c:v>-0.14860910522261314</c:v>
                </c:pt>
                <c:pt idx="755">
                  <c:v>-0.15122641733198358</c:v>
                </c:pt>
                <c:pt idx="756">
                  <c:v>-0.15378324089074655</c:v>
                </c:pt>
                <c:pt idx="757">
                  <c:v>-0.15627855320356909</c:v>
                </c:pt>
                <c:pt idx="758">
                  <c:v>-0.1587113561787965</c:v>
                </c:pt>
                <c:pt idx="759">
                  <c:v>-0.16108067672767556</c:v>
                </c:pt>
                <c:pt idx="760">
                  <c:v>-0.1633855671535773</c:v>
                </c:pt>
                <c:pt idx="761">
                  <c:v>-0.16562510553106277</c:v>
                </c:pt>
                <c:pt idx="762">
                  <c:v>-0.16779839607464114</c:v>
                </c:pt>
                <c:pt idx="763">
                  <c:v>-0.16990456949707175</c:v>
                </c:pt>
                <c:pt idx="764">
                  <c:v>-0.17194278335706761</c:v>
                </c:pt>
                <c:pt idx="765">
                  <c:v>-0.1739122223962605</c:v>
                </c:pt>
                <c:pt idx="766">
                  <c:v>-0.17581209886529361</c:v>
                </c:pt>
                <c:pt idx="767">
                  <c:v>-0.17764165283891067</c:v>
                </c:pt>
                <c:pt idx="768">
                  <c:v>-0.17940015251991598</c:v>
                </c:pt>
                <c:pt idx="769">
                  <c:v>-0.18108689453188345</c:v>
                </c:pt>
                <c:pt idx="770">
                  <c:v>-0.1827012042004979</c:v>
                </c:pt>
                <c:pt idx="771">
                  <c:v>-0.18424243582341573</c:v>
                </c:pt>
                <c:pt idx="772">
                  <c:v>-0.18570997292853728</c:v>
                </c:pt>
                <c:pt idx="773">
                  <c:v>-0.18710322852058733</c:v>
                </c:pt>
                <c:pt idx="774">
                  <c:v>-0.18842164531590563</c:v>
                </c:pt>
                <c:pt idx="775">
                  <c:v>-0.18966469596535268</c:v>
                </c:pt>
                <c:pt idx="776">
                  <c:v>-0.19083188326524247</c:v>
                </c:pt>
                <c:pt idx="777">
                  <c:v>-0.19192274035621737</c:v>
                </c:pt>
                <c:pt idx="778">
                  <c:v>-0.19293683090998553</c:v>
                </c:pt>
                <c:pt idx="779">
                  <c:v>-0.19387374930384646</c:v>
                </c:pt>
                <c:pt idx="780">
                  <c:v>-0.19473312078293473</c:v>
                </c:pt>
                <c:pt idx="781">
                  <c:v>-0.19551460161011683</c:v>
                </c:pt>
                <c:pt idx="782">
                  <c:v>-0.19621787920348147</c:v>
                </c:pt>
                <c:pt idx="783">
                  <c:v>-0.19684267226136823</c:v>
                </c:pt>
                <c:pt idx="784">
                  <c:v>-0.1973887308748844</c:v>
                </c:pt>
                <c:pt idx="785">
                  <c:v>-0.19785583662786529</c:v>
                </c:pt>
                <c:pt idx="786">
                  <c:v>-0.19824380268423769</c:v>
                </c:pt>
                <c:pt idx="787">
                  <c:v>-0.19855247386275185</c:v>
                </c:pt>
                <c:pt idx="788">
                  <c:v>-0.19878172669905192</c:v>
                </c:pt>
                <c:pt idx="789">
                  <c:v>-0.19893146949506008</c:v>
                </c:pt>
                <c:pt idx="790">
                  <c:v>-0.19900164235565446</c:v>
                </c:pt>
                <c:pt idx="791">
                  <c:v>-0.19899221721262639</c:v>
                </c:pt>
                <c:pt idx="792">
                  <c:v>-0.19890319783590749</c:v>
                </c:pt>
                <c:pt idx="793">
                  <c:v>-0.19873461983206148</c:v>
                </c:pt>
                <c:pt idx="794">
                  <c:v>-0.19848655063004228</c:v>
                </c:pt>
                <c:pt idx="795">
                  <c:v>-0.19815908945422311</c:v>
                </c:pt>
                <c:pt idx="796">
                  <c:v>-0.19775236728470824</c:v>
                </c:pt>
                <c:pt idx="797">
                  <c:v>-0.19726654680494254</c:v>
                </c:pt>
                <c:pt idx="798">
                  <c:v>-0.19670182233664041</c:v>
                </c:pt>
                <c:pt idx="799">
                  <c:v>-0.19605841976205965</c:v>
                </c:pt>
                <c:pt idx="800">
                  <c:v>-0.19533659643365148</c:v>
                </c:pt>
                <c:pt idx="801">
                  <c:v>-0.19453664107112303</c:v>
                </c:pt>
                <c:pt idx="802">
                  <c:v>-0.19365887364595349</c:v>
                </c:pt>
                <c:pt idx="803">
                  <c:v>-0.19270364525340944</c:v>
                </c:pt>
                <c:pt idx="804">
                  <c:v>-0.19167133797211169</c:v>
                </c:pt>
                <c:pt idx="805">
                  <c:v>-0.1905623647112088</c:v>
                </c:pt>
                <c:pt idx="806">
                  <c:v>-0.18937716904521915</c:v>
                </c:pt>
                <c:pt idx="807">
                  <c:v>-0.18811622503660669</c:v>
                </c:pt>
                <c:pt idx="808">
                  <c:v>-0.18678003704616244</c:v>
                </c:pt>
                <c:pt idx="809">
                  <c:v>-0.18536913953126705</c:v>
                </c:pt>
                <c:pt idx="810">
                  <c:v>-0.18388409683211474</c:v>
                </c:pt>
                <c:pt idx="811">
                  <c:v>-0.18232550294598482</c:v>
                </c:pt>
                <c:pt idx="812">
                  <c:v>-0.18069398128965081</c:v>
                </c:pt>
                <c:pt idx="813">
                  <c:v>-0.17899018445002191</c:v>
                </c:pt>
                <c:pt idx="814">
                  <c:v>-0.17721479392311698</c:v>
                </c:pt>
                <c:pt idx="815">
                  <c:v>-0.17536851984147522</c:v>
                </c:pt>
                <c:pt idx="816">
                  <c:v>-0.1734521006901126</c:v>
                </c:pt>
                <c:pt idx="817">
                  <c:v>-0.17146630301113783</c:v>
                </c:pt>
                <c:pt idx="818">
                  <c:v>-0.16941192109714548</c:v>
                </c:pt>
                <c:pt idx="819">
                  <c:v>-0.16728977667350975</c:v>
                </c:pt>
                <c:pt idx="820">
                  <c:v>-0.16510071856970523</c:v>
                </c:pt>
                <c:pt idx="821">
                  <c:v>-0.16284562237978645</c:v>
                </c:pt>
                <c:pt idx="822">
                  <c:v>-0.16052539011216171</c:v>
                </c:pt>
                <c:pt idx="823">
                  <c:v>-0.15814094982880214</c:v>
                </c:pt>
                <c:pt idx="824">
                  <c:v>-0.15569325527402894</c:v>
                </c:pt>
                <c:pt idx="825">
                  <c:v>-0.15318328549302851</c:v>
                </c:pt>
                <c:pt idx="826">
                  <c:v>-0.15061204444024745</c:v>
                </c:pt>
                <c:pt idx="827">
                  <c:v>-0.14798056057782411</c:v>
                </c:pt>
                <c:pt idx="828">
                  <c:v>-0.14528988646421745</c:v>
                </c:pt>
                <c:pt idx="829">
                  <c:v>-0.14254109833319781</c:v>
                </c:pt>
                <c:pt idx="830">
                  <c:v>-0.13973529566336748</c:v>
                </c:pt>
                <c:pt idx="831">
                  <c:v>-0.13687360073838428</c:v>
                </c:pt>
                <c:pt idx="832">
                  <c:v>-0.13395715819806273</c:v>
                </c:pt>
                <c:pt idx="833">
                  <c:v>-0.13098713458053357</c:v>
                </c:pt>
                <c:pt idx="834">
                  <c:v>-0.12796471785564406</c:v>
                </c:pt>
                <c:pt idx="835">
                  <c:v>-0.12489111694978576</c:v>
                </c:pt>
                <c:pt idx="836">
                  <c:v>-0.12176756126234024</c:v>
                </c:pt>
                <c:pt idx="837">
                  <c:v>-0.11859530017393564</c:v>
                </c:pt>
                <c:pt idx="838">
                  <c:v>-0.11537560254671105</c:v>
                </c:pt>
                <c:pt idx="839">
                  <c:v>-0.11210975621678863</c:v>
                </c:pt>
                <c:pt idx="840">
                  <c:v>-0.10879906747915631</c:v>
                </c:pt>
                <c:pt idx="841">
                  <c:v>-0.10544486056516723</c:v>
                </c:pt>
                <c:pt idx="842">
                  <c:v>-0.1020484771128648</c:v>
                </c:pt>
                <c:pt idx="843">
                  <c:v>-9.8611275630345469E-2</c:v>
                </c:pt>
                <c:pt idx="844">
                  <c:v>-9.5134630952373456E-2</c:v>
                </c:pt>
                <c:pt idx="845">
                  <c:v>-9.1619933690465338E-2</c:v>
                </c:pt>
                <c:pt idx="846">
                  <c:v>-8.8068589676663867E-2</c:v>
                </c:pt>
                <c:pt idx="847">
                  <c:v>-8.4482019401223934E-2</c:v>
                </c:pt>
                <c:pt idx="848">
                  <c:v>-8.0861657444435422E-2</c:v>
                </c:pt>
                <c:pt idx="849">
                  <c:v>-7.7208951902810186E-2</c:v>
                </c:pt>
                <c:pt idx="850">
                  <c:v>-7.3525363809862798E-2</c:v>
                </c:pt>
                <c:pt idx="851">
                  <c:v>-6.981236655171659E-2</c:v>
                </c:pt>
                <c:pt idx="852">
                  <c:v>-6.6071445277768814E-2</c:v>
                </c:pt>
                <c:pt idx="853">
                  <c:v>-6.2304096306650819E-2</c:v>
                </c:pt>
                <c:pt idx="854">
                  <c:v>-5.8511826527720356E-2</c:v>
                </c:pt>
                <c:pt idx="855">
                  <c:v>-5.4696152798326091E-2</c:v>
                </c:pt>
                <c:pt idx="856">
                  <c:v>-5.0858601337084822E-2</c:v>
                </c:pt>
                <c:pt idx="857">
                  <c:v>-4.7000707113414343E-2</c:v>
                </c:pt>
                <c:pt idx="858">
                  <c:v>-4.3124013233566252E-2</c:v>
                </c:pt>
                <c:pt idx="859">
                  <c:v>-3.9230070323403907E-2</c:v>
                </c:pt>
                <c:pt idx="860">
                  <c:v>-3.5320435908172833E-2</c:v>
                </c:pt>
                <c:pt idx="861">
                  <c:v>-3.1396673789511359E-2</c:v>
                </c:pt>
                <c:pt idx="862">
                  <c:v>-2.7460353419950814E-2</c:v>
                </c:pt>
                <c:pt idx="863">
                  <c:v>-2.3513049275155452E-2</c:v>
                </c:pt>
                <c:pt idx="864">
                  <c:v>-1.9556340224153174E-2</c:v>
                </c:pt>
                <c:pt idx="865">
                  <c:v>-1.5591808897808961E-2</c:v>
                </c:pt>
                <c:pt idx="866">
                  <c:v>-1.1621041055793637E-2</c:v>
                </c:pt>
                <c:pt idx="867">
                  <c:v>-7.6456249523011444E-3</c:v>
                </c:pt>
                <c:pt idx="868">
                  <c:v>-3.6671507007680387E-3</c:v>
                </c:pt>
                <c:pt idx="869">
                  <c:v>3.1279036215068381E-4</c:v>
                </c:pt>
                <c:pt idx="870">
                  <c:v>4.2926063130950282E-3</c:v>
                </c:pt>
                <c:pt idx="871">
                  <c:v>8.2707052787481233E-3</c:v>
                </c:pt>
                <c:pt idx="872">
                  <c:v>1.2245496072564317E-2</c:v>
                </c:pt>
                <c:pt idx="873">
                  <c:v>1.6215388831222591E-2</c:v>
                </c:pt>
                <c:pt idx="874">
                  <c:v>2.0178795650550679E-2</c:v>
                </c:pt>
                <c:pt idx="875">
                  <c:v>2.4134131220665565E-2</c:v>
                </c:pt>
                <c:pt idx="876">
                  <c:v>2.8079813460076312E-2</c:v>
                </c:pt>
                <c:pt idx="877">
                  <c:v>3.2014264148495557E-2</c:v>
                </c:pt>
                <c:pt idx="878">
                  <c:v>3.5935909558106556E-2</c:v>
                </c:pt>
                <c:pt idx="879">
                  <c:v>3.9843181083033391E-2</c:v>
                </c:pt>
                <c:pt idx="880">
                  <c:v>4.3734515866762351E-2</c:v>
                </c:pt>
                <c:pt idx="881">
                  <c:v>4.7608357427263701E-2</c:v>
                </c:pt>
                <c:pt idx="882">
                  <c:v>5.1463156279563785E-2</c:v>
                </c:pt>
                <c:pt idx="883">
                  <c:v>5.5297370555518317E-2</c:v>
                </c:pt>
                <c:pt idx="884">
                  <c:v>5.9109466620539078E-2</c:v>
                </c:pt>
                <c:pt idx="885">
                  <c:v>6.2897919687027334E-2</c:v>
                </c:pt>
                <c:pt idx="886">
                  <c:v>6.6661214424268547E-2</c:v>
                </c:pt>
                <c:pt idx="887">
                  <c:v>7.0397845564544384E-2</c:v>
                </c:pt>
                <c:pt idx="888">
                  <c:v>7.4106318505219829E-2</c:v>
                </c:pt>
                <c:pt idx="889">
                  <c:v>7.7785149906564252E-2</c:v>
                </c:pt>
                <c:pt idx="890">
                  <c:v>8.1432868285067572E-2</c:v>
                </c:pt>
                <c:pt idx="891">
                  <c:v>8.5048014602013944E-2</c:v>
                </c:pt>
                <c:pt idx="892">
                  <c:v>8.862914284707793E-2</c:v>
                </c:pt>
                <c:pt idx="893">
                  <c:v>9.2174820616709244E-2</c:v>
                </c:pt>
                <c:pt idx="894">
                  <c:v>9.5683629687075097E-2</c:v>
                </c:pt>
                <c:pt idx="895">
                  <c:v>9.9154166581330833E-2</c:v>
                </c:pt>
                <c:pt idx="896">
                  <c:v>0.10258504313099197</c:v>
                </c:pt>
                <c:pt idx="897">
                  <c:v>0.10597488703118305</c:v>
                </c:pt>
                <c:pt idx="898">
                  <c:v>0.10932234238954132</c:v>
                </c:pt>
                <c:pt idx="899">
                  <c:v>0.11262607026855555</c:v>
                </c:pt>
                <c:pt idx="900">
                  <c:v>0.11588474922112328</c:v>
                </c:pt>
                <c:pt idx="901">
                  <c:v>0.11909707581911194</c:v>
                </c:pt>
                <c:pt idx="902">
                  <c:v>0.12226176517471284</c:v>
                </c:pt>
                <c:pt idx="903">
                  <c:v>0.12537755145437895</c:v>
                </c:pt>
                <c:pt idx="904">
                  <c:v>0.12844318838514174</c:v>
                </c:pt>
                <c:pt idx="905">
                  <c:v>0.13145744975310344</c:v>
                </c:pt>
                <c:pt idx="906">
                  <c:v>0.13441912989390656</c:v>
                </c:pt>
                <c:pt idx="907">
                  <c:v>0.13732704417498329</c:v>
                </c:pt>
                <c:pt idx="908">
                  <c:v>0.14018002946939284</c:v>
                </c:pt>
                <c:pt idx="909">
                  <c:v>0.14297694462105681</c:v>
                </c:pt>
                <c:pt idx="910">
                  <c:v>0.14571667090120621</c:v>
                </c:pt>
                <c:pt idx="911">
                  <c:v>0.14839811245585813</c:v>
                </c:pt>
                <c:pt idx="912">
                  <c:v>0.15102019674414285</c:v>
                </c:pt>
                <c:pt idx="913">
                  <c:v>0.15358187496730571</c:v>
                </c:pt>
                <c:pt idx="914">
                  <c:v>0.15608212248821265</c:v>
                </c:pt>
                <c:pt idx="915">
                  <c:v>0.15851993924119154</c:v>
                </c:pt>
                <c:pt idx="916">
                  <c:v>0.16089435013204495</c:v>
                </c:pt>
                <c:pt idx="917">
                  <c:v>0.16320440542807496</c:v>
                </c:pt>
                <c:pt idx="918">
                  <c:v>0.16544918113796347</c:v>
                </c:pt>
                <c:pt idx="919">
                  <c:v>0.16762777938135645</c:v>
                </c:pt>
                <c:pt idx="920">
                  <c:v>0.16973932874800418</c:v>
                </c:pt>
                <c:pt idx="921">
                  <c:v>0.17178298464631356</c:v>
                </c:pt>
                <c:pt idx="922">
                  <c:v>0.17375792964117368</c:v>
                </c:pt>
                <c:pt idx="923">
                  <c:v>0.17566337378091881</c:v>
                </c:pt>
                <c:pt idx="924">
                  <c:v>0.17749855491329869</c:v>
                </c:pt>
                <c:pt idx="925">
                  <c:v>0.1792627389903291</c:v>
                </c:pt>
                <c:pt idx="926">
                  <c:v>0.18095522036190137</c:v>
                </c:pt>
                <c:pt idx="927">
                  <c:v>0.18257532205803298</c:v>
                </c:pt>
                <c:pt idx="928">
                  <c:v>0.18412239605964653</c:v>
                </c:pt>
                <c:pt idx="929">
                  <c:v>0.1855958235577688</c:v>
                </c:pt>
                <c:pt idx="930">
                  <c:v>0.18699501520104594</c:v>
                </c:pt>
                <c:pt idx="931">
                  <c:v>0.18831941133147631</c:v>
                </c:pt>
                <c:pt idx="932">
                  <c:v>0.18956848220826605</c:v>
                </c:pt>
                <c:pt idx="933">
                  <c:v>0.19074172821971858</c:v>
                </c:pt>
                <c:pt idx="934">
                  <c:v>0.19183868008307237</c:v>
                </c:pt>
                <c:pt idx="935">
                  <c:v>0.19285889903220788</c:v>
                </c:pt>
                <c:pt idx="936">
                  <c:v>0.19380197699314822</c:v>
                </c:pt>
                <c:pt idx="937">
                  <c:v>0.19466753674728321</c:v>
                </c:pt>
                <c:pt idx="938">
                  <c:v>0.19545523208225182</c:v>
                </c:pt>
                <c:pt idx="939">
                  <c:v>0.19616474793042257</c:v>
                </c:pt>
                <c:pt idx="940">
                  <c:v>0.19679580049491624</c:v>
                </c:pt>
                <c:pt idx="941">
                  <c:v>0.19734813736312101</c:v>
                </c:pt>
                <c:pt idx="942">
                  <c:v>0.19782153760765389</c:v>
                </c:pt>
                <c:pt idx="943">
                  <c:v>0.19821581187472906</c:v>
                </c:pt>
                <c:pt idx="944">
                  <c:v>0.19853080245989663</c:v>
                </c:pt>
                <c:pt idx="945">
                  <c:v>0.19876638337112229</c:v>
                </c:pt>
                <c:pt idx="946">
                  <c:v>0.1989224603791826</c:v>
                </c:pt>
                <c:pt idx="947">
                  <c:v>0.19899897105535536</c:v>
                </c:pt>
                <c:pt idx="948">
                  <c:v>0.19899588479639022</c:v>
                </c:pt>
                <c:pt idx="949">
                  <c:v>0.19891320283674963</c:v>
                </c:pt>
                <c:pt idx="950">
                  <c:v>0.19875095824811501</c:v>
                </c:pt>
                <c:pt idx="951">
                  <c:v>0.19850921592615858</c:v>
                </c:pt>
                <c:pt idx="952">
                  <c:v>0.19818807256458595</c:v>
                </c:pt>
                <c:pt idx="953">
                  <c:v>0.19778765661645989</c:v>
                </c:pt>
                <c:pt idx="954">
                  <c:v>0.19730812824282082</c:v>
                </c:pt>
                <c:pt idx="955">
                  <c:v>0.19674967924862463</c:v>
                </c:pt>
                <c:pt idx="956">
                  <c:v>0.19611253300602305</c:v>
                </c:pt>
                <c:pt idx="957">
                  <c:v>0.19539694436501798</c:v>
                </c:pt>
                <c:pt idx="958">
                  <c:v>0.19460319955152475</c:v>
                </c:pt>
                <c:pt idx="959">
                  <c:v>0.19373161605288569</c:v>
                </c:pt>
                <c:pt idx="960">
                  <c:v>0.1927825424908792</c:v>
                </c:pt>
                <c:pt idx="961">
                  <c:v>0.19175635848227601</c:v>
                </c:pt>
                <c:pt idx="962">
                  <c:v>0.19065347448699727</c:v>
                </c:pt>
                <c:pt idx="963">
                  <c:v>0.18947433164393615</c:v>
                </c:pt>
                <c:pt idx="964">
                  <c:v>0.18821940159450823</c:v>
                </c:pt>
                <c:pt idx="965">
                  <c:v>0.18688918629400103</c:v>
                </c:pt>
                <c:pt idx="966">
                  <c:v>0.18548421781079885</c:v>
                </c:pt>
                <c:pt idx="967">
                  <c:v>0.18400505811356227</c:v>
                </c:pt>
                <c:pt idx="968">
                  <c:v>0.18245229884644837</c:v>
                </c:pt>
                <c:pt idx="969">
                  <c:v>0.18082656109246073</c:v>
                </c:pt>
                <c:pt idx="970">
                  <c:v>0.17912849512502479</c:v>
                </c:pt>
                <c:pt idx="971">
                  <c:v>0.17735878014788695</c:v>
                </c:pt>
                <c:pt idx="972">
                  <c:v>0.17551812402344213</c:v>
                </c:pt>
                <c:pt idx="973">
                  <c:v>0.17360726298959842</c:v>
                </c:pt>
                <c:pt idx="974">
                  <c:v>0.17162696136529149</c:v>
                </c:pt>
                <c:pt idx="975">
                  <c:v>0.16957801124476746</c:v>
                </c:pt>
                <c:pt idx="976">
                  <c:v>0.16746123218075551</c:v>
                </c:pt>
                <c:pt idx="977">
                  <c:v>0.16527747085665789</c:v>
                </c:pt>
                <c:pt idx="978">
                  <c:v>0.16302760074788786</c:v>
                </c:pt>
                <c:pt idx="979">
                  <c:v>0.16071252177249104</c:v>
                </c:pt>
                <c:pt idx="980">
                  <c:v>0.15833315993119026</c:v>
                </c:pt>
                <c:pt idx="981">
                  <c:v>0.15589046693699771</c:v>
                </c:pt>
                <c:pt idx="982">
                  <c:v>0.15338541983454215</c:v>
                </c:pt>
                <c:pt idx="983">
                  <c:v>0.15081902060926447</c:v>
                </c:pt>
                <c:pt idx="984">
                  <c:v>0.14819229578663654</c:v>
                </c:pt>
                <c:pt idx="985">
                  <c:v>0.1455062960215649</c:v>
                </c:pt>
                <c:pt idx="986">
                  <c:v>0.14276209567814271</c:v>
                </c:pt>
                <c:pt idx="987">
                  <c:v>0.13996079239991849</c:v>
                </c:pt>
                <c:pt idx="988">
                  <c:v>0.1371035066708533</c:v>
                </c:pt>
                <c:pt idx="989">
                  <c:v>0.1341913813671422</c:v>
                </c:pt>
                <c:pt idx="990">
                  <c:v>0.1312255813000788</c:v>
                </c:pt>
                <c:pt idx="991">
                  <c:v>0.12820729275014642</c:v>
                </c:pt>
                <c:pt idx="992">
                  <c:v>0.12513772299252179</c:v>
                </c:pt>
                <c:pt idx="993">
                  <c:v>0.12201809981418088</c:v>
                </c:pt>
                <c:pt idx="994">
                  <c:v>0.11884967102280061</c:v>
                </c:pt>
                <c:pt idx="995">
                  <c:v>0.11563370394765235</c:v>
                </c:pt>
                <c:pt idx="996">
                  <c:v>0.11237148493268721</c:v>
                </c:pt>
                <c:pt idx="997">
                  <c:v>0.10906431882201549</c:v>
                </c:pt>
                <c:pt idx="998">
                  <c:v>0.10571352843798648</c:v>
                </c:pt>
                <c:pt idx="999">
                  <c:v>0.10232045405207719</c:v>
                </c:pt>
                <c:pt idx="1000">
                  <c:v>9.888645284880164E-2</c:v>
                </c:pt>
                <c:pt idx="1001">
                  <c:v>9.5412898382854994E-2</c:v>
                </c:pt>
                <c:pt idx="1002">
                  <c:v>9.1901180029710247E-2</c:v>
                </c:pt>
                <c:pt idx="1003">
                  <c:v>8.8352702429886326E-2</c:v>
                </c:pt>
                <c:pt idx="1004">
                  <c:v>8.4768884927110794E-2</c:v>
                </c:pt>
                <c:pt idx="1005">
                  <c:v>8.1151161000601144E-2</c:v>
                </c:pt>
                <c:pt idx="1006">
                  <c:v>7.7500977691692299E-2</c:v>
                </c:pt>
                <c:pt idx="1007">
                  <c:v>7.3819795025039367E-2</c:v>
                </c:pt>
                <c:pt idx="1008">
                  <c:v>7.0109085424627238E-2</c:v>
                </c:pt>
                <c:pt idx="1009">
                  <c:v>6.6370333124820616E-2</c:v>
                </c:pt>
                <c:pt idx="1010">
                  <c:v>6.260503357669002E-2</c:v>
                </c:pt>
                <c:pt idx="1011">
                  <c:v>5.8814692849851406E-2</c:v>
                </c:pt>
                <c:pt idx="1012">
                  <c:v>5.5000827030058312E-2</c:v>
                </c:pt>
                <c:pt idx="1013">
                  <c:v>5.1164961612787767E-2</c:v>
                </c:pt>
                <c:pt idx="1014">
                  <c:v>4.7308630893062503E-2</c:v>
                </c:pt>
                <c:pt idx="1015">
                  <c:v>4.3433377351753351E-2</c:v>
                </c:pt>
                <c:pt idx="1016">
                  <c:v>3.9540751038607477E-2</c:v>
                </c:pt>
                <c:pt idx="1017">
                  <c:v>3.5632308952249142E-2</c:v>
                </c:pt>
                <c:pt idx="1018">
                  <c:v>3.1709614417401027E-2</c:v>
                </c:pt>
                <c:pt idx="1019">
                  <c:v>2.7774236459575174E-2</c:v>
                </c:pt>
                <c:pt idx="1020">
                  <c:v>2.3827749177483704E-2</c:v>
                </c:pt>
                <c:pt idx="1021">
                  <c:v>1.9871731113420329E-2</c:v>
                </c:pt>
                <c:pt idx="1022">
                  <c:v>1.5907764621864467E-2</c:v>
                </c:pt>
                <c:pt idx="1023">
                  <c:v>1.1937435236560563E-2</c:v>
                </c:pt>
                <c:pt idx="1024">
                  <c:v>7.9623310363257128E-3</c:v>
                </c:pt>
                <c:pt idx="1025">
                  <c:v>3.9840420098393343E-3</c:v>
                </c:pt>
                <c:pt idx="1026">
                  <c:v>4.159419668869338E-6</c:v>
                </c:pt>
                <c:pt idx="1027">
                  <c:v>-3.9757248342140042E-3</c:v>
                </c:pt>
                <c:pt idx="1028">
                  <c:v>-7.9540188511721503E-3</c:v>
                </c:pt>
                <c:pt idx="1029">
                  <c:v>-1.1929131366641997E-2</c:v>
                </c:pt>
                <c:pt idx="1030">
                  <c:v>-1.5899472388618153E-2</c:v>
                </c:pt>
                <c:pt idx="1031">
                  <c:v>-1.9863453833629002E-2</c:v>
                </c:pt>
                <c:pt idx="1032">
                  <c:v>-2.3819490161948918E-2</c:v>
                </c:pt>
                <c:pt idx="1033">
                  <c:v>-2.7765999011793021E-2</c:v>
                </c:pt>
                <c:pt idx="1034">
                  <c:v>-3.1701401832240794E-2</c:v>
                </c:pt>
                <c:pt idx="1035">
                  <c:v>-3.562412451463539E-2</c:v>
                </c:pt>
                <c:pt idx="1036">
                  <c:v>-3.9532598022206128E-2</c:v>
                </c:pt>
                <c:pt idx="1037">
                  <c:v>-4.3425259017662261E-2</c:v>
                </c:pt>
                <c:pt idx="1038">
                  <c:v>-4.7300550488507065E-2</c:v>
                </c:pt>
                <c:pt idx="1039">
                  <c:v>-5.1156922369822062E-2</c:v>
                </c:pt>
                <c:pt idx="1040">
                  <c:v>-5.4992832164272344E-2</c:v>
                </c:pt>
                <c:pt idx="1041">
                  <c:v>-5.880674555908489E-2</c:v>
                </c:pt>
                <c:pt idx="1042">
                  <c:v>-6.2597137039753309E-2</c:v>
                </c:pt>
                <c:pt idx="1043">
                  <c:v>-6.6362490500223165E-2</c:v>
                </c:pt>
                <c:pt idx="1044">
                  <c:v>-7.0101299849314361E-2</c:v>
                </c:pt>
                <c:pt idx="1045">
                  <c:v>-7.3812069613137368E-2</c:v>
                </c:pt>
                <c:pt idx="1046">
                  <c:v>-7.7493315533262927E-2</c:v>
                </c:pt>
                <c:pt idx="1047">
                  <c:v>-8.1143565160405606E-2</c:v>
                </c:pt>
                <c:pt idx="1048">
                  <c:v>-8.4761358443383908E-2</c:v>
                </c:pt>
                <c:pt idx="1049">
                  <c:v>-8.8345248313121238E-2</c:v>
                </c:pt>
                <c:pt idx="1050">
                  <c:v>-9.1893801261454258E-2</c:v>
                </c:pt>
                <c:pt idx="1051">
                  <c:v>-9.540559791451704E-2</c:v>
                </c:pt>
                <c:pt idx="1052">
                  <c:v>-9.8879233600471697E-2</c:v>
                </c:pt>
                <c:pt idx="1053">
                  <c:v>-0.10231331891135836</c:v>
                </c:pt>
                <c:pt idx="1054">
                  <c:v>-0.10570648025883989</c:v>
                </c:pt>
                <c:pt idx="1055">
                  <c:v>-0.10905736042361883</c:v>
                </c:pt>
                <c:pt idx="1056">
                  <c:v>-0.11236461909830706</c:v>
                </c:pt>
                <c:pt idx="1057">
                  <c:v>-0.11562693342353092</c:v>
                </c:pt>
                <c:pt idx="1058">
                  <c:v>-0.11884299851705728</c:v>
                </c:pt>
                <c:pt idx="1059">
                  <c:v>-0.12201152799572899</c:v>
                </c:pt>
                <c:pt idx="1060">
                  <c:v>-0.12513125449000109</c:v>
                </c:pt>
                <c:pt idx="1061">
                  <c:v>-0.12820093015087167</c:v>
                </c:pt>
                <c:pt idx="1062">
                  <c:v>-0.13121932714900489</c:v>
                </c:pt>
                <c:pt idx="1063">
                  <c:v>-0.13418523816584615</c:v>
                </c:pt>
                <c:pt idx="1064">
                  <c:v>-0.13709747687653376</c:v>
                </c:pt>
                <c:pt idx="1065">
                  <c:v>-0.13995487842441273</c:v>
                </c:pt>
                <c:pt idx="1066">
                  <c:v>-0.14275629988696212</c:v>
                </c:pt>
                <c:pt idx="1067">
                  <c:v>-0.14550062073294867</c:v>
                </c:pt>
                <c:pt idx="1068">
                  <c:v>-0.14818674327062445</c:v>
                </c:pt>
                <c:pt idx="1069">
                  <c:v>-0.15081359308678888</c:v>
                </c:pt>
                <c:pt idx="1070">
                  <c:v>-0.15338011947653973</c:v>
                </c:pt>
                <c:pt idx="1071">
                  <c:v>-0.15588529586354091</c:v>
                </c:pt>
                <c:pt idx="1072">
                  <c:v>-0.15832812021063958</c:v>
                </c:pt>
                <c:pt idx="1073">
                  <c:v>-0.1607076154206675</c:v>
                </c:pt>
                <c:pt idx="1074">
                  <c:v>-0.16302282972726675</c:v>
                </c:pt>
                <c:pt idx="1075">
                  <c:v>-0.16527283707558385</c:v>
                </c:pt>
                <c:pt idx="1076">
                  <c:v>-0.16745673749267917</c:v>
                </c:pt>
                <c:pt idx="1077">
                  <c:v>-0.16957365744750413</c:v>
                </c:pt>
                <c:pt idx="1078">
                  <c:v>-0.17162275020030207</c:v>
                </c:pt>
                <c:pt idx="1079">
                  <c:v>-0.17360319614129271</c:v>
                </c:pt>
                <c:pt idx="1080">
                  <c:v>-0.17551420311850527</c:v>
                </c:pt>
                <c:pt idx="1081">
                  <c:v>-0.17735500675462856</c:v>
                </c:pt>
                <c:pt idx="1082">
                  <c:v>-0.17912487075275196</c:v>
                </c:pt>
                <c:pt idx="1083">
                  <c:v>-0.18082308719087398</c:v>
                </c:pt>
                <c:pt idx="1084">
                  <c:v>-0.18244897680506203</c:v>
                </c:pt>
                <c:pt idx="1085">
                  <c:v>-0.1840018892611486</c:v>
                </c:pt>
                <c:pt idx="1086">
                  <c:v>-0.18548120341485658</c:v>
                </c:pt>
                <c:pt idx="1087">
                  <c:v>-0.18688632756024834</c:v>
                </c:pt>
                <c:pt idx="1088">
                  <c:v>-0.18821669966640048</c:v>
                </c:pt>
                <c:pt idx="1089">
                  <c:v>-0.18947178760220859</c:v>
                </c:pt>
                <c:pt idx="1090">
                  <c:v>-0.19065108934923264</c:v>
                </c:pt>
                <c:pt idx="1091">
                  <c:v>-0.19175413320249765</c:v>
                </c:pt>
                <c:pt idx="1092">
                  <c:v>-0.19278047795916933</c:v>
                </c:pt>
                <c:pt idx="1093">
                  <c:v>-0.19372971309502945</c:v>
                </c:pt>
                <c:pt idx="1094">
                  <c:v>-0.19460145892867997</c:v>
                </c:pt>
                <c:pt idx="1095">
                  <c:v>-0.19539536677341054</c:v>
                </c:pt>
                <c:pt idx="1096">
                  <c:v>-0.19611111907666856</c:v>
                </c:pt>
                <c:pt idx="1097">
                  <c:v>-0.196748429547076</c:v>
                </c:pt>
                <c:pt idx="1098">
                  <c:v>-0.19730704326894202</c:v>
                </c:pt>
                <c:pt idx="1099">
                  <c:v>-0.19778673680422595</c:v>
                </c:pt>
                <c:pt idx="1100">
                  <c:v>-0.19818731828190952</c:v>
                </c:pt>
                <c:pt idx="1101">
                  <c:v>-0.19850862747474271</c:v>
                </c:pt>
                <c:pt idx="1102">
                  <c:v>-0.19875053586333236</c:v>
                </c:pt>
                <c:pt idx="1103">
                  <c:v>-0.19891294668754853</c:v>
                </c:pt>
                <c:pt idx="1104">
                  <c:v>-0.19899579498522693</c:v>
                </c:pt>
                <c:pt idx="1105">
                  <c:v>-0.19899904761815315</c:v>
                </c:pt>
                <c:pt idx="1106">
                  <c:v>-0.19892270328531736</c:v>
                </c:pt>
                <c:pt idx="1107">
                  <c:v>-0.19876679252343479</c:v>
                </c:pt>
                <c:pt idx="1108">
                  <c:v>-0.19853137769473142</c:v>
                </c:pt>
                <c:pt idx="1109">
                  <c:v>-0.19821655296199991</c:v>
                </c:pt>
                <c:pt idx="1110">
                  <c:v>-0.19782244425093573</c:v>
                </c:pt>
                <c:pt idx="1111">
                  <c:v>-0.19734920919976859</c:v>
                </c:pt>
                <c:pt idx="1112">
                  <c:v>-0.19679703709620924</c:v>
                </c:pt>
                <c:pt idx="1113">
                  <c:v>-0.19616614880173697</c:v>
                </c:pt>
                <c:pt idx="1114">
                  <c:v>-0.19545679666325771</c:v>
                </c:pt>
                <c:pt idx="1115">
                  <c:v>-0.19466926441216911</c:v>
                </c:pt>
                <c:pt idx="1116">
                  <c:v>-0.19380386705087119</c:v>
                </c:pt>
                <c:pt idx="1117">
                  <c:v>-0.19286095072677001</c:v>
                </c:pt>
                <c:pt idx="1118">
                  <c:v>-0.1918408925938232</c:v>
                </c:pt>
                <c:pt idx="1119">
                  <c:v>-0.19074410066168332</c:v>
                </c:pt>
                <c:pt idx="1120">
                  <c:v>-0.18957101363249956</c:v>
                </c:pt>
                <c:pt idx="1121">
                  <c:v>-0.18832210072544261</c:v>
                </c:pt>
                <c:pt idx="1122">
                  <c:v>-0.18699786148902334</c:v>
                </c:pt>
                <c:pt idx="1123">
                  <c:v>-0.18559882560128002</c:v>
                </c:pt>
                <c:pt idx="1124">
                  <c:v>-0.18412555265791422</c:v>
                </c:pt>
                <c:pt idx="1125">
                  <c:v>-0.18257863194845991</c:v>
                </c:pt>
                <c:pt idx="1126">
                  <c:v>-0.18095868222057551</c:v>
                </c:pt>
                <c:pt idx="1127">
                  <c:v>-0.17926635143255315</c:v>
                </c:pt>
                <c:pt idx="1128">
                  <c:v>-0.17750231649414391</c:v>
                </c:pt>
                <c:pt idx="1129">
                  <c:v>-0.175667282995803</c:v>
                </c:pt>
                <c:pt idx="1130">
                  <c:v>-0.173761984926463</c:v>
                </c:pt>
                <c:pt idx="1131">
                  <c:v>-0.171787184379948</c:v>
                </c:pt>
                <c:pt idx="1132">
                  <c:v>-0.16974367125014625</c:v>
                </c:pt>
                <c:pt idx="1133">
                  <c:v>-0.16763226291506325</c:v>
                </c:pt>
                <c:pt idx="1134">
                  <c:v>-0.16545380390988124</c:v>
                </c:pt>
                <c:pt idx="1135">
                  <c:v>-0.1632091655891566</c:v>
                </c:pt>
                <c:pt idx="1136">
                  <c:v>-0.16089924577828948</c:v>
                </c:pt>
                <c:pt idx="1137">
                  <c:v>-0.15852496841440575</c:v>
                </c:pt>
                <c:pt idx="1138">
                  <c:v>-0.15608728317679429</c:v>
                </c:pt>
                <c:pt idx="1139">
                  <c:v>-0.15358716510704817</c:v>
                </c:pt>
                <c:pt idx="1140">
                  <c:v>-0.15102561421906077</c:v>
                </c:pt>
                <c:pt idx="1141">
                  <c:v>-0.14840365509903375</c:v>
                </c:pt>
                <c:pt idx="1142">
                  <c:v>-0.14572233649565616</c:v>
                </c:pt>
                <c:pt idx="1143">
                  <c:v>-0.14298273090061889</c:v>
                </c:pt>
                <c:pt idx="1144">
                  <c:v>-0.14018593411963234</c:v>
                </c:pt>
                <c:pt idx="1145">
                  <c:v>-0.13733306483411886</c:v>
                </c:pt>
                <c:pt idx="1146">
                  <c:v>-0.13442526415375483</c:v>
                </c:pt>
                <c:pt idx="1147">
                  <c:v>-0.13146369516004225</c:v>
                </c:pt>
                <c:pt idx="1148">
                  <c:v>-0.12844954244109152</c:v>
                </c:pt>
                <c:pt idx="1149">
                  <c:v>-0.12538401161780213</c:v>
                </c:pt>
                <c:pt idx="1150">
                  <c:v>-0.12226832886163012</c:v>
                </c:pt>
                <c:pt idx="1151">
                  <c:v>-0.11910374040413614</c:v>
                </c:pt>
                <c:pt idx="1152">
                  <c:v>-0.11589151203850921</c:v>
                </c:pt>
                <c:pt idx="1153">
                  <c:v>-0.1126329286132664</c:v>
                </c:pt>
                <c:pt idx="1154">
                  <c:v>-0.10932929351833068</c:v>
                </c:pt>
                <c:pt idx="1155">
                  <c:v>-0.10598192816369209</c:v>
                </c:pt>
                <c:pt idx="1156">
                  <c:v>-0.10259217145086155</c:v>
                </c:pt>
                <c:pt idx="1157">
                  <c:v>-9.9161379237328068E-2</c:v>
                </c:pt>
                <c:pt idx="1158">
                  <c:v>-9.5690923794233732E-2</c:v>
                </c:pt>
                <c:pt idx="1159">
                  <c:v>-9.2182193257483697E-2</c:v>
                </c:pt>
                <c:pt idx="1160">
                  <c:v>-8.8636591072510179E-2</c:v>
                </c:pt>
                <c:pt idx="1161">
                  <c:v>-8.505553543291311E-2</c:v>
                </c:pt>
                <c:pt idx="1162">
                  <c:v>-8.1440458713201574E-2</c:v>
                </c:pt>
                <c:pt idx="1163">
                  <c:v>-7.7792806895863056E-2</c:v>
                </c:pt>
                <c:pt idx="1164">
                  <c:v>-7.4114038992989795E-2</c:v>
                </c:pt>
                <c:pt idx="1165">
                  <c:v>-7.0405626462693341E-2</c:v>
                </c:pt>
                <c:pt idx="1166">
                  <c:v>-6.6669052620540986E-2</c:v>
                </c:pt>
                <c:pt idx="1167">
                  <c:v>-6.2905812046249274E-2</c:v>
                </c:pt>
                <c:pt idx="1168">
                  <c:v>-5.9117409985872033E-2</c:v>
                </c:pt>
                <c:pt idx="1169">
                  <c:v>-5.530536174972206E-2</c:v>
                </c:pt>
                <c:pt idx="1170">
                  <c:v>-5.1471192106267209E-2</c:v>
                </c:pt>
                <c:pt idx="1171">
                  <c:v>-4.7616434672243246E-2</c:v>
                </c:pt>
                <c:pt idx="1172">
                  <c:v>-4.3742631299227723E-2</c:v>
                </c:pt>
                <c:pt idx="1173">
                  <c:v>-3.9851331456919818E-2</c:v>
                </c:pt>
                <c:pt idx="1174">
                  <c:v>-3.5944091613373148E-2</c:v>
                </c:pt>
                <c:pt idx="1175">
                  <c:v>-3.2022474612429297E-2</c:v>
                </c:pt>
                <c:pt idx="1176">
                  <c:v>-2.8088049048601103E-2</c:v>
                </c:pt>
                <c:pt idx="1177">
                  <c:v>-2.4142388639655798E-2</c:v>
                </c:pt>
                <c:pt idx="1178">
                  <c:v>-2.0187071597148856E-2</c:v>
                </c:pt>
                <c:pt idx="1179">
                  <c:v>-1.6223679995160421E-2</c:v>
                </c:pt>
                <c:pt idx="1180">
                  <c:v>-1.2253799137486769E-2</c:v>
                </c:pt>
                <c:pt idx="1181">
                  <c:v>-8.2790169235399339E-3</c:v>
                </c:pt>
                <c:pt idx="1182">
                  <c:v>-4.300923213209103E-3</c:v>
                </c:pt>
                <c:pt idx="1183">
                  <c:v>-3.2110919093786765E-4</c:v>
                </c:pt>
                <c:pt idx="1184">
                  <c:v>3.6588332707283445E-3</c:v>
                </c:pt>
                <c:pt idx="1185">
                  <c:v>7.6373122478700572E-3</c:v>
                </c:pt>
                <c:pt idx="1186">
                  <c:v>1.1612736401942096E-2</c:v>
                </c:pt>
                <c:pt idx="1187">
                  <c:v>1.5583515616287779E-2</c:v>
                </c:pt>
                <c:pt idx="1188">
                  <c:v>1.9548061632164385E-2</c:v>
                </c:pt>
                <c:pt idx="1189">
                  <c:v>2.350478868402547E-2</c:v>
                </c:pt>
                <c:pt idx="1190">
                  <c:v>2.7452114133805949E-2</c:v>
                </c:pt>
                <c:pt idx="1191">
                  <c:v>3.1388459103956219E-2</c:v>
                </c:pt>
                <c:pt idx="1192">
                  <c:v>3.5312249108972113E-2</c:v>
                </c:pt>
                <c:pt idx="1193">
                  <c:v>3.9221914685168127E-2</c:v>
                </c:pt>
                <c:pt idx="1194">
                  <c:v>4.3115892018441966E-2</c:v>
                </c:pt>
                <c:pt idx="1195">
                  <c:v>4.6992623569779325E-2</c:v>
                </c:pt>
                <c:pt idx="1196">
                  <c:v>5.0850558698248727E-2</c:v>
                </c:pt>
                <c:pt idx="1197">
                  <c:v>5.4688154281237245E-2</c:v>
                </c:pt>
                <c:pt idx="1198">
                  <c:v>5.8503875331678938E-2</c:v>
                </c:pt>
                <c:pt idx="1199">
                  <c:v>6.2296195612029232E-2</c:v>
                </c:pt>
                <c:pt idx="1200">
                  <c:v>6.6063598244739577E-2</c:v>
                </c:pt>
                <c:pt idx="1201">
                  <c:v>6.980457631898826E-2</c:v>
                </c:pt>
                <c:pt idx="1202">
                  <c:v>7.3517633493424633E-2</c:v>
                </c:pt>
                <c:pt idx="1203">
                  <c:v>7.7201284594685671E-2</c:v>
                </c:pt>
                <c:pt idx="1204">
                  <c:v>8.0854056211445577E-2</c:v>
                </c:pt>
                <c:pt idx="1205">
                  <c:v>8.4474487283760599E-2</c:v>
                </c:pt>
                <c:pt idx="1206">
                  <c:v>8.8061129687473622E-2</c:v>
                </c:pt>
                <c:pt idx="1207">
                  <c:v>9.1612548813444383E-2</c:v>
                </c:pt>
                <c:pt idx="1208">
                  <c:v>9.5127324141374148E-2</c:v>
                </c:pt>
                <c:pt idx="1209">
                  <c:v>9.8604049807994754E-2</c:v>
                </c:pt>
                <c:pt idx="1210">
                  <c:v>0.1020413351693953</c:v>
                </c:pt>
                <c:pt idx="1211">
                  <c:v>0.10543780535726111</c:v>
                </c:pt>
                <c:pt idx="1212">
                  <c:v>0.10879210182880264</c:v>
                </c:pt>
                <c:pt idx="1213">
                  <c:v>0.1121028829101547</c:v>
                </c:pt>
                <c:pt idx="1214">
                  <c:v>0.11536882433302785</c:v>
                </c:pt>
                <c:pt idx="1215">
                  <c:v>0.1185886197643983</c:v>
                </c:pt>
                <c:pt idx="1216">
                  <c:v>0.12176098132902349</c:v>
                </c:pt>
                <c:pt idx="1217">
                  <c:v>0.12488464012457519</c:v>
                </c:pt>
                <c:pt idx="1218">
                  <c:v>0.12795834672918338</c:v>
                </c:pt>
                <c:pt idx="1219">
                  <c:v>0.13098087170118844</c:v>
                </c:pt>
                <c:pt idx="1220">
                  <c:v>0.13395100607090138</c:v>
                </c:pt>
                <c:pt idx="1221">
                  <c:v>0.13686756182417556</c:v>
                </c:pt>
                <c:pt idx="1222">
                  <c:v>0.13972937237759656</c:v>
                </c:pt>
                <c:pt idx="1223">
                  <c:v>0.14253529304509999</c:v>
                </c:pt>
                <c:pt idx="1224">
                  <c:v>0.1452842014958306</c:v>
                </c:pt>
                <c:pt idx="1225">
                  <c:v>0.14797499820305973</c:v>
                </c:pt>
                <c:pt idx="1226">
                  <c:v>0.15060660688398134</c:v>
                </c:pt>
                <c:pt idx="1227">
                  <c:v>0.15317797493021068</c:v>
                </c:pt>
                <c:pt idx="1228">
                  <c:v>0.15568807382881367</c:v>
                </c:pt>
                <c:pt idx="1229">
                  <c:v>0.15813589957369847</c:v>
                </c:pt>
                <c:pt idx="1230">
                  <c:v>0.16052047306720432</c:v>
                </c:pt>
                <c:pt idx="1231">
                  <c:v>0.16284084051172773</c:v>
                </c:pt>
                <c:pt idx="1232">
                  <c:v>0.16509607379122873</c:v>
                </c:pt>
                <c:pt idx="1233">
                  <c:v>0.16728527084246486</c:v>
                </c:pt>
                <c:pt idx="1234">
                  <c:v>0.16940755601580457</c:v>
                </c:pt>
                <c:pt idx="1235">
                  <c:v>0.17146208042547523</c:v>
                </c:pt>
                <c:pt idx="1236">
                  <c:v>0.1734480222891063</c:v>
                </c:pt>
                <c:pt idx="1237">
                  <c:v>0.1753645872564312</c:v>
                </c:pt>
                <c:pt idx="1238">
                  <c:v>0.17721100872701684</c:v>
                </c:pt>
                <c:pt idx="1239">
                  <c:v>0.17898654815689363</c:v>
                </c:pt>
                <c:pt idx="1240">
                  <c:v>0.18069049535396314</c:v>
                </c:pt>
                <c:pt idx="1241">
                  <c:v>0.18232216876206558</c:v>
                </c:pt>
                <c:pt idx="1242">
                  <c:v>0.18388091573359303</c:v>
                </c:pt>
                <c:pt idx="1243">
                  <c:v>0.18536611279053988</c:v>
                </c:pt>
                <c:pt idx="1244">
                  <c:v>0.18677716587388574</c:v>
                </c:pt>
                <c:pt idx="1245">
                  <c:v>0.18811351058121106</c:v>
                </c:pt>
                <c:pt idx="1246">
                  <c:v>0.1893746123924506</c:v>
                </c:pt>
                <c:pt idx="1247">
                  <c:v>0.19055996688369431</c:v>
                </c:pt>
                <c:pt idx="1248">
                  <c:v>0.19166909992895026</c:v>
                </c:pt>
                <c:pt idx="1249">
                  <c:v>0.19270156788978854</c:v>
                </c:pt>
                <c:pt idx="1250">
                  <c:v>0.19365695779279088</c:v>
                </c:pt>
                <c:pt idx="1251">
                  <c:v>0.19453488749473444</c:v>
                </c:pt>
                <c:pt idx="1252">
                  <c:v>0.19533500583544405</c:v>
                </c:pt>
                <c:pt idx="1253">
                  <c:v>0.1960569927782515</c:v>
                </c:pt>
                <c:pt idx="1254">
                  <c:v>0.19670055953800603</c:v>
                </c:pt>
                <c:pt idx="1255">
                  <c:v>0.19726544869658452</c:v>
                </c:pt>
                <c:pt idx="1256">
                  <c:v>0.19775143430585532</c:v>
                </c:pt>
                <c:pt idx="1257">
                  <c:v>0.19815832197805436</c:v>
                </c:pt>
                <c:pt idx="1258">
                  <c:v>0.19848594896353797</c:v>
                </c:pt>
                <c:pt idx="1259">
                  <c:v>0.19873418421588016</c:v>
                </c:pt>
                <c:pt idx="1260">
                  <c:v>0.19890292844428981</c:v>
                </c:pt>
                <c:pt idx="1261">
                  <c:v>0.19899211415332543</c:v>
                </c:pt>
                <c:pt idx="1262">
                  <c:v>0.19900170566989253</c:v>
                </c:pt>
                <c:pt idx="1263">
                  <c:v>0.19893169915751238</c:v>
                </c:pt>
                <c:pt idx="1264">
                  <c:v>0.19878212261785652</c:v>
                </c:pt>
                <c:pt idx="1265">
                  <c:v>0.19855303587954651</c:v>
                </c:pt>
                <c:pt idx="1266">
                  <c:v>0.19824453057422317</c:v>
                </c:pt>
                <c:pt idx="1267">
                  <c:v>0.19785673009989532</c:v>
                </c:pt>
                <c:pt idx="1268">
                  <c:v>0.19738978957158204</c:v>
                </c:pt>
                <c:pt idx="1269">
                  <c:v>0.19684389575926894</c:v>
                </c:pt>
                <c:pt idx="1270">
                  <c:v>0.19621926701320241</c:v>
                </c:pt>
                <c:pt idx="1271">
                  <c:v>0.1955161531765526</c:v>
                </c:pt>
                <c:pt idx="1272">
                  <c:v>0.19473483548547946</c:v>
                </c:pt>
                <c:pt idx="1273">
                  <c:v>0.19387562645664203</c:v>
                </c:pt>
                <c:pt idx="1274">
                  <c:v>0.19293886976219576</c:v>
                </c:pt>
                <c:pt idx="1275">
                  <c:v>0.19192494009232861</c:v>
                </c:pt>
                <c:pt idx="1276">
                  <c:v>0.19083424300538962</c:v>
                </c:pt>
                <c:pt idx="1277">
                  <c:v>0.18966721476567111</c:v>
                </c:pt>
                <c:pt idx="1278">
                  <c:v>0.18842432216890884</c:v>
                </c:pt>
                <c:pt idx="1279">
                  <c:v>0.18710606235556981</c:v>
                </c:pt>
                <c:pt idx="1280">
                  <c:v>0.18571296261200276</c:v>
                </c:pt>
                <c:pt idx="1281">
                  <c:v>0.18424558015953074</c:v>
                </c:pt>
                <c:pt idx="1282">
                  <c:v>0.1827045019315699</c:v>
                </c:pt>
                <c:pt idx="1283">
                  <c:v>0.18109034433886398</c:v>
                </c:pt>
                <c:pt idx="1284">
                  <c:v>0.17940375302292821</c:v>
                </c:pt>
                <c:pt idx="1285">
                  <c:v>0.17764540259780146</c:v>
                </c:pt>
                <c:pt idx="1286">
                  <c:v>0.17581599638020939</c:v>
                </c:pt>
                <c:pt idx="1287">
                  <c:v>0.17391626610824723</c:v>
                </c:pt>
                <c:pt idx="1288">
                  <c:v>0.17194697164869444</c:v>
                </c:pt>
                <c:pt idx="1289">
                  <c:v>0.16990890069307787</c:v>
                </c:pt>
                <c:pt idx="1290">
                  <c:v>0.16780286844260589</c:v>
                </c:pt>
                <c:pt idx="1291">
                  <c:v>0.1656297172820986</c:v>
                </c:pt>
                <c:pt idx="1292">
                  <c:v>0.16339031644304527</c:v>
                </c:pt>
                <c:pt idx="1293">
                  <c:v>0.16108556165592325</c:v>
                </c:pt>
                <c:pt idx="1294">
                  <c:v>0.15871637479191769</c:v>
                </c:pt>
                <c:pt idx="1295">
                  <c:v>0.15628370349418549</c:v>
                </c:pt>
                <c:pt idx="1296">
                  <c:v>0.15378852079881053</c:v>
                </c:pt>
                <c:pt idx="1297">
                  <c:v>0.15123182474560234</c:v>
                </c:pt>
                <c:pt idx="1298">
                  <c:v>0.14861463797889338</c:v>
                </c:pt>
                <c:pt idx="1299">
                  <c:v>0.14593800733849491</c:v>
                </c:pt>
                <c:pt idx="1300">
                  <c:v>0.1432030034409752</c:v>
                </c:pt>
                <c:pt idx="1301">
                  <c:v>0.14041072025142703</c:v>
                </c:pt>
                <c:pt idx="1302">
                  <c:v>0.13756227464589627</c:v>
                </c:pt>
                <c:pt idx="1303">
                  <c:v>0.13465880596464638</c:v>
                </c:pt>
                <c:pt idx="1304">
                  <c:v>0.13170147555643741</c:v>
                </c:pt>
                <c:pt idx="1305">
                  <c:v>0.12869146631400213</c:v>
                </c:pt>
                <c:pt idx="1306">
                  <c:v>0.12562998220090463</c:v>
                </c:pt>
                <c:pt idx="1307">
                  <c:v>0.12251824776997081</c:v>
                </c:pt>
                <c:pt idx="1308">
                  <c:v>0.11935750767348388</c:v>
                </c:pt>
                <c:pt idx="1309">
                  <c:v>0.11614902616533977</c:v>
                </c:pt>
                <c:pt idx="1310">
                  <c:v>0.1128940865953626</c:v>
                </c:pt>
                <c:pt idx="1311">
                  <c:v>0.10959399089598167</c:v>
                </c:pt>
                <c:pt idx="1312">
                  <c:v>0.10625005906147608</c:v>
                </c:pt>
                <c:pt idx="1313">
                  <c:v>0.10286362861999446</c:v>
                </c:pt>
                <c:pt idx="1314">
                  <c:v>9.9436054098561613E-2</c:v>
                </c:pt>
                <c:pt idx="1315">
                  <c:v>9.596870648128572E-2</c:v>
                </c:pt>
                <c:pt idx="1316">
                  <c:v>9.2462972660983009E-2</c:v>
                </c:pt>
                <c:pt idx="1317">
                  <c:v>8.8920254884439109E-2</c:v>
                </c:pt>
                <c:pt idx="1318">
                  <c:v>8.5341970191529032E-2</c:v>
                </c:pt>
                <c:pt idx="1319">
                  <c:v>8.1729549848420083E-2</c:v>
                </c:pt>
                <c:pt idx="1320">
                  <c:v>7.8084438775084586E-2</c:v>
                </c:pt>
                <c:pt idx="1321">
                  <c:v>7.4408094967351013E-2</c:v>
                </c:pt>
                <c:pt idx="1322">
                  <c:v>7.0701988913725228E-2</c:v>
                </c:pt>
                <c:pt idx="1323">
                  <c:v>6.6967603007214563E-2</c:v>
                </c:pt>
                <c:pt idx="1324">
                  <c:v>6.3206430952390466E-2</c:v>
                </c:pt>
                <c:pt idx="1325">
                  <c:v>5.9419977167926595E-2</c:v>
                </c:pt>
                <c:pt idx="1326">
                  <c:v>5.5609756184851374E-2</c:v>
                </c:pt>
                <c:pt idx="1327">
                  <c:v>5.1777292040755714E-2</c:v>
                </c:pt>
                <c:pt idx="1328">
                  <c:v>4.7924117670198454E-2</c:v>
                </c:pt>
                <c:pt idx="1329">
                  <c:v>4.4051774291552839E-2</c:v>
                </c:pt>
                <c:pt idx="1330">
                  <c:v>4.0161810790539751E-2</c:v>
                </c:pt>
                <c:pt idx="1331">
                  <c:v>3.6255783100694126E-2</c:v>
                </c:pt>
                <c:pt idx="1332">
                  <c:v>3.2335253581012219E-2</c:v>
                </c:pt>
                <c:pt idx="1333">
                  <c:v>2.8401790391028876E-2</c:v>
                </c:pt>
                <c:pt idx="1334">
                  <c:v>2.4456966863574604E-2</c:v>
                </c:pt>
                <c:pt idx="1335">
                  <c:v>2.0502360875463449E-2</c:v>
                </c:pt>
                <c:pt idx="1336">
                  <c:v>1.6539554216363276E-2</c:v>
                </c:pt>
                <c:pt idx="1337">
                  <c:v>1.2570131956101007E-2</c:v>
                </c:pt>
                <c:pt idx="1338">
                  <c:v>8.5956818106558246E-3</c:v>
                </c:pt>
                <c:pt idx="1339">
                  <c:v>4.61779350709394E-3</c:v>
                </c:pt>
                <c:pt idx="1340">
                  <c:v>6.3805814769897853E-4</c:v>
                </c:pt>
                <c:pt idx="1341">
                  <c:v>-3.3419324264477345E-3</c:v>
                </c:pt>
                <c:pt idx="1342">
                  <c:v>-7.3205862721823734E-3</c:v>
                </c:pt>
                <c:pt idx="1343">
                  <c:v>-1.1296311981014653E-2</c:v>
                </c:pt>
                <c:pt idx="1344">
                  <c:v>-1.5267519315670015E-2</c:v>
                </c:pt>
                <c:pt idx="1345">
                  <c:v>-1.9232619846163319E-2</c:v>
                </c:pt>
                <c:pt idx="1346">
                  <c:v>-2.3190027585149667E-2</c:v>
                </c:pt>
                <c:pt idx="1347">
                  <c:v>-2.7138159622298205E-2</c:v>
                </c:pt>
                <c:pt idx="1348">
                  <c:v>-3.1075436757435123E-2</c:v>
                </c:pt>
                <c:pt idx="1349">
                  <c:v>-3.5000284132202707E-2</c:v>
                </c:pt>
                <c:pt idx="1350">
                  <c:v>-3.8911131859981636E-2</c:v>
                </c:pt>
                <c:pt idx="1351">
                  <c:v>-4.2806415653824752E-2</c:v>
                </c:pt>
                <c:pt idx="1352">
                  <c:v>-4.6684577452150933E-2</c:v>
                </c:pt>
                <c:pt idx="1353">
                  <c:v>-5.0544066041948985E-2</c:v>
                </c:pt>
                <c:pt idx="1354">
                  <c:v>-5.4383337679242159E-2</c:v>
                </c:pt>
                <c:pt idx="1355">
                  <c:v>-5.8200856706565142E-2</c:v>
                </c:pt>
                <c:pt idx="1356">
                  <c:v>-6.1995096167206575E-2</c:v>
                </c:pt>
                <c:pt idx="1357">
                  <c:v>-6.576453841597138E-2</c:v>
                </c:pt>
                <c:pt idx="1358">
                  <c:v>-6.9507675726218618E-2</c:v>
                </c:pt>
                <c:pt idx="1359">
                  <c:v>-7.3223010892932025E-2</c:v>
                </c:pt>
                <c:pt idx="1360">
                  <c:v>-7.6909057831582056E-2</c:v>
                </c:pt>
                <c:pt idx="1361">
                  <c:v>-8.0564342172539882E-2</c:v>
                </c:pt>
                <c:pt idx="1362">
                  <c:v>-8.4187401850805615E-2</c:v>
                </c:pt>
                <c:pt idx="1363">
                  <c:v>-8.7776787690814734E-2</c:v>
                </c:pt>
                <c:pt idx="1364">
                  <c:v>-9.1331063986089117E-2</c:v>
                </c:pt>
                <c:pt idx="1365">
                  <c:v>-9.4848809073500323E-2</c:v>
                </c:pt>
                <c:pt idx="1366">
                  <c:v>-9.8328615901916064E-2</c:v>
                </c:pt>
                <c:pt idx="1367">
                  <c:v>-0.10176909259500179</c:v>
                </c:pt>
                <c:pt idx="1368">
                  <c:v>-0.10516886300795264</c:v>
                </c:pt>
                <c:pt idx="1369">
                  <c:v>-0.10852656727793311</c:v>
                </c:pt>
                <c:pt idx="1370">
                  <c:v>-0.11184086236800404</c:v>
                </c:pt>
                <c:pt idx="1371">
                  <c:v>-0.11511042260431938</c:v>
                </c:pt>
                <c:pt idx="1372">
                  <c:v>-0.11833394020637815</c:v>
                </c:pt>
                <c:pt idx="1373">
                  <c:v>-0.12151012581011923</c:v>
                </c:pt>
                <c:pt idx="1374">
                  <c:v>-0.12463770898364965</c:v>
                </c:pt>
                <c:pt idx="1375">
                  <c:v>-0.12771543873540059</c:v>
                </c:pt>
                <c:pt idx="1376">
                  <c:v>-0.13074208401450715</c:v>
                </c:pt>
                <c:pt idx="1377">
                  <c:v>-0.13371643420321247</c:v>
                </c:pt>
                <c:pt idx="1378">
                  <c:v>-0.13663729960109855</c:v>
                </c:pt>
                <c:pt idx="1379">
                  <c:v>-0.13950351190095053</c:v>
                </c:pt>
                <c:pt idx="1380">
                  <c:v>-0.14231392465606418</c:v>
                </c:pt>
                <c:pt idx="1381">
                  <c:v>-0.1450674137388091</c:v>
                </c:pt>
                <c:pt idx="1382">
                  <c:v>-0.14776287779026487</c:v>
                </c:pt>
                <c:pt idx="1383">
                  <c:v>-0.15039923866075</c:v>
                </c:pt>
                <c:pt idx="1384">
                  <c:v>-0.15297544184106726</c:v>
                </c:pt>
                <c:pt idx="1385">
                  <c:v>-0.15549045688429347</c:v>
                </c:pt>
                <c:pt idx="1386">
                  <c:v>-0.1579432778179444</c:v>
                </c:pt>
                <c:pt idx="1387">
                  <c:v>-0.16033292354635048</c:v>
                </c:pt>
                <c:pt idx="1388">
                  <c:v>-0.16265843824308179</c:v>
                </c:pt>
                <c:pt idx="1389">
                  <c:v>-0.16491889173326615</c:v>
                </c:pt>
                <c:pt idx="1390">
                  <c:v>-0.16711337986564645</c:v>
                </c:pt>
                <c:pt idx="1391">
                  <c:v>-0.16924102487422918</c:v>
                </c:pt>
                <c:pt idx="1392">
                  <c:v>-0.17130097572937911</c:v>
                </c:pt>
                <c:pt idx="1393">
                  <c:v>-0.17329240847821989</c:v>
                </c:pt>
                <c:pt idx="1394">
                  <c:v>-0.17521452657420397</c:v>
                </c:pt>
                <c:pt idx="1395">
                  <c:v>-0.17706656119572095</c:v>
                </c:pt>
                <c:pt idx="1396">
                  <c:v>-0.17884777155361564</c:v>
                </c:pt>
                <c:pt idx="1397">
                  <c:v>-0.18055744518749406</c:v>
                </c:pt>
                <c:pt idx="1398">
                  <c:v>-0.18219489825069798</c:v>
                </c:pt>
                <c:pt idx="1399">
                  <c:v>-0.18375947578383453</c:v>
                </c:pt>
                <c:pt idx="1400">
                  <c:v>-0.18525055197675122</c:v>
                </c:pt>
                <c:pt idx="1401">
                  <c:v>-0.18666753041885165</c:v>
                </c:pt>
                <c:pt idx="1402">
                  <c:v>-0.18800984433765178</c:v>
                </c:pt>
                <c:pt idx="1403">
                  <c:v>-0.18927695682548135</c:v>
                </c:pt>
                <c:pt idx="1404">
                  <c:v>-0.19046836105423981</c:v>
                </c:pt>
                <c:pt idx="1405">
                  <c:v>-0.19158358047812088</c:v>
                </c:pt>
                <c:pt idx="1406">
                  <c:v>-0.19262216902422438</c:v>
                </c:pt>
                <c:pt idx="1407">
                  <c:v>-0.19358371127097956</c:v>
                </c:pt>
                <c:pt idx="1408">
                  <c:v>-0.19446782261430809</c:v>
                </c:pt>
                <c:pt idx="1409">
                  <c:v>-0.1952741494214606</c:v>
                </c:pt>
                <c:pt idx="1410">
                  <c:v>-0.19600236917246514</c:v>
                </c:pt>
                <c:pt idx="1411">
                  <c:v>-0.19665219058913078</c:v>
                </c:pt>
                <c:pt idx="1412">
                  <c:v>-0.19722335375155503</c:v>
                </c:pt>
                <c:pt idx="1413">
                  <c:v>-0.19771563020208832</c:v>
                </c:pt>
                <c:pt idx="1414">
                  <c:v>-0.19812882303671403</c:v>
                </c:pt>
                <c:pt idx="1415">
                  <c:v>-0.19846276698380744</c:v>
                </c:pt>
                <c:pt idx="1416">
                  <c:v>-0.19871732847024232</c:v>
                </c:pt>
                <c:pt idx="1417">
                  <c:v>-0.19889240567481814</c:v>
                </c:pt>
                <c:pt idx="1418">
                  <c:v>-0.19898792856898742</c:v>
                </c:pt>
                <c:pt idx="1419">
                  <c:v>-0.19900385894486611</c:v>
                </c:pt>
                <c:pt idx="1420">
                  <c:v>-0.19894019043051628</c:v>
                </c:pt>
                <c:pt idx="1421">
                  <c:v>-0.19879694849249474</c:v>
                </c:pt>
                <c:pt idx="1422">
                  <c:v>-0.19857419042566685</c:v>
                </c:pt>
                <c:pt idx="1423">
                  <c:v>-0.19827200533028924</c:v>
                </c:pt>
                <c:pt idx="1424">
                  <c:v>-0.19789051407637104</c:v>
                </c:pt>
                <c:pt idx="1425">
                  <c:v>-0.19742986925532729</c:v>
                </c:pt>
                <c:pt idx="1426">
                  <c:v>-0.19689025511894459</c:v>
                </c:pt>
                <c:pt idx="1427">
                  <c:v>-0.1962718875056827</c:v>
                </c:pt>
                <c:pt idx="1428">
                  <c:v>-0.19557501375434214</c:v>
                </c:pt>
                <c:pt idx="1429">
                  <c:v>-0.19479991260513194</c:v>
                </c:pt>
                <c:pt idx="1430">
                  <c:v>-0.19394689408817722</c:v>
                </c:pt>
                <c:pt idx="1431">
                  <c:v>-0.19301629939951134</c:v>
                </c:pt>
                <c:pt idx="1432">
                  <c:v>-0.19200850076460202</c:v>
                </c:pt>
                <c:pt idx="1433">
                  <c:v>-0.19092390128946607</c:v>
                </c:pt>
                <c:pt idx="1434">
                  <c:v>-0.18976293479943238</c:v>
                </c:pt>
                <c:pt idx="1435">
                  <c:v>-0.18852606566561766</c:v>
                </c:pt>
                <c:pt idx="1436">
                  <c:v>-0.18721378861918408</c:v>
                </c:pt>
                <c:pt idx="1437">
                  <c:v>-0.18582662855345339</c:v>
                </c:pt>
                <c:pt idx="1438">
                  <c:v>-0.18436514031395665</c:v>
                </c:pt>
                <c:pt idx="1439">
                  <c:v>-0.18282990847650343</c:v>
                </c:pt>
                <c:pt idx="1440">
                  <c:v>-0.18122154711335922</c:v>
                </c:pt>
                <c:pt idx="1441">
                  <c:v>-0.17954069954762478</c:v>
                </c:pt>
                <c:pt idx="1442">
                  <c:v>-0.17778803809591531</c:v>
                </c:pt>
                <c:pt idx="1443">
                  <c:v>-0.1759642637994431</c:v>
                </c:pt>
                <c:pt idx="1444">
                  <c:v>-0.17407010614360999</c:v>
                </c:pt>
                <c:pt idx="1445">
                  <c:v>-0.17210632276622323</c:v>
                </c:pt>
                <c:pt idx="1446">
                  <c:v>-0.17007369915445039</c:v>
                </c:pt>
                <c:pt idx="1447">
                  <c:v>-0.16797304833063484</c:v>
                </c:pt>
                <c:pt idx="1448">
                  <c:v>-0.16580521052709785</c:v>
                </c:pt>
                <c:pt idx="1449">
                  <c:v>-0.16357105285005663</c:v>
                </c:pt>
                <c:pt idx="1450">
                  <c:v>-0.1612714689327937</c:v>
                </c:pt>
                <c:pt idx="1451">
                  <c:v>-0.15890737857821527</c:v>
                </c:pt>
                <c:pt idx="1452">
                  <c:v>-0.15647972739094235</c:v>
                </c:pt>
                <c:pt idx="1453">
                  <c:v>-0.15398948639908158</c:v>
                </c:pt>
                <c:pt idx="1454">
                  <c:v>-0.15143765166582696</c:v>
                </c:pt>
                <c:pt idx="1455">
                  <c:v>-0.14882524389104779</c:v>
                </c:pt>
                <c:pt idx="1456">
                  <c:v>-0.14615330800302234</c:v>
                </c:pt>
                <c:pt idx="1457">
                  <c:v>-0.14342291274048044</c:v>
                </c:pt>
                <c:pt idx="1458">
                  <c:v>-0.14063515022512238</c:v>
                </c:pt>
                <c:pt idx="1459">
                  <c:v>-0.13779113552478461</c:v>
                </c:pt>
                <c:pt idx="1460">
                  <c:v>-0.13489200620742756</c:v>
                </c:pt>
                <c:pt idx="1461">
                  <c:v>-0.13193892188612366</c:v>
                </c:pt>
                <c:pt idx="1462">
                  <c:v>-0.12893306375522748</c:v>
                </c:pt>
                <c:pt idx="1463">
                  <c:v>-0.1258756341179138</c:v>
                </c:pt>
                <c:pt idx="1464">
                  <c:v>-0.12276785590527237</c:v>
                </c:pt>
                <c:pt idx="1465">
                  <c:v>-0.11961097218715175</c:v>
                </c:pt>
                <c:pt idx="1466">
                  <c:v>-0.11640624567494795</c:v>
                </c:pt>
                <c:pt idx="1467">
                  <c:v>-0.11315495821653679</c:v>
                </c:pt>
                <c:pt idx="1468">
                  <c:v>-0.10985841028355166</c:v>
                </c:pt>
                <c:pt idx="1469">
                  <c:v>-0.10651792045121238</c:v>
                </c:pt>
                <c:pt idx="1470">
                  <c:v>-0.10313482487091262</c:v>
                </c:pt>
                <c:pt idx="1471">
                  <c:v>-9.9710476735777182E-2</c:v>
                </c:pt>
                <c:pt idx="1472">
                  <c:v>-9.62462457394027E-2</c:v>
                </c:pt>
                <c:pt idx="1473">
                  <c:v>-9.2743517527998642E-2</c:v>
                </c:pt>
                <c:pt idx="1474">
                  <c:v>-8.9203693146147137E-2</c:v>
                </c:pt>
                <c:pt idx="1475">
                  <c:v>-8.5628188476403883E-2</c:v>
                </c:pt>
                <c:pt idx="1476">
                  <c:v>-8.201843367296402E-2</c:v>
                </c:pt>
                <c:pt idx="1477">
                  <c:v>-7.8375872589619519E-2</c:v>
                </c:pt>
                <c:pt idx="1478">
                  <c:v>-7.4701962202236877E-2</c:v>
                </c:pt>
                <c:pt idx="1479">
                  <c:v>-7.0998172025986211E-2</c:v>
                </c:pt>
                <c:pt idx="1480">
                  <c:v>-6.7265983527554835E-2</c:v>
                </c:pt>
                <c:pt idx="1481">
                  <c:v>-6.3506889532580241E-2</c:v>
                </c:pt>
                <c:pt idx="1482">
                  <c:v>-5.9722393628539872E-2</c:v>
                </c:pt>
                <c:pt idx="1483">
                  <c:v>-5.5914009563336045E-2</c:v>
                </c:pt>
                <c:pt idx="1484">
                  <c:v>-5.2083260639817081E-2</c:v>
                </c:pt>
                <c:pt idx="1485">
                  <c:v>-4.8231679106476397E-2</c:v>
                </c:pt>
                <c:pt idx="1486">
                  <c:v>-4.4360805544573605E-2</c:v>
                </c:pt>
                <c:pt idx="1487">
                  <c:v>-4.047218825192251E-2</c:v>
                </c:pt>
                <c:pt idx="1488">
                  <c:v>-3.6567382623592617E-2</c:v>
                </c:pt>
                <c:pt idx="1489">
                  <c:v>-3.2647950529771902E-2</c:v>
                </c:pt>
                <c:pt idx="1490">
                  <c:v>-2.8715459691039474E-2</c:v>
                </c:pt>
                <c:pt idx="1491">
                  <c:v>-2.4771483051298327E-2</c:v>
                </c:pt>
                <c:pt idx="1492">
                  <c:v>-2.0817598148618693E-2</c:v>
                </c:pt>
                <c:pt idx="1493">
                  <c:v>-1.6855386484243888E-2</c:v>
                </c:pt>
                <c:pt idx="1494">
                  <c:v>-1.2886432890010876E-2</c:v>
                </c:pt>
                <c:pt idx="1495">
                  <c:v>-8.9123248944386734E-3</c:v>
                </c:pt>
                <c:pt idx="1496">
                  <c:v>-4.9346520877381105E-3</c:v>
                </c:pt>
                <c:pt idx="1497">
                  <c:v>-9.5500548599693549E-4</c:v>
                </c:pt>
                <c:pt idx="1498">
                  <c:v>3.0250231052054012E-3</c:v>
                </c:pt>
                <c:pt idx="1499">
                  <c:v>7.0038417274987594E-3</c:v>
                </c:pt>
                <c:pt idx="1500">
                  <c:v>1.097985890648443E-2</c:v>
                </c:pt>
                <c:pt idx="1501">
                  <c:v>1.4951484288303672E-2</c:v>
                </c:pt>
                <c:pt idx="1502">
                  <c:v>1.891712927575806E-2</c:v>
                </c:pt>
                <c:pt idx="1503">
                  <c:v>2.2875207663727172E-2</c:v>
                </c:pt>
                <c:pt idx="1504">
                  <c:v>2.6824136273629496E-2</c:v>
                </c:pt>
                <c:pt idx="1505">
                  <c:v>3.0762335586672747E-2</c:v>
                </c:pt>
                <c:pt idx="1506">
                  <c:v>3.4688230375640346E-2</c:v>
                </c:pt>
                <c:pt idx="1507">
                  <c:v>3.8600250334961249E-2</c:v>
                </c:pt>
                <c:pt idx="1508">
                  <c:v>4.2496830708811315E-2</c:v>
                </c:pt>
                <c:pt idx="1509">
                  <c:v>4.6376412916994708E-2</c:v>
                </c:pt>
                <c:pt idx="1510">
                  <c:v>5.0237445178355239E-2</c:v>
                </c:pt>
                <c:pt idx="1511">
                  <c:v>5.4078383131468094E-2</c:v>
                </c:pt>
                <c:pt idx="1512">
                  <c:v>5.7897690452363856E-2</c:v>
                </c:pt>
                <c:pt idx="1513">
                  <c:v>6.1693839469037601E-2</c:v>
                </c:pt>
                <c:pt idx="1514">
                  <c:v>6.5465311772497273E-2</c:v>
                </c:pt>
                <c:pt idx="1515">
                  <c:v>6.9210598824107142E-2</c:v>
                </c:pt>
                <c:pt idx="1516">
                  <c:v>7.2928202558983038E-2</c:v>
                </c:pt>
                <c:pt idx="1517">
                  <c:v>7.6616635985198425E-2</c:v>
                </c:pt>
                <c:pt idx="1518">
                  <c:v>8.0274423778561255E-2</c:v>
                </c:pt>
                <c:pt idx="1519">
                  <c:v>8.3900102872724036E-2</c:v>
                </c:pt>
                <c:pt idx="1520">
                  <c:v>8.749222304439086E-2</c:v>
                </c:pt>
                <c:pt idx="1521">
                  <c:v>9.1049347493387348E-2</c:v>
                </c:pt>
                <c:pt idx="1522">
                  <c:v>9.4570053417361591E-2</c:v>
                </c:pt>
                <c:pt idx="1523">
                  <c:v>9.8052932580886126E-2</c:v>
                </c:pt>
                <c:pt idx="1524">
                  <c:v>0.10149659187873332</c:v>
                </c:pt>
                <c:pt idx="1525">
                  <c:v>0.10489965389309885</c:v>
                </c:pt>
                <c:pt idx="1526">
                  <c:v>0.10826075744455058</c:v>
                </c:pt>
                <c:pt idx="1527">
                  <c:v>0.11157855813648199</c:v>
                </c:pt>
                <c:pt idx="1528">
                  <c:v>0.11485172889285306</c:v>
                </c:pt>
                <c:pt idx="1529">
                  <c:v>0.11807896048900299</c:v>
                </c:pt>
                <c:pt idx="1530">
                  <c:v>0.12125896207532245</c:v>
                </c:pt>
                <c:pt idx="1531">
                  <c:v>0.1243904616935764</c:v>
                </c:pt>
                <c:pt idx="1532">
                  <c:v>0.12747220678567028</c:v>
                </c:pt>
                <c:pt idx="1533">
                  <c:v>0.13050296469465666</c:v>
                </c:pt>
                <c:pt idx="1534">
                  <c:v>0.13348152315778156</c:v>
                </c:pt>
                <c:pt idx="1535">
                  <c:v>0.13640669079137319</c:v>
                </c:pt>
                <c:pt idx="1536">
                  <c:v>0.13927729756737994</c:v>
                </c:pt>
                <c:pt idx="1537">
                  <c:v>0.1420921952813656</c:v>
                </c:pt>
                <c:pt idx="1538">
                  <c:v>0.14485025801177606</c:v>
                </c:pt>
                <c:pt idx="1539">
                  <c:v>0.14755038257029285</c:v>
                </c:pt>
                <c:pt idx="1540">
                  <c:v>0.1501914889430937</c:v>
                </c:pt>
                <c:pt idx="1541">
                  <c:v>0.15277252072284381</c:v>
                </c:pt>
                <c:pt idx="1542">
                  <c:v>0.15529244553124458</c:v>
                </c:pt>
                <c:pt idx="1543">
                  <c:v>0.15775025543197119</c:v>
                </c:pt>
                <c:pt idx="1544">
                  <c:v>0.16014496733383371</c:v>
                </c:pt>
                <c:pt idx="1545">
                  <c:v>0.16247562338400046</c:v>
                </c:pt>
                <c:pt idx="1546">
                  <c:v>0.16474129135112633</c:v>
                </c:pt>
                <c:pt idx="1547">
                  <c:v>0.16694106499823305</c:v>
                </c:pt>
                <c:pt idx="1548">
                  <c:v>0.16907406444519169</c:v>
                </c:pt>
                <c:pt idx="1549">
                  <c:v>0.17113943652066302</c:v>
                </c:pt>
                <c:pt idx="1550">
                  <c:v>0.17313635510335484</c:v>
                </c:pt>
                <c:pt idx="1551">
                  <c:v>0.17506402145245928</c:v>
                </c:pt>
                <c:pt idx="1552">
                  <c:v>0.17692166452713856</c:v>
                </c:pt>
                <c:pt idx="1553">
                  <c:v>0.17870854129493108</c:v>
                </c:pt>
                <c:pt idx="1554">
                  <c:v>0.18042393702895437</c:v>
                </c:pt>
                <c:pt idx="1555">
                  <c:v>0.18206716559378655</c:v>
                </c:pt>
                <c:pt idx="1556">
                  <c:v>0.18363756971991102</c:v>
                </c:pt>
                <c:pt idx="1557">
                  <c:v>0.18513452126661584</c:v>
                </c:pt>
                <c:pt idx="1558">
                  <c:v>0.18655742147324134</c:v>
                </c:pt>
                <c:pt idx="1559">
                  <c:v>0.18790570119867672</c:v>
                </c:pt>
                <c:pt idx="1560">
                  <c:v>0.18917882114900855</c:v>
                </c:pt>
                <c:pt idx="1561">
                  <c:v>0.19037627209323144</c:v>
                </c:pt>
                <c:pt idx="1562">
                  <c:v>0.19149757506693349</c:v>
                </c:pt>
                <c:pt idx="1563">
                  <c:v>0.19254228156387573</c:v>
                </c:pt>
                <c:pt idx="1564">
                  <c:v>0.19350997371538858</c:v>
                </c:pt>
                <c:pt idx="1565">
                  <c:v>0.19440026445751393</c:v>
                </c:pt>
                <c:pt idx="1566">
                  <c:v>0.1952127976858252</c:v>
                </c:pt>
                <c:pt idx="1567">
                  <c:v>0.19594724839786473</c:v>
                </c:pt>
                <c:pt idx="1568">
                  <c:v>0.19660332282314028</c:v>
                </c:pt>
                <c:pt idx="1569">
                  <c:v>0.19718075854062925</c:v>
                </c:pt>
                <c:pt idx="1570">
                  <c:v>0.19767932458374371</c:v>
                </c:pt>
                <c:pt idx="1571">
                  <c:v>0.19809882153271385</c:v>
                </c:pt>
                <c:pt idx="1572">
                  <c:v>0.19843908159435333</c:v>
                </c:pt>
                <c:pt idx="1573">
                  <c:v>0.19869996866917419</c:v>
                </c:pt>
                <c:pt idx="1574">
                  <c:v>0.19888137840582501</c:v>
                </c:pt>
                <c:pt idx="1575">
                  <c:v>0.19898323824282985</c:v>
                </c:pt>
                <c:pt idx="1576">
                  <c:v>0.199005507437612</c:v>
                </c:pt>
                <c:pt idx="1577">
                  <c:v>0.1989481770827905</c:v>
                </c:pt>
                <c:pt idx="1578">
                  <c:v>0.19881127010974289</c:v>
                </c:pt>
                <c:pt idx="1579">
                  <c:v>0.198594841279433</c:v>
                </c:pt>
                <c:pt idx="1580">
                  <c:v>0.19829897716050723</c:v>
                </c:pt>
                <c:pt idx="1581">
                  <c:v>0.19792379609466837</c:v>
                </c:pt>
                <c:pt idx="1582">
                  <c:v>0.19746944814934042</c:v>
                </c:pt>
                <c:pt idx="1583">
                  <c:v>0.19693611505764358</c:v>
                </c:pt>
                <c:pt idx="1584">
                  <c:v>0.19632401014570358</c:v>
                </c:pt>
                <c:pt idx="1585">
                  <c:v>0.19563337824732382</c:v>
                </c:pt>
                <c:pt idx="1586">
                  <c:v>0.19486449560605545</c:v>
                </c:pt>
                <c:pt idx="1587">
                  <c:v>0.19401766976470328</c:v>
                </c:pt>
                <c:pt idx="1588">
                  <c:v>0.19309323944231299</c:v>
                </c:pt>
                <c:pt idx="1589">
                  <c:v>0.19209157439868799</c:v>
                </c:pt>
                <c:pt idx="1590">
                  <c:v>0.19101307528649034</c:v>
                </c:pt>
                <c:pt idx="1591">
                  <c:v>0.18985817349098516</c:v>
                </c:pt>
                <c:pt idx="1592">
                  <c:v>0.18862733095749215</c:v>
                </c:pt>
                <c:pt idx="1593">
                  <c:v>0.18732104000661368</c:v>
                </c:pt>
                <c:pt idx="1594">
                  <c:v>0.18593982313731314</c:v>
                </c:pt>
                <c:pt idx="1595">
                  <c:v>0.18448423281792226</c:v>
                </c:pt>
                <c:pt idx="1596">
                  <c:v>0.1829548512651612</c:v>
                </c:pt>
                <c:pt idx="1597">
                  <c:v>0.18135229021125956</c:v>
                </c:pt>
                <c:pt idx="1598">
                  <c:v>0.17967719065927171</c:v>
                </c:pt>
                <c:pt idx="1599">
                  <c:v>0.17793022262668412</c:v>
                </c:pt>
                <c:pt idx="1600">
                  <c:v>0.17611208487741717</c:v>
                </c:pt>
                <c:pt idx="1601">
                  <c:v>0.17422350464232908</c:v>
                </c:pt>
                <c:pt idx="1602">
                  <c:v>0.17226523732833277</c:v>
                </c:pt>
                <c:pt idx="1603">
                  <c:v>0.17023806621624435</c:v>
                </c:pt>
                <c:pt idx="1604">
                  <c:v>0.16814280214748001</c:v>
                </c:pt>
                <c:pt idx="1605">
                  <c:v>0.16598028319973082</c:v>
                </c:pt>
                <c:pt idx="1606">
                  <c:v>0.16375137435174264</c:v>
                </c:pt>
                <c:pt idx="1607">
                  <c:v>0.16145696713733626</c:v>
                </c:pt>
                <c:pt idx="1608">
                  <c:v>0.15909797928880581</c:v>
                </c:pt>
                <c:pt idx="1609">
                  <c:v>0.15667535436983793</c:v>
                </c:pt>
                <c:pt idx="1610">
                  <c:v>0.15419006139809896</c:v>
                </c:pt>
                <c:pt idx="1611">
                  <c:v>0.15164309445764082</c:v>
                </c:pt>
                <c:pt idx="1612">
                  <c:v>0.14903547230128056</c:v>
                </c:pt>
                <c:pt idx="1613">
                  <c:v>0.14636823794311288</c:v>
                </c:pt>
                <c:pt idx="1614">
                  <c:v>0.14364245824131844</c:v>
                </c:pt>
                <c:pt idx="1615">
                  <c:v>0.1408592234714347</c:v>
                </c:pt>
                <c:pt idx="1616">
                  <c:v>0.13801964689026033</c:v>
                </c:pt>
                <c:pt idx="1617">
                  <c:v>0.13512486429056722</c:v>
                </c:pt>
                <c:pt idx="1618">
                  <c:v>0.13217603354679872</c:v>
                </c:pt>
                <c:pt idx="1619">
                  <c:v>0.12917433415193508</c:v>
                </c:pt>
                <c:pt idx="1620">
                  <c:v>0.12612096674571216</c:v>
                </c:pt>
                <c:pt idx="1621">
                  <c:v>0.12301715263438143</c:v>
                </c:pt>
                <c:pt idx="1622">
                  <c:v>0.11986413330220373</c:v>
                </c:pt>
                <c:pt idx="1623">
                  <c:v>0.11666316991487229</c:v>
                </c:pt>
                <c:pt idx="1624">
                  <c:v>0.11341554281506305</c:v>
                </c:pt>
                <c:pt idx="1625">
                  <c:v>0.11012255101031487</c:v>
                </c:pt>
                <c:pt idx="1626">
                  <c:v>0.10678551165344365</c:v>
                </c:pt>
                <c:pt idx="1627">
                  <c:v>0.10340575951569886</c:v>
                </c:pt>
                <c:pt idx="1628">
                  <c:v>9.9984646452872875E-2</c:v>
                </c:pt>
                <c:pt idx="1629">
                  <c:v>9.6523540864576568E-2</c:v>
                </c:pt>
                <c:pt idx="1630">
                  <c:v>9.3023827146897789E-2</c:v>
                </c:pt>
                <c:pt idx="1631">
                  <c:v>8.9486905138661421E-2</c:v>
                </c:pt>
                <c:pt idx="1632">
                  <c:v>8.591418956151238E-2</c:v>
                </c:pt>
                <c:pt idx="1633">
                  <c:v>8.2307109454045999E-2</c:v>
                </c:pt>
                <c:pt idx="1634">
                  <c:v>7.8667107600211478E-2</c:v>
                </c:pt>
                <c:pt idx="1635">
                  <c:v>7.4995639952217627E-2</c:v>
                </c:pt>
                <c:pt idx="1636">
                  <c:v>7.129417504817144E-2</c:v>
                </c:pt>
                <c:pt idx="1637">
                  <c:v>6.7564193424682284E-2</c:v>
                </c:pt>
                <c:pt idx="1638">
                  <c:v>6.3807187024667159E-2</c:v>
                </c:pt>
                <c:pt idx="1639">
                  <c:v>6.0024658600593292E-2</c:v>
                </c:pt>
                <c:pt idx="1640">
                  <c:v>5.6218121113397308E-2</c:v>
                </c:pt>
                <c:pt idx="1641">
                  <c:v>5.2389097127320899E-2</c:v>
                </c:pt>
                <c:pt idx="1642">
                  <c:v>4.8539118200905548E-2</c:v>
                </c:pt>
                <c:pt idx="1643">
                  <c:v>4.4669724274389436E-2</c:v>
                </c:pt>
                <c:pt idx="1644">
                  <c:v>4.0782463053751945E-2</c:v>
                </c:pt>
                <c:pt idx="1645">
                  <c:v>3.6878889391651876E-2</c:v>
                </c:pt>
                <c:pt idx="1646">
                  <c:v>3.2960564665507106E-2</c:v>
                </c:pt>
                <c:pt idx="1647">
                  <c:v>2.9029056152964468E-2</c:v>
                </c:pt>
                <c:pt idx="1648">
                  <c:v>2.508593640500956E-2</c:v>
                </c:pt>
                <c:pt idx="1649">
                  <c:v>2.1132782616967338E-2</c:v>
                </c:pt>
                <c:pt idx="1650">
                  <c:v>1.7171175997645005E-2</c:v>
                </c:pt>
                <c:pt idx="1651">
                  <c:v>1.3202701136869572E-2</c:v>
                </c:pt>
                <c:pt idx="1652">
                  <c:v>9.2289453716730575E-3</c:v>
                </c:pt>
                <c:pt idx="1653">
                  <c:v>5.2514981513788368E-3</c:v>
                </c:pt>
                <c:pt idx="1654">
                  <c:v>1.2719504018431061E-3</c:v>
                </c:pt>
                <c:pt idx="1655">
                  <c:v>-2.7081061108942496E-3</c:v>
                </c:pt>
                <c:pt idx="1656">
                  <c:v>-6.6870794172948474E-3</c:v>
                </c:pt>
                <c:pt idx="1657">
                  <c:v>-1.0663377981088396E-2</c:v>
                </c:pt>
                <c:pt idx="1658">
                  <c:v>-1.4635411335865987E-2</c:v>
                </c:pt>
                <c:pt idx="1659">
                  <c:v>-1.8601590721245443E-2</c:v>
                </c:pt>
                <c:pt idx="1660">
                  <c:v>-2.2560329718354304E-2</c:v>
                </c:pt>
                <c:pt idx="1661">
                  <c:v>-2.6510044884376201E-2</c:v>
                </c:pt>
                <c:pt idx="1662">
                  <c:v>-3.0449156385906905E-2</c:v>
                </c:pt>
                <c:pt idx="1663">
                  <c:v>-3.4376088630866573E-2</c:v>
                </c:pt>
                <c:pt idx="1664">
                  <c:v>-3.828927089871563E-2</c:v>
                </c:pt>
                <c:pt idx="1665">
                  <c:v>-4.2187137968721998E-2</c:v>
                </c:pt>
                <c:pt idx="1666">
                  <c:v>-4.606813074602855E-2</c:v>
                </c:pt>
                <c:pt idx="1667">
                  <c:v>-4.9930696885270236E-2</c:v>
                </c:pt>
                <c:pt idx="1668">
                  <c:v>-5.3773291411491564E-2</c:v>
                </c:pt>
                <c:pt idx="1669">
                  <c:v>-5.7594377338115933E-2</c:v>
                </c:pt>
                <c:pt idx="1670">
                  <c:v>-6.1392426281719856E-2</c:v>
                </c:pt>
                <c:pt idx="1671">
                  <c:v>-6.5165919073365844E-2</c:v>
                </c:pt>
                <c:pt idx="1672">
                  <c:v>-6.8913346366249809E-2</c:v>
                </c:pt>
                <c:pt idx="1673">
                  <c:v>-7.2633209239419641E-2</c:v>
                </c:pt>
                <c:pt idx="1674">
                  <c:v>-7.6324019797323575E-2</c:v>
                </c:pt>
                <c:pt idx="1675">
                  <c:v>-7.9984301764948598E-2</c:v>
                </c:pt>
                <c:pt idx="1676">
                  <c:v>-8.3612591078310761E-2</c:v>
                </c:pt>
                <c:pt idx="1677">
                  <c:v>-8.7207436470061281E-2</c:v>
                </c:pt>
                <c:pt idx="1678">
                  <c:v>-9.0767400049974079E-2</c:v>
                </c:pt>
                <c:pt idx="1679">
                  <c:v>-9.429105788008274E-2</c:v>
                </c:pt>
                <c:pt idx="1680">
                  <c:v>-9.7777000544236686E-2</c:v>
                </c:pt>
                <c:pt idx="1681">
                  <c:v>-0.1012238337118489</c:v>
                </c:pt>
                <c:pt idx="1682">
                  <c:v>-0.10463017869560948</c:v>
                </c:pt>
                <c:pt idx="1683">
                  <c:v>-0.10799467300294224</c:v>
                </c:pt>
                <c:pt idx="1684">
                  <c:v>-0.11131597088098361</c:v>
                </c:pt>
                <c:pt idx="1685">
                  <c:v>-0.1145927438548657</c:v>
                </c:pt>
                <c:pt idx="1686">
                  <c:v>-0.11782368125908874</c:v>
                </c:pt>
                <c:pt idx="1687">
                  <c:v>-0.12100749076176957</c:v>
                </c:pt>
                <c:pt idx="1688">
                  <c:v>-0.12414289888155737</c:v>
                </c:pt>
                <c:pt idx="1689">
                  <c:v>-0.12722865149700915</c:v>
                </c:pt>
                <c:pt idx="1690">
                  <c:v>-0.13026351434822148</c:v>
                </c:pt>
                <c:pt idx="1691">
                  <c:v>-0.13324627353051821</c:v>
                </c:pt>
                <c:pt idx="1692">
                  <c:v>-0.13617573597999602</c:v>
                </c:pt>
                <c:pt idx="1693">
                  <c:v>-0.13905072995073409</c:v>
                </c:pt>
                <c:pt idx="1694">
                  <c:v>-0.14187010548347687</c:v>
                </c:pt>
                <c:pt idx="1695">
                  <c:v>-0.14463273486560238</c:v>
                </c:pt>
                <c:pt idx="1696">
                  <c:v>-0.14733751308219242</c:v>
                </c:pt>
                <c:pt idx="1697">
                  <c:v>-0.14998335825802353</c:v>
                </c:pt>
                <c:pt idx="1698">
                  <c:v>-0.15256921209030289</c:v>
                </c:pt>
                <c:pt idx="1699">
                  <c:v>-0.1550940402719751</c:v>
                </c:pt>
                <c:pt idx="1700">
                  <c:v>-0.15755683290543149</c:v>
                </c:pt>
                <c:pt idx="1701">
                  <c:v>-0.15995660490645547</c:v>
                </c:pt>
                <c:pt idx="1702">
                  <c:v>-0.16229239639824311</c:v>
                </c:pt>
                <c:pt idx="1703">
                  <c:v>-0.16456327309534122</c:v>
                </c:pt>
                <c:pt idx="1704">
                  <c:v>-0.16676832667734889</c:v>
                </c:pt>
                <c:pt idx="1705">
                  <c:v>-0.16890667515223362</c:v>
                </c:pt>
                <c:pt idx="1706">
                  <c:v>-0.17097746320911644</c:v>
                </c:pt>
                <c:pt idx="1707">
                  <c:v>-0.1729798625603847</c:v>
                </c:pt>
                <c:pt idx="1708">
                  <c:v>-0.17491307227299616</c:v>
                </c:pt>
                <c:pt idx="1709">
                  <c:v>-0.17677631908884164</c:v>
                </c:pt>
                <c:pt idx="1710">
                  <c:v>-0.17856885773403772</c:v>
                </c:pt>
                <c:pt idx="1711">
                  <c:v>-0.18028997121702653</c:v>
                </c:pt>
                <c:pt idx="1712">
                  <c:v>-0.18193897111536272</c:v>
                </c:pt>
                <c:pt idx="1713">
                  <c:v>-0.18351519785107334</c:v>
                </c:pt>
                <c:pt idx="1714">
                  <c:v>-0.18501802095448022</c:v>
                </c:pt>
                <c:pt idx="1715">
                  <c:v>-0.18644683931637931</c:v>
                </c:pt>
                <c:pt idx="1716">
                  <c:v>-0.18780108142847654</c:v>
                </c:pt>
                <c:pt idx="1717">
                  <c:v>-0.18908020561198338</c:v>
                </c:pt>
                <c:pt idx="1718">
                  <c:v>-0.19028370023428123</c:v>
                </c:pt>
                <c:pt idx="1719">
                  <c:v>-0.19141108391356748</c:v>
                </c:pt>
                <c:pt idx="1720">
                  <c:v>-0.19246190571140206</c:v>
                </c:pt>
                <c:pt idx="1721">
                  <c:v>-0.19343574531307658</c:v>
                </c:pt>
                <c:pt idx="1722">
                  <c:v>-0.19433221319573474</c:v>
                </c:pt>
                <c:pt idx="1723">
                  <c:v>-0.19515095078417619</c:v>
                </c:pt>
                <c:pt idx="1724">
                  <c:v>-0.19589163059428191</c:v>
                </c:pt>
                <c:pt idx="1725">
                  <c:v>-0.19655395636400352</c:v>
                </c:pt>
                <c:pt idx="1726">
                  <c:v>-0.19713766317186393</c:v>
                </c:pt>
                <c:pt idx="1727">
                  <c:v>-0.19764251754292275</c:v>
                </c:pt>
                <c:pt idx="1728">
                  <c:v>-0.19806831754216278</c:v>
                </c:pt>
                <c:pt idx="1729">
                  <c:v>-0.19841489285526162</c:v>
                </c:pt>
                <c:pt idx="1730">
                  <c:v>-0.19868210485671495</c:v>
                </c:pt>
                <c:pt idx="1731">
                  <c:v>-0.19886984666528498</c:v>
                </c:pt>
                <c:pt idx="1732">
                  <c:v>-0.19897804318675147</c:v>
                </c:pt>
                <c:pt idx="1733">
                  <c:v>-0.19900665114394844</c:v>
                </c:pt>
                <c:pt idx="1734">
                  <c:v>-0.19895565909407445</c:v>
                </c:pt>
                <c:pt idx="1735">
                  <c:v>-0.19882508743326957</c:v>
                </c:pt>
                <c:pt idx="1736">
                  <c:v>-0.19861498838845715</c:v>
                </c:pt>
                <c:pt idx="1737">
                  <c:v>-0.19832544599645388</c:v>
                </c:pt>
                <c:pt idx="1738">
                  <c:v>-0.19795657607035599</c:v>
                </c:pt>
                <c:pt idx="1739">
                  <c:v>-0.19750852615321579</c:v>
                </c:pt>
                <c:pt idx="1740">
                  <c:v>-0.19698147545902617</c:v>
                </c:pt>
                <c:pt idx="1741">
                  <c:v>-0.19637563480103759</c:v>
                </c:pt>
                <c:pt idx="1742">
                  <c:v>-0.19569124650743541</c:v>
                </c:pt>
                <c:pt idx="1743">
                  <c:v>-0.19492858432441212</c:v>
                </c:pt>
                <c:pt idx="1744">
                  <c:v>-0.19408795330667214</c:v>
                </c:pt>
                <c:pt idx="1745">
                  <c:v>-0.19316968969541434</c:v>
                </c:pt>
                <c:pt idx="1746">
                  <c:v>-0.19217416078383986</c:v>
                </c:pt>
                <c:pt idx="1747">
                  <c:v>-0.19110176477023985</c:v>
                </c:pt>
                <c:pt idx="1748">
                  <c:v>-0.18995293059872123</c:v>
                </c:pt>
                <c:pt idx="1749">
                  <c:v>-0.18872811778763507</c:v>
                </c:pt>
                <c:pt idx="1750">
                  <c:v>-0.1874278162457752</c:v>
                </c:pt>
                <c:pt idx="1751">
                  <c:v>-0.18605254607642124</c:v>
                </c:pt>
                <c:pt idx="1752">
                  <c:v>-0.18460285736930421</c:v>
                </c:pt>
                <c:pt idx="1753">
                  <c:v>-0.18307932998057805</c:v>
                </c:pt>
                <c:pt idx="1754">
                  <c:v>-0.18148257330088483</c:v>
                </c:pt>
                <c:pt idx="1755">
                  <c:v>-0.17981322601160662</c:v>
                </c:pt>
                <c:pt idx="1756">
                  <c:v>-0.17807195582940144</c:v>
                </c:pt>
                <c:pt idx="1757">
                  <c:v>-0.17625945923912559</c:v>
                </c:pt>
                <c:pt idx="1758">
                  <c:v>-0.1743764612152488</c:v>
                </c:pt>
                <c:pt idx="1759">
                  <c:v>-0.17242371493187442</c:v>
                </c:pt>
                <c:pt idx="1760">
                  <c:v>-0.17040200146147949</c:v>
                </c:pt>
                <c:pt idx="1761">
                  <c:v>-0.1683121294624963</c:v>
                </c:pt>
                <c:pt idx="1762">
                  <c:v>-0.16615493485585991</c:v>
                </c:pt>
                <c:pt idx="1763">
                  <c:v>-0.16393128049065075</c:v>
                </c:pt>
                <c:pt idx="1764">
                  <c:v>-0.16164205579896659</c:v>
                </c:pt>
                <c:pt idx="1765">
                  <c:v>-0.15928817644016149</c:v>
                </c:pt>
                <c:pt idx="1766">
                  <c:v>-0.15687058393459433</c:v>
                </c:pt>
                <c:pt idx="1767">
                  <c:v>-0.15439024528703321</c:v>
                </c:pt>
                <c:pt idx="1768">
                  <c:v>-0.15184815259986642</c:v>
                </c:pt>
                <c:pt idx="1769">
                  <c:v>-0.14924532267627472</c:v>
                </c:pt>
                <c:pt idx="1770">
                  <c:v>-0.14658279661352355</c:v>
                </c:pt>
                <c:pt idx="1771">
                  <c:v>-0.1438616393865382</c:v>
                </c:pt>
                <c:pt idx="1772">
                  <c:v>-0.14108293942192787</c:v>
                </c:pt>
                <c:pt idx="1773">
                  <c:v>-0.13824780816262949</c:v>
                </c:pt>
                <c:pt idx="1774">
                  <c:v>-0.1353573796233456</c:v>
                </c:pt>
                <c:pt idx="1775">
                  <c:v>-0.13241280993695331</c:v>
                </c:pt>
                <c:pt idx="1776">
                  <c:v>-0.12941527689206683</c:v>
                </c:pt>
                <c:pt idx="1777">
                  <c:v>-0.12636597946193756</c:v>
                </c:pt>
                <c:pt idx="1778">
                  <c:v>-0.12326613732488073</c:v>
                </c:pt>
                <c:pt idx="1779">
                  <c:v>-0.12011699037642054</c:v>
                </c:pt>
                <c:pt idx="1780">
                  <c:v>-0.11691979823334825</c:v>
                </c:pt>
                <c:pt idx="1781">
                  <c:v>-0.11367583972989248</c:v>
                </c:pt>
                <c:pt idx="1782">
                  <c:v>-0.11038641240620241</c:v>
                </c:pt>
                <c:pt idx="1783">
                  <c:v>-0.10705283198934902</c:v>
                </c:pt>
                <c:pt idx="1784">
                  <c:v>-0.10367643186705197</c:v>
                </c:pt>
                <c:pt idx="1785">
                  <c:v>-0.10025856255434205</c:v>
                </c:pt>
                <c:pt idx="1786">
                  <c:v>-9.6800591153373416E-2</c:v>
                </c:pt>
                <c:pt idx="1787">
                  <c:v>-9.3303900806600754E-2</c:v>
                </c:pt>
                <c:pt idx="1788">
                  <c:v>-8.9769890143540865E-2</c:v>
                </c:pt>
                <c:pt idx="1789">
                  <c:v>-8.6199972721339446E-2</c:v>
                </c:pt>
                <c:pt idx="1790">
                  <c:v>-8.2595576459367132E-2</c:v>
                </c:pt>
                <c:pt idx="1791">
                  <c:v>-7.8958143068070724E-2</c:v>
                </c:pt>
                <c:pt idx="1792">
                  <c:v>-7.5289127472308301E-2</c:v>
                </c:pt>
                <c:pt idx="1793">
                  <c:v>-7.1589997229398572E-2</c:v>
                </c:pt>
                <c:pt idx="1794">
                  <c:v>-6.7862231942117657E-2</c:v>
                </c:pt>
                <c:pt idx="1795">
                  <c:v>-6.4107322666877589E-2</c:v>
                </c:pt>
                <c:pt idx="1796">
                  <c:v>-6.0326771317323655E-2</c:v>
                </c:pt>
                <c:pt idx="1797">
                  <c:v>-5.6522090063589006E-2</c:v>
                </c:pt>
                <c:pt idx="1798">
                  <c:v>-5.2694800727446735E-2</c:v>
                </c:pt>
                <c:pt idx="1799">
                  <c:v>-4.8846434173601461E-2</c:v>
                </c:pt>
                <c:pt idx="1800">
                  <c:v>-4.497852969736385E-2</c:v>
                </c:pt>
                <c:pt idx="1801">
                  <c:v>-4.1092634408953013E-2</c:v>
                </c:pt>
                <c:pt idx="1802">
                  <c:v>-3.7190302614673071E-2</c:v>
                </c:pt>
                <c:pt idx="1803">
                  <c:v>-3.3273095195211357E-2</c:v>
                </c:pt>
                <c:pt idx="1804">
                  <c:v>-2.9342578981306901E-2</c:v>
                </c:pt>
                <c:pt idx="1805">
                  <c:v>-2.5400326127039092E-2</c:v>
                </c:pt>
                <c:pt idx="1806">
                  <c:v>-2.1447913480986961E-2</c:v>
                </c:pt>
                <c:pt idx="1807">
                  <c:v>-1.7486921955510801E-2</c:v>
                </c:pt>
                <c:pt idx="1808">
                  <c:v>-1.3518935894408286E-2</c:v>
                </c:pt>
                <c:pt idx="1809">
                  <c:v>-9.5455424391980796E-3</c:v>
                </c:pt>
                <c:pt idx="1810">
                  <c:v>-5.5683308942843946E-3</c:v>
                </c:pt>
                <c:pt idx="1811">
                  <c:v>-1.5888920912564184E-3</c:v>
                </c:pt>
                <c:pt idx="1812">
                  <c:v>2.3911822474231154E-3</c:v>
                </c:pt>
                <c:pt idx="1813">
                  <c:v>6.3703001450856854E-3</c:v>
                </c:pt>
                <c:pt idx="1814">
                  <c:v>1.0346870007626423E-2</c:v>
                </c:pt>
                <c:pt idx="1815">
                  <c:v>1.4319301260120534E-2</c:v>
                </c:pt>
                <c:pt idx="1816">
                  <c:v>1.828600498303207E-2</c:v>
                </c:pt>
                <c:pt idx="1817">
                  <c:v>2.2245394547760537E-2</c:v>
                </c:pt>
                <c:pt idx="1818">
                  <c:v>2.6195886251271203E-2</c:v>
                </c:pt>
                <c:pt idx="1819">
                  <c:v>3.0135899949555185E-2</c:v>
                </c:pt>
                <c:pt idx="1820">
                  <c:v>3.4063859689665979E-2</c:v>
                </c:pt>
                <c:pt idx="1821">
                  <c:v>3.7978194340079645E-2</c:v>
                </c:pt>
                <c:pt idx="1822">
                  <c:v>4.1877338219126453E-2</c:v>
                </c:pt>
                <c:pt idx="1823">
                  <c:v>4.5759731721242661E-2</c:v>
                </c:pt>
                <c:pt idx="1824">
                  <c:v>4.9623821940791991E-2</c:v>
                </c:pt>
                <c:pt idx="1825">
                  <c:v>5.3468063293207135E-2</c:v>
                </c:pt>
                <c:pt idx="1826">
                  <c:v>5.7290918133202993E-2</c:v>
                </c:pt>
                <c:pt idx="1827">
                  <c:v>6.1090857369814296E-2</c:v>
                </c:pt>
                <c:pt idx="1828">
                  <c:v>6.4866361078011567E-2</c:v>
                </c:pt>
                <c:pt idx="1829">
                  <c:v>6.8615919106650894E-2</c:v>
                </c:pt>
                <c:pt idx="1830">
                  <c:v>7.2338031682514292E-2</c:v>
                </c:pt>
                <c:pt idx="1831">
                  <c:v>7.6031210010198899E-2</c:v>
                </c:pt>
                <c:pt idx="1832">
                  <c:v>7.9693976867615354E-2</c:v>
                </c:pt>
                <c:pt idx="1833">
                  <c:v>8.3324867196856958E-2</c:v>
                </c:pt>
                <c:pt idx="1834">
                  <c:v>8.6922428690203224E-2</c:v>
                </c:pt>
                <c:pt idx="1835">
                  <c:v>9.048522237102366E-2</c:v>
                </c:pt>
                <c:pt idx="1836">
                  <c:v>9.4011823169349223E-2</c:v>
                </c:pt>
                <c:pt idx="1837">
                  <c:v>9.7500820491881288E-2</c:v>
                </c:pt>
                <c:pt idx="1838">
                  <c:v>0.10095081878621019</c:v>
                </c:pt>
                <c:pt idx="1839">
                  <c:v>0.10436043809901759</c:v>
                </c:pt>
                <c:pt idx="1840">
                  <c:v>0.10772831462803931</c:v>
                </c:pt>
                <c:pt idx="1841">
                  <c:v>0.11105310126756818</c:v>
                </c:pt>
                <c:pt idx="1842">
                  <c:v>0.11433346814727827</c:v>
                </c:pt>
                <c:pt idx="1843">
                  <c:v>0.11756810316415536</c:v>
                </c:pt>
                <c:pt idx="1844">
                  <c:v>0.12075571250732059</c:v>
                </c:pt>
                <c:pt idx="1845">
                  <c:v>0.12389502117553756</c:v>
                </c:pt>
                <c:pt idx="1846">
                  <c:v>0.12698477348719592</c:v>
                </c:pt>
                <c:pt idx="1847">
                  <c:v>0.13002373358256708</c:v>
                </c:pt>
                <c:pt idx="1848">
                  <c:v>0.13301068591813189</c:v>
                </c:pt>
                <c:pt idx="1849">
                  <c:v>0.13594443575278159</c:v>
                </c:pt>
                <c:pt idx="1850">
                  <c:v>0.13882380962569849</c:v>
                </c:pt>
                <c:pt idx="1851">
                  <c:v>0.1416476558257245</c:v>
                </c:pt>
                <c:pt idx="1852">
                  <c:v>0.14441484485203049</c:v>
                </c:pt>
                <c:pt idx="1853">
                  <c:v>0.14712426986590116</c:v>
                </c:pt>
                <c:pt idx="1854">
                  <c:v>0.14977484713345629</c:v>
                </c:pt>
                <c:pt idx="1855">
                  <c:v>0.15236551645912932</c:v>
                </c:pt>
                <c:pt idx="1856">
                  <c:v>0.15489524160973184</c:v>
                </c:pt>
                <c:pt idx="1857">
                  <c:v>0.1573630107289328</c:v>
                </c:pt>
                <c:pt idx="1858">
                  <c:v>0.15976783674198766</c:v>
                </c:pt>
                <c:pt idx="1859">
                  <c:v>0.16210875775055511</c:v>
                </c:pt>
                <c:pt idx="1860">
                  <c:v>0.16438483741744361</c:v>
                </c:pt>
                <c:pt idx="1861">
                  <c:v>0.16659516534113375</c:v>
                </c:pt>
                <c:pt idx="1862">
                  <c:v>0.16873885741992664</c:v>
                </c:pt>
                <c:pt idx="1863">
                  <c:v>0.17081505620557297</c:v>
                </c:pt>
                <c:pt idx="1864">
                  <c:v>0.17282293124624076</c:v>
                </c:pt>
                <c:pt idx="1865">
                  <c:v>0.17476167941868506</c:v>
                </c:pt>
                <c:pt idx="1866">
                  <c:v>0.17663052524948655</c:v>
                </c:pt>
                <c:pt idx="1867">
                  <c:v>0.17842872122523046</c:v>
                </c:pt>
                <c:pt idx="1868">
                  <c:v>0.18015554809150217</c:v>
                </c:pt>
                <c:pt idx="1869">
                  <c:v>0.18181031514057922</c:v>
                </c:pt>
                <c:pt idx="1870">
                  <c:v>0.18339236048770521</c:v>
                </c:pt>
                <c:pt idx="1871">
                  <c:v>0.18490105133583495</c:v>
                </c:pt>
                <c:pt idx="1872">
                  <c:v>0.18633578422874483</c:v>
                </c:pt>
                <c:pt idx="1873">
                  <c:v>0.18769598529240719</c:v>
                </c:pt>
                <c:pt idx="1874">
                  <c:v>0.18898111046453234</c:v>
                </c:pt>
                <c:pt idx="1875">
                  <c:v>0.19019064571218616</c:v>
                </c:pt>
                <c:pt idx="1876">
                  <c:v>0.19132410723739657</c:v>
                </c:pt>
                <c:pt idx="1877">
                  <c:v>0.19238104167066608</c:v>
                </c:pt>
                <c:pt idx="1878">
                  <c:v>0.19336102625231366</c:v>
                </c:pt>
                <c:pt idx="1879">
                  <c:v>0.19426366900157291</c:v>
                </c:pt>
                <c:pt idx="1880">
                  <c:v>0.19508860887337925</c:v>
                </c:pt>
                <c:pt idx="1881">
                  <c:v>0.19583551590278298</c:v>
                </c:pt>
                <c:pt idx="1882">
                  <c:v>0.19650409133693097</c:v>
                </c:pt>
                <c:pt idx="1883">
                  <c:v>0.19709406775456376</c:v>
                </c:pt>
                <c:pt idx="1884">
                  <c:v>0.19760520917298058</c:v>
                </c:pt>
                <c:pt idx="1885">
                  <c:v>0.19803731114242917</c:v>
                </c:pt>
                <c:pt idx="1886">
                  <c:v>0.19839020082788306</c:v>
                </c:pt>
                <c:pt idx="1887">
                  <c:v>0.19866373707817314</c:v>
                </c:pt>
                <c:pt idx="1888">
                  <c:v>0.19885781048244647</c:v>
                </c:pt>
                <c:pt idx="1889">
                  <c:v>0.19897234341392891</c:v>
                </c:pt>
                <c:pt idx="1890">
                  <c:v>0.19900729006097495</c:v>
                </c:pt>
                <c:pt idx="1891">
                  <c:v>0.19896263644539175</c:v>
                </c:pt>
                <c:pt idx="1892">
                  <c:v>0.19883840042803014</c:v>
                </c:pt>
                <c:pt idx="1893">
                  <c:v>0.19863463170164061</c:v>
                </c:pt>
                <c:pt idx="1894">
                  <c:v>0.19835141177099683</c:v>
                </c:pt>
                <c:pt idx="1895">
                  <c:v>0.19798885392029486</c:v>
                </c:pt>
                <c:pt idx="1896">
                  <c:v>0.19754710316784097</c:v>
                </c:pt>
                <c:pt idx="1897">
                  <c:v>0.19702633620804613</c:v>
                </c:pt>
                <c:pt idx="1898">
                  <c:v>0.19642676134075088</c:v>
                </c:pt>
                <c:pt idx="1899">
                  <c:v>0.19574861838790783</c:v>
                </c:pt>
                <c:pt idx="1900">
                  <c:v>0.19499217859765641</c:v>
                </c:pt>
                <c:pt idx="1901">
                  <c:v>0.19415774453582693</c:v>
                </c:pt>
                <c:pt idx="1902">
                  <c:v>0.1932456499649185</c:v>
                </c:pt>
                <c:pt idx="1903">
                  <c:v>0.1922562597105984</c:v>
                </c:pt>
                <c:pt idx="1904">
                  <c:v>0.19118996951577666</c:v>
                </c:pt>
                <c:pt idx="1905">
                  <c:v>0.19004720588231416</c:v>
                </c:pt>
                <c:pt idx="1906">
                  <c:v>0.1888284259004277</c:v>
                </c:pt>
                <c:pt idx="1907">
                  <c:v>0.18753411706585982</c:v>
                </c:pt>
                <c:pt idx="1908">
                  <c:v>0.18616479708488712</c:v>
                </c:pt>
                <c:pt idx="1909">
                  <c:v>0.18472101366724464</c:v>
                </c:pt>
                <c:pt idx="1910">
                  <c:v>0.18320334430704924</c:v>
                </c:pt>
                <c:pt idx="1911">
                  <c:v>0.1816123960518097</c:v>
                </c:pt>
                <c:pt idx="1912">
                  <c:v>0.17994880525961571</c:v>
                </c:pt>
                <c:pt idx="1913">
                  <c:v>0.17821323734460331</c:v>
                </c:pt>
                <c:pt idx="1914">
                  <c:v>0.17640638651079785</c:v>
                </c:pt>
                <c:pt idx="1915">
                  <c:v>0.17452897547444182</c:v>
                </c:pt>
                <c:pt idx="1916">
                  <c:v>0.17258175517491797</c:v>
                </c:pt>
                <c:pt idx="1917">
                  <c:v>0.17056550447438354</c:v>
                </c:pt>
                <c:pt idx="1918">
                  <c:v>0.16848102984623575</c:v>
                </c:pt>
                <c:pt idx="1919">
                  <c:v>0.1663291650525332</c:v>
                </c:pt>
                <c:pt idx="1920">
                  <c:v>0.16411077081050224</c:v>
                </c:pt>
                <c:pt idx="1921">
                  <c:v>0.16182673444826151</c:v>
                </c:pt>
                <c:pt idx="1922">
                  <c:v>0.15947796954990248</c:v>
                </c:pt>
                <c:pt idx="1923">
                  <c:v>0.15706541559006806</c:v>
                </c:pt>
                <c:pt idx="1924">
                  <c:v>0.15459003755817519</c:v>
                </c:pt>
                <c:pt idx="1925">
                  <c:v>0.15205282557243205</c:v>
                </c:pt>
                <c:pt idx="1926">
                  <c:v>0.14945479448380389</c:v>
                </c:pt>
                <c:pt idx="1927">
                  <c:v>0.14679698347008621</c:v>
                </c:pt>
                <c:pt idx="1928">
                  <c:v>0.14408045562024752</c:v>
                </c:pt>
                <c:pt idx="1929">
                  <c:v>0.14130629750920781</c:v>
                </c:pt>
                <c:pt idx="1930">
                  <c:v>0.13847561876322326</c:v>
                </c:pt>
                <c:pt idx="1931">
                  <c:v>0.13558955161605035</c:v>
                </c:pt>
                <c:pt idx="1932">
                  <c:v>0.13264925045606762</c:v>
                </c:pt>
                <c:pt idx="1933">
                  <c:v>0.12965589136453551</c:v>
                </c:pt>
                <c:pt idx="1934">
                  <c:v>0.12661067164517975</c:v>
                </c:pt>
                <c:pt idx="1935">
                  <c:v>0.12351480934528569</c:v>
                </c:pt>
                <c:pt idx="1936">
                  <c:v>0.12036954276849565</c:v>
                </c:pt>
                <c:pt idx="1937">
                  <c:v>0.11717612997950405</c:v>
                </c:pt>
                <c:pt idx="1938">
                  <c:v>0.11393584830084819</c:v>
                </c:pt>
                <c:pt idx="1939">
                  <c:v>0.11064999380199639</c:v>
                </c:pt>
                <c:pt idx="1940">
                  <c:v>0.10731988078093734</c:v>
                </c:pt>
                <c:pt idx="1941">
                  <c:v>0.10394684123847855</c:v>
                </c:pt>
                <c:pt idx="1942">
                  <c:v>0.10053222434546379</c:v>
                </c:pt>
                <c:pt idx="1943">
                  <c:v>9.7077395903122587E-2</c:v>
                </c:pt>
                <c:pt idx="1944">
                  <c:v>9.3583737796768166E-2</c:v>
                </c:pt>
                <c:pt idx="1945">
                  <c:v>9.0052647443061545E-2</c:v>
                </c:pt>
                <c:pt idx="1946">
                  <c:v>8.6485537231063642E-2</c:v>
                </c:pt>
                <c:pt idx="1947">
                  <c:v>8.2883833957298439E-2</c:v>
                </c:pt>
                <c:pt idx="1948">
                  <c:v>7.9248978255053351E-2</c:v>
                </c:pt>
                <c:pt idx="1949">
                  <c:v>7.5582424018145189E-2</c:v>
                </c:pt>
                <c:pt idx="1950">
                  <c:v>7.1885637819381967E-2</c:v>
                </c:pt>
                <c:pt idx="1951">
                  <c:v>6.8160098323953394E-2</c:v>
                </c:pt>
                <c:pt idx="1952">
                  <c:v>6.440729569798441E-2</c:v>
                </c:pt>
                <c:pt idx="1953">
                  <c:v>6.0628731012488717E-2</c:v>
                </c:pt>
                <c:pt idx="1954">
                  <c:v>5.6825915642960335E-2</c:v>
                </c:pt>
                <c:pt idx="1955">
                  <c:v>5.3000370664843519E-2</c:v>
                </c:pt>
                <c:pt idx="1956">
                  <c:v>4.9153626245122956E-2</c:v>
                </c:pt>
                <c:pt idx="1957">
                  <c:v>4.5287221030277276E-2</c:v>
                </c:pt>
                <c:pt idx="1958">
                  <c:v>4.1402701530841045E-2</c:v>
                </c:pt>
                <c:pt idx="1959">
                  <c:v>3.7501621502821131E-2</c:v>
                </c:pt>
                <c:pt idx="1960">
                  <c:v>3.3585541326215038E-2</c:v>
                </c:pt>
                <c:pt idx="1961">
                  <c:v>2.9656027380879704E-2</c:v>
                </c:pt>
                <c:pt idx="1962">
                  <c:v>2.5714651420000439E-2</c:v>
                </c:pt>
                <c:pt idx="1963">
                  <c:v>2.1762989941410616E-2</c:v>
                </c:pt>
                <c:pt idx="1964">
                  <c:v>1.7802623557013557E-2</c:v>
                </c:pt>
                <c:pt idx="1965">
                  <c:v>1.3835136360558841E-2</c:v>
                </c:pt>
                <c:pt idx="1966">
                  <c:v>9.8621152940259263E-3</c:v>
                </c:pt>
                <c:pt idx="1967">
                  <c:v>5.8851495128685143E-3</c:v>
                </c:pt>
                <c:pt idx="1968">
                  <c:v>1.9058297503735692E-3</c:v>
                </c:pt>
                <c:pt idx="1969">
                  <c:v>-2.0742523186108009E-3</c:v>
                </c:pt>
                <c:pt idx="1970">
                  <c:v>-6.0535047143240551E-3</c:v>
                </c:pt>
                <c:pt idx="1971">
                  <c:v>-1.0030335788863899E-2</c:v>
                </c:pt>
                <c:pt idx="1972">
                  <c:v>-1.4003154862824222E-2</c:v>
                </c:pt>
                <c:pt idx="1973">
                  <c:v>-1.797037286154566E-2</c:v>
                </c:pt>
                <c:pt idx="1974">
                  <c:v>-2.1930402950724251E-2</c:v>
                </c:pt>
                <c:pt idx="1975">
                  <c:v>-2.5881661171124021E-2</c:v>
                </c:pt>
                <c:pt idx="1976">
                  <c:v>-2.9822567072139559E-2</c:v>
                </c:pt>
                <c:pt idx="1977">
                  <c:v>-3.3751544343955157E-2</c:v>
                </c:pt>
                <c:pt idx="1978">
                  <c:v>-3.7667021448047761E-2</c:v>
                </c:pt>
                <c:pt idx="1979">
                  <c:v>-4.1567432245781404E-2</c:v>
                </c:pt>
                <c:pt idx="1980">
                  <c:v>-4.5451216624841764E-2</c:v>
                </c:pt>
                <c:pt idx="1981">
                  <c:v>-4.9316821123260322E-2</c:v>
                </c:pt>
                <c:pt idx="1982">
                  <c:v>-5.3162699550778424E-2</c:v>
                </c:pt>
                <c:pt idx="1983">
                  <c:v>-5.6987313607302741E-2</c:v>
                </c:pt>
                <c:pt idx="1984">
                  <c:v>-6.0789133498204848E-2</c:v>
                </c:pt>
                <c:pt idx="1985">
                  <c:v>-6.4566638546218649E-2</c:v>
                </c:pt>
                <c:pt idx="1986">
                  <c:v>-6.8318317799690984E-2</c:v>
                </c:pt>
                <c:pt idx="1987">
                  <c:v>-7.2042670636942183E-2</c:v>
                </c:pt>
                <c:pt idx="1988">
                  <c:v>-7.5738207366494753E-2</c:v>
                </c:pt>
                <c:pt idx="1989">
                  <c:v>-7.9403449822929989E-2</c:v>
                </c:pt>
                <c:pt idx="1990">
                  <c:v>-8.3036931958134608E-2</c:v>
                </c:pt>
                <c:pt idx="1991">
                  <c:v>-8.6637200427700289E-2</c:v>
                </c:pt>
                <c:pt idx="1992">
                  <c:v>-9.0202815172242157E-2</c:v>
                </c:pt>
                <c:pt idx="1993">
                  <c:v>-9.3732349993403283E-2</c:v>
                </c:pt>
                <c:pt idx="1994">
                  <c:v>-9.7224393124315023E-2</c:v>
                </c:pt>
                <c:pt idx="1995">
                  <c:v>-0.10067754779428501</c:v>
                </c:pt>
                <c:pt idx="1996">
                  <c:v>-0.10409043278748664</c:v>
                </c:pt>
                <c:pt idx="1997">
                  <c:v>-0.10746168299542722</c:v>
                </c:pt>
                <c:pt idx="1998">
                  <c:v>-0.11078994996297295</c:v>
                </c:pt>
                <c:pt idx="1999">
                  <c:v>-0.11407390242771311</c:v>
                </c:pt>
                <c:pt idx="2000">
                  <c:v>-0.11731222685244724</c:v>
                </c:pt>
                <c:pt idx="2001">
                  <c:v>-0.12050362795058257</c:v>
                </c:pt>
                <c:pt idx="2002">
                  <c:v>-0.12364682920423126</c:v>
                </c:pt>
                <c:pt idx="2003">
                  <c:v>-0.12674057337480066</c:v>
                </c:pt>
                <c:pt idx="2004">
                  <c:v>-0.1297836230058719</c:v>
                </c:pt>
                <c:pt idx="2005">
                  <c:v>-0.13277476091816598</c:v>
                </c:pt>
                <c:pt idx="2006">
                  <c:v>-0.13571279069639935</c:v>
                </c:pt>
                <c:pt idx="2007">
                  <c:v>-0.13859653716783388</c:v>
                </c:pt>
                <c:pt idx="2008">
                  <c:v>-0.14142484687233045</c:v>
                </c:pt>
                <c:pt idx="2009">
                  <c:v>-0.14419658852371756</c:v>
                </c:pt>
                <c:pt idx="2010">
                  <c:v>-0.14691065346229071</c:v>
                </c:pt>
                <c:pt idx="2011">
                  <c:v>-0.14956595609826151</c:v>
                </c:pt>
                <c:pt idx="2012">
                  <c:v>-0.15216143434597915</c:v>
                </c:pt>
                <c:pt idx="2013">
                  <c:v>-0.15469605004875048</c:v>
                </c:pt>
                <c:pt idx="2014">
                  <c:v>-0.15716878939408874</c:v>
                </c:pt>
                <c:pt idx="2015">
                  <c:v>-0.15957866331922529</c:v>
                </c:pt>
                <c:pt idx="2016">
                  <c:v>-0.16192470790672128</c:v>
                </c:pt>
                <c:pt idx="2017">
                  <c:v>-0.16420598477002188</c:v>
                </c:pt>
                <c:pt idx="2018">
                  <c:v>-0.16642158142879837</c:v>
                </c:pt>
                <c:pt idx="2019">
                  <c:v>-0.16857061167392814</c:v>
                </c:pt>
                <c:pt idx="2020">
                  <c:v>-0.17065221592196655</c:v>
                </c:pt>
                <c:pt idx="2021">
                  <c:v>-0.17266556155896864</c:v>
                </c:pt>
                <c:pt idx="2022">
                  <c:v>-0.17460984327352397</c:v>
                </c:pt>
                <c:pt idx="2023">
                  <c:v>-0.17648428337887004</c:v>
                </c:pt>
                <c:pt idx="2024">
                  <c:v>-0.17828813212395694</c:v>
                </c:pt>
                <c:pt idx="2025">
                  <c:v>-0.18002066799333766</c:v>
                </c:pt>
                <c:pt idx="2026">
                  <c:v>-0.18168119799576457</c:v>
                </c:pt>
                <c:pt idx="2027">
                  <c:v>-0.18326905794137682</c:v>
                </c:pt>
                <c:pt idx="2028">
                  <c:v>-0.18478361270736737</c:v>
                </c:pt>
                <c:pt idx="2029">
                  <c:v>-0.18622425649202359</c:v>
                </c:pt>
                <c:pt idx="2030">
                  <c:v>-0.18759041305703997</c:v>
                </c:pt>
                <c:pt idx="2031">
                  <c:v>-0.18888153595800566</c:v>
                </c:pt>
                <c:pt idx="2032">
                  <c:v>-0.19009710876297503</c:v>
                </c:pt>
                <c:pt idx="2033">
                  <c:v>-0.1912366452590335</c:v>
                </c:pt>
                <c:pt idx="2034">
                  <c:v>-0.19229968964677627</c:v>
                </c:pt>
                <c:pt idx="2035">
                  <c:v>-0.19328581672262202</c:v>
                </c:pt>
                <c:pt idx="2036">
                  <c:v>-0.19419463204888851</c:v>
                </c:pt>
                <c:pt idx="2037">
                  <c:v>-0.19502577211156266</c:v>
                </c:pt>
                <c:pt idx="2038">
                  <c:v>-0.19577890446570115</c:v>
                </c:pt>
                <c:pt idx="2039">
                  <c:v>-0.1964537278684039</c:v>
                </c:pt>
                <c:pt idx="2040">
                  <c:v>-0.19704997239930738</c:v>
                </c:pt>
                <c:pt idx="2041">
                  <c:v>-0.19756739956854907</c:v>
                </c:pt>
                <c:pt idx="2042">
                  <c:v>-0.19800580241216015</c:v>
                </c:pt>
                <c:pt idx="2043">
                  <c:v>-0.19836500557484854</c:v>
                </c:pt>
                <c:pt idx="2044">
                  <c:v>-0.19864486538013842</c:v>
                </c:pt>
                <c:pt idx="2045">
                  <c:v>-0.1988452698878391</c:v>
                </c:pt>
                <c:pt idx="2046">
                  <c:v>-0.19896613893881956</c:v>
                </c:pt>
                <c:pt idx="2047">
                  <c:v>-0.19900742418707096</c:v>
                </c:pt>
                <c:pt idx="2048">
                  <c:v>-0.19896910911904442</c:v>
                </c:pt>
                <c:pt idx="2049">
                  <c:v>-0.1988512090602563</c:v>
                </c:pt>
                <c:pt idx="2050">
                  <c:v>-0.19865377116915819</c:v>
                </c:pt>
                <c:pt idx="2051">
                  <c:v>-0.19837687441827404</c:v>
                </c:pt>
                <c:pt idx="2052">
                  <c:v>-0.19802062956261224</c:v>
                </c:pt>
                <c:pt idx="2053">
                  <c:v>-0.19758517909536527</c:v>
                </c:pt>
                <c:pt idx="2054">
                  <c:v>-0.19707069719091402</c:v>
                </c:pt>
                <c:pt idx="2055">
                  <c:v>-0.19647738963516068</c:v>
                </c:pt>
                <c:pt idx="2056">
                  <c:v>-0.19580549374321682</c:v>
                </c:pt>
                <c:pt idx="2057">
                  <c:v>-0.19505527826448077</c:v>
                </c:pt>
                <c:pt idx="2058">
                  <c:v>-0.19422704327514126</c:v>
                </c:pt>
                <c:pt idx="2059">
                  <c:v>-0.19332112005815105</c:v>
                </c:pt>
                <c:pt idx="2060">
                  <c:v>-0.19233787097071814</c:v>
                </c:pt>
                <c:pt idx="2061">
                  <c:v>-0.19127768929936764</c:v>
                </c:pt>
                <c:pt idx="2062">
                  <c:v>-0.19014099910263257</c:v>
                </c:pt>
                <c:pt idx="2063">
                  <c:v>-0.18892825504143596</c:v>
                </c:pt>
                <c:pt idx="2064">
                  <c:v>-0.18763994219723257</c:v>
                </c:pt>
                <c:pt idx="2065">
                  <c:v>-0.18627657587798277</c:v>
                </c:pt>
                <c:pt idx="2066">
                  <c:v>-0.18483870141203632</c:v>
                </c:pt>
                <c:pt idx="2067">
                  <c:v>-0.1833268939300082</c:v>
                </c:pt>
                <c:pt idx="2068">
                  <c:v>-0.18174175813473406</c:v>
                </c:pt>
                <c:pt idx="2069">
                  <c:v>-0.1800839280593971</c:v>
                </c:pt>
                <c:pt idx="2070">
                  <c:v>-0.17835406681392343</c:v>
                </c:pt>
                <c:pt idx="2071">
                  <c:v>-0.17655286631974668</c:v>
                </c:pt>
                <c:pt idx="2072">
                  <c:v>-0.17468104703304879</c:v>
                </c:pt>
                <c:pt idx="2073">
                  <c:v>-0.17273935765658729</c:v>
                </c:pt>
                <c:pt idx="2074">
                  <c:v>-0.17072857484022383</c:v>
                </c:pt>
                <c:pt idx="2075">
                  <c:v>-0.16864950287027491</c:v>
                </c:pt>
                <c:pt idx="2076">
                  <c:v>-0.16650297334780792</c:v>
                </c:pt>
                <c:pt idx="2077">
                  <c:v>-0.16428984485601184</c:v>
                </c:pt>
                <c:pt idx="2078">
                  <c:v>-0.16201100261677537</c:v>
                </c:pt>
                <c:pt idx="2079">
                  <c:v>-0.15966735813661007</c:v>
                </c:pt>
                <c:pt idx="2080">
                  <c:v>-0.15725984884205985</c:v>
                </c:pt>
                <c:pt idx="2081">
                  <c:v>-0.15478943770474279</c:v>
                </c:pt>
                <c:pt idx="2082">
                  <c:v>-0.15225711285617549</c:v>
                </c:pt>
                <c:pt idx="2083">
                  <c:v>-0.14966388719253346</c:v>
                </c:pt>
                <c:pt idx="2084">
                  <c:v>-0.14701079796950628</c:v>
                </c:pt>
                <c:pt idx="2085">
                  <c:v>-0.14429890638740911</c:v>
                </c:pt>
                <c:pt idx="2086">
                  <c:v>-0.14152929716671675</c:v>
                </c:pt>
                <c:pt idx="2087">
                  <c:v>-0.1387030781141898</c:v>
                </c:pt>
                <c:pt idx="2088">
                  <c:v>-0.13582137967976687</c:v>
                </c:pt>
                <c:pt idx="2089">
                  <c:v>-0.13288535450439962</c:v>
                </c:pt>
                <c:pt idx="2090">
                  <c:v>-0.12989617695901168</c:v>
                </c:pt>
                <c:pt idx="2091">
                  <c:v>-0.12685504267476605</c:v>
                </c:pt>
                <c:pt idx="2092">
                  <c:v>-0.12376316806482855</c:v>
                </c:pt>
                <c:pt idx="2093">
                  <c:v>-0.12062178983781864</c:v>
                </c:pt>
                <c:pt idx="2094">
                  <c:v>-0.11743216450314269</c:v>
                </c:pt>
                <c:pt idx="2095">
                  <c:v>-0.11419556786840676</c:v>
                </c:pt>
                <c:pt idx="2096">
                  <c:v>-0.11091329452911075</c:v>
                </c:pt>
                <c:pt idx="2097">
                  <c:v>-0.10758665735082727</c:v>
                </c:pt>
                <c:pt idx="2098">
                  <c:v>-0.10421698694407311</c:v>
                </c:pt>
                <c:pt idx="2099">
                  <c:v>-0.1008056311320826</c:v>
                </c:pt>
                <c:pt idx="2100">
                  <c:v>-9.7353954411696392E-2</c:v>
                </c:pt>
                <c:pt idx="2101">
                  <c:v>-9.3863337407580932E-2</c:v>
                </c:pt>
                <c:pt idx="2102">
                  <c:v>-9.0335176319996879E-2</c:v>
                </c:pt>
                <c:pt idx="2103">
                  <c:v>-8.6770882366337801E-2</c:v>
                </c:pt>
                <c:pt idx="2104">
                  <c:v>-8.317188121666183E-2</c:v>
                </c:pt>
                <c:pt idx="2105">
                  <c:v>-7.9539612423442818E-2</c:v>
                </c:pt>
                <c:pt idx="2106">
                  <c:v>-7.5875528845768453E-2</c:v>
                </c:pt>
                <c:pt idx="2107">
                  <c:v>-7.2181096068215989E-2</c:v>
                </c:pt>
                <c:pt idx="2108">
                  <c:v>-6.8457791814638014E-2</c:v>
                </c:pt>
                <c:pt idx="2109">
                  <c:v>-6.4707105357092565E-2</c:v>
                </c:pt>
                <c:pt idx="2110">
                  <c:v>-6.0930536920154175E-2</c:v>
                </c:pt>
                <c:pt idx="2111">
                  <c:v>-5.7129597080844037E-2</c:v>
                </c:pt>
                <c:pt idx="2112">
                  <c:v>-5.3305806164419364E-2</c:v>
                </c:pt>
                <c:pt idx="2113">
                  <c:v>-4.9460693636263521E-2</c:v>
                </c:pt>
                <c:pt idx="2114">
                  <c:v>-4.5595797490120292E-2</c:v>
                </c:pt>
                <c:pt idx="2115">
                  <c:v>-4.1712663632916862E-2</c:v>
                </c:pt>
                <c:pt idx="2116">
                  <c:v>-3.7812845266421702E-2</c:v>
                </c:pt>
                <c:pt idx="2117">
                  <c:v>-3.3897902265984506E-2</c:v>
                </c:pt>
                <c:pt idx="2118">
                  <c:v>-2.996940055660692E-2</c:v>
                </c:pt>
                <c:pt idx="2119">
                  <c:v>-2.6028911486593372E-2</c:v>
                </c:pt>
                <c:pt idx="2120">
                  <c:v>-2.2078011199032705E-2</c:v>
                </c:pt>
                <c:pt idx="2121">
                  <c:v>-1.811828000136198E-2</c:v>
                </c:pt>
                <c:pt idx="2122">
                  <c:v>-1.4151301733264553E-2</c:v>
                </c:pt>
                <c:pt idx="2123">
                  <c:v>-1.0178663133155326E-2</c:v>
                </c:pt>
                <c:pt idx="2124">
                  <c:v>-6.2019532035065368E-3</c:v>
                </c:pt>
                <c:pt idx="2125">
                  <c:v>-2.2227625752679501E-3</c:v>
                </c:pt>
                <c:pt idx="2126">
                  <c:v>1.7573171283643055E-3</c:v>
                </c:pt>
                <c:pt idx="2127">
                  <c:v>5.736693928575798E-3</c:v>
                </c:pt>
                <c:pt idx="2128">
                  <c:v>9.7137761277040924E-3</c:v>
                </c:pt>
                <c:pt idx="2129">
                  <c:v>1.3686972945896589E-2</c:v>
                </c:pt>
                <c:pt idx="2130">
                  <c:v>1.7654695157401267E-2</c:v>
                </c:pt>
                <c:pt idx="2131">
                  <c:v>2.1615355726235783E-2</c:v>
                </c:pt>
                <c:pt idx="2132">
                  <c:v>2.5567370440980695E-2</c:v>
                </c:pt>
                <c:pt idx="2133">
                  <c:v>2.9509158548442941E-2</c:v>
                </c:pt>
                <c:pt idx="2134">
                  <c:v>3.343914338593601E-2</c:v>
                </c:pt>
                <c:pt idx="2135">
                  <c:v>3.7355753011924002E-2</c:v>
                </c:pt>
                <c:pt idx="2136">
                  <c:v>4.1257420834777285E-2</c:v>
                </c:pt>
                <c:pt idx="2137">
                  <c:v>4.5142586239388258E-2</c:v>
                </c:pt>
                <c:pt idx="2138">
                  <c:v>4.9009695211396594E-2</c:v>
                </c:pt>
                <c:pt idx="2139">
                  <c:v>5.2857200958774261E-2</c:v>
                </c:pt>
                <c:pt idx="2140">
                  <c:v>5.6683564530521695E-2</c:v>
                </c:pt>
                <c:pt idx="2141">
                  <c:v>6.0487255432227681E-2</c:v>
                </c:pt>
                <c:pt idx="2142">
                  <c:v>6.4266752238246766E-2</c:v>
                </c:pt>
                <c:pt idx="2143">
                  <c:v>6.8020543200249153E-2</c:v>
                </c:pt>
                <c:pt idx="2144">
                  <c:v>7.1747126851899906E-2</c:v>
                </c:pt>
                <c:pt idx="2145">
                  <c:v>7.5445012609425502E-2</c:v>
                </c:pt>
                <c:pt idx="2146">
                  <c:v>7.9112721367827404E-2</c:v>
                </c:pt>
                <c:pt idx="2147">
                  <c:v>8.2748786092504398E-2</c:v>
                </c:pt>
                <c:pt idx="2148">
                  <c:v>8.6351752406046797E-2</c:v>
                </c:pt>
                <c:pt idx="2149">
                  <c:v>8.9920179169968112E-2</c:v>
                </c:pt>
                <c:pt idx="2150">
                  <c:v>9.3452639061141179E-2</c:v>
                </c:pt>
                <c:pt idx="2151">
                  <c:v>9.6947719142708361E-2</c:v>
                </c:pt>
                <c:pt idx="2152">
                  <c:v>0.10040402142923746</c:v>
                </c:pt>
                <c:pt idx="2153">
                  <c:v>0.10382016344589727</c:v>
                </c:pt>
                <c:pt idx="2154">
                  <c:v>0.10719477878142911</c:v>
                </c:pt>
                <c:pt idx="2155">
                  <c:v>0.11052651763469303</c:v>
                </c:pt>
                <c:pt idx="2156">
                  <c:v>0.11381404735457029</c:v>
                </c:pt>
                <c:pt idx="2157">
                  <c:v>0.11705605297300613</c:v>
                </c:pt>
                <c:pt idx="2158">
                  <c:v>0.1202512377309793</c:v>
                </c:pt>
                <c:pt idx="2159">
                  <c:v>0.12339832359718854</c:v>
                </c:pt>
                <c:pt idx="2160">
                  <c:v>0.12649605177924791</c:v>
                </c:pt>
                <c:pt idx="2161">
                  <c:v>0.12954318322718714</c:v>
                </c:pt>
                <c:pt idx="2162">
                  <c:v>0.13253849912905483</c:v>
                </c:pt>
                <c:pt idx="2163">
                  <c:v>0.13548080139842736</c:v>
                </c:pt>
                <c:pt idx="2164">
                  <c:v>0.13836891315362709</c:v>
                </c:pt>
                <c:pt idx="2165">
                  <c:v>0.14120167918845958</c:v>
                </c:pt>
                <c:pt idx="2166">
                  <c:v>0.14397796643428065</c:v>
                </c:pt>
                <c:pt idx="2167">
                  <c:v>0.14669666441320858</c:v>
                </c:pt>
                <c:pt idx="2168">
                  <c:v>0.14935668568230068</c:v>
                </c:pt>
                <c:pt idx="2169">
                  <c:v>0.15195696626851574</c:v>
                </c:pt>
                <c:pt idx="2170">
                  <c:v>0.15449646609428927</c:v>
                </c:pt>
                <c:pt idx="2171">
                  <c:v>0.15697416939355047</c:v>
                </c:pt>
                <c:pt idx="2172">
                  <c:v>0.15938908511801525</c:v>
                </c:pt>
                <c:pt idx="2173">
                  <c:v>0.16174024733359227</c:v>
                </c:pt>
                <c:pt idx="2174">
                  <c:v>0.1640267156067437</c:v>
                </c:pt>
                <c:pt idx="2175">
                  <c:v>0.16624757538064613</c:v>
                </c:pt>
                <c:pt idx="2176">
                  <c:v>0.16840193834100109</c:v>
                </c:pt>
                <c:pt idx="2177">
                  <c:v>0.17048894277134882</c:v>
                </c:pt>
                <c:pt idx="2178">
                  <c:v>0.17250775389774364</c:v>
                </c:pt>
                <c:pt idx="2179">
                  <c:v>0.17445756422265202</c:v>
                </c:pt>
                <c:pt idx="2180">
                  <c:v>0.17633759384794118</c:v>
                </c:pt>
                <c:pt idx="2181">
                  <c:v>0.17814709078682769</c:v>
                </c:pt>
                <c:pt idx="2182">
                  <c:v>0.17988533126466233</c:v>
                </c:pt>
                <c:pt idx="2183">
                  <c:v>0.1815516200084302</c:v>
                </c:pt>
                <c:pt idx="2184">
                  <c:v>0.18314529052485062</c:v>
                </c:pt>
                <c:pt idx="2185">
                  <c:v>0.18466570536696578</c:v>
                </c:pt>
                <c:pt idx="2186">
                  <c:v>0.18611225638911066</c:v>
                </c:pt>
                <c:pt idx="2187">
                  <c:v>0.1874843649901636</c:v>
                </c:pt>
                <c:pt idx="2188">
                  <c:v>0.1887814823449786</c:v>
                </c:pt>
                <c:pt idx="2189">
                  <c:v>0.19000308962390847</c:v>
                </c:pt>
                <c:pt idx="2190">
                  <c:v>0.19114869820032951</c:v>
                </c:pt>
                <c:pt idx="2191">
                  <c:v>0.19221784984608573</c:v>
                </c:pt>
                <c:pt idx="2192">
                  <c:v>0.19321011691477397</c:v>
                </c:pt>
                <c:pt idx="2193">
                  <c:v>0.1941251025127968</c:v>
                </c:pt>
                <c:pt idx="2194">
                  <c:v>0.19496244065811472</c:v>
                </c:pt>
                <c:pt idx="2195">
                  <c:v>0.19572179642663387</c:v>
                </c:pt>
                <c:pt idx="2196">
                  <c:v>0.19640286608617152</c:v>
                </c:pt>
                <c:pt idx="2197">
                  <c:v>0.19700537721794467</c:v>
                </c:pt>
                <c:pt idx="2198">
                  <c:v>0.19752908882553391</c:v>
                </c:pt>
                <c:pt idx="2199">
                  <c:v>0.19797379143127902</c:v>
                </c:pt>
                <c:pt idx="2200">
                  <c:v>0.19833930716006695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52E-4F3D-AA58-EFD2988D9C58}"/>
            </c:ext>
          </c:extLst>
        </c:ser>
        <c:ser>
          <c:idx val="1"/>
          <c:order val="1"/>
          <c:tx>
            <c:strRef>
              <c:f>Foglio1!$J$1</c:f>
              <c:strCache>
                <c:ptCount val="1"/>
                <c:pt idx="0">
                  <c:v>y'(τ)</c:v>
                </c:pt>
              </c:strCache>
            </c:strRef>
          </c:tx>
          <c:spPr>
            <a:ln w="28575" cap="rnd">
              <a:solidFill>
                <a:srgbClr val="FF3399"/>
              </a:solidFill>
              <a:round/>
            </a:ln>
            <a:effectLst/>
          </c:spPr>
          <c:marker>
            <c:symbol val="none"/>
          </c:marker>
          <c:xVal>
            <c:numRef>
              <c:f>Foglio1!$H$2:$H$2202</c:f>
              <c:numCache>
                <c:formatCode>General</c:formatCode>
                <c:ptCount val="2201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</c:v>
                </c:pt>
                <c:pt idx="10">
                  <c:v>0.19999999999999998</c:v>
                </c:pt>
                <c:pt idx="11">
                  <c:v>0.21999999999999997</c:v>
                </c:pt>
                <c:pt idx="12">
                  <c:v>0.23999999999999996</c:v>
                </c:pt>
                <c:pt idx="13">
                  <c:v>0.25999999999999995</c:v>
                </c:pt>
                <c:pt idx="14">
                  <c:v>0.27999999999999997</c:v>
                </c:pt>
                <c:pt idx="15">
                  <c:v>0.3</c:v>
                </c:pt>
                <c:pt idx="16">
                  <c:v>0.32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0.40000000000000008</c:v>
                </c:pt>
                <c:pt idx="21">
                  <c:v>0.4200000000000001</c:v>
                </c:pt>
                <c:pt idx="22">
                  <c:v>0.44000000000000011</c:v>
                </c:pt>
                <c:pt idx="23">
                  <c:v>0.46000000000000013</c:v>
                </c:pt>
                <c:pt idx="24">
                  <c:v>0.48000000000000015</c:v>
                </c:pt>
                <c:pt idx="25">
                  <c:v>0.50000000000000011</c:v>
                </c:pt>
                <c:pt idx="26">
                  <c:v>0.52000000000000013</c:v>
                </c:pt>
                <c:pt idx="27">
                  <c:v>0.54000000000000015</c:v>
                </c:pt>
                <c:pt idx="28">
                  <c:v>0.56000000000000016</c:v>
                </c:pt>
                <c:pt idx="29">
                  <c:v>0.58000000000000018</c:v>
                </c:pt>
                <c:pt idx="30">
                  <c:v>0.6000000000000002</c:v>
                </c:pt>
                <c:pt idx="31">
                  <c:v>0.62000000000000022</c:v>
                </c:pt>
                <c:pt idx="32">
                  <c:v>0.64000000000000024</c:v>
                </c:pt>
                <c:pt idx="33">
                  <c:v>0.66000000000000025</c:v>
                </c:pt>
                <c:pt idx="34">
                  <c:v>0.68000000000000027</c:v>
                </c:pt>
                <c:pt idx="35">
                  <c:v>0.70000000000000029</c:v>
                </c:pt>
                <c:pt idx="36">
                  <c:v>0.72000000000000031</c:v>
                </c:pt>
                <c:pt idx="37">
                  <c:v>0.74000000000000032</c:v>
                </c:pt>
                <c:pt idx="38">
                  <c:v>0.76000000000000034</c:v>
                </c:pt>
                <c:pt idx="39">
                  <c:v>0.78000000000000036</c:v>
                </c:pt>
                <c:pt idx="40">
                  <c:v>0.80000000000000038</c:v>
                </c:pt>
                <c:pt idx="41">
                  <c:v>0.8200000000000004</c:v>
                </c:pt>
                <c:pt idx="42">
                  <c:v>0.84000000000000041</c:v>
                </c:pt>
                <c:pt idx="43">
                  <c:v>0.86000000000000043</c:v>
                </c:pt>
                <c:pt idx="44">
                  <c:v>0.88000000000000045</c:v>
                </c:pt>
                <c:pt idx="45">
                  <c:v>0.90000000000000047</c:v>
                </c:pt>
                <c:pt idx="46">
                  <c:v>0.92000000000000048</c:v>
                </c:pt>
                <c:pt idx="47">
                  <c:v>0.9400000000000005</c:v>
                </c:pt>
                <c:pt idx="48">
                  <c:v>0.96000000000000052</c:v>
                </c:pt>
                <c:pt idx="49">
                  <c:v>0.98000000000000054</c:v>
                </c:pt>
                <c:pt idx="50">
                  <c:v>1.0000000000000004</c:v>
                </c:pt>
                <c:pt idx="51">
                  <c:v>1.0200000000000005</c:v>
                </c:pt>
                <c:pt idx="52">
                  <c:v>1.0400000000000005</c:v>
                </c:pt>
                <c:pt idx="53">
                  <c:v>1.0600000000000005</c:v>
                </c:pt>
                <c:pt idx="54">
                  <c:v>1.0800000000000005</c:v>
                </c:pt>
                <c:pt idx="55">
                  <c:v>1.1000000000000005</c:v>
                </c:pt>
                <c:pt idx="56">
                  <c:v>1.1200000000000006</c:v>
                </c:pt>
                <c:pt idx="57">
                  <c:v>1.1400000000000006</c:v>
                </c:pt>
                <c:pt idx="58">
                  <c:v>1.1600000000000006</c:v>
                </c:pt>
                <c:pt idx="59">
                  <c:v>1.1800000000000006</c:v>
                </c:pt>
                <c:pt idx="60">
                  <c:v>1.2000000000000006</c:v>
                </c:pt>
                <c:pt idx="61">
                  <c:v>1.2200000000000006</c:v>
                </c:pt>
                <c:pt idx="62">
                  <c:v>1.2400000000000007</c:v>
                </c:pt>
                <c:pt idx="63">
                  <c:v>1.2600000000000007</c:v>
                </c:pt>
                <c:pt idx="64">
                  <c:v>1.2800000000000007</c:v>
                </c:pt>
                <c:pt idx="65">
                  <c:v>1.3000000000000007</c:v>
                </c:pt>
                <c:pt idx="66">
                  <c:v>1.3200000000000007</c:v>
                </c:pt>
                <c:pt idx="67">
                  <c:v>1.3400000000000007</c:v>
                </c:pt>
                <c:pt idx="68">
                  <c:v>1.3600000000000008</c:v>
                </c:pt>
                <c:pt idx="69">
                  <c:v>1.3800000000000008</c:v>
                </c:pt>
                <c:pt idx="70">
                  <c:v>1.4000000000000008</c:v>
                </c:pt>
                <c:pt idx="71">
                  <c:v>1.4200000000000008</c:v>
                </c:pt>
                <c:pt idx="72">
                  <c:v>1.4400000000000008</c:v>
                </c:pt>
                <c:pt idx="73">
                  <c:v>1.4600000000000009</c:v>
                </c:pt>
                <c:pt idx="74">
                  <c:v>1.4800000000000009</c:v>
                </c:pt>
                <c:pt idx="75">
                  <c:v>1.5000000000000009</c:v>
                </c:pt>
                <c:pt idx="76">
                  <c:v>1.5200000000000009</c:v>
                </c:pt>
                <c:pt idx="77">
                  <c:v>1.5400000000000009</c:v>
                </c:pt>
                <c:pt idx="78">
                  <c:v>1.5600000000000009</c:v>
                </c:pt>
                <c:pt idx="79">
                  <c:v>1.580000000000001</c:v>
                </c:pt>
                <c:pt idx="80">
                  <c:v>1.600000000000001</c:v>
                </c:pt>
                <c:pt idx="81">
                  <c:v>1.620000000000001</c:v>
                </c:pt>
                <c:pt idx="82">
                  <c:v>1.640000000000001</c:v>
                </c:pt>
                <c:pt idx="83">
                  <c:v>1.660000000000001</c:v>
                </c:pt>
                <c:pt idx="84">
                  <c:v>1.680000000000001</c:v>
                </c:pt>
                <c:pt idx="85">
                  <c:v>1.7000000000000011</c:v>
                </c:pt>
                <c:pt idx="86">
                  <c:v>1.7200000000000011</c:v>
                </c:pt>
                <c:pt idx="87">
                  <c:v>1.7400000000000011</c:v>
                </c:pt>
                <c:pt idx="88">
                  <c:v>1.7600000000000011</c:v>
                </c:pt>
                <c:pt idx="89">
                  <c:v>1.7800000000000011</c:v>
                </c:pt>
                <c:pt idx="90">
                  <c:v>1.8000000000000012</c:v>
                </c:pt>
                <c:pt idx="91">
                  <c:v>1.8200000000000012</c:v>
                </c:pt>
                <c:pt idx="92">
                  <c:v>1.8400000000000012</c:v>
                </c:pt>
                <c:pt idx="93">
                  <c:v>1.8600000000000012</c:v>
                </c:pt>
                <c:pt idx="94">
                  <c:v>1.8800000000000012</c:v>
                </c:pt>
                <c:pt idx="95">
                  <c:v>1.9000000000000012</c:v>
                </c:pt>
                <c:pt idx="96">
                  <c:v>1.9200000000000013</c:v>
                </c:pt>
                <c:pt idx="97">
                  <c:v>1.9400000000000013</c:v>
                </c:pt>
                <c:pt idx="98">
                  <c:v>1.9600000000000013</c:v>
                </c:pt>
                <c:pt idx="99">
                  <c:v>1.9800000000000013</c:v>
                </c:pt>
                <c:pt idx="100">
                  <c:v>2.0000000000000013</c:v>
                </c:pt>
                <c:pt idx="101">
                  <c:v>2.0200000000000014</c:v>
                </c:pt>
                <c:pt idx="102">
                  <c:v>2.0400000000000014</c:v>
                </c:pt>
                <c:pt idx="103">
                  <c:v>2.0600000000000014</c:v>
                </c:pt>
                <c:pt idx="104">
                  <c:v>2.0800000000000014</c:v>
                </c:pt>
                <c:pt idx="105">
                  <c:v>2.1000000000000014</c:v>
                </c:pt>
                <c:pt idx="106">
                  <c:v>2.1200000000000014</c:v>
                </c:pt>
                <c:pt idx="107">
                  <c:v>2.1400000000000015</c:v>
                </c:pt>
                <c:pt idx="108">
                  <c:v>2.1600000000000015</c:v>
                </c:pt>
                <c:pt idx="109">
                  <c:v>2.1800000000000015</c:v>
                </c:pt>
                <c:pt idx="110">
                  <c:v>2.2000000000000015</c:v>
                </c:pt>
                <c:pt idx="111">
                  <c:v>2.2200000000000015</c:v>
                </c:pt>
                <c:pt idx="112">
                  <c:v>2.2400000000000015</c:v>
                </c:pt>
                <c:pt idx="113">
                  <c:v>2.2600000000000016</c:v>
                </c:pt>
                <c:pt idx="114">
                  <c:v>2.2800000000000016</c:v>
                </c:pt>
                <c:pt idx="115">
                  <c:v>2.3000000000000016</c:v>
                </c:pt>
                <c:pt idx="116">
                  <c:v>2.3200000000000016</c:v>
                </c:pt>
                <c:pt idx="117">
                  <c:v>2.3400000000000016</c:v>
                </c:pt>
                <c:pt idx="118">
                  <c:v>2.3600000000000017</c:v>
                </c:pt>
                <c:pt idx="119">
                  <c:v>2.3800000000000017</c:v>
                </c:pt>
                <c:pt idx="120">
                  <c:v>2.4000000000000017</c:v>
                </c:pt>
                <c:pt idx="121">
                  <c:v>2.4200000000000017</c:v>
                </c:pt>
                <c:pt idx="122">
                  <c:v>2.4400000000000017</c:v>
                </c:pt>
                <c:pt idx="123">
                  <c:v>2.4600000000000017</c:v>
                </c:pt>
                <c:pt idx="124">
                  <c:v>2.4800000000000018</c:v>
                </c:pt>
                <c:pt idx="125">
                  <c:v>2.5000000000000018</c:v>
                </c:pt>
                <c:pt idx="126">
                  <c:v>2.5200000000000018</c:v>
                </c:pt>
                <c:pt idx="127">
                  <c:v>2.5400000000000018</c:v>
                </c:pt>
                <c:pt idx="128">
                  <c:v>2.5600000000000018</c:v>
                </c:pt>
                <c:pt idx="129">
                  <c:v>2.5800000000000018</c:v>
                </c:pt>
                <c:pt idx="130">
                  <c:v>2.6000000000000019</c:v>
                </c:pt>
                <c:pt idx="131">
                  <c:v>2.6200000000000019</c:v>
                </c:pt>
                <c:pt idx="132">
                  <c:v>2.6400000000000019</c:v>
                </c:pt>
                <c:pt idx="133">
                  <c:v>2.6600000000000019</c:v>
                </c:pt>
                <c:pt idx="134">
                  <c:v>2.6800000000000019</c:v>
                </c:pt>
                <c:pt idx="135">
                  <c:v>2.700000000000002</c:v>
                </c:pt>
                <c:pt idx="136">
                  <c:v>2.720000000000002</c:v>
                </c:pt>
                <c:pt idx="137">
                  <c:v>2.740000000000002</c:v>
                </c:pt>
                <c:pt idx="138">
                  <c:v>2.760000000000002</c:v>
                </c:pt>
                <c:pt idx="139">
                  <c:v>2.780000000000002</c:v>
                </c:pt>
                <c:pt idx="140">
                  <c:v>2.800000000000002</c:v>
                </c:pt>
                <c:pt idx="141">
                  <c:v>2.8200000000000021</c:v>
                </c:pt>
                <c:pt idx="142">
                  <c:v>2.8400000000000021</c:v>
                </c:pt>
                <c:pt idx="143">
                  <c:v>2.8600000000000021</c:v>
                </c:pt>
                <c:pt idx="144">
                  <c:v>2.8800000000000021</c:v>
                </c:pt>
                <c:pt idx="145">
                  <c:v>2.9000000000000021</c:v>
                </c:pt>
                <c:pt idx="146">
                  <c:v>2.9200000000000021</c:v>
                </c:pt>
                <c:pt idx="147">
                  <c:v>2.9400000000000022</c:v>
                </c:pt>
                <c:pt idx="148">
                  <c:v>2.9600000000000022</c:v>
                </c:pt>
                <c:pt idx="149">
                  <c:v>2.9800000000000022</c:v>
                </c:pt>
                <c:pt idx="150">
                  <c:v>3.0000000000000022</c:v>
                </c:pt>
                <c:pt idx="151">
                  <c:v>3.0200000000000022</c:v>
                </c:pt>
                <c:pt idx="152">
                  <c:v>3.0400000000000023</c:v>
                </c:pt>
                <c:pt idx="153">
                  <c:v>3.0600000000000023</c:v>
                </c:pt>
                <c:pt idx="154">
                  <c:v>3.0800000000000023</c:v>
                </c:pt>
                <c:pt idx="155">
                  <c:v>3.1000000000000023</c:v>
                </c:pt>
                <c:pt idx="156">
                  <c:v>3.1200000000000023</c:v>
                </c:pt>
                <c:pt idx="157">
                  <c:v>3.1400000000000023</c:v>
                </c:pt>
                <c:pt idx="158">
                  <c:v>3.1600000000000024</c:v>
                </c:pt>
                <c:pt idx="159">
                  <c:v>3.1800000000000024</c:v>
                </c:pt>
                <c:pt idx="160">
                  <c:v>3.2000000000000024</c:v>
                </c:pt>
                <c:pt idx="161">
                  <c:v>3.2200000000000024</c:v>
                </c:pt>
                <c:pt idx="162">
                  <c:v>3.2400000000000024</c:v>
                </c:pt>
                <c:pt idx="163">
                  <c:v>3.2600000000000025</c:v>
                </c:pt>
                <c:pt idx="164">
                  <c:v>3.2800000000000025</c:v>
                </c:pt>
                <c:pt idx="165">
                  <c:v>3.3000000000000025</c:v>
                </c:pt>
                <c:pt idx="166">
                  <c:v>3.3200000000000025</c:v>
                </c:pt>
                <c:pt idx="167">
                  <c:v>3.3400000000000025</c:v>
                </c:pt>
                <c:pt idx="168">
                  <c:v>3.3600000000000025</c:v>
                </c:pt>
                <c:pt idx="169">
                  <c:v>3.3800000000000026</c:v>
                </c:pt>
                <c:pt idx="170">
                  <c:v>3.4000000000000026</c:v>
                </c:pt>
                <c:pt idx="171">
                  <c:v>3.4200000000000026</c:v>
                </c:pt>
                <c:pt idx="172">
                  <c:v>3.4400000000000026</c:v>
                </c:pt>
                <c:pt idx="173">
                  <c:v>3.4600000000000026</c:v>
                </c:pt>
                <c:pt idx="174">
                  <c:v>3.4800000000000026</c:v>
                </c:pt>
                <c:pt idx="175">
                  <c:v>3.5000000000000027</c:v>
                </c:pt>
                <c:pt idx="176">
                  <c:v>3.5200000000000027</c:v>
                </c:pt>
                <c:pt idx="177">
                  <c:v>3.5400000000000027</c:v>
                </c:pt>
                <c:pt idx="178">
                  <c:v>3.5600000000000027</c:v>
                </c:pt>
                <c:pt idx="179">
                  <c:v>3.5800000000000027</c:v>
                </c:pt>
                <c:pt idx="180">
                  <c:v>3.6000000000000028</c:v>
                </c:pt>
                <c:pt idx="181">
                  <c:v>3.6200000000000028</c:v>
                </c:pt>
                <c:pt idx="182">
                  <c:v>3.6400000000000028</c:v>
                </c:pt>
                <c:pt idx="183">
                  <c:v>3.6600000000000028</c:v>
                </c:pt>
                <c:pt idx="184">
                  <c:v>3.6800000000000028</c:v>
                </c:pt>
                <c:pt idx="185">
                  <c:v>3.7000000000000028</c:v>
                </c:pt>
                <c:pt idx="186">
                  <c:v>3.7200000000000029</c:v>
                </c:pt>
                <c:pt idx="187">
                  <c:v>3.7400000000000029</c:v>
                </c:pt>
                <c:pt idx="188">
                  <c:v>3.7600000000000029</c:v>
                </c:pt>
                <c:pt idx="189">
                  <c:v>3.7800000000000029</c:v>
                </c:pt>
                <c:pt idx="190">
                  <c:v>3.8000000000000029</c:v>
                </c:pt>
                <c:pt idx="191">
                  <c:v>3.8200000000000029</c:v>
                </c:pt>
                <c:pt idx="192">
                  <c:v>3.840000000000003</c:v>
                </c:pt>
                <c:pt idx="193">
                  <c:v>3.860000000000003</c:v>
                </c:pt>
                <c:pt idx="194">
                  <c:v>3.880000000000003</c:v>
                </c:pt>
                <c:pt idx="195">
                  <c:v>3.900000000000003</c:v>
                </c:pt>
                <c:pt idx="196">
                  <c:v>3.920000000000003</c:v>
                </c:pt>
                <c:pt idx="197">
                  <c:v>3.9400000000000031</c:v>
                </c:pt>
                <c:pt idx="198">
                  <c:v>3.9600000000000031</c:v>
                </c:pt>
                <c:pt idx="199">
                  <c:v>3.9800000000000031</c:v>
                </c:pt>
                <c:pt idx="200">
                  <c:v>4.0000000000000027</c:v>
                </c:pt>
                <c:pt idx="201">
                  <c:v>4.0200000000000022</c:v>
                </c:pt>
                <c:pt idx="202">
                  <c:v>4.0400000000000018</c:v>
                </c:pt>
                <c:pt idx="203">
                  <c:v>4.0600000000000014</c:v>
                </c:pt>
                <c:pt idx="204">
                  <c:v>4.080000000000001</c:v>
                </c:pt>
                <c:pt idx="205">
                  <c:v>4.1000000000000005</c:v>
                </c:pt>
                <c:pt idx="206">
                  <c:v>4.12</c:v>
                </c:pt>
                <c:pt idx="207">
                  <c:v>4.1399999999999997</c:v>
                </c:pt>
                <c:pt idx="208">
                  <c:v>4.1599999999999993</c:v>
                </c:pt>
                <c:pt idx="209">
                  <c:v>4.1799999999999988</c:v>
                </c:pt>
                <c:pt idx="210">
                  <c:v>4.1999999999999984</c:v>
                </c:pt>
                <c:pt idx="211">
                  <c:v>4.219999999999998</c:v>
                </c:pt>
                <c:pt idx="212">
                  <c:v>4.2399999999999975</c:v>
                </c:pt>
                <c:pt idx="213">
                  <c:v>4.2599999999999971</c:v>
                </c:pt>
                <c:pt idx="214">
                  <c:v>4.2799999999999967</c:v>
                </c:pt>
                <c:pt idx="215">
                  <c:v>4.2999999999999963</c:v>
                </c:pt>
                <c:pt idx="216">
                  <c:v>4.3199999999999958</c:v>
                </c:pt>
                <c:pt idx="217">
                  <c:v>4.3399999999999954</c:v>
                </c:pt>
                <c:pt idx="218">
                  <c:v>4.359999999999995</c:v>
                </c:pt>
                <c:pt idx="219">
                  <c:v>4.3799999999999946</c:v>
                </c:pt>
                <c:pt idx="220">
                  <c:v>4.3999999999999941</c:v>
                </c:pt>
                <c:pt idx="221">
                  <c:v>4.4199999999999937</c:v>
                </c:pt>
                <c:pt idx="222">
                  <c:v>4.4399999999999933</c:v>
                </c:pt>
                <c:pt idx="223">
                  <c:v>4.4599999999999929</c:v>
                </c:pt>
                <c:pt idx="224">
                  <c:v>4.4799999999999924</c:v>
                </c:pt>
                <c:pt idx="225">
                  <c:v>4.499999999999992</c:v>
                </c:pt>
                <c:pt idx="226">
                  <c:v>4.5199999999999916</c:v>
                </c:pt>
                <c:pt idx="227">
                  <c:v>4.5399999999999912</c:v>
                </c:pt>
                <c:pt idx="228">
                  <c:v>4.5599999999999907</c:v>
                </c:pt>
                <c:pt idx="229">
                  <c:v>4.5799999999999903</c:v>
                </c:pt>
                <c:pt idx="230">
                  <c:v>4.5999999999999899</c:v>
                </c:pt>
                <c:pt idx="231">
                  <c:v>4.6199999999999894</c:v>
                </c:pt>
                <c:pt idx="232">
                  <c:v>4.639999999999989</c:v>
                </c:pt>
                <c:pt idx="233">
                  <c:v>4.6599999999999886</c:v>
                </c:pt>
                <c:pt idx="234">
                  <c:v>4.6799999999999882</c:v>
                </c:pt>
                <c:pt idx="235">
                  <c:v>4.6999999999999877</c:v>
                </c:pt>
                <c:pt idx="236">
                  <c:v>4.7199999999999873</c:v>
                </c:pt>
                <c:pt idx="237">
                  <c:v>4.7399999999999869</c:v>
                </c:pt>
                <c:pt idx="238">
                  <c:v>4.7599999999999865</c:v>
                </c:pt>
                <c:pt idx="239">
                  <c:v>4.779999999999986</c:v>
                </c:pt>
                <c:pt idx="240">
                  <c:v>4.7999999999999856</c:v>
                </c:pt>
                <c:pt idx="241">
                  <c:v>4.8199999999999852</c:v>
                </c:pt>
                <c:pt idx="242">
                  <c:v>4.8399999999999848</c:v>
                </c:pt>
                <c:pt idx="243">
                  <c:v>4.8599999999999843</c:v>
                </c:pt>
                <c:pt idx="244">
                  <c:v>4.8799999999999839</c:v>
                </c:pt>
                <c:pt idx="245">
                  <c:v>4.8999999999999835</c:v>
                </c:pt>
                <c:pt idx="246">
                  <c:v>4.9199999999999831</c:v>
                </c:pt>
                <c:pt idx="247">
                  <c:v>4.9399999999999826</c:v>
                </c:pt>
                <c:pt idx="248">
                  <c:v>4.9599999999999822</c:v>
                </c:pt>
                <c:pt idx="249">
                  <c:v>4.9799999999999818</c:v>
                </c:pt>
                <c:pt idx="250">
                  <c:v>4.9999999999999813</c:v>
                </c:pt>
                <c:pt idx="251">
                  <c:v>5.0199999999999809</c:v>
                </c:pt>
                <c:pt idx="252">
                  <c:v>5.0399999999999805</c:v>
                </c:pt>
                <c:pt idx="253">
                  <c:v>5.0599999999999801</c:v>
                </c:pt>
                <c:pt idx="254">
                  <c:v>5.0799999999999796</c:v>
                </c:pt>
                <c:pt idx="255">
                  <c:v>5.0999999999999792</c:v>
                </c:pt>
                <c:pt idx="256">
                  <c:v>5.1199999999999788</c:v>
                </c:pt>
                <c:pt idx="257">
                  <c:v>5.1399999999999784</c:v>
                </c:pt>
                <c:pt idx="258">
                  <c:v>5.1599999999999779</c:v>
                </c:pt>
                <c:pt idx="259">
                  <c:v>5.1799999999999775</c:v>
                </c:pt>
                <c:pt idx="260">
                  <c:v>5.1999999999999771</c:v>
                </c:pt>
                <c:pt idx="261">
                  <c:v>5.2199999999999767</c:v>
                </c:pt>
                <c:pt idx="262">
                  <c:v>5.2399999999999762</c:v>
                </c:pt>
                <c:pt idx="263">
                  <c:v>5.2599999999999758</c:v>
                </c:pt>
                <c:pt idx="264">
                  <c:v>5.2799999999999754</c:v>
                </c:pt>
                <c:pt idx="265">
                  <c:v>5.299999999999975</c:v>
                </c:pt>
                <c:pt idx="266">
                  <c:v>5.3199999999999745</c:v>
                </c:pt>
                <c:pt idx="267">
                  <c:v>5.3399999999999741</c:v>
                </c:pt>
                <c:pt idx="268">
                  <c:v>5.3599999999999737</c:v>
                </c:pt>
                <c:pt idx="269">
                  <c:v>5.3799999999999732</c:v>
                </c:pt>
                <c:pt idx="270">
                  <c:v>5.3999999999999728</c:v>
                </c:pt>
                <c:pt idx="271">
                  <c:v>5.4199999999999724</c:v>
                </c:pt>
                <c:pt idx="272">
                  <c:v>5.439999999999972</c:v>
                </c:pt>
                <c:pt idx="273">
                  <c:v>5.4599999999999715</c:v>
                </c:pt>
                <c:pt idx="274">
                  <c:v>5.4799999999999711</c:v>
                </c:pt>
                <c:pt idx="275">
                  <c:v>5.4999999999999707</c:v>
                </c:pt>
                <c:pt idx="276">
                  <c:v>5.5199999999999703</c:v>
                </c:pt>
                <c:pt idx="277">
                  <c:v>5.5399999999999698</c:v>
                </c:pt>
                <c:pt idx="278">
                  <c:v>5.5599999999999694</c:v>
                </c:pt>
                <c:pt idx="279">
                  <c:v>5.579999999999969</c:v>
                </c:pt>
                <c:pt idx="280">
                  <c:v>5.5999999999999686</c:v>
                </c:pt>
                <c:pt idx="281">
                  <c:v>5.6199999999999681</c:v>
                </c:pt>
                <c:pt idx="282">
                  <c:v>5.6399999999999677</c:v>
                </c:pt>
                <c:pt idx="283">
                  <c:v>5.6599999999999673</c:v>
                </c:pt>
                <c:pt idx="284">
                  <c:v>5.6799999999999669</c:v>
                </c:pt>
                <c:pt idx="285">
                  <c:v>5.6999999999999664</c:v>
                </c:pt>
                <c:pt idx="286">
                  <c:v>5.719999999999966</c:v>
                </c:pt>
                <c:pt idx="287">
                  <c:v>5.7399999999999656</c:v>
                </c:pt>
                <c:pt idx="288">
                  <c:v>5.7599999999999651</c:v>
                </c:pt>
                <c:pt idx="289">
                  <c:v>5.7799999999999647</c:v>
                </c:pt>
                <c:pt idx="290">
                  <c:v>5.7999999999999643</c:v>
                </c:pt>
                <c:pt idx="291">
                  <c:v>5.8199999999999639</c:v>
                </c:pt>
                <c:pt idx="292">
                  <c:v>5.8399999999999634</c:v>
                </c:pt>
                <c:pt idx="293">
                  <c:v>5.859999999999963</c:v>
                </c:pt>
                <c:pt idx="294">
                  <c:v>5.8799999999999626</c:v>
                </c:pt>
                <c:pt idx="295">
                  <c:v>5.8999999999999622</c:v>
                </c:pt>
                <c:pt idx="296">
                  <c:v>5.9199999999999617</c:v>
                </c:pt>
                <c:pt idx="297">
                  <c:v>5.9399999999999613</c:v>
                </c:pt>
                <c:pt idx="298">
                  <c:v>5.9599999999999609</c:v>
                </c:pt>
                <c:pt idx="299">
                  <c:v>5.9799999999999605</c:v>
                </c:pt>
                <c:pt idx="300">
                  <c:v>5.99999999999996</c:v>
                </c:pt>
                <c:pt idx="301">
                  <c:v>6.0199999999999596</c:v>
                </c:pt>
                <c:pt idx="302">
                  <c:v>6.0399999999999592</c:v>
                </c:pt>
                <c:pt idx="303">
                  <c:v>6.0599999999999588</c:v>
                </c:pt>
                <c:pt idx="304">
                  <c:v>6.0799999999999583</c:v>
                </c:pt>
                <c:pt idx="305">
                  <c:v>6.0999999999999579</c:v>
                </c:pt>
                <c:pt idx="306">
                  <c:v>6.1199999999999575</c:v>
                </c:pt>
                <c:pt idx="307">
                  <c:v>6.139999999999957</c:v>
                </c:pt>
                <c:pt idx="308">
                  <c:v>6.1599999999999566</c:v>
                </c:pt>
                <c:pt idx="309">
                  <c:v>6.1799999999999562</c:v>
                </c:pt>
                <c:pt idx="310">
                  <c:v>6.1999999999999558</c:v>
                </c:pt>
                <c:pt idx="311">
                  <c:v>6.2199999999999553</c:v>
                </c:pt>
                <c:pt idx="312">
                  <c:v>6.2399999999999549</c:v>
                </c:pt>
                <c:pt idx="313">
                  <c:v>6.2599999999999545</c:v>
                </c:pt>
                <c:pt idx="314">
                  <c:v>6.2799999999999541</c:v>
                </c:pt>
                <c:pt idx="315">
                  <c:v>6.2999999999999536</c:v>
                </c:pt>
                <c:pt idx="316">
                  <c:v>6.3199999999999532</c:v>
                </c:pt>
                <c:pt idx="317">
                  <c:v>6.3399999999999528</c:v>
                </c:pt>
                <c:pt idx="318">
                  <c:v>6.3599999999999524</c:v>
                </c:pt>
                <c:pt idx="319">
                  <c:v>6.3799999999999519</c:v>
                </c:pt>
                <c:pt idx="320">
                  <c:v>6.3999999999999515</c:v>
                </c:pt>
                <c:pt idx="321">
                  <c:v>6.4199999999999511</c:v>
                </c:pt>
                <c:pt idx="322">
                  <c:v>6.4399999999999507</c:v>
                </c:pt>
                <c:pt idx="323">
                  <c:v>6.4599999999999502</c:v>
                </c:pt>
                <c:pt idx="324">
                  <c:v>6.4799999999999498</c:v>
                </c:pt>
                <c:pt idx="325">
                  <c:v>6.4999999999999494</c:v>
                </c:pt>
                <c:pt idx="326">
                  <c:v>6.5199999999999489</c:v>
                </c:pt>
                <c:pt idx="327">
                  <c:v>6.5399999999999485</c:v>
                </c:pt>
                <c:pt idx="328">
                  <c:v>6.5599999999999481</c:v>
                </c:pt>
                <c:pt idx="329">
                  <c:v>6.5799999999999477</c:v>
                </c:pt>
                <c:pt idx="330">
                  <c:v>6.5999999999999472</c:v>
                </c:pt>
                <c:pt idx="331">
                  <c:v>6.6199999999999468</c:v>
                </c:pt>
                <c:pt idx="332">
                  <c:v>6.6399999999999464</c:v>
                </c:pt>
                <c:pt idx="333">
                  <c:v>6.659999999999946</c:v>
                </c:pt>
                <c:pt idx="334">
                  <c:v>6.6799999999999455</c:v>
                </c:pt>
                <c:pt idx="335">
                  <c:v>6.6999999999999451</c:v>
                </c:pt>
                <c:pt idx="336">
                  <c:v>6.7199999999999447</c:v>
                </c:pt>
                <c:pt idx="337">
                  <c:v>6.7399999999999443</c:v>
                </c:pt>
                <c:pt idx="338">
                  <c:v>6.7599999999999438</c:v>
                </c:pt>
                <c:pt idx="339">
                  <c:v>6.7799999999999434</c:v>
                </c:pt>
                <c:pt idx="340">
                  <c:v>6.799999999999943</c:v>
                </c:pt>
                <c:pt idx="341">
                  <c:v>6.8199999999999426</c:v>
                </c:pt>
                <c:pt idx="342">
                  <c:v>6.8399999999999421</c:v>
                </c:pt>
                <c:pt idx="343">
                  <c:v>6.8599999999999417</c:v>
                </c:pt>
                <c:pt idx="344">
                  <c:v>6.8799999999999413</c:v>
                </c:pt>
                <c:pt idx="345">
                  <c:v>6.8999999999999408</c:v>
                </c:pt>
                <c:pt idx="346">
                  <c:v>6.9199999999999404</c:v>
                </c:pt>
                <c:pt idx="347">
                  <c:v>6.93999999999994</c:v>
                </c:pt>
                <c:pt idx="348">
                  <c:v>6.9599999999999396</c:v>
                </c:pt>
                <c:pt idx="349">
                  <c:v>6.9799999999999391</c:v>
                </c:pt>
                <c:pt idx="350">
                  <c:v>6.9999999999999387</c:v>
                </c:pt>
                <c:pt idx="351">
                  <c:v>7.0199999999999383</c:v>
                </c:pt>
                <c:pt idx="352">
                  <c:v>7.0399999999999379</c:v>
                </c:pt>
                <c:pt idx="353">
                  <c:v>7.0599999999999374</c:v>
                </c:pt>
                <c:pt idx="354">
                  <c:v>7.079999999999937</c:v>
                </c:pt>
                <c:pt idx="355">
                  <c:v>7.0999999999999366</c:v>
                </c:pt>
                <c:pt idx="356">
                  <c:v>7.1199999999999362</c:v>
                </c:pt>
                <c:pt idx="357">
                  <c:v>7.1399999999999357</c:v>
                </c:pt>
                <c:pt idx="358">
                  <c:v>7.1599999999999353</c:v>
                </c:pt>
                <c:pt idx="359">
                  <c:v>7.1799999999999349</c:v>
                </c:pt>
                <c:pt idx="360">
                  <c:v>7.1999999999999345</c:v>
                </c:pt>
                <c:pt idx="361">
                  <c:v>7.219999999999934</c:v>
                </c:pt>
                <c:pt idx="362">
                  <c:v>7.2399999999999336</c:v>
                </c:pt>
                <c:pt idx="363">
                  <c:v>7.2599999999999332</c:v>
                </c:pt>
                <c:pt idx="364">
                  <c:v>7.2799999999999327</c:v>
                </c:pt>
                <c:pt idx="365">
                  <c:v>7.2999999999999323</c:v>
                </c:pt>
                <c:pt idx="366">
                  <c:v>7.3199999999999319</c:v>
                </c:pt>
                <c:pt idx="367">
                  <c:v>7.3399999999999315</c:v>
                </c:pt>
                <c:pt idx="368">
                  <c:v>7.359999999999931</c:v>
                </c:pt>
                <c:pt idx="369">
                  <c:v>7.3799999999999306</c:v>
                </c:pt>
                <c:pt idx="370">
                  <c:v>7.3999999999999302</c:v>
                </c:pt>
                <c:pt idx="371">
                  <c:v>7.4199999999999298</c:v>
                </c:pt>
                <c:pt idx="372">
                  <c:v>7.4399999999999293</c:v>
                </c:pt>
                <c:pt idx="373">
                  <c:v>7.4599999999999289</c:v>
                </c:pt>
                <c:pt idx="374">
                  <c:v>7.4799999999999285</c:v>
                </c:pt>
                <c:pt idx="375">
                  <c:v>7.4999999999999281</c:v>
                </c:pt>
                <c:pt idx="376">
                  <c:v>7.5199999999999276</c:v>
                </c:pt>
                <c:pt idx="377">
                  <c:v>7.5399999999999272</c:v>
                </c:pt>
                <c:pt idx="378">
                  <c:v>7.5599999999999268</c:v>
                </c:pt>
                <c:pt idx="379">
                  <c:v>7.5799999999999264</c:v>
                </c:pt>
                <c:pt idx="380">
                  <c:v>7.5999999999999259</c:v>
                </c:pt>
                <c:pt idx="381">
                  <c:v>7.6199999999999255</c:v>
                </c:pt>
                <c:pt idx="382">
                  <c:v>7.6399999999999251</c:v>
                </c:pt>
                <c:pt idx="383">
                  <c:v>7.6599999999999246</c:v>
                </c:pt>
                <c:pt idx="384">
                  <c:v>7.6799999999999242</c:v>
                </c:pt>
                <c:pt idx="385">
                  <c:v>7.6999999999999238</c:v>
                </c:pt>
                <c:pt idx="386">
                  <c:v>7.7199999999999234</c:v>
                </c:pt>
                <c:pt idx="387">
                  <c:v>7.7399999999999229</c:v>
                </c:pt>
                <c:pt idx="388">
                  <c:v>7.7599999999999225</c:v>
                </c:pt>
                <c:pt idx="389">
                  <c:v>7.7799999999999221</c:v>
                </c:pt>
                <c:pt idx="390">
                  <c:v>7.7999999999999217</c:v>
                </c:pt>
                <c:pt idx="391">
                  <c:v>7.8199999999999212</c:v>
                </c:pt>
                <c:pt idx="392">
                  <c:v>7.8399999999999208</c:v>
                </c:pt>
                <c:pt idx="393">
                  <c:v>7.8599999999999204</c:v>
                </c:pt>
                <c:pt idx="394">
                  <c:v>7.87999999999992</c:v>
                </c:pt>
                <c:pt idx="395">
                  <c:v>7.8999999999999195</c:v>
                </c:pt>
                <c:pt idx="396">
                  <c:v>7.9199999999999191</c:v>
                </c:pt>
                <c:pt idx="397">
                  <c:v>7.9399999999999187</c:v>
                </c:pt>
                <c:pt idx="398">
                  <c:v>7.9599999999999183</c:v>
                </c:pt>
                <c:pt idx="399">
                  <c:v>7.9799999999999178</c:v>
                </c:pt>
                <c:pt idx="400">
                  <c:v>7.9999999999999174</c:v>
                </c:pt>
                <c:pt idx="401">
                  <c:v>8.0199999999999179</c:v>
                </c:pt>
                <c:pt idx="402">
                  <c:v>8.0399999999999174</c:v>
                </c:pt>
                <c:pt idx="403">
                  <c:v>8.059999999999917</c:v>
                </c:pt>
                <c:pt idx="404">
                  <c:v>8.0799999999999166</c:v>
                </c:pt>
                <c:pt idx="405">
                  <c:v>8.0999999999999162</c:v>
                </c:pt>
                <c:pt idx="406">
                  <c:v>8.1199999999999157</c:v>
                </c:pt>
                <c:pt idx="407">
                  <c:v>8.1399999999999153</c:v>
                </c:pt>
                <c:pt idx="408">
                  <c:v>8.1599999999999149</c:v>
                </c:pt>
                <c:pt idx="409">
                  <c:v>8.1799999999999145</c:v>
                </c:pt>
                <c:pt idx="410">
                  <c:v>8.199999999999914</c:v>
                </c:pt>
                <c:pt idx="411">
                  <c:v>8.2199999999999136</c:v>
                </c:pt>
                <c:pt idx="412">
                  <c:v>8.2399999999999132</c:v>
                </c:pt>
                <c:pt idx="413">
                  <c:v>8.2599999999999127</c:v>
                </c:pt>
                <c:pt idx="414">
                  <c:v>8.2799999999999123</c:v>
                </c:pt>
                <c:pt idx="415">
                  <c:v>8.2999999999999119</c:v>
                </c:pt>
                <c:pt idx="416">
                  <c:v>8.3199999999999115</c:v>
                </c:pt>
                <c:pt idx="417">
                  <c:v>8.339999999999911</c:v>
                </c:pt>
                <c:pt idx="418">
                  <c:v>8.3599999999999106</c:v>
                </c:pt>
                <c:pt idx="419">
                  <c:v>8.3799999999999102</c:v>
                </c:pt>
                <c:pt idx="420">
                  <c:v>8.3999999999999098</c:v>
                </c:pt>
                <c:pt idx="421">
                  <c:v>8.4199999999999093</c:v>
                </c:pt>
                <c:pt idx="422">
                  <c:v>8.4399999999999089</c:v>
                </c:pt>
                <c:pt idx="423">
                  <c:v>8.4599999999999085</c:v>
                </c:pt>
                <c:pt idx="424">
                  <c:v>8.4799999999999081</c:v>
                </c:pt>
                <c:pt idx="425">
                  <c:v>8.4999999999999076</c:v>
                </c:pt>
                <c:pt idx="426">
                  <c:v>8.5199999999999072</c:v>
                </c:pt>
                <c:pt idx="427">
                  <c:v>8.5399999999999068</c:v>
                </c:pt>
                <c:pt idx="428">
                  <c:v>8.5599999999999064</c:v>
                </c:pt>
                <c:pt idx="429">
                  <c:v>8.5799999999999059</c:v>
                </c:pt>
                <c:pt idx="430">
                  <c:v>8.5999999999999055</c:v>
                </c:pt>
                <c:pt idx="431">
                  <c:v>8.6199999999999051</c:v>
                </c:pt>
                <c:pt idx="432">
                  <c:v>8.6399999999999046</c:v>
                </c:pt>
                <c:pt idx="433">
                  <c:v>8.6599999999999042</c:v>
                </c:pt>
                <c:pt idx="434">
                  <c:v>8.6799999999999038</c:v>
                </c:pt>
                <c:pt idx="435">
                  <c:v>8.6999999999999034</c:v>
                </c:pt>
                <c:pt idx="436">
                  <c:v>8.7199999999999029</c:v>
                </c:pt>
                <c:pt idx="437">
                  <c:v>8.7399999999999025</c:v>
                </c:pt>
                <c:pt idx="438">
                  <c:v>8.7599999999999021</c:v>
                </c:pt>
                <c:pt idx="439">
                  <c:v>8.7799999999999017</c:v>
                </c:pt>
                <c:pt idx="440">
                  <c:v>8.7999999999999012</c:v>
                </c:pt>
                <c:pt idx="441">
                  <c:v>8.8199999999999008</c:v>
                </c:pt>
                <c:pt idx="442">
                  <c:v>8.8399999999999004</c:v>
                </c:pt>
                <c:pt idx="443">
                  <c:v>8.8599999999999</c:v>
                </c:pt>
                <c:pt idx="444">
                  <c:v>8.8799999999998995</c:v>
                </c:pt>
                <c:pt idx="445">
                  <c:v>8.8999999999998991</c:v>
                </c:pt>
                <c:pt idx="446">
                  <c:v>8.9199999999998987</c:v>
                </c:pt>
                <c:pt idx="447">
                  <c:v>8.9399999999998983</c:v>
                </c:pt>
                <c:pt idx="448">
                  <c:v>8.9599999999998978</c:v>
                </c:pt>
                <c:pt idx="449">
                  <c:v>8.9799999999998974</c:v>
                </c:pt>
                <c:pt idx="450">
                  <c:v>8.999999999999897</c:v>
                </c:pt>
                <c:pt idx="451">
                  <c:v>9.0199999999998965</c:v>
                </c:pt>
                <c:pt idx="452">
                  <c:v>9.0399999999998961</c:v>
                </c:pt>
                <c:pt idx="453">
                  <c:v>9.0599999999998957</c:v>
                </c:pt>
                <c:pt idx="454">
                  <c:v>9.0799999999998953</c:v>
                </c:pt>
                <c:pt idx="455">
                  <c:v>9.0999999999998948</c:v>
                </c:pt>
                <c:pt idx="456">
                  <c:v>9.1199999999998944</c:v>
                </c:pt>
                <c:pt idx="457">
                  <c:v>9.139999999999894</c:v>
                </c:pt>
                <c:pt idx="458">
                  <c:v>9.1599999999998936</c:v>
                </c:pt>
                <c:pt idx="459">
                  <c:v>9.1799999999998931</c:v>
                </c:pt>
                <c:pt idx="460">
                  <c:v>9.1999999999998927</c:v>
                </c:pt>
                <c:pt idx="461">
                  <c:v>9.2199999999998923</c:v>
                </c:pt>
                <c:pt idx="462">
                  <c:v>9.2399999999998919</c:v>
                </c:pt>
                <c:pt idx="463">
                  <c:v>9.2599999999998914</c:v>
                </c:pt>
                <c:pt idx="464">
                  <c:v>9.279999999999891</c:v>
                </c:pt>
                <c:pt idx="465">
                  <c:v>9.2999999999998906</c:v>
                </c:pt>
                <c:pt idx="466">
                  <c:v>9.3199999999998902</c:v>
                </c:pt>
                <c:pt idx="467">
                  <c:v>9.3399999999998897</c:v>
                </c:pt>
                <c:pt idx="468">
                  <c:v>9.3599999999998893</c:v>
                </c:pt>
                <c:pt idx="469">
                  <c:v>9.3799999999998889</c:v>
                </c:pt>
                <c:pt idx="470">
                  <c:v>9.3999999999998884</c:v>
                </c:pt>
                <c:pt idx="471">
                  <c:v>9.419999999999888</c:v>
                </c:pt>
                <c:pt idx="472">
                  <c:v>9.4399999999998876</c:v>
                </c:pt>
                <c:pt idx="473">
                  <c:v>9.4599999999998872</c:v>
                </c:pt>
                <c:pt idx="474">
                  <c:v>9.4799999999998867</c:v>
                </c:pt>
                <c:pt idx="475">
                  <c:v>9.4999999999998863</c:v>
                </c:pt>
                <c:pt idx="476">
                  <c:v>9.5199999999998859</c:v>
                </c:pt>
                <c:pt idx="477">
                  <c:v>9.5399999999998855</c:v>
                </c:pt>
                <c:pt idx="478">
                  <c:v>9.559999999999885</c:v>
                </c:pt>
                <c:pt idx="479">
                  <c:v>9.5799999999998846</c:v>
                </c:pt>
                <c:pt idx="480">
                  <c:v>9.5999999999998842</c:v>
                </c:pt>
                <c:pt idx="481">
                  <c:v>9.6199999999998838</c:v>
                </c:pt>
                <c:pt idx="482">
                  <c:v>9.6399999999998833</c:v>
                </c:pt>
                <c:pt idx="483">
                  <c:v>9.6599999999998829</c:v>
                </c:pt>
                <c:pt idx="484">
                  <c:v>9.6799999999998825</c:v>
                </c:pt>
                <c:pt idx="485">
                  <c:v>9.699999999999882</c:v>
                </c:pt>
                <c:pt idx="486">
                  <c:v>9.7199999999998816</c:v>
                </c:pt>
                <c:pt idx="487">
                  <c:v>9.7399999999998812</c:v>
                </c:pt>
                <c:pt idx="488">
                  <c:v>9.7599999999998808</c:v>
                </c:pt>
                <c:pt idx="489">
                  <c:v>9.7799999999998803</c:v>
                </c:pt>
                <c:pt idx="490">
                  <c:v>9.7999999999998799</c:v>
                </c:pt>
                <c:pt idx="491">
                  <c:v>9.8199999999998795</c:v>
                </c:pt>
                <c:pt idx="492">
                  <c:v>9.8399999999998791</c:v>
                </c:pt>
                <c:pt idx="493">
                  <c:v>9.8599999999998786</c:v>
                </c:pt>
                <c:pt idx="494">
                  <c:v>9.8799999999998782</c:v>
                </c:pt>
                <c:pt idx="495">
                  <c:v>9.8999999999998778</c:v>
                </c:pt>
                <c:pt idx="496">
                  <c:v>9.9199999999998774</c:v>
                </c:pt>
                <c:pt idx="497">
                  <c:v>9.9399999999998769</c:v>
                </c:pt>
                <c:pt idx="498">
                  <c:v>9.9599999999998765</c:v>
                </c:pt>
                <c:pt idx="499">
                  <c:v>9.9799999999998761</c:v>
                </c:pt>
                <c:pt idx="500">
                  <c:v>9.9999999999998757</c:v>
                </c:pt>
                <c:pt idx="501">
                  <c:v>10.019999999999875</c:v>
                </c:pt>
                <c:pt idx="502">
                  <c:v>10.039999999999875</c:v>
                </c:pt>
                <c:pt idx="503">
                  <c:v>10.059999999999874</c:v>
                </c:pt>
                <c:pt idx="504">
                  <c:v>10.079999999999874</c:v>
                </c:pt>
                <c:pt idx="505">
                  <c:v>10.099999999999874</c:v>
                </c:pt>
                <c:pt idx="506">
                  <c:v>10.119999999999873</c:v>
                </c:pt>
                <c:pt idx="507">
                  <c:v>10.139999999999873</c:v>
                </c:pt>
                <c:pt idx="508">
                  <c:v>10.159999999999872</c:v>
                </c:pt>
                <c:pt idx="509">
                  <c:v>10.179999999999872</c:v>
                </c:pt>
                <c:pt idx="510">
                  <c:v>10.199999999999871</c:v>
                </c:pt>
                <c:pt idx="511">
                  <c:v>10.219999999999871</c:v>
                </c:pt>
                <c:pt idx="512">
                  <c:v>10.239999999999871</c:v>
                </c:pt>
                <c:pt idx="513">
                  <c:v>10.25999999999987</c:v>
                </c:pt>
                <c:pt idx="514">
                  <c:v>10.27999999999987</c:v>
                </c:pt>
                <c:pt idx="515">
                  <c:v>10.299999999999869</c:v>
                </c:pt>
                <c:pt idx="516">
                  <c:v>10.319999999999869</c:v>
                </c:pt>
                <c:pt idx="517">
                  <c:v>10.339999999999868</c:v>
                </c:pt>
                <c:pt idx="518">
                  <c:v>10.359999999999868</c:v>
                </c:pt>
                <c:pt idx="519">
                  <c:v>10.379999999999868</c:v>
                </c:pt>
                <c:pt idx="520">
                  <c:v>10.399999999999867</c:v>
                </c:pt>
                <c:pt idx="521">
                  <c:v>10.419999999999867</c:v>
                </c:pt>
                <c:pt idx="522">
                  <c:v>10.439999999999866</c:v>
                </c:pt>
                <c:pt idx="523">
                  <c:v>10.459999999999866</c:v>
                </c:pt>
                <c:pt idx="524">
                  <c:v>10.479999999999865</c:v>
                </c:pt>
                <c:pt idx="525">
                  <c:v>10.499999999999865</c:v>
                </c:pt>
                <c:pt idx="526">
                  <c:v>10.519999999999865</c:v>
                </c:pt>
                <c:pt idx="527">
                  <c:v>10.539999999999864</c:v>
                </c:pt>
                <c:pt idx="528">
                  <c:v>10.559999999999864</c:v>
                </c:pt>
                <c:pt idx="529">
                  <c:v>10.579999999999863</c:v>
                </c:pt>
                <c:pt idx="530">
                  <c:v>10.599999999999863</c:v>
                </c:pt>
                <c:pt idx="531">
                  <c:v>10.619999999999862</c:v>
                </c:pt>
                <c:pt idx="532">
                  <c:v>10.639999999999862</c:v>
                </c:pt>
                <c:pt idx="533">
                  <c:v>10.659999999999862</c:v>
                </c:pt>
                <c:pt idx="534">
                  <c:v>10.679999999999861</c:v>
                </c:pt>
                <c:pt idx="535">
                  <c:v>10.699999999999861</c:v>
                </c:pt>
                <c:pt idx="536">
                  <c:v>10.71999999999986</c:v>
                </c:pt>
                <c:pt idx="537">
                  <c:v>10.73999999999986</c:v>
                </c:pt>
                <c:pt idx="538">
                  <c:v>10.759999999999859</c:v>
                </c:pt>
                <c:pt idx="539">
                  <c:v>10.779999999999859</c:v>
                </c:pt>
                <c:pt idx="540">
                  <c:v>10.799999999999859</c:v>
                </c:pt>
                <c:pt idx="541">
                  <c:v>10.819999999999858</c:v>
                </c:pt>
                <c:pt idx="542">
                  <c:v>10.839999999999858</c:v>
                </c:pt>
                <c:pt idx="543">
                  <c:v>10.859999999999857</c:v>
                </c:pt>
                <c:pt idx="544">
                  <c:v>10.879999999999857</c:v>
                </c:pt>
                <c:pt idx="545">
                  <c:v>10.899999999999856</c:v>
                </c:pt>
                <c:pt idx="546">
                  <c:v>10.919999999999856</c:v>
                </c:pt>
                <c:pt idx="547">
                  <c:v>10.939999999999856</c:v>
                </c:pt>
                <c:pt idx="548">
                  <c:v>10.959999999999855</c:v>
                </c:pt>
                <c:pt idx="549">
                  <c:v>10.979999999999855</c:v>
                </c:pt>
                <c:pt idx="550">
                  <c:v>10.999999999999854</c:v>
                </c:pt>
                <c:pt idx="551">
                  <c:v>11.019999999999854</c:v>
                </c:pt>
                <c:pt idx="552">
                  <c:v>11.039999999999853</c:v>
                </c:pt>
                <c:pt idx="553">
                  <c:v>11.059999999999853</c:v>
                </c:pt>
                <c:pt idx="554">
                  <c:v>11.079999999999853</c:v>
                </c:pt>
                <c:pt idx="555">
                  <c:v>11.099999999999852</c:v>
                </c:pt>
                <c:pt idx="556">
                  <c:v>11.119999999999852</c:v>
                </c:pt>
                <c:pt idx="557">
                  <c:v>11.139999999999851</c:v>
                </c:pt>
                <c:pt idx="558">
                  <c:v>11.159999999999851</c:v>
                </c:pt>
                <c:pt idx="559">
                  <c:v>11.179999999999851</c:v>
                </c:pt>
                <c:pt idx="560">
                  <c:v>11.19999999999985</c:v>
                </c:pt>
                <c:pt idx="561">
                  <c:v>11.21999999999985</c:v>
                </c:pt>
                <c:pt idx="562">
                  <c:v>11.239999999999849</c:v>
                </c:pt>
                <c:pt idx="563">
                  <c:v>11.259999999999849</c:v>
                </c:pt>
                <c:pt idx="564">
                  <c:v>11.279999999999848</c:v>
                </c:pt>
                <c:pt idx="565">
                  <c:v>11.299999999999848</c:v>
                </c:pt>
                <c:pt idx="566">
                  <c:v>11.319999999999848</c:v>
                </c:pt>
                <c:pt idx="567">
                  <c:v>11.339999999999847</c:v>
                </c:pt>
                <c:pt idx="568">
                  <c:v>11.359999999999847</c:v>
                </c:pt>
                <c:pt idx="569">
                  <c:v>11.379999999999846</c:v>
                </c:pt>
                <c:pt idx="570">
                  <c:v>11.399999999999846</c:v>
                </c:pt>
                <c:pt idx="571">
                  <c:v>11.419999999999845</c:v>
                </c:pt>
                <c:pt idx="572">
                  <c:v>11.439999999999845</c:v>
                </c:pt>
                <c:pt idx="573">
                  <c:v>11.459999999999845</c:v>
                </c:pt>
                <c:pt idx="574">
                  <c:v>11.479999999999844</c:v>
                </c:pt>
                <c:pt idx="575">
                  <c:v>11.499999999999844</c:v>
                </c:pt>
                <c:pt idx="576">
                  <c:v>11.519999999999843</c:v>
                </c:pt>
                <c:pt idx="577">
                  <c:v>11.539999999999843</c:v>
                </c:pt>
                <c:pt idx="578">
                  <c:v>11.559999999999842</c:v>
                </c:pt>
                <c:pt idx="579">
                  <c:v>11.579999999999842</c:v>
                </c:pt>
                <c:pt idx="580">
                  <c:v>11.599999999999842</c:v>
                </c:pt>
                <c:pt idx="581">
                  <c:v>11.619999999999841</c:v>
                </c:pt>
                <c:pt idx="582">
                  <c:v>11.639999999999841</c:v>
                </c:pt>
                <c:pt idx="583">
                  <c:v>11.65999999999984</c:v>
                </c:pt>
                <c:pt idx="584">
                  <c:v>11.67999999999984</c:v>
                </c:pt>
                <c:pt idx="585">
                  <c:v>11.699999999999839</c:v>
                </c:pt>
                <c:pt idx="586">
                  <c:v>11.719999999999839</c:v>
                </c:pt>
                <c:pt idx="587">
                  <c:v>11.739999999999839</c:v>
                </c:pt>
                <c:pt idx="588">
                  <c:v>11.759999999999838</c:v>
                </c:pt>
                <c:pt idx="589">
                  <c:v>11.779999999999838</c:v>
                </c:pt>
                <c:pt idx="590">
                  <c:v>11.799999999999837</c:v>
                </c:pt>
                <c:pt idx="591">
                  <c:v>11.819999999999837</c:v>
                </c:pt>
                <c:pt idx="592">
                  <c:v>11.839999999999836</c:v>
                </c:pt>
                <c:pt idx="593">
                  <c:v>11.859999999999836</c:v>
                </c:pt>
                <c:pt idx="594">
                  <c:v>11.879999999999836</c:v>
                </c:pt>
                <c:pt idx="595">
                  <c:v>11.899999999999835</c:v>
                </c:pt>
                <c:pt idx="596">
                  <c:v>11.919999999999835</c:v>
                </c:pt>
                <c:pt idx="597">
                  <c:v>11.939999999999834</c:v>
                </c:pt>
                <c:pt idx="598">
                  <c:v>11.959999999999834</c:v>
                </c:pt>
                <c:pt idx="599">
                  <c:v>11.979999999999833</c:v>
                </c:pt>
                <c:pt idx="600">
                  <c:v>11.999999999999833</c:v>
                </c:pt>
                <c:pt idx="601">
                  <c:v>12.019999999999833</c:v>
                </c:pt>
                <c:pt idx="602">
                  <c:v>12.039999999999832</c:v>
                </c:pt>
                <c:pt idx="603">
                  <c:v>12.059999999999832</c:v>
                </c:pt>
                <c:pt idx="604">
                  <c:v>12.079999999999831</c:v>
                </c:pt>
                <c:pt idx="605">
                  <c:v>12.099999999999831</c:v>
                </c:pt>
                <c:pt idx="606">
                  <c:v>12.11999999999983</c:v>
                </c:pt>
                <c:pt idx="607">
                  <c:v>12.13999999999983</c:v>
                </c:pt>
                <c:pt idx="608">
                  <c:v>12.15999999999983</c:v>
                </c:pt>
                <c:pt idx="609">
                  <c:v>12.179999999999829</c:v>
                </c:pt>
                <c:pt idx="610">
                  <c:v>12.199999999999829</c:v>
                </c:pt>
                <c:pt idx="611">
                  <c:v>12.219999999999828</c:v>
                </c:pt>
                <c:pt idx="612">
                  <c:v>12.239999999999828</c:v>
                </c:pt>
                <c:pt idx="613">
                  <c:v>12.259999999999827</c:v>
                </c:pt>
                <c:pt idx="614">
                  <c:v>12.279999999999827</c:v>
                </c:pt>
                <c:pt idx="615">
                  <c:v>12.299999999999827</c:v>
                </c:pt>
                <c:pt idx="616">
                  <c:v>12.319999999999826</c:v>
                </c:pt>
                <c:pt idx="617">
                  <c:v>12.339999999999826</c:v>
                </c:pt>
                <c:pt idx="618">
                  <c:v>12.359999999999825</c:v>
                </c:pt>
                <c:pt idx="619">
                  <c:v>12.379999999999825</c:v>
                </c:pt>
                <c:pt idx="620">
                  <c:v>12.399999999999824</c:v>
                </c:pt>
                <c:pt idx="621">
                  <c:v>12.419999999999824</c:v>
                </c:pt>
                <c:pt idx="622">
                  <c:v>12.439999999999824</c:v>
                </c:pt>
                <c:pt idx="623">
                  <c:v>12.459999999999823</c:v>
                </c:pt>
                <c:pt idx="624">
                  <c:v>12.479999999999823</c:v>
                </c:pt>
                <c:pt idx="625">
                  <c:v>12.499999999999822</c:v>
                </c:pt>
                <c:pt idx="626">
                  <c:v>12.519999999999822</c:v>
                </c:pt>
                <c:pt idx="627">
                  <c:v>12.539999999999822</c:v>
                </c:pt>
                <c:pt idx="628">
                  <c:v>12.559999999999821</c:v>
                </c:pt>
                <c:pt idx="629">
                  <c:v>12.579999999999821</c:v>
                </c:pt>
                <c:pt idx="630">
                  <c:v>12.59999999999982</c:v>
                </c:pt>
                <c:pt idx="631">
                  <c:v>12.61999999999982</c:v>
                </c:pt>
                <c:pt idx="632">
                  <c:v>12.639999999999819</c:v>
                </c:pt>
                <c:pt idx="633">
                  <c:v>12.659999999999819</c:v>
                </c:pt>
                <c:pt idx="634">
                  <c:v>12.679999999999819</c:v>
                </c:pt>
                <c:pt idx="635">
                  <c:v>12.699999999999818</c:v>
                </c:pt>
                <c:pt idx="636">
                  <c:v>12.719999999999818</c:v>
                </c:pt>
                <c:pt idx="637">
                  <c:v>12.739999999999817</c:v>
                </c:pt>
                <c:pt idx="638">
                  <c:v>12.759999999999817</c:v>
                </c:pt>
                <c:pt idx="639">
                  <c:v>12.779999999999816</c:v>
                </c:pt>
                <c:pt idx="640">
                  <c:v>12.799999999999816</c:v>
                </c:pt>
                <c:pt idx="641">
                  <c:v>12.819999999999816</c:v>
                </c:pt>
                <c:pt idx="642">
                  <c:v>12.839999999999815</c:v>
                </c:pt>
                <c:pt idx="643">
                  <c:v>12.859999999999815</c:v>
                </c:pt>
                <c:pt idx="644">
                  <c:v>12.879999999999814</c:v>
                </c:pt>
                <c:pt idx="645">
                  <c:v>12.899999999999814</c:v>
                </c:pt>
                <c:pt idx="646">
                  <c:v>12.919999999999813</c:v>
                </c:pt>
                <c:pt idx="647">
                  <c:v>12.939999999999813</c:v>
                </c:pt>
                <c:pt idx="648">
                  <c:v>12.959999999999813</c:v>
                </c:pt>
                <c:pt idx="649">
                  <c:v>12.979999999999812</c:v>
                </c:pt>
                <c:pt idx="650">
                  <c:v>12.999999999999812</c:v>
                </c:pt>
                <c:pt idx="651">
                  <c:v>13.019999999999811</c:v>
                </c:pt>
                <c:pt idx="652">
                  <c:v>13.039999999999811</c:v>
                </c:pt>
                <c:pt idx="653">
                  <c:v>13.05999999999981</c:v>
                </c:pt>
                <c:pt idx="654">
                  <c:v>13.07999999999981</c:v>
                </c:pt>
                <c:pt idx="655">
                  <c:v>13.09999999999981</c:v>
                </c:pt>
                <c:pt idx="656">
                  <c:v>13.119999999999809</c:v>
                </c:pt>
                <c:pt idx="657">
                  <c:v>13.139999999999809</c:v>
                </c:pt>
                <c:pt idx="658">
                  <c:v>13.159999999999808</c:v>
                </c:pt>
                <c:pt idx="659">
                  <c:v>13.179999999999808</c:v>
                </c:pt>
                <c:pt idx="660">
                  <c:v>13.199999999999807</c:v>
                </c:pt>
                <c:pt idx="661">
                  <c:v>13.219999999999807</c:v>
                </c:pt>
                <c:pt idx="662">
                  <c:v>13.239999999999807</c:v>
                </c:pt>
                <c:pt idx="663">
                  <c:v>13.259999999999806</c:v>
                </c:pt>
                <c:pt idx="664">
                  <c:v>13.279999999999806</c:v>
                </c:pt>
                <c:pt idx="665">
                  <c:v>13.299999999999805</c:v>
                </c:pt>
                <c:pt idx="666">
                  <c:v>13.319999999999805</c:v>
                </c:pt>
                <c:pt idx="667">
                  <c:v>13.339999999999804</c:v>
                </c:pt>
                <c:pt idx="668">
                  <c:v>13.359999999999804</c:v>
                </c:pt>
                <c:pt idx="669">
                  <c:v>13.379999999999804</c:v>
                </c:pt>
                <c:pt idx="670">
                  <c:v>13.399999999999803</c:v>
                </c:pt>
                <c:pt idx="671">
                  <c:v>13.419999999999803</c:v>
                </c:pt>
                <c:pt idx="672">
                  <c:v>13.439999999999802</c:v>
                </c:pt>
                <c:pt idx="673">
                  <c:v>13.459999999999802</c:v>
                </c:pt>
                <c:pt idx="674">
                  <c:v>13.479999999999801</c:v>
                </c:pt>
                <c:pt idx="675">
                  <c:v>13.499999999999801</c:v>
                </c:pt>
                <c:pt idx="676">
                  <c:v>13.519999999999801</c:v>
                </c:pt>
                <c:pt idx="677">
                  <c:v>13.5399999999998</c:v>
                </c:pt>
                <c:pt idx="678">
                  <c:v>13.5599999999998</c:v>
                </c:pt>
                <c:pt idx="679">
                  <c:v>13.579999999999799</c:v>
                </c:pt>
                <c:pt idx="680">
                  <c:v>13.599999999999799</c:v>
                </c:pt>
                <c:pt idx="681">
                  <c:v>13.619999999999798</c:v>
                </c:pt>
                <c:pt idx="682">
                  <c:v>13.639999999999798</c:v>
                </c:pt>
                <c:pt idx="683">
                  <c:v>13.659999999999798</c:v>
                </c:pt>
                <c:pt idx="684">
                  <c:v>13.679999999999797</c:v>
                </c:pt>
                <c:pt idx="685">
                  <c:v>13.699999999999797</c:v>
                </c:pt>
                <c:pt idx="686">
                  <c:v>13.719999999999796</c:v>
                </c:pt>
                <c:pt idx="687">
                  <c:v>13.739999999999796</c:v>
                </c:pt>
                <c:pt idx="688">
                  <c:v>13.759999999999796</c:v>
                </c:pt>
                <c:pt idx="689">
                  <c:v>13.779999999999795</c:v>
                </c:pt>
                <c:pt idx="690">
                  <c:v>13.799999999999795</c:v>
                </c:pt>
                <c:pt idx="691">
                  <c:v>13.819999999999794</c:v>
                </c:pt>
                <c:pt idx="692">
                  <c:v>13.839999999999794</c:v>
                </c:pt>
                <c:pt idx="693">
                  <c:v>13.859999999999793</c:v>
                </c:pt>
                <c:pt idx="694">
                  <c:v>13.879999999999793</c:v>
                </c:pt>
                <c:pt idx="695">
                  <c:v>13.899999999999793</c:v>
                </c:pt>
                <c:pt idx="696">
                  <c:v>13.919999999999792</c:v>
                </c:pt>
                <c:pt idx="697">
                  <c:v>13.939999999999792</c:v>
                </c:pt>
                <c:pt idx="698">
                  <c:v>13.959999999999791</c:v>
                </c:pt>
                <c:pt idx="699">
                  <c:v>13.979999999999791</c:v>
                </c:pt>
                <c:pt idx="700">
                  <c:v>13.99999999999979</c:v>
                </c:pt>
                <c:pt idx="701">
                  <c:v>14.01999999999979</c:v>
                </c:pt>
                <c:pt idx="702">
                  <c:v>14.03999999999979</c:v>
                </c:pt>
                <c:pt idx="703">
                  <c:v>14.059999999999789</c:v>
                </c:pt>
                <c:pt idx="704">
                  <c:v>14.079999999999789</c:v>
                </c:pt>
                <c:pt idx="705">
                  <c:v>14.099999999999788</c:v>
                </c:pt>
                <c:pt idx="706">
                  <c:v>14.119999999999788</c:v>
                </c:pt>
                <c:pt idx="707">
                  <c:v>14.139999999999787</c:v>
                </c:pt>
                <c:pt idx="708">
                  <c:v>14.159999999999787</c:v>
                </c:pt>
                <c:pt idx="709">
                  <c:v>14.179999999999787</c:v>
                </c:pt>
                <c:pt idx="710">
                  <c:v>14.199999999999786</c:v>
                </c:pt>
                <c:pt idx="711">
                  <c:v>14.219999999999786</c:v>
                </c:pt>
                <c:pt idx="712">
                  <c:v>14.239999999999785</c:v>
                </c:pt>
                <c:pt idx="713">
                  <c:v>14.259999999999785</c:v>
                </c:pt>
                <c:pt idx="714">
                  <c:v>14.279999999999784</c:v>
                </c:pt>
                <c:pt idx="715">
                  <c:v>14.299999999999784</c:v>
                </c:pt>
                <c:pt idx="716">
                  <c:v>14.319999999999784</c:v>
                </c:pt>
                <c:pt idx="717">
                  <c:v>14.339999999999783</c:v>
                </c:pt>
                <c:pt idx="718">
                  <c:v>14.359999999999783</c:v>
                </c:pt>
                <c:pt idx="719">
                  <c:v>14.379999999999782</c:v>
                </c:pt>
                <c:pt idx="720">
                  <c:v>14.399999999999782</c:v>
                </c:pt>
                <c:pt idx="721">
                  <c:v>14.419999999999781</c:v>
                </c:pt>
                <c:pt idx="722">
                  <c:v>14.439999999999781</c:v>
                </c:pt>
                <c:pt idx="723">
                  <c:v>14.459999999999781</c:v>
                </c:pt>
                <c:pt idx="724">
                  <c:v>14.47999999999978</c:v>
                </c:pt>
                <c:pt idx="725">
                  <c:v>14.49999999999978</c:v>
                </c:pt>
                <c:pt idx="726">
                  <c:v>14.519999999999779</c:v>
                </c:pt>
                <c:pt idx="727">
                  <c:v>14.539999999999779</c:v>
                </c:pt>
                <c:pt idx="728">
                  <c:v>14.559999999999778</c:v>
                </c:pt>
                <c:pt idx="729">
                  <c:v>14.579999999999778</c:v>
                </c:pt>
                <c:pt idx="730">
                  <c:v>14.599999999999778</c:v>
                </c:pt>
                <c:pt idx="731">
                  <c:v>14.619999999999777</c:v>
                </c:pt>
                <c:pt idx="732">
                  <c:v>14.639999999999777</c:v>
                </c:pt>
                <c:pt idx="733">
                  <c:v>14.659999999999776</c:v>
                </c:pt>
                <c:pt idx="734">
                  <c:v>14.679999999999776</c:v>
                </c:pt>
                <c:pt idx="735">
                  <c:v>14.699999999999775</c:v>
                </c:pt>
                <c:pt idx="736">
                  <c:v>14.719999999999775</c:v>
                </c:pt>
                <c:pt idx="737">
                  <c:v>14.739999999999775</c:v>
                </c:pt>
                <c:pt idx="738">
                  <c:v>14.759999999999774</c:v>
                </c:pt>
                <c:pt idx="739">
                  <c:v>14.779999999999774</c:v>
                </c:pt>
                <c:pt idx="740">
                  <c:v>14.799999999999773</c:v>
                </c:pt>
                <c:pt idx="741">
                  <c:v>14.819999999999773</c:v>
                </c:pt>
                <c:pt idx="742">
                  <c:v>14.839999999999772</c:v>
                </c:pt>
                <c:pt idx="743">
                  <c:v>14.859999999999772</c:v>
                </c:pt>
                <c:pt idx="744">
                  <c:v>14.879999999999772</c:v>
                </c:pt>
                <c:pt idx="745">
                  <c:v>14.899999999999771</c:v>
                </c:pt>
                <c:pt idx="746">
                  <c:v>14.919999999999771</c:v>
                </c:pt>
                <c:pt idx="747">
                  <c:v>14.93999999999977</c:v>
                </c:pt>
                <c:pt idx="748">
                  <c:v>14.95999999999977</c:v>
                </c:pt>
                <c:pt idx="749">
                  <c:v>14.979999999999769</c:v>
                </c:pt>
                <c:pt idx="750">
                  <c:v>14.999999999999769</c:v>
                </c:pt>
                <c:pt idx="751">
                  <c:v>15.019999999999769</c:v>
                </c:pt>
                <c:pt idx="752">
                  <c:v>15.039999999999768</c:v>
                </c:pt>
                <c:pt idx="753">
                  <c:v>15.059999999999768</c:v>
                </c:pt>
                <c:pt idx="754">
                  <c:v>15.079999999999767</c:v>
                </c:pt>
                <c:pt idx="755">
                  <c:v>15.099999999999767</c:v>
                </c:pt>
                <c:pt idx="756">
                  <c:v>15.119999999999767</c:v>
                </c:pt>
                <c:pt idx="757">
                  <c:v>15.139999999999766</c:v>
                </c:pt>
                <c:pt idx="758">
                  <c:v>15.159999999999766</c:v>
                </c:pt>
                <c:pt idx="759">
                  <c:v>15.179999999999765</c:v>
                </c:pt>
                <c:pt idx="760">
                  <c:v>15.199999999999765</c:v>
                </c:pt>
                <c:pt idx="761">
                  <c:v>15.219999999999764</c:v>
                </c:pt>
                <c:pt idx="762">
                  <c:v>15.239999999999764</c:v>
                </c:pt>
                <c:pt idx="763">
                  <c:v>15.259999999999764</c:v>
                </c:pt>
                <c:pt idx="764">
                  <c:v>15.279999999999763</c:v>
                </c:pt>
                <c:pt idx="765">
                  <c:v>15.299999999999763</c:v>
                </c:pt>
                <c:pt idx="766">
                  <c:v>15.319999999999762</c:v>
                </c:pt>
                <c:pt idx="767">
                  <c:v>15.339999999999762</c:v>
                </c:pt>
                <c:pt idx="768">
                  <c:v>15.359999999999761</c:v>
                </c:pt>
                <c:pt idx="769">
                  <c:v>15.379999999999761</c:v>
                </c:pt>
                <c:pt idx="770">
                  <c:v>15.399999999999761</c:v>
                </c:pt>
                <c:pt idx="771">
                  <c:v>15.41999999999976</c:v>
                </c:pt>
                <c:pt idx="772">
                  <c:v>15.43999999999976</c:v>
                </c:pt>
                <c:pt idx="773">
                  <c:v>15.459999999999759</c:v>
                </c:pt>
                <c:pt idx="774">
                  <c:v>15.479999999999759</c:v>
                </c:pt>
                <c:pt idx="775">
                  <c:v>15.499999999999758</c:v>
                </c:pt>
                <c:pt idx="776">
                  <c:v>15.519999999999758</c:v>
                </c:pt>
                <c:pt idx="777">
                  <c:v>15.539999999999758</c:v>
                </c:pt>
                <c:pt idx="778">
                  <c:v>15.559999999999757</c:v>
                </c:pt>
                <c:pt idx="779">
                  <c:v>15.579999999999757</c:v>
                </c:pt>
                <c:pt idx="780">
                  <c:v>15.599999999999756</c:v>
                </c:pt>
                <c:pt idx="781">
                  <c:v>15.619999999999756</c:v>
                </c:pt>
                <c:pt idx="782">
                  <c:v>15.639999999999755</c:v>
                </c:pt>
                <c:pt idx="783">
                  <c:v>15.659999999999755</c:v>
                </c:pt>
                <c:pt idx="784">
                  <c:v>15.679999999999755</c:v>
                </c:pt>
                <c:pt idx="785">
                  <c:v>15.699999999999754</c:v>
                </c:pt>
                <c:pt idx="786">
                  <c:v>15.719999999999754</c:v>
                </c:pt>
                <c:pt idx="787">
                  <c:v>15.739999999999753</c:v>
                </c:pt>
                <c:pt idx="788">
                  <c:v>15.759999999999753</c:v>
                </c:pt>
                <c:pt idx="789">
                  <c:v>15.779999999999752</c:v>
                </c:pt>
                <c:pt idx="790">
                  <c:v>15.799999999999752</c:v>
                </c:pt>
                <c:pt idx="791">
                  <c:v>15.819999999999752</c:v>
                </c:pt>
                <c:pt idx="792">
                  <c:v>15.839999999999751</c:v>
                </c:pt>
                <c:pt idx="793">
                  <c:v>15.859999999999751</c:v>
                </c:pt>
                <c:pt idx="794">
                  <c:v>15.87999999999975</c:v>
                </c:pt>
                <c:pt idx="795">
                  <c:v>15.89999999999975</c:v>
                </c:pt>
                <c:pt idx="796">
                  <c:v>15.919999999999749</c:v>
                </c:pt>
                <c:pt idx="797">
                  <c:v>15.939999999999749</c:v>
                </c:pt>
                <c:pt idx="798">
                  <c:v>15.959999999999749</c:v>
                </c:pt>
                <c:pt idx="799">
                  <c:v>15.979999999999748</c:v>
                </c:pt>
                <c:pt idx="800">
                  <c:v>15.999999999999748</c:v>
                </c:pt>
                <c:pt idx="801">
                  <c:v>16.019999999999747</c:v>
                </c:pt>
                <c:pt idx="802">
                  <c:v>16.039999999999747</c:v>
                </c:pt>
                <c:pt idx="803">
                  <c:v>16.059999999999746</c:v>
                </c:pt>
                <c:pt idx="804">
                  <c:v>16.079999999999746</c:v>
                </c:pt>
                <c:pt idx="805">
                  <c:v>16.099999999999746</c:v>
                </c:pt>
                <c:pt idx="806">
                  <c:v>16.119999999999745</c:v>
                </c:pt>
                <c:pt idx="807">
                  <c:v>16.139999999999745</c:v>
                </c:pt>
                <c:pt idx="808">
                  <c:v>16.159999999999744</c:v>
                </c:pt>
                <c:pt idx="809">
                  <c:v>16.179999999999744</c:v>
                </c:pt>
                <c:pt idx="810">
                  <c:v>16.199999999999743</c:v>
                </c:pt>
                <c:pt idx="811">
                  <c:v>16.219999999999743</c:v>
                </c:pt>
                <c:pt idx="812">
                  <c:v>16.239999999999743</c:v>
                </c:pt>
                <c:pt idx="813">
                  <c:v>16.259999999999742</c:v>
                </c:pt>
                <c:pt idx="814">
                  <c:v>16.279999999999742</c:v>
                </c:pt>
                <c:pt idx="815">
                  <c:v>16.299999999999741</c:v>
                </c:pt>
                <c:pt idx="816">
                  <c:v>16.319999999999741</c:v>
                </c:pt>
                <c:pt idx="817">
                  <c:v>16.339999999999741</c:v>
                </c:pt>
                <c:pt idx="818">
                  <c:v>16.35999999999974</c:v>
                </c:pt>
                <c:pt idx="819">
                  <c:v>16.37999999999974</c:v>
                </c:pt>
                <c:pt idx="820">
                  <c:v>16.399999999999739</c:v>
                </c:pt>
                <c:pt idx="821">
                  <c:v>16.419999999999739</c:v>
                </c:pt>
                <c:pt idx="822">
                  <c:v>16.439999999999738</c:v>
                </c:pt>
                <c:pt idx="823">
                  <c:v>16.459999999999738</c:v>
                </c:pt>
                <c:pt idx="824">
                  <c:v>16.479999999999738</c:v>
                </c:pt>
                <c:pt idx="825">
                  <c:v>16.499999999999737</c:v>
                </c:pt>
                <c:pt idx="826">
                  <c:v>16.519999999999737</c:v>
                </c:pt>
                <c:pt idx="827">
                  <c:v>16.539999999999736</c:v>
                </c:pt>
                <c:pt idx="828">
                  <c:v>16.559999999999736</c:v>
                </c:pt>
                <c:pt idx="829">
                  <c:v>16.579999999999735</c:v>
                </c:pt>
                <c:pt idx="830">
                  <c:v>16.599999999999735</c:v>
                </c:pt>
                <c:pt idx="831">
                  <c:v>16.619999999999735</c:v>
                </c:pt>
                <c:pt idx="832">
                  <c:v>16.639999999999734</c:v>
                </c:pt>
                <c:pt idx="833">
                  <c:v>16.659999999999734</c:v>
                </c:pt>
                <c:pt idx="834">
                  <c:v>16.679999999999733</c:v>
                </c:pt>
                <c:pt idx="835">
                  <c:v>16.699999999999733</c:v>
                </c:pt>
                <c:pt idx="836">
                  <c:v>16.719999999999732</c:v>
                </c:pt>
                <c:pt idx="837">
                  <c:v>16.739999999999732</c:v>
                </c:pt>
                <c:pt idx="838">
                  <c:v>16.759999999999732</c:v>
                </c:pt>
                <c:pt idx="839">
                  <c:v>16.779999999999731</c:v>
                </c:pt>
                <c:pt idx="840">
                  <c:v>16.799999999999731</c:v>
                </c:pt>
                <c:pt idx="841">
                  <c:v>16.81999999999973</c:v>
                </c:pt>
                <c:pt idx="842">
                  <c:v>16.83999999999973</c:v>
                </c:pt>
                <c:pt idx="843">
                  <c:v>16.859999999999729</c:v>
                </c:pt>
                <c:pt idx="844">
                  <c:v>16.879999999999729</c:v>
                </c:pt>
                <c:pt idx="845">
                  <c:v>16.899999999999729</c:v>
                </c:pt>
                <c:pt idx="846">
                  <c:v>16.919999999999728</c:v>
                </c:pt>
                <c:pt idx="847">
                  <c:v>16.939999999999728</c:v>
                </c:pt>
                <c:pt idx="848">
                  <c:v>16.959999999999727</c:v>
                </c:pt>
                <c:pt idx="849">
                  <c:v>16.979999999999727</c:v>
                </c:pt>
                <c:pt idx="850">
                  <c:v>16.999999999999726</c:v>
                </c:pt>
                <c:pt idx="851">
                  <c:v>17.019999999999726</c:v>
                </c:pt>
                <c:pt idx="852">
                  <c:v>17.039999999999726</c:v>
                </c:pt>
                <c:pt idx="853">
                  <c:v>17.059999999999725</c:v>
                </c:pt>
                <c:pt idx="854">
                  <c:v>17.079999999999725</c:v>
                </c:pt>
                <c:pt idx="855">
                  <c:v>17.099999999999724</c:v>
                </c:pt>
                <c:pt idx="856">
                  <c:v>17.119999999999724</c:v>
                </c:pt>
                <c:pt idx="857">
                  <c:v>17.139999999999723</c:v>
                </c:pt>
                <c:pt idx="858">
                  <c:v>17.159999999999723</c:v>
                </c:pt>
                <c:pt idx="859">
                  <c:v>17.179999999999723</c:v>
                </c:pt>
                <c:pt idx="860">
                  <c:v>17.199999999999722</c:v>
                </c:pt>
                <c:pt idx="861">
                  <c:v>17.219999999999722</c:v>
                </c:pt>
                <c:pt idx="862">
                  <c:v>17.239999999999721</c:v>
                </c:pt>
                <c:pt idx="863">
                  <c:v>17.259999999999721</c:v>
                </c:pt>
                <c:pt idx="864">
                  <c:v>17.27999999999972</c:v>
                </c:pt>
                <c:pt idx="865">
                  <c:v>17.29999999999972</c:v>
                </c:pt>
                <c:pt idx="866">
                  <c:v>17.31999999999972</c:v>
                </c:pt>
                <c:pt idx="867">
                  <c:v>17.339999999999719</c:v>
                </c:pt>
                <c:pt idx="868">
                  <c:v>17.359999999999719</c:v>
                </c:pt>
                <c:pt idx="869">
                  <c:v>17.379999999999718</c:v>
                </c:pt>
                <c:pt idx="870">
                  <c:v>17.399999999999718</c:v>
                </c:pt>
                <c:pt idx="871">
                  <c:v>17.419999999999717</c:v>
                </c:pt>
                <c:pt idx="872">
                  <c:v>17.439999999999717</c:v>
                </c:pt>
                <c:pt idx="873">
                  <c:v>17.459999999999717</c:v>
                </c:pt>
                <c:pt idx="874">
                  <c:v>17.479999999999716</c:v>
                </c:pt>
                <c:pt idx="875">
                  <c:v>17.499999999999716</c:v>
                </c:pt>
                <c:pt idx="876">
                  <c:v>17.519999999999715</c:v>
                </c:pt>
                <c:pt idx="877">
                  <c:v>17.539999999999715</c:v>
                </c:pt>
                <c:pt idx="878">
                  <c:v>17.559999999999715</c:v>
                </c:pt>
                <c:pt idx="879">
                  <c:v>17.579999999999714</c:v>
                </c:pt>
                <c:pt idx="880">
                  <c:v>17.599999999999714</c:v>
                </c:pt>
                <c:pt idx="881">
                  <c:v>17.619999999999713</c:v>
                </c:pt>
                <c:pt idx="882">
                  <c:v>17.639999999999713</c:v>
                </c:pt>
                <c:pt idx="883">
                  <c:v>17.659999999999712</c:v>
                </c:pt>
                <c:pt idx="884">
                  <c:v>17.679999999999712</c:v>
                </c:pt>
                <c:pt idx="885">
                  <c:v>17.699999999999712</c:v>
                </c:pt>
                <c:pt idx="886">
                  <c:v>17.719999999999711</c:v>
                </c:pt>
                <c:pt idx="887">
                  <c:v>17.739999999999711</c:v>
                </c:pt>
                <c:pt idx="888">
                  <c:v>17.75999999999971</c:v>
                </c:pt>
                <c:pt idx="889">
                  <c:v>17.77999999999971</c:v>
                </c:pt>
                <c:pt idx="890">
                  <c:v>17.799999999999709</c:v>
                </c:pt>
                <c:pt idx="891">
                  <c:v>17.819999999999709</c:v>
                </c:pt>
                <c:pt idx="892">
                  <c:v>17.839999999999709</c:v>
                </c:pt>
                <c:pt idx="893">
                  <c:v>17.859999999999708</c:v>
                </c:pt>
                <c:pt idx="894">
                  <c:v>17.879999999999708</c:v>
                </c:pt>
                <c:pt idx="895">
                  <c:v>17.899999999999707</c:v>
                </c:pt>
                <c:pt idx="896">
                  <c:v>17.919999999999707</c:v>
                </c:pt>
                <c:pt idx="897">
                  <c:v>17.939999999999706</c:v>
                </c:pt>
                <c:pt idx="898">
                  <c:v>17.959999999999706</c:v>
                </c:pt>
                <c:pt idx="899">
                  <c:v>17.979999999999706</c:v>
                </c:pt>
                <c:pt idx="900">
                  <c:v>17.999999999999705</c:v>
                </c:pt>
                <c:pt idx="901">
                  <c:v>18.019999999999705</c:v>
                </c:pt>
                <c:pt idx="902">
                  <c:v>18.039999999999704</c:v>
                </c:pt>
                <c:pt idx="903">
                  <c:v>18.059999999999704</c:v>
                </c:pt>
                <c:pt idx="904">
                  <c:v>18.079999999999703</c:v>
                </c:pt>
                <c:pt idx="905">
                  <c:v>18.099999999999703</c:v>
                </c:pt>
                <c:pt idx="906">
                  <c:v>18.119999999999703</c:v>
                </c:pt>
                <c:pt idx="907">
                  <c:v>18.139999999999702</c:v>
                </c:pt>
                <c:pt idx="908">
                  <c:v>18.159999999999702</c:v>
                </c:pt>
                <c:pt idx="909">
                  <c:v>18.179999999999701</c:v>
                </c:pt>
                <c:pt idx="910">
                  <c:v>18.199999999999701</c:v>
                </c:pt>
                <c:pt idx="911">
                  <c:v>18.2199999999997</c:v>
                </c:pt>
                <c:pt idx="912">
                  <c:v>18.2399999999997</c:v>
                </c:pt>
                <c:pt idx="913">
                  <c:v>18.2599999999997</c:v>
                </c:pt>
                <c:pt idx="914">
                  <c:v>18.279999999999699</c:v>
                </c:pt>
                <c:pt idx="915">
                  <c:v>18.299999999999699</c:v>
                </c:pt>
                <c:pt idx="916">
                  <c:v>18.319999999999698</c:v>
                </c:pt>
                <c:pt idx="917">
                  <c:v>18.339999999999698</c:v>
                </c:pt>
                <c:pt idx="918">
                  <c:v>18.359999999999697</c:v>
                </c:pt>
                <c:pt idx="919">
                  <c:v>18.379999999999697</c:v>
                </c:pt>
                <c:pt idx="920">
                  <c:v>18.399999999999697</c:v>
                </c:pt>
                <c:pt idx="921">
                  <c:v>18.419999999999696</c:v>
                </c:pt>
                <c:pt idx="922">
                  <c:v>18.439999999999696</c:v>
                </c:pt>
                <c:pt idx="923">
                  <c:v>18.459999999999695</c:v>
                </c:pt>
                <c:pt idx="924">
                  <c:v>18.479999999999695</c:v>
                </c:pt>
                <c:pt idx="925">
                  <c:v>18.499999999999694</c:v>
                </c:pt>
                <c:pt idx="926">
                  <c:v>18.519999999999694</c:v>
                </c:pt>
                <c:pt idx="927">
                  <c:v>18.539999999999694</c:v>
                </c:pt>
                <c:pt idx="928">
                  <c:v>18.559999999999693</c:v>
                </c:pt>
                <c:pt idx="929">
                  <c:v>18.579999999999693</c:v>
                </c:pt>
                <c:pt idx="930">
                  <c:v>18.599999999999692</c:v>
                </c:pt>
                <c:pt idx="931">
                  <c:v>18.619999999999692</c:v>
                </c:pt>
                <c:pt idx="932">
                  <c:v>18.639999999999691</c:v>
                </c:pt>
                <c:pt idx="933">
                  <c:v>18.659999999999691</c:v>
                </c:pt>
                <c:pt idx="934">
                  <c:v>18.679999999999691</c:v>
                </c:pt>
                <c:pt idx="935">
                  <c:v>18.69999999999969</c:v>
                </c:pt>
                <c:pt idx="936">
                  <c:v>18.71999999999969</c:v>
                </c:pt>
                <c:pt idx="937">
                  <c:v>18.739999999999689</c:v>
                </c:pt>
                <c:pt idx="938">
                  <c:v>18.759999999999689</c:v>
                </c:pt>
                <c:pt idx="939">
                  <c:v>18.779999999999688</c:v>
                </c:pt>
                <c:pt idx="940">
                  <c:v>18.799999999999688</c:v>
                </c:pt>
                <c:pt idx="941">
                  <c:v>18.819999999999688</c:v>
                </c:pt>
                <c:pt idx="942">
                  <c:v>18.839999999999687</c:v>
                </c:pt>
                <c:pt idx="943">
                  <c:v>18.859999999999687</c:v>
                </c:pt>
                <c:pt idx="944">
                  <c:v>18.879999999999686</c:v>
                </c:pt>
                <c:pt idx="945">
                  <c:v>18.899999999999686</c:v>
                </c:pt>
                <c:pt idx="946">
                  <c:v>18.919999999999686</c:v>
                </c:pt>
                <c:pt idx="947">
                  <c:v>18.939999999999685</c:v>
                </c:pt>
                <c:pt idx="948">
                  <c:v>18.959999999999685</c:v>
                </c:pt>
                <c:pt idx="949">
                  <c:v>18.979999999999684</c:v>
                </c:pt>
                <c:pt idx="950">
                  <c:v>18.999999999999684</c:v>
                </c:pt>
                <c:pt idx="951">
                  <c:v>19.019999999999683</c:v>
                </c:pt>
                <c:pt idx="952">
                  <c:v>19.039999999999683</c:v>
                </c:pt>
                <c:pt idx="953">
                  <c:v>19.059999999999683</c:v>
                </c:pt>
                <c:pt idx="954">
                  <c:v>19.079999999999682</c:v>
                </c:pt>
                <c:pt idx="955">
                  <c:v>19.099999999999682</c:v>
                </c:pt>
                <c:pt idx="956">
                  <c:v>19.119999999999681</c:v>
                </c:pt>
                <c:pt idx="957">
                  <c:v>19.139999999999681</c:v>
                </c:pt>
                <c:pt idx="958">
                  <c:v>19.15999999999968</c:v>
                </c:pt>
                <c:pt idx="959">
                  <c:v>19.17999999999968</c:v>
                </c:pt>
                <c:pt idx="960">
                  <c:v>19.19999999999968</c:v>
                </c:pt>
                <c:pt idx="961">
                  <c:v>19.219999999999679</c:v>
                </c:pt>
                <c:pt idx="962">
                  <c:v>19.239999999999679</c:v>
                </c:pt>
                <c:pt idx="963">
                  <c:v>19.259999999999678</c:v>
                </c:pt>
                <c:pt idx="964">
                  <c:v>19.279999999999678</c:v>
                </c:pt>
                <c:pt idx="965">
                  <c:v>19.299999999999677</c:v>
                </c:pt>
                <c:pt idx="966">
                  <c:v>19.319999999999677</c:v>
                </c:pt>
                <c:pt idx="967">
                  <c:v>19.339999999999677</c:v>
                </c:pt>
                <c:pt idx="968">
                  <c:v>19.359999999999676</c:v>
                </c:pt>
                <c:pt idx="969">
                  <c:v>19.379999999999676</c:v>
                </c:pt>
                <c:pt idx="970">
                  <c:v>19.399999999999675</c:v>
                </c:pt>
                <c:pt idx="971">
                  <c:v>19.419999999999675</c:v>
                </c:pt>
                <c:pt idx="972">
                  <c:v>19.439999999999674</c:v>
                </c:pt>
                <c:pt idx="973">
                  <c:v>19.459999999999674</c:v>
                </c:pt>
                <c:pt idx="974">
                  <c:v>19.479999999999674</c:v>
                </c:pt>
                <c:pt idx="975">
                  <c:v>19.499999999999673</c:v>
                </c:pt>
                <c:pt idx="976">
                  <c:v>19.519999999999673</c:v>
                </c:pt>
                <c:pt idx="977">
                  <c:v>19.539999999999672</c:v>
                </c:pt>
                <c:pt idx="978">
                  <c:v>19.559999999999672</c:v>
                </c:pt>
                <c:pt idx="979">
                  <c:v>19.579999999999671</c:v>
                </c:pt>
                <c:pt idx="980">
                  <c:v>19.599999999999671</c:v>
                </c:pt>
                <c:pt idx="981">
                  <c:v>19.619999999999671</c:v>
                </c:pt>
                <c:pt idx="982">
                  <c:v>19.63999999999967</c:v>
                </c:pt>
                <c:pt idx="983">
                  <c:v>19.65999999999967</c:v>
                </c:pt>
                <c:pt idx="984">
                  <c:v>19.679999999999669</c:v>
                </c:pt>
                <c:pt idx="985">
                  <c:v>19.699999999999669</c:v>
                </c:pt>
                <c:pt idx="986">
                  <c:v>19.719999999999668</c:v>
                </c:pt>
                <c:pt idx="987">
                  <c:v>19.739999999999668</c:v>
                </c:pt>
                <c:pt idx="988">
                  <c:v>19.759999999999668</c:v>
                </c:pt>
                <c:pt idx="989">
                  <c:v>19.779999999999667</c:v>
                </c:pt>
                <c:pt idx="990">
                  <c:v>19.799999999999667</c:v>
                </c:pt>
                <c:pt idx="991">
                  <c:v>19.819999999999666</c:v>
                </c:pt>
                <c:pt idx="992">
                  <c:v>19.839999999999666</c:v>
                </c:pt>
                <c:pt idx="993">
                  <c:v>19.859999999999665</c:v>
                </c:pt>
                <c:pt idx="994">
                  <c:v>19.879999999999665</c:v>
                </c:pt>
                <c:pt idx="995">
                  <c:v>19.899999999999665</c:v>
                </c:pt>
                <c:pt idx="996">
                  <c:v>19.919999999999664</c:v>
                </c:pt>
                <c:pt idx="997">
                  <c:v>19.939999999999664</c:v>
                </c:pt>
                <c:pt idx="998">
                  <c:v>19.959999999999663</c:v>
                </c:pt>
                <c:pt idx="999">
                  <c:v>19.979999999999663</c:v>
                </c:pt>
                <c:pt idx="1000">
                  <c:v>19.999999999999662</c:v>
                </c:pt>
                <c:pt idx="1001">
                  <c:v>20.019999999999662</c:v>
                </c:pt>
                <c:pt idx="1002">
                  <c:v>20.039999999999662</c:v>
                </c:pt>
                <c:pt idx="1003">
                  <c:v>20.059999999999661</c:v>
                </c:pt>
                <c:pt idx="1004">
                  <c:v>20.079999999999661</c:v>
                </c:pt>
                <c:pt idx="1005">
                  <c:v>20.09999999999966</c:v>
                </c:pt>
                <c:pt idx="1006">
                  <c:v>20.11999999999966</c:v>
                </c:pt>
                <c:pt idx="1007">
                  <c:v>20.13999999999966</c:v>
                </c:pt>
                <c:pt idx="1008">
                  <c:v>20.159999999999659</c:v>
                </c:pt>
                <c:pt idx="1009">
                  <c:v>20.179999999999659</c:v>
                </c:pt>
                <c:pt idx="1010">
                  <c:v>20.199999999999658</c:v>
                </c:pt>
                <c:pt idx="1011">
                  <c:v>20.219999999999658</c:v>
                </c:pt>
                <c:pt idx="1012">
                  <c:v>20.239999999999657</c:v>
                </c:pt>
                <c:pt idx="1013">
                  <c:v>20.259999999999657</c:v>
                </c:pt>
                <c:pt idx="1014">
                  <c:v>20.279999999999657</c:v>
                </c:pt>
                <c:pt idx="1015">
                  <c:v>20.299999999999656</c:v>
                </c:pt>
                <c:pt idx="1016">
                  <c:v>20.319999999999656</c:v>
                </c:pt>
                <c:pt idx="1017">
                  <c:v>20.339999999999655</c:v>
                </c:pt>
                <c:pt idx="1018">
                  <c:v>20.359999999999655</c:v>
                </c:pt>
                <c:pt idx="1019">
                  <c:v>20.379999999999654</c:v>
                </c:pt>
                <c:pt idx="1020">
                  <c:v>20.399999999999654</c:v>
                </c:pt>
                <c:pt idx="1021">
                  <c:v>20.419999999999654</c:v>
                </c:pt>
                <c:pt idx="1022">
                  <c:v>20.439999999999653</c:v>
                </c:pt>
                <c:pt idx="1023">
                  <c:v>20.459999999999653</c:v>
                </c:pt>
                <c:pt idx="1024">
                  <c:v>20.479999999999652</c:v>
                </c:pt>
                <c:pt idx="1025">
                  <c:v>20.499999999999652</c:v>
                </c:pt>
                <c:pt idx="1026">
                  <c:v>20.519999999999651</c:v>
                </c:pt>
                <c:pt idx="1027">
                  <c:v>20.539999999999651</c:v>
                </c:pt>
                <c:pt idx="1028">
                  <c:v>20.559999999999651</c:v>
                </c:pt>
                <c:pt idx="1029">
                  <c:v>20.57999999999965</c:v>
                </c:pt>
                <c:pt idx="1030">
                  <c:v>20.59999999999965</c:v>
                </c:pt>
                <c:pt idx="1031">
                  <c:v>20.619999999999649</c:v>
                </c:pt>
                <c:pt idx="1032">
                  <c:v>20.639999999999649</c:v>
                </c:pt>
                <c:pt idx="1033">
                  <c:v>20.659999999999648</c:v>
                </c:pt>
                <c:pt idx="1034">
                  <c:v>20.679999999999648</c:v>
                </c:pt>
                <c:pt idx="1035">
                  <c:v>20.699999999999648</c:v>
                </c:pt>
                <c:pt idx="1036">
                  <c:v>20.719999999999647</c:v>
                </c:pt>
                <c:pt idx="1037">
                  <c:v>20.739999999999647</c:v>
                </c:pt>
                <c:pt idx="1038">
                  <c:v>20.759999999999646</c:v>
                </c:pt>
                <c:pt idx="1039">
                  <c:v>20.779999999999646</c:v>
                </c:pt>
                <c:pt idx="1040">
                  <c:v>20.799999999999645</c:v>
                </c:pt>
                <c:pt idx="1041">
                  <c:v>20.819999999999645</c:v>
                </c:pt>
                <c:pt idx="1042">
                  <c:v>20.839999999999645</c:v>
                </c:pt>
                <c:pt idx="1043">
                  <c:v>20.859999999999644</c:v>
                </c:pt>
                <c:pt idx="1044">
                  <c:v>20.879999999999644</c:v>
                </c:pt>
                <c:pt idx="1045">
                  <c:v>20.899999999999643</c:v>
                </c:pt>
                <c:pt idx="1046">
                  <c:v>20.919999999999643</c:v>
                </c:pt>
                <c:pt idx="1047">
                  <c:v>20.939999999999642</c:v>
                </c:pt>
                <c:pt idx="1048">
                  <c:v>20.959999999999642</c:v>
                </c:pt>
                <c:pt idx="1049">
                  <c:v>20.979999999999642</c:v>
                </c:pt>
                <c:pt idx="1050">
                  <c:v>20.999999999999641</c:v>
                </c:pt>
                <c:pt idx="1051">
                  <c:v>21.019999999999641</c:v>
                </c:pt>
                <c:pt idx="1052">
                  <c:v>21.03999999999964</c:v>
                </c:pt>
                <c:pt idx="1053">
                  <c:v>21.05999999999964</c:v>
                </c:pt>
                <c:pt idx="1054">
                  <c:v>21.079999999999639</c:v>
                </c:pt>
                <c:pt idx="1055">
                  <c:v>21.099999999999639</c:v>
                </c:pt>
                <c:pt idx="1056">
                  <c:v>21.119999999999639</c:v>
                </c:pt>
                <c:pt idx="1057">
                  <c:v>21.139999999999638</c:v>
                </c:pt>
                <c:pt idx="1058">
                  <c:v>21.159999999999638</c:v>
                </c:pt>
                <c:pt idx="1059">
                  <c:v>21.179999999999637</c:v>
                </c:pt>
                <c:pt idx="1060">
                  <c:v>21.199999999999637</c:v>
                </c:pt>
                <c:pt idx="1061">
                  <c:v>21.219999999999636</c:v>
                </c:pt>
                <c:pt idx="1062">
                  <c:v>21.239999999999636</c:v>
                </c:pt>
                <c:pt idx="1063">
                  <c:v>21.259999999999636</c:v>
                </c:pt>
                <c:pt idx="1064">
                  <c:v>21.279999999999635</c:v>
                </c:pt>
                <c:pt idx="1065">
                  <c:v>21.299999999999635</c:v>
                </c:pt>
                <c:pt idx="1066">
                  <c:v>21.319999999999634</c:v>
                </c:pt>
                <c:pt idx="1067">
                  <c:v>21.339999999999634</c:v>
                </c:pt>
                <c:pt idx="1068">
                  <c:v>21.359999999999634</c:v>
                </c:pt>
                <c:pt idx="1069">
                  <c:v>21.379999999999633</c:v>
                </c:pt>
                <c:pt idx="1070">
                  <c:v>21.399999999999633</c:v>
                </c:pt>
                <c:pt idx="1071">
                  <c:v>21.419999999999632</c:v>
                </c:pt>
                <c:pt idx="1072">
                  <c:v>21.439999999999632</c:v>
                </c:pt>
                <c:pt idx="1073">
                  <c:v>21.459999999999631</c:v>
                </c:pt>
                <c:pt idx="1074">
                  <c:v>21.479999999999631</c:v>
                </c:pt>
                <c:pt idx="1075">
                  <c:v>21.499999999999631</c:v>
                </c:pt>
                <c:pt idx="1076">
                  <c:v>21.51999999999963</c:v>
                </c:pt>
                <c:pt idx="1077">
                  <c:v>21.53999999999963</c:v>
                </c:pt>
                <c:pt idx="1078">
                  <c:v>21.559999999999629</c:v>
                </c:pt>
                <c:pt idx="1079">
                  <c:v>21.579999999999629</c:v>
                </c:pt>
                <c:pt idx="1080">
                  <c:v>21.599999999999628</c:v>
                </c:pt>
                <c:pt idx="1081">
                  <c:v>21.619999999999628</c:v>
                </c:pt>
                <c:pt idx="1082">
                  <c:v>21.639999999999628</c:v>
                </c:pt>
                <c:pt idx="1083">
                  <c:v>21.659999999999627</c:v>
                </c:pt>
                <c:pt idx="1084">
                  <c:v>21.679999999999627</c:v>
                </c:pt>
                <c:pt idx="1085">
                  <c:v>21.699999999999626</c:v>
                </c:pt>
                <c:pt idx="1086">
                  <c:v>21.719999999999626</c:v>
                </c:pt>
                <c:pt idx="1087">
                  <c:v>21.739999999999625</c:v>
                </c:pt>
                <c:pt idx="1088">
                  <c:v>21.759999999999625</c:v>
                </c:pt>
                <c:pt idx="1089">
                  <c:v>21.779999999999625</c:v>
                </c:pt>
                <c:pt idx="1090">
                  <c:v>21.799999999999624</c:v>
                </c:pt>
                <c:pt idx="1091">
                  <c:v>21.819999999999624</c:v>
                </c:pt>
                <c:pt idx="1092">
                  <c:v>21.839999999999623</c:v>
                </c:pt>
                <c:pt idx="1093">
                  <c:v>21.859999999999623</c:v>
                </c:pt>
                <c:pt idx="1094">
                  <c:v>21.879999999999622</c:v>
                </c:pt>
                <c:pt idx="1095">
                  <c:v>21.899999999999622</c:v>
                </c:pt>
                <c:pt idx="1096">
                  <c:v>21.919999999999622</c:v>
                </c:pt>
                <c:pt idx="1097">
                  <c:v>21.939999999999621</c:v>
                </c:pt>
                <c:pt idx="1098">
                  <c:v>21.959999999999621</c:v>
                </c:pt>
                <c:pt idx="1099">
                  <c:v>21.97999999999962</c:v>
                </c:pt>
                <c:pt idx="1100">
                  <c:v>21.99999999999962</c:v>
                </c:pt>
                <c:pt idx="1101">
                  <c:v>22.019999999999619</c:v>
                </c:pt>
                <c:pt idx="1102">
                  <c:v>22.039999999999619</c:v>
                </c:pt>
                <c:pt idx="1103">
                  <c:v>22.059999999999619</c:v>
                </c:pt>
                <c:pt idx="1104">
                  <c:v>22.079999999999618</c:v>
                </c:pt>
                <c:pt idx="1105">
                  <c:v>22.099999999999618</c:v>
                </c:pt>
                <c:pt idx="1106">
                  <c:v>22.119999999999617</c:v>
                </c:pt>
                <c:pt idx="1107">
                  <c:v>22.139999999999617</c:v>
                </c:pt>
                <c:pt idx="1108">
                  <c:v>22.159999999999616</c:v>
                </c:pt>
                <c:pt idx="1109">
                  <c:v>22.179999999999616</c:v>
                </c:pt>
                <c:pt idx="1110">
                  <c:v>22.199999999999616</c:v>
                </c:pt>
                <c:pt idx="1111">
                  <c:v>22.219999999999615</c:v>
                </c:pt>
                <c:pt idx="1112">
                  <c:v>22.239999999999615</c:v>
                </c:pt>
                <c:pt idx="1113">
                  <c:v>22.259999999999614</c:v>
                </c:pt>
                <c:pt idx="1114">
                  <c:v>22.279999999999614</c:v>
                </c:pt>
                <c:pt idx="1115">
                  <c:v>22.299999999999613</c:v>
                </c:pt>
                <c:pt idx="1116">
                  <c:v>22.319999999999613</c:v>
                </c:pt>
                <c:pt idx="1117">
                  <c:v>22.339999999999613</c:v>
                </c:pt>
                <c:pt idx="1118">
                  <c:v>22.359999999999612</c:v>
                </c:pt>
                <c:pt idx="1119">
                  <c:v>22.379999999999612</c:v>
                </c:pt>
                <c:pt idx="1120">
                  <c:v>22.399999999999611</c:v>
                </c:pt>
                <c:pt idx="1121">
                  <c:v>22.419999999999611</c:v>
                </c:pt>
                <c:pt idx="1122">
                  <c:v>22.43999999999961</c:v>
                </c:pt>
                <c:pt idx="1123">
                  <c:v>22.45999999999961</c:v>
                </c:pt>
                <c:pt idx="1124">
                  <c:v>22.47999999999961</c:v>
                </c:pt>
                <c:pt idx="1125">
                  <c:v>22.499999999999609</c:v>
                </c:pt>
                <c:pt idx="1126">
                  <c:v>22.519999999999609</c:v>
                </c:pt>
                <c:pt idx="1127">
                  <c:v>22.539999999999608</c:v>
                </c:pt>
                <c:pt idx="1128">
                  <c:v>22.559999999999608</c:v>
                </c:pt>
                <c:pt idx="1129">
                  <c:v>22.579999999999607</c:v>
                </c:pt>
                <c:pt idx="1130">
                  <c:v>22.599999999999607</c:v>
                </c:pt>
                <c:pt idx="1131">
                  <c:v>22.619999999999607</c:v>
                </c:pt>
                <c:pt idx="1132">
                  <c:v>22.639999999999606</c:v>
                </c:pt>
                <c:pt idx="1133">
                  <c:v>22.659999999999606</c:v>
                </c:pt>
                <c:pt idx="1134">
                  <c:v>22.679999999999605</c:v>
                </c:pt>
                <c:pt idx="1135">
                  <c:v>22.699999999999605</c:v>
                </c:pt>
                <c:pt idx="1136">
                  <c:v>22.719999999999605</c:v>
                </c:pt>
                <c:pt idx="1137">
                  <c:v>22.739999999999604</c:v>
                </c:pt>
                <c:pt idx="1138">
                  <c:v>22.759999999999604</c:v>
                </c:pt>
                <c:pt idx="1139">
                  <c:v>22.779999999999603</c:v>
                </c:pt>
                <c:pt idx="1140">
                  <c:v>22.799999999999603</c:v>
                </c:pt>
                <c:pt idx="1141">
                  <c:v>22.819999999999602</c:v>
                </c:pt>
                <c:pt idx="1142">
                  <c:v>22.839999999999602</c:v>
                </c:pt>
                <c:pt idx="1143">
                  <c:v>22.859999999999602</c:v>
                </c:pt>
                <c:pt idx="1144">
                  <c:v>22.879999999999601</c:v>
                </c:pt>
                <c:pt idx="1145">
                  <c:v>22.899999999999601</c:v>
                </c:pt>
                <c:pt idx="1146">
                  <c:v>22.9199999999996</c:v>
                </c:pt>
                <c:pt idx="1147">
                  <c:v>22.9399999999996</c:v>
                </c:pt>
                <c:pt idx="1148">
                  <c:v>22.959999999999599</c:v>
                </c:pt>
                <c:pt idx="1149">
                  <c:v>22.979999999999599</c:v>
                </c:pt>
                <c:pt idx="1150">
                  <c:v>22.999999999999599</c:v>
                </c:pt>
                <c:pt idx="1151">
                  <c:v>23.019999999999598</c:v>
                </c:pt>
                <c:pt idx="1152">
                  <c:v>23.039999999999598</c:v>
                </c:pt>
                <c:pt idx="1153">
                  <c:v>23.059999999999597</c:v>
                </c:pt>
                <c:pt idx="1154">
                  <c:v>23.079999999999597</c:v>
                </c:pt>
                <c:pt idx="1155">
                  <c:v>23.099999999999596</c:v>
                </c:pt>
                <c:pt idx="1156">
                  <c:v>23.119999999999596</c:v>
                </c:pt>
                <c:pt idx="1157">
                  <c:v>23.139999999999596</c:v>
                </c:pt>
                <c:pt idx="1158">
                  <c:v>23.159999999999595</c:v>
                </c:pt>
                <c:pt idx="1159">
                  <c:v>23.179999999999595</c:v>
                </c:pt>
                <c:pt idx="1160">
                  <c:v>23.199999999999594</c:v>
                </c:pt>
                <c:pt idx="1161">
                  <c:v>23.219999999999594</c:v>
                </c:pt>
                <c:pt idx="1162">
                  <c:v>23.239999999999593</c:v>
                </c:pt>
                <c:pt idx="1163">
                  <c:v>23.259999999999593</c:v>
                </c:pt>
                <c:pt idx="1164">
                  <c:v>23.279999999999593</c:v>
                </c:pt>
                <c:pt idx="1165">
                  <c:v>23.299999999999592</c:v>
                </c:pt>
                <c:pt idx="1166">
                  <c:v>23.319999999999592</c:v>
                </c:pt>
                <c:pt idx="1167">
                  <c:v>23.339999999999591</c:v>
                </c:pt>
                <c:pt idx="1168">
                  <c:v>23.359999999999591</c:v>
                </c:pt>
                <c:pt idx="1169">
                  <c:v>23.37999999999959</c:v>
                </c:pt>
                <c:pt idx="1170">
                  <c:v>23.39999999999959</c:v>
                </c:pt>
                <c:pt idx="1171">
                  <c:v>23.41999999999959</c:v>
                </c:pt>
                <c:pt idx="1172">
                  <c:v>23.439999999999589</c:v>
                </c:pt>
                <c:pt idx="1173">
                  <c:v>23.459999999999589</c:v>
                </c:pt>
                <c:pt idx="1174">
                  <c:v>23.479999999999588</c:v>
                </c:pt>
                <c:pt idx="1175">
                  <c:v>23.499999999999588</c:v>
                </c:pt>
                <c:pt idx="1176">
                  <c:v>23.519999999999587</c:v>
                </c:pt>
                <c:pt idx="1177">
                  <c:v>23.539999999999587</c:v>
                </c:pt>
                <c:pt idx="1178">
                  <c:v>23.559999999999587</c:v>
                </c:pt>
                <c:pt idx="1179">
                  <c:v>23.579999999999586</c:v>
                </c:pt>
                <c:pt idx="1180">
                  <c:v>23.599999999999586</c:v>
                </c:pt>
                <c:pt idx="1181">
                  <c:v>23.619999999999585</c:v>
                </c:pt>
                <c:pt idx="1182">
                  <c:v>23.639999999999585</c:v>
                </c:pt>
                <c:pt idx="1183">
                  <c:v>23.659999999999584</c:v>
                </c:pt>
                <c:pt idx="1184">
                  <c:v>23.679999999999584</c:v>
                </c:pt>
                <c:pt idx="1185">
                  <c:v>23.699999999999584</c:v>
                </c:pt>
                <c:pt idx="1186">
                  <c:v>23.719999999999583</c:v>
                </c:pt>
                <c:pt idx="1187">
                  <c:v>23.739999999999583</c:v>
                </c:pt>
                <c:pt idx="1188">
                  <c:v>23.759999999999582</c:v>
                </c:pt>
                <c:pt idx="1189">
                  <c:v>23.779999999999582</c:v>
                </c:pt>
                <c:pt idx="1190">
                  <c:v>23.799999999999581</c:v>
                </c:pt>
                <c:pt idx="1191">
                  <c:v>23.819999999999581</c:v>
                </c:pt>
                <c:pt idx="1192">
                  <c:v>23.839999999999581</c:v>
                </c:pt>
                <c:pt idx="1193">
                  <c:v>23.85999999999958</c:v>
                </c:pt>
                <c:pt idx="1194">
                  <c:v>23.87999999999958</c:v>
                </c:pt>
                <c:pt idx="1195">
                  <c:v>23.899999999999579</c:v>
                </c:pt>
                <c:pt idx="1196">
                  <c:v>23.919999999999579</c:v>
                </c:pt>
                <c:pt idx="1197">
                  <c:v>23.939999999999579</c:v>
                </c:pt>
                <c:pt idx="1198">
                  <c:v>23.959999999999578</c:v>
                </c:pt>
                <c:pt idx="1199">
                  <c:v>23.979999999999578</c:v>
                </c:pt>
                <c:pt idx="1200">
                  <c:v>23.999999999999577</c:v>
                </c:pt>
                <c:pt idx="1201">
                  <c:v>24.019999999999577</c:v>
                </c:pt>
                <c:pt idx="1202">
                  <c:v>24.039999999999576</c:v>
                </c:pt>
                <c:pt idx="1203">
                  <c:v>24.059999999999576</c:v>
                </c:pt>
                <c:pt idx="1204">
                  <c:v>24.079999999999576</c:v>
                </c:pt>
                <c:pt idx="1205">
                  <c:v>24.099999999999575</c:v>
                </c:pt>
                <c:pt idx="1206">
                  <c:v>24.119999999999575</c:v>
                </c:pt>
                <c:pt idx="1207">
                  <c:v>24.139999999999574</c:v>
                </c:pt>
                <c:pt idx="1208">
                  <c:v>24.159999999999574</c:v>
                </c:pt>
                <c:pt idx="1209">
                  <c:v>24.179999999999573</c:v>
                </c:pt>
                <c:pt idx="1210">
                  <c:v>24.199999999999573</c:v>
                </c:pt>
                <c:pt idx="1211">
                  <c:v>24.219999999999573</c:v>
                </c:pt>
                <c:pt idx="1212">
                  <c:v>24.239999999999572</c:v>
                </c:pt>
                <c:pt idx="1213">
                  <c:v>24.259999999999572</c:v>
                </c:pt>
                <c:pt idx="1214">
                  <c:v>24.279999999999571</c:v>
                </c:pt>
                <c:pt idx="1215">
                  <c:v>24.299999999999571</c:v>
                </c:pt>
                <c:pt idx="1216">
                  <c:v>24.31999999999957</c:v>
                </c:pt>
                <c:pt idx="1217">
                  <c:v>24.33999999999957</c:v>
                </c:pt>
                <c:pt idx="1218">
                  <c:v>24.35999999999957</c:v>
                </c:pt>
                <c:pt idx="1219">
                  <c:v>24.379999999999569</c:v>
                </c:pt>
                <c:pt idx="1220">
                  <c:v>24.399999999999569</c:v>
                </c:pt>
                <c:pt idx="1221">
                  <c:v>24.419999999999568</c:v>
                </c:pt>
                <c:pt idx="1222">
                  <c:v>24.439999999999568</c:v>
                </c:pt>
                <c:pt idx="1223">
                  <c:v>24.459999999999567</c:v>
                </c:pt>
                <c:pt idx="1224">
                  <c:v>24.479999999999567</c:v>
                </c:pt>
                <c:pt idx="1225">
                  <c:v>24.499999999999567</c:v>
                </c:pt>
                <c:pt idx="1226">
                  <c:v>24.519999999999566</c:v>
                </c:pt>
                <c:pt idx="1227">
                  <c:v>24.539999999999566</c:v>
                </c:pt>
                <c:pt idx="1228">
                  <c:v>24.559999999999565</c:v>
                </c:pt>
                <c:pt idx="1229">
                  <c:v>24.579999999999565</c:v>
                </c:pt>
                <c:pt idx="1230">
                  <c:v>24.599999999999564</c:v>
                </c:pt>
                <c:pt idx="1231">
                  <c:v>24.619999999999564</c:v>
                </c:pt>
                <c:pt idx="1232">
                  <c:v>24.639999999999564</c:v>
                </c:pt>
                <c:pt idx="1233">
                  <c:v>24.659999999999563</c:v>
                </c:pt>
                <c:pt idx="1234">
                  <c:v>24.679999999999563</c:v>
                </c:pt>
                <c:pt idx="1235">
                  <c:v>24.699999999999562</c:v>
                </c:pt>
                <c:pt idx="1236">
                  <c:v>24.719999999999562</c:v>
                </c:pt>
                <c:pt idx="1237">
                  <c:v>24.739999999999561</c:v>
                </c:pt>
                <c:pt idx="1238">
                  <c:v>24.759999999999561</c:v>
                </c:pt>
                <c:pt idx="1239">
                  <c:v>24.779999999999561</c:v>
                </c:pt>
                <c:pt idx="1240">
                  <c:v>24.79999999999956</c:v>
                </c:pt>
                <c:pt idx="1241">
                  <c:v>24.81999999999956</c:v>
                </c:pt>
                <c:pt idx="1242">
                  <c:v>24.839999999999559</c:v>
                </c:pt>
                <c:pt idx="1243">
                  <c:v>24.859999999999559</c:v>
                </c:pt>
                <c:pt idx="1244">
                  <c:v>24.879999999999558</c:v>
                </c:pt>
                <c:pt idx="1245">
                  <c:v>24.899999999999558</c:v>
                </c:pt>
                <c:pt idx="1246">
                  <c:v>24.919999999999558</c:v>
                </c:pt>
                <c:pt idx="1247">
                  <c:v>24.939999999999557</c:v>
                </c:pt>
                <c:pt idx="1248">
                  <c:v>24.959999999999557</c:v>
                </c:pt>
                <c:pt idx="1249">
                  <c:v>24.979999999999556</c:v>
                </c:pt>
                <c:pt idx="1250">
                  <c:v>24.999999999999556</c:v>
                </c:pt>
                <c:pt idx="1251">
                  <c:v>25.019999999999555</c:v>
                </c:pt>
                <c:pt idx="1252">
                  <c:v>25.039999999999555</c:v>
                </c:pt>
                <c:pt idx="1253">
                  <c:v>25.059999999999555</c:v>
                </c:pt>
                <c:pt idx="1254">
                  <c:v>25.079999999999554</c:v>
                </c:pt>
                <c:pt idx="1255">
                  <c:v>25.099999999999554</c:v>
                </c:pt>
                <c:pt idx="1256">
                  <c:v>25.119999999999553</c:v>
                </c:pt>
                <c:pt idx="1257">
                  <c:v>25.139999999999553</c:v>
                </c:pt>
                <c:pt idx="1258">
                  <c:v>25.159999999999553</c:v>
                </c:pt>
                <c:pt idx="1259">
                  <c:v>25.179999999999552</c:v>
                </c:pt>
                <c:pt idx="1260">
                  <c:v>25.199999999999552</c:v>
                </c:pt>
                <c:pt idx="1261">
                  <c:v>25.219999999999551</c:v>
                </c:pt>
                <c:pt idx="1262">
                  <c:v>25.239999999999551</c:v>
                </c:pt>
                <c:pt idx="1263">
                  <c:v>25.25999999999955</c:v>
                </c:pt>
                <c:pt idx="1264">
                  <c:v>25.27999999999955</c:v>
                </c:pt>
                <c:pt idx="1265">
                  <c:v>25.29999999999955</c:v>
                </c:pt>
                <c:pt idx="1266">
                  <c:v>25.319999999999549</c:v>
                </c:pt>
                <c:pt idx="1267">
                  <c:v>25.339999999999549</c:v>
                </c:pt>
                <c:pt idx="1268">
                  <c:v>25.359999999999548</c:v>
                </c:pt>
                <c:pt idx="1269">
                  <c:v>25.379999999999548</c:v>
                </c:pt>
                <c:pt idx="1270">
                  <c:v>25.399999999999547</c:v>
                </c:pt>
                <c:pt idx="1271">
                  <c:v>25.419999999999547</c:v>
                </c:pt>
                <c:pt idx="1272">
                  <c:v>25.439999999999547</c:v>
                </c:pt>
                <c:pt idx="1273">
                  <c:v>25.459999999999546</c:v>
                </c:pt>
                <c:pt idx="1274">
                  <c:v>25.479999999999546</c:v>
                </c:pt>
                <c:pt idx="1275">
                  <c:v>25.499999999999545</c:v>
                </c:pt>
                <c:pt idx="1276">
                  <c:v>25.519999999999545</c:v>
                </c:pt>
                <c:pt idx="1277">
                  <c:v>25.539999999999544</c:v>
                </c:pt>
                <c:pt idx="1278">
                  <c:v>25.559999999999544</c:v>
                </c:pt>
                <c:pt idx="1279">
                  <c:v>25.579999999999544</c:v>
                </c:pt>
                <c:pt idx="1280">
                  <c:v>25.599999999999543</c:v>
                </c:pt>
                <c:pt idx="1281">
                  <c:v>25.619999999999543</c:v>
                </c:pt>
                <c:pt idx="1282">
                  <c:v>25.639999999999542</c:v>
                </c:pt>
                <c:pt idx="1283">
                  <c:v>25.659999999999542</c:v>
                </c:pt>
                <c:pt idx="1284">
                  <c:v>25.679999999999541</c:v>
                </c:pt>
                <c:pt idx="1285">
                  <c:v>25.699999999999541</c:v>
                </c:pt>
                <c:pt idx="1286">
                  <c:v>25.719999999999541</c:v>
                </c:pt>
                <c:pt idx="1287">
                  <c:v>25.73999999999954</c:v>
                </c:pt>
                <c:pt idx="1288">
                  <c:v>25.75999999999954</c:v>
                </c:pt>
                <c:pt idx="1289">
                  <c:v>25.779999999999539</c:v>
                </c:pt>
                <c:pt idx="1290">
                  <c:v>25.799999999999539</c:v>
                </c:pt>
                <c:pt idx="1291">
                  <c:v>25.819999999999538</c:v>
                </c:pt>
                <c:pt idx="1292">
                  <c:v>25.839999999999538</c:v>
                </c:pt>
                <c:pt idx="1293">
                  <c:v>25.859999999999538</c:v>
                </c:pt>
                <c:pt idx="1294">
                  <c:v>25.879999999999537</c:v>
                </c:pt>
                <c:pt idx="1295">
                  <c:v>25.899999999999537</c:v>
                </c:pt>
                <c:pt idx="1296">
                  <c:v>25.919999999999536</c:v>
                </c:pt>
                <c:pt idx="1297">
                  <c:v>25.939999999999536</c:v>
                </c:pt>
                <c:pt idx="1298">
                  <c:v>25.959999999999535</c:v>
                </c:pt>
                <c:pt idx="1299">
                  <c:v>25.979999999999535</c:v>
                </c:pt>
                <c:pt idx="1300">
                  <c:v>25.999999999999535</c:v>
                </c:pt>
                <c:pt idx="1301">
                  <c:v>26.019999999999534</c:v>
                </c:pt>
                <c:pt idx="1302">
                  <c:v>26.039999999999534</c:v>
                </c:pt>
                <c:pt idx="1303">
                  <c:v>26.059999999999533</c:v>
                </c:pt>
                <c:pt idx="1304">
                  <c:v>26.079999999999533</c:v>
                </c:pt>
                <c:pt idx="1305">
                  <c:v>26.099999999999532</c:v>
                </c:pt>
                <c:pt idx="1306">
                  <c:v>26.119999999999532</c:v>
                </c:pt>
                <c:pt idx="1307">
                  <c:v>26.139999999999532</c:v>
                </c:pt>
                <c:pt idx="1308">
                  <c:v>26.159999999999531</c:v>
                </c:pt>
                <c:pt idx="1309">
                  <c:v>26.179999999999531</c:v>
                </c:pt>
                <c:pt idx="1310">
                  <c:v>26.19999999999953</c:v>
                </c:pt>
                <c:pt idx="1311">
                  <c:v>26.21999999999953</c:v>
                </c:pt>
                <c:pt idx="1312">
                  <c:v>26.239999999999529</c:v>
                </c:pt>
                <c:pt idx="1313">
                  <c:v>26.259999999999529</c:v>
                </c:pt>
                <c:pt idx="1314">
                  <c:v>26.279999999999529</c:v>
                </c:pt>
                <c:pt idx="1315">
                  <c:v>26.299999999999528</c:v>
                </c:pt>
                <c:pt idx="1316">
                  <c:v>26.319999999999528</c:v>
                </c:pt>
                <c:pt idx="1317">
                  <c:v>26.339999999999527</c:v>
                </c:pt>
                <c:pt idx="1318">
                  <c:v>26.359999999999527</c:v>
                </c:pt>
                <c:pt idx="1319">
                  <c:v>26.379999999999526</c:v>
                </c:pt>
                <c:pt idx="1320">
                  <c:v>26.399999999999526</c:v>
                </c:pt>
                <c:pt idx="1321">
                  <c:v>26.419999999999526</c:v>
                </c:pt>
                <c:pt idx="1322">
                  <c:v>26.439999999999525</c:v>
                </c:pt>
                <c:pt idx="1323">
                  <c:v>26.459999999999525</c:v>
                </c:pt>
                <c:pt idx="1324">
                  <c:v>26.479999999999524</c:v>
                </c:pt>
                <c:pt idx="1325">
                  <c:v>26.499999999999524</c:v>
                </c:pt>
                <c:pt idx="1326">
                  <c:v>26.519999999999524</c:v>
                </c:pt>
                <c:pt idx="1327">
                  <c:v>26.539999999999523</c:v>
                </c:pt>
                <c:pt idx="1328">
                  <c:v>26.559999999999523</c:v>
                </c:pt>
                <c:pt idx="1329">
                  <c:v>26.579999999999522</c:v>
                </c:pt>
                <c:pt idx="1330">
                  <c:v>26.599999999999522</c:v>
                </c:pt>
                <c:pt idx="1331">
                  <c:v>26.619999999999521</c:v>
                </c:pt>
                <c:pt idx="1332">
                  <c:v>26.639999999999521</c:v>
                </c:pt>
                <c:pt idx="1333">
                  <c:v>26.659999999999521</c:v>
                </c:pt>
                <c:pt idx="1334">
                  <c:v>26.67999999999952</c:v>
                </c:pt>
                <c:pt idx="1335">
                  <c:v>26.69999999999952</c:v>
                </c:pt>
                <c:pt idx="1336">
                  <c:v>26.719999999999519</c:v>
                </c:pt>
                <c:pt idx="1337">
                  <c:v>26.739999999999519</c:v>
                </c:pt>
                <c:pt idx="1338">
                  <c:v>26.759999999999518</c:v>
                </c:pt>
                <c:pt idx="1339">
                  <c:v>26.779999999999518</c:v>
                </c:pt>
                <c:pt idx="1340">
                  <c:v>26.799999999999518</c:v>
                </c:pt>
                <c:pt idx="1341">
                  <c:v>26.819999999999517</c:v>
                </c:pt>
                <c:pt idx="1342">
                  <c:v>26.839999999999517</c:v>
                </c:pt>
                <c:pt idx="1343">
                  <c:v>26.859999999999516</c:v>
                </c:pt>
                <c:pt idx="1344">
                  <c:v>26.879999999999516</c:v>
                </c:pt>
                <c:pt idx="1345">
                  <c:v>26.899999999999515</c:v>
                </c:pt>
                <c:pt idx="1346">
                  <c:v>26.919999999999515</c:v>
                </c:pt>
                <c:pt idx="1347">
                  <c:v>26.939999999999515</c:v>
                </c:pt>
                <c:pt idx="1348">
                  <c:v>26.959999999999514</c:v>
                </c:pt>
                <c:pt idx="1349">
                  <c:v>26.979999999999514</c:v>
                </c:pt>
                <c:pt idx="1350">
                  <c:v>26.999999999999513</c:v>
                </c:pt>
                <c:pt idx="1351">
                  <c:v>27.019999999999513</c:v>
                </c:pt>
                <c:pt idx="1352">
                  <c:v>27.039999999999512</c:v>
                </c:pt>
                <c:pt idx="1353">
                  <c:v>27.059999999999512</c:v>
                </c:pt>
                <c:pt idx="1354">
                  <c:v>27.079999999999512</c:v>
                </c:pt>
                <c:pt idx="1355">
                  <c:v>27.099999999999511</c:v>
                </c:pt>
                <c:pt idx="1356">
                  <c:v>27.119999999999511</c:v>
                </c:pt>
                <c:pt idx="1357">
                  <c:v>27.13999999999951</c:v>
                </c:pt>
                <c:pt idx="1358">
                  <c:v>27.15999999999951</c:v>
                </c:pt>
                <c:pt idx="1359">
                  <c:v>27.179999999999509</c:v>
                </c:pt>
                <c:pt idx="1360">
                  <c:v>27.199999999999509</c:v>
                </c:pt>
                <c:pt idx="1361">
                  <c:v>27.219999999999509</c:v>
                </c:pt>
                <c:pt idx="1362">
                  <c:v>27.239999999999508</c:v>
                </c:pt>
                <c:pt idx="1363">
                  <c:v>27.259999999999508</c:v>
                </c:pt>
                <c:pt idx="1364">
                  <c:v>27.279999999999507</c:v>
                </c:pt>
                <c:pt idx="1365">
                  <c:v>27.299999999999507</c:v>
                </c:pt>
                <c:pt idx="1366">
                  <c:v>27.319999999999506</c:v>
                </c:pt>
                <c:pt idx="1367">
                  <c:v>27.339999999999506</c:v>
                </c:pt>
                <c:pt idx="1368">
                  <c:v>27.359999999999506</c:v>
                </c:pt>
                <c:pt idx="1369">
                  <c:v>27.379999999999505</c:v>
                </c:pt>
                <c:pt idx="1370">
                  <c:v>27.399999999999505</c:v>
                </c:pt>
                <c:pt idx="1371">
                  <c:v>27.419999999999504</c:v>
                </c:pt>
                <c:pt idx="1372">
                  <c:v>27.439999999999504</c:v>
                </c:pt>
                <c:pt idx="1373">
                  <c:v>27.459999999999503</c:v>
                </c:pt>
                <c:pt idx="1374">
                  <c:v>27.479999999999503</c:v>
                </c:pt>
                <c:pt idx="1375">
                  <c:v>27.499999999999503</c:v>
                </c:pt>
                <c:pt idx="1376">
                  <c:v>27.519999999999502</c:v>
                </c:pt>
                <c:pt idx="1377">
                  <c:v>27.539999999999502</c:v>
                </c:pt>
                <c:pt idx="1378">
                  <c:v>27.559999999999501</c:v>
                </c:pt>
                <c:pt idx="1379">
                  <c:v>27.579999999999501</c:v>
                </c:pt>
                <c:pt idx="1380">
                  <c:v>27.5999999999995</c:v>
                </c:pt>
                <c:pt idx="1381">
                  <c:v>27.6199999999995</c:v>
                </c:pt>
                <c:pt idx="1382">
                  <c:v>27.6399999999995</c:v>
                </c:pt>
                <c:pt idx="1383">
                  <c:v>27.659999999999499</c:v>
                </c:pt>
                <c:pt idx="1384">
                  <c:v>27.679999999999499</c:v>
                </c:pt>
                <c:pt idx="1385">
                  <c:v>27.699999999999498</c:v>
                </c:pt>
                <c:pt idx="1386">
                  <c:v>27.719999999999498</c:v>
                </c:pt>
                <c:pt idx="1387">
                  <c:v>27.739999999999498</c:v>
                </c:pt>
                <c:pt idx="1388">
                  <c:v>27.759999999999497</c:v>
                </c:pt>
                <c:pt idx="1389">
                  <c:v>27.779999999999497</c:v>
                </c:pt>
                <c:pt idx="1390">
                  <c:v>27.799999999999496</c:v>
                </c:pt>
                <c:pt idx="1391">
                  <c:v>27.819999999999496</c:v>
                </c:pt>
                <c:pt idx="1392">
                  <c:v>27.839999999999495</c:v>
                </c:pt>
                <c:pt idx="1393">
                  <c:v>27.859999999999495</c:v>
                </c:pt>
                <c:pt idx="1394">
                  <c:v>27.879999999999495</c:v>
                </c:pt>
                <c:pt idx="1395">
                  <c:v>27.899999999999494</c:v>
                </c:pt>
                <c:pt idx="1396">
                  <c:v>27.919999999999494</c:v>
                </c:pt>
                <c:pt idx="1397">
                  <c:v>27.939999999999493</c:v>
                </c:pt>
                <c:pt idx="1398">
                  <c:v>27.959999999999493</c:v>
                </c:pt>
                <c:pt idx="1399">
                  <c:v>27.979999999999492</c:v>
                </c:pt>
                <c:pt idx="1400">
                  <c:v>27.999999999999492</c:v>
                </c:pt>
                <c:pt idx="1401">
                  <c:v>28.019999999999492</c:v>
                </c:pt>
                <c:pt idx="1402">
                  <c:v>28.039999999999491</c:v>
                </c:pt>
                <c:pt idx="1403">
                  <c:v>28.059999999999491</c:v>
                </c:pt>
                <c:pt idx="1404">
                  <c:v>28.07999999999949</c:v>
                </c:pt>
                <c:pt idx="1405">
                  <c:v>28.09999999999949</c:v>
                </c:pt>
                <c:pt idx="1406">
                  <c:v>28.119999999999489</c:v>
                </c:pt>
                <c:pt idx="1407">
                  <c:v>28.139999999999489</c:v>
                </c:pt>
                <c:pt idx="1408">
                  <c:v>28.159999999999489</c:v>
                </c:pt>
                <c:pt idx="1409">
                  <c:v>28.179999999999488</c:v>
                </c:pt>
                <c:pt idx="1410">
                  <c:v>28.199999999999488</c:v>
                </c:pt>
                <c:pt idx="1411">
                  <c:v>28.219999999999487</c:v>
                </c:pt>
                <c:pt idx="1412">
                  <c:v>28.239999999999487</c:v>
                </c:pt>
                <c:pt idx="1413">
                  <c:v>28.259999999999486</c:v>
                </c:pt>
                <c:pt idx="1414">
                  <c:v>28.279999999999486</c:v>
                </c:pt>
                <c:pt idx="1415">
                  <c:v>28.299999999999486</c:v>
                </c:pt>
                <c:pt idx="1416">
                  <c:v>28.319999999999485</c:v>
                </c:pt>
                <c:pt idx="1417">
                  <c:v>28.339999999999485</c:v>
                </c:pt>
                <c:pt idx="1418">
                  <c:v>28.359999999999484</c:v>
                </c:pt>
                <c:pt idx="1419">
                  <c:v>28.379999999999484</c:v>
                </c:pt>
                <c:pt idx="1420">
                  <c:v>28.399999999999483</c:v>
                </c:pt>
                <c:pt idx="1421">
                  <c:v>28.419999999999483</c:v>
                </c:pt>
                <c:pt idx="1422">
                  <c:v>28.439999999999483</c:v>
                </c:pt>
                <c:pt idx="1423">
                  <c:v>28.459999999999482</c:v>
                </c:pt>
                <c:pt idx="1424">
                  <c:v>28.479999999999482</c:v>
                </c:pt>
                <c:pt idx="1425">
                  <c:v>28.499999999999481</c:v>
                </c:pt>
                <c:pt idx="1426">
                  <c:v>28.519999999999481</c:v>
                </c:pt>
                <c:pt idx="1427">
                  <c:v>28.53999999999948</c:v>
                </c:pt>
                <c:pt idx="1428">
                  <c:v>28.55999999999948</c:v>
                </c:pt>
                <c:pt idx="1429">
                  <c:v>28.57999999999948</c:v>
                </c:pt>
                <c:pt idx="1430">
                  <c:v>28.599999999999479</c:v>
                </c:pt>
                <c:pt idx="1431">
                  <c:v>28.619999999999479</c:v>
                </c:pt>
                <c:pt idx="1432">
                  <c:v>28.639999999999478</c:v>
                </c:pt>
                <c:pt idx="1433">
                  <c:v>28.659999999999478</c:v>
                </c:pt>
                <c:pt idx="1434">
                  <c:v>28.679999999999477</c:v>
                </c:pt>
                <c:pt idx="1435">
                  <c:v>28.699999999999477</c:v>
                </c:pt>
                <c:pt idx="1436">
                  <c:v>28.719999999999477</c:v>
                </c:pt>
                <c:pt idx="1437">
                  <c:v>28.739999999999476</c:v>
                </c:pt>
                <c:pt idx="1438">
                  <c:v>28.759999999999476</c:v>
                </c:pt>
                <c:pt idx="1439">
                  <c:v>28.779999999999475</c:v>
                </c:pt>
                <c:pt idx="1440">
                  <c:v>28.799999999999475</c:v>
                </c:pt>
                <c:pt idx="1441">
                  <c:v>28.819999999999474</c:v>
                </c:pt>
                <c:pt idx="1442">
                  <c:v>28.839999999999474</c:v>
                </c:pt>
                <c:pt idx="1443">
                  <c:v>28.859999999999474</c:v>
                </c:pt>
                <c:pt idx="1444">
                  <c:v>28.879999999999473</c:v>
                </c:pt>
                <c:pt idx="1445">
                  <c:v>28.899999999999473</c:v>
                </c:pt>
                <c:pt idx="1446">
                  <c:v>28.919999999999472</c:v>
                </c:pt>
                <c:pt idx="1447">
                  <c:v>28.939999999999472</c:v>
                </c:pt>
                <c:pt idx="1448">
                  <c:v>28.959999999999471</c:v>
                </c:pt>
                <c:pt idx="1449">
                  <c:v>28.979999999999471</c:v>
                </c:pt>
                <c:pt idx="1450">
                  <c:v>28.999999999999471</c:v>
                </c:pt>
                <c:pt idx="1451">
                  <c:v>29.01999999999947</c:v>
                </c:pt>
                <c:pt idx="1452">
                  <c:v>29.03999999999947</c:v>
                </c:pt>
                <c:pt idx="1453">
                  <c:v>29.059999999999469</c:v>
                </c:pt>
                <c:pt idx="1454">
                  <c:v>29.079999999999469</c:v>
                </c:pt>
                <c:pt idx="1455">
                  <c:v>29.099999999999469</c:v>
                </c:pt>
                <c:pt idx="1456">
                  <c:v>29.119999999999468</c:v>
                </c:pt>
                <c:pt idx="1457">
                  <c:v>29.139999999999468</c:v>
                </c:pt>
                <c:pt idx="1458">
                  <c:v>29.159999999999467</c:v>
                </c:pt>
                <c:pt idx="1459">
                  <c:v>29.179999999999467</c:v>
                </c:pt>
                <c:pt idx="1460">
                  <c:v>29.199999999999466</c:v>
                </c:pt>
                <c:pt idx="1461">
                  <c:v>29.219999999999466</c:v>
                </c:pt>
                <c:pt idx="1462">
                  <c:v>29.239999999999466</c:v>
                </c:pt>
                <c:pt idx="1463">
                  <c:v>29.259999999999465</c:v>
                </c:pt>
                <c:pt idx="1464">
                  <c:v>29.279999999999465</c:v>
                </c:pt>
                <c:pt idx="1465">
                  <c:v>29.299999999999464</c:v>
                </c:pt>
                <c:pt idx="1466">
                  <c:v>29.319999999999464</c:v>
                </c:pt>
                <c:pt idx="1467">
                  <c:v>29.339999999999463</c:v>
                </c:pt>
                <c:pt idx="1468">
                  <c:v>29.359999999999463</c:v>
                </c:pt>
                <c:pt idx="1469">
                  <c:v>29.379999999999463</c:v>
                </c:pt>
                <c:pt idx="1470">
                  <c:v>29.399999999999462</c:v>
                </c:pt>
                <c:pt idx="1471">
                  <c:v>29.419999999999462</c:v>
                </c:pt>
                <c:pt idx="1472">
                  <c:v>29.439999999999461</c:v>
                </c:pt>
                <c:pt idx="1473">
                  <c:v>29.459999999999461</c:v>
                </c:pt>
                <c:pt idx="1474">
                  <c:v>29.47999999999946</c:v>
                </c:pt>
                <c:pt idx="1475">
                  <c:v>29.49999999999946</c:v>
                </c:pt>
                <c:pt idx="1476">
                  <c:v>29.51999999999946</c:v>
                </c:pt>
                <c:pt idx="1477">
                  <c:v>29.539999999999459</c:v>
                </c:pt>
                <c:pt idx="1478">
                  <c:v>29.559999999999459</c:v>
                </c:pt>
                <c:pt idx="1479">
                  <c:v>29.579999999999458</c:v>
                </c:pt>
                <c:pt idx="1480">
                  <c:v>29.599999999999458</c:v>
                </c:pt>
                <c:pt idx="1481">
                  <c:v>29.619999999999457</c:v>
                </c:pt>
                <c:pt idx="1482">
                  <c:v>29.639999999999457</c:v>
                </c:pt>
                <c:pt idx="1483">
                  <c:v>29.659999999999457</c:v>
                </c:pt>
                <c:pt idx="1484">
                  <c:v>29.679999999999456</c:v>
                </c:pt>
                <c:pt idx="1485">
                  <c:v>29.699999999999456</c:v>
                </c:pt>
                <c:pt idx="1486">
                  <c:v>29.719999999999455</c:v>
                </c:pt>
                <c:pt idx="1487">
                  <c:v>29.739999999999455</c:v>
                </c:pt>
                <c:pt idx="1488">
                  <c:v>29.759999999999454</c:v>
                </c:pt>
                <c:pt idx="1489">
                  <c:v>29.779999999999454</c:v>
                </c:pt>
                <c:pt idx="1490">
                  <c:v>29.799999999999454</c:v>
                </c:pt>
                <c:pt idx="1491">
                  <c:v>29.819999999999453</c:v>
                </c:pt>
                <c:pt idx="1492">
                  <c:v>29.839999999999453</c:v>
                </c:pt>
                <c:pt idx="1493">
                  <c:v>29.859999999999452</c:v>
                </c:pt>
                <c:pt idx="1494">
                  <c:v>29.879999999999452</c:v>
                </c:pt>
                <c:pt idx="1495">
                  <c:v>29.899999999999451</c:v>
                </c:pt>
                <c:pt idx="1496">
                  <c:v>29.919999999999451</c:v>
                </c:pt>
                <c:pt idx="1497">
                  <c:v>29.939999999999451</c:v>
                </c:pt>
                <c:pt idx="1498">
                  <c:v>29.95999999999945</c:v>
                </c:pt>
                <c:pt idx="1499">
                  <c:v>29.97999999999945</c:v>
                </c:pt>
                <c:pt idx="1500">
                  <c:v>29.999999999999449</c:v>
                </c:pt>
                <c:pt idx="1501">
                  <c:v>30.019999999999449</c:v>
                </c:pt>
                <c:pt idx="1502">
                  <c:v>30.039999999999448</c:v>
                </c:pt>
                <c:pt idx="1503">
                  <c:v>30.059999999999448</c:v>
                </c:pt>
                <c:pt idx="1504">
                  <c:v>30.079999999999448</c:v>
                </c:pt>
                <c:pt idx="1505">
                  <c:v>30.099999999999447</c:v>
                </c:pt>
                <c:pt idx="1506">
                  <c:v>30.119999999999447</c:v>
                </c:pt>
                <c:pt idx="1507">
                  <c:v>30.139999999999446</c:v>
                </c:pt>
                <c:pt idx="1508">
                  <c:v>30.159999999999446</c:v>
                </c:pt>
                <c:pt idx="1509">
                  <c:v>30.179999999999445</c:v>
                </c:pt>
                <c:pt idx="1510">
                  <c:v>30.199999999999445</c:v>
                </c:pt>
                <c:pt idx="1511">
                  <c:v>30.219999999999445</c:v>
                </c:pt>
                <c:pt idx="1512">
                  <c:v>30.239999999999444</c:v>
                </c:pt>
                <c:pt idx="1513">
                  <c:v>30.259999999999444</c:v>
                </c:pt>
                <c:pt idx="1514">
                  <c:v>30.279999999999443</c:v>
                </c:pt>
                <c:pt idx="1515">
                  <c:v>30.299999999999443</c:v>
                </c:pt>
                <c:pt idx="1516">
                  <c:v>30.319999999999443</c:v>
                </c:pt>
                <c:pt idx="1517">
                  <c:v>30.339999999999442</c:v>
                </c:pt>
                <c:pt idx="1518">
                  <c:v>30.359999999999442</c:v>
                </c:pt>
                <c:pt idx="1519">
                  <c:v>30.379999999999441</c:v>
                </c:pt>
                <c:pt idx="1520">
                  <c:v>30.399999999999441</c:v>
                </c:pt>
                <c:pt idx="1521">
                  <c:v>30.41999999999944</c:v>
                </c:pt>
                <c:pt idx="1522">
                  <c:v>30.43999999999944</c:v>
                </c:pt>
                <c:pt idx="1523">
                  <c:v>30.45999999999944</c:v>
                </c:pt>
                <c:pt idx="1524">
                  <c:v>30.479999999999439</c:v>
                </c:pt>
                <c:pt idx="1525">
                  <c:v>30.499999999999439</c:v>
                </c:pt>
                <c:pt idx="1526">
                  <c:v>30.519999999999438</c:v>
                </c:pt>
                <c:pt idx="1527">
                  <c:v>30.539999999999438</c:v>
                </c:pt>
                <c:pt idx="1528">
                  <c:v>30.559999999999437</c:v>
                </c:pt>
                <c:pt idx="1529">
                  <c:v>30.579999999999437</c:v>
                </c:pt>
                <c:pt idx="1530">
                  <c:v>30.599999999999437</c:v>
                </c:pt>
                <c:pt idx="1531">
                  <c:v>30.619999999999436</c:v>
                </c:pt>
                <c:pt idx="1532">
                  <c:v>30.639999999999436</c:v>
                </c:pt>
                <c:pt idx="1533">
                  <c:v>30.659999999999435</c:v>
                </c:pt>
                <c:pt idx="1534">
                  <c:v>30.679999999999435</c:v>
                </c:pt>
                <c:pt idx="1535">
                  <c:v>30.699999999999434</c:v>
                </c:pt>
                <c:pt idx="1536">
                  <c:v>30.719999999999434</c:v>
                </c:pt>
                <c:pt idx="1537">
                  <c:v>30.739999999999434</c:v>
                </c:pt>
                <c:pt idx="1538">
                  <c:v>30.759999999999433</c:v>
                </c:pt>
                <c:pt idx="1539">
                  <c:v>30.779999999999433</c:v>
                </c:pt>
                <c:pt idx="1540">
                  <c:v>30.799999999999432</c:v>
                </c:pt>
                <c:pt idx="1541">
                  <c:v>30.819999999999432</c:v>
                </c:pt>
                <c:pt idx="1542">
                  <c:v>30.839999999999431</c:v>
                </c:pt>
                <c:pt idx="1543">
                  <c:v>30.859999999999431</c:v>
                </c:pt>
                <c:pt idx="1544">
                  <c:v>30.879999999999431</c:v>
                </c:pt>
                <c:pt idx="1545">
                  <c:v>30.89999999999943</c:v>
                </c:pt>
                <c:pt idx="1546">
                  <c:v>30.91999999999943</c:v>
                </c:pt>
                <c:pt idx="1547">
                  <c:v>30.939999999999429</c:v>
                </c:pt>
                <c:pt idx="1548">
                  <c:v>30.959999999999429</c:v>
                </c:pt>
                <c:pt idx="1549">
                  <c:v>30.979999999999428</c:v>
                </c:pt>
                <c:pt idx="1550">
                  <c:v>30.999999999999428</c:v>
                </c:pt>
                <c:pt idx="1551">
                  <c:v>31.019999999999428</c:v>
                </c:pt>
                <c:pt idx="1552">
                  <c:v>31.039999999999427</c:v>
                </c:pt>
                <c:pt idx="1553">
                  <c:v>31.059999999999427</c:v>
                </c:pt>
                <c:pt idx="1554">
                  <c:v>31.079999999999426</c:v>
                </c:pt>
                <c:pt idx="1555">
                  <c:v>31.099999999999426</c:v>
                </c:pt>
                <c:pt idx="1556">
                  <c:v>31.119999999999425</c:v>
                </c:pt>
                <c:pt idx="1557">
                  <c:v>31.139999999999425</c:v>
                </c:pt>
                <c:pt idx="1558">
                  <c:v>31.159999999999425</c:v>
                </c:pt>
                <c:pt idx="1559">
                  <c:v>31.179999999999424</c:v>
                </c:pt>
                <c:pt idx="1560">
                  <c:v>31.199999999999424</c:v>
                </c:pt>
                <c:pt idx="1561">
                  <c:v>31.219999999999423</c:v>
                </c:pt>
                <c:pt idx="1562">
                  <c:v>31.239999999999423</c:v>
                </c:pt>
                <c:pt idx="1563">
                  <c:v>31.259999999999422</c:v>
                </c:pt>
                <c:pt idx="1564">
                  <c:v>31.279999999999422</c:v>
                </c:pt>
                <c:pt idx="1565">
                  <c:v>31.299999999999422</c:v>
                </c:pt>
                <c:pt idx="1566">
                  <c:v>31.319999999999421</c:v>
                </c:pt>
                <c:pt idx="1567">
                  <c:v>31.339999999999421</c:v>
                </c:pt>
                <c:pt idx="1568">
                  <c:v>31.35999999999942</c:v>
                </c:pt>
                <c:pt idx="1569">
                  <c:v>31.37999999999942</c:v>
                </c:pt>
                <c:pt idx="1570">
                  <c:v>31.399999999999419</c:v>
                </c:pt>
                <c:pt idx="1571">
                  <c:v>31.419999999999419</c:v>
                </c:pt>
                <c:pt idx="1572">
                  <c:v>31.439999999999419</c:v>
                </c:pt>
                <c:pt idx="1573">
                  <c:v>31.459999999999418</c:v>
                </c:pt>
                <c:pt idx="1574">
                  <c:v>31.479999999999418</c:v>
                </c:pt>
                <c:pt idx="1575">
                  <c:v>31.499999999999417</c:v>
                </c:pt>
                <c:pt idx="1576">
                  <c:v>31.519999999999417</c:v>
                </c:pt>
                <c:pt idx="1577">
                  <c:v>31.539999999999417</c:v>
                </c:pt>
                <c:pt idx="1578">
                  <c:v>31.559999999999416</c:v>
                </c:pt>
                <c:pt idx="1579">
                  <c:v>31.579999999999416</c:v>
                </c:pt>
                <c:pt idx="1580">
                  <c:v>31.599999999999415</c:v>
                </c:pt>
                <c:pt idx="1581">
                  <c:v>31.619999999999415</c:v>
                </c:pt>
                <c:pt idx="1582">
                  <c:v>31.639999999999414</c:v>
                </c:pt>
                <c:pt idx="1583">
                  <c:v>31.659999999999414</c:v>
                </c:pt>
                <c:pt idx="1584">
                  <c:v>31.679999999999414</c:v>
                </c:pt>
                <c:pt idx="1585">
                  <c:v>31.699999999999413</c:v>
                </c:pt>
                <c:pt idx="1586">
                  <c:v>31.719999999999413</c:v>
                </c:pt>
                <c:pt idx="1587">
                  <c:v>31.739999999999412</c:v>
                </c:pt>
                <c:pt idx="1588">
                  <c:v>31.759999999999412</c:v>
                </c:pt>
                <c:pt idx="1589">
                  <c:v>31.779999999999411</c:v>
                </c:pt>
                <c:pt idx="1590">
                  <c:v>31.799999999999411</c:v>
                </c:pt>
                <c:pt idx="1591">
                  <c:v>31.819999999999411</c:v>
                </c:pt>
                <c:pt idx="1592">
                  <c:v>31.83999999999941</c:v>
                </c:pt>
                <c:pt idx="1593">
                  <c:v>31.85999999999941</c:v>
                </c:pt>
                <c:pt idx="1594">
                  <c:v>31.879999999999409</c:v>
                </c:pt>
                <c:pt idx="1595">
                  <c:v>31.899999999999409</c:v>
                </c:pt>
                <c:pt idx="1596">
                  <c:v>31.919999999999408</c:v>
                </c:pt>
                <c:pt idx="1597">
                  <c:v>31.939999999999408</c:v>
                </c:pt>
                <c:pt idx="1598">
                  <c:v>31.959999999999408</c:v>
                </c:pt>
                <c:pt idx="1599">
                  <c:v>31.979999999999407</c:v>
                </c:pt>
                <c:pt idx="1600">
                  <c:v>31.999999999999407</c:v>
                </c:pt>
                <c:pt idx="1601">
                  <c:v>32.019999999999406</c:v>
                </c:pt>
                <c:pt idx="1602">
                  <c:v>32.039999999999409</c:v>
                </c:pt>
                <c:pt idx="1603">
                  <c:v>32.059999999999413</c:v>
                </c:pt>
                <c:pt idx="1604">
                  <c:v>32.079999999999416</c:v>
                </c:pt>
                <c:pt idx="1605">
                  <c:v>32.099999999999419</c:v>
                </c:pt>
                <c:pt idx="1606">
                  <c:v>32.119999999999422</c:v>
                </c:pt>
                <c:pt idx="1607">
                  <c:v>32.139999999999425</c:v>
                </c:pt>
                <c:pt idx="1608">
                  <c:v>32.159999999999428</c:v>
                </c:pt>
                <c:pt idx="1609">
                  <c:v>32.179999999999431</c:v>
                </c:pt>
                <c:pt idx="1610">
                  <c:v>32.199999999999434</c:v>
                </c:pt>
                <c:pt idx="1611">
                  <c:v>32.219999999999438</c:v>
                </c:pt>
                <c:pt idx="1612">
                  <c:v>32.239999999999441</c:v>
                </c:pt>
                <c:pt idx="1613">
                  <c:v>32.259999999999444</c:v>
                </c:pt>
                <c:pt idx="1614">
                  <c:v>32.279999999999447</c:v>
                </c:pt>
                <c:pt idx="1615">
                  <c:v>32.29999999999945</c:v>
                </c:pt>
                <c:pt idx="1616">
                  <c:v>32.319999999999453</c:v>
                </c:pt>
                <c:pt idx="1617">
                  <c:v>32.339999999999456</c:v>
                </c:pt>
                <c:pt idx="1618">
                  <c:v>32.359999999999459</c:v>
                </c:pt>
                <c:pt idx="1619">
                  <c:v>32.379999999999463</c:v>
                </c:pt>
                <c:pt idx="1620">
                  <c:v>32.399999999999466</c:v>
                </c:pt>
                <c:pt idx="1621">
                  <c:v>32.419999999999469</c:v>
                </c:pt>
                <c:pt idx="1622">
                  <c:v>32.439999999999472</c:v>
                </c:pt>
                <c:pt idx="1623">
                  <c:v>32.459999999999475</c:v>
                </c:pt>
                <c:pt idx="1624">
                  <c:v>32.479999999999478</c:v>
                </c:pt>
                <c:pt idx="1625">
                  <c:v>32.499999999999481</c:v>
                </c:pt>
                <c:pt idx="1626">
                  <c:v>32.519999999999484</c:v>
                </c:pt>
                <c:pt idx="1627">
                  <c:v>32.539999999999488</c:v>
                </c:pt>
                <c:pt idx="1628">
                  <c:v>32.559999999999491</c:v>
                </c:pt>
                <c:pt idx="1629">
                  <c:v>32.579999999999494</c:v>
                </c:pt>
                <c:pt idx="1630">
                  <c:v>32.599999999999497</c:v>
                </c:pt>
                <c:pt idx="1631">
                  <c:v>32.6199999999995</c:v>
                </c:pt>
                <c:pt idx="1632">
                  <c:v>32.639999999999503</c:v>
                </c:pt>
                <c:pt idx="1633">
                  <c:v>32.659999999999506</c:v>
                </c:pt>
                <c:pt idx="1634">
                  <c:v>32.679999999999509</c:v>
                </c:pt>
                <c:pt idx="1635">
                  <c:v>32.699999999999513</c:v>
                </c:pt>
                <c:pt idx="1636">
                  <c:v>32.719999999999516</c:v>
                </c:pt>
                <c:pt idx="1637">
                  <c:v>32.739999999999519</c:v>
                </c:pt>
                <c:pt idx="1638">
                  <c:v>32.759999999999522</c:v>
                </c:pt>
                <c:pt idx="1639">
                  <c:v>32.779999999999525</c:v>
                </c:pt>
                <c:pt idx="1640">
                  <c:v>32.799999999999528</c:v>
                </c:pt>
                <c:pt idx="1641">
                  <c:v>32.819999999999531</c:v>
                </c:pt>
                <c:pt idx="1642">
                  <c:v>32.839999999999534</c:v>
                </c:pt>
                <c:pt idx="1643">
                  <c:v>32.859999999999538</c:v>
                </c:pt>
                <c:pt idx="1644">
                  <c:v>32.879999999999541</c:v>
                </c:pt>
                <c:pt idx="1645">
                  <c:v>32.899999999999544</c:v>
                </c:pt>
                <c:pt idx="1646">
                  <c:v>32.919999999999547</c:v>
                </c:pt>
                <c:pt idx="1647">
                  <c:v>32.93999999999955</c:v>
                </c:pt>
                <c:pt idx="1648">
                  <c:v>32.959999999999553</c:v>
                </c:pt>
                <c:pt idx="1649">
                  <c:v>32.979999999999556</c:v>
                </c:pt>
                <c:pt idx="1650">
                  <c:v>32.999999999999559</c:v>
                </c:pt>
                <c:pt idx="1651">
                  <c:v>33.019999999999563</c:v>
                </c:pt>
                <c:pt idx="1652">
                  <c:v>33.039999999999566</c:v>
                </c:pt>
                <c:pt idx="1653">
                  <c:v>33.059999999999569</c:v>
                </c:pt>
                <c:pt idx="1654">
                  <c:v>33.079999999999572</c:v>
                </c:pt>
                <c:pt idx="1655">
                  <c:v>33.099999999999575</c:v>
                </c:pt>
                <c:pt idx="1656">
                  <c:v>33.119999999999578</c:v>
                </c:pt>
                <c:pt idx="1657">
                  <c:v>33.139999999999581</c:v>
                </c:pt>
                <c:pt idx="1658">
                  <c:v>33.159999999999584</c:v>
                </c:pt>
                <c:pt idx="1659">
                  <c:v>33.179999999999588</c:v>
                </c:pt>
                <c:pt idx="1660">
                  <c:v>33.199999999999591</c:v>
                </c:pt>
                <c:pt idx="1661">
                  <c:v>33.219999999999594</c:v>
                </c:pt>
                <c:pt idx="1662">
                  <c:v>33.239999999999597</c:v>
                </c:pt>
                <c:pt idx="1663">
                  <c:v>33.2599999999996</c:v>
                </c:pt>
                <c:pt idx="1664">
                  <c:v>33.279999999999603</c:v>
                </c:pt>
                <c:pt idx="1665">
                  <c:v>33.299999999999606</c:v>
                </c:pt>
                <c:pt idx="1666">
                  <c:v>33.319999999999609</c:v>
                </c:pt>
                <c:pt idx="1667">
                  <c:v>33.339999999999613</c:v>
                </c:pt>
                <c:pt idx="1668">
                  <c:v>33.359999999999616</c:v>
                </c:pt>
                <c:pt idx="1669">
                  <c:v>33.379999999999619</c:v>
                </c:pt>
                <c:pt idx="1670">
                  <c:v>33.399999999999622</c:v>
                </c:pt>
                <c:pt idx="1671">
                  <c:v>33.419999999999625</c:v>
                </c:pt>
                <c:pt idx="1672">
                  <c:v>33.439999999999628</c:v>
                </c:pt>
                <c:pt idx="1673">
                  <c:v>33.459999999999631</c:v>
                </c:pt>
                <c:pt idx="1674">
                  <c:v>33.479999999999634</c:v>
                </c:pt>
                <c:pt idx="1675">
                  <c:v>33.499999999999638</c:v>
                </c:pt>
                <c:pt idx="1676">
                  <c:v>33.519999999999641</c:v>
                </c:pt>
                <c:pt idx="1677">
                  <c:v>33.539999999999644</c:v>
                </c:pt>
                <c:pt idx="1678">
                  <c:v>33.559999999999647</c:v>
                </c:pt>
                <c:pt idx="1679">
                  <c:v>33.57999999999965</c:v>
                </c:pt>
                <c:pt idx="1680">
                  <c:v>33.599999999999653</c:v>
                </c:pt>
                <c:pt idx="1681">
                  <c:v>33.619999999999656</c:v>
                </c:pt>
                <c:pt idx="1682">
                  <c:v>33.63999999999966</c:v>
                </c:pt>
                <c:pt idx="1683">
                  <c:v>33.659999999999663</c:v>
                </c:pt>
                <c:pt idx="1684">
                  <c:v>33.679999999999666</c:v>
                </c:pt>
                <c:pt idx="1685">
                  <c:v>33.699999999999669</c:v>
                </c:pt>
                <c:pt idx="1686">
                  <c:v>33.719999999999672</c:v>
                </c:pt>
                <c:pt idx="1687">
                  <c:v>33.739999999999675</c:v>
                </c:pt>
                <c:pt idx="1688">
                  <c:v>33.759999999999678</c:v>
                </c:pt>
                <c:pt idx="1689">
                  <c:v>33.779999999999681</c:v>
                </c:pt>
                <c:pt idx="1690">
                  <c:v>33.799999999999685</c:v>
                </c:pt>
                <c:pt idx="1691">
                  <c:v>33.819999999999688</c:v>
                </c:pt>
                <c:pt idx="1692">
                  <c:v>33.839999999999691</c:v>
                </c:pt>
                <c:pt idx="1693">
                  <c:v>33.859999999999694</c:v>
                </c:pt>
                <c:pt idx="1694">
                  <c:v>33.879999999999697</c:v>
                </c:pt>
                <c:pt idx="1695">
                  <c:v>33.8999999999997</c:v>
                </c:pt>
                <c:pt idx="1696">
                  <c:v>33.919999999999703</c:v>
                </c:pt>
                <c:pt idx="1697">
                  <c:v>33.939999999999706</c:v>
                </c:pt>
                <c:pt idx="1698">
                  <c:v>33.95999999999971</c:v>
                </c:pt>
                <c:pt idx="1699">
                  <c:v>33.979999999999713</c:v>
                </c:pt>
                <c:pt idx="1700">
                  <c:v>33.999999999999716</c:v>
                </c:pt>
                <c:pt idx="1701">
                  <c:v>34.019999999999719</c:v>
                </c:pt>
                <c:pt idx="1702">
                  <c:v>34.039999999999722</c:v>
                </c:pt>
                <c:pt idx="1703">
                  <c:v>34.059999999999725</c:v>
                </c:pt>
                <c:pt idx="1704">
                  <c:v>34.079999999999728</c:v>
                </c:pt>
                <c:pt idx="1705">
                  <c:v>34.099999999999731</c:v>
                </c:pt>
                <c:pt idx="1706">
                  <c:v>34.119999999999735</c:v>
                </c:pt>
                <c:pt idx="1707">
                  <c:v>34.139999999999738</c:v>
                </c:pt>
                <c:pt idx="1708">
                  <c:v>34.159999999999741</c:v>
                </c:pt>
                <c:pt idx="1709">
                  <c:v>34.179999999999744</c:v>
                </c:pt>
                <c:pt idx="1710">
                  <c:v>34.199999999999747</c:v>
                </c:pt>
                <c:pt idx="1711">
                  <c:v>34.21999999999975</c:v>
                </c:pt>
                <c:pt idx="1712">
                  <c:v>34.239999999999753</c:v>
                </c:pt>
                <c:pt idx="1713">
                  <c:v>34.259999999999756</c:v>
                </c:pt>
                <c:pt idx="1714">
                  <c:v>34.27999999999976</c:v>
                </c:pt>
                <c:pt idx="1715">
                  <c:v>34.299999999999763</c:v>
                </c:pt>
                <c:pt idx="1716">
                  <c:v>34.319999999999766</c:v>
                </c:pt>
                <c:pt idx="1717">
                  <c:v>34.339999999999769</c:v>
                </c:pt>
                <c:pt idx="1718">
                  <c:v>34.359999999999772</c:v>
                </c:pt>
                <c:pt idx="1719">
                  <c:v>34.379999999999775</c:v>
                </c:pt>
                <c:pt idx="1720">
                  <c:v>34.399999999999778</c:v>
                </c:pt>
                <c:pt idx="1721">
                  <c:v>34.419999999999781</c:v>
                </c:pt>
                <c:pt idx="1722">
                  <c:v>34.439999999999785</c:v>
                </c:pt>
                <c:pt idx="1723">
                  <c:v>34.459999999999788</c:v>
                </c:pt>
                <c:pt idx="1724">
                  <c:v>34.479999999999791</c:v>
                </c:pt>
                <c:pt idx="1725">
                  <c:v>34.499999999999794</c:v>
                </c:pt>
                <c:pt idx="1726">
                  <c:v>34.519999999999797</c:v>
                </c:pt>
                <c:pt idx="1727">
                  <c:v>34.5399999999998</c:v>
                </c:pt>
                <c:pt idx="1728">
                  <c:v>34.559999999999803</c:v>
                </c:pt>
                <c:pt idx="1729">
                  <c:v>34.579999999999806</c:v>
                </c:pt>
                <c:pt idx="1730">
                  <c:v>34.59999999999981</c:v>
                </c:pt>
                <c:pt idx="1731">
                  <c:v>34.619999999999813</c:v>
                </c:pt>
                <c:pt idx="1732">
                  <c:v>34.639999999999816</c:v>
                </c:pt>
                <c:pt idx="1733">
                  <c:v>34.659999999999819</c:v>
                </c:pt>
                <c:pt idx="1734">
                  <c:v>34.679999999999822</c:v>
                </c:pt>
                <c:pt idx="1735">
                  <c:v>34.699999999999825</c:v>
                </c:pt>
                <c:pt idx="1736">
                  <c:v>34.719999999999828</c:v>
                </c:pt>
                <c:pt idx="1737">
                  <c:v>34.739999999999831</c:v>
                </c:pt>
                <c:pt idx="1738">
                  <c:v>34.759999999999835</c:v>
                </c:pt>
                <c:pt idx="1739">
                  <c:v>34.779999999999838</c:v>
                </c:pt>
                <c:pt idx="1740">
                  <c:v>34.799999999999841</c:v>
                </c:pt>
                <c:pt idx="1741">
                  <c:v>34.819999999999844</c:v>
                </c:pt>
                <c:pt idx="1742">
                  <c:v>34.839999999999847</c:v>
                </c:pt>
                <c:pt idx="1743">
                  <c:v>34.85999999999985</c:v>
                </c:pt>
                <c:pt idx="1744">
                  <c:v>34.879999999999853</c:v>
                </c:pt>
                <c:pt idx="1745">
                  <c:v>34.899999999999856</c:v>
                </c:pt>
                <c:pt idx="1746">
                  <c:v>34.91999999999986</c:v>
                </c:pt>
                <c:pt idx="1747">
                  <c:v>34.939999999999863</c:v>
                </c:pt>
                <c:pt idx="1748">
                  <c:v>34.959999999999866</c:v>
                </c:pt>
                <c:pt idx="1749">
                  <c:v>34.979999999999869</c:v>
                </c:pt>
                <c:pt idx="1750">
                  <c:v>34.999999999999872</c:v>
                </c:pt>
                <c:pt idx="1751">
                  <c:v>35.019999999999875</c:v>
                </c:pt>
                <c:pt idx="1752">
                  <c:v>35.039999999999878</c:v>
                </c:pt>
                <c:pt idx="1753">
                  <c:v>35.059999999999881</c:v>
                </c:pt>
                <c:pt idx="1754">
                  <c:v>35.079999999999885</c:v>
                </c:pt>
                <c:pt idx="1755">
                  <c:v>35.099999999999888</c:v>
                </c:pt>
                <c:pt idx="1756">
                  <c:v>35.119999999999891</c:v>
                </c:pt>
                <c:pt idx="1757">
                  <c:v>35.139999999999894</c:v>
                </c:pt>
                <c:pt idx="1758">
                  <c:v>35.159999999999897</c:v>
                </c:pt>
                <c:pt idx="1759">
                  <c:v>35.1799999999999</c:v>
                </c:pt>
                <c:pt idx="1760">
                  <c:v>35.199999999999903</c:v>
                </c:pt>
                <c:pt idx="1761">
                  <c:v>35.219999999999906</c:v>
                </c:pt>
                <c:pt idx="1762">
                  <c:v>35.23999999999991</c:v>
                </c:pt>
                <c:pt idx="1763">
                  <c:v>35.259999999999913</c:v>
                </c:pt>
                <c:pt idx="1764">
                  <c:v>35.279999999999916</c:v>
                </c:pt>
                <c:pt idx="1765">
                  <c:v>35.299999999999919</c:v>
                </c:pt>
                <c:pt idx="1766">
                  <c:v>35.319999999999922</c:v>
                </c:pt>
                <c:pt idx="1767">
                  <c:v>35.339999999999925</c:v>
                </c:pt>
                <c:pt idx="1768">
                  <c:v>35.359999999999928</c:v>
                </c:pt>
                <c:pt idx="1769">
                  <c:v>35.379999999999932</c:v>
                </c:pt>
                <c:pt idx="1770">
                  <c:v>35.399999999999935</c:v>
                </c:pt>
                <c:pt idx="1771">
                  <c:v>35.419999999999938</c:v>
                </c:pt>
                <c:pt idx="1772">
                  <c:v>35.439999999999941</c:v>
                </c:pt>
                <c:pt idx="1773">
                  <c:v>35.459999999999944</c:v>
                </c:pt>
                <c:pt idx="1774">
                  <c:v>35.479999999999947</c:v>
                </c:pt>
                <c:pt idx="1775">
                  <c:v>35.49999999999995</c:v>
                </c:pt>
                <c:pt idx="1776">
                  <c:v>35.519999999999953</c:v>
                </c:pt>
                <c:pt idx="1777">
                  <c:v>35.539999999999957</c:v>
                </c:pt>
                <c:pt idx="1778">
                  <c:v>35.55999999999996</c:v>
                </c:pt>
                <c:pt idx="1779">
                  <c:v>35.579999999999963</c:v>
                </c:pt>
                <c:pt idx="1780">
                  <c:v>35.599999999999966</c:v>
                </c:pt>
                <c:pt idx="1781">
                  <c:v>35.619999999999969</c:v>
                </c:pt>
                <c:pt idx="1782">
                  <c:v>35.639999999999972</c:v>
                </c:pt>
                <c:pt idx="1783">
                  <c:v>35.659999999999975</c:v>
                </c:pt>
                <c:pt idx="1784">
                  <c:v>35.679999999999978</c:v>
                </c:pt>
                <c:pt idx="1785">
                  <c:v>35.699999999999982</c:v>
                </c:pt>
                <c:pt idx="1786">
                  <c:v>35.719999999999985</c:v>
                </c:pt>
                <c:pt idx="1787">
                  <c:v>35.739999999999988</c:v>
                </c:pt>
                <c:pt idx="1788">
                  <c:v>35.759999999999991</c:v>
                </c:pt>
                <c:pt idx="1789">
                  <c:v>35.779999999999994</c:v>
                </c:pt>
                <c:pt idx="1790">
                  <c:v>35.799999999999997</c:v>
                </c:pt>
                <c:pt idx="1791">
                  <c:v>35.82</c:v>
                </c:pt>
                <c:pt idx="1792">
                  <c:v>35.840000000000003</c:v>
                </c:pt>
                <c:pt idx="1793">
                  <c:v>35.860000000000007</c:v>
                </c:pt>
                <c:pt idx="1794">
                  <c:v>35.88000000000001</c:v>
                </c:pt>
                <c:pt idx="1795">
                  <c:v>35.900000000000013</c:v>
                </c:pt>
                <c:pt idx="1796">
                  <c:v>35.920000000000016</c:v>
                </c:pt>
                <c:pt idx="1797">
                  <c:v>35.940000000000019</c:v>
                </c:pt>
                <c:pt idx="1798">
                  <c:v>35.960000000000022</c:v>
                </c:pt>
                <c:pt idx="1799">
                  <c:v>35.980000000000025</c:v>
                </c:pt>
                <c:pt idx="1800">
                  <c:v>36.000000000000028</c:v>
                </c:pt>
                <c:pt idx="1801">
                  <c:v>36.020000000000032</c:v>
                </c:pt>
                <c:pt idx="1802">
                  <c:v>36.040000000000035</c:v>
                </c:pt>
                <c:pt idx="1803">
                  <c:v>36.060000000000038</c:v>
                </c:pt>
                <c:pt idx="1804">
                  <c:v>36.080000000000041</c:v>
                </c:pt>
                <c:pt idx="1805">
                  <c:v>36.100000000000044</c:v>
                </c:pt>
                <c:pt idx="1806">
                  <c:v>36.120000000000047</c:v>
                </c:pt>
                <c:pt idx="1807">
                  <c:v>36.14000000000005</c:v>
                </c:pt>
                <c:pt idx="1808">
                  <c:v>36.160000000000053</c:v>
                </c:pt>
                <c:pt idx="1809">
                  <c:v>36.180000000000057</c:v>
                </c:pt>
                <c:pt idx="1810">
                  <c:v>36.20000000000006</c:v>
                </c:pt>
                <c:pt idx="1811">
                  <c:v>36.220000000000063</c:v>
                </c:pt>
                <c:pt idx="1812">
                  <c:v>36.240000000000066</c:v>
                </c:pt>
                <c:pt idx="1813">
                  <c:v>36.260000000000069</c:v>
                </c:pt>
                <c:pt idx="1814">
                  <c:v>36.280000000000072</c:v>
                </c:pt>
                <c:pt idx="1815">
                  <c:v>36.300000000000075</c:v>
                </c:pt>
                <c:pt idx="1816">
                  <c:v>36.320000000000078</c:v>
                </c:pt>
                <c:pt idx="1817">
                  <c:v>36.340000000000082</c:v>
                </c:pt>
                <c:pt idx="1818">
                  <c:v>36.360000000000085</c:v>
                </c:pt>
                <c:pt idx="1819">
                  <c:v>36.380000000000088</c:v>
                </c:pt>
                <c:pt idx="1820">
                  <c:v>36.400000000000091</c:v>
                </c:pt>
                <c:pt idx="1821">
                  <c:v>36.420000000000094</c:v>
                </c:pt>
                <c:pt idx="1822">
                  <c:v>36.440000000000097</c:v>
                </c:pt>
                <c:pt idx="1823">
                  <c:v>36.4600000000001</c:v>
                </c:pt>
                <c:pt idx="1824">
                  <c:v>36.480000000000103</c:v>
                </c:pt>
                <c:pt idx="1825">
                  <c:v>36.500000000000107</c:v>
                </c:pt>
                <c:pt idx="1826">
                  <c:v>36.52000000000011</c:v>
                </c:pt>
                <c:pt idx="1827">
                  <c:v>36.540000000000113</c:v>
                </c:pt>
                <c:pt idx="1828">
                  <c:v>36.560000000000116</c:v>
                </c:pt>
                <c:pt idx="1829">
                  <c:v>36.580000000000119</c:v>
                </c:pt>
                <c:pt idx="1830">
                  <c:v>36.600000000000122</c:v>
                </c:pt>
                <c:pt idx="1831">
                  <c:v>36.620000000000125</c:v>
                </c:pt>
                <c:pt idx="1832">
                  <c:v>36.640000000000128</c:v>
                </c:pt>
                <c:pt idx="1833">
                  <c:v>36.660000000000132</c:v>
                </c:pt>
                <c:pt idx="1834">
                  <c:v>36.680000000000135</c:v>
                </c:pt>
                <c:pt idx="1835">
                  <c:v>36.700000000000138</c:v>
                </c:pt>
                <c:pt idx="1836">
                  <c:v>36.720000000000141</c:v>
                </c:pt>
                <c:pt idx="1837">
                  <c:v>36.740000000000144</c:v>
                </c:pt>
                <c:pt idx="1838">
                  <c:v>36.760000000000147</c:v>
                </c:pt>
                <c:pt idx="1839">
                  <c:v>36.78000000000015</c:v>
                </c:pt>
                <c:pt idx="1840">
                  <c:v>36.800000000000153</c:v>
                </c:pt>
                <c:pt idx="1841">
                  <c:v>36.820000000000157</c:v>
                </c:pt>
                <c:pt idx="1842">
                  <c:v>36.84000000000016</c:v>
                </c:pt>
                <c:pt idx="1843">
                  <c:v>36.860000000000163</c:v>
                </c:pt>
                <c:pt idx="1844">
                  <c:v>36.880000000000166</c:v>
                </c:pt>
                <c:pt idx="1845">
                  <c:v>36.900000000000169</c:v>
                </c:pt>
                <c:pt idx="1846">
                  <c:v>36.920000000000172</c:v>
                </c:pt>
                <c:pt idx="1847">
                  <c:v>36.940000000000175</c:v>
                </c:pt>
                <c:pt idx="1848">
                  <c:v>36.960000000000178</c:v>
                </c:pt>
                <c:pt idx="1849">
                  <c:v>36.980000000000182</c:v>
                </c:pt>
                <c:pt idx="1850">
                  <c:v>37.000000000000185</c:v>
                </c:pt>
                <c:pt idx="1851">
                  <c:v>37.020000000000188</c:v>
                </c:pt>
                <c:pt idx="1852">
                  <c:v>37.040000000000191</c:v>
                </c:pt>
                <c:pt idx="1853">
                  <c:v>37.060000000000194</c:v>
                </c:pt>
                <c:pt idx="1854">
                  <c:v>37.080000000000197</c:v>
                </c:pt>
                <c:pt idx="1855">
                  <c:v>37.1000000000002</c:v>
                </c:pt>
                <c:pt idx="1856">
                  <c:v>37.120000000000203</c:v>
                </c:pt>
                <c:pt idx="1857">
                  <c:v>37.140000000000207</c:v>
                </c:pt>
                <c:pt idx="1858">
                  <c:v>37.16000000000021</c:v>
                </c:pt>
                <c:pt idx="1859">
                  <c:v>37.180000000000213</c:v>
                </c:pt>
                <c:pt idx="1860">
                  <c:v>37.200000000000216</c:v>
                </c:pt>
                <c:pt idx="1861">
                  <c:v>37.220000000000219</c:v>
                </c:pt>
                <c:pt idx="1862">
                  <c:v>37.240000000000222</c:v>
                </c:pt>
                <c:pt idx="1863">
                  <c:v>37.260000000000225</c:v>
                </c:pt>
                <c:pt idx="1864">
                  <c:v>37.280000000000229</c:v>
                </c:pt>
                <c:pt idx="1865">
                  <c:v>37.300000000000232</c:v>
                </c:pt>
                <c:pt idx="1866">
                  <c:v>37.320000000000235</c:v>
                </c:pt>
                <c:pt idx="1867">
                  <c:v>37.340000000000238</c:v>
                </c:pt>
                <c:pt idx="1868">
                  <c:v>37.360000000000241</c:v>
                </c:pt>
                <c:pt idx="1869">
                  <c:v>37.380000000000244</c:v>
                </c:pt>
                <c:pt idx="1870">
                  <c:v>37.400000000000247</c:v>
                </c:pt>
                <c:pt idx="1871">
                  <c:v>37.42000000000025</c:v>
                </c:pt>
                <c:pt idx="1872">
                  <c:v>37.440000000000254</c:v>
                </c:pt>
                <c:pt idx="1873">
                  <c:v>37.460000000000257</c:v>
                </c:pt>
                <c:pt idx="1874">
                  <c:v>37.48000000000026</c:v>
                </c:pt>
                <c:pt idx="1875">
                  <c:v>37.500000000000263</c:v>
                </c:pt>
                <c:pt idx="1876">
                  <c:v>37.520000000000266</c:v>
                </c:pt>
                <c:pt idx="1877">
                  <c:v>37.540000000000269</c:v>
                </c:pt>
                <c:pt idx="1878">
                  <c:v>37.560000000000272</c:v>
                </c:pt>
                <c:pt idx="1879">
                  <c:v>37.580000000000275</c:v>
                </c:pt>
                <c:pt idx="1880">
                  <c:v>37.600000000000279</c:v>
                </c:pt>
                <c:pt idx="1881">
                  <c:v>37.620000000000282</c:v>
                </c:pt>
                <c:pt idx="1882">
                  <c:v>37.640000000000285</c:v>
                </c:pt>
                <c:pt idx="1883">
                  <c:v>37.660000000000288</c:v>
                </c:pt>
                <c:pt idx="1884">
                  <c:v>37.680000000000291</c:v>
                </c:pt>
                <c:pt idx="1885">
                  <c:v>37.700000000000294</c:v>
                </c:pt>
                <c:pt idx="1886">
                  <c:v>37.720000000000297</c:v>
                </c:pt>
                <c:pt idx="1887">
                  <c:v>37.7400000000003</c:v>
                </c:pt>
                <c:pt idx="1888">
                  <c:v>37.760000000000304</c:v>
                </c:pt>
                <c:pt idx="1889">
                  <c:v>37.780000000000307</c:v>
                </c:pt>
                <c:pt idx="1890">
                  <c:v>37.80000000000031</c:v>
                </c:pt>
                <c:pt idx="1891">
                  <c:v>37.820000000000313</c:v>
                </c:pt>
                <c:pt idx="1892">
                  <c:v>37.840000000000316</c:v>
                </c:pt>
                <c:pt idx="1893">
                  <c:v>37.860000000000319</c:v>
                </c:pt>
                <c:pt idx="1894">
                  <c:v>37.880000000000322</c:v>
                </c:pt>
                <c:pt idx="1895">
                  <c:v>37.900000000000325</c:v>
                </c:pt>
                <c:pt idx="1896">
                  <c:v>37.920000000000329</c:v>
                </c:pt>
                <c:pt idx="1897">
                  <c:v>37.940000000000332</c:v>
                </c:pt>
                <c:pt idx="1898">
                  <c:v>37.960000000000335</c:v>
                </c:pt>
                <c:pt idx="1899">
                  <c:v>37.980000000000338</c:v>
                </c:pt>
                <c:pt idx="1900">
                  <c:v>38.000000000000341</c:v>
                </c:pt>
                <c:pt idx="1901">
                  <c:v>38.020000000000344</c:v>
                </c:pt>
                <c:pt idx="1902">
                  <c:v>38.040000000000347</c:v>
                </c:pt>
                <c:pt idx="1903">
                  <c:v>38.06000000000035</c:v>
                </c:pt>
                <c:pt idx="1904">
                  <c:v>38.080000000000354</c:v>
                </c:pt>
                <c:pt idx="1905">
                  <c:v>38.100000000000357</c:v>
                </c:pt>
                <c:pt idx="1906">
                  <c:v>38.12000000000036</c:v>
                </c:pt>
                <c:pt idx="1907">
                  <c:v>38.140000000000363</c:v>
                </c:pt>
                <c:pt idx="1908">
                  <c:v>38.160000000000366</c:v>
                </c:pt>
                <c:pt idx="1909">
                  <c:v>38.180000000000369</c:v>
                </c:pt>
                <c:pt idx="1910">
                  <c:v>38.200000000000372</c:v>
                </c:pt>
                <c:pt idx="1911">
                  <c:v>38.220000000000375</c:v>
                </c:pt>
                <c:pt idx="1912">
                  <c:v>38.240000000000379</c:v>
                </c:pt>
                <c:pt idx="1913">
                  <c:v>38.260000000000382</c:v>
                </c:pt>
                <c:pt idx="1914">
                  <c:v>38.280000000000385</c:v>
                </c:pt>
                <c:pt idx="1915">
                  <c:v>38.300000000000388</c:v>
                </c:pt>
                <c:pt idx="1916">
                  <c:v>38.320000000000391</c:v>
                </c:pt>
                <c:pt idx="1917">
                  <c:v>38.340000000000394</c:v>
                </c:pt>
                <c:pt idx="1918">
                  <c:v>38.360000000000397</c:v>
                </c:pt>
                <c:pt idx="1919">
                  <c:v>38.3800000000004</c:v>
                </c:pt>
                <c:pt idx="1920">
                  <c:v>38.400000000000404</c:v>
                </c:pt>
                <c:pt idx="1921">
                  <c:v>38.420000000000407</c:v>
                </c:pt>
                <c:pt idx="1922">
                  <c:v>38.44000000000041</c:v>
                </c:pt>
                <c:pt idx="1923">
                  <c:v>38.460000000000413</c:v>
                </c:pt>
                <c:pt idx="1924">
                  <c:v>38.480000000000416</c:v>
                </c:pt>
                <c:pt idx="1925">
                  <c:v>38.500000000000419</c:v>
                </c:pt>
                <c:pt idx="1926">
                  <c:v>38.520000000000422</c:v>
                </c:pt>
                <c:pt idx="1927">
                  <c:v>38.540000000000425</c:v>
                </c:pt>
                <c:pt idx="1928">
                  <c:v>38.560000000000429</c:v>
                </c:pt>
                <c:pt idx="1929">
                  <c:v>38.580000000000432</c:v>
                </c:pt>
                <c:pt idx="1930">
                  <c:v>38.600000000000435</c:v>
                </c:pt>
                <c:pt idx="1931">
                  <c:v>38.620000000000438</c:v>
                </c:pt>
                <c:pt idx="1932">
                  <c:v>38.640000000000441</c:v>
                </c:pt>
                <c:pt idx="1933">
                  <c:v>38.660000000000444</c:v>
                </c:pt>
                <c:pt idx="1934">
                  <c:v>38.680000000000447</c:v>
                </c:pt>
                <c:pt idx="1935">
                  <c:v>38.70000000000045</c:v>
                </c:pt>
                <c:pt idx="1936">
                  <c:v>38.720000000000454</c:v>
                </c:pt>
                <c:pt idx="1937">
                  <c:v>38.740000000000457</c:v>
                </c:pt>
                <c:pt idx="1938">
                  <c:v>38.76000000000046</c:v>
                </c:pt>
                <c:pt idx="1939">
                  <c:v>38.780000000000463</c:v>
                </c:pt>
                <c:pt idx="1940">
                  <c:v>38.800000000000466</c:v>
                </c:pt>
                <c:pt idx="1941">
                  <c:v>38.820000000000469</c:v>
                </c:pt>
                <c:pt idx="1942">
                  <c:v>38.840000000000472</c:v>
                </c:pt>
                <c:pt idx="1943">
                  <c:v>38.860000000000475</c:v>
                </c:pt>
                <c:pt idx="1944">
                  <c:v>38.880000000000479</c:v>
                </c:pt>
                <c:pt idx="1945">
                  <c:v>38.900000000000482</c:v>
                </c:pt>
                <c:pt idx="1946">
                  <c:v>38.920000000000485</c:v>
                </c:pt>
                <c:pt idx="1947">
                  <c:v>38.940000000000488</c:v>
                </c:pt>
                <c:pt idx="1948">
                  <c:v>38.960000000000491</c:v>
                </c:pt>
                <c:pt idx="1949">
                  <c:v>38.980000000000494</c:v>
                </c:pt>
                <c:pt idx="1950">
                  <c:v>39.000000000000497</c:v>
                </c:pt>
                <c:pt idx="1951">
                  <c:v>39.020000000000501</c:v>
                </c:pt>
                <c:pt idx="1952">
                  <c:v>39.040000000000504</c:v>
                </c:pt>
                <c:pt idx="1953">
                  <c:v>39.060000000000507</c:v>
                </c:pt>
                <c:pt idx="1954">
                  <c:v>39.08000000000051</c:v>
                </c:pt>
                <c:pt idx="1955">
                  <c:v>39.100000000000513</c:v>
                </c:pt>
                <c:pt idx="1956">
                  <c:v>39.120000000000516</c:v>
                </c:pt>
                <c:pt idx="1957">
                  <c:v>39.140000000000519</c:v>
                </c:pt>
                <c:pt idx="1958">
                  <c:v>39.160000000000522</c:v>
                </c:pt>
                <c:pt idx="1959">
                  <c:v>39.180000000000526</c:v>
                </c:pt>
                <c:pt idx="1960">
                  <c:v>39.200000000000529</c:v>
                </c:pt>
                <c:pt idx="1961">
                  <c:v>39.220000000000532</c:v>
                </c:pt>
                <c:pt idx="1962">
                  <c:v>39.240000000000535</c:v>
                </c:pt>
                <c:pt idx="1963">
                  <c:v>39.260000000000538</c:v>
                </c:pt>
                <c:pt idx="1964">
                  <c:v>39.280000000000541</c:v>
                </c:pt>
                <c:pt idx="1965">
                  <c:v>39.300000000000544</c:v>
                </c:pt>
                <c:pt idx="1966">
                  <c:v>39.320000000000547</c:v>
                </c:pt>
                <c:pt idx="1967">
                  <c:v>39.340000000000551</c:v>
                </c:pt>
                <c:pt idx="1968">
                  <c:v>39.360000000000554</c:v>
                </c:pt>
                <c:pt idx="1969">
                  <c:v>39.380000000000557</c:v>
                </c:pt>
                <c:pt idx="1970">
                  <c:v>39.40000000000056</c:v>
                </c:pt>
                <c:pt idx="1971">
                  <c:v>39.420000000000563</c:v>
                </c:pt>
                <c:pt idx="1972">
                  <c:v>39.440000000000566</c:v>
                </c:pt>
                <c:pt idx="1973">
                  <c:v>39.460000000000569</c:v>
                </c:pt>
                <c:pt idx="1974">
                  <c:v>39.480000000000572</c:v>
                </c:pt>
                <c:pt idx="1975">
                  <c:v>39.500000000000576</c:v>
                </c:pt>
                <c:pt idx="1976">
                  <c:v>39.520000000000579</c:v>
                </c:pt>
                <c:pt idx="1977">
                  <c:v>39.540000000000582</c:v>
                </c:pt>
                <c:pt idx="1978">
                  <c:v>39.560000000000585</c:v>
                </c:pt>
                <c:pt idx="1979">
                  <c:v>39.580000000000588</c:v>
                </c:pt>
                <c:pt idx="1980">
                  <c:v>39.600000000000591</c:v>
                </c:pt>
                <c:pt idx="1981">
                  <c:v>39.620000000000594</c:v>
                </c:pt>
                <c:pt idx="1982">
                  <c:v>39.640000000000597</c:v>
                </c:pt>
                <c:pt idx="1983">
                  <c:v>39.660000000000601</c:v>
                </c:pt>
                <c:pt idx="1984">
                  <c:v>39.680000000000604</c:v>
                </c:pt>
                <c:pt idx="1985">
                  <c:v>39.700000000000607</c:v>
                </c:pt>
                <c:pt idx="1986">
                  <c:v>39.72000000000061</c:v>
                </c:pt>
                <c:pt idx="1987">
                  <c:v>39.740000000000613</c:v>
                </c:pt>
                <c:pt idx="1988">
                  <c:v>39.760000000000616</c:v>
                </c:pt>
                <c:pt idx="1989">
                  <c:v>39.780000000000619</c:v>
                </c:pt>
                <c:pt idx="1990">
                  <c:v>39.800000000000622</c:v>
                </c:pt>
                <c:pt idx="1991">
                  <c:v>39.820000000000626</c:v>
                </c:pt>
                <c:pt idx="1992">
                  <c:v>39.840000000000629</c:v>
                </c:pt>
                <c:pt idx="1993">
                  <c:v>39.860000000000632</c:v>
                </c:pt>
                <c:pt idx="1994">
                  <c:v>39.880000000000635</c:v>
                </c:pt>
                <c:pt idx="1995">
                  <c:v>39.900000000000638</c:v>
                </c:pt>
                <c:pt idx="1996">
                  <c:v>39.920000000000641</c:v>
                </c:pt>
                <c:pt idx="1997">
                  <c:v>39.940000000000644</c:v>
                </c:pt>
                <c:pt idx="1998">
                  <c:v>39.960000000000647</c:v>
                </c:pt>
                <c:pt idx="1999">
                  <c:v>39.980000000000651</c:v>
                </c:pt>
                <c:pt idx="2000">
                  <c:v>40.000000000000654</c:v>
                </c:pt>
                <c:pt idx="2001">
                  <c:v>40.020000000000657</c:v>
                </c:pt>
                <c:pt idx="2002">
                  <c:v>40.04000000000066</c:v>
                </c:pt>
                <c:pt idx="2003">
                  <c:v>40.060000000000663</c:v>
                </c:pt>
                <c:pt idx="2004">
                  <c:v>40.080000000000666</c:v>
                </c:pt>
                <c:pt idx="2005">
                  <c:v>40.100000000000669</c:v>
                </c:pt>
                <c:pt idx="2006">
                  <c:v>40.120000000000672</c:v>
                </c:pt>
                <c:pt idx="2007">
                  <c:v>40.140000000000676</c:v>
                </c:pt>
                <c:pt idx="2008">
                  <c:v>40.160000000000679</c:v>
                </c:pt>
                <c:pt idx="2009">
                  <c:v>40.180000000000682</c:v>
                </c:pt>
                <c:pt idx="2010">
                  <c:v>40.200000000000685</c:v>
                </c:pt>
                <c:pt idx="2011">
                  <c:v>40.220000000000688</c:v>
                </c:pt>
                <c:pt idx="2012">
                  <c:v>40.240000000000691</c:v>
                </c:pt>
                <c:pt idx="2013">
                  <c:v>40.260000000000694</c:v>
                </c:pt>
                <c:pt idx="2014">
                  <c:v>40.280000000000697</c:v>
                </c:pt>
                <c:pt idx="2015">
                  <c:v>40.300000000000701</c:v>
                </c:pt>
                <c:pt idx="2016">
                  <c:v>40.320000000000704</c:v>
                </c:pt>
                <c:pt idx="2017">
                  <c:v>40.340000000000707</c:v>
                </c:pt>
                <c:pt idx="2018">
                  <c:v>40.36000000000071</c:v>
                </c:pt>
                <c:pt idx="2019">
                  <c:v>40.380000000000713</c:v>
                </c:pt>
                <c:pt idx="2020">
                  <c:v>40.400000000000716</c:v>
                </c:pt>
                <c:pt idx="2021">
                  <c:v>40.420000000000719</c:v>
                </c:pt>
                <c:pt idx="2022">
                  <c:v>40.440000000000722</c:v>
                </c:pt>
                <c:pt idx="2023">
                  <c:v>40.460000000000726</c:v>
                </c:pt>
                <c:pt idx="2024">
                  <c:v>40.480000000000729</c:v>
                </c:pt>
                <c:pt idx="2025">
                  <c:v>40.500000000000732</c:v>
                </c:pt>
                <c:pt idx="2026">
                  <c:v>40.520000000000735</c:v>
                </c:pt>
                <c:pt idx="2027">
                  <c:v>40.540000000000738</c:v>
                </c:pt>
                <c:pt idx="2028">
                  <c:v>40.560000000000741</c:v>
                </c:pt>
                <c:pt idx="2029">
                  <c:v>40.580000000000744</c:v>
                </c:pt>
                <c:pt idx="2030">
                  <c:v>40.600000000000747</c:v>
                </c:pt>
                <c:pt idx="2031">
                  <c:v>40.620000000000751</c:v>
                </c:pt>
                <c:pt idx="2032">
                  <c:v>40.640000000000754</c:v>
                </c:pt>
                <c:pt idx="2033">
                  <c:v>40.660000000000757</c:v>
                </c:pt>
                <c:pt idx="2034">
                  <c:v>40.68000000000076</c:v>
                </c:pt>
                <c:pt idx="2035">
                  <c:v>40.700000000000763</c:v>
                </c:pt>
                <c:pt idx="2036">
                  <c:v>40.720000000000766</c:v>
                </c:pt>
                <c:pt idx="2037">
                  <c:v>40.740000000000769</c:v>
                </c:pt>
                <c:pt idx="2038">
                  <c:v>40.760000000000773</c:v>
                </c:pt>
                <c:pt idx="2039">
                  <c:v>40.780000000000776</c:v>
                </c:pt>
                <c:pt idx="2040">
                  <c:v>40.800000000000779</c:v>
                </c:pt>
                <c:pt idx="2041">
                  <c:v>40.820000000000782</c:v>
                </c:pt>
                <c:pt idx="2042">
                  <c:v>40.840000000000785</c:v>
                </c:pt>
                <c:pt idx="2043">
                  <c:v>40.860000000000788</c:v>
                </c:pt>
                <c:pt idx="2044">
                  <c:v>40.880000000000791</c:v>
                </c:pt>
                <c:pt idx="2045">
                  <c:v>40.900000000000794</c:v>
                </c:pt>
                <c:pt idx="2046">
                  <c:v>40.920000000000798</c:v>
                </c:pt>
                <c:pt idx="2047">
                  <c:v>40.940000000000801</c:v>
                </c:pt>
                <c:pt idx="2048">
                  <c:v>40.960000000000804</c:v>
                </c:pt>
                <c:pt idx="2049">
                  <c:v>40.980000000000807</c:v>
                </c:pt>
                <c:pt idx="2050">
                  <c:v>41.00000000000081</c:v>
                </c:pt>
                <c:pt idx="2051">
                  <c:v>41.020000000000813</c:v>
                </c:pt>
                <c:pt idx="2052">
                  <c:v>41.040000000000816</c:v>
                </c:pt>
                <c:pt idx="2053">
                  <c:v>41.060000000000819</c:v>
                </c:pt>
                <c:pt idx="2054">
                  <c:v>41.080000000000823</c:v>
                </c:pt>
                <c:pt idx="2055">
                  <c:v>41.100000000000826</c:v>
                </c:pt>
                <c:pt idx="2056">
                  <c:v>41.120000000000829</c:v>
                </c:pt>
                <c:pt idx="2057">
                  <c:v>41.140000000000832</c:v>
                </c:pt>
                <c:pt idx="2058">
                  <c:v>41.160000000000835</c:v>
                </c:pt>
                <c:pt idx="2059">
                  <c:v>41.180000000000838</c:v>
                </c:pt>
                <c:pt idx="2060">
                  <c:v>41.200000000000841</c:v>
                </c:pt>
                <c:pt idx="2061">
                  <c:v>41.220000000000844</c:v>
                </c:pt>
                <c:pt idx="2062">
                  <c:v>41.240000000000848</c:v>
                </c:pt>
                <c:pt idx="2063">
                  <c:v>41.260000000000851</c:v>
                </c:pt>
                <c:pt idx="2064">
                  <c:v>41.280000000000854</c:v>
                </c:pt>
                <c:pt idx="2065">
                  <c:v>41.300000000000857</c:v>
                </c:pt>
                <c:pt idx="2066">
                  <c:v>41.32000000000086</c:v>
                </c:pt>
                <c:pt idx="2067">
                  <c:v>41.340000000000863</c:v>
                </c:pt>
                <c:pt idx="2068">
                  <c:v>41.360000000000866</c:v>
                </c:pt>
                <c:pt idx="2069">
                  <c:v>41.380000000000869</c:v>
                </c:pt>
                <c:pt idx="2070">
                  <c:v>41.400000000000873</c:v>
                </c:pt>
                <c:pt idx="2071">
                  <c:v>41.420000000000876</c:v>
                </c:pt>
                <c:pt idx="2072">
                  <c:v>41.440000000000879</c:v>
                </c:pt>
                <c:pt idx="2073">
                  <c:v>41.460000000000882</c:v>
                </c:pt>
                <c:pt idx="2074">
                  <c:v>41.480000000000885</c:v>
                </c:pt>
                <c:pt idx="2075">
                  <c:v>41.500000000000888</c:v>
                </c:pt>
                <c:pt idx="2076">
                  <c:v>41.520000000000891</c:v>
                </c:pt>
                <c:pt idx="2077">
                  <c:v>41.540000000000894</c:v>
                </c:pt>
                <c:pt idx="2078">
                  <c:v>41.560000000000898</c:v>
                </c:pt>
                <c:pt idx="2079">
                  <c:v>41.580000000000901</c:v>
                </c:pt>
                <c:pt idx="2080">
                  <c:v>41.600000000000904</c:v>
                </c:pt>
                <c:pt idx="2081">
                  <c:v>41.620000000000907</c:v>
                </c:pt>
                <c:pt idx="2082">
                  <c:v>41.64000000000091</c:v>
                </c:pt>
                <c:pt idx="2083">
                  <c:v>41.660000000000913</c:v>
                </c:pt>
                <c:pt idx="2084">
                  <c:v>41.680000000000916</c:v>
                </c:pt>
                <c:pt idx="2085">
                  <c:v>41.700000000000919</c:v>
                </c:pt>
                <c:pt idx="2086">
                  <c:v>41.720000000000923</c:v>
                </c:pt>
                <c:pt idx="2087">
                  <c:v>41.740000000000926</c:v>
                </c:pt>
                <c:pt idx="2088">
                  <c:v>41.760000000000929</c:v>
                </c:pt>
                <c:pt idx="2089">
                  <c:v>41.780000000000932</c:v>
                </c:pt>
                <c:pt idx="2090">
                  <c:v>41.800000000000935</c:v>
                </c:pt>
                <c:pt idx="2091">
                  <c:v>41.820000000000938</c:v>
                </c:pt>
                <c:pt idx="2092">
                  <c:v>41.840000000000941</c:v>
                </c:pt>
                <c:pt idx="2093">
                  <c:v>41.860000000000944</c:v>
                </c:pt>
                <c:pt idx="2094">
                  <c:v>41.880000000000948</c:v>
                </c:pt>
                <c:pt idx="2095">
                  <c:v>41.900000000000951</c:v>
                </c:pt>
                <c:pt idx="2096">
                  <c:v>41.920000000000954</c:v>
                </c:pt>
                <c:pt idx="2097">
                  <c:v>41.940000000000957</c:v>
                </c:pt>
                <c:pt idx="2098">
                  <c:v>41.96000000000096</c:v>
                </c:pt>
                <c:pt idx="2099">
                  <c:v>41.980000000000963</c:v>
                </c:pt>
                <c:pt idx="2100">
                  <c:v>42.000000000000966</c:v>
                </c:pt>
                <c:pt idx="2101">
                  <c:v>42.020000000000969</c:v>
                </c:pt>
                <c:pt idx="2102">
                  <c:v>42.040000000000973</c:v>
                </c:pt>
                <c:pt idx="2103">
                  <c:v>42.060000000000976</c:v>
                </c:pt>
                <c:pt idx="2104">
                  <c:v>42.080000000000979</c:v>
                </c:pt>
                <c:pt idx="2105">
                  <c:v>42.100000000000982</c:v>
                </c:pt>
                <c:pt idx="2106">
                  <c:v>42.120000000000985</c:v>
                </c:pt>
                <c:pt idx="2107">
                  <c:v>42.140000000000988</c:v>
                </c:pt>
                <c:pt idx="2108">
                  <c:v>42.160000000000991</c:v>
                </c:pt>
                <c:pt idx="2109">
                  <c:v>42.180000000000994</c:v>
                </c:pt>
                <c:pt idx="2110">
                  <c:v>42.200000000000998</c:v>
                </c:pt>
                <c:pt idx="2111">
                  <c:v>42.220000000001001</c:v>
                </c:pt>
                <c:pt idx="2112">
                  <c:v>42.240000000001004</c:v>
                </c:pt>
                <c:pt idx="2113">
                  <c:v>42.260000000001007</c:v>
                </c:pt>
                <c:pt idx="2114">
                  <c:v>42.28000000000101</c:v>
                </c:pt>
                <c:pt idx="2115">
                  <c:v>42.300000000001013</c:v>
                </c:pt>
                <c:pt idx="2116">
                  <c:v>42.320000000001016</c:v>
                </c:pt>
                <c:pt idx="2117">
                  <c:v>42.340000000001019</c:v>
                </c:pt>
                <c:pt idx="2118">
                  <c:v>42.360000000001023</c:v>
                </c:pt>
                <c:pt idx="2119">
                  <c:v>42.380000000001026</c:v>
                </c:pt>
                <c:pt idx="2120">
                  <c:v>42.400000000001029</c:v>
                </c:pt>
                <c:pt idx="2121">
                  <c:v>42.420000000001032</c:v>
                </c:pt>
                <c:pt idx="2122">
                  <c:v>42.440000000001035</c:v>
                </c:pt>
                <c:pt idx="2123">
                  <c:v>42.460000000001038</c:v>
                </c:pt>
                <c:pt idx="2124">
                  <c:v>42.480000000001041</c:v>
                </c:pt>
                <c:pt idx="2125">
                  <c:v>42.500000000001044</c:v>
                </c:pt>
                <c:pt idx="2126">
                  <c:v>42.520000000001048</c:v>
                </c:pt>
                <c:pt idx="2127">
                  <c:v>42.540000000001051</c:v>
                </c:pt>
                <c:pt idx="2128">
                  <c:v>42.560000000001054</c:v>
                </c:pt>
                <c:pt idx="2129">
                  <c:v>42.580000000001057</c:v>
                </c:pt>
                <c:pt idx="2130">
                  <c:v>42.60000000000106</c:v>
                </c:pt>
                <c:pt idx="2131">
                  <c:v>42.620000000001063</c:v>
                </c:pt>
                <c:pt idx="2132">
                  <c:v>42.640000000001066</c:v>
                </c:pt>
                <c:pt idx="2133">
                  <c:v>42.66000000000107</c:v>
                </c:pt>
                <c:pt idx="2134">
                  <c:v>42.680000000001073</c:v>
                </c:pt>
                <c:pt idx="2135">
                  <c:v>42.700000000001076</c:v>
                </c:pt>
                <c:pt idx="2136">
                  <c:v>42.720000000001079</c:v>
                </c:pt>
                <c:pt idx="2137">
                  <c:v>42.740000000001082</c:v>
                </c:pt>
                <c:pt idx="2138">
                  <c:v>42.760000000001085</c:v>
                </c:pt>
                <c:pt idx="2139">
                  <c:v>42.780000000001088</c:v>
                </c:pt>
                <c:pt idx="2140">
                  <c:v>42.800000000001091</c:v>
                </c:pt>
                <c:pt idx="2141">
                  <c:v>42.820000000001095</c:v>
                </c:pt>
                <c:pt idx="2142">
                  <c:v>42.840000000001098</c:v>
                </c:pt>
                <c:pt idx="2143">
                  <c:v>42.860000000001101</c:v>
                </c:pt>
                <c:pt idx="2144">
                  <c:v>42.880000000001104</c:v>
                </c:pt>
                <c:pt idx="2145">
                  <c:v>42.900000000001107</c:v>
                </c:pt>
                <c:pt idx="2146">
                  <c:v>42.92000000000111</c:v>
                </c:pt>
                <c:pt idx="2147">
                  <c:v>42.940000000001113</c:v>
                </c:pt>
                <c:pt idx="2148">
                  <c:v>42.960000000001116</c:v>
                </c:pt>
                <c:pt idx="2149">
                  <c:v>42.98000000000112</c:v>
                </c:pt>
                <c:pt idx="2150">
                  <c:v>43.000000000001123</c:v>
                </c:pt>
                <c:pt idx="2151">
                  <c:v>43.020000000001126</c:v>
                </c:pt>
                <c:pt idx="2152">
                  <c:v>43.040000000001129</c:v>
                </c:pt>
                <c:pt idx="2153">
                  <c:v>43.060000000001132</c:v>
                </c:pt>
                <c:pt idx="2154">
                  <c:v>43.080000000001135</c:v>
                </c:pt>
                <c:pt idx="2155">
                  <c:v>43.100000000001138</c:v>
                </c:pt>
                <c:pt idx="2156">
                  <c:v>43.120000000001141</c:v>
                </c:pt>
                <c:pt idx="2157">
                  <c:v>43.140000000001145</c:v>
                </c:pt>
                <c:pt idx="2158">
                  <c:v>43.160000000001148</c:v>
                </c:pt>
                <c:pt idx="2159">
                  <c:v>43.180000000001151</c:v>
                </c:pt>
                <c:pt idx="2160">
                  <c:v>43.200000000001154</c:v>
                </c:pt>
                <c:pt idx="2161">
                  <c:v>43.220000000001157</c:v>
                </c:pt>
                <c:pt idx="2162">
                  <c:v>43.24000000000116</c:v>
                </c:pt>
                <c:pt idx="2163">
                  <c:v>43.260000000001163</c:v>
                </c:pt>
                <c:pt idx="2164">
                  <c:v>43.280000000001166</c:v>
                </c:pt>
                <c:pt idx="2165">
                  <c:v>43.30000000000117</c:v>
                </c:pt>
                <c:pt idx="2166">
                  <c:v>43.320000000001173</c:v>
                </c:pt>
                <c:pt idx="2167">
                  <c:v>43.340000000001176</c:v>
                </c:pt>
                <c:pt idx="2168">
                  <c:v>43.360000000001179</c:v>
                </c:pt>
                <c:pt idx="2169">
                  <c:v>43.380000000001182</c:v>
                </c:pt>
                <c:pt idx="2170">
                  <c:v>43.400000000001185</c:v>
                </c:pt>
                <c:pt idx="2171">
                  <c:v>43.420000000001188</c:v>
                </c:pt>
                <c:pt idx="2172">
                  <c:v>43.440000000001191</c:v>
                </c:pt>
                <c:pt idx="2173">
                  <c:v>43.460000000001195</c:v>
                </c:pt>
                <c:pt idx="2174">
                  <c:v>43.480000000001198</c:v>
                </c:pt>
                <c:pt idx="2175">
                  <c:v>43.500000000001201</c:v>
                </c:pt>
                <c:pt idx="2176">
                  <c:v>43.520000000001204</c:v>
                </c:pt>
                <c:pt idx="2177">
                  <c:v>43.540000000001207</c:v>
                </c:pt>
                <c:pt idx="2178">
                  <c:v>43.56000000000121</c:v>
                </c:pt>
                <c:pt idx="2179">
                  <c:v>43.580000000001213</c:v>
                </c:pt>
                <c:pt idx="2180">
                  <c:v>43.600000000001216</c:v>
                </c:pt>
                <c:pt idx="2181">
                  <c:v>43.62000000000122</c:v>
                </c:pt>
                <c:pt idx="2182">
                  <c:v>43.640000000001223</c:v>
                </c:pt>
                <c:pt idx="2183">
                  <c:v>43.660000000001226</c:v>
                </c:pt>
                <c:pt idx="2184">
                  <c:v>43.680000000001229</c:v>
                </c:pt>
                <c:pt idx="2185">
                  <c:v>43.700000000001232</c:v>
                </c:pt>
                <c:pt idx="2186">
                  <c:v>43.720000000001235</c:v>
                </c:pt>
                <c:pt idx="2187">
                  <c:v>43.740000000001238</c:v>
                </c:pt>
                <c:pt idx="2188">
                  <c:v>43.760000000001241</c:v>
                </c:pt>
                <c:pt idx="2189">
                  <c:v>43.780000000001245</c:v>
                </c:pt>
                <c:pt idx="2190">
                  <c:v>43.800000000001248</c:v>
                </c:pt>
                <c:pt idx="2191">
                  <c:v>43.820000000001251</c:v>
                </c:pt>
                <c:pt idx="2192">
                  <c:v>43.840000000001254</c:v>
                </c:pt>
                <c:pt idx="2193">
                  <c:v>43.860000000001257</c:v>
                </c:pt>
                <c:pt idx="2194">
                  <c:v>43.88000000000126</c:v>
                </c:pt>
                <c:pt idx="2195">
                  <c:v>43.900000000001263</c:v>
                </c:pt>
                <c:pt idx="2196">
                  <c:v>43.920000000001266</c:v>
                </c:pt>
                <c:pt idx="2197">
                  <c:v>43.94000000000127</c:v>
                </c:pt>
                <c:pt idx="2198">
                  <c:v>43.960000000001273</c:v>
                </c:pt>
                <c:pt idx="2199">
                  <c:v>43.980000000001276</c:v>
                </c:pt>
                <c:pt idx="2200">
                  <c:v>44.000000000001279</c:v>
                </c:pt>
              </c:numCache>
            </c:numRef>
          </c:xVal>
          <c:yVal>
            <c:numRef>
              <c:f>Foglio1!$J$2:$J$2202</c:f>
              <c:numCache>
                <c:formatCode>General</c:formatCode>
                <c:ptCount val="2201"/>
                <c:pt idx="0">
                  <c:v>0.20014405872964411</c:v>
                </c:pt>
                <c:pt idx="1">
                  <c:v>0.20018363872009165</c:v>
                </c:pt>
                <c:pt idx="2">
                  <c:v>0.20017439339142259</c:v>
                </c:pt>
                <c:pt idx="3">
                  <c:v>0.2001173691577576</c:v>
                </c:pt>
                <c:pt idx="4">
                  <c:v>0.20001351534154901</c:v>
                </c:pt>
                <c:pt idx="5">
                  <c:v>0.19986368045941652</c:v>
                </c:pt>
                <c:pt idx="6">
                  <c:v>0.19966860897850783</c:v>
                </c:pt>
                <c:pt idx="7">
                  <c:v>0.19942893855513424</c:v>
                </c:pt>
                <c:pt idx="8">
                  <c:v>0.19914519776565201</c:v>
                </c:pt>
                <c:pt idx="9">
                  <c:v>0.19881780433774471</c:v>
                </c:pt>
                <c:pt idx="10">
                  <c:v>0.19844706388842023</c:v>
                </c:pt>
                <c:pt idx="11">
                  <c:v>0.19803316917316588</c:v>
                </c:pt>
                <c:pt idx="12">
                  <c:v>0.19757619984882568</c:v>
                </c:pt>
                <c:pt idx="13">
                  <c:v>0.19707612275086969</c:v>
                </c:pt>
                <c:pt idx="14">
                  <c:v>0.19653279268383247</c:v>
                </c:pt>
                <c:pt idx="15">
                  <c:v>0.19594595372180723</c:v>
                </c:pt>
                <c:pt idx="16">
                  <c:v>0.19531524101400416</c:v>
                </c:pt>
                <c:pt idx="17">
                  <c:v>0.19464018308852118</c:v>
                </c:pt>
                <c:pt idx="18">
                  <c:v>0.19392020464563986</c:v>
                </c:pt>
                <c:pt idx="19">
                  <c:v>0.19315462983015463</c:v>
                </c:pt>
                <c:pt idx="20">
                  <c:v>0.19234268597047829</c:v>
                </c:pt>
                <c:pt idx="21">
                  <c:v>0.19148350777054404</c:v>
                </c:pt>
                <c:pt idx="22">
                  <c:v>0.190576141938853</c:v>
                </c:pt>
                <c:pt idx="23">
                  <c:v>0.18961955223740271</c:v>
                </c:pt>
                <c:pt idx="24">
                  <c:v>0.1886126249316773</c:v>
                </c:pt>
                <c:pt idx="25">
                  <c:v>0.18755417462139837</c:v>
                </c:pt>
                <c:pt idx="26">
                  <c:v>0.18644295043032202</c:v>
                </c:pt>
                <c:pt idx="27">
                  <c:v>0.18527764253203702</c:v>
                </c:pt>
                <c:pt idx="28">
                  <c:v>0.18405688898746803</c:v>
                </c:pt>
                <c:pt idx="29">
                  <c:v>0.18277928286862699</c:v>
                </c:pt>
                <c:pt idx="30">
                  <c:v>0.18144337964208646</c:v>
                </c:pt>
                <c:pt idx="31">
                  <c:v>0.18004770478467358</c:v>
                </c:pt>
                <c:pt idx="32">
                  <c:v>0.1785907616030106</c:v>
                </c:pt>
                <c:pt idx="33">
                  <c:v>0.17707103922775386</c:v>
                </c:pt>
                <c:pt idx="34">
                  <c:v>0.17548702075271849</c:v>
                </c:pt>
                <c:pt idx="35">
                  <c:v>0.1738371914885159</c:v>
                </c:pt>
                <c:pt idx="36">
                  <c:v>0.1721200472998817</c:v>
                </c:pt>
                <c:pt idx="37">
                  <c:v>0.17033410299553481</c:v>
                </c:pt>
                <c:pt idx="38">
                  <c:v>0.1684779007391824</c:v>
                </c:pt>
                <c:pt idx="39">
                  <c:v>0.16655001845017411</c:v>
                </c:pt>
                <c:pt idx="40">
                  <c:v>0.16454907816231049</c:v>
                </c:pt>
                <c:pt idx="41">
                  <c:v>0.16247375430942637</c:v>
                </c:pt>
                <c:pt idx="42">
                  <c:v>0.16032278190660049</c:v>
                </c:pt>
                <c:pt idx="43">
                  <c:v>0.15809496459618225</c:v>
                </c:pt>
                <c:pt idx="44">
                  <c:v>0.15578918252828267</c:v>
                </c:pt>
                <c:pt idx="45">
                  <c:v>0.15340440004593728</c:v>
                </c:pt>
                <c:pt idx="46">
                  <c:v>0.15093967314582141</c:v>
                </c:pt>
                <c:pt idx="47">
                  <c:v>0.14839415668617376</c:v>
                </c:pt>
                <c:pt idx="48">
                  <c:v>0.14576711131446332</c:v>
                </c:pt>
                <c:pt idx="49">
                  <c:v>0.14305791008831334</c:v>
                </c:pt>
                <c:pt idx="50">
                  <c:v>0.14026604476426985</c:v>
                </c:pt>
                <c:pt idx="51">
                  <c:v>0.13739113173016951</c:v>
                </c:pt>
                <c:pt idx="52">
                  <c:v>0.13443291755811496</c:v>
                </c:pt>
                <c:pt idx="53">
                  <c:v>0.13139128415640447</c:v>
                </c:pt>
                <c:pt idx="54">
                  <c:v>0.12826625350017831</c:v>
                </c:pt>
                <c:pt idx="55">
                  <c:v>0.12505799192203437</c:v>
                </c:pt>
                <c:pt idx="56">
                  <c:v>0.12176681394542414</c:v>
                </c:pt>
                <c:pt idx="57">
                  <c:v>0.11839318564525954</c:v>
                </c:pt>
                <c:pt idx="58">
                  <c:v>0.11493772752183959</c:v>
                </c:pt>
                <c:pt idx="59">
                  <c:v>0.1114012168759331</c:v>
                </c:pt>
                <c:pt idx="60">
                  <c:v>0.10778458967462679</c:v>
                </c:pt>
                <c:pt idx="61">
                  <c:v>0.10408894189935806</c:v>
                </c:pt>
                <c:pt idx="62">
                  <c:v>0.10031553036939486</c:v>
                </c:pt>
                <c:pt idx="63">
                  <c:v>9.6465773035891725E-2</c:v>
                </c:pt>
                <c:pt idx="64">
                  <c:v>9.2541248743536808E-2</c:v>
                </c:pt>
                <c:pt idx="65">
                  <c:v>8.8543696458702179E-2</c:v>
                </c:pt>
                <c:pt idx="66">
                  <c:v>8.4475013964910708E-2</c:v>
                </c:pt>
                <c:pt idx="67">
                  <c:v>8.0337256028333498E-2</c:v>
                </c:pt>
                <c:pt idx="68">
                  <c:v>7.6132632037921519E-2</c:v>
                </c:pt>
                <c:pt idx="69">
                  <c:v>7.1863503126650685E-2</c:v>
                </c:pt>
                <c:pt idx="70">
                  <c:v>6.7532378782211799E-2</c:v>
                </c:pt>
                <c:pt idx="71">
                  <c:v>6.3141912957299831E-2</c:v>
                </c:pt>
                <c:pt idx="72">
                  <c:v>5.8694899691444966E-2</c:v>
                </c:pt>
                <c:pt idx="73">
                  <c:v>5.4194268258072484E-2</c:v>
                </c:pt>
                <c:pt idx="74">
                  <c:v>4.9643077852176275E-2</c:v>
                </c:pt>
                <c:pt idx="75">
                  <c:v>4.5044511835632364E-2</c:v>
                </c:pt>
                <c:pt idx="76">
                  <c:v>4.0401871558761487E-2</c:v>
                </c:pt>
                <c:pt idx="77">
                  <c:v>3.5718569778264805E-2</c:v>
                </c:pt>
                <c:pt idx="78">
                  <c:v>3.0998123693101849E-2</c:v>
                </c:pt>
                <c:pt idx="79">
                  <c:v>2.6244147621246609E-2</c:v>
                </c:pt>
                <c:pt idx="80">
                  <c:v>2.1460345341543605E-2</c:v>
                </c:pt>
                <c:pt idx="81">
                  <c:v>1.6650502126085501E-2</c:v>
                </c:pt>
                <c:pt idx="82">
                  <c:v>1.1818476489642193E-2</c:v>
                </c:pt>
                <c:pt idx="83">
                  <c:v>6.9681916836856874E-3</c:v>
                </c:pt>
                <c:pt idx="84">
                  <c:v>2.1036269634709635E-3</c:v>
                </c:pt>
                <c:pt idx="85">
                  <c:v>-2.7711913425525789E-3</c:v>
                </c:pt>
                <c:pt idx="86">
                  <c:v>-7.6521989310147634E-3</c:v>
                </c:pt>
                <c:pt idx="87">
                  <c:v>-1.2535302758996265E-2</c:v>
                </c:pt>
                <c:pt idx="88">
                  <c:v>-1.7416390385417393E-2</c:v>
                </c:pt>
                <c:pt idx="89">
                  <c:v>-2.2291339386980722E-2</c:v>
                </c:pt>
                <c:pt idx="90">
                  <c:v>-2.715602681693401E-2</c:v>
                </c:pt>
                <c:pt idx="91">
                  <c:v>-3.2006338674763116E-2</c:v>
                </c:pt>
                <c:pt idx="92">
                  <c:v>-3.6838179354881428E-2</c:v>
                </c:pt>
                <c:pt idx="93">
                  <c:v>-4.1647481042453652E-2</c:v>
                </c:pt>
                <c:pt idx="94">
                  <c:v>-4.6430213024676543E-2</c:v>
                </c:pt>
                <c:pt idx="95">
                  <c:v>-5.1182390886137435E-2</c:v>
                </c:pt>
                <c:pt idx="96">
                  <c:v>-5.5900085557281542E-2</c:v>
                </c:pt>
                <c:pt idx="97">
                  <c:v>-6.0579432185539392E-2</c:v>
                </c:pt>
                <c:pt idx="98">
                  <c:v>-6.521663879929597E-2</c:v>
                </c:pt>
                <c:pt idx="99">
                  <c:v>-6.9807994735618356E-2</c:v>
                </c:pt>
                <c:pt idx="100">
                  <c:v>-7.4349878803499012E-2</c:v>
                </c:pt>
                <c:pt idx="101">
                  <c:v>-7.8838767155312128E-2</c:v>
                </c:pt>
                <c:pt idx="102">
                  <c:v>-8.3271240840218488E-2</c:v>
                </c:pt>
                <c:pt idx="103">
                  <c:v>-8.7643993014386454E-2</c:v>
                </c:pt>
                <c:pt idx="104">
                  <c:v>-9.1953835784117394E-2</c:v>
                </c:pt>
                <c:pt idx="105">
                  <c:v>-9.6197706659270993E-2</c:v>
                </c:pt>
                <c:pt idx="106">
                  <c:v>-0.10037267459577254</c:v>
                </c:pt>
                <c:pt idx="107">
                  <c:v>-0.10447594560744805</c:v>
                </c:pt>
                <c:pt idx="108">
                  <c:v>-0.10850486792896417</c:v>
                </c:pt>
                <c:pt idx="109">
                  <c:v>-0.1124569367132498</c:v>
                </c:pt>
                <c:pt idx="110">
                  <c:v>-0.11632979824843134</c:v>
                </c:pt>
                <c:pt idx="111">
                  <c:v>-0.12012125368102503</c:v>
                </c:pt>
                <c:pt idx="112">
                  <c:v>-0.12382926223388495</c:v>
                </c:pt>
                <c:pt idx="113">
                  <c:v>-0.12745194390920467</c:v>
                </c:pt>
                <c:pt idx="114">
                  <c:v>-0.13098758166870036</c:v>
                </c:pt>
                <c:pt idx="115">
                  <c:v>-0.13443462308496393</c:v>
                </c:pt>
                <c:pt idx="116">
                  <c:v>-0.13779168145985407</c:v>
                </c:pt>
                <c:pt idx="117">
                  <c:v>-0.14105753640768764</c:v>
                </c:pt>
                <c:pt idx="118">
                  <c:v>-0.14423113390289519</c:v>
                </c:pt>
                <c:pt idx="119">
                  <c:v>-0.14731158579370746</c:v>
                </c:pt>
                <c:pt idx="120">
                  <c:v>-0.15029816878533406</c:v>
                </c:pt>
                <c:pt idx="121">
                  <c:v>-0.15319032289797968</c:v>
                </c:pt>
                <c:pt idx="122">
                  <c:v>-0.1559876494069051</c:v>
                </c:pt>
                <c:pt idx="123">
                  <c:v>-0.15868990827357612</c:v>
                </c:pt>
                <c:pt idx="124">
                  <c:v>-0.1612970150787478</c:v>
                </c:pt>
                <c:pt idx="125">
                  <c:v>-0.16380903747009332</c:v>
                </c:pt>
                <c:pt idx="126">
                  <c:v>-0.16622619113870443</c:v>
                </c:pt>
                <c:pt idx="127">
                  <c:v>-0.16854883534045664</c:v>
                </c:pt>
                <c:pt idx="128">
                  <c:v>-0.17077746797983689</c:v>
                </c:pt>
                <c:pt idx="129">
                  <c:v>-0.1729127202753771</c:v>
                </c:pt>
                <c:pt idx="130">
                  <c:v>-0.17495535102730886</c:v>
                </c:pt>
                <c:pt idx="131">
                  <c:v>-0.17690624050945311</c:v>
                </c:pt>
                <c:pt idx="132">
                  <c:v>-0.17876638400867961</c:v>
                </c:pt>
                <c:pt idx="133">
                  <c:v>-0.18053688503650273</c:v>
                </c:pt>
                <c:pt idx="134">
                  <c:v>-0.18221894823852788</c:v>
                </c:pt>
                <c:pt idx="135">
                  <c:v>-0.18381387202851446</c:v>
                </c:pt>
                <c:pt idx="136">
                  <c:v>-0.18532304097477612</c:v>
                </c:pt>
                <c:pt idx="137">
                  <c:v>-0.18674791796749673</c:v>
                </c:pt>
                <c:pt idx="138">
                  <c:v>-0.18809003619628964</c:v>
                </c:pt>
                <c:pt idx="139">
                  <c:v>-0.18935099096797645</c:v>
                </c:pt>
                <c:pt idx="140">
                  <c:v>-0.19053243139509743</c:v>
                </c:pt>
                <c:pt idx="141">
                  <c:v>-0.19163605198609457</c:v>
                </c:pt>
                <c:pt idx="142">
                  <c:v>-0.19266358416842316</c:v>
                </c:pt>
                <c:pt idx="143">
                  <c:v>-0.1936167877760506</c:v>
                </c:pt>
                <c:pt idx="144">
                  <c:v>-0.19449744253289114</c:v>
                </c:pt>
                <c:pt idx="145">
                  <c:v>-0.19530733956370053</c:v>
                </c:pt>
                <c:pt idx="146">
                  <c:v>-0.19604827296381425</c:v>
                </c:pt>
                <c:pt idx="147">
                  <c:v>-0.19672203145886497</c:v>
                </c:pt>
                <c:pt idx="148">
                  <c:v>-0.19733039018524667</c:v>
                </c:pt>
                <c:pt idx="149">
                  <c:v>-0.19787510262162089</c:v>
                </c:pt>
                <c:pt idx="150">
                  <c:v>-0.19835789270117438</c:v>
                </c:pt>
                <c:pt idx="151">
                  <c:v>-0.19878044713364645</c:v>
                </c:pt>
                <c:pt idx="152">
                  <c:v>-0.19914440796534799</c:v>
                </c:pt>
                <c:pt idx="153">
                  <c:v>-0.19945136540449557</c:v>
                </c:pt>
                <c:pt idx="154">
                  <c:v>-0.1997028509381884</c:v>
                </c:pt>
                <c:pt idx="155">
                  <c:v>-0.19990033076626232</c:v>
                </c:pt>
                <c:pt idx="156">
                  <c:v>-0.20004519957607528</c:v>
                </c:pt>
                <c:pt idx="157">
                  <c:v>-0.2001387746810061</c:v>
                </c:pt>
                <c:pt idx="158">
                  <c:v>-0.20018229054409961</c:v>
                </c:pt>
                <c:pt idx="159">
                  <c:v>-0.20017689370686073</c:v>
                </c:pt>
                <c:pt idx="160">
                  <c:v>-0.20012363814169992</c:v>
                </c:pt>
                <c:pt idx="161">
                  <c:v>-0.20002348104496459</c:v>
                </c:pt>
                <c:pt idx="162">
                  <c:v>-0.19987727908586253</c:v>
                </c:pt>
                <c:pt idx="163">
                  <c:v>-0.19968578512489982</c:v>
                </c:pt>
                <c:pt idx="164">
                  <c:v>-0.19944964541372243</c:v>
                </c:pt>
                <c:pt idx="165">
                  <c:v>-0.19916939728647554</c:v>
                </c:pt>
                <c:pt idx="166">
                  <c:v>-0.19884546735098216</c:v>
                </c:pt>
                <c:pt idx="167">
                  <c:v>-0.19847817018620117</c:v>
                </c:pt>
                <c:pt idx="168">
                  <c:v>-0.19806770755055894</c:v>
                </c:pt>
                <c:pt idx="169">
                  <c:v>-0.1976141681038677</c:v>
                </c:pt>
                <c:pt idx="170">
                  <c:v>-0.1971175276436527</c:v>
                </c:pt>
                <c:pt idx="171">
                  <c:v>-0.19657764985481452</c:v>
                </c:pt>
                <c:pt idx="172">
                  <c:v>-0.19599428756966442</c:v>
                </c:pt>
                <c:pt idx="173">
                  <c:v>-0.19536708453348986</c:v>
                </c:pt>
                <c:pt idx="174">
                  <c:v>-0.19469557766894569</c:v>
                </c:pt>
                <c:pt idx="175">
                  <c:v>-0.19397919983072839</c:v>
                </c:pt>
                <c:pt idx="176">
                  <c:v>-0.19321728304018512</c:v>
                </c:pt>
                <c:pt idx="177">
                  <c:v>-0.19240906218773832</c:v>
                </c:pt>
                <c:pt idx="178">
                  <c:v>-0.19155367918928196</c:v>
                </c:pt>
                <c:pt idx="179">
                  <c:v>-0.19065018758103031</c:v>
                </c:pt>
                <c:pt idx="180">
                  <c:v>-0.18969755753567902</c:v>
                </c:pt>
                <c:pt idx="181">
                  <c:v>-0.18869468128118333</c:v>
                </c:pt>
                <c:pt idx="182">
                  <c:v>-0.18764037890196475</c:v>
                </c:pt>
                <c:pt idx="183">
                  <c:v>-0.18653340450094441</c:v>
                </c:pt>
                <c:pt idx="184">
                  <c:v>-0.18537245269945857</c:v>
                </c:pt>
                <c:pt idx="185">
                  <c:v>-0.18415616545085811</c:v>
                </c:pt>
                <c:pt idx="186">
                  <c:v>-0.18288313914242402</c:v>
                </c:pt>
                <c:pt idx="187">
                  <c:v>-0.18155193195915359</c:v>
                </c:pt>
                <c:pt idx="188">
                  <c:v>-0.18016107148199131</c:v>
                </c:pt>
                <c:pt idx="189">
                  <c:v>-0.17870906249219476</c:v>
                </c:pt>
                <c:pt idx="190">
                  <c:v>-0.17719439495274666</c:v>
                </c:pt>
                <c:pt idx="191">
                  <c:v>-0.17561555213704816</c:v>
                </c:pt>
                <c:pt idx="192">
                  <c:v>-0.17397101887456148</c:v>
                </c:pt>
                <c:pt idx="193">
                  <c:v>-0.17225928988261172</c:v>
                </c:pt>
                <c:pt idx="194">
                  <c:v>-0.17047887815321028</c:v>
                </c:pt>
                <c:pt idx="195">
                  <c:v>-0.1686283233635299</c:v>
                </c:pt>
                <c:pt idx="196">
                  <c:v>-0.16670620027853753</c:v>
                </c:pt>
                <c:pt idx="197">
                  <c:v>-0.16471112711428745</c:v>
                </c:pt>
                <c:pt idx="198">
                  <c:v>-0.16264177383048109</c:v>
                </c:pt>
                <c:pt idx="199">
                  <c:v>-0.16049687032112195</c:v>
                </c:pt>
                <c:pt idx="200">
                  <c:v>-0.15827521447242709</c:v>
                </c:pt>
                <c:pt idx="201">
                  <c:v>-0.15597568005759932</c:v>
                </c:pt>
                <c:pt idx="202">
                  <c:v>-0.15359722443862148</c:v>
                </c:pt>
                <c:pt idx="203">
                  <c:v>-0.15113889604589478</c:v>
                </c:pt>
                <c:pt idx="204">
                  <c:v>-0.14859984160731141</c:v>
                </c:pt>
                <c:pt idx="205">
                  <c:v>-0.14597931309922318</c:v>
                </c:pt>
                <c:pt idx="206">
                  <c:v>-0.14327667439273833</c:v>
                </c:pt>
                <c:pt idx="207">
                  <c:v>-0.14049140756984499</c:v>
                </c:pt>
                <c:pt idx="208">
                  <c:v>-0.13762311888501955</c:v>
                </c:pt>
                <c:pt idx="209">
                  <c:v>-0.13467154434922604</c:v>
                </c:pt>
                <c:pt idx="210">
                  <c:v>-0.13163655491454257</c:v>
                </c:pt>
                <c:pt idx="211">
                  <c:v>-0.1285181612390629</c:v>
                </c:pt>
                <c:pt idx="212">
                  <c:v>-0.12531651801320376</c:v>
                </c:pt>
                <c:pt idx="213">
                  <c:v>-0.12203192783010265</c:v>
                </c:pt>
                <c:pt idx="214">
                  <c:v>-0.11866484458440579</c:v>
                </c:pt>
                <c:pt idx="215">
                  <c:v>-0.11521587638541909</c:v>
                </c:pt>
                <c:pt idx="216">
                  <c:v>-0.11168578797231976</c:v>
                </c:pt>
                <c:pt idx="217">
                  <c:v>-0.1080755026208944</c:v>
                </c:pt>
                <c:pt idx="218">
                  <c:v>-0.10438610353307838</c:v>
                </c:pt>
                <c:pt idx="219">
                  <c:v>-0.10061883470241048</c:v>
                </c:pt>
                <c:pt idx="220">
                  <c:v>-9.6775101250382689E-2</c:v>
                </c:pt>
                <c:pt idx="221">
                  <c:v>-9.2856469230549299E-2</c:v>
                </c:pt>
                <c:pt idx="222">
                  <c:v>-8.8864664899156287E-2</c:v>
                </c:pt>
                <c:pt idx="223">
                  <c:v>-8.4801573452952833E-2</c:v>
                </c:pt>
                <c:pt idx="224">
                  <c:v>-8.0669237236747654E-2</c:v>
                </c:pt>
                <c:pt idx="225">
                  <c:v>-7.6469853425164144E-2</c:v>
                </c:pt>
                <c:pt idx="226">
                  <c:v>-7.22057711849248E-2</c:v>
                </c:pt>
                <c:pt idx="227">
                  <c:v>-6.7879488325849641E-2</c:v>
                </c:pt>
                <c:pt idx="228">
                  <c:v>-6.3493647450579532E-2</c:v>
                </c:pt>
                <c:pt idx="229">
                  <c:v>-5.9051031614825528E-2</c:v>
                </c:pt>
                <c:pt idx="230">
                  <c:v>-5.455455951169437E-2</c:v>
                </c:pt>
                <c:pt idx="231">
                  <c:v>-5.0007280195341487E-2</c:v>
                </c:pt>
                <c:pt idx="232">
                  <c:v>-4.5412367360849429E-2</c:v>
                </c:pt>
                <c:pt idx="233">
                  <c:v>-4.0773113198816782E-2</c:v>
                </c:pt>
                <c:pt idx="234">
                  <c:v>-3.6092921844664172E-2</c:v>
                </c:pt>
                <c:pt idx="235">
                  <c:v>-3.137530244411333E-2</c:v>
                </c:pt>
                <c:pt idx="236">
                  <c:v>-2.662386185766985E-2</c:v>
                </c:pt>
                <c:pt idx="237">
                  <c:v>-2.1842297028231997E-2</c:v>
                </c:pt>
                <c:pt idx="238">
                  <c:v>-1.7034387037154659E-2</c:v>
                </c:pt>
                <c:pt idx="239">
                  <c:v>-1.22039848752138E-2</c:v>
                </c:pt>
                <c:pt idx="240">
                  <c:v>-7.3550089559383386E-3</c:v>
                </c:pt>
                <c:pt idx="241">
                  <c:v>-2.4914343997005108E-3</c:v>
                </c:pt>
                <c:pt idx="242">
                  <c:v>2.3827158822218608E-3</c:v>
                </c:pt>
                <c:pt idx="243">
                  <c:v>7.2633802736794513E-3</c:v>
                </c:pt>
                <c:pt idx="244">
                  <c:v>1.2146467679238717E-2</c:v>
                </c:pt>
                <c:pt idx="245">
                  <c:v>1.7027866858276897E-2</c:v>
                </c:pt>
                <c:pt idx="246">
                  <c:v>2.1903455836147775E-2</c:v>
                </c:pt>
                <c:pt idx="247">
                  <c:v>2.6769111360702032E-2</c:v>
                </c:pt>
                <c:pt idx="248">
                  <c:v>3.1620718372280122E-2</c:v>
                </c:pt>
                <c:pt idx="249">
                  <c:v>3.6454179455243527E-2</c:v>
                </c:pt>
                <c:pt idx="250">
                  <c:v>4.1265424239172399E-2</c:v>
                </c:pt>
                <c:pt idx="251">
                  <c:v>4.6050418718033219E-2</c:v>
                </c:pt>
                <c:pt idx="252">
                  <c:v>5.0805174455909555E-2</c:v>
                </c:pt>
                <c:pt idx="253">
                  <c:v>5.5525757648289979E-2</c:v>
                </c:pt>
                <c:pt idx="254">
                  <c:v>6.0208298008419384E-2</c:v>
                </c:pt>
                <c:pt idx="255">
                  <c:v>6.4848997448840734E-2</c:v>
                </c:pt>
                <c:pt idx="256">
                  <c:v>6.9444138528982013E-2</c:v>
                </c:pt>
                <c:pt idx="257">
                  <c:v>7.3990092640474597E-2</c:v>
                </c:pt>
                <c:pt idx="258">
                  <c:v>7.848332790282217E-2</c:v>
                </c:pt>
                <c:pt idx="259">
                  <c:v>8.2920416743069478E-2</c:v>
                </c:pt>
                <c:pt idx="260">
                  <c:v>8.7298043134244691E-2</c:v>
                </c:pt>
                <c:pt idx="261">
                  <c:v>9.1613009468563947E-2</c:v>
                </c:pt>
                <c:pt idx="262">
                  <c:v>9.5862243042685646E-2</c:v>
                </c:pt>
                <c:pt idx="263">
                  <c:v>0.10004280213368419</c:v>
                </c:pt>
                <c:pt idx="264">
                  <c:v>0.10415188164586882</c:v>
                </c:pt>
                <c:pt idx="265">
                  <c:v>0.10818681831010102</c:v>
                </c:pt>
                <c:pt idx="266">
                  <c:v>0.11214509541885725</c:v>
                </c:pt>
                <c:pt idx="267">
                  <c:v>0.11602434708193544</c:v>
                </c:pt>
                <c:pt idx="268">
                  <c:v>0.11982236198941008</c:v>
                </c:pt>
                <c:pt idx="269">
                  <c:v>0.12353708667019396</c:v>
                </c:pt>
                <c:pt idx="270">
                  <c:v>0.12716662823635874</c:v>
                </c:pt>
                <c:pt idx="271">
                  <c:v>0.13070925660519703</c:v>
                </c:pt>
                <c:pt idx="272">
                  <c:v>0.13416340619286354</c:v>
                </c:pt>
                <c:pt idx="273">
                  <c:v>0.13752767707531469</c:v>
                </c:pt>
                <c:pt idx="274">
                  <c:v>0.14080083561415652</c:v>
                </c:pt>
                <c:pt idx="275">
                  <c:v>0.14398181454691428</c:v>
                </c:pt>
                <c:pt idx="276">
                  <c:v>0.14706971254313814</c:v>
                </c:pt>
                <c:pt idx="277">
                  <c:v>0.15006379322965677</c:v>
                </c:pt>
                <c:pt idx="278">
                  <c:v>0.15296348369017376</c:v>
                </c:pt>
                <c:pt idx="279">
                  <c:v>0.15576837244626732</c:v>
                </c:pt>
                <c:pt idx="280">
                  <c:v>0.15847820692869152</c:v>
                </c:pt>
                <c:pt idx="281">
                  <c:v>0.16109289044968347</c:v>
                </c:pt>
                <c:pt idx="282">
                  <c:v>0.16361247868874773</c:v>
                </c:pt>
                <c:pt idx="283">
                  <c:v>0.16603717570610949</c:v>
                </c:pt>
                <c:pt idx="284">
                  <c:v>0.1683673294996991</c:v>
                </c:pt>
                <c:pt idx="285">
                  <c:v>0.17060342712314086</c:v>
                </c:pt>
                <c:pt idx="286">
                  <c:v>0.17274608938376754</c:v>
                </c:pt>
                <c:pt idx="287">
                  <c:v>0.17479606514116247</c:v>
                </c:pt>
                <c:pt idx="288">
                  <c:v>0.17675422522813478</c:v>
                </c:pt>
                <c:pt idx="289">
                  <c:v>0.17862155601735841</c:v>
                </c:pt>
                <c:pt idx="290">
                  <c:v>0.18039915265814943</c:v>
                </c:pt>
                <c:pt idx="291">
                  <c:v>0.18208821200900557</c:v>
                </c:pt>
                <c:pt idx="292">
                  <c:v>0.18369002529259487</c:v>
                </c:pt>
                <c:pt idx="293">
                  <c:v>0.18520597050084148</c:v>
                </c:pt>
                <c:pt idx="294">
                  <c:v>0.18663750457862219</c:v>
                </c:pt>
                <c:pt idx="295">
                  <c:v>0.187986155415346</c:v>
                </c:pt>
                <c:pt idx="296">
                  <c:v>0.1892535136743449</c:v>
                </c:pt>
                <c:pt idx="297">
                  <c:v>0.1904412244905494</c:v>
                </c:pt>
                <c:pt idx="298">
                  <c:v>0.19155097906735963</c:v>
                </c:pt>
                <c:pt idx="299">
                  <c:v>0.19258450620394707</c:v>
                </c:pt>
                <c:pt idx="300">
                  <c:v>0.19354356378443371</c:v>
                </c:pt>
                <c:pt idx="301">
                  <c:v>0.19442993026049452</c:v>
                </c:pt>
                <c:pt idx="302">
                  <c:v>0.19524539615891187</c:v>
                </c:pt>
                <c:pt idx="303">
                  <c:v>0.19599175564548382</c:v>
                </c:pt>
                <c:pt idx="304">
                  <c:v>0.19667079817644276</c:v>
                </c:pt>
                <c:pt idx="305">
                  <c:v>0.19728430026818716</c:v>
                </c:pt>
                <c:pt idx="306">
                  <c:v>0.1978340174156627</c:v>
                </c:pt>
                <c:pt idx="307">
                  <c:v>0.1983216761891532</c:v>
                </c:pt>
                <c:pt idx="308">
                  <c:v>0.19874896653855795</c:v>
                </c:pt>
                <c:pt idx="309">
                  <c:v>0.19911753433344501</c:v>
                </c:pt>
                <c:pt idx="310">
                  <c:v>0.19942897416627922</c:v>
                </c:pt>
                <c:pt idx="311">
                  <c:v>0.19968482244523489</c:v>
                </c:pt>
                <c:pt idx="312">
                  <c:v>0.19988655080191858</c:v>
                </c:pt>
                <c:pt idx="313">
                  <c:v>0.20003555983815297</c:v>
                </c:pt>
                <c:pt idx="314">
                  <c:v>0.20013317323470864</c:v>
                </c:pt>
                <c:pt idx="315">
                  <c:v>0.20018063224352642</c:v>
                </c:pt>
                <c:pt idx="316">
                  <c:v>0.2001790905835503</c:v>
                </c:pt>
                <c:pt idx="317">
                  <c:v>0.2001296097587946</c:v>
                </c:pt>
                <c:pt idx="318">
                  <c:v>0.20003315481570755</c:v>
                </c:pt>
                <c:pt idx="319">
                  <c:v>0.19989059055526937</c:v>
                </c:pt>
                <c:pt idx="320">
                  <c:v>0.19970267821358231</c:v>
                </c:pt>
                <c:pt idx="321">
                  <c:v>0.19947007262298266</c:v>
                </c:pt>
                <c:pt idx="322">
                  <c:v>0.19919331986393082</c:v>
                </c:pt>
                <c:pt idx="323">
                  <c:v>0.19887285541612693</c:v>
                </c:pt>
                <c:pt idx="324">
                  <c:v>0.19850900281545925</c:v>
                </c:pt>
                <c:pt idx="325">
                  <c:v>0.19810197282152917</c:v>
                </c:pt>
                <c:pt idx="326">
                  <c:v>0.19765186309861654</c:v>
                </c:pt>
                <c:pt idx="327">
                  <c:v>0.19715865841105706</c:v>
                </c:pt>
                <c:pt idx="328">
                  <c:v>0.19662223133211021</c:v>
                </c:pt>
                <c:pt idx="329">
                  <c:v>0.1960423434635051</c:v>
                </c:pt>
                <c:pt idx="330">
                  <c:v>0.19541864716097021</c:v>
                </c:pt>
                <c:pt idx="331">
                  <c:v>0.19475068775919099</c:v>
                </c:pt>
                <c:pt idx="332">
                  <c:v>0.19403790628779724</c:v>
                </c:pt>
                <c:pt idx="333">
                  <c:v>0.19327964266817452</c:v>
                </c:pt>
                <c:pt idx="334">
                  <c:v>0.19247513937912006</c:v>
                </c:pt>
                <c:pt idx="335">
                  <c:v>0.1916235455776355</c:v>
                </c:pt>
                <c:pt idx="336">
                  <c:v>0.19072392165946711</c:v>
                </c:pt>
                <c:pt idx="337">
                  <c:v>0.18977524424238201</c:v>
                </c:pt>
                <c:pt idx="338">
                  <c:v>0.18877641155360511</c:v>
                </c:pt>
                <c:pt idx="339">
                  <c:v>0.1877262492013459</c:v>
                </c:pt>
                <c:pt idx="340">
                  <c:v>0.18662351630892141</c:v>
                </c:pt>
                <c:pt idx="341">
                  <c:v>0.18546691198863624</c:v>
                </c:pt>
                <c:pt idx="342">
                  <c:v>0.18425508213131725</c:v>
                </c:pt>
                <c:pt idx="343">
                  <c:v>0.18298662648622527</c:v>
                </c:pt>
                <c:pt idx="344">
                  <c:v>0.18166010600498042</c:v>
                </c:pt>
                <c:pt idx="345">
                  <c:v>0.18027405042215011</c:v>
                </c:pt>
                <c:pt idx="346">
                  <c:v>0.17882696604425594</c:v>
                </c:pt>
                <c:pt idx="347">
                  <c:v>0.17731734371816993</c:v>
                </c:pt>
                <c:pt idx="348">
                  <c:v>0.17574366694918403</c:v>
                </c:pt>
                <c:pt idx="349">
                  <c:v>0.17410442013846261</c:v>
                </c:pt>
                <c:pt idx="350">
                  <c:v>0.17239809690912056</c:v>
                </c:pt>
                <c:pt idx="351">
                  <c:v>0.17062320848981244</c:v>
                </c:pt>
                <c:pt idx="352">
                  <c:v>0.16877829212447698</c:v>
                </c:pt>
                <c:pt idx="353">
                  <c:v>0.16686191947674978</c:v>
                </c:pt>
                <c:pt idx="354">
                  <c:v>0.16487270499754136</c:v>
                </c:pt>
                <c:pt idx="355">
                  <c:v>0.16280931422437567</c:v>
                </c:pt>
                <c:pt idx="356">
                  <c:v>0.16067047198129547</c:v>
                </c:pt>
                <c:pt idx="357">
                  <c:v>0.15845497044846435</c:v>
                </c:pt>
                <c:pt idx="358">
                  <c:v>0.15616167707103223</c:v>
                </c:pt>
                <c:pt idx="359">
                  <c:v>0.15378954227737546</c:v>
                </c:pt>
                <c:pt idx="360">
                  <c:v>0.15133760697747761</c:v>
                </c:pt>
                <c:pt idx="361">
                  <c:v>0.14880500981297698</c:v>
                </c:pt>
                <c:pt idx="362">
                  <c:v>0.14619099413126829</c:v>
                </c:pt>
                <c:pt idx="363">
                  <c:v>0.14349491465701034</c:v>
                </c:pt>
                <c:pt idx="364">
                  <c:v>0.14071624383545014</c:v>
                </c:pt>
                <c:pt idx="365">
                  <c:v>0.13785457782312552</c:v>
                </c:pt>
                <c:pt idx="366">
                  <c:v>0.13490964210275011</c:v>
                </c:pt>
                <c:pt idx="367">
                  <c:v>0.13188129670040774</c:v>
                </c:pt>
                <c:pt idx="368">
                  <c:v>0.12876954098458948</c:v>
                </c:pt>
                <c:pt idx="369">
                  <c:v>0.12557451802808278</c:v>
                </c:pt>
                <c:pt idx="370">
                  <c:v>0.12229651851527149</c:v>
                </c:pt>
                <c:pt idx="371">
                  <c:v>0.11893598417901585</c:v>
                </c:pt>
                <c:pt idx="372">
                  <c:v>0.11549351075295002</c:v>
                </c:pt>
                <c:pt idx="373">
                  <c:v>0.11196985042675538</c:v>
                </c:pt>
                <c:pt idx="374">
                  <c:v>0.10836591379373368</c:v>
                </c:pt>
                <c:pt idx="375">
                  <c:v>0.1046827712818091</c:v>
                </c:pt>
                <c:pt idx="376">
                  <c:v>0.10092165406092579</c:v>
                </c:pt>
                <c:pt idx="377">
                  <c:v>9.7083954421671559E-2</c:v>
                </c:pt>
                <c:pt idx="378">
                  <c:v>9.317122562184138E-2</c:v>
                </c:pt>
                <c:pt idx="379">
                  <c:v>8.9185181199549782E-2</c:v>
                </c:pt>
                <c:pt idx="380">
                  <c:v>8.5127693753403316E-2</c:v>
                </c:pt>
                <c:pt idx="381">
                  <c:v>8.1000793192144177E-2</c:v>
                </c:pt>
                <c:pt idx="382">
                  <c:v>7.6806664458068941E-2</c:v>
                </c:pt>
                <c:pt idx="383">
                  <c:v>7.2547644730404148E-2</c:v>
                </c:pt>
                <c:pt idx="384">
                  <c:v>6.8226220116676853E-2</c:v>
                </c:pt>
                <c:pt idx="385">
                  <c:v>6.3845021841946736E-2</c:v>
                </c:pt>
                <c:pt idx="386">
                  <c:v>5.9406821947559758E-2</c:v>
                </c:pt>
                <c:pt idx="387">
                  <c:v>5.4914528512836042E-2</c:v>
                </c:pt>
                <c:pt idx="388">
                  <c:v>5.0371180414809466E-2</c:v>
                </c:pt>
                <c:pt idx="389">
                  <c:v>4.5779941642788265E-2</c:v>
                </c:pt>
                <c:pt idx="390">
                  <c:v>4.1144095186097365E-2</c:v>
                </c:pt>
                <c:pt idx="391">
                  <c:v>3.6467036514890458E-2</c:v>
                </c:pt>
                <c:pt idx="392">
                  <c:v>3.1752266675375299E-2</c:v>
                </c:pt>
                <c:pt idx="393">
                  <c:v>2.700338502217603E-2</c:v>
                </c:pt>
                <c:pt idx="394">
                  <c:v>2.2224081611855358E-2</c:v>
                </c:pt>
                <c:pt idx="395">
                  <c:v>1.7418129282832668E-2</c:v>
                </c:pt>
                <c:pt idx="396">
                  <c:v>1.2589375448058021E-2</c:v>
                </c:pt>
                <c:pt idx="397">
                  <c:v>7.7417336278311627E-3</c:v>
                </c:pt>
                <c:pt idx="398">
                  <c:v>2.8791747510866529E-3</c:v>
                </c:pt>
                <c:pt idx="399">
                  <c:v>-1.9942817457031681E-3</c:v>
                </c:pt>
                <c:pt idx="400">
                  <c:v>-6.8745769921289305E-3</c:v>
                </c:pt>
                <c:pt idx="401">
                  <c:v>-1.1757621899450496E-2</c:v>
                </c:pt>
                <c:pt idx="402">
                  <c:v>-1.6639306487197872E-2</c:v>
                </c:pt>
                <c:pt idx="403">
                  <c:v>-2.1515509289360274E-2</c:v>
                </c:pt>
                <c:pt idx="404">
                  <c:v>-2.6382106808460738E-2</c:v>
                </c:pt>
                <c:pt idx="405">
                  <c:v>-3.1234982985646469E-2</c:v>
                </c:pt>
                <c:pt idx="406">
                  <c:v>-3.6070038654860477E-2</c:v>
                </c:pt>
                <c:pt idx="407">
                  <c:v>-4.0883200949210906E-2</c:v>
                </c:pt>
                <c:pt idx="408">
                  <c:v>-4.5670432627827134E-2</c:v>
                </c:pt>
                <c:pt idx="409">
                  <c:v>-5.0427741291765887E-2</c:v>
                </c:pt>
                <c:pt idx="410">
                  <c:v>-5.5151188457926444E-2</c:v>
                </c:pt>
                <c:pt idx="411">
                  <c:v>-5.9836898460436112E-2</c:v>
                </c:pt>
                <c:pt idx="412">
                  <c:v>-6.4481067149579963E-2</c:v>
                </c:pt>
                <c:pt idx="413">
                  <c:v>-6.9079970359067322E-2</c:v>
                </c:pt>
                <c:pt idx="414">
                  <c:v>-7.3629972113251646E-2</c:v>
                </c:pt>
                <c:pt idx="415">
                  <c:v>-7.8127532546844847E-2</c:v>
                </c:pt>
                <c:pt idx="416">
                  <c:v>-8.2569215510689728E-2</c:v>
                </c:pt>
                <c:pt idx="417">
                  <c:v>-8.6951695838271809E-2</c:v>
                </c:pt>
                <c:pt idx="418">
                  <c:v>-9.127176624885848E-2</c:v>
                </c:pt>
                <c:pt idx="419">
                  <c:v>-9.5526343864447333E-2</c:v>
                </c:pt>
                <c:pt idx="420">
                  <c:v>-9.9712476319080007E-2</c:v>
                </c:pt>
                <c:pt idx="421">
                  <c:v>-0.10382734744052848</c:v>
                </c:pt>
                <c:pt idx="422">
                  <c:v>-0.10786828248588379</c:v>
                </c:pt>
                <c:pt idx="423">
                  <c:v>-0.11183275291416406</c:v>
                </c:pt>
                <c:pt idx="424">
                  <c:v>-0.11571838068070703</c:v>
                </c:pt>
                <c:pt idx="425">
                  <c:v>-0.11952294203981442</c:v>
                </c:pt>
                <c:pt idx="426">
                  <c:v>-0.1232443708438645</c:v>
                </c:pt>
                <c:pt idx="427">
                  <c:v>-0.12688076132890141</c:v>
                </c:pt>
                <c:pt idx="428">
                  <c:v>-0.13043037037853628</c:v>
                </c:pt>
                <c:pt idx="429">
                  <c:v>-0.13389161925984988</c:v>
                </c:pt>
                <c:pt idx="430">
                  <c:v>-0.13726309482686533</c:v>
                </c:pt>
                <c:pt idx="431">
                  <c:v>-0.14054355018904952</c:v>
                </c:pt>
                <c:pt idx="432">
                  <c:v>-0.14373190484420573</c:v>
                </c:pt>
                <c:pt idx="433">
                  <c:v>-0.14682724427701976</c:v>
                </c:pt>
                <c:pt idx="434">
                  <c:v>-0.1498288190264209</c:v>
                </c:pt>
                <c:pt idx="435">
                  <c:v>-0.1527360432268037</c:v>
                </c:pt>
                <c:pt idx="436">
                  <c:v>-0.15554849263002291</c:v>
                </c:pt>
                <c:pt idx="437">
                  <c:v>-0.15826590211691446</c:v>
                </c:pt>
                <c:pt idx="438">
                  <c:v>-0.16088816270890538</c:v>
                </c:pt>
                <c:pt idx="439">
                  <c:v>-0.16341531809204288</c:v>
                </c:pt>
                <c:pt idx="440">
                  <c:v>-0.16584756066750173</c:v>
                </c:pt>
                <c:pt idx="441">
                  <c:v>-0.16818522714429865</c:v>
                </c:pt>
                <c:pt idx="442">
                  <c:v>-0.17042879369156247</c:v>
                </c:pt>
                <c:pt idx="443">
                  <c:v>-0.17257887066926039</c:v>
                </c:pt>
                <c:pt idx="444">
                  <c:v>-0.17463619695776617</c:v>
                </c:pt>
                <c:pt idx="445">
                  <c:v>-0.1766016339080676</c:v>
                </c:pt>
                <c:pt idx="446">
                  <c:v>-0.17847615893574156</c:v>
                </c:pt>
                <c:pt idx="447">
                  <c:v>-0.18026085878307438</c:v>
                </c:pt>
                <c:pt idx="448">
                  <c:v>-0.18195692247486422</c:v>
                </c:pt>
                <c:pt idx="449">
                  <c:v>-0.18356563399451067</c:v>
                </c:pt>
                <c:pt idx="450">
                  <c:v>-0.18508836470796691</c:v>
                </c:pt>
                <c:pt idx="451">
                  <c:v>-0.18652656556400266</c:v>
                </c:pt>
                <c:pt idx="452">
                  <c:v>-0.1878817590999938</c:v>
                </c:pt>
                <c:pt idx="453">
                  <c:v>-0.18915553128311843</c:v>
                </c:pt>
                <c:pt idx="454">
                  <c:v>-0.19034952321739351</c:v>
                </c:pt>
                <c:pt idx="455">
                  <c:v>-0.19146542274743233</c:v>
                </c:pt>
                <c:pt idx="456">
                  <c:v>-0.19250495599013584</c:v>
                </c:pt>
                <c:pt idx="457">
                  <c:v>-0.19346987882575231</c:v>
                </c:pt>
                <c:pt idx="458">
                  <c:v>-0.19436196837984673</c:v>
                </c:pt>
                <c:pt idx="459">
                  <c:v>-0.19518301452771589</c:v>
                </c:pt>
                <c:pt idx="460">
                  <c:v>-0.1959348114526627</c:v>
                </c:pt>
                <c:pt idx="461">
                  <c:v>-0.19661914928931218</c:v>
                </c:pt>
                <c:pt idx="462">
                  <c:v>-0.1972378058828031</c:v>
                </c:pt>
                <c:pt idx="463">
                  <c:v>-0.19779253869423305</c:v>
                </c:pt>
                <c:pt idx="464">
                  <c:v>-0.19828507688216662</c:v>
                </c:pt>
                <c:pt idx="465">
                  <c:v>-0.19871711358934235</c:v>
                </c:pt>
                <c:pt idx="466">
                  <c:v>-0.19909029846293441</c:v>
                </c:pt>
                <c:pt idx="467">
                  <c:v>-0.19940623043584155</c:v>
                </c:pt>
                <c:pt idx="468">
                  <c:v>-0.19966645079549641</c:v>
                </c:pt>
                <c:pt idx="469">
                  <c:v>-0.19987243656561038</c:v>
                </c:pt>
                <c:pt idx="470">
                  <c:v>-0.20002559422510091</c:v>
                </c:pt>
                <c:pt idx="471">
                  <c:v>-0.20012725378719287</c:v>
                </c:pt>
                <c:pt idx="472">
                  <c:v>-0.20017866326034603</c:v>
                </c:pt>
                <c:pt idx="473">
                  <c:v>-0.20018098351124453</c:v>
                </c:pt>
                <c:pt idx="474">
                  <c:v>-0.20013528354859433</c:v>
                </c:pt>
                <c:pt idx="475">
                  <c:v>-0.20004253624491702</c:v>
                </c:pt>
                <c:pt idx="476">
                  <c:v>-0.19990361451190913</c:v>
                </c:pt>
                <c:pt idx="477">
                  <c:v>-0.19971928794326127</c:v>
                </c:pt>
                <c:pt idx="478">
                  <c:v>-0.19949021993710547</c:v>
                </c:pt>
                <c:pt idx="479">
                  <c:v>-0.19921696530848948</c:v>
                </c:pt>
                <c:pt idx="480">
                  <c:v>-0.19889996840047117</c:v>
                </c:pt>
                <c:pt idx="481">
                  <c:v>-0.19853956170058762</c:v>
                </c:pt>
                <c:pt idx="482">
                  <c:v>-0.19813596496759178</c:v>
                </c:pt>
                <c:pt idx="483">
                  <c:v>-0.19768928487147047</c:v>
                </c:pt>
                <c:pt idx="484">
                  <c:v>-0.19719951514786652</c:v>
                </c:pt>
                <c:pt idx="485">
                  <c:v>-0.19666653726613442</c:v>
                </c:pt>
                <c:pt idx="486">
                  <c:v>-0.19609012160836659</c:v>
                </c:pt>
                <c:pt idx="487">
                  <c:v>-0.19546992915484643</c:v>
                </c:pt>
                <c:pt idx="488">
                  <c:v>-0.1948055136695184</c:v>
                </c:pt>
                <c:pt idx="489">
                  <c:v>-0.19409632437722393</c:v>
                </c:pt>
                <c:pt idx="490">
                  <c:v>-0.19334170912263934</c:v>
                </c:pt>
                <c:pt idx="491">
                  <c:v>-0.19254091799907652</c:v>
                </c:pt>
                <c:pt idx="492">
                  <c:v>-0.19169310743357351</c:v>
                </c:pt>
                <c:pt idx="493">
                  <c:v>-0.19079734471301918</c:v>
                </c:pt>
                <c:pt idx="494">
                  <c:v>-0.18985261293442632</c:v>
                </c:pt>
                <c:pt idx="495">
                  <c:v>-0.18885781636090024</c:v>
                </c:pt>
                <c:pt idx="496">
                  <c:v>-0.18781178616334901</c:v>
                </c:pt>
                <c:pt idx="497">
                  <c:v>-0.18671328652655148</c:v>
                </c:pt>
                <c:pt idx="498">
                  <c:v>-0.18556102109684877</c:v>
                </c:pt>
                <c:pt idx="499">
                  <c:v>-0.184353639747454</c:v>
                </c:pt>
                <c:pt idx="500">
                  <c:v>-0.18308974563619254</c:v>
                </c:pt>
                <c:pt idx="501">
                  <c:v>-0.18176790252939354</c:v>
                </c:pt>
                <c:pt idx="502">
                  <c:v>-0.18038664236465535</c:v>
                </c:pt>
                <c:pt idx="503">
                  <c:v>-0.17894447302430988</c:v>
                </c:pt>
                <c:pt idx="504">
                  <c:v>-0.17743988629061397</c:v>
                </c:pt>
                <c:pt idx="505">
                  <c:v>-0.17587136595300309</c:v>
                </c:pt>
                <c:pt idx="506">
                  <c:v>-0.1742373960371589</c:v>
                </c:pt>
                <c:pt idx="507">
                  <c:v>-0.17253646912516596</c:v>
                </c:pt>
                <c:pt idx="508">
                  <c:v>-0.17076709473566767</c:v>
                </c:pt>
                <c:pt idx="509">
                  <c:v>-0.16892780773268087</c:v>
                </c:pt>
                <c:pt idx="510">
                  <c:v>-0.16701717673158806</c:v>
                </c:pt>
                <c:pt idx="511">
                  <c:v>-0.16503381247080146</c:v>
                </c:pt>
                <c:pt idx="512">
                  <c:v>-0.16297637611768256</c:v>
                </c:pt>
                <c:pt idx="513">
                  <c:v>-0.16084358747750135</c:v>
                </c:pt>
                <c:pt idx="514">
                  <c:v>-0.15863423307453697</c:v>
                </c:pt>
                <c:pt idx="515">
                  <c:v>-0.15634717407484588</c:v>
                </c:pt>
                <c:pt idx="516">
                  <c:v>-0.15398135402076266</c:v>
                </c:pt>
                <c:pt idx="517">
                  <c:v>-0.15153580634784317</c:v>
                </c:pt>
                <c:pt idx="518">
                  <c:v>-0.14900966165571103</c:v>
                </c:pt>
                <c:pt idx="519">
                  <c:v>-0.14640215470512369</c:v>
                </c:pt>
                <c:pt idx="520">
                  <c:v>-0.14371263111452875</c:v>
                </c:pt>
                <c:pt idx="521">
                  <c:v>-0.1409405537304336</c:v>
                </c:pt>
                <c:pt idx="522">
                  <c:v>-0.13808550864705491</c:v>
                </c:pt>
                <c:pt idx="523">
                  <c:v>-0.13514721085195075</c:v>
                </c:pt>
                <c:pt idx="524">
                  <c:v>-0.13212550947565327</c:v>
                </c:pt>
                <c:pt idx="525">
                  <c:v>-0.1290203926247202</c:v>
                </c:pt>
                <c:pt idx="526">
                  <c:v>-0.12583199177909563</c:v>
                </c:pt>
                <c:pt idx="527">
                  <c:v>-0.12256058573621172</c:v>
                </c:pt>
                <c:pt idx="528">
                  <c:v>-0.11920660408587089</c:v>
                </c:pt>
                <c:pt idx="529">
                  <c:v>-0.11577063020161091</c:v>
                </c:pt>
                <c:pt idx="530">
                  <c:v>-0.11225340373597233</c:v>
                </c:pt>
                <c:pt idx="531">
                  <c:v>-0.10865582260885021</c:v>
                </c:pt>
                <c:pt idx="532">
                  <c:v>-0.10497894447991432</c:v>
                </c:pt>
                <c:pt idx="533">
                  <c:v>-0.10122398769791696</c:v>
                </c:pt>
                <c:pt idx="534">
                  <c:v>-9.7392331721569553E-2</c:v>
                </c:pt>
                <c:pt idx="535">
                  <c:v>-9.3485517008551566E-2</c:v>
                </c:pt>
                <c:pt idx="536">
                  <c:v>-8.9505244371109516E-2</c:v>
                </c:pt>
                <c:pt idx="537">
                  <c:v>-8.5453373798605389E-2</c:v>
                </c:pt>
                <c:pt idx="538">
                  <c:v>-8.1331922749275004E-2</c:v>
                </c:pt>
                <c:pt idx="539">
                  <c:v>-7.7143063915349433E-2</c:v>
                </c:pt>
                <c:pt idx="540">
                  <c:v>-7.2889122467572884E-2</c:v>
                </c:pt>
                <c:pt idx="541">
                  <c:v>-6.8572572787007888E-2</c:v>
                </c:pt>
                <c:pt idx="542">
                  <c:v>-6.4196034693850101E-2</c:v>
                </c:pt>
                <c:pt idx="543">
                  <c:v>-5.9762269184771434E-2</c:v>
                </c:pt>
                <c:pt idx="544">
                  <c:v>-5.527417369206615E-2</c:v>
                </c:pt>
                <c:pt idx="545">
                  <c:v>-5.0734776879583589E-2</c:v>
                </c:pt>
                <c:pt idx="546">
                  <c:v>-4.6147232992087117E-2</c:v>
                </c:pt>
                <c:pt idx="547">
                  <c:v>-4.1514815776276165E-2</c:v>
                </c:pt>
                <c:pt idx="548">
                  <c:v>-3.6840911993239953E-2</c:v>
                </c:pt>
                <c:pt idx="549">
                  <c:v>-3.2129014543572941E-2</c:v>
                </c:pt>
                <c:pt idx="550">
                  <c:v>-2.738271522776909E-2</c:v>
                </c:pt>
                <c:pt idx="551">
                  <c:v>-2.2605697165817493E-2</c:v>
                </c:pt>
                <c:pt idx="552">
                  <c:v>-1.7801726901142078E-2</c:v>
                </c:pt>
                <c:pt idx="553">
                  <c:v>-1.297464621515872E-2</c:v>
                </c:pt>
                <c:pt idx="554">
                  <c:v>-8.1283636797608982E-3</c:v>
                </c:pt>
                <c:pt idx="555">
                  <c:v>-3.2668459759846247E-3</c:v>
                </c:pt>
                <c:pt idx="556">
                  <c:v>1.6058909920581973E-3</c:v>
                </c:pt>
                <c:pt idx="557">
                  <c:v>6.4857911581538627E-3</c:v>
                </c:pt>
                <c:pt idx="558">
                  <c:v>1.1368767499415141E-2</c:v>
                </c:pt>
                <c:pt idx="559">
                  <c:v>1.6250711355190506E-2</c:v>
                </c:pt>
                <c:pt idx="560">
                  <c:v>2.1127501828072555E-2</c:v>
                </c:pt>
                <c:pt idx="561">
                  <c:v>2.5995015235326647E-2</c:v>
                </c:pt>
                <c:pt idx="562">
                  <c:v>3.0849134578876267E-2</c:v>
                </c:pt>
                <c:pt idx="563">
                  <c:v>3.5685759001911191E-2</c:v>
                </c:pt>
                <c:pt idx="564">
                  <c:v>4.0500813200229323E-2</c:v>
                </c:pt>
                <c:pt idx="565">
                  <c:v>4.5290256756580612E-2</c:v>
                </c:pt>
                <c:pt idx="566">
                  <c:v>5.0050093366552036E-2</c:v>
                </c:pt>
                <c:pt idx="567">
                  <c:v>5.4776379924916269E-2</c:v>
                </c:pt>
                <c:pt idx="568">
                  <c:v>5.9465235441861435E-2</c:v>
                </c:pt>
                <c:pt idx="569">
                  <c:v>6.4112849759123541E-2</c:v>
                </c:pt>
                <c:pt idx="570">
                  <c:v>6.8715492036752715E-2</c:v>
                </c:pt>
                <c:pt idx="571">
                  <c:v>7.3269518982060244E-2</c:v>
                </c:pt>
                <c:pt idx="572">
                  <c:v>7.7771382793210428E-2</c:v>
                </c:pt>
                <c:pt idx="573">
                  <c:v>8.2217638790936423E-2</c:v>
                </c:pt>
                <c:pt idx="574">
                  <c:v>8.6604952712968392E-2</c:v>
                </c:pt>
                <c:pt idx="575">
                  <c:v>9.093010764696266E-2</c:v>
                </c:pt>
                <c:pt idx="576">
                  <c:v>9.5190010579007847E-2</c:v>
                </c:pt>
                <c:pt idx="577">
                  <c:v>9.938169853615203E-2</c:v>
                </c:pt>
                <c:pt idx="578">
                  <c:v>0.10350234430283976</c:v>
                </c:pt>
                <c:pt idx="579">
                  <c:v>0.10754926169266443</c:v>
                </c:pt>
                <c:pt idx="580">
                  <c:v>0.11151991035842521</c:v>
                </c:pt>
                <c:pt idx="581">
                  <c:v>0.11541190012511977</c:v>
                </c:pt>
                <c:pt idx="582">
                  <c:v>0.11922299483220321</c:v>
                </c:pt>
                <c:pt idx="583">
                  <c:v>0.12295111567318806</c:v>
                </c:pt>
                <c:pt idx="584">
                  <c:v>0.1265943440224504</c:v>
                </c:pt>
                <c:pt idx="585">
                  <c:v>0.13015092374093018</c:v>
                </c:pt>
                <c:pt idx="586">
                  <c:v>0.13361926295426729</c:v>
                </c:pt>
                <c:pt idx="587">
                  <c:v>0.13699793529879101</c:v>
                </c:pt>
                <c:pt idx="588">
                  <c:v>0.14028568063267122</c:v>
                </c:pt>
                <c:pt idx="589">
                  <c:v>0.14348140521144184</c:v>
                </c:pt>
                <c:pt idx="590">
                  <c:v>0.14658418132900733</c:v>
                </c:pt>
                <c:pt idx="591">
                  <c:v>0.14959324642714336</c:v>
                </c:pt>
                <c:pt idx="592">
                  <c:v>0.15250800167838763</c:v>
                </c:pt>
                <c:pt idx="593">
                  <c:v>0.1553280100490855</c:v>
                </c:pt>
                <c:pt idx="594">
                  <c:v>0.15805299385119798</c:v>
                </c:pt>
                <c:pt idx="595">
                  <c:v>0.16068283179329182</c:v>
                </c:pt>
                <c:pt idx="596">
                  <c:v>0.1632175555429039</c:v>
                </c:pt>
                <c:pt idx="597">
                  <c:v>0.165657345814201</c:v>
                </c:pt>
                <c:pt idx="598">
                  <c:v>0.16800252799653512</c:v>
                </c:pt>
                <c:pt idx="599">
                  <c:v>0.17025356734111455</c:v>
                </c:pt>
                <c:pt idx="600">
                  <c:v>0.17241106372457116</c:v>
                </c:pt>
                <c:pt idx="601">
                  <c:v>0.17447574600969312</c:v>
                </c:pt>
                <c:pt idx="602">
                  <c:v>0.17644846602501119</c:v>
                </c:pt>
                <c:pt idx="603">
                  <c:v>0.17833019218626417</c:v>
                </c:pt>
                <c:pt idx="604">
                  <c:v>0.18012200278402501</c:v>
                </c:pt>
                <c:pt idx="605">
                  <c:v>0.1818250789629344</c:v>
                </c:pt>
                <c:pt idx="606">
                  <c:v>0.18344069741906588</c:v>
                </c:pt>
                <c:pt idx="607">
                  <c:v>0.18497022284292533</c:v>
                </c:pt>
                <c:pt idx="608">
                  <c:v>0.18641510013646551</c:v>
                </c:pt>
                <c:pt idx="609">
                  <c:v>0.18777684643327541</c:v>
                </c:pt>
                <c:pt idx="610">
                  <c:v>0.18905704295177417</c:v>
                </c:pt>
                <c:pt idx="611">
                  <c:v>0.19025732671180512</c:v>
                </c:pt>
                <c:pt idx="612">
                  <c:v>0.1913793821454777</c:v>
                </c:pt>
                <c:pt idx="613">
                  <c:v>0.19242493263344745</c:v>
                </c:pt>
                <c:pt idx="614">
                  <c:v>0.19339573199805635</c:v>
                </c:pt>
                <c:pt idx="615">
                  <c:v>0.19429355598486947</c:v>
                </c:pt>
                <c:pt idx="616">
                  <c:v>0.19512019376414938</c:v>
                </c:pt>
                <c:pt idx="617">
                  <c:v>0.19587743948369502</c:v>
                </c:pt>
                <c:pt idx="618">
                  <c:v>0.19656708390425007</c:v>
                </c:pt>
                <c:pt idx="619">
                  <c:v>0.19719090614834744</c:v>
                </c:pt>
                <c:pt idx="620">
                  <c:v>0.19775066559300725</c:v>
                </c:pt>
                <c:pt idx="621">
                  <c:v>0.19824809393614717</c:v>
                </c:pt>
                <c:pt idx="622">
                  <c:v>0.19868488746589896</c:v>
                </c:pt>
                <c:pt idx="623">
                  <c:v>0.19906269956125225</c:v>
                </c:pt>
                <c:pt idx="624">
                  <c:v>0.19938313345157324</c:v>
                </c:pt>
                <c:pt idx="625">
                  <c:v>0.19964773526157159</c:v>
                </c:pt>
                <c:pt idx="626">
                  <c:v>0.19985798736722069</c:v>
                </c:pt>
                <c:pt idx="627">
                  <c:v>0.20001530208697479</c:v>
                </c:pt>
                <c:pt idx="628">
                  <c:v>0.20012101573137722</c:v>
                </c:pt>
                <c:pt idx="629">
                  <c:v>0.2001763830328212</c:v>
                </c:pt>
                <c:pt idx="630">
                  <c:v>0.20018257197581488</c:v>
                </c:pt>
                <c:pt idx="631">
                  <c:v>0.20014065904661793</c:v>
                </c:pt>
                <c:pt idx="632">
                  <c:v>0.20005162491956452</c:v>
                </c:pt>
                <c:pt idx="633">
                  <c:v>0.19991635059577204</c:v>
                </c:pt>
                <c:pt idx="634">
                  <c:v>0.19973561400826648</c:v>
                </c:pt>
                <c:pt idx="635">
                  <c:v>0.19951008710583085</c:v>
                </c:pt>
                <c:pt idx="636">
                  <c:v>0.19924033342611838</c:v>
                </c:pt>
                <c:pt idx="637">
                  <c:v>0.19892680616676878</c:v>
                </c:pt>
                <c:pt idx="638">
                  <c:v>0.19856984676142869</c:v>
                </c:pt>
                <c:pt idx="639">
                  <c:v>0.19816968396571916</c:v>
                </c:pt>
                <c:pt idx="640">
                  <c:v>0.19772643345631361</c:v>
                </c:pt>
                <c:pt idx="641">
                  <c:v>0.19724009794439984</c:v>
                </c:pt>
                <c:pt idx="642">
                  <c:v>0.19671056780290633</c:v>
                </c:pt>
                <c:pt idx="643">
                  <c:v>0.19613762220498038</c:v>
                </c:pt>
                <c:pt idx="644">
                  <c:v>0.19552093076932334</c:v>
                </c:pt>
                <c:pt idx="645">
                  <c:v>0.1948600557061213</c:v>
                </c:pt>
                <c:pt idx="646">
                  <c:v>0.19415445445546559</c:v>
                </c:pt>
                <c:pt idx="647">
                  <c:v>0.19340348280834208</c:v>
                </c:pt>
                <c:pt idx="648">
                  <c:v>0.19260639849849012</c:v>
                </c:pt>
                <c:pt idx="649">
                  <c:v>0.19176236525169499</c:v>
                </c:pt>
                <c:pt idx="650">
                  <c:v>0.19087045727738927</c:v>
                </c:pt>
                <c:pt idx="651">
                  <c:v>0.18992966418580612</c:v>
                </c:pt>
                <c:pt idx="652">
                  <c:v>0.18893889631235275</c:v>
                </c:pt>
                <c:pt idx="653">
                  <c:v>0.18789699042936839</c:v>
                </c:pt>
                <c:pt idx="654">
                  <c:v>0.18680271582399366</c:v>
                </c:pt>
                <c:pt idx="655">
                  <c:v>0.18565478071952074</c:v>
                </c:pt>
                <c:pt idx="656">
                  <c:v>0.18445183901631831</c:v>
                </c:pt>
                <c:pt idx="657">
                  <c:v>0.18319249732723422</c:v>
                </c:pt>
                <c:pt idx="658">
                  <c:v>0.18187532228127962</c:v>
                </c:pt>
                <c:pt idx="659">
                  <c:v>0.18049884806839359</c:v>
                </c:pt>
                <c:pt idx="660">
                  <c:v>0.17906158419718049</c:v>
                </c:pt>
                <c:pt idx="661">
                  <c:v>0.17756202343670888</c:v>
                </c:pt>
                <c:pt idx="662">
                  <c:v>0.17599864991275749</c:v>
                </c:pt>
                <c:pt idx="663">
                  <c:v>0.17436994732830285</c:v>
                </c:pt>
                <c:pt idx="664">
                  <c:v>0.17267440727755715</c:v>
                </c:pt>
                <c:pt idx="665">
                  <c:v>0.17091053762249242</c:v>
                </c:pt>
                <c:pt idx="666">
                  <c:v>0.16907687090052576</c:v>
                </c:pt>
                <c:pt idx="667">
                  <c:v>0.1671719727318908</c:v>
                </c:pt>
                <c:pt idx="668">
                  <c:v>0.16519445019518889</c:v>
                </c:pt>
                <c:pt idx="669">
                  <c:v>0.16314296013969087</c:v>
                </c:pt>
                <c:pt idx="670">
                  <c:v>0.16101621740315555</c:v>
                </c:pt>
                <c:pt idx="671">
                  <c:v>0.15881300290423436</c:v>
                </c:pt>
                <c:pt idx="672">
                  <c:v>0.15653217157895297</c:v>
                </c:pt>
                <c:pt idx="673">
                  <c:v>0.1541726601312868</c:v>
                </c:pt>
                <c:pt idx="674">
                  <c:v>0.15173349456848567</c:v>
                </c:pt>
                <c:pt idx="675">
                  <c:v>0.14921379749254363</c:v>
                </c:pt>
                <c:pt idx="676">
                  <c:v>0.14661279512005948</c:v>
                </c:pt>
                <c:pt idx="677">
                  <c:v>0.14392982400367946</c:v>
                </c:pt>
                <c:pt idx="678">
                  <c:v>0.14116433742935616</c:v>
                </c:pt>
                <c:pt idx="679">
                  <c:v>0.13831591146479788</c:v>
                </c:pt>
                <c:pt idx="680">
                  <c:v>0.13538425063570772</c:v>
                </c:pt>
                <c:pt idx="681">
                  <c:v>0.13236919320772417</c:v>
                </c:pt>
                <c:pt idx="682">
                  <c:v>0.12927071605336629</c:v>
                </c:pt>
                <c:pt idx="683">
                  <c:v>0.1260889390847541</c:v>
                </c:pt>
                <c:pt idx="684">
                  <c:v>0.12282412923441111</c:v>
                </c:pt>
                <c:pt idx="685">
                  <c:v>0.11947670396805785</c:v>
                </c:pt>
                <c:pt idx="686">
                  <c:v>0.11604723431496472</c:v>
                </c:pt>
                <c:pt idx="687">
                  <c:v>0.11253644740314511</c:v>
                </c:pt>
                <c:pt idx="688">
                  <c:v>0.10894522848842828</c:v>
                </c:pt>
                <c:pt idx="689">
                  <c:v>0.10527462246825237</c:v>
                </c:pt>
                <c:pt idx="690">
                  <c:v>0.10152583487284846</c:v>
                </c:pt>
                <c:pt idx="691">
                  <c:v>9.7700232328348569E-2</c:v>
                </c:pt>
                <c:pt idx="692">
                  <c:v>9.3799342488230159E-2</c:v>
                </c:pt>
                <c:pt idx="693">
                  <c:v>8.9824853431403825E-2</c:v>
                </c:pt>
                <c:pt idx="694">
                  <c:v>8.5778612527152298E-2</c:v>
                </c:pt>
                <c:pt idx="695">
                  <c:v>8.1662624769029621E-2</c:v>
                </c:pt>
                <c:pt idx="696">
                  <c:v>7.7479050581723746E-2</c:v>
                </c:pt>
                <c:pt idx="697">
                  <c:v>7.3230203106766631E-2</c:v>
                </c:pt>
                <c:pt idx="698">
                  <c:v>6.8918544974835724E-2</c:v>
                </c:pt>
                <c:pt idx="699">
                  <c:v>6.4546684574224605E-2</c:v>
                </c:pt>
                <c:pt idx="700">
                  <c:v>6.0117371826859847E-2</c:v>
                </c:pt>
                <c:pt idx="701">
                  <c:v>5.5633493485000296E-2</c:v>
                </c:pt>
                <c:pt idx="702">
                  <c:v>5.1098067963468219E-2</c:v>
                </c:pt>
                <c:pt idx="703">
                  <c:v>4.6514239723922761E-2</c:v>
                </c:pt>
                <c:pt idx="704">
                  <c:v>4.1885273229286993E-2</c:v>
                </c:pt>
                <c:pt idx="705">
                  <c:v>3.7214546487977562E-2</c:v>
                </c:pt>
                <c:pt idx="706">
                  <c:v>3.2505544209053938E-2</c:v>
                </c:pt>
                <c:pt idx="707">
                  <c:v>2.7761850590796625E-2</c:v>
                </c:pt>
                <c:pt idx="708">
                  <c:v>2.2987141766535733E-2</c:v>
                </c:pt>
                <c:pt idx="709">
                  <c:v>1.8185177932778421E-2</c:v>
                </c:pt>
                <c:pt idx="710">
                  <c:v>1.3359795185822591E-2</c:v>
                </c:pt>
                <c:pt idx="711">
                  <c:v>8.5148970940887251E-3</c:v>
                </c:pt>
                <c:pt idx="712">
                  <c:v>3.6544460343490627E-3</c:v>
                </c:pt>
                <c:pt idx="713">
                  <c:v>-1.2175456791199192E-3</c:v>
                </c:pt>
                <c:pt idx="714">
                  <c:v>-6.0970248426916625E-3</c:v>
                </c:pt>
                <c:pt idx="715">
                  <c:v>-1.0979906558443076E-2</c:v>
                </c:pt>
                <c:pt idx="716">
                  <c:v>-1.5862083545172264E-2</c:v>
                </c:pt>
                <c:pt idx="717">
                  <c:v>-2.0739435534027177E-2</c:v>
                </c:pt>
                <c:pt idx="718">
                  <c:v>-2.5607838717085163E-2</c:v>
                </c:pt>
                <c:pt idx="719">
                  <c:v>-3.0463175217030247E-2</c:v>
                </c:pt>
                <c:pt idx="720">
                  <c:v>-3.5301342545996525E-2</c:v>
                </c:pt>
                <c:pt idx="721">
                  <c:v>-4.0118263021680554E-2</c:v>
                </c:pt>
                <c:pt idx="722">
                  <c:v>-4.4909893108974079E-2</c:v>
                </c:pt>
                <c:pt idx="723">
                  <c:v>-4.9672232655630186E-2</c:v>
                </c:pt>
                <c:pt idx="724">
                  <c:v>-5.4401333990851515E-2</c:v>
                </c:pt>
                <c:pt idx="725">
                  <c:v>-5.9093310856174627E-2</c:v>
                </c:pt>
                <c:pt idx="726">
                  <c:v>-6.3744347138619289E-2</c:v>
                </c:pt>
                <c:pt idx="727">
                  <c:v>-6.8350705376773568E-2</c:v>
                </c:pt>
                <c:pt idx="728">
                  <c:v>-7.2908735011293538E-2</c:v>
                </c:pt>
                <c:pt idx="729">
                  <c:v>-7.7414880352204812E-2</c:v>
                </c:pt>
                <c:pt idx="730">
                  <c:v>-8.1865688236400377E-2</c:v>
                </c:pt>
                <c:pt idx="731">
                  <c:v>-8.6257815349831221E-2</c:v>
                </c:pt>
                <c:pt idx="732">
                  <c:v>-9.0588035190080254E-2</c:v>
                </c:pt>
                <c:pt idx="733">
                  <c:v>-9.4853244646289761E-2</c:v>
                </c:pt>
                <c:pt idx="734">
                  <c:v>-9.9050470174774211E-2</c:v>
                </c:pt>
                <c:pt idx="735">
                  <c:v>-0.1031768735500896</c:v>
                </c:pt>
                <c:pt idx="736">
                  <c:v>-0.10722975717284208</c:v>
                </c:pt>
                <c:pt idx="737">
                  <c:v>-0.11120656891709604</c:v>
                </c:pt>
                <c:pt idx="738">
                  <c:v>-0.11510490650188071</c:v>
                </c:pt>
                <c:pt idx="739">
                  <c:v>-0.11892252137298742</c:v>
                </c:pt>
                <c:pt idx="740">
                  <c:v>-0.12265732208299313</c:v>
                </c:pt>
                <c:pt idx="741">
                  <c:v>-0.12630737715923046</c:v>
                </c:pt>
                <c:pt idx="742">
                  <c:v>-0.12987091745124649</c:v>
                </c:pt>
                <c:pt idx="743">
                  <c:v>-0.13334633795114295</c:v>
                </c:pt>
                <c:pt idx="744">
                  <c:v>-0.13673219908206524</c:v>
                </c:pt>
                <c:pt idx="745">
                  <c:v>-0.14002722745199886</c:v>
                </c:pt>
                <c:pt idx="746">
                  <c:v>-0.1432303160719301</c:v>
                </c:pt>
                <c:pt idx="747">
                  <c:v>-0.14634052403933259</c:v>
                </c:pt>
                <c:pt idx="748">
                  <c:v>-0.14935707568983855</c:v>
                </c:pt>
                <c:pt idx="749">
                  <c:v>-0.15227935922184124</c:v>
                </c:pt>
                <c:pt idx="750">
                  <c:v>-0.15510692480064631</c:v>
                </c:pt>
                <c:pt idx="751">
                  <c:v>-0.15783948215063257</c:v>
                </c:pt>
                <c:pt idx="752">
                  <c:v>-0.16047689764570022</c:v>
                </c:pt>
                <c:pt idx="753">
                  <c:v>-0.16301919091005776</c:v>
                </c:pt>
                <c:pt idx="754">
                  <c:v>-0.16546653094313413</c:v>
                </c:pt>
                <c:pt idx="755">
                  <c:v>-0.16781923178408353</c:v>
                </c:pt>
                <c:pt idx="756">
                  <c:v>-0.17007774773297715</c:v>
                </c:pt>
                <c:pt idx="757">
                  <c:v>-0.17224266814733941</c:v>
                </c:pt>
                <c:pt idx="758">
                  <c:v>-0.17431471183418301</c:v>
                </c:pt>
                <c:pt idx="759">
                  <c:v>-0.17629472105912034</c:v>
                </c:pt>
                <c:pt idx="760">
                  <c:v>-0.17818365519547352</c:v>
                </c:pt>
                <c:pt idx="761">
                  <c:v>-0.17998258403756676</c:v>
                </c:pt>
                <c:pt idx="762">
                  <c:v>-0.1816926808035598</c:v>
                </c:pt>
                <c:pt idx="763">
                  <c:v>-0.1833152148542638</c:v>
                </c:pt>
                <c:pt idx="764">
                  <c:v>-0.18485154415536745</c:v>
                </c:pt>
                <c:pt idx="765">
                  <c:v>-0.18630310751138798</c:v>
                </c:pt>
                <c:pt idx="766">
                  <c:v>-0.18767141660044931</c:v>
                </c:pt>
                <c:pt idx="767">
                  <c:v>-0.18895804783966746</c:v>
                </c:pt>
                <c:pt idx="768">
                  <c:v>-0.19016463411149737</c:v>
                </c:pt>
                <c:pt idx="769">
                  <c:v>-0.19129285638185634</c:v>
                </c:pt>
                <c:pt idx="770">
                  <c:v>-0.19234443524119282</c:v>
                </c:pt>
                <c:pt idx="771">
                  <c:v>-0.19332112239990709</c:v>
                </c:pt>
                <c:pt idx="772">
                  <c:v>-0.19422469216965593</c:v>
                </c:pt>
                <c:pt idx="773">
                  <c:v>-0.19505693296208471</c:v>
                </c:pt>
                <c:pt idx="774">
                  <c:v>-0.19581963883642897</c:v>
                </c:pt>
                <c:pt idx="775">
                  <c:v>-0.19651460112721167</c:v>
                </c:pt>
                <c:pt idx="776">
                  <c:v>-0.19714360018293295</c:v>
                </c:pt>
                <c:pt idx="777">
                  <c:v>-0.19770839724621023</c:v>
                </c:pt>
                <c:pt idx="778">
                  <c:v>-0.19821072650527621</c:v>
                </c:pt>
                <c:pt idx="779">
                  <c:v>-0.19865228734608512</c:v>
                </c:pt>
                <c:pt idx="780">
                  <c:v>-0.19903473683351397</c:v>
                </c:pt>
                <c:pt idx="781">
                  <c:v>-0.19935968244927843</c:v>
                </c:pt>
                <c:pt idx="782">
                  <c:v>-0.19962867511321966</c:v>
                </c:pt>
                <c:pt idx="783">
                  <c:v>-0.19984320251355472</c:v>
                </c:pt>
                <c:pt idx="784">
                  <c:v>-0.20000468277052985</c:v>
                </c:pt>
                <c:pt idx="785">
                  <c:v>-0.20011445845667317</c:v>
                </c:pt>
                <c:pt idx="786">
                  <c:v>-0.20017379099551805</c:v>
                </c:pt>
                <c:pt idx="787">
                  <c:v>-0.20018385545926382</c:v>
                </c:pt>
                <c:pt idx="788">
                  <c:v>-0.20014573578436123</c:v>
                </c:pt>
                <c:pt idx="789">
                  <c:v>-0.20006042042246366</c:v>
                </c:pt>
                <c:pt idx="790">
                  <c:v>-0.19992879844257483</c:v>
                </c:pt>
                <c:pt idx="791">
                  <c:v>-0.19975165609855811</c:v>
                </c:pt>
                <c:pt idx="792">
                  <c:v>-0.19952967387445311</c:v>
                </c:pt>
                <c:pt idx="793">
                  <c:v>-0.19926342401828334</c:v>
                </c:pt>
                <c:pt idx="794">
                  <c:v>-0.19895336857323759</c:v>
                </c:pt>
                <c:pt idx="795">
                  <c:v>-0.19859985791327406</c:v>
                </c:pt>
                <c:pt idx="796">
                  <c:v>-0.19820312978833907</c:v>
                </c:pt>
                <c:pt idx="797">
                  <c:v>-0.19776330888251237</c:v>
                </c:pt>
                <c:pt idx="798">
                  <c:v>-0.1972804068865055</c:v>
                </c:pt>
                <c:pt idx="799">
                  <c:v>-0.19675432308404286</c:v>
                </c:pt>
                <c:pt idx="800">
                  <c:v>-0.19618484544976345</c:v>
                </c:pt>
                <c:pt idx="801">
                  <c:v>-0.19557165225439893</c:v>
                </c:pt>
                <c:pt idx="802">
                  <c:v>-0.1949143141711136</c:v>
                </c:pt>
                <c:pt idx="803">
                  <c:v>-0.19421229687504607</c:v>
                </c:pt>
                <c:pt idx="804">
                  <c:v>-0.19346496412627601</c:v>
                </c:pt>
                <c:pt idx="805">
                  <c:v>-0.1926715813246562</c:v>
                </c:pt>
                <c:pt idx="806">
                  <c:v>-0.191831319523211</c:v>
                </c:pt>
                <c:pt idx="807">
                  <c:v>-0.19094325988510791</c:v>
                </c:pt>
                <c:pt idx="808">
                  <c:v>-0.19000639856757423</c:v>
                </c:pt>
                <c:pt idx="809">
                  <c:v>-0.18901965201455082</c:v>
                </c:pt>
                <c:pt idx="810">
                  <c:v>-0.18798186263836214</c:v>
                </c:pt>
                <c:pt idx="811">
                  <c:v>-0.18689180486924301</c:v>
                </c:pt>
                <c:pt idx="812">
                  <c:v>-0.18574819155019648</c:v>
                </c:pt>
                <c:pt idx="813">
                  <c:v>-0.18454968065337465</c:v>
                </c:pt>
                <c:pt idx="814">
                  <c:v>-0.18329488229297758</c:v>
                </c:pt>
                <c:pt idx="815">
                  <c:v>-0.1819823660085573</c:v>
                </c:pt>
                <c:pt idx="816">
                  <c:v>-0.18061066829160308</c:v>
                </c:pt>
                <c:pt idx="817">
                  <c:v>-0.17917830032736942</c:v>
                </c:pt>
                <c:pt idx="818">
                  <c:v>-0.17768375592309377</c:v>
                </c:pt>
                <c:pt idx="819">
                  <c:v>-0.17612551959304334</c:v>
                </c:pt>
                <c:pt idx="820">
                  <c:v>-0.17450207477022792</c:v>
                </c:pt>
                <c:pt idx="821">
                  <c:v>-0.17281191211412245</c:v>
                </c:pt>
                <c:pt idx="822">
                  <c:v>-0.17105353788336056</c:v>
                </c:pt>
                <c:pt idx="823">
                  <c:v>-0.16922548234209023</c:v>
                </c:pt>
                <c:pt idx="824">
                  <c:v>-0.16732630816852512</c:v>
                </c:pt>
                <c:pt idx="825">
                  <c:v>-0.1653546188341832</c:v>
                </c:pt>
                <c:pt idx="826">
                  <c:v>-0.16330906692237362</c:v>
                </c:pt>
                <c:pt idx="827">
                  <c:v>-0.16118836235467662</c:v>
                </c:pt>
                <c:pt idx="828">
                  <c:v>-0.15899128049445965</c:v>
                </c:pt>
                <c:pt idx="829">
                  <c:v>-0.15671667009688231</c:v>
                </c:pt>
                <c:pt idx="830">
                  <c:v>-0.15436346107536039</c:v>
                </c:pt>
                <c:pt idx="831">
                  <c:v>-0.15193067205508995</c:v>
                </c:pt>
                <c:pt idx="832">
                  <c:v>-0.1494174176849648</c:v>
                </c:pt>
                <c:pt idx="833">
                  <c:v>-0.146822915680062</c:v>
                </c:pt>
                <c:pt idx="834">
                  <c:v>-0.14414649356780662</c:v>
                </c:pt>
                <c:pt idx="835">
                  <c:v>-0.1413875951119643</c:v>
                </c:pt>
                <c:pt idx="836">
                  <c:v>-0.13854578638974147</c:v>
                </c:pt>
                <c:pt idx="837">
                  <c:v>-0.13562076149849192</c:v>
                </c:pt>
                <c:pt idx="838">
                  <c:v>-0.13261234786983367</c:v>
                </c:pt>
                <c:pt idx="839">
                  <c:v>-0.12952051117036595</c:v>
                </c:pt>
                <c:pt idx="840">
                  <c:v>-0.12634535976963679</c:v>
                </c:pt>
                <c:pt idx="841">
                  <c:v>-0.12308714875754451</c:v>
                </c:pt>
                <c:pt idx="842">
                  <c:v>-0.11974628349495103</c:v>
                </c:pt>
                <c:pt idx="843">
                  <c:v>-0.1163233226829419</c:v>
                </c:pt>
                <c:pt idx="844">
                  <c:v>-0.11281898093787496</c:v>
                </c:pt>
                <c:pt idx="845">
                  <c:v>-0.10923413086111719</c:v>
                </c:pt>
                <c:pt idx="846">
                  <c:v>-0.10556980459416337</c:v>
                </c:pt>
                <c:pt idx="847">
                  <c:v>-0.10182719485166206</c:v>
                </c:pt>
                <c:pt idx="848">
                  <c:v>-9.800765542673201E-2</c:v>
                </c:pt>
                <c:pt idx="849">
                  <c:v>-9.4112701164831558E-2</c:v>
                </c:pt>
                <c:pt idx="850">
                  <c:v>-9.0144007404336521E-2</c:v>
                </c:pt>
                <c:pt idx="851">
                  <c:v>-8.6103408883882834E-2</c:v>
                </c:pt>
                <c:pt idx="852">
                  <c:v>-8.1992898118432217E-2</c:v>
                </c:pt>
                <c:pt idx="853">
                  <c:v>-7.7814623247913217E-2</c:v>
                </c:pt>
                <c:pt idx="854">
                  <c:v>-7.3570885364172375E-2</c:v>
                </c:pt>
                <c:pt idx="855">
                  <c:v>-6.9264135323833104E-2</c:v>
                </c:pt>
                <c:pt idx="856">
                  <c:v>-6.4896970056494321E-2</c:v>
                </c:pt>
                <c:pt idx="857">
                  <c:v>-6.0472128379504081E-2</c:v>
                </c:pt>
                <c:pt idx="858">
                  <c:v>-5.5992486332306288E-2</c:v>
                </c:pt>
                <c:pt idx="859">
                  <c:v>-5.1461052045075367E-2</c:v>
                </c:pt>
                <c:pt idx="860">
                  <c:v>-4.6880960158018847E-2</c:v>
                </c:pt>
                <c:pt idx="861">
                  <c:v>-4.2255465809333849E-2</c:v>
                </c:pt>
                <c:pt idx="862">
                  <c:v>-3.7587938211346837E-2</c:v>
                </c:pt>
                <c:pt idx="863">
                  <c:v>-3.2881853835839622E-2</c:v>
                </c:pt>
                <c:pt idx="864">
                  <c:v>-2.8140789230962478E-2</c:v>
                </c:pt>
                <c:pt idx="865">
                  <c:v>-2.3368413493454237E-2</c:v>
                </c:pt>
                <c:pt idx="866">
                  <c:v>-1.8568480421123863E-2</c:v>
                </c:pt>
                <c:pt idx="867">
                  <c:v>-1.3744820371693688E-2</c:v>
                </c:pt>
                <c:pt idx="868">
                  <c:v>-8.9013318551559809E-3</c:v>
                </c:pt>
                <c:pt idx="869">
                  <c:v>-4.041972887750162E-3</c:v>
                </c:pt>
                <c:pt idx="870">
                  <c:v>8.2924786347649037E-4</c:v>
                </c:pt>
                <c:pt idx="871">
                  <c:v>5.7082801158098457E-3</c:v>
                </c:pt>
                <c:pt idx="872">
                  <c:v>1.0591041155351808E-2</c:v>
                </c:pt>
                <c:pt idx="873">
                  <c:v>1.5473425139948E-2</c:v>
                </c:pt>
                <c:pt idx="874">
                  <c:v>2.035131248923551E-2</c:v>
                </c:pt>
                <c:pt idx="875">
                  <c:v>2.5220579330170929E-2</c:v>
                </c:pt>
                <c:pt idx="876">
                  <c:v>3.0077106966197423E-2</c:v>
                </c:pt>
                <c:pt idx="877">
                  <c:v>3.4916791338121207E-2</c:v>
                </c:pt>
                <c:pt idx="878">
                  <c:v>3.973555244479289E-2</c:v>
                </c:pt>
                <c:pt idx="879">
                  <c:v>4.4529343691828926E-2</c:v>
                </c:pt>
                <c:pt idx="880">
                  <c:v>4.9294161136861907E-2</c:v>
                </c:pt>
                <c:pt idx="881">
                  <c:v>5.4026052600174339E-2</c:v>
                </c:pt>
                <c:pt idx="882">
                  <c:v>5.8721126610046845E-2</c:v>
                </c:pt>
                <c:pt idx="883">
                  <c:v>6.3375561152737986E-2</c:v>
                </c:pt>
                <c:pt idx="884">
                  <c:v>6.7985612197707559E-2</c:v>
                </c:pt>
                <c:pt idx="885">
                  <c:v>7.2547621969494061E-2</c:v>
                </c:pt>
                <c:pt idx="886">
                  <c:v>7.7058026938556942E-2</c:v>
                </c:pt>
                <c:pt idx="887">
                  <c:v>8.1513365504394336E-2</c:v>
                </c:pt>
                <c:pt idx="888">
                  <c:v>8.5910285345342272E-2</c:v>
                </c:pt>
                <c:pt idx="889">
                  <c:v>9.024555041064744E-2</c:v>
                </c:pt>
                <c:pt idx="890">
                  <c:v>9.4516047531678332E-2</c:v>
                </c:pt>
                <c:pt idx="891">
                  <c:v>9.8718792630495114E-2</c:v>
                </c:pt>
                <c:pt idx="892">
                  <c:v>0.10285093650543298</c:v>
                </c:pt>
                <c:pt idx="893">
                  <c:v>0.10690977017485816</c:v>
                </c:pt>
                <c:pt idx="894">
                  <c:v>0.110892729761829</c:v>
                </c:pt>
                <c:pt idx="895">
                  <c:v>0.11479740090402835</c:v>
                </c:pt>
                <c:pt idx="896">
                  <c:v>0.11862152267502311</c:v>
                </c:pt>
                <c:pt idx="897">
                  <c:v>0.12236299100464594</c:v>
                </c:pt>
                <c:pt idx="898">
                  <c:v>0.12601986158807574</c:v>
                </c:pt>
                <c:pt idx="899">
                  <c:v>0.12959035227501256</c:v>
                </c:pt>
                <c:pt idx="900">
                  <c:v>0.1330728449321921</c:v>
                </c:pt>
                <c:pt idx="901">
                  <c:v>0.13646588677435664</c:v>
                </c:pt>
                <c:pt idx="902">
                  <c:v>0.13976819116069017</c:v>
                </c:pt>
                <c:pt idx="903">
                  <c:v>0.14297863785562273</c:v>
                </c:pt>
                <c:pt idx="904">
                  <c:v>0.14609627275481515</c:v>
                </c:pt>
                <c:pt idx="905">
                  <c:v>0.14912030707903062</c:v>
                </c:pt>
                <c:pt idx="906">
                  <c:v>0.15205011604049146</c:v>
                </c:pt>
                <c:pt idx="907">
                  <c:v>0.15488523698818901</c:v>
                </c:pt>
                <c:pt idx="908">
                  <c:v>0.15762536704046326</c:v>
                </c:pt>
                <c:pt idx="909">
                  <c:v>0.16027036021498486</c:v>
                </c:pt>
                <c:pt idx="910">
                  <c:v>0.16282022406805247</c:v>
                </c:pt>
                <c:pt idx="911">
                  <c:v>0.16527511585685511</c:v>
                </c:pt>
                <c:pt idx="912">
                  <c:v>0.16763533824003551</c:v>
                </c:pt>
                <c:pt idx="913">
                  <c:v>0.16990133453351997</c:v>
                </c:pt>
                <c:pt idx="914">
                  <c:v>0.1720736835401519</c:v>
                </c:pt>
                <c:pt idx="915">
                  <c:v>0.17415309397316611</c:v>
                </c:pt>
                <c:pt idx="916">
                  <c:v>0.17614039849497082</c:v>
                </c:pt>
                <c:pt idx="917">
                  <c:v>0.17803654739405511</c:v>
                </c:pt>
                <c:pt idx="918">
                  <c:v>0.17984260192410886</c:v>
                </c:pt>
                <c:pt idx="919">
                  <c:v>0.181559727330624</c:v>
                </c:pt>
                <c:pt idx="920">
                  <c:v>0.18318918559133487</c:v>
                </c:pt>
                <c:pt idx="921">
                  <c:v>0.18473232789784999</c:v>
                </c:pt>
                <c:pt idx="922">
                  <c:v>0.18619058690672508</c:v>
                </c:pt>
                <c:pt idx="923">
                  <c:v>0.18756546878901853</c:v>
                </c:pt>
                <c:pt idx="924">
                  <c:v>0.18885854510806108</c:v>
                </c:pt>
                <c:pt idx="925">
                  <c:v>0.19007144455575009</c:v>
                </c:pt>
                <c:pt idx="926">
                  <c:v>0.19120584457815304</c:v>
                </c:pt>
                <c:pt idx="927">
                  <c:v>0.1922634629215641</c:v>
                </c:pt>
                <c:pt idx="928">
                  <c:v>0.19324604913040547</c:v>
                </c:pt>
                <c:pt idx="929">
                  <c:v>0.19415537602849917</c:v>
                </c:pt>
                <c:pt idx="930">
                  <c:v>0.19499323121525716</c:v>
                </c:pt>
                <c:pt idx="931">
                  <c:v>0.19576140860824373</c:v>
                </c:pt>
                <c:pt idx="932">
                  <c:v>0.19646170006335714</c:v>
                </c:pt>
                <c:pt idx="933">
                  <c:v>0.19709588710355805</c:v>
                </c:pt>
                <c:pt idx="934">
                  <c:v>0.19766573278664132</c:v>
                </c:pt>
                <c:pt idx="935">
                  <c:v>0.1981729737420076</c:v>
                </c:pt>
                <c:pt idx="936">
                  <c:v>0.19861931240573988</c:v>
                </c:pt>
                <c:pt idx="937">
                  <c:v>0.1990064094825367</c:v>
                </c:pt>
                <c:pt idx="938">
                  <c:v>0.19933587666219518</c:v>
                </c:pt>
                <c:pt idx="939">
                  <c:v>0.19960926961738001</c:v>
                </c:pt>
                <c:pt idx="940">
                  <c:v>0.19982808130835877</c:v>
                </c:pt>
                <c:pt idx="941">
                  <c:v>0.19999373561923828</c:v>
                </c:pt>
                <c:pt idx="942">
                  <c:v>0.20010758134900075</c:v>
                </c:pt>
                <c:pt idx="943">
                  <c:v>0.20017088657932008</c:v>
                </c:pt>
                <c:pt idx="944">
                  <c:v>0.200184833439738</c:v>
                </c:pt>
                <c:pt idx="945">
                  <c:v>0.20015051328930894</c:v>
                </c:pt>
                <c:pt idx="946">
                  <c:v>0.2000689223322803</c:v>
                </c:pt>
                <c:pt idx="947">
                  <c:v>0.19994095768376896</c:v>
                </c:pt>
                <c:pt idx="948">
                  <c:v>0.1997674138997334</c:v>
                </c:pt>
                <c:pt idx="949">
                  <c:v>0.19954897998382626</c:v>
                </c:pt>
                <c:pt idx="950">
                  <c:v>0.19928623688195238</c:v>
                </c:pt>
                <c:pt idx="951">
                  <c:v>0.19897965547356064</c:v>
                </c:pt>
                <c:pt idx="952">
                  <c:v>0.19862959506686473</c:v>
                </c:pt>
                <c:pt idx="953">
                  <c:v>0.1982363024033332</c:v>
                </c:pt>
                <c:pt idx="954">
                  <c:v>0.19779991117491227</c:v>
                </c:pt>
                <c:pt idx="955">
                  <c:v>0.1973204420555571</c:v>
                </c:pt>
                <c:pt idx="956">
                  <c:v>0.19679780324675206</c:v>
                </c:pt>
                <c:pt idx="957">
                  <c:v>0.19623179153481024</c:v>
                </c:pt>
                <c:pt idx="958">
                  <c:v>0.19562209385585502</c:v>
                </c:pt>
                <c:pt idx="959">
                  <c:v>0.19496828936251853</c:v>
                </c:pt>
                <c:pt idx="960">
                  <c:v>0.19426985198454286</c:v>
                </c:pt>
                <c:pt idx="961">
                  <c:v>0.19352615347365107</c:v>
                </c:pt>
                <c:pt idx="962">
                  <c:v>0.19273646692126792</c:v>
                </c:pt>
                <c:pt idx="963">
                  <c:v>0.19189997073592843</c:v>
                </c:pt>
                <c:pt idx="964">
                  <c:v>0.19101575306551527</c:v>
                </c:pt>
                <c:pt idx="965">
                  <c:v>0.1900828166478232</c:v>
                </c:pt>
                <c:pt idx="966">
                  <c:v>0.18910008407136725</c:v>
                </c:pt>
                <c:pt idx="967">
                  <c:v>0.18806640342683109</c:v>
                </c:pt>
                <c:pt idx="968">
                  <c:v>0.18698055432810851</c:v>
                </c:pt>
                <c:pt idx="969">
                  <c:v>0.1858412542805174</c:v>
                </c:pt>
                <c:pt idx="970">
                  <c:v>0.18464716537247866</c:v>
                </c:pt>
                <c:pt idx="971">
                  <c:v>0.18339690126574468</c:v>
                </c:pt>
                <c:pt idx="972">
                  <c:v>0.18208903445815169</c:v>
                </c:pt>
                <c:pt idx="973">
                  <c:v>0.18072210379184847</c:v>
                </c:pt>
                <c:pt idx="974">
                  <c:v>0.17929462217903075</c:v>
                </c:pt>
                <c:pt idx="975">
                  <c:v>0.17780508451639093</c:v>
                </c:pt>
                <c:pt idx="976">
                  <c:v>0.17625197575877413</c:v>
                </c:pt>
                <c:pt idx="977">
                  <c:v>0.17463377912192202</c:v>
                </c:pt>
                <c:pt idx="978">
                  <c:v>0.17294898438368331</c:v>
                </c:pt>
                <c:pt idx="979">
                  <c:v>0.17119609625267737</c:v>
                </c:pt>
                <c:pt idx="980">
                  <c:v>0.16937364277312111</c:v>
                </c:pt>
                <c:pt idx="981">
                  <c:v>0.16748018373436058</c:v>
                </c:pt>
                <c:pt idx="982">
                  <c:v>0.16551431905359767</c:v>
                </c:pt>
                <c:pt idx="983">
                  <c:v>0.16347469710036297</c:v>
                </c:pt>
                <c:pt idx="984">
                  <c:v>0.16136002293146137</c:v>
                </c:pt>
                <c:pt idx="985">
                  <c:v>0.15916906640540623</c:v>
                </c:pt>
                <c:pt idx="986">
                  <c:v>0.15690067014575651</c:v>
                </c:pt>
                <c:pt idx="987">
                  <c:v>0.15455375732328303</c:v>
                </c:pt>
                <c:pt idx="988">
                  <c:v>0.15212733922750998</c:v>
                </c:pt>
                <c:pt idx="989">
                  <c:v>0.14962052259890432</c:v>
                </c:pt>
                <c:pt idx="990">
                  <c:v>0.14703251669381487</c:v>
                </c:pt>
                <c:pt idx="991">
                  <c:v>0.14436264005519522</c:v>
                </c:pt>
                <c:pt idx="992">
                  <c:v>0.14161032696317355</c:v>
                </c:pt>
                <c:pt idx="993">
                  <c:v>0.13877513354065432</c:v>
                </c:pt>
                <c:pt idx="994">
                  <c:v>0.13585674349035182</c:v>
                </c:pt>
                <c:pt idx="995">
                  <c:v>0.13285497344095101</c:v>
                </c:pt>
                <c:pt idx="996">
                  <c:v>0.12976977788147348</c:v>
                </c:pt>
                <c:pt idx="997">
                  <c:v>0.12660125366437969</c:v>
                </c:pt>
                <c:pt idx="998">
                  <c:v>0.12334964405946619</c:v>
                </c:pt>
                <c:pt idx="999">
                  <c:v>0.1200153423422064</c:v>
                </c:pt>
                <c:pt idx="1000">
                  <c:v>0.11659889490183595</c:v>
                </c:pt>
                <c:pt idx="1001">
                  <c:v>0.11310100385618714</c:v>
                </c:pt>
                <c:pt idx="1002">
                  <c:v>0.10952252916203017</c:v>
                </c:pt>
                <c:pt idx="1003">
                  <c:v>0.10586449021147018</c:v>
                </c:pt>
                <c:pt idx="1004">
                  <c:v>0.10212806690677953</c:v>
                </c:pt>
                <c:pt idx="1005">
                  <c:v>9.8314600207898964E-2</c:v>
                </c:pt>
                <c:pt idx="1006">
                  <c:v>9.4425592148720261E-2</c:v>
                </c:pt>
                <c:pt idx="1007">
                  <c:v>9.0462705320154338E-2</c:v>
                </c:pt>
                <c:pt idx="1008">
                  <c:v>8.6427761819890508E-2</c:v>
                </c:pt>
                <c:pt idx="1009">
                  <c:v>8.2322741670652608E-2</c:v>
                </c:pt>
                <c:pt idx="1010">
                  <c:v>7.8149780710654801E-2</c:v>
                </c:pt>
                <c:pt idx="1011">
                  <c:v>7.3911167961842619E-2</c:v>
                </c:pt>
                <c:pt idx="1012">
                  <c:v>6.960934248336853E-2</c:v>
                </c:pt>
                <c:pt idx="1013">
                  <c:v>6.5246889719589807E-2</c:v>
                </c:pt>
                <c:pt idx="1014">
                  <c:v>6.0826537353681633E-2</c:v>
                </c:pt>
                <c:pt idx="1015">
                  <c:v>5.6351150679724543E-2</c:v>
                </c:pt>
                <c:pt idx="1016">
                  <c:v>5.1823727507846536E-2</c:v>
                </c:pt>
                <c:pt idx="1017">
                  <c:v>4.7247392618668643E-2</c:v>
                </c:pt>
                <c:pt idx="1018">
                  <c:v>4.2625391784914833E-2</c:v>
                </c:pt>
                <c:pt idx="1019">
                  <c:v>3.7961085379595416E-2</c:v>
                </c:pt>
                <c:pt idx="1020">
                  <c:v>3.325794159165163E-2</c:v>
                </c:pt>
                <c:pt idx="1021">
                  <c:v>2.851952927135391E-2</c:v>
                </c:pt>
                <c:pt idx="1022">
                  <c:v>2.3749510429071988E-2</c:v>
                </c:pt>
                <c:pt idx="1023">
                  <c:v>1.8951632412276473E-2</c:v>
                </c:pt>
                <c:pt idx="1024">
                  <c:v>1.4129719786783566E-2</c:v>
                </c:pt>
                <c:pt idx="1025">
                  <c:v>9.2876659493144088E-3</c:v>
                </c:pt>
                <c:pt idx="1026">
                  <c:v>4.4294244994042675E-3</c:v>
                </c:pt>
                <c:pt idx="1027">
                  <c:v>-4.4099960043969154E-4</c:v>
                </c:pt>
                <c:pt idx="1028">
                  <c:v>-5.3195590466739804E-3</c:v>
                </c:pt>
                <c:pt idx="1029">
                  <c:v>-1.0202173368435362E-2</c:v>
                </c:pt>
                <c:pt idx="1030">
                  <c:v>-1.5084738222179463E-2</c:v>
                </c:pt>
                <c:pt idx="1031">
                  <c:v>-1.9963134775946606E-2</c:v>
                </c:pt>
                <c:pt idx="1032">
                  <c:v>-2.4833239151636689E-2</c:v>
                </c:pt>
                <c:pt idx="1033">
                  <c:v>-2.9690931893463769E-2</c:v>
                </c:pt>
                <c:pt idx="1034">
                  <c:v>-3.4532107430663005E-2</c:v>
                </c:pt>
                <c:pt idx="1035">
                  <c:v>-3.93526835025391E-2</c:v>
                </c:pt>
                <c:pt idx="1036">
                  <c:v>-4.4148610514076918E-2</c:v>
                </c:pt>
                <c:pt idx="1037">
                  <c:v>-4.8915880790578639E-2</c:v>
                </c:pt>
                <c:pt idx="1038">
                  <c:v>-5.365053770014834E-2</c:v>
                </c:pt>
                <c:pt idx="1039">
                  <c:v>-5.8348684613312773E-2</c:v>
                </c:pt>
                <c:pt idx="1040">
                  <c:v>-6.3006493669645711E-2</c:v>
                </c:pt>
                <c:pt idx="1041">
                  <c:v>-6.7620214321948341E-2</c:v>
                </c:pt>
                <c:pt idx="1042">
                  <c:v>-7.2186181629328633E-2</c:v>
                </c:pt>
                <c:pt idx="1043">
                  <c:v>-7.6700824271414531E-2</c:v>
                </c:pt>
                <c:pt idx="1044">
                  <c:v>-8.1160672256929842E-2</c:v>
                </c:pt>
                <c:pt idx="1045">
                  <c:v>-8.5562364300947186E-2</c:v>
                </c:pt>
                <c:pt idx="1046">
                  <c:v>-8.9902654846312685E-2</c:v>
                </c:pt>
                <c:pt idx="1047">
                  <c:v>-9.4178420706002325E-2</c:v>
                </c:pt>
                <c:pt idx="1048">
                  <c:v>-9.8386667304520378E-2</c:v>
                </c:pt>
                <c:pt idx="1049">
                  <c:v>-0.10252453449787705</c:v>
                </c:pt>
                <c:pt idx="1050">
                  <c:v>-0.10658930195318232</c:v>
                </c:pt>
                <c:pt idx="1051">
                  <c:v>-0.11057839407046074</c:v>
                </c:pt>
                <c:pt idx="1052">
                  <c:v>-0.1144893844309213</c:v>
                </c:pt>
                <c:pt idx="1053">
                  <c:v>-0.11831999975760188</c:v>
                </c:pt>
                <c:pt idx="1054">
                  <c:v>-0.12206812337604296</c:v>
                </c:pt>
                <c:pt idx="1055">
                  <c:v>-0.12573179816442376</c:v>
                </c:pt>
                <c:pt idx="1056">
                  <c:v>-0.1293092289844108</c:v>
                </c:pt>
                <c:pt idx="1057">
                  <c:v>-0.13279878458581554</c:v>
                </c:pt>
                <c:pt idx="1058">
                  <c:v>-0.13619899898002824</c:v>
                </c:pt>
                <c:pt idx="1059">
                  <c:v>-0.13950857227908459</c:v>
                </c:pt>
                <c:pt idx="1060">
                  <c:v>-0.14272637099911953</c:v>
                </c:pt>
                <c:pt idx="1061">
                  <c:v>-0.14585142782886662</c:v>
                </c:pt>
                <c:pt idx="1062">
                  <c:v>-0.14888294086575962</c:v>
                </c:pt>
                <c:pt idx="1063">
                  <c:v>-0.15182027232408407</c:v>
                </c:pt>
                <c:pt idx="1064">
                  <c:v>-0.1546629467214993</c:v>
                </c:pt>
                <c:pt idx="1065">
                  <c:v>-0.15741064855210021</c:v>
                </c:pt>
                <c:pt idx="1066">
                  <c:v>-0.16006321945600924</c:v>
                </c:pt>
                <c:pt idx="1067">
                  <c:v>-0.16262065489727062</c:v>
                </c:pt>
                <c:pt idx="1068">
                  <c:v>-0.16508310036356061</c:v>
                </c:pt>
                <c:pt idx="1069">
                  <c:v>-0.1674508471029158</c:v>
                </c:pt>
                <c:pt idx="1070">
                  <c:v>-0.16972432741432014</c:v>
                </c:pt>
                <c:pt idx="1071">
                  <c:v>-0.17190410951056181</c:v>
                </c:pt>
                <c:pt idx="1072">
                  <c:v>-0.17399089197328374</c:v>
                </c:pt>
                <c:pt idx="1073">
                  <c:v>-0.17598549782158027</c:v>
                </c:pt>
                <c:pt idx="1074">
                  <c:v>-0.17788886821685462</c:v>
                </c:pt>
                <c:pt idx="1075">
                  <c:v>-0.17970205582792809</c:v>
                </c:pt>
                <c:pt idx="1076">
                  <c:v>-0.18142621788157501</c:v>
                </c:pt>
                <c:pt idx="1077">
                  <c:v>-0.18306260892476095</c:v>
                </c:pt>
                <c:pt idx="1078">
                  <c:v>-0.18461257332586062</c:v>
                </c:pt>
                <c:pt idx="1079">
                  <c:v>-0.1860775375430356</c:v>
                </c:pt>
                <c:pt idx="1080">
                  <c:v>-0.1874590021887573</c:v>
                </c:pt>
                <c:pt idx="1081">
                  <c:v>-0.18875853392015152</c:v>
                </c:pt>
                <c:pt idx="1082">
                  <c:v>-0.18997775718543633</c:v>
                </c:pt>
                <c:pt idx="1083">
                  <c:v>-0.19111834585720364</c:v>
                </c:pt>
                <c:pt idx="1084">
                  <c:v>-0.19218201478366215</c:v>
                </c:pt>
                <c:pt idx="1085">
                  <c:v>-0.19317051128921864</c:v>
                </c:pt>
                <c:pt idx="1086">
                  <c:v>-0.19408560665591829</c:v>
                </c:pt>
                <c:pt idx="1087">
                  <c:v>-0.19492908761729141</c:v>
                </c:pt>
                <c:pt idx="1088">
                  <c:v>-0.19570274789607556</c:v>
                </c:pt>
                <c:pt idx="1089">
                  <c:v>-0.19640837981707712</c:v>
                </c:pt>
                <c:pt idx="1090">
                  <c:v>-0.19704776602613158</c:v>
                </c:pt>
                <c:pt idx="1091">
                  <c:v>-0.19762267134569869</c:v>
                </c:pt>
                <c:pt idx="1092">
                  <c:v>-0.19813483479709176</c:v>
                </c:pt>
                <c:pt idx="1093">
                  <c:v>-0.19858596181870616</c:v>
                </c:pt>
                <c:pt idx="1094">
                  <c:v>-0.19897771670886072</c:v>
                </c:pt>
                <c:pt idx="1095">
                  <c:v>-0.19931171532101666</c:v>
                </c:pt>
                <c:pt idx="1096">
                  <c:v>-0.19958951803819233</c:v>
                </c:pt>
                <c:pt idx="1097">
                  <c:v>-0.1998126230523386</c:v>
                </c:pt>
                <c:pt idx="1098">
                  <c:v>-0.19998245997330605</c:v>
                </c:pt>
                <c:pt idx="1099">
                  <c:v>-0.20010038379080483</c:v>
                </c:pt>
                <c:pt idx="1100">
                  <c:v>-0.20016766921144333</c:v>
                </c:pt>
                <c:pt idx="1101">
                  <c:v>-0.20018550539154129</c:v>
                </c:pt>
                <c:pt idx="1102">
                  <c:v>-0.200154991084946</c:v>
                </c:pt>
                <c:pt idx="1103">
                  <c:v>-0.20007713022354245</c:v>
                </c:pt>
                <c:pt idx="1104">
                  <c:v>-0.19995282794654937</c:v>
                </c:pt>
                <c:pt idx="1105">
                  <c:v>-0.19978288709303402</c:v>
                </c:pt>
                <c:pt idx="1106">
                  <c:v>-0.19956800517036913</c:v>
                </c:pt>
                <c:pt idx="1107">
                  <c:v>-0.19930877180959944</c:v>
                </c:pt>
                <c:pt idx="1108">
                  <c:v>-0.1990056667168888</c:v>
                </c:pt>
                <c:pt idx="1109">
                  <c:v>-0.19865905812839149</c:v>
                </c:pt>
                <c:pt idx="1110">
                  <c:v>-0.19826920177403612</c:v>
                </c:pt>
                <c:pt idx="1111">
                  <c:v>-0.19783624035383554</c:v>
                </c:pt>
                <c:pt idx="1112">
                  <c:v>-0.19736020352844869</c:v>
                </c:pt>
                <c:pt idx="1113">
                  <c:v>-0.19684100842382721</c:v>
                </c:pt>
                <c:pt idx="1114">
                  <c:v>-0.19627846064788537</c:v>
                </c:pt>
                <c:pt idx="1115">
                  <c:v>-0.19567225581524808</c:v>
                </c:pt>
                <c:pt idx="1116">
                  <c:v>-0.19502198157425787</c:v>
                </c:pt>
                <c:pt idx="1117">
                  <c:v>-0.19432712012857528</c:v>
                </c:pt>
                <c:pt idx="1118">
                  <c:v>-0.19358705124388059</c:v>
                </c:pt>
                <c:pt idx="1119">
                  <c:v>-0.19280105572840053</c:v>
                </c:pt>
                <c:pt idx="1120">
                  <c:v>-0.19196831937423262</c:v>
                </c:pt>
                <c:pt idx="1121">
                  <c:v>-0.19108793734474319</c:v>
                </c:pt>
                <c:pt idx="1122">
                  <c:v>-0.19015891899166576</c:v>
                </c:pt>
                <c:pt idx="1123">
                  <c:v>-0.18918019308393824</c:v>
                </c:pt>
                <c:pt idx="1124">
                  <c:v>-0.18815061342879696</c:v>
                </c:pt>
                <c:pt idx="1125">
                  <c:v>-0.1870689648641902</c:v>
                </c:pt>
                <c:pt idx="1126">
                  <c:v>-0.18593396960019837</c:v>
                </c:pt>
                <c:pt idx="1127">
                  <c:v>-0.18474429388585226</c:v>
                </c:pt>
                <c:pt idx="1128">
                  <c:v>-0.18349855497652645</c:v>
                </c:pt>
                <c:pt idx="1129">
                  <c:v>-0.18219532837596863</c:v>
                </c:pt>
                <c:pt idx="1130">
                  <c:v>-0.18083315532599409</c:v>
                </c:pt>
                <c:pt idx="1131">
                  <c:v>-0.17941055051594343</c:v>
                </c:pt>
                <c:pt idx="1132">
                  <c:v>-0.1779260099831777</c:v>
                </c:pt>
                <c:pt idx="1133">
                  <c:v>-0.17637801917515283</c:v>
                </c:pt>
                <c:pt idx="1134">
                  <c:v>-0.17476506114299972</c:v>
                </c:pt>
                <c:pt idx="1135">
                  <c:v>-0.17308562483602591</c:v>
                </c:pt>
                <c:pt idx="1136">
                  <c:v>-0.17133821346615094</c:v>
                </c:pt>
                <c:pt idx="1137">
                  <c:v>-0.16952135291100517</c:v>
                </c:pt>
                <c:pt idx="1138">
                  <c:v>-0.16763360012424189</c:v>
                </c:pt>
                <c:pt idx="1139">
                  <c:v>-0.1656735515215515</c:v>
                </c:pt>
                <c:pt idx="1140">
                  <c:v>-0.16363985131092287</c:v>
                </c:pt>
                <c:pt idx="1141">
                  <c:v>-0.16153119973585855</c:v>
                </c:pt>
                <c:pt idx="1142">
                  <c:v>-0.15934636120053189</c:v>
                </c:pt>
                <c:pt idx="1143">
                  <c:v>-0.15708417224626636</c:v>
                </c:pt>
                <c:pt idx="1144">
                  <c:v>-0.1547435493492165</c:v>
                </c:pt>
                <c:pt idx="1145">
                  <c:v>-0.15232349650974561</c:v>
                </c:pt>
                <c:pt idx="1146">
                  <c:v>-0.14982311260470943</c:v>
                </c:pt>
                <c:pt idx="1147">
                  <c:v>-0.14724159847467747</c:v>
                </c:pt>
                <c:pt idx="1148">
                  <c:v>-0.14457826371905044</c:v>
                </c:pt>
                <c:pt idx="1149">
                  <c:v>-0.14183253317304925</c:v>
                </c:pt>
                <c:pt idx="1150">
                  <c:v>-0.13900395304166879</c:v>
                </c:pt>
                <c:pt idx="1151">
                  <c:v>-0.13609219666689681</c:v>
                </c:pt>
                <c:pt idx="1152">
                  <c:v>-0.13309706990578599</c:v>
                </c:pt>
                <c:pt idx="1153">
                  <c:v>-0.13001851609834536</c:v>
                </c:pt>
                <c:pt idx="1154">
                  <c:v>-0.12685662060566399</c:v>
                </c:pt>
                <c:pt idx="1155">
                  <c:v>-0.1236116149001992</c:v>
                </c:pt>
                <c:pt idx="1156">
                  <c:v>-0.12028388019175208</c:v>
                </c:pt>
                <c:pt idx="1157">
                  <c:v>-0.11687395057429598</c:v>
                </c:pt>
                <c:pt idx="1158">
                  <c:v>-0.11338251568052513</c:v>
                </c:pt>
                <c:pt idx="1159">
                  <c:v>-0.1098104228327402</c:v>
                </c:pt>
                <c:pt idx="1160">
                  <c:v>-0.10615867868047563</c:v>
                </c:pt>
                <c:pt idx="1161">
                  <c:v>-0.10242845031710153</c:v>
                </c:pt>
                <c:pt idx="1162">
                  <c:v>-9.8621065869485033E-2</c:v>
                </c:pt>
                <c:pt idx="1163">
                  <c:v>-9.4738014556673203E-2</c:v>
                </c:pt>
                <c:pt idx="1164">
                  <c:v>-9.0780946215451311E-2</c:v>
                </c:pt>
                <c:pt idx="1165">
                  <c:v>-8.6751670292529545E-2</c:v>
                </c:pt>
                <c:pt idx="1166">
                  <c:v>-8.2652154305013575E-2</c:v>
                </c:pt>
                <c:pt idx="1167">
                  <c:v>-7.8484521772710397E-2</c:v>
                </c:pt>
                <c:pt idx="1168">
                  <c:v>-7.4251049627706373E-2</c:v>
                </c:pt>
                <c:pt idx="1169">
                  <c:v>-6.9954165108518498E-2</c:v>
                </c:pt>
                <c:pt idx="1170">
                  <c:v>-6.5596442147961842E-2</c:v>
                </c:pt>
                <c:pt idx="1171">
                  <c:v>-6.1180597265683798E-2</c:v>
                </c:pt>
                <c:pt idx="1172">
                  <c:v>-5.6709484978084798E-2</c:v>
                </c:pt>
                <c:pt idx="1173">
                  <c:v>-5.2186092740070522E-2</c:v>
                </c:pt>
                <c:pt idx="1174">
                  <c:v>-4.7613535434754176E-2</c:v>
                </c:pt>
                <c:pt idx="1175">
                  <c:v>-4.2995049428842733E-2</c:v>
                </c:pt>
                <c:pt idx="1176">
                  <c:v>-3.8333986212996718E-2</c:v>
                </c:pt>
                <c:pt idx="1177">
                  <c:v>-3.3633805647934452E-2</c:v>
                </c:pt>
                <c:pt idx="1178">
                  <c:v>-2.8898068838465095E-2</c:v>
                </c:pt>
                <c:pt idx="1179">
                  <c:v>-2.4130430658967458E-2</c:v>
                </c:pt>
                <c:pt idx="1180">
                  <c:v>-1.9334631955075652E-2</c:v>
                </c:pt>
                <c:pt idx="1181">
                  <c:v>-1.451449144749703E-2</c:v>
                </c:pt>
                <c:pt idx="1182">
                  <c:v>-9.6738973649526105E-3</c:v>
                </c:pt>
                <c:pt idx="1183">
                  <c:v>-4.8167988342012087E-3</c:v>
                </c:pt>
                <c:pt idx="1184">
                  <c:v>5.2802944017197543E-5</c:v>
                </c:pt>
                <c:pt idx="1185">
                  <c:v>4.9308637035199183E-3</c:v>
                </c:pt>
                <c:pt idx="1186">
                  <c:v>9.8133052754360971E-3</c:v>
                </c:pt>
                <c:pt idx="1187">
                  <c:v>1.4696024874356617E-2</c:v>
                </c:pt>
                <c:pt idx="1188">
                  <c:v>1.9574904476618579E-2</c:v>
                </c:pt>
                <c:pt idx="1189">
                  <c:v>2.444582025912511E-2</c:v>
                </c:pt>
                <c:pt idx="1190">
                  <c:v>2.9304652066884315E-2</c:v>
                </c:pt>
                <c:pt idx="1191">
                  <c:v>3.4147292877344727E-2</c:v>
                </c:pt>
                <c:pt idx="1192">
                  <c:v>3.8969658229608808E-2</c:v>
                </c:pt>
                <c:pt idx="1193">
                  <c:v>4.3767695586733303E-2</c:v>
                </c:pt>
                <c:pt idx="1194">
                  <c:v>4.8537393599555508E-2</c:v>
                </c:pt>
                <c:pt idx="1195">
                  <c:v>5.3274791240832696E-2</c:v>
                </c:pt>
                <c:pt idx="1196">
                  <c:v>5.7975986778945526E-2</c:v>
                </c:pt>
                <c:pt idx="1197">
                  <c:v>6.2637146560979989E-2</c:v>
                </c:pt>
                <c:pt idx="1198">
                  <c:v>6.7254513575682684E-2</c:v>
                </c:pt>
                <c:pt idx="1199">
                  <c:v>7.1824415767566097E-2</c:v>
                </c:pt>
                <c:pt idx="1200">
                  <c:v>7.6343274074322981E-2</c:v>
                </c:pt>
                <c:pt idx="1201">
                  <c:v>8.0807610160697513E-2</c:v>
                </c:pt>
                <c:pt idx="1202">
                  <c:v>8.5214053823036845E-2</c:v>
                </c:pt>
                <c:pt idx="1203">
                  <c:v>8.9559350039919286E-2</c:v>
                </c:pt>
                <c:pt idx="1204">
                  <c:v>9.3840365645518106E-2</c:v>
                </c:pt>
                <c:pt idx="1205">
                  <c:v>9.8054095603698266E-2</c:v>
                </c:pt>
                <c:pt idx="1206">
                  <c:v>0.10219766886226811</c:v>
                </c:pt>
                <c:pt idx="1207">
                  <c:v>0.10626835376830071</c:v>
                </c:pt>
                <c:pt idx="1208">
                  <c:v>0.11026356302700223</c:v>
                </c:pt>
                <c:pt idx="1209">
                  <c:v>0.11418085818823012</c:v>
                </c:pt>
                <c:pt idx="1210">
                  <c:v>0.11801795364644438</c:v>
                </c:pt>
                <c:pt idx="1211">
                  <c:v>0.12177272014160567</c:v>
                </c:pt>
                <c:pt idx="1212">
                  <c:v>0.12544318775031202</c:v>
                </c:pt>
                <c:pt idx="1213">
                  <c:v>0.12902754835827726</c:v>
                </c:pt>
                <c:pt idx="1214">
                  <c:v>0.13252415760709962</c:v>
                </c:pt>
                <c:pt idx="1215">
                  <c:v>0.13593153631013888</c:v>
                </c:pt>
                <c:pt idx="1216">
                  <c:v>0.13924837133420639</c:v>
                </c:pt>
                <c:pt idx="1217">
                  <c:v>0.1424735159456727</c:v>
                </c:pt>
                <c:pt idx="1218">
                  <c:v>0.14560598962149746</c:v>
                </c:pt>
                <c:pt idx="1219">
                  <c:v>0.14864497732758961</c:v>
                </c:pt>
                <c:pt idx="1220">
                  <c:v>0.15158982826879386</c:v>
                </c:pt>
                <c:pt idx="1221">
                  <c:v>0.15444005411667616</c:v>
                </c:pt>
                <c:pt idx="1222">
                  <c:v>0.15719532672313155</c:v>
                </c:pt>
                <c:pt idx="1223">
                  <c:v>0.15985547532966035</c:v>
                </c:pt>
                <c:pt idx="1224">
                  <c:v>0.16242048328394568</c:v>
                </c:pt>
                <c:pt idx="1225">
                  <c:v>0.16489048427710692</c:v>
                </c:pt>
                <c:pt idx="1226">
                  <c:v>0.16726575811670094</c:v>
                </c:pt>
                <c:pt idx="1227">
                  <c:v>0.16954672605218202</c:v>
                </c:pt>
                <c:pt idx="1228">
                  <c:v>0.17173394567110986</c:v>
                </c:pt>
                <c:pt idx="1229">
                  <c:v>0.17382810538591015</c:v>
                </c:pt>
                <c:pt idx="1230">
                  <c:v>0.17583001853243069</c:v>
                </c:pt>
                <c:pt idx="1231">
                  <c:v>0.17774061710290193</c:v>
                </c:pt>
                <c:pt idx="1232">
                  <c:v>0.1795609451371934</c:v>
                </c:pt>
                <c:pt idx="1233">
                  <c:v>0.18129215179745031</c:v>
                </c:pt>
                <c:pt idx="1234">
                  <c:v>0.18293548415230201</c:v>
                </c:pt>
                <c:pt idx="1235">
                  <c:v>0.18449227969784485</c:v>
                </c:pt>
                <c:pt idx="1236">
                  <c:v>0.18596395864350967</c:v>
                </c:pt>
                <c:pt idx="1237">
                  <c:v>0.18735201599173815</c:v>
                </c:pt>
                <c:pt idx="1238">
                  <c:v>0.18865801344109628</c:v>
                </c:pt>
                <c:pt idx="1239">
                  <c:v>0.18988357114305032</c:v>
                </c:pt>
                <c:pt idx="1240">
                  <c:v>0.19103035934312343</c:v>
                </c:pt>
                <c:pt idx="1241">
                  <c:v>0.19210008993752425</c:v>
                </c:pt>
                <c:pt idx="1242">
                  <c:v>0.19309450797660824</c:v>
                </c:pt>
                <c:pt idx="1243">
                  <c:v>0.19401538314668634</c:v>
                </c:pt>
                <c:pt idx="1244">
                  <c:v>0.19486450126172905</c:v>
                </c:pt>
                <c:pt idx="1245">
                  <c:v>0.1956436557964446</c:v>
                </c:pt>
                <c:pt idx="1246">
                  <c:v>0.19635463949201831</c:v>
                </c:pt>
                <c:pt idx="1247">
                  <c:v>0.1969992360654986</c:v>
                </c:pt>
                <c:pt idx="1248">
                  <c:v>0.19757921205340429</c:v>
                </c:pt>
                <c:pt idx="1249">
                  <c:v>0.1980963088195995</c:v>
                </c:pt>
                <c:pt idx="1250">
                  <c:v>0.19855223475685449</c:v>
                </c:pt>
                <c:pt idx="1251">
                  <c:v>0.19894865771077183</c:v>
                </c:pt>
                <c:pt idx="1252">
                  <c:v>0.19928719765391215</c:v>
                </c:pt>
                <c:pt idx="1253">
                  <c:v>0.19956941963701619</c:v>
                </c:pt>
                <c:pt idx="1254">
                  <c:v>0.19979682704317786</c:v>
                </c:pt>
                <c:pt idx="1255">
                  <c:v>0.19997085516969079</c:v>
                </c:pt>
                <c:pt idx="1256">
                  <c:v>0.20009286516107125</c:v>
                </c:pt>
                <c:pt idx="1257">
                  <c:v>0.20016413831545071</c:v>
                </c:pt>
                <c:pt idx="1258">
                  <c:v>0.20018587078514821</c:v>
                </c:pt>
                <c:pt idx="1259">
                  <c:v>0.2001591686907698</c:v>
                </c:pt>
                <c:pt idx="1260">
                  <c:v>0.20008504366665097</c:v>
                </c:pt>
                <c:pt idx="1261">
                  <c:v>0.19996440885386321</c:v>
                </c:pt>
                <c:pt idx="1262">
                  <c:v>0.19979807535535268</c:v>
                </c:pt>
                <c:pt idx="1263">
                  <c:v>0.19958674916607119</c:v>
                </c:pt>
                <c:pt idx="1264">
                  <c:v>0.19933102858920865</c:v>
                </c:pt>
                <c:pt idx="1265">
                  <c:v>0.19903140214784285</c:v>
                </c:pt>
                <c:pt idx="1266">
                  <c:v>0.19868824699949569</c:v>
                </c:pt>
                <c:pt idx="1267">
                  <c:v>0.19830182785923414</c:v>
                </c:pt>
                <c:pt idx="1268">
                  <c:v>0.1978722964350777</c:v>
                </c:pt>
                <c:pt idx="1269">
                  <c:v>0.19739969137759067</c:v>
                </c:pt>
                <c:pt idx="1270">
                  <c:v>0.19688393874364077</c:v>
                </c:pt>
                <c:pt idx="1271">
                  <c:v>0.1963248529724157</c:v>
                </c:pt>
                <c:pt idx="1272">
                  <c:v>0.19572213836989968</c:v>
                </c:pt>
                <c:pt idx="1273">
                  <c:v>0.1950753910961413</c:v>
                </c:pt>
                <c:pt idx="1274">
                  <c:v>0.19438410164779182</c:v>
                </c:pt>
                <c:pt idx="1275">
                  <c:v>0.1936476578265672</c:v>
                </c:pt>
                <c:pt idx="1276">
                  <c:v>0.19286534818249687</c:v>
                </c:pt>
                <c:pt idx="1277">
                  <c:v>0.19203636591907167</c:v>
                </c:pt>
                <c:pt idx="1278">
                  <c:v>0.19115981324569817</c:v>
                </c:pt>
                <c:pt idx="1279">
                  <c:v>0.19023470616121657</c:v>
                </c:pt>
                <c:pt idx="1280">
                  <c:v>0.1892599796506442</c:v>
                </c:pt>
                <c:pt idx="1281">
                  <c:v>0.18823449327578171</c:v>
                </c:pt>
                <c:pt idx="1282">
                  <c:v>0.18715703713885776</c:v>
                </c:pt>
                <c:pt idx="1283">
                  <c:v>0.18602633819700509</c:v>
                </c:pt>
                <c:pt idx="1284">
                  <c:v>0.18484106690406038</c:v>
                </c:pt>
                <c:pt idx="1285">
                  <c:v>0.18359984415495925</c:v>
                </c:pt>
                <c:pt idx="1286">
                  <c:v>0.18230124850687046</c:v>
                </c:pt>
                <c:pt idx="1287">
                  <c:v>0.18094382365017889</c:v>
                </c:pt>
                <c:pt idx="1288">
                  <c:v>0.17952608610148574</c:v>
                </c:pt>
                <c:pt idx="1289">
                  <c:v>0.17804653308996102</c:v>
                </c:pt>
                <c:pt idx="1290">
                  <c:v>0.17650365060764611</c:v>
                </c:pt>
                <c:pt idx="1291">
                  <c:v>0.17489592159367592</c:v>
                </c:pt>
                <c:pt idx="1292">
                  <c:v>0.17322183422187482</c:v>
                </c:pt>
                <c:pt idx="1293">
                  <c:v>0.1714798902607664</c:v>
                </c:pt>
                <c:pt idx="1294">
                  <c:v>0.16966861347474396</c:v>
                </c:pt>
                <c:pt idx="1295">
                  <c:v>0.16778655803496301</c:v>
                </c:pt>
                <c:pt idx="1296">
                  <c:v>0.16583231690844416</c:v>
                </c:pt>
                <c:pt idx="1297">
                  <c:v>0.16380453019392424</c:v>
                </c:pt>
                <c:pt idx="1298">
                  <c:v>0.16170189337314431</c:v>
                </c:pt>
                <c:pt idx="1299">
                  <c:v>0.15952316544653516</c:v>
                </c:pt>
                <c:pt idx="1300">
                  <c:v>0.15726717692264788</c:v>
                </c:pt>
                <c:pt idx="1301">
                  <c:v>0.15493283763116314</c:v>
                </c:pt>
                <c:pt idx="1302">
                  <c:v>0.15251914432992156</c:v>
                </c:pt>
                <c:pt idx="1303">
                  <c:v>0.15002518807712434</c:v>
                </c:pt>
                <c:pt idx="1304">
                  <c:v>0.1474501613406658</c:v>
                </c:pt>
                <c:pt idx="1305">
                  <c:v>0.14479336481747968</c:v>
                </c:pt>
                <c:pt idx="1306">
                  <c:v>0.14205421393678994</c:v>
                </c:pt>
                <c:pt idx="1307">
                  <c:v>0.13923224502226569</c:v>
                </c:pt>
                <c:pt idx="1308">
                  <c:v>0.13632712108928322</c:v>
                </c:pt>
                <c:pt idx="1309">
                  <c:v>0.13333863725477646</c:v>
                </c:pt>
                <c:pt idx="1310">
                  <c:v>0.13026672573852965</c:v>
                </c:pt>
                <c:pt idx="1311">
                  <c:v>0.12711146043620666</c:v>
                </c:pt>
                <c:pt idx="1312">
                  <c:v>0.12387306104592717</c:v>
                </c:pt>
                <c:pt idx="1313">
                  <c:v>0.12055189673178207</c:v>
                </c:pt>
                <c:pt idx="1314">
                  <c:v>0.11714848930932194</c:v>
                </c:pt>
                <c:pt idx="1315">
                  <c:v>0.11366351593974748</c:v>
                </c:pt>
                <c:pt idx="1316">
                  <c:v>0.1100978113212786</c:v>
                </c:pt>
                <c:pt idx="1317">
                  <c:v>0.10645236936796301</c:v>
                </c:pt>
                <c:pt idx="1318">
                  <c:v>0.10272834436800998</c:v>
                </c:pt>
                <c:pt idx="1319">
                  <c:v>9.8927051615586126E-2</c:v>
                </c:pt>
                <c:pt idx="1320">
                  <c:v>9.5049967511885505E-2</c:v>
                </c:pt>
                <c:pt idx="1321">
                  <c:v>9.1098729133175876E-2</c:v>
                </c:pt>
                <c:pt idx="1322">
                  <c:v>8.7075133265423765E-2</c:v>
                </c:pt>
                <c:pt idx="1323">
                  <c:v>8.2981134907001708E-2</c:v>
                </c:pt>
                <c:pt idx="1324">
                  <c:v>7.8818845242879021E-2</c:v>
                </c:pt>
                <c:pt idx="1325">
                  <c:v>7.4590529095582697E-2</c:v>
                </c:pt>
                <c:pt idx="1326">
                  <c:v>7.0298601860082688E-2</c:v>
                </c:pt>
                <c:pt idx="1327">
                  <c:v>6.5945625931598251E-2</c:v>
                </c:pt>
                <c:pt idx="1328">
                  <c:v>6.153430663713412E-2</c:v>
                </c:pt>
                <c:pt idx="1329">
                  <c:v>5.7067487683325917E-2</c:v>
                </c:pt>
                <c:pt idx="1330">
                  <c:v>5.254814613490473E-2</c:v>
                </c:pt>
                <c:pt idx="1331">
                  <c:v>4.7979386939768824E-2</c:v>
                </c:pt>
                <c:pt idx="1332">
                  <c:v>4.3364437018268823E-2</c:v>
                </c:pt>
                <c:pt idx="1333">
                  <c:v>3.8706638935874657E-2</c:v>
                </c:pt>
                <c:pt idx="1334">
                  <c:v>3.4009444179880916E-2</c:v>
                </c:pt>
                <c:pt idx="1335">
                  <c:v>2.9276406062224161E-2</c:v>
                </c:pt>
                <c:pt idx="1336">
                  <c:v>2.4511172271826528E-2</c:v>
                </c:pt>
                <c:pt idx="1337">
                  <c:v>1.9717477101130698E-2</c:v>
                </c:pt>
                <c:pt idx="1338">
                  <c:v>1.4899133372661692E-2</c:v>
                </c:pt>
                <c:pt idx="1339">
                  <c:v>1.0060024092526189E-2</c:v>
                </c:pt>
                <c:pt idx="1340">
                  <c:v>5.204093858734965E-3</c:v>
                </c:pt>
                <c:pt idx="1341">
                  <c:v>3.3534005311812616E-4</c:v>
                </c:pt>
                <c:pt idx="1342">
                  <c:v>-4.5421961536230692E-3</c:v>
                </c:pt>
                <c:pt idx="1343">
                  <c:v>-9.424438953513024E-3</c:v>
                </c:pt>
                <c:pt idx="1344">
                  <c:v>-1.4307287178765837E-2</c:v>
                </c:pt>
                <c:pt idx="1345">
                  <c:v>-1.9186623673887005E-2</c:v>
                </c:pt>
                <c:pt idx="1346">
                  <c:v>-2.4058324730836998E-2</c:v>
                </c:pt>
                <c:pt idx="1347">
                  <c:v>-2.8918269555451615E-2</c:v>
                </c:pt>
                <c:pt idx="1348">
                  <c:v>-3.3762349733202968E-2</c:v>
                </c:pt>
                <c:pt idx="1349">
                  <c:v>-3.8586478662378028E-2</c:v>
                </c:pt>
                <c:pt idx="1350">
                  <c:v>-4.3386600922867155E-2</c:v>
                </c:pt>
                <c:pt idx="1351">
                  <c:v>-4.8158701548981449E-2</c:v>
                </c:pt>
                <c:pt idx="1352">
                  <c:v>-5.2898815175052988E-2</c:v>
                </c:pt>
                <c:pt idx="1353">
                  <c:v>-5.7603035023028479E-2</c:v>
                </c:pt>
                <c:pt idx="1354">
                  <c:v>-6.2267521701822273E-2</c:v>
                </c:pt>
                <c:pt idx="1355">
                  <c:v>-6.6888511788863764E-2</c:v>
                </c:pt>
                <c:pt idx="1356">
                  <c:v>-7.1462326165051812E-2</c:v>
                </c:pt>
                <c:pt idx="1357">
                  <c:v>-7.5985378075201129E-2</c:v>
                </c:pt>
                <c:pt idx="1358">
                  <c:v>-8.0454180887044188E-2</c:v>
                </c:pt>
                <c:pt idx="1359">
                  <c:v>-8.4865355522925234E-2</c:v>
                </c:pt>
                <c:pt idx="1360">
                  <c:v>-8.9215637539484777E-2</c:v>
                </c:pt>
                <c:pt idx="1361">
                  <c:v>-9.3501883831890384E-2</c:v>
                </c:pt>
                <c:pt idx="1362">
                  <c:v>-9.7721078940501943E-2</c:v>
                </c:pt>
                <c:pt idx="1363">
                  <c:v>-0.10187034093927549</c:v>
                </c:pt>
                <c:pt idx="1364">
                  <c:v>-0.10594692688670143</c:v>
                </c:pt>
                <c:pt idx="1365">
                  <c:v>-0.10994823782162569</c:v>
                </c:pt>
                <c:pt idx="1366">
                  <c:v>-0.11387182328792606</c:v>
                </c:pt>
                <c:pt idx="1367">
                  <c:v>-0.11771538537369056</c:v>
                </c:pt>
                <c:pt idx="1368">
                  <c:v>-0.12147678225227258</c:v>
                </c:pt>
                <c:pt idx="1369">
                  <c:v>-0.12515403121437166</c:v>
                </c:pt>
                <c:pt idx="1370">
                  <c:v>-0.12874531118209681</c:v>
                </c:pt>
                <c:pt idx="1371">
                  <c:v>-0.13224896469781339</c:v>
                </c:pt>
                <c:pt idx="1372">
                  <c:v>-0.13566349938244238</c:v>
                </c:pt>
                <c:pt idx="1373">
                  <c:v>-0.13898758885976559</c:v>
                </c:pt>
                <c:pt idx="1374">
                  <c:v>-0.14222007314518928</c:v>
                </c:pt>
                <c:pt idx="1375">
                  <c:v>-0.14535995849932098</c:v>
                </c:pt>
                <c:pt idx="1376">
                  <c:v>-0.14840641674861471</c:v>
                </c:pt>
                <c:pt idx="1377">
                  <c:v>-0.15135878407723188</c:v>
                </c:pt>
                <c:pt idx="1378">
                  <c:v>-0.15421655929614098</c:v>
                </c:pt>
                <c:pt idx="1379">
                  <c:v>-0.15697940159733403</c:v>
                </c:pt>
                <c:pt idx="1380">
                  <c:v>-0.15964712780286114</c:v>
                </c:pt>
                <c:pt idx="1381">
                  <c:v>-0.16221970912017514</c:v>
                </c:pt>
                <c:pt idx="1382">
                  <c:v>-0.16469726741702492</c:v>
                </c:pt>
                <c:pt idx="1383">
                  <c:v>-0.16708007103083505</c:v>
                </c:pt>
                <c:pt idx="1384">
                  <c:v>-0.16936853012915487</c:v>
                </c:pt>
                <c:pt idx="1385">
                  <c:v>-0.171563191639343</c:v>
                </c:pt>
                <c:pt idx="1386">
                  <c:v>-0.17366473376717242</c:v>
                </c:pt>
                <c:pt idx="1387">
                  <c:v>-0.17567396012549058</c:v>
                </c:pt>
                <c:pt idx="1388">
                  <c:v>-0.17759179349543347</c:v>
                </c:pt>
                <c:pt idx="1389">
                  <c:v>-0.1794192692439889</c:v>
                </c:pt>
                <c:pt idx="1390">
                  <c:v>-0.1811575284229005</c:v>
                </c:pt>
                <c:pt idx="1391">
                  <c:v>-0.18280781057501971</c:v>
                </c:pt>
                <c:pt idx="1392">
                  <c:v>-0.18437144627523133</c:v>
                </c:pt>
                <c:pt idx="1393">
                  <c:v>-0.18584984943399405</c:v>
                </c:pt>
                <c:pt idx="1394">
                  <c:v>-0.18724450939235843</c:v>
                </c:pt>
                <c:pt idx="1395">
                  <c:v>-0.18855698283804129</c:v>
                </c:pt>
                <c:pt idx="1396">
                  <c:v>-0.1897888855727346</c:v>
                </c:pt>
                <c:pt idx="1397">
                  <c:v>-0.19094188416133359</c:v>
                </c:pt>
                <c:pt idx="1398">
                  <c:v>-0.19201768749415055</c:v>
                </c:pt>
                <c:pt idx="1399">
                  <c:v>-0.19301803829345626</c:v>
                </c:pt>
                <c:pt idx="1400">
                  <c:v>-0.19394470459585689</c:v>
                </c:pt>
                <c:pt idx="1401">
                  <c:v>-0.1947994712420546</c:v>
                </c:pt>
                <c:pt idx="1402">
                  <c:v>-0.19558413140548084</c:v>
                </c:pt>
                <c:pt idx="1403">
                  <c:v>-0.19630047819110999</c:v>
                </c:pt>
                <c:pt idx="1404">
                  <c:v>-0.19695029633546521</c:v>
                </c:pt>
                <c:pt idx="1405">
                  <c:v>-0.1975353540384279</c:v>
                </c:pt>
                <c:pt idx="1406">
                  <c:v>-0.19805739495694505</c:v>
                </c:pt>
                <c:pt idx="1407">
                  <c:v>-0.1985181303901048</c:v>
                </c:pt>
                <c:pt idx="1408">
                  <c:v>-0.19891923168432329</c:v>
                </c:pt>
                <c:pt idx="1409">
                  <c:v>-0.19926232288654785</c:v>
                </c:pt>
                <c:pt idx="1410">
                  <c:v>-0.19954897367245092</c:v>
                </c:pt>
                <c:pt idx="1411">
                  <c:v>-0.19978069257555728</c:v>
                </c:pt>
                <c:pt idx="1412">
                  <c:v>-0.19995892054211925</c:v>
                </c:pt>
                <c:pt idx="1413">
                  <c:v>-0.20008502483534277</c:v>
                </c:pt>
                <c:pt idx="1414">
                  <c:v>-0.20016029331126678</c:v>
                </c:pt>
                <c:pt idx="1415">
                  <c:v>-0.20018592908721697</c:v>
                </c:pt>
                <c:pt idx="1416">
                  <c:v>-0.20016304562230183</c:v>
                </c:pt>
                <c:pt idx="1417">
                  <c:v>-0.20009266222788963</c:v>
                </c:pt>
                <c:pt idx="1418">
                  <c:v>-0.1999757000244187</c:v>
                </c:pt>
                <c:pt idx="1419">
                  <c:v>-0.19981297835924106</c:v>
                </c:pt>
                <c:pt idx="1420">
                  <c:v>-0.19960521169849815</c:v>
                </c:pt>
                <c:pt idx="1421">
                  <c:v>-0.19935300700427819</c:v>
                </c:pt>
                <c:pt idx="1422">
                  <c:v>-0.19905686160651589</c:v>
                </c:pt>
                <c:pt idx="1423">
                  <c:v>-0.19871716157726999</c:v>
                </c:pt>
                <c:pt idx="1424">
                  <c:v>-0.19833418061316441</c:v>
                </c:pt>
                <c:pt idx="1425">
                  <c:v>-0.19790807942990582</c:v>
                </c:pt>
                <c:pt idx="1426">
                  <c:v>-0.1974389056709055</c:v>
                </c:pt>
                <c:pt idx="1427">
                  <c:v>-0.1969265943301387</c:v>
                </c:pt>
                <c:pt idx="1428">
                  <c:v>-0.19637096868748311</c:v>
                </c:pt>
                <c:pt idx="1429">
                  <c:v>-0.1957717417528882</c:v>
                </c:pt>
                <c:pt idx="1430">
                  <c:v>-0.19512851821385613</c:v>
                </c:pt>
                <c:pt idx="1431">
                  <c:v>-0.19444079687885896</c:v>
                </c:pt>
                <c:pt idx="1432">
                  <c:v>-0.19370797360748973</c:v>
                </c:pt>
                <c:pt idx="1433">
                  <c:v>-0.19292934471635242</c:v>
                </c:pt>
                <c:pt idx="1434">
                  <c:v>-0.19210411084794021</c:v>
                </c:pt>
                <c:pt idx="1435">
                  <c:v>-0.19123138128804343</c:v>
                </c:pt>
                <c:pt idx="1436">
                  <c:v>-0.19031017871557326</c:v>
                </c:pt>
                <c:pt idx="1437">
                  <c:v>-0.18933944436708969</c:v>
                </c:pt>
                <c:pt idx="1438">
                  <c:v>-0.18831804359678697</c:v>
                </c:pt>
                <c:pt idx="1439">
                  <c:v>-0.18724477181122878</c:v>
                </c:pt>
                <c:pt idx="1440">
                  <c:v>-0.18611836075673116</c:v>
                </c:pt>
                <c:pt idx="1441">
                  <c:v>-0.1849374851359874</c:v>
                </c:pt>
                <c:pt idx="1442">
                  <c:v>-0.18370076952930015</c:v>
                </c:pt>
                <c:pt idx="1443">
                  <c:v>-0.18240679559465006</c:v>
                </c:pt>
                <c:pt idx="1444">
                  <c:v>-0.18105410951979065</c:v>
                </c:pt>
                <c:pt idx="1445">
                  <c:v>-0.17964122969860943</c:v>
                </c:pt>
                <c:pt idx="1446">
                  <c:v>-0.17816665460315118</c:v>
                </c:pt>
                <c:pt idx="1447">
                  <c:v>-0.17662887082195766</c:v>
                </c:pt>
                <c:pt idx="1448">
                  <c:v>-0.17502636123473878</c:v>
                </c:pt>
                <c:pt idx="1449">
                  <c:v>-0.17335761329286592</c:v>
                </c:pt>
                <c:pt idx="1450">
                  <c:v>-0.17162112737475849</c:v>
                </c:pt>
                <c:pt idx="1451">
                  <c:v>-0.16981542518492582</c:v>
                </c:pt>
                <c:pt idx="1452">
                  <c:v>-0.16793905816524007</c:v>
                </c:pt>
                <c:pt idx="1453">
                  <c:v>-0.16599061588692951</c:v>
                </c:pt>
                <c:pt idx="1454">
                  <c:v>-0.16396873439181964</c:v>
                </c:pt>
                <c:pt idx="1455">
                  <c:v>-0.16187210445149711</c:v>
                </c:pt>
                <c:pt idx="1456">
                  <c:v>-0.15969947971333021</c:v>
                </c:pt>
                <c:pt idx="1457">
                  <c:v>-0.15744968470265813</c:v>
                </c:pt>
                <c:pt idx="1458">
                  <c:v>-0.15512162265094209</c:v>
                </c:pt>
                <c:pt idx="1459">
                  <c:v>-0.15271428312026455</c:v>
                </c:pt>
                <c:pt idx="1460">
                  <c:v>-0.15022674939526887</c:v>
                </c:pt>
                <c:pt idx="1461">
                  <c:v>-0.14765820561443216</c:v>
                </c:pt>
                <c:pt idx="1462">
                  <c:v>-0.14500794361347383</c:v>
                </c:pt>
                <c:pt idx="1463">
                  <c:v>-0.14227536945470956</c:v>
                </c:pt>
                <c:pt idx="1464">
                  <c:v>-0.13946000961725724</c:v>
                </c:pt>
                <c:pt idx="1465">
                  <c:v>-0.13656151682419859</c:v>
                </c:pt>
                <c:pt idx="1466">
                  <c:v>-0.13357967548407437</c:v>
                </c:pt>
                <c:pt idx="1467">
                  <c:v>-0.1305144067254527</c:v>
                </c:pt>
                <c:pt idx="1468">
                  <c:v>-0.12736577300474905</c:v>
                </c:pt>
                <c:pt idx="1469">
                  <c:v>-0.12413398226898498</c:v>
                </c:pt>
                <c:pt idx="1470">
                  <c:v>-0.1208193916567486</c:v>
                </c:pt>
                <c:pt idx="1471">
                  <c:v>-0.11742251072225851</c:v>
                </c:pt>
                <c:pt idx="1472">
                  <c:v>-0.11394400416912324</c:v>
                </c:pt>
                <c:pt idx="1473">
                  <c:v>-0.11038469408213214</c:v>
                </c:pt>
                <c:pt idx="1474">
                  <c:v>-0.10674556164719479</c:v>
                </c:pt>
                <c:pt idx="1475">
                  <c:v>-0.10302774835136816</c:v>
                </c:pt>
                <c:pt idx="1476">
                  <c:v>-9.9232556656760632E-2</c:v>
                </c:pt>
                <c:pt idx="1477">
                  <c:v>-9.5361450143974152E-2</c:v>
                </c:pt>
                <c:pt idx="1478">
                  <c:v>-9.1416053122636468E-2</c:v>
                </c:pt>
                <c:pt idx="1479">
                  <c:v>-8.7398149708473677E-2</c:v>
                </c:pt>
                <c:pt idx="1480">
                  <c:v>-8.3309682368276169E-2</c:v>
                </c:pt>
                <c:pt idx="1481">
                  <c:v>-7.9152749936007377E-2</c:v>
                </c:pt>
                <c:pt idx="1482">
                  <c:v>-7.4929605105193114E-2</c:v>
                </c:pt>
                <c:pt idx="1483">
                  <c:v>-7.0642651404597995E-2</c:v>
                </c:pt>
                <c:pt idx="1484">
                  <c:v>-6.6294439666039442E-2</c:v>
                </c:pt>
                <c:pt idx="1485">
                  <c:v>-6.1887663995004977E-2</c:v>
                </c:pt>
                <c:pt idx="1486">
                  <c:v>-5.7425157256513606E-2</c:v>
                </c:pt>
                <c:pt idx="1487">
                  <c:v>-5.2909886090394265E-2</c:v>
                </c:pt>
                <c:pt idx="1488">
                  <c:v>-4.834494547183818E-2</c:v>
                </c:pt>
                <c:pt idx="1489">
                  <c:v>-4.37335528347048E-2</c:v>
                </c:pt>
                <c:pt idx="1490">
                  <c:v>-3.9079041776626862E-2</c:v>
                </c:pt>
                <c:pt idx="1491">
                  <c:v>-3.438485536645712E-2</c:v>
                </c:pt>
                <c:pt idx="1492">
                  <c:v>-2.9654539076018501E-2</c:v>
                </c:pt>
                <c:pt idx="1493">
                  <c:v>-2.489173335946842E-2</c:v>
                </c:pt>
                <c:pt idx="1494">
                  <c:v>-2.0100165904847225E-2</c:v>
                </c:pt>
                <c:pt idx="1495">
                  <c:v>-1.5283643583555044E-2</c:v>
                </c:pt>
                <c:pt idx="1496">
                  <c:v>-1.0446044124586176E-2</c:v>
                </c:pt>
                <c:pt idx="1497">
                  <c:v>-5.5913075413324123E-3</c:v>
                </c:pt>
                <c:pt idx="1498">
                  <c:v>-7.234273396577208E-4</c:v>
                </c:pt>
                <c:pt idx="1499">
                  <c:v>4.1535584632678459E-3</c:v>
                </c:pt>
                <c:pt idx="1500">
                  <c:v>9.03557647921183E-3</c:v>
                </c:pt>
                <c:pt idx="1501">
                  <c:v>1.3918527217460178E-2</c:v>
                </c:pt>
                <c:pt idx="1502">
                  <c:v>1.879829445053546E-2</c:v>
                </c:pt>
                <c:pt idx="1503">
                  <c:v>2.3670754645501956E-2</c:v>
                </c:pt>
                <c:pt idx="1504">
                  <c:v>2.8531786429065755E-2</c:v>
                </c:pt>
                <c:pt idx="1505">
                  <c:v>3.3377280054558651E-2</c:v>
                </c:pt>
                <c:pt idx="1506">
                  <c:v>3.8203146838879737E-2</c:v>
                </c:pt>
                <c:pt idx="1507">
                  <c:v>4.300532853757174E-2</c:v>
                </c:pt>
                <c:pt idx="1508">
                  <c:v>4.7779806626430978E-2</c:v>
                </c:pt>
                <c:pt idx="1509">
                  <c:v>5.2522611458373988E-2</c:v>
                </c:pt>
                <c:pt idx="1510">
                  <c:v>5.7229831264729095E-2</c:v>
                </c:pt>
                <c:pt idx="1511">
                  <c:v>6.189762097067255E-2</c:v>
                </c:pt>
                <c:pt idx="1512">
                  <c:v>6.6522210795186179E-2</c:v>
                </c:pt>
                <c:pt idx="1513">
                  <c:v>7.1099914606683801E-2</c:v>
                </c:pt>
                <c:pt idx="1514">
                  <c:v>7.5627138006318373E-2</c:v>
                </c:pt>
                <c:pt idx="1515">
                  <c:v>8.010038611195075E-2</c:v>
                </c:pt>
                <c:pt idx="1516">
                  <c:v>8.4516271016829153E-2</c:v>
                </c:pt>
                <c:pt idx="1517">
                  <c:v>8.8871518898182039E-2</c:v>
                </c:pt>
                <c:pt idx="1518">
                  <c:v>9.3162976752175095E-2</c:v>
                </c:pt>
                <c:pt idx="1519">
                  <c:v>9.7387618733013451E-2</c:v>
                </c:pt>
                <c:pt idx="1520">
                  <c:v>0.10154255207537671</c:v>
                </c:pt>
                <c:pt idx="1521">
                  <c:v>0.10562502258086122</c:v>
                </c:pt>
                <c:pt idx="1522">
                  <c:v>0.10963241965065305</c:v>
                </c:pt>
                <c:pt idx="1523">
                  <c:v>0.11356228084827075</c:v>
                </c:pt>
                <c:pt idx="1524">
                  <c:v>0.11741229597789105</c:v>
                </c:pt>
                <c:pt idx="1525">
                  <c:v>0.12118031066549252</c:v>
                </c:pt>
                <c:pt idx="1526">
                  <c:v>0.12486432943182255</c:v>
                </c:pt>
                <c:pt idx="1527">
                  <c:v>0.12846251824800001</c:v>
                </c:pt>
                <c:pt idx="1528">
                  <c:v>0.13197320656640688</c:v>
                </c:pt>
                <c:pt idx="1529">
                  <c:v>0.13539488882138762</c:v>
                </c:pt>
                <c:pt idx="1530">
                  <c:v>0.13872622539615939</c:v>
                </c:pt>
                <c:pt idx="1531">
                  <c:v>0.14196604305423463</c:v>
                </c:pt>
                <c:pt idx="1532">
                  <c:v>0.14511333483555844</c:v>
                </c:pt>
                <c:pt idx="1533">
                  <c:v>0.14816725941946557</c:v>
                </c:pt>
                <c:pt idx="1534">
                  <c:v>0.15112713995845367</c:v>
                </c:pt>
                <c:pt idx="1535">
                  <c:v>0.15399246238864739</c:v>
                </c:pt>
                <c:pt idx="1536">
                  <c:v>0.15676287322468485</c:v>
                </c:pt>
                <c:pt idx="1537">
                  <c:v>0.15943817684858341</c:v>
                </c:pt>
                <c:pt idx="1538">
                  <c:v>0.16201833230393542</c:v>
                </c:pt>
                <c:pt idx="1539">
                  <c:v>0.16450344960853633</c:v>
                </c:pt>
                <c:pt idx="1540">
                  <c:v>0.16689378560024792</c:v>
                </c:pt>
                <c:pt idx="1541">
                  <c:v>0.16918973933255155</c:v>
                </c:pt>
                <c:pt idx="1542">
                  <c:v>0.17139184703783381</c:v>
                </c:pt>
                <c:pt idx="1543">
                  <c:v>0.17350077667797134</c:v>
                </c:pt>
                <c:pt idx="1544">
                  <c:v>0.17551732210323606</c:v>
                </c:pt>
                <c:pt idx="1545">
                  <c:v>0.17744239684191493</c:v>
                </c:pt>
                <c:pt idx="1546">
                  <c:v>0.17927702754433758</c:v>
                </c:pt>
                <c:pt idx="1547">
                  <c:v>0.18102234710621434</c:v>
                </c:pt>
                <c:pt idx="1548">
                  <c:v>0.18267958749730367</c:v>
                </c:pt>
                <c:pt idx="1549">
                  <c:v>0.18425007232245744</c:v>
                </c:pt>
                <c:pt idx="1550">
                  <c:v>0.185735209143018</c:v>
                </c:pt>
                <c:pt idx="1551">
                  <c:v>0.18713648158736632</c:v>
                </c:pt>
                <c:pt idx="1552">
                  <c:v>0.1884554412801473</c:v>
                </c:pt>
                <c:pt idx="1553">
                  <c:v>0.18969369962030691</c:v>
                </c:pt>
                <c:pt idx="1554">
                  <c:v>0.19085291943858873</c:v>
                </c:pt>
                <c:pt idx="1555">
                  <c:v>0.19193480656553205</c:v>
                </c:pt>
                <c:pt idx="1556">
                  <c:v>0.19294110134129347</c:v>
                </c:pt>
                <c:pt idx="1557">
                  <c:v>0.19387357009879108</c:v>
                </c:pt>
                <c:pt idx="1558">
                  <c:v>0.19473399665172203</c:v>
                </c:pt>
                <c:pt idx="1559">
                  <c:v>0.19552417381895007</c:v>
                </c:pt>
                <c:pt idx="1560">
                  <c:v>0.19624589501658932</c:v>
                </c:pt>
                <c:pt idx="1561">
                  <c:v>0.19690094594882421</c:v>
                </c:pt>
                <c:pt idx="1562">
                  <c:v>0.19749109642811227</c:v>
                </c:pt>
                <c:pt idx="1563">
                  <c:v>0.198018092354911</c:v>
                </c:pt>
                <c:pt idx="1564">
                  <c:v>0.19848364788645045</c:v>
                </c:pt>
                <c:pt idx="1565">
                  <c:v>0.19888943782335758</c:v>
                </c:pt>
                <c:pt idx="1566">
                  <c:v>0.19923709024210765</c:v>
                </c:pt>
                <c:pt idx="1567">
                  <c:v>0.19952817940035533</c:v>
                </c:pt>
                <c:pt idx="1568">
                  <c:v>0.19976421894117313</c:v>
                </c:pt>
                <c:pt idx="1569">
                  <c:v>0.19994665542110457</c:v>
                </c:pt>
                <c:pt idx="1570">
                  <c:v>0.20007686218573553</c:v>
                </c:pt>
                <c:pt idx="1571">
                  <c:v>0.20015613361519291</c:v>
                </c:pt>
                <c:pt idx="1572">
                  <c:v>0.20018567976060359</c:v>
                </c:pt>
                <c:pt idx="1573">
                  <c:v>0.20016662139109975</c:v>
                </c:pt>
                <c:pt idx="1574">
                  <c:v>0.20009998546943569</c:v>
                </c:pt>
                <c:pt idx="1575">
                  <c:v>0.19998670107269395</c:v>
                </c:pt>
                <c:pt idx="1576">
                  <c:v>0.19982759577291681</c:v>
                </c:pt>
                <c:pt idx="1577">
                  <c:v>0.19962339249079777</c:v>
                </c:pt>
                <c:pt idx="1578">
                  <c:v>0.19937470683382438</c:v>
                </c:pt>
                <c:pt idx="1579">
                  <c:v>0.19908204492847606</c:v>
                </c:pt>
                <c:pt idx="1580">
                  <c:v>0.19874580175425935</c:v>
                </c:pt>
                <c:pt idx="1581">
                  <c:v>0.19836625998551446</c:v>
                </c:pt>
                <c:pt idx="1582">
                  <c:v>0.19794358934505574</c:v>
                </c:pt>
                <c:pt idx="1583">
                  <c:v>0.19747784647182384</c:v>
                </c:pt>
                <c:pt idx="1584">
                  <c:v>0.19696897530283494</c:v>
                </c:pt>
                <c:pt idx="1585">
                  <c:v>0.1964168079678173</c:v>
                </c:pt>
                <c:pt idx="1586">
                  <c:v>0.19582106619303952</c:v>
                </c:pt>
                <c:pt idx="1587">
                  <c:v>0.19518136320895674</c:v>
                </c:pt>
                <c:pt idx="1588">
                  <c:v>0.19449720615444854</c:v>
                </c:pt>
                <c:pt idx="1589">
                  <c:v>0.19376799896858987</c:v>
                </c:pt>
                <c:pt idx="1590">
                  <c:v>0.19299304575910078</c:v>
                </c:pt>
                <c:pt idx="1591">
                  <c:v>0.1921715546348636</c:v>
                </c:pt>
                <c:pt idx="1592">
                  <c:v>0.19130264198818178</c:v>
                </c:pt>
                <c:pt idx="1593">
                  <c:v>0.19038533721079801</c:v>
                </c:pt>
                <c:pt idx="1594">
                  <c:v>0.18941858782608365</c:v>
                </c:pt>
                <c:pt idx="1595">
                  <c:v>0.1884012650182727</c:v>
                </c:pt>
                <c:pt idx="1596">
                  <c:v>0.18733216953814644</c:v>
                </c:pt>
                <c:pt idx="1597">
                  <c:v>0.18621003796317562</c:v>
                </c:pt>
                <c:pt idx="1598">
                  <c:v>0.1850335492888138</c:v>
                </c:pt>
                <c:pt idx="1599">
                  <c:v>0.18380133182640293</c:v>
                </c:pt>
                <c:pt idx="1600">
                  <c:v>0.18251197038200642</c:v>
                </c:pt>
                <c:pt idx="1601">
                  <c:v>0.1811640136894403</c:v>
                </c:pt>
                <c:pt idx="1602">
                  <c:v>0.179755982069813</c:v>
                </c:pt>
                <c:pt idx="1603">
                  <c:v>0.17828637528903407</c:v>
                </c:pt>
                <c:pt idx="1604">
                  <c:v>0.1767536805839999</c:v>
                </c:pt>
                <c:pt idx="1605">
                  <c:v>0.17515638082752139</c:v>
                </c:pt>
                <c:pt idx="1606">
                  <c:v>0.17349296280151857</c:v>
                </c:pt>
                <c:pt idx="1607">
                  <c:v>0.1717619255475836</c:v>
                </c:pt>
                <c:pt idx="1608">
                  <c:v>0.16996178876369736</c:v>
                </c:pt>
                <c:pt idx="1609">
                  <c:v>0.16809110121568238</c:v>
                </c:pt>
                <c:pt idx="1610">
                  <c:v>0.16614844913188587</c:v>
                </c:pt>
                <c:pt idx="1611">
                  <c:v>0.16413246454961272</c:v>
                </c:pt>
                <c:pt idx="1612">
                  <c:v>0.16204183358196772</c:v>
                </c:pt>
                <c:pt idx="1613">
                  <c:v>0.15987530457401744</c:v>
                </c:pt>
                <c:pt idx="1614">
                  <c:v>0.1576316961175466</c:v>
                </c:pt>
                <c:pt idx="1615">
                  <c:v>0.15530990489416099</c:v>
                </c:pt>
                <c:pt idx="1616">
                  <c:v>0.15290891331707468</c:v>
                </c:pt>
                <c:pt idx="1617">
                  <c:v>0.15042779694260994</c:v>
                </c:pt>
                <c:pt idx="1618">
                  <c:v>0.14786573162323682</c:v>
                </c:pt>
                <c:pt idx="1619">
                  <c:v>0.1452220003748787</c:v>
                </c:pt>
                <c:pt idx="1620">
                  <c:v>0.14249599993220963</c:v>
                </c:pt>
                <c:pt idx="1621">
                  <c:v>0.13968724696676033</c:v>
                </c:pt>
                <c:pt idx="1622">
                  <c:v>0.13679538394383603</c:v>
                </c:pt>
                <c:pt idx="1623">
                  <c:v>0.13382018459552031</c:v>
                </c:pt>
                <c:pt idx="1624">
                  <c:v>0.13076155898839453</c:v>
                </c:pt>
                <c:pt idx="1625">
                  <c:v>0.12761955816603252</c:v>
                </c:pt>
                <c:pt idx="1626">
                  <c:v>0.12439437834783477</c:v>
                </c:pt>
                <c:pt idx="1627">
                  <c:v>0.12108636466733852</c:v>
                </c:pt>
                <c:pt idx="1628">
                  <c:v>0.11769601443477212</c:v>
                </c:pt>
                <c:pt idx="1629">
                  <c:v>0.11422397991030993</c:v>
                </c:pt>
                <c:pt idx="1630">
                  <c:v>0.11067107057622169</c:v>
                </c:pt>
                <c:pt idx="1631">
                  <c:v>0.10703825489789186</c:v>
                </c:pt>
                <c:pt idx="1632">
                  <c:v>0.10332666156550092</c:v>
                </c:pt>
                <c:pt idx="1633">
                  <c:v>9.9537580210009913E-2</c:v>
                </c:pt>
                <c:pt idx="1634">
                  <c:v>9.5672461588959215E-2</c:v>
                </c:pt>
                <c:pt idx="1635">
                  <c:v>9.1732917239483125E-2</c:v>
                </c:pt>
                <c:pt idx="1636">
                  <c:v>8.7720718597838934E-2</c:v>
                </c:pt>
                <c:pt idx="1637">
                  <c:v>8.3637795586651437E-2</c:v>
                </c:pt>
                <c:pt idx="1638">
                  <c:v>7.9486234672972778E-2</c:v>
                </c:pt>
                <c:pt idx="1639">
                  <c:v>7.5268276402144771E-2</c:v>
                </c:pt>
                <c:pt idx="1640">
                  <c:v>7.0986312414322281E-2</c:v>
                </c:pt>
                <c:pt idx="1641">
                  <c:v>6.6642881952362398E-2</c:v>
                </c:pt>
                <c:pt idx="1642">
                  <c:v>6.2240667871602207E-2</c:v>
                </c:pt>
                <c:pt idx="1643">
                  <c:v>5.7782492163825777E-2</c:v>
                </c:pt>
                <c:pt idx="1644">
                  <c:v>5.3271311009457464E-2</c:v>
                </c:pt>
                <c:pt idx="1645">
                  <c:v>4.8710209373705078E-2</c:v>
                </c:pt>
                <c:pt idx="1646">
                  <c:v>4.4102395164007491E-2</c:v>
                </c:pt>
                <c:pt idx="1647">
                  <c:v>3.9451192967709367E-2</c:v>
                </c:pt>
                <c:pt idx="1648">
                  <c:v>3.4760037390387057E-2</c:v>
                </c:pt>
                <c:pt idx="1649">
                  <c:v>3.0032466016679662E-2</c:v>
                </c:pt>
                <c:pt idx="1650">
                  <c:v>2.5272112016830571E-2</c:v>
                </c:pt>
                <c:pt idx="1651">
                  <c:v>2.0482696423412418E-2</c:v>
                </c:pt>
                <c:pt idx="1652">
                  <c:v>1.5668020103889527E-2</c:v>
                </c:pt>
                <c:pt idx="1653">
                  <c:v>1.083195545576271E-2</c:v>
                </c:pt>
                <c:pt idx="1654">
                  <c:v>5.9784378520360369E-3</c:v>
                </c:pt>
                <c:pt idx="1655">
                  <c:v>1.1114568656394042E-3</c:v>
                </c:pt>
                <c:pt idx="1656">
                  <c:v>-3.7649526977660791E-3</c:v>
                </c:pt>
                <c:pt idx="1657">
                  <c:v>-8.646719928483395E-3</c:v>
                </c:pt>
                <c:pt idx="1658">
                  <c:v>-1.3529747072278345E-2</c:v>
                </c:pt>
                <c:pt idx="1659">
                  <c:v>-1.8409918889514595E-2</c:v>
                </c:pt>
                <c:pt idx="1660">
                  <c:v>-2.328311208239818E-2</c:v>
                </c:pt>
                <c:pt idx="1661">
                  <c:v>-2.8145204758556131E-2</c:v>
                </c:pt>
                <c:pt idx="1662">
                  <c:v>-3.2992085899040215E-2</c:v>
                </c:pt>
                <c:pt idx="1663">
                  <c:v>-3.7819664798828208E-2</c:v>
                </c:pt>
                <c:pt idx="1664">
                  <c:v>-4.2623880447989704E-2</c:v>
                </c:pt>
                <c:pt idx="1665">
                  <c:v>-4.7400710821889944E-2</c:v>
                </c:pt>
                <c:pt idx="1666">
                  <c:v>-5.2146182049126279E-2</c:v>
                </c:pt>
                <c:pt idx="1667">
                  <c:v>-5.6856377426326064E-2</c:v>
                </c:pt>
                <c:pt idx="1668">
                  <c:v>-6.1527446249477674E-2</c:v>
                </c:pt>
                <c:pt idx="1669">
                  <c:v>-6.6155612432116401E-2</c:v>
                </c:pt>
                <c:pt idx="1670">
                  <c:v>-7.0737182881444788E-2</c:v>
                </c:pt>
                <c:pt idx="1671">
                  <c:v>-7.5268555604328019E-2</c:v>
                </c:pt>
                <c:pt idx="1672">
                  <c:v>-7.974622751606654E-2</c:v>
                </c:pt>
                <c:pt idx="1673">
                  <c:v>-8.4166801925903534E-2</c:v>
                </c:pt>
                <c:pt idx="1674">
                  <c:v>-8.8526995674375789E-2</c:v>
                </c:pt>
                <c:pt idx="1675">
                  <c:v>-9.282364589885661E-2</c:v>
                </c:pt>
                <c:pt idx="1676">
                  <c:v>-9.7053716404962603E-2</c:v>
                </c:pt>
                <c:pt idx="1677">
                  <c:v>-0.10121430362289789</c:v>
                </c:pt>
                <c:pt idx="1678">
                  <c:v>-0.10530264212928757</c:v>
                </c:pt>
                <c:pt idx="1679">
                  <c:v>-0.10931610971659905</c:v>
                </c:pt>
                <c:pt idx="1680">
                  <c:v>-0.11325223199386054</c:v>
                </c:pt>
                <c:pt idx="1681">
                  <c:v>-0.11710868650405283</c:v>
                </c:pt>
                <c:pt idx="1682">
                  <c:v>-0.12088330634527124</c:v>
                </c:pt>
                <c:pt idx="1683">
                  <c:v>-0.12457408328452076</c:v>
                </c:pt>
                <c:pt idx="1684">
                  <c:v>-0.12817917035481172</c:v>
                </c:pt>
                <c:pt idx="1685">
                  <c:v>-0.13169688392806106</c:v>
                </c:pt>
                <c:pt idx="1686">
                  <c:v>-0.13512570525816914</c:v>
                </c:pt>
                <c:pt idx="1687">
                  <c:v>-0.13846428149052414</c:v>
                </c:pt>
                <c:pt idx="1688">
                  <c:v>-0.14171142613608501</c:v>
                </c:pt>
                <c:pt idx="1689">
                  <c:v>-0.14486611901009264</c:v>
                </c:pt>
                <c:pt idx="1690">
                  <c:v>-0.14792750563736379</c:v>
                </c:pt>
                <c:pt idx="1691">
                  <c:v>-0.15089489612801432</c:v>
                </c:pt>
                <c:pt idx="1692">
                  <c:v>-0.15376776352933688</c:v>
                </c:pt>
                <c:pt idx="1693">
                  <c:v>-0.15654574166141727</c:v>
                </c:pt>
                <c:pt idx="1694">
                  <c:v>-0.15922862244590383</c:v>
                </c:pt>
                <c:pt idx="1695">
                  <c:v>-0.161816352739138</c:v>
                </c:pt>
                <c:pt idx="1696">
                  <c:v>-0.16430903068261035</c:v>
                </c:pt>
                <c:pt idx="1697">
                  <c:v>-0.16670690158541171</c:v>
                </c:pt>
                <c:pt idx="1698">
                  <c:v>-0.16901035335500542</c:v>
                </c:pt>
                <c:pt idx="1699">
                  <c:v>-0.17121991149423826</c:v>
                </c:pt>
                <c:pt idx="1700">
                  <c:v>-0.17333623368403867</c:v>
                </c:pt>
                <c:pt idx="1701">
                  <c:v>-0.17536010397270813</c:v>
                </c:pt>
                <c:pt idx="1702">
                  <c:v>-0.17729242659409719</c:v>
                </c:pt>
                <c:pt idx="1703">
                  <c:v>-0.17913421943825697</c:v>
                </c:pt>
                <c:pt idx="1704">
                  <c:v>-0.18088660719937424</c:v>
                </c:pt>
                <c:pt idx="1705">
                  <c:v>-0.18255081422692615</c:v>
                </c:pt>
                <c:pt idx="1706">
                  <c:v>-0.18412815710702382</c:v>
                </c:pt>
                <c:pt idx="1707">
                  <c:v>-0.18562003700184782</c:v>
                </c:pt>
                <c:pt idx="1708">
                  <c:v>-0.1870279317759144</c:v>
                </c:pt>
                <c:pt idx="1709">
                  <c:v>-0.18835338793864173</c:v>
                </c:pt>
                <c:pt idx="1710">
                  <c:v>-0.1895980124333102</c:v>
                </c:pt>
                <c:pt idx="1711">
                  <c:v>-0.19076346430302565</c:v>
                </c:pt>
                <c:pt idx="1712">
                  <c:v>-0.19185144626469849</c:v>
                </c:pt>
                <c:pt idx="1713">
                  <c:v>-0.19286369622234559</c:v>
                </c:pt>
                <c:pt idx="1714">
                  <c:v>-0.19380197875120284</c:v>
                </c:pt>
                <c:pt idx="1715">
                  <c:v>-0.1946680765841991</c:v>
                </c:pt>
                <c:pt idx="1716">
                  <c:v>-0.19546378213229676</c:v>
                </c:pt>
                <c:pt idx="1717">
                  <c:v>-0.19619088907004181</c:v>
                </c:pt>
                <c:pt idx="1718">
                  <c:v>-0.19685118401739266</c:v>
                </c:pt>
                <c:pt idx="1719">
                  <c:v>-0.19744643834850864</c:v>
                </c:pt>
                <c:pt idx="1720">
                  <c:v>-0.19797840015768201</c:v>
                </c:pt>
                <c:pt idx="1721">
                  <c:v>-0.19844878641199054</c:v>
                </c:pt>
                <c:pt idx="1722">
                  <c:v>-0.19885927531953718</c:v>
                </c:pt>
                <c:pt idx="1723">
                  <c:v>-0.19921149894132181</c:v>
                </c:pt>
                <c:pt idx="1724">
                  <c:v>-0.19950703607387429</c:v>
                </c:pt>
                <c:pt idx="1725">
                  <c:v>-0.19974740542876102</c:v>
                </c:pt>
                <c:pt idx="1726">
                  <c:v>-0.19993405913396739</c:v>
                </c:pt>
                <c:pt idx="1727">
                  <c:v>-0.2000683765809575</c:v>
                </c:pt>
                <c:pt idx="1728">
                  <c:v>-0.20015165863992362</c:v>
                </c:pt>
                <c:pt idx="1729">
                  <c:v>-0.20018512226437515</c:v>
                </c:pt>
                <c:pt idx="1730">
                  <c:v>-0.20016989550476888</c:v>
                </c:pt>
                <c:pt idx="1731">
                  <c:v>-0.20010701294936883</c:v>
                </c:pt>
                <c:pt idx="1732">
                  <c:v>-0.19999741160894338</c:v>
                </c:pt>
                <c:pt idx="1733">
                  <c:v>-0.19984192726026706</c:v>
                </c:pt>
                <c:pt idx="1734">
                  <c:v>-0.19964129126170058</c:v>
                </c:pt>
                <c:pt idx="1735">
                  <c:v>-0.19939612785237995</c:v>
                </c:pt>
                <c:pt idx="1736">
                  <c:v>-0.19910695194476163</c:v>
                </c:pt>
                <c:pt idx="1737">
                  <c:v>-0.19877416741845333</c:v>
                </c:pt>
                <c:pt idx="1738">
                  <c:v>-0.1983980659214116</c:v>
                </c:pt>
                <c:pt idx="1739">
                  <c:v>-0.19797882618271906</c:v>
                </c:pt>
                <c:pt idx="1740">
                  <c:v>-0.19751651383926871</c:v>
                </c:pt>
                <c:pt idx="1741">
                  <c:v>-0.19701108177679252</c:v>
                </c:pt>
                <c:pt idx="1742">
                  <c:v>-0.19646237098377464</c:v>
                </c:pt>
                <c:pt idx="1743">
                  <c:v>-0.19587011191490339</c:v>
                </c:pt>
                <c:pt idx="1744">
                  <c:v>-0.19523392635883774</c:v>
                </c:pt>
                <c:pt idx="1745">
                  <c:v>-0.19455332980320847</c:v>
                </c:pt>
                <c:pt idx="1746">
                  <c:v>-0.19382773428793962</c:v>
                </c:pt>
                <c:pt idx="1747">
                  <c:v>-0.19305645173617836</c:v>
                </c:pt>
                <c:pt idx="1748">
                  <c:v>-0.19223869775035937</c:v>
                </c:pt>
                <c:pt idx="1749">
                  <c:v>-0.19137359585921487</c:v>
                </c:pt>
                <c:pt idx="1750">
                  <c:v>-0.19046018219987443</c:v>
                </c:pt>
                <c:pt idx="1751">
                  <c:v>-0.18949741061759404</c:v>
                </c:pt>
                <c:pt idx="1752">
                  <c:v>-0.18848415816410893</c:v>
                </c:pt>
                <c:pt idx="1753">
                  <c:v>-0.18741923097412835</c:v>
                </c:pt>
                <c:pt idx="1754">
                  <c:v>-0.18630137049808865</c:v>
                </c:pt>
                <c:pt idx="1755">
                  <c:v>-0.18512926006795927</c:v>
                </c:pt>
                <c:pt idx="1756">
                  <c:v>-0.18390153177165847</c:v>
                </c:pt>
                <c:pt idx="1757">
                  <c:v>-0.18261677361048306</c:v>
                </c:pt>
                <c:pt idx="1758">
                  <c:v>-0.18127353691289869</c:v>
                </c:pt>
                <c:pt idx="1759">
                  <c:v>-0.17987034397707735</c:v>
                </c:pt>
                <c:pt idx="1760">
                  <c:v>-0.17840569591370559</c:v>
                </c:pt>
                <c:pt idx="1761">
                  <c:v>-0.17687808065982774</c:v>
                </c:pt>
                <c:pt idx="1762">
                  <c:v>-0.17528598113383523</c:v>
                </c:pt>
                <c:pt idx="1763">
                  <c:v>-0.17362788350116637</c:v>
                </c:pt>
                <c:pt idx="1764">
                  <c:v>-0.17190228551984976</c:v>
                </c:pt>
                <c:pt idx="1765">
                  <c:v>-0.17010770493469463</c:v>
                </c:pt>
                <c:pt idx="1766">
                  <c:v>-0.16824268788872412</c:v>
                </c:pt>
                <c:pt idx="1767">
                  <c:v>-0.1663058173203481</c:v>
                </c:pt>
                <c:pt idx="1768">
                  <c:v>-0.16429572131479023</c:v>
                </c:pt>
                <c:pt idx="1769">
                  <c:v>-0.16221108137841156</c:v>
                </c:pt>
                <c:pt idx="1770">
                  <c:v>-0.16005064060481708</c:v>
                </c:pt>
                <c:pt idx="1771">
                  <c:v>-0.15781321170198787</c:v>
                </c:pt>
                <c:pt idx="1772">
                  <c:v>-0.15549768485014936</c:v>
                </c:pt>
                <c:pt idx="1773">
                  <c:v>-0.15310303536066125</c:v>
                </c:pt>
                <c:pt idx="1774">
                  <c:v>-0.1506283311068991</c:v>
                </c:pt>
                <c:pt idx="1775">
                  <c:v>-0.14807273969888735</c:v>
                </c:pt>
                <c:pt idx="1776">
                  <c:v>-0.14543553537433604</c:v>
                </c:pt>
                <c:pt idx="1777">
                  <c:v>-0.14271610557972206</c:v>
                </c:pt>
                <c:pt idx="1778">
                  <c:v>-0.13991395721614158</c:v>
                </c:pt>
                <c:pt idx="1779">
                  <c:v>-0.13702872252584045</c:v>
                </c:pt>
                <c:pt idx="1780">
                  <c:v>-0.13406016459659204</c:v>
                </c:pt>
                <c:pt idx="1781">
                  <c:v>-0.1310081824624407</c:v>
                </c:pt>
                <c:pt idx="1782">
                  <c:v>-0.12787281578075357</c:v>
                </c:pt>
                <c:pt idx="1783">
                  <c:v>-0.12465424906702388</c:v>
                </c:pt>
                <c:pt idx="1784">
                  <c:v>-0.12135281547043425</c:v>
                </c:pt>
                <c:pt idx="1785">
                  <c:v>-0.11796900007481544</c:v>
                </c:pt>
                <c:pt idx="1786">
                  <c:v>-0.11450344271132128</c:v>
                </c:pt>
                <c:pt idx="1787">
                  <c:v>-0.11095694027087344</c:v>
                </c:pt>
                <c:pt idx="1788">
                  <c:v>-0.10733044850620853</c:v>
                </c:pt>
                <c:pt idx="1789">
                  <c:v>-0.10362508331517335</c:v>
                </c:pt>
                <c:pt idx="1790">
                  <c:v>-9.9842121498761066E-2</c:v>
                </c:pt>
                <c:pt idx="1791">
                  <c:v>-9.5983000989250555E-2</c:v>
                </c:pt>
                <c:pt idx="1792">
                  <c:v>-9.204932054569874E-2</c:v>
                </c:pt>
                <c:pt idx="1793">
                  <c:v>-8.804283891593348E-2</c:v>
                </c:pt>
                <c:pt idx="1794">
                  <c:v>-8.3965473466096924E-2</c:v>
                </c:pt>
                <c:pt idx="1795">
                  <c:v>-7.9819298280687706E-2</c:v>
                </c:pt>
                <c:pt idx="1796">
                  <c:v>-7.560654173793975E-2</c:v>
                </c:pt>
                <c:pt idx="1797">
                  <c:v>-7.1329583567247723E-2</c:v>
                </c:pt>
                <c:pt idx="1798">
                  <c:v>-6.6990951397198517E-2</c:v>
                </c:pt>
                <c:pt idx="1799">
                  <c:v>-6.2593316804587462E-2</c:v>
                </c:pt>
                <c:pt idx="1800">
                  <c:v>-5.8139490876579672E-2</c:v>
                </c:pt>
                <c:pt idx="1801">
                  <c:v>-5.3632419299917508E-2</c:v>
                </c:pt>
                <c:pt idx="1802">
                  <c:v>-4.9075176992765805E-2</c:v>
                </c:pt>
                <c:pt idx="1803">
                  <c:v>-4.4470962296420918E-2</c:v>
                </c:pt>
                <c:pt idx="1804">
                  <c:v>-3.9823090745683534E-2</c:v>
                </c:pt>
                <c:pt idx="1805">
                  <c:v>-3.5134988438203257E-2</c:v>
                </c:pt>
                <c:pt idx="1806">
                  <c:v>-3.0410185024537968E-2</c:v>
                </c:pt>
                <c:pt idx="1807">
                  <c:v>-2.5652306342027843E-2</c:v>
                </c:pt>
                <c:pt idx="1808">
                  <c:v>-2.0865066716858904E-2</c:v>
                </c:pt>
                <c:pt idx="1809">
                  <c:v>-1.6052260959880275E-2</c:v>
                </c:pt>
                <c:pt idx="1810">
                  <c:v>-1.1217756082837102E-2</c:v>
                </c:pt>
                <c:pt idx="1811">
                  <c:v>-6.365482762681748E-3</c:v>
                </c:pt>
                <c:pt idx="1812">
                  <c:v>-1.4994265825295232E-3</c:v>
                </c:pt>
                <c:pt idx="1813">
                  <c:v>3.3763809213722203E-3</c:v>
                </c:pt>
                <c:pt idx="1814">
                  <c:v>8.2578713765959818E-3</c:v>
                </c:pt>
                <c:pt idx="1815">
                  <c:v>1.3140948824753182E-2</c:v>
                </c:pt>
                <c:pt idx="1816">
                  <c:v>1.8021499073846866E-2</c:v>
                </c:pt>
                <c:pt idx="1817">
                  <c:v>2.2895399121254361E-2</c:v>
                </c:pt>
                <c:pt idx="1818">
                  <c:v>2.7758526615580186E-2</c:v>
                </c:pt>
                <c:pt idx="1819">
                  <c:v>3.2606769325477784E-2</c:v>
                </c:pt>
                <c:pt idx="1820">
                  <c:v>3.7436034583510115E-2</c:v>
                </c:pt>
                <c:pt idx="1821">
                  <c:v>4.2242258673202963E-2</c:v>
                </c:pt>
                <c:pt idx="1822">
                  <c:v>4.7021416127643767E-2</c:v>
                </c:pt>
                <c:pt idx="1823">
                  <c:v>5.1769528908292256E-2</c:v>
                </c:pt>
                <c:pt idx="1824">
                  <c:v>5.6482675433093148E-2</c:v>
                </c:pt>
                <c:pt idx="1825">
                  <c:v>6.1156999423513873E-2</c:v>
                </c:pt>
                <c:pt idx="1826">
                  <c:v>6.5788718540773727E-2</c:v>
                </c:pt>
                <c:pt idx="1827">
                  <c:v>7.0374132782280663E-2</c:v>
                </c:pt>
                <c:pt idx="1828">
                  <c:v>7.490963261014448E-2</c:v>
                </c:pt>
                <c:pt idx="1829">
                  <c:v>7.9391706784586902E-2</c:v>
                </c:pt>
                <c:pt idx="1830">
                  <c:v>8.3816949876118846E-2</c:v>
                </c:pt>
                <c:pt idx="1831">
                  <c:v>8.8182069431499588E-2</c:v>
                </c:pt>
                <c:pt idx="1832">
                  <c:v>9.2483892769724546E-2</c:v>
                </c:pt>
                <c:pt idx="1833">
                  <c:v>9.671937338560381E-2</c:v>
                </c:pt>
                <c:pt idx="1834">
                  <c:v>0.1008855969398912</c:v>
                </c:pt>
                <c:pt idx="1835">
                  <c:v>0.10497978681639583</c:v>
                </c:pt>
                <c:pt idx="1836">
                  <c:v>0.10899930922804926</c:v>
                </c:pt>
                <c:pt idx="1837">
                  <c:v>0.11294167785550609</c:v>
                </c:pt>
                <c:pt idx="1838">
                  <c:v>0.11680455800351998</c:v>
                </c:pt>
                <c:pt idx="1839">
                  <c:v>0.12058577026205357</c:v>
                </c:pt>
                <c:pt idx="1840">
                  <c:v>0.12428329366084258</c:v>
                </c:pt>
                <c:pt idx="1841">
                  <c:v>0.12789526830793679</c:v>
                </c:pt>
                <c:pt idx="1842">
                  <c:v>0.13141999750457536</c:v>
                </c:pt>
                <c:pt idx="1843">
                  <c:v>0.13485594933061698</c:v>
                </c:pt>
                <c:pt idx="1844">
                  <c:v>0.1382017576966274</c:v>
                </c:pt>
                <c:pt idx="1845">
                  <c:v>0.14145622286062215</c:v>
                </c:pt>
                <c:pt idx="1846">
                  <c:v>0.14461831140936471</c:v>
                </c:pt>
                <c:pt idx="1847">
                  <c:v>0.14768715570602153</c:v>
                </c:pt>
                <c:pt idx="1848">
                  <c:v>0.15066205280787143</c:v>
                </c:pt>
                <c:pt idx="1849">
                  <c:v>0.15354246285964457</c:v>
                </c:pt>
                <c:pt idx="1850">
                  <c:v>0.15632800696992952</c:v>
                </c:pt>
                <c:pt idx="1851">
                  <c:v>0.15901846457991667</c:v>
                </c:pt>
                <c:pt idx="1852">
                  <c:v>0.16161377033554578</c:v>
                </c:pt>
                <c:pt idx="1853">
                  <c:v>0.16411401047588264</c:v>
                </c:pt>
                <c:pt idx="1854">
                  <c:v>0.16651941875226284</c:v>
                </c:pt>
                <c:pt idx="1855">
                  <c:v>0.16883037189439587</c:v>
                </c:pt>
                <c:pt idx="1856">
                  <c:v>0.17104738464122493</c:v>
                </c:pt>
                <c:pt idx="1857">
                  <c:v>0.17317110435586988</c:v>
                </c:pt>
                <c:pt idx="1858">
                  <c:v>0.1752023052454485</c:v>
                </c:pt>
                <c:pt idx="1859">
                  <c:v>0.1771418822079574</c:v>
                </c:pt>
                <c:pt idx="1860">
                  <c:v>0.17899084432970377</c:v>
                </c:pt>
                <c:pt idx="1861">
                  <c:v>0.18075030805800299</c:v>
                </c:pt>
                <c:pt idx="1862">
                  <c:v>0.182421490074992</c:v>
                </c:pt>
                <c:pt idx="1863">
                  <c:v>0.18400569989944787</c:v>
                </c:pt>
                <c:pt idx="1864">
                  <c:v>0.18550433224444396</c:v>
                </c:pt>
                <c:pt idx="1865">
                  <c:v>0.18691885915952006</c:v>
                </c:pt>
                <c:pt idx="1866">
                  <c:v>0.18825082198678258</c:v>
                </c:pt>
                <c:pt idx="1867">
                  <c:v>0.18950182316098144</c:v>
                </c:pt>
                <c:pt idx="1868">
                  <c:v>0.19067351788413547</c:v>
                </c:pt>
                <c:pt idx="1869">
                  <c:v>0.1917676057056921</c:v>
                </c:pt>
                <c:pt idx="1870">
                  <c:v>0.19278582203950972</c:v>
                </c:pt>
                <c:pt idx="1871">
                  <c:v>0.19372992964913846</c:v>
                </c:pt>
                <c:pt idx="1872">
                  <c:v>0.19460171013294991</c:v>
                </c:pt>
                <c:pt idx="1873">
                  <c:v>0.19540295544062899</c:v>
                </c:pt>
                <c:pt idx="1874">
                  <c:v>0.19613545945238911</c:v>
                </c:pt>
                <c:pt idx="1875">
                  <c:v>0.19680100965200384</c:v>
                </c:pt>
                <c:pt idx="1876">
                  <c:v>0.19740137892437165</c:v>
                </c:pt>
                <c:pt idx="1877">
                  <c:v>0.19793831750784099</c:v>
                </c:pt>
                <c:pt idx="1878">
                  <c:v>0.19841354513092707</c:v>
                </c:pt>
                <c:pt idx="1879">
                  <c:v>0.19882874336234421</c:v>
                </c:pt>
                <c:pt idx="1880">
                  <c:v>0.19918554820246936</c:v>
                </c:pt>
                <c:pt idx="1881">
                  <c:v>0.19948554294344251</c:v>
                </c:pt>
                <c:pt idx="1882">
                  <c:v>0.1997302513241016</c:v>
                </c:pt>
                <c:pt idx="1883">
                  <c:v>0.19992113100484471</c:v>
                </c:pt>
                <c:pt idx="1884">
                  <c:v>0.20005956738631916</c:v>
                </c:pt>
                <c:pt idx="1885">
                  <c:v>0.20014686779455795</c:v>
                </c:pt>
                <c:pt idx="1886">
                  <c:v>0.20018425605382328</c:v>
                </c:pt>
                <c:pt idx="1887">
                  <c:v>0.20017286746697671</c:v>
                </c:pt>
                <c:pt idx="1888">
                  <c:v>0.2001137442216876</c:v>
                </c:pt>
                <c:pt idx="1889">
                  <c:v>0.20000783123921559</c:v>
                </c:pt>
                <c:pt idx="1890">
                  <c:v>0.19985597248086798</c:v>
                </c:pt>
                <c:pt idx="1891">
                  <c:v>0.19965890772554098</c:v>
                </c:pt>
                <c:pt idx="1892">
                  <c:v>0.19941726983001645</c:v>
                </c:pt>
                <c:pt idx="1893">
                  <c:v>0.19913158248190524</c:v>
                </c:pt>
                <c:pt idx="1894">
                  <c:v>0.19880225845331195</c:v>
                </c:pt>
                <c:pt idx="1895">
                  <c:v>0.19842959836145049</c:v>
                </c:pt>
                <c:pt idx="1896">
                  <c:v>0.19801378994057228</c:v>
                </c:pt>
                <c:pt idx="1897">
                  <c:v>0.19755490782768609</c:v>
                </c:pt>
                <c:pt idx="1898">
                  <c:v>0.19705291386265647</c:v>
                </c:pt>
                <c:pt idx="1899">
                  <c:v>0.1965076579013722</c:v>
                </c:pt>
                <c:pt idx="1900">
                  <c:v>0.19591887913878925</c:v>
                </c:pt>
                <c:pt idx="1901">
                  <c:v>0.19528620793677265</c:v>
                </c:pt>
                <c:pt idx="1902">
                  <c:v>0.19460916814980386</c:v>
                </c:pt>
                <c:pt idx="1903">
                  <c:v>0.19388717993978505</c:v>
                </c:pt>
                <c:pt idx="1904">
                  <c:v>0.19311956306937</c:v>
                </c:pt>
                <c:pt idx="1905">
                  <c:v>0.19230554066148658</c:v>
                </c:pt>
                <c:pt idx="1906">
                  <c:v>0.19144424341099558</c:v>
                </c:pt>
                <c:pt idx="1907">
                  <c:v>0.19053471423276219</c:v>
                </c:pt>
                <c:pt idx="1908">
                  <c:v>0.18957591332880513</c:v>
                </c:pt>
                <c:pt idx="1909">
                  <c:v>0.18856672365563767</c:v>
                </c:pt>
                <c:pt idx="1910">
                  <c:v>0.18750595677143336</c:v>
                </c:pt>
                <c:pt idx="1911">
                  <c:v>0.1863923590412426</c:v>
                </c:pt>
                <c:pt idx="1912">
                  <c:v>0.18522461817715732</c:v>
                </c:pt>
                <c:pt idx="1913">
                  <c:v>0.18400137008907486</c:v>
                </c:pt>
                <c:pt idx="1914">
                  <c:v>0.18272120602055292</c:v>
                </c:pt>
                <c:pt idx="1915">
                  <c:v>0.18138267994318549</c:v>
                </c:pt>
                <c:pt idx="1916">
                  <c:v>0.17998431618195762</c:v>
                </c:pt>
                <c:pt idx="1917">
                  <c:v>0.17852461724316776</c:v>
                </c:pt>
                <c:pt idx="1918">
                  <c:v>0.1770020718157379</c:v>
                </c:pt>
                <c:pt idx="1919">
                  <c:v>0.17541516291607137</c:v>
                </c:pt>
                <c:pt idx="1920">
                  <c:v>0.17376237614606377</c:v>
                </c:pt>
                <c:pt idx="1921">
                  <c:v>0.17204220803342743</c:v>
                </c:pt>
                <c:pt idx="1922">
                  <c:v>0.17025317442315629</c:v>
                </c:pt>
                <c:pt idx="1923">
                  <c:v>0.1683938188887398</c:v>
                </c:pt>
                <c:pt idx="1924">
                  <c:v>0.16646272113162663</c:v>
                </c:pt>
                <c:pt idx="1925">
                  <c:v>0.16445850533744641</c:v>
                </c:pt>
                <c:pt idx="1926">
                  <c:v>0.1623798484576166</c:v>
                </c:pt>
                <c:pt idx="1927">
                  <c:v>0.16022548838519909</c:v>
                </c:pt>
                <c:pt idx="1928">
                  <c:v>0.15799423199421692</c:v>
                </c:pt>
                <c:pt idx="1929">
                  <c:v>0.15568496301209842</c:v>
                </c:pt>
                <c:pt idx="1930">
                  <c:v>0.15329664969548557</c:v>
                </c:pt>
                <c:pt idx="1931">
                  <c:v>0.15082835228031802</c:v>
                </c:pt>
                <c:pt idx="1932">
                  <c:v>0.14827923017788741</c:v>
                </c:pt>
                <c:pt idx="1933">
                  <c:v>0.14564854888943707</c:v>
                </c:pt>
                <c:pt idx="1934">
                  <c:v>0.14293568661286621</c:v>
                </c:pt>
                <c:pt idx="1935">
                  <c:v>0.14014014051617699</c:v>
                </c:pt>
                <c:pt idx="1936">
                  <c:v>0.13726153265347255</c:v>
                </c:pt>
                <c:pt idx="1937">
                  <c:v>0.13429961550057254</c:v>
                </c:pt>
                <c:pt idx="1938">
                  <c:v>0.13125427708865264</c:v>
                </c:pt>
                <c:pt idx="1939">
                  <c:v>0.12812554571573653</c:v>
                </c:pt>
                <c:pt idx="1940">
                  <c:v>0.1249135942173607</c:v>
                </c:pt>
                <c:pt idx="1941">
                  <c:v>0.12161874377929292</c:v>
                </c:pt>
                <c:pt idx="1942">
                  <c:v>0.11824146727680884</c:v>
                </c:pt>
                <c:pt idx="1943">
                  <c:v>0.11478239212671093</c:v>
                </c:pt>
                <c:pt idx="1944">
                  <c:v>0.11124230264000479</c:v>
                </c:pt>
                <c:pt idx="1945">
                  <c:v>0.10762214186492049</c:v>
                </c:pt>
                <c:pt idx="1946">
                  <c:v>0.10392301291178048</c:v>
                </c:pt>
                <c:pt idx="1947">
                  <c:v>0.10014617975305826</c:v>
                </c:pt>
                <c:pt idx="1948">
                  <c:v>9.6293067493840589E-2</c:v>
                </c:pt>
                <c:pt idx="1949">
                  <c:v>9.2365262109792373E-2</c:v>
                </c:pt>
                <c:pt idx="1950">
                  <c:v>8.836450965161996E-2</c:v>
                </c:pt>
                <c:pt idx="1951">
                  <c:v>8.4292714916932021E-2</c:v>
                </c:pt>
                <c:pt idx="1952">
                  <c:v>8.0151939592294719E-2</c:v>
                </c:pt>
                <c:pt idx="1953">
                  <c:v>7.5944399870169557E-2</c:v>
                </c:pt>
                <c:pt idx="1954">
                  <c:v>7.1672463547295451E-2</c:v>
                </c:pt>
                <c:pt idx="1955">
                  <c:v>6.733864661292821E-2</c:v>
                </c:pt>
                <c:pt idx="1956">
                  <c:v>6.294560933717204E-2</c:v>
                </c:pt>
                <c:pt idx="1957">
                  <c:v>5.8496151871423589E-2</c:v>
                </c:pt>
                <c:pt idx="1958">
                  <c:v>5.3993209374692944E-2</c:v>
                </c:pt>
                <c:pt idx="1959">
                  <c:v>4.9439846681259808E-2</c:v>
                </c:pt>
                <c:pt idx="1960">
                  <c:v>4.483925252676281E-2</c:v>
                </c:pt>
                <c:pt idx="1961">
                  <c:v>4.0194733351399628E-2</c:v>
                </c:pt>
                <c:pt idx="1962">
                  <c:v>3.5509706700428585E-2</c:v>
                </c:pt>
                <c:pt idx="1963">
                  <c:v>3.0787694243602524E-2</c:v>
                </c:pt>
                <c:pt idx="1964">
                  <c:v>2.6032314436529359E-2</c:v>
                </c:pt>
                <c:pt idx="1965">
                  <c:v>2.1247274848236731E-2</c:v>
                </c:pt>
                <c:pt idx="1966">
                  <c:v>1.643636418041395E-2</c:v>
                </c:pt>
                <c:pt idx="1967">
                  <c:v>1.160344400490786E-2</c:v>
                </c:pt>
                <c:pt idx="1968">
                  <c:v>6.7524402470591207E-3</c:v>
                </c:pt>
                <c:pt idx="1969">
                  <c:v>1.887334443377939E-3</c:v>
                </c:pt>
                <c:pt idx="1970">
                  <c:v>-2.9878451971318111E-3</c:v>
                </c:pt>
                <c:pt idx="1971">
                  <c:v>-7.8690328979871826E-3</c:v>
                </c:pt>
                <c:pt idx="1972">
                  <c:v>-1.2752134555968752E-2</c:v>
                </c:pt>
                <c:pt idx="1973">
                  <c:v>-1.76330370864905E-2</c:v>
                </c:pt>
                <c:pt idx="1974">
                  <c:v>-2.2507617842118553E-2</c:v>
                </c:pt>
                <c:pt idx="1975">
                  <c:v>-2.737175407249659E-2</c:v>
                </c:pt>
                <c:pt idx="1976">
                  <c:v>-3.2221332393783754E-2</c:v>
                </c:pt>
                <c:pt idx="1977">
                  <c:v>-3.7052258235671855E-2</c:v>
                </c:pt>
                <c:pt idx="1978">
                  <c:v>-4.1860465234124782E-2</c:v>
                </c:pt>
                <c:pt idx="1979">
                  <c:v>-4.6641924538174284E-2</c:v>
                </c:pt>
                <c:pt idx="1980">
                  <c:v>-5.1392653999409316E-2</c:v>
                </c:pt>
                <c:pt idx="1981">
                  <c:v>-5.6108727213210113E-2</c:v>
                </c:pt>
                <c:pt idx="1982">
                  <c:v>-6.0786282381303597E-2</c:v>
                </c:pt>
                <c:pt idx="1983">
                  <c:v>-6.5421530965852362E-2</c:v>
                </c:pt>
                <c:pt idx="1984">
                  <c:v>-7.0010766106030256E-2</c:v>
                </c:pt>
                <c:pt idx="1985">
                  <c:v>-7.45503707688802E-2</c:v>
                </c:pt>
                <c:pt idx="1986">
                  <c:v>-7.903682560719541E-2</c:v>
                </c:pt>
                <c:pt idx="1987">
                  <c:v>-8.346671649820879E-2</c:v>
                </c:pt>
                <c:pt idx="1988">
                  <c:v>-8.7836741738010038E-2</c:v>
                </c:pt>
                <c:pt idx="1989">
                  <c:v>-9.2143718867835234E-2</c:v>
                </c:pt>
                <c:pt idx="1990">
                  <c:v>-9.6384591109683657E-2</c:v>
                </c:pt>
                <c:pt idx="1991">
                  <c:v>-0.10055643339010778</c:v>
                </c:pt>
                <c:pt idx="1992">
                  <c:v>-0.104656457932489</c:v>
                </c:pt>
                <c:pt idx="1993">
                  <c:v>-0.10868201939964592</c:v>
                </c:pt>
                <c:pt idx="1994">
                  <c:v>-0.11263061957022336</c:v>
                </c:pt>
                <c:pt idx="1995">
                  <c:v>-0.11649991153397019</c:v>
                </c:pt>
                <c:pt idx="1996">
                  <c:v>-0.1202877033927255</c:v>
                </c:pt>
                <c:pt idx="1997">
                  <c:v>-0.12399196145569193</c:v>
                </c:pt>
                <c:pt idx="1998">
                  <c:v>-0.12761081291937287</c:v>
                </c:pt>
                <c:pt idx="1999">
                  <c:v>-0.13114254802438535</c:v>
                </c:pt>
                <c:pt idx="2000">
                  <c:v>-0.1345856216832193</c:v>
                </c:pt>
                <c:pt idx="2001">
                  <c:v>-0.13793865457489485</c:v>
                </c:pt>
                <c:pt idx="2002">
                  <c:v>-0.14120043370436469</c:v>
                </c:pt>
                <c:pt idx="2003">
                  <c:v>-0.1443699124264102</c:v>
                </c:pt>
                <c:pt idx="2004">
                  <c:v>-0.14744620993568153</c:v>
                </c:pt>
                <c:pt idx="2005">
                  <c:v>-0.15042861022642787</c:v>
                </c:pt>
                <c:pt idx="2006">
                  <c:v>-0.1533165605273458</c:v>
                </c:pt>
                <c:pt idx="2007">
                  <c:v>-0.15610966921883501</c:v>
                </c:pt>
                <c:pt idx="2008">
                  <c:v>-0.15880770324178647</c:v>
                </c:pt>
                <c:pt idx="2009">
                  <c:v>-0.16141058500882763</c:v>
                </c:pt>
                <c:pt idx="2010">
                  <c:v>-0.16391838883071319</c:v>
                </c:pt>
                <c:pt idx="2011">
                  <c:v>-0.16633133687226298</c:v>
                </c:pt>
                <c:pt idx="2012">
                  <c:v>-0.16864979465391144</c:v>
                </c:pt>
                <c:pt idx="2013">
                  <c:v>-0.17087426611653825</c:v>
                </c:pt>
                <c:pt idx="2014">
                  <c:v>-0.17300538826878908</c:v>
                </c:pt>
                <c:pt idx="2015">
                  <c:v>-0.17504392543756678</c:v>
                </c:pt>
                <c:pt idx="2016">
                  <c:v>-0.17699076314376569</c:v>
                </c:pt>
                <c:pt idx="2017">
                  <c:v>-0.17884690162664077</c:v>
                </c:pt>
                <c:pt idx="2018">
                  <c:v>-0.18061344904143231</c:v>
                </c:pt>
                <c:pt idx="2019">
                  <c:v>-0.18229161435600824</c:v>
                </c:pt>
                <c:pt idx="2020">
                  <c:v>-0.18388269997333351</c:v>
                </c:pt>
                <c:pt idx="2021">
                  <c:v>-0.18538809410752885</c:v>
                </c:pt>
                <c:pt idx="2022">
                  <c:v>-0.18680926294213299</c:v>
                </c:pt>
                <c:pt idx="2023">
                  <c:v>-0.18814774259992609</c:v>
                </c:pt>
                <c:pt idx="2024">
                  <c:v>-0.18940513095431685</c:v>
                </c:pt>
                <c:pt idx="2025">
                  <c:v>-0.19058307931282698</c:v>
                </c:pt>
                <c:pt idx="2026">
                  <c:v>-0.1916832840036308</c:v>
                </c:pt>
                <c:pt idx="2027">
                  <c:v>-0.19270747789641704</c:v>
                </c:pt>
                <c:pt idx="2028">
                  <c:v>-0.19365742188903745</c:v>
                </c:pt>
                <c:pt idx="2029">
                  <c:v>-0.19453489639149241</c:v>
                </c:pt>
                <c:pt idx="2030">
                  <c:v>-0.19534169283877412</c:v>
                </c:pt>
                <c:pt idx="2031">
                  <c:v>-0.19607960526394319</c:v>
                </c:pt>
                <c:pt idx="2032">
                  <c:v>-0.19675042196255774</c:v>
                </c:pt>
                <c:pt idx="2033">
                  <c:v>-0.19735591727920604</c:v>
                </c:pt>
                <c:pt idx="2034">
                  <c:v>-0.19789784354641399</c:v>
                </c:pt>
                <c:pt idx="2035">
                  <c:v>-0.19837792320560854</c:v>
                </c:pt>
                <c:pt idx="2036">
                  <c:v>-0.19879784113912061</c:v>
                </c:pt>
                <c:pt idx="2037">
                  <c:v>-0.19915923724141341</c:v>
                </c:pt>
                <c:pt idx="2038">
                  <c:v>-0.19946369925681712</c:v>
                </c:pt>
                <c:pt idx="2039">
                  <c:v>-0.19971275591005075</c:v>
                </c:pt>
                <c:pt idx="2040">
                  <c:v>-0.19990787035471483</c:v>
                </c:pt>
                <c:pt idx="2041">
                  <c:v>-0.20005043396375449</c:v>
                </c:pt>
                <c:pt idx="2042">
                  <c:v>-0.2001417604846176</c:v>
                </c:pt>
                <c:pt idx="2043">
                  <c:v>-0.20018308058047843</c:v>
                </c:pt>
                <c:pt idx="2044">
                  <c:v>-0.2001755367774635</c:v>
                </c:pt>
                <c:pt idx="2045">
                  <c:v>-0.20012017883631492</c:v>
                </c:pt>
                <c:pt idx="2046">
                  <c:v>-0.20001795956535476</c:v>
                </c:pt>
                <c:pt idx="2047">
                  <c:v>-0.19986973108998224</c:v>
                </c:pt>
                <c:pt idx="2048">
                  <c:v>-0.19967624159225023</c:v>
                </c:pt>
                <c:pt idx="2049">
                  <c:v>-0.19943813253233272</c:v>
                </c:pt>
                <c:pt idx="2050">
                  <c:v>-0.19915593636191772</c:v>
                </c:pt>
                <c:pt idx="2051">
                  <c:v>-0.19883007473774508</c:v>
                </c:pt>
                <c:pt idx="2052">
                  <c:v>-0.19846085724166757</c:v>
                </c:pt>
                <c:pt idx="2053">
                  <c:v>-0.19804848061174643</c:v>
                </c:pt>
                <c:pt idx="2054">
                  <c:v>-0.19759302848700991</c:v>
                </c:pt>
                <c:pt idx="2055">
                  <c:v>-0.19709447166661334</c:v>
                </c:pt>
                <c:pt idx="2056">
                  <c:v>-0.19655266888224274</c:v>
                </c:pt>
                <c:pt idx="2057">
                  <c:v>-0.19596736808071649</c:v>
                </c:pt>
                <c:pt idx="2058">
                  <c:v>-0.19533820821185829</c:v>
                </c:pt>
                <c:pt idx="2059">
                  <c:v>-0.19466472151485553</c:v>
                </c:pt>
                <c:pt idx="2060">
                  <c:v>-0.19394633629447922</c:v>
                </c:pt>
                <c:pt idx="2061">
                  <c:v>-0.19318238017673783</c:v>
                </c:pt>
                <c:pt idx="2062">
                  <c:v>-0.19237208383176818</c:v>
                </c:pt>
                <c:pt idx="2063">
                  <c:v>-0.1915145851500436</c:v>
                </c:pt>
                <c:pt idx="2064">
                  <c:v>-0.19060893385630773</c:v>
                </c:pt>
                <c:pt idx="2065">
                  <c:v>-0.18965409654402335</c:v>
                </c:pt>
                <c:pt idx="2066">
                  <c:v>-0.18864896211157195</c:v>
                </c:pt>
                <c:pt idx="2067">
                  <c:v>-0.18759234757995277</c:v>
                </c:pt>
                <c:pt idx="2068">
                  <c:v>-0.18648300427031692</c:v>
                </c:pt>
                <c:pt idx="2069">
                  <c:v>-0.18531962431833565</c:v>
                </c:pt>
                <c:pt idx="2070">
                  <c:v>-0.18410084750115005</c:v>
                </c:pt>
                <c:pt idx="2071">
                  <c:v>-0.18282526835148349</c:v>
                </c:pt>
                <c:pt idx="2072">
                  <c:v>-0.18149144353242849</c:v>
                </c:pt>
                <c:pt idx="2073">
                  <c:v>-0.18009789944543861</c:v>
                </c:pt>
                <c:pt idx="2074">
                  <c:v>-0.17864314004317874</c:v>
                </c:pt>
                <c:pt idx="2075">
                  <c:v>-0.17712565481811365</c:v>
                </c:pt>
                <c:pt idx="2076">
                  <c:v>-0.17554392693704227</c:v>
                </c:pt>
                <c:pt idx="2077">
                  <c:v>-0.17389644149122305</c:v>
                </c:pt>
                <c:pt idx="2078">
                  <c:v>-0.17218169383128165</c:v>
                </c:pt>
                <c:pt idx="2079">
                  <c:v>-0.17039819795575151</c:v>
                </c:pt>
                <c:pt idx="2080">
                  <c:v>-0.16854449492186924</c:v>
                </c:pt>
                <c:pt idx="2081">
                  <c:v>-0.16661916124712906</c:v>
                </c:pt>
                <c:pt idx="2082">
                  <c:v>-0.16462081727009922</c:v>
                </c:pt>
                <c:pt idx="2083">
                  <c:v>-0.16254813543911553</c:v>
                </c:pt>
                <c:pt idx="2084">
                  <c:v>-0.16039984849769331</c:v>
                </c:pt>
                <c:pt idx="2085">
                  <c:v>-0.1581747575358354</c:v>
                </c:pt>
                <c:pt idx="2086">
                  <c:v>-0.15587173987686331</c:v>
                </c:pt>
                <c:pt idx="2087">
                  <c:v>-0.15348975676995935</c:v>
                </c:pt>
                <c:pt idx="2088">
                  <c:v>-0.15102786085927494</c:v>
                </c:pt>
                <c:pt idx="2089">
                  <c:v>-0.148485203401231</c:v>
                </c:pt>
                <c:pt idx="2090">
                  <c:v>-0.14586104120251261</c:v>
                </c:pt>
                <c:pt idx="2091">
                  <c:v>-0.14315474325223618</c:v>
                </c:pt>
                <c:pt idx="2092">
                  <c:v>-0.1403657970228375</c:v>
                </c:pt>
                <c:pt idx="2093">
                  <c:v>-0.13749381441539196</c:v>
                </c:pt>
                <c:pt idx="2094">
                  <c:v>-0.13453853732633012</c:v>
                </c:pt>
                <c:pt idx="2095">
                  <c:v>-0.13149984281384591</c:v>
                </c:pt>
                <c:pt idx="2096">
                  <c:v>-0.12837774784371062</c:v>
                </c:pt>
                <c:pt idx="2097">
                  <c:v>-0.12517241359569001</c:v>
                </c:pt>
                <c:pt idx="2098">
                  <c:v>-0.12188414931331984</c:v>
                </c:pt>
                <c:pt idx="2099">
                  <c:v>-0.1185134156814124</c:v>
                </c:pt>
                <c:pt idx="2100">
                  <c:v>-0.11506082771734365</c:v>
                </c:pt>
                <c:pt idx="2101">
                  <c:v>-0.11152715716389484</c:v>
                </c:pt>
                <c:pt idx="2102">
                  <c:v>-0.10791333437319442</c:v>
                </c:pt>
                <c:pt idx="2103">
                  <c:v>-0.10422044967311646</c:v>
                </c:pt>
                <c:pt idx="2104">
                  <c:v>-0.10044975420933135</c:v>
                </c:pt>
                <c:pt idx="2105">
                  <c:v>-9.6602660258072764E-2</c:v>
                </c:pt>
                <c:pt idx="2106">
                  <c:v>-9.2680741006568187E-2</c:v>
                </c:pt>
                <c:pt idx="2107">
                  <c:v>-8.868572979997888E-2</c:v>
                </c:pt>
                <c:pt idx="2108">
                  <c:v>-8.4619518855595571E-2</c:v>
                </c:pt>
                <c:pt idx="2109">
                  <c:v>-8.0484157446936669E-2</c:v>
                </c:pt>
                <c:pt idx="2110">
                  <c:v>-7.6281849562286619E-2</c:v>
                </c:pt>
                <c:pt idx="2111">
                  <c:v>-7.2014951044088102E-2</c:v>
                </c:pt>
                <c:pt idx="2112">
                  <c:v>-6.7685966217454152E-2</c:v>
                </c:pt>
                <c:pt idx="2113">
                  <c:v>-6.3297544017891269E-2</c:v>
                </c:pt>
                <c:pt idx="2114">
                  <c:v>-5.8852473630113894E-2</c:v>
                </c:pt>
                <c:pt idx="2115">
                  <c:v>-5.4353679651576683E-2</c:v>
                </c:pt>
                <c:pt idx="2116">
                  <c:v>-4.9804216796049773E-2</c:v>
                </c:pt>
                <c:pt idx="2117">
                  <c:v>-4.5207264154207075E-2</c:v>
                </c:pt>
                <c:pt idx="2118">
                  <c:v>-4.0566119029782279E-2</c:v>
                </c:pt>
                <c:pt idx="2119">
                  <c:v>-3.5884190371364304E-2</c:v>
                </c:pt>
                <c:pt idx="2120">
                  <c:v>-3.116499182135098E-2</c:v>
                </c:pt>
                <c:pt idx="2121">
                  <c:v>-2.6412134404950577E-2</c:v>
                </c:pt>
                <c:pt idx="2122">
                  <c:v>-2.1629318883409791E-2</c:v>
                </c:pt>
                <c:pt idx="2123">
                  <c:v>-1.6820327796848354E-2</c:v>
                </c:pt>
                <c:pt idx="2124">
                  <c:v>-1.1989017223192306E-2</c:v>
                </c:pt>
                <c:pt idx="2125">
                  <c:v>-7.1393082807166518E-3</c:v>
                </c:pt>
                <c:pt idx="2126">
                  <c:v>-2.2751784026276093E-3</c:v>
                </c:pt>
                <c:pt idx="2127">
                  <c:v>2.5993475870683884E-3</c:v>
                </c:pt>
                <c:pt idx="2128">
                  <c:v>7.4802065664485067E-3</c:v>
                </c:pt>
                <c:pt idx="2129">
                  <c:v>1.236330634674172E-2</c:v>
                </c:pt>
                <c:pt idx="2130">
                  <c:v>1.7244535010515559E-2</c:v>
                </c:pt>
                <c:pt idx="2131">
                  <c:v>2.2119770325530214E-2</c:v>
                </c:pt>
                <c:pt idx="2132">
                  <c:v>2.6984889202534765E-2</c:v>
                </c:pt>
                <c:pt idx="2133">
                  <c:v>3.1835777165118082E-2</c:v>
                </c:pt>
                <c:pt idx="2134">
                  <c:v>3.6668337799679755E-2</c:v>
                </c:pt>
                <c:pt idx="2135">
                  <c:v>4.1478502153656199E-2</c:v>
                </c:pt>
                <c:pt idx="2136">
                  <c:v>4.6262238050313466E-2</c:v>
                </c:pt>
                <c:pt idx="2137">
                  <c:v>5.1015559288719925E-2</c:v>
                </c:pt>
                <c:pt idx="2138">
                  <c:v>5.5734534697907519E-2</c:v>
                </c:pt>
                <c:pt idx="2139">
                  <c:v>6.0415297014755752E-2</c:v>
                </c:pt>
                <c:pt idx="2140">
                  <c:v>6.5054051555758968E-2</c:v>
                </c:pt>
                <c:pt idx="2141">
                  <c:v>6.9647084653558733E-2</c:v>
                </c:pt>
                <c:pt idx="2142">
                  <c:v>7.4190771829974064E-2</c:v>
                </c:pt>
                <c:pt idx="2143">
                  <c:v>7.8681585678188698E-2</c:v>
                </c:pt>
                <c:pt idx="2144">
                  <c:v>8.3116103427792132E-2</c:v>
                </c:pt>
                <c:pt idx="2145">
                  <c:v>8.7491014167504905E-2</c:v>
                </c:pt>
                <c:pt idx="2146">
                  <c:v>9.1803125701625257E-2</c:v>
                </c:pt>
                <c:pt idx="2147">
                  <c:v>9.6049371017550511E-2</c:v>
                </c:pt>
                <c:pt idx="2148">
                  <c:v>0.1002268143431045</c:v>
                </c:pt>
                <c:pt idx="2149">
                  <c:v>0.10433265677386079</c:v>
                </c:pt>
                <c:pt idx="2150">
                  <c:v>0.10836424145218732</c:v>
                </c:pt>
                <c:pt idx="2151">
                  <c:v>0.1123190582813299</c:v>
                </c:pt>
                <c:pt idx="2152">
                  <c:v>0.11619474815950781</c:v>
                </c:pt>
                <c:pt idx="2153">
                  <c:v>0.1199891067207043</c:v>
                </c:pt>
                <c:pt idx="2154">
                  <c:v>0.12370008757058727</c:v>
                </c:pt>
                <c:pt idx="2155">
                  <c:v>0.12732580500779389</c:v>
                </c:pt>
                <c:pt idx="2156">
                  <c:v>0.13086453622264357</c:v>
                </c:pt>
                <c:pt idx="2157">
                  <c:v>0.13431472296720026</c:v>
                </c:pt>
                <c:pt idx="2158">
                  <c:v>0.13767497269248583</c:v>
                </c:pt>
                <c:pt idx="2159">
                  <c:v>0.14094405915054084</c:v>
                </c:pt>
                <c:pt idx="2160">
                  <c:v>0.14412092246092895</c:v>
                </c:pt>
                <c:pt idx="2161">
                  <c:v>0.14720466864318429</c:v>
                </c:pt>
                <c:pt idx="2162">
                  <c:v>0.15019456861859745</c:v>
                </c:pt>
                <c:pt idx="2163">
                  <c:v>0.15309005668661935</c:v>
                </c:pt>
                <c:pt idx="2164">
                  <c:v>0.15589072848302321</c:v>
                </c:pt>
                <c:pt idx="2165">
                  <c:v>0.15859633842880666</c:v>
                </c:pt>
                <c:pt idx="2166">
                  <c:v>0.1612067966806161</c:v>
                </c:pt>
                <c:pt idx="2167">
                  <c:v>0.16372216559524158</c:v>
                </c:pt>
                <c:pt idx="2168">
                  <c:v>0.16614265572245188</c:v>
                </c:pt>
                <c:pt idx="2169">
                  <c:v>0.16846862134210014</c:v>
                </c:pt>
                <c:pt idx="2170">
                  <c:v>0.17070055556304847</c:v>
                </c:pt>
                <c:pt idx="2171">
                  <c:v>0.17283908500299777</c:v>
                </c:pt>
                <c:pt idx="2172">
                  <c:v>0.17488496406978676</c:v>
                </c:pt>
                <c:pt idx="2173">
                  <c:v>0.1768390688661301</c:v>
                </c:pt>
                <c:pt idx="2174">
                  <c:v>0.17870239074108102</c:v>
                </c:pt>
                <c:pt idx="2175">
                  <c:v>0.18047602951274566</c:v>
                </c:pt>
                <c:pt idx="2176">
                  <c:v>0.18216118638792483</c:v>
                </c:pt>
                <c:pt idx="2177">
                  <c:v>0.18375915660540951</c:v>
                </c:pt>
                <c:pt idx="2178">
                  <c:v>0.18527132183062558</c:v>
                </c:pt>
                <c:pt idx="2179">
                  <c:v>0.1866991423301731</c:v>
                </c:pt>
                <c:pt idx="2180">
                  <c:v>0.18804414895556243</c:v>
                </c:pt>
                <c:pt idx="2181">
                  <c:v>0.18930793496610646</c:v>
                </c:pt>
                <c:pt idx="2182">
                  <c:v>0.19049214772146103</c:v>
                </c:pt>
                <c:pt idx="2183">
                  <c:v>0.19159848027474144</c:v>
                </c:pt>
                <c:pt idx="2184">
                  <c:v>0.192628662897464</c:v>
                </c:pt>
                <c:pt idx="2185">
                  <c:v>0.19358445456776194</c:v>
                </c:pt>
                <c:pt idx="2186">
                  <c:v>0.19446763445342791</c:v>
                </c:pt>
                <c:pt idx="2187">
                  <c:v>0.1952799934213077</c:v>
                </c:pt>
                <c:pt idx="2188">
                  <c:v>0.19602332560443331</c:v>
                </c:pt>
                <c:pt idx="2189">
                  <c:v>0.19669942005804666</c:v>
                </c:pt>
                <c:pt idx="2190">
                  <c:v>0.19731005253529246</c:v>
                </c:pt>
                <c:pt idx="2191">
                  <c:v>0.19785697741289493</c:v>
                </c:pt>
                <c:pt idx="2192">
                  <c:v>0.1983419197965523</c:v>
                </c:pt>
                <c:pt idx="2193">
                  <c:v>0.198766567835089</c:v>
                </c:pt>
                <c:pt idx="2194">
                  <c:v>0.19913256527162226</c:v>
                </c:pt>
                <c:pt idx="2195">
                  <c:v>0.19944150425909798</c:v>
                </c:pt>
                <c:pt idx="2196">
                  <c:v>0.19969491846655746</c:v>
                </c:pt>
                <c:pt idx="2197">
                  <c:v>0.19989427650141478</c:v>
                </c:pt>
                <c:pt idx="2198">
                  <c:v>0.20004097567183765</c:v>
                </c:pt>
                <c:pt idx="2199">
                  <c:v>0.20013633611206227</c:v>
                </c:pt>
                <c:pt idx="2200">
                  <c:v>0.20018159529212384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52E-4F3D-AA58-EFD2988D9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59568"/>
        <c:axId val="173660128"/>
      </c:scatterChart>
      <c:valAx>
        <c:axId val="173659568"/>
        <c:scaling>
          <c:orientation val="minMax"/>
          <c:max val="44"/>
          <c:min val="32"/>
        </c:scaling>
        <c:delete val="1"/>
        <c:axPos val="b"/>
        <c:majorGridlines>
          <c:spPr>
            <a:ln w="12700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3660128"/>
        <c:crosses val="autoZero"/>
        <c:crossBetween val="midCat"/>
      </c:valAx>
      <c:valAx>
        <c:axId val="17366012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3659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'[Rsf vs arf and a.xlsx]Foglio1'!$A$1:$A$76</c:f>
              <c:numCache>
                <c:formatCode>General</c:formatCode>
                <c:ptCount val="7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</c:numCache>
            </c:numRef>
          </c:xVal>
          <c:yVal>
            <c:numRef>
              <c:f>'[Rsf vs arf and a.xlsx]Foglio1'!$B$1:$B$76</c:f>
              <c:numCache>
                <c:formatCode>General</c:formatCode>
                <c:ptCount val="76"/>
                <c:pt idx="0">
                  <c:v>1</c:v>
                </c:pt>
                <c:pt idx="1">
                  <c:v>1.0002940888148222</c:v>
                </c:pt>
                <c:pt idx="2">
                  <c:v>1.0011763552592883</c:v>
                </c:pt>
                <c:pt idx="3">
                  <c:v>1.0026467993333987</c:v>
                </c:pt>
                <c:pt idx="4">
                  <c:v>1.0047054210371533</c:v>
                </c:pt>
                <c:pt idx="5">
                  <c:v>1.0073522203705518</c:v>
                </c:pt>
                <c:pt idx="6">
                  <c:v>1.0105871973335947</c:v>
                </c:pt>
                <c:pt idx="7">
                  <c:v>1.0144103519262817</c:v>
                </c:pt>
                <c:pt idx="8">
                  <c:v>1.0188216841486128</c:v>
                </c:pt>
                <c:pt idx="9">
                  <c:v>1.0238211940005881</c:v>
                </c:pt>
                <c:pt idx="10">
                  <c:v>1.0294088814822075</c:v>
                </c:pt>
                <c:pt idx="11">
                  <c:v>1.0355847465934711</c:v>
                </c:pt>
                <c:pt idx="12">
                  <c:v>1.042348789334379</c:v>
                </c:pt>
                <c:pt idx="13">
                  <c:v>1.0497010097049309</c:v>
                </c:pt>
                <c:pt idx="14">
                  <c:v>1.057641407705127</c:v>
                </c:pt>
                <c:pt idx="15">
                  <c:v>1.0661699833349672</c:v>
                </c:pt>
                <c:pt idx="16">
                  <c:v>1.0752867365944516</c:v>
                </c:pt>
                <c:pt idx="17">
                  <c:v>1.08499166748358</c:v>
                </c:pt>
                <c:pt idx="18">
                  <c:v>1.0952847760023527</c:v>
                </c:pt>
                <c:pt idx="19">
                  <c:v>1.1061660621507696</c:v>
                </c:pt>
                <c:pt idx="20">
                  <c:v>1.1176355259288306</c:v>
                </c:pt>
                <c:pt idx="21">
                  <c:v>1.1296931673365358</c:v>
                </c:pt>
                <c:pt idx="22">
                  <c:v>1.1423389863738849</c:v>
                </c:pt>
                <c:pt idx="23">
                  <c:v>1.1555729830408785</c:v>
                </c:pt>
                <c:pt idx="24">
                  <c:v>1.1693951573375161</c:v>
                </c:pt>
                <c:pt idx="25">
                  <c:v>1.1838055092637978</c:v>
                </c:pt>
                <c:pt idx="26">
                  <c:v>1.1988040388197236</c:v>
                </c:pt>
                <c:pt idx="27">
                  <c:v>1.2143907460052936</c:v>
                </c:pt>
                <c:pt idx="28">
                  <c:v>1.230565630820508</c:v>
                </c:pt>
                <c:pt idx="29">
                  <c:v>1.2473286932653662</c:v>
                </c:pt>
                <c:pt idx="30">
                  <c:v>1.2646799333398688</c:v>
                </c:pt>
                <c:pt idx="31">
                  <c:v>1.2826193510440156</c:v>
                </c:pt>
                <c:pt idx="32">
                  <c:v>1.3011469463778065</c:v>
                </c:pt>
                <c:pt idx="33">
                  <c:v>1.3202627193412413</c:v>
                </c:pt>
                <c:pt idx="34">
                  <c:v>1.3399666699343205</c:v>
                </c:pt>
                <c:pt idx="35">
                  <c:v>1.3602587981570438</c:v>
                </c:pt>
                <c:pt idx="36">
                  <c:v>1.3811391040094112</c:v>
                </c:pt>
                <c:pt idx="37">
                  <c:v>1.4026075874914228</c:v>
                </c:pt>
                <c:pt idx="38">
                  <c:v>1.4246642486030785</c:v>
                </c:pt>
                <c:pt idx="39">
                  <c:v>1.4473090873443786</c:v>
                </c:pt>
                <c:pt idx="40">
                  <c:v>1.4705421037153226</c:v>
                </c:pt>
                <c:pt idx="41">
                  <c:v>1.4943632977159107</c:v>
                </c:pt>
                <c:pt idx="42">
                  <c:v>1.5187726693461432</c:v>
                </c:pt>
                <c:pt idx="43">
                  <c:v>1.5437702186060194</c:v>
                </c:pt>
                <c:pt idx="44">
                  <c:v>1.5693559454955401</c:v>
                </c:pt>
                <c:pt idx="45">
                  <c:v>1.595529850014705</c:v>
                </c:pt>
                <c:pt idx="46">
                  <c:v>1.6222919321635141</c:v>
                </c:pt>
                <c:pt idx="47">
                  <c:v>1.6496421919419673</c:v>
                </c:pt>
                <c:pt idx="48">
                  <c:v>1.6775806293500644</c:v>
                </c:pt>
                <c:pt idx="49">
                  <c:v>1.7061072443878058</c:v>
                </c:pt>
                <c:pt idx="50">
                  <c:v>1.7352220370551912</c:v>
                </c:pt>
                <c:pt idx="51">
                  <c:v>1.7649250073522209</c:v>
                </c:pt>
                <c:pt idx="52">
                  <c:v>1.795216155278895</c:v>
                </c:pt>
                <c:pt idx="53">
                  <c:v>1.826095480835213</c:v>
                </c:pt>
                <c:pt idx="54">
                  <c:v>1.8575629840211754</c:v>
                </c:pt>
                <c:pt idx="55">
                  <c:v>1.8896186648367816</c:v>
                </c:pt>
                <c:pt idx="56">
                  <c:v>1.9222625232820321</c:v>
                </c:pt>
                <c:pt idx="57">
                  <c:v>1.9554945593569266</c:v>
                </c:pt>
                <c:pt idx="58">
                  <c:v>1.9893147730614658</c:v>
                </c:pt>
                <c:pt idx="59">
                  <c:v>2.0237231643956486</c:v>
                </c:pt>
                <c:pt idx="60">
                  <c:v>2.0587197333594758</c:v>
                </c:pt>
                <c:pt idx="61">
                  <c:v>2.0943044799529469</c:v>
                </c:pt>
                <c:pt idx="62">
                  <c:v>2.1304774041760624</c:v>
                </c:pt>
                <c:pt idx="63">
                  <c:v>2.1672385060288217</c:v>
                </c:pt>
                <c:pt idx="64">
                  <c:v>2.2045877855112259</c:v>
                </c:pt>
                <c:pt idx="65">
                  <c:v>2.2425252426232736</c:v>
                </c:pt>
                <c:pt idx="66">
                  <c:v>2.2810508773649656</c:v>
                </c:pt>
                <c:pt idx="67">
                  <c:v>2.320164689736302</c:v>
                </c:pt>
                <c:pt idx="68">
                  <c:v>2.3598666797372823</c:v>
                </c:pt>
                <c:pt idx="69">
                  <c:v>2.4001568473679065</c:v>
                </c:pt>
                <c:pt idx="70">
                  <c:v>2.441035192628175</c:v>
                </c:pt>
                <c:pt idx="71">
                  <c:v>2.482501715518088</c:v>
                </c:pt>
                <c:pt idx="72">
                  <c:v>2.5245564160376452</c:v>
                </c:pt>
                <c:pt idx="73">
                  <c:v>2.567199294186846</c:v>
                </c:pt>
                <c:pt idx="74">
                  <c:v>2.6104303499656916</c:v>
                </c:pt>
                <c:pt idx="75">
                  <c:v>2.654249583374181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293-4573-A427-D0FE4666DDC5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'[Rsf vs arf and a.xlsx]Foglio1'!$A$1:$A$76</c:f>
              <c:numCache>
                <c:formatCode>General</c:formatCode>
                <c:ptCount val="7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</c:numCache>
            </c:numRef>
          </c:xVal>
          <c:yVal>
            <c:numRef>
              <c:f>'[Rsf vs arf and a.xlsx]Foglio1'!$C$1:$C$76</c:f>
              <c:numCache>
                <c:formatCode>General</c:formatCode>
                <c:ptCount val="76"/>
                <c:pt idx="0">
                  <c:v>1</c:v>
                </c:pt>
                <c:pt idx="1">
                  <c:v>1.000147044407411</c:v>
                </c:pt>
                <c:pt idx="2">
                  <c:v>1.0005881776296441</c:v>
                </c:pt>
                <c:pt idx="3">
                  <c:v>1.0013233996666993</c:v>
                </c:pt>
                <c:pt idx="4">
                  <c:v>1.0023527105185766</c:v>
                </c:pt>
                <c:pt idx="5">
                  <c:v>1.003676110185276</c:v>
                </c:pt>
                <c:pt idx="6">
                  <c:v>1.0052935986667975</c:v>
                </c:pt>
                <c:pt idx="7">
                  <c:v>1.0072051759631409</c:v>
                </c:pt>
                <c:pt idx="8">
                  <c:v>1.0094108420743064</c:v>
                </c:pt>
                <c:pt idx="9">
                  <c:v>1.0119105970002942</c:v>
                </c:pt>
                <c:pt idx="10">
                  <c:v>1.0147044407411039</c:v>
                </c:pt>
                <c:pt idx="11">
                  <c:v>1.0177923732967356</c:v>
                </c:pt>
                <c:pt idx="12">
                  <c:v>1.0211743946671894</c:v>
                </c:pt>
                <c:pt idx="13">
                  <c:v>1.0248505048524654</c:v>
                </c:pt>
                <c:pt idx="14">
                  <c:v>1.0288207038525634</c:v>
                </c:pt>
                <c:pt idx="15">
                  <c:v>1.0330849916674836</c:v>
                </c:pt>
                <c:pt idx="16">
                  <c:v>1.0376433682972257</c:v>
                </c:pt>
                <c:pt idx="17">
                  <c:v>1.04249583374179</c:v>
                </c:pt>
                <c:pt idx="18">
                  <c:v>1.0476423880011763</c:v>
                </c:pt>
                <c:pt idx="19">
                  <c:v>1.0530830310753847</c:v>
                </c:pt>
                <c:pt idx="20">
                  <c:v>1.0588177629644153</c:v>
                </c:pt>
                <c:pt idx="21">
                  <c:v>1.0648465836682679</c:v>
                </c:pt>
                <c:pt idx="22">
                  <c:v>1.0711694931869424</c:v>
                </c:pt>
                <c:pt idx="23">
                  <c:v>1.0777864915204391</c:v>
                </c:pt>
                <c:pt idx="24">
                  <c:v>1.084697578668758</c:v>
                </c:pt>
                <c:pt idx="25">
                  <c:v>1.0919027546318989</c:v>
                </c:pt>
                <c:pt idx="26">
                  <c:v>1.0994020194098617</c:v>
                </c:pt>
                <c:pt idx="27">
                  <c:v>1.1071953730026469</c:v>
                </c:pt>
                <c:pt idx="28">
                  <c:v>1.1152828154102539</c:v>
                </c:pt>
                <c:pt idx="29">
                  <c:v>1.1236643466326832</c:v>
                </c:pt>
                <c:pt idx="30">
                  <c:v>1.1323399666699343</c:v>
                </c:pt>
                <c:pt idx="31">
                  <c:v>1.1413096755220078</c:v>
                </c:pt>
                <c:pt idx="32">
                  <c:v>1.1505734731889032</c:v>
                </c:pt>
                <c:pt idx="33">
                  <c:v>1.1601313596706206</c:v>
                </c:pt>
                <c:pt idx="34">
                  <c:v>1.1699833349671602</c:v>
                </c:pt>
                <c:pt idx="35">
                  <c:v>1.1801293990785218</c:v>
                </c:pt>
                <c:pt idx="36">
                  <c:v>1.1905695520047055</c:v>
                </c:pt>
                <c:pt idx="37">
                  <c:v>1.2013037937457114</c:v>
                </c:pt>
                <c:pt idx="38">
                  <c:v>1.2123321243015392</c:v>
                </c:pt>
                <c:pt idx="39">
                  <c:v>1.2236545436721893</c:v>
                </c:pt>
                <c:pt idx="40">
                  <c:v>1.2352710518576613</c:v>
                </c:pt>
                <c:pt idx="41">
                  <c:v>1.2471816488579552</c:v>
                </c:pt>
                <c:pt idx="42">
                  <c:v>1.2593863346730716</c:v>
                </c:pt>
                <c:pt idx="43">
                  <c:v>1.2718851093030097</c:v>
                </c:pt>
                <c:pt idx="44">
                  <c:v>1.2846779727477702</c:v>
                </c:pt>
                <c:pt idx="45">
                  <c:v>1.2977649250073524</c:v>
                </c:pt>
                <c:pt idx="46">
                  <c:v>1.311145966081757</c:v>
                </c:pt>
                <c:pt idx="47">
                  <c:v>1.3248210959709836</c:v>
                </c:pt>
                <c:pt idx="48">
                  <c:v>1.3387903146750322</c:v>
                </c:pt>
                <c:pt idx="49">
                  <c:v>1.3530536221939029</c:v>
                </c:pt>
                <c:pt idx="50">
                  <c:v>1.3676110185275956</c:v>
                </c:pt>
                <c:pt idx="51">
                  <c:v>1.3824625036761105</c:v>
                </c:pt>
                <c:pt idx="52">
                  <c:v>1.3976080776394475</c:v>
                </c:pt>
                <c:pt idx="53">
                  <c:v>1.4130477404176065</c:v>
                </c:pt>
                <c:pt idx="54">
                  <c:v>1.4287814920105877</c:v>
                </c:pt>
                <c:pt idx="55">
                  <c:v>1.4448093324183908</c:v>
                </c:pt>
                <c:pt idx="56">
                  <c:v>1.4611312616410159</c:v>
                </c:pt>
                <c:pt idx="57">
                  <c:v>1.4777472796784634</c:v>
                </c:pt>
                <c:pt idx="58">
                  <c:v>1.4946573865307329</c:v>
                </c:pt>
                <c:pt idx="59">
                  <c:v>1.5118615821978243</c:v>
                </c:pt>
                <c:pt idx="60">
                  <c:v>1.5293598666797379</c:v>
                </c:pt>
                <c:pt idx="61">
                  <c:v>1.5471522399764734</c:v>
                </c:pt>
                <c:pt idx="62">
                  <c:v>1.5652387020880312</c:v>
                </c:pt>
                <c:pt idx="63">
                  <c:v>1.5836192530144109</c:v>
                </c:pt>
                <c:pt idx="64">
                  <c:v>1.602293892755613</c:v>
                </c:pt>
                <c:pt idx="65">
                  <c:v>1.6212626213116368</c:v>
                </c:pt>
                <c:pt idx="66">
                  <c:v>1.6405254386824828</c:v>
                </c:pt>
                <c:pt idx="67">
                  <c:v>1.660082344868151</c:v>
                </c:pt>
                <c:pt idx="68">
                  <c:v>1.6799333398686411</c:v>
                </c:pt>
                <c:pt idx="69">
                  <c:v>1.7000784236839532</c:v>
                </c:pt>
                <c:pt idx="70">
                  <c:v>1.7205175963140875</c:v>
                </c:pt>
                <c:pt idx="71">
                  <c:v>1.741250857759044</c:v>
                </c:pt>
                <c:pt idx="72">
                  <c:v>1.7622782080188226</c:v>
                </c:pt>
                <c:pt idx="73">
                  <c:v>1.783599647093423</c:v>
                </c:pt>
                <c:pt idx="74">
                  <c:v>1.8052151749828458</c:v>
                </c:pt>
                <c:pt idx="75">
                  <c:v>1.8271247916870905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293-4573-A427-D0FE4666DDC5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'[Rsf vs arf and a.xlsx]Foglio1'!$A$1:$A$76</c:f>
              <c:numCache>
                <c:formatCode>General</c:formatCode>
                <c:ptCount val="7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</c:numCache>
            </c:numRef>
          </c:xVal>
          <c:yVal>
            <c:numRef>
              <c:f>'[Rsf vs arf and a.xlsx]Foglio1'!$D$1:$D$76</c:f>
              <c:numCache>
                <c:formatCode>General</c:formatCode>
                <c:ptCount val="76"/>
                <c:pt idx="0">
                  <c:v>1</c:v>
                </c:pt>
                <c:pt idx="1">
                  <c:v>1.0004411332222332</c:v>
                </c:pt>
                <c:pt idx="2">
                  <c:v>1.0017645328889324</c:v>
                </c:pt>
                <c:pt idx="3">
                  <c:v>1.003970199000098</c:v>
                </c:pt>
                <c:pt idx="4">
                  <c:v>1.0070581315557299</c:v>
                </c:pt>
                <c:pt idx="5">
                  <c:v>1.0110283305558279</c:v>
                </c:pt>
                <c:pt idx="6">
                  <c:v>1.0158807960003922</c:v>
                </c:pt>
                <c:pt idx="7">
                  <c:v>1.0216155278894226</c:v>
                </c:pt>
                <c:pt idx="8">
                  <c:v>1.0282325262229193</c:v>
                </c:pt>
                <c:pt idx="9">
                  <c:v>1.0357317910008823</c:v>
                </c:pt>
                <c:pt idx="10">
                  <c:v>1.0441133222233114</c:v>
                </c:pt>
                <c:pt idx="11">
                  <c:v>1.0533771198902069</c:v>
                </c:pt>
                <c:pt idx="12">
                  <c:v>1.0635231840015684</c:v>
                </c:pt>
                <c:pt idx="13">
                  <c:v>1.0745515145573963</c:v>
                </c:pt>
                <c:pt idx="14">
                  <c:v>1.0864621115576905</c:v>
                </c:pt>
                <c:pt idx="15">
                  <c:v>1.0992549750024507</c:v>
                </c:pt>
                <c:pt idx="16">
                  <c:v>1.1129301048916773</c:v>
                </c:pt>
                <c:pt idx="17">
                  <c:v>1.12748750122537</c:v>
                </c:pt>
                <c:pt idx="18">
                  <c:v>1.142927164003529</c:v>
                </c:pt>
                <c:pt idx="19">
                  <c:v>1.1592490932261543</c:v>
                </c:pt>
                <c:pt idx="20">
                  <c:v>1.1764532888932457</c:v>
                </c:pt>
                <c:pt idx="21">
                  <c:v>1.1945397510048035</c:v>
                </c:pt>
                <c:pt idx="22">
                  <c:v>1.2135084795608275</c:v>
                </c:pt>
                <c:pt idx="23">
                  <c:v>1.2333594745613177</c:v>
                </c:pt>
                <c:pt idx="24">
                  <c:v>1.2540927360062741</c:v>
                </c:pt>
                <c:pt idx="25">
                  <c:v>1.2757082638956967</c:v>
                </c:pt>
                <c:pt idx="26">
                  <c:v>1.2982060582295856</c:v>
                </c:pt>
                <c:pt idx="27">
                  <c:v>1.3215861190079405</c:v>
                </c:pt>
                <c:pt idx="28">
                  <c:v>1.3458484462307618</c:v>
                </c:pt>
                <c:pt idx="29">
                  <c:v>1.3709930398980494</c:v>
                </c:pt>
                <c:pt idx="30">
                  <c:v>1.3970199000098034</c:v>
                </c:pt>
                <c:pt idx="31">
                  <c:v>1.4239290265660234</c:v>
                </c:pt>
                <c:pt idx="32">
                  <c:v>1.4517204195667095</c:v>
                </c:pt>
                <c:pt idx="33">
                  <c:v>1.4803940790118619</c:v>
                </c:pt>
                <c:pt idx="34">
                  <c:v>1.5099500049014807</c:v>
                </c:pt>
                <c:pt idx="35">
                  <c:v>1.5403881972355657</c:v>
                </c:pt>
                <c:pt idx="36">
                  <c:v>1.5717086560141169</c:v>
                </c:pt>
                <c:pt idx="37">
                  <c:v>1.6039113812371344</c:v>
                </c:pt>
                <c:pt idx="38">
                  <c:v>1.6369963729046177</c:v>
                </c:pt>
                <c:pt idx="39">
                  <c:v>1.6709636310165676</c:v>
                </c:pt>
                <c:pt idx="40">
                  <c:v>1.7058131555729836</c:v>
                </c:pt>
                <c:pt idx="41">
                  <c:v>1.7415449465738662</c:v>
                </c:pt>
                <c:pt idx="42">
                  <c:v>1.7781590040192146</c:v>
                </c:pt>
                <c:pt idx="43">
                  <c:v>1.8156553279090293</c:v>
                </c:pt>
                <c:pt idx="44">
                  <c:v>1.8540339182433103</c:v>
                </c:pt>
                <c:pt idx="45">
                  <c:v>1.8932947750220577</c:v>
                </c:pt>
                <c:pt idx="46">
                  <c:v>1.9334378982452711</c:v>
                </c:pt>
                <c:pt idx="47">
                  <c:v>1.9744632879129509</c:v>
                </c:pt>
                <c:pt idx="48">
                  <c:v>2.0163709440250965</c:v>
                </c:pt>
                <c:pt idx="49">
                  <c:v>2.0591608665817089</c:v>
                </c:pt>
                <c:pt idx="50">
                  <c:v>2.1028330555827868</c:v>
                </c:pt>
                <c:pt idx="51">
                  <c:v>2.1473875110283318</c:v>
                </c:pt>
                <c:pt idx="52">
                  <c:v>2.1928242329183423</c:v>
                </c:pt>
                <c:pt idx="53">
                  <c:v>2.2391432212528195</c:v>
                </c:pt>
                <c:pt idx="54">
                  <c:v>2.2863444760317631</c:v>
                </c:pt>
                <c:pt idx="55">
                  <c:v>2.3344279972551725</c:v>
                </c:pt>
                <c:pt idx="56">
                  <c:v>2.3833937849230482</c:v>
                </c:pt>
                <c:pt idx="57">
                  <c:v>2.4332418390353903</c:v>
                </c:pt>
                <c:pt idx="58">
                  <c:v>2.4839721595921986</c:v>
                </c:pt>
                <c:pt idx="59">
                  <c:v>2.5355847465934729</c:v>
                </c:pt>
                <c:pt idx="60">
                  <c:v>2.5880796000392134</c:v>
                </c:pt>
                <c:pt idx="61">
                  <c:v>2.6414567199294203</c:v>
                </c:pt>
                <c:pt idx="62">
                  <c:v>2.6957161062640935</c:v>
                </c:pt>
                <c:pt idx="63">
                  <c:v>2.7508577590432326</c:v>
                </c:pt>
                <c:pt idx="64">
                  <c:v>2.8068816782668389</c:v>
                </c:pt>
                <c:pt idx="65">
                  <c:v>2.8637878639349106</c:v>
                </c:pt>
                <c:pt idx="66">
                  <c:v>2.9215763160474486</c:v>
                </c:pt>
                <c:pt idx="67">
                  <c:v>2.9802470346044525</c:v>
                </c:pt>
                <c:pt idx="68">
                  <c:v>3.0398000196059232</c:v>
                </c:pt>
                <c:pt idx="69">
                  <c:v>3.1002352710518601</c:v>
                </c:pt>
                <c:pt idx="70">
                  <c:v>3.161552788942263</c:v>
                </c:pt>
                <c:pt idx="71">
                  <c:v>3.2237525732771317</c:v>
                </c:pt>
                <c:pt idx="72">
                  <c:v>3.2868346240564676</c:v>
                </c:pt>
                <c:pt idx="73">
                  <c:v>3.3507989412802694</c:v>
                </c:pt>
                <c:pt idx="74">
                  <c:v>3.4156455249485376</c:v>
                </c:pt>
                <c:pt idx="75">
                  <c:v>3.4813743750612716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293-4573-A427-D0FE4666D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63488"/>
        <c:axId val="173664048"/>
      </c:scatterChart>
      <c:valAx>
        <c:axId val="173663488"/>
        <c:scaling>
          <c:orientation val="minMax"/>
          <c:max val="0.4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3664048"/>
        <c:crosses val="autoZero"/>
        <c:crossBetween val="midCat"/>
      </c:valAx>
      <c:valAx>
        <c:axId val="173664048"/>
        <c:scaling>
          <c:orientation val="minMax"/>
          <c:max val="1.6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non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3663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Foglio1!$A$1:$A$201</c:f>
              <c:numCache>
                <c:formatCode>General</c:formatCode>
                <c:ptCount val="201"/>
                <c:pt idx="0">
                  <c:v>-1</c:v>
                </c:pt>
                <c:pt idx="1">
                  <c:v>-0.99</c:v>
                </c:pt>
                <c:pt idx="2">
                  <c:v>-0.98</c:v>
                </c:pt>
                <c:pt idx="3">
                  <c:v>-0.97</c:v>
                </c:pt>
                <c:pt idx="4">
                  <c:v>-0.96</c:v>
                </c:pt>
                <c:pt idx="5">
                  <c:v>-0.95</c:v>
                </c:pt>
                <c:pt idx="6">
                  <c:v>-0.94</c:v>
                </c:pt>
                <c:pt idx="7">
                  <c:v>-0.92999999999999994</c:v>
                </c:pt>
                <c:pt idx="8">
                  <c:v>-0.91999999999999993</c:v>
                </c:pt>
                <c:pt idx="9">
                  <c:v>-0.90999999999999992</c:v>
                </c:pt>
                <c:pt idx="10">
                  <c:v>-0.89999999999999991</c:v>
                </c:pt>
                <c:pt idx="11">
                  <c:v>-0.8899999999999999</c:v>
                </c:pt>
                <c:pt idx="12">
                  <c:v>-0.87999999999999989</c:v>
                </c:pt>
                <c:pt idx="13">
                  <c:v>-0.86999999999999988</c:v>
                </c:pt>
                <c:pt idx="14">
                  <c:v>-0.85999999999999988</c:v>
                </c:pt>
                <c:pt idx="15">
                  <c:v>-0.84999999999999987</c:v>
                </c:pt>
                <c:pt idx="16">
                  <c:v>-0.83999999999999986</c:v>
                </c:pt>
                <c:pt idx="17">
                  <c:v>-0.82999999999999985</c:v>
                </c:pt>
                <c:pt idx="18">
                  <c:v>-0.81999999999999984</c:v>
                </c:pt>
                <c:pt idx="19">
                  <c:v>-0.80999999999999983</c:v>
                </c:pt>
                <c:pt idx="20">
                  <c:v>-0.79999999999999982</c:v>
                </c:pt>
                <c:pt idx="21">
                  <c:v>-0.78999999999999981</c:v>
                </c:pt>
                <c:pt idx="22">
                  <c:v>-0.7799999999999998</c:v>
                </c:pt>
                <c:pt idx="23">
                  <c:v>-0.7699999999999998</c:v>
                </c:pt>
                <c:pt idx="24">
                  <c:v>-0.75999999999999979</c:v>
                </c:pt>
                <c:pt idx="25">
                  <c:v>-0.74999999999999978</c:v>
                </c:pt>
                <c:pt idx="26">
                  <c:v>-0.73999999999999977</c:v>
                </c:pt>
                <c:pt idx="27">
                  <c:v>-0.72999999999999976</c:v>
                </c:pt>
                <c:pt idx="28">
                  <c:v>-0.71999999999999975</c:v>
                </c:pt>
                <c:pt idx="29">
                  <c:v>-0.70999999999999974</c:v>
                </c:pt>
                <c:pt idx="30">
                  <c:v>-0.69999999999999973</c:v>
                </c:pt>
                <c:pt idx="31">
                  <c:v>-0.68999999999999972</c:v>
                </c:pt>
                <c:pt idx="32">
                  <c:v>-0.67999999999999972</c:v>
                </c:pt>
                <c:pt idx="33">
                  <c:v>-0.66999999999999971</c:v>
                </c:pt>
                <c:pt idx="34">
                  <c:v>-0.6599999999999997</c:v>
                </c:pt>
                <c:pt idx="35">
                  <c:v>-0.64999999999999969</c:v>
                </c:pt>
                <c:pt idx="36">
                  <c:v>-0.63999999999999968</c:v>
                </c:pt>
                <c:pt idx="37">
                  <c:v>-0.62999999999999967</c:v>
                </c:pt>
                <c:pt idx="38">
                  <c:v>-0.61999999999999966</c:v>
                </c:pt>
                <c:pt idx="39">
                  <c:v>-0.60999999999999965</c:v>
                </c:pt>
                <c:pt idx="40">
                  <c:v>-0.59999999999999964</c:v>
                </c:pt>
                <c:pt idx="41">
                  <c:v>-0.58999999999999964</c:v>
                </c:pt>
                <c:pt idx="42">
                  <c:v>-0.57999999999999963</c:v>
                </c:pt>
                <c:pt idx="43">
                  <c:v>-0.56999999999999962</c:v>
                </c:pt>
                <c:pt idx="44">
                  <c:v>-0.55999999999999961</c:v>
                </c:pt>
                <c:pt idx="45">
                  <c:v>-0.5499999999999996</c:v>
                </c:pt>
                <c:pt idx="46">
                  <c:v>-0.53999999999999959</c:v>
                </c:pt>
                <c:pt idx="47">
                  <c:v>-0.52999999999999958</c:v>
                </c:pt>
                <c:pt idx="48">
                  <c:v>-0.51999999999999957</c:v>
                </c:pt>
                <c:pt idx="49">
                  <c:v>-0.50999999999999956</c:v>
                </c:pt>
                <c:pt idx="50">
                  <c:v>-0.49999999999999956</c:v>
                </c:pt>
                <c:pt idx="51">
                  <c:v>-0.48999999999999955</c:v>
                </c:pt>
                <c:pt idx="52">
                  <c:v>-0.47999999999999954</c:v>
                </c:pt>
                <c:pt idx="53">
                  <c:v>-0.46999999999999953</c:v>
                </c:pt>
                <c:pt idx="54">
                  <c:v>-0.45999999999999952</c:v>
                </c:pt>
                <c:pt idx="55">
                  <c:v>-0.44999999999999951</c:v>
                </c:pt>
                <c:pt idx="56">
                  <c:v>-0.4399999999999995</c:v>
                </c:pt>
                <c:pt idx="57">
                  <c:v>-0.42999999999999949</c:v>
                </c:pt>
                <c:pt idx="58">
                  <c:v>-0.41999999999999948</c:v>
                </c:pt>
                <c:pt idx="59">
                  <c:v>-0.40999999999999948</c:v>
                </c:pt>
                <c:pt idx="60">
                  <c:v>-0.39999999999999947</c:v>
                </c:pt>
                <c:pt idx="61">
                  <c:v>-0.38999999999999946</c:v>
                </c:pt>
                <c:pt idx="62">
                  <c:v>-0.37999999999999945</c:v>
                </c:pt>
                <c:pt idx="63">
                  <c:v>-0.36999999999999944</c:v>
                </c:pt>
                <c:pt idx="64">
                  <c:v>-0.35999999999999943</c:v>
                </c:pt>
                <c:pt idx="65">
                  <c:v>-0.34999999999999942</c:v>
                </c:pt>
                <c:pt idx="66">
                  <c:v>-0.33999999999999941</c:v>
                </c:pt>
                <c:pt idx="67">
                  <c:v>-0.3299999999999994</c:v>
                </c:pt>
                <c:pt idx="68">
                  <c:v>-0.3199999999999994</c:v>
                </c:pt>
                <c:pt idx="69">
                  <c:v>-0.30999999999999939</c:v>
                </c:pt>
                <c:pt idx="70">
                  <c:v>-0.29999999999999938</c:v>
                </c:pt>
                <c:pt idx="71">
                  <c:v>-0.28999999999999937</c:v>
                </c:pt>
                <c:pt idx="72">
                  <c:v>-0.27999999999999936</c:v>
                </c:pt>
                <c:pt idx="73">
                  <c:v>-0.26999999999999935</c:v>
                </c:pt>
                <c:pt idx="74">
                  <c:v>-0.25999999999999934</c:v>
                </c:pt>
                <c:pt idx="75">
                  <c:v>-0.24999999999999933</c:v>
                </c:pt>
                <c:pt idx="76">
                  <c:v>-0.23999999999999932</c:v>
                </c:pt>
                <c:pt idx="77">
                  <c:v>-0.22999999999999932</c:v>
                </c:pt>
                <c:pt idx="78">
                  <c:v>-0.21999999999999931</c:v>
                </c:pt>
                <c:pt idx="79">
                  <c:v>-0.2099999999999993</c:v>
                </c:pt>
                <c:pt idx="80">
                  <c:v>-0.19999999999999929</c:v>
                </c:pt>
                <c:pt idx="81">
                  <c:v>-0.18999999999999928</c:v>
                </c:pt>
                <c:pt idx="82">
                  <c:v>-0.17999999999999927</c:v>
                </c:pt>
                <c:pt idx="83">
                  <c:v>-0.16999999999999926</c:v>
                </c:pt>
                <c:pt idx="84">
                  <c:v>-0.15999999999999925</c:v>
                </c:pt>
                <c:pt idx="85">
                  <c:v>-0.14999999999999925</c:v>
                </c:pt>
                <c:pt idx="86">
                  <c:v>-0.13999999999999924</c:v>
                </c:pt>
                <c:pt idx="87">
                  <c:v>-0.12999999999999923</c:v>
                </c:pt>
                <c:pt idx="88">
                  <c:v>-0.11999999999999923</c:v>
                </c:pt>
                <c:pt idx="89">
                  <c:v>-0.10999999999999924</c:v>
                </c:pt>
                <c:pt idx="90">
                  <c:v>-9.9999999999999242E-2</c:v>
                </c:pt>
                <c:pt idx="91">
                  <c:v>-8.9999999999999247E-2</c:v>
                </c:pt>
                <c:pt idx="92">
                  <c:v>-7.9999999999999252E-2</c:v>
                </c:pt>
                <c:pt idx="93">
                  <c:v>-6.9999999999999257E-2</c:v>
                </c:pt>
                <c:pt idx="94">
                  <c:v>-5.9999999999999255E-2</c:v>
                </c:pt>
                <c:pt idx="95">
                  <c:v>-4.9999999999999253E-2</c:v>
                </c:pt>
                <c:pt idx="96">
                  <c:v>-3.9999999999999251E-2</c:v>
                </c:pt>
                <c:pt idx="97">
                  <c:v>-2.9999999999999249E-2</c:v>
                </c:pt>
                <c:pt idx="98">
                  <c:v>-1.9999999999999248E-2</c:v>
                </c:pt>
                <c:pt idx="99">
                  <c:v>-9.9999999999992473E-3</c:v>
                </c:pt>
                <c:pt idx="100">
                  <c:v>7.5286998857393428E-16</c:v>
                </c:pt>
                <c:pt idx="101">
                  <c:v>1.0000000000000753E-2</c:v>
                </c:pt>
                <c:pt idx="102">
                  <c:v>2.0000000000000753E-2</c:v>
                </c:pt>
                <c:pt idx="103">
                  <c:v>3.0000000000000755E-2</c:v>
                </c:pt>
                <c:pt idx="104">
                  <c:v>4.0000000000000757E-2</c:v>
                </c:pt>
                <c:pt idx="105">
                  <c:v>5.0000000000000759E-2</c:v>
                </c:pt>
                <c:pt idx="106">
                  <c:v>6.0000000000000761E-2</c:v>
                </c:pt>
                <c:pt idx="107">
                  <c:v>7.0000000000000756E-2</c:v>
                </c:pt>
                <c:pt idx="108">
                  <c:v>8.0000000000000751E-2</c:v>
                </c:pt>
                <c:pt idx="109">
                  <c:v>9.0000000000000746E-2</c:v>
                </c:pt>
                <c:pt idx="110">
                  <c:v>0.10000000000000074</c:v>
                </c:pt>
                <c:pt idx="111">
                  <c:v>0.11000000000000074</c:v>
                </c:pt>
                <c:pt idx="112">
                  <c:v>0.12000000000000073</c:v>
                </c:pt>
                <c:pt idx="113">
                  <c:v>0.13000000000000073</c:v>
                </c:pt>
                <c:pt idx="114">
                  <c:v>0.14000000000000073</c:v>
                </c:pt>
                <c:pt idx="115">
                  <c:v>0.15000000000000074</c:v>
                </c:pt>
                <c:pt idx="116">
                  <c:v>0.16000000000000075</c:v>
                </c:pt>
                <c:pt idx="117">
                  <c:v>0.17000000000000076</c:v>
                </c:pt>
                <c:pt idx="118">
                  <c:v>0.18000000000000077</c:v>
                </c:pt>
                <c:pt idx="119">
                  <c:v>0.19000000000000078</c:v>
                </c:pt>
                <c:pt idx="120">
                  <c:v>0.20000000000000079</c:v>
                </c:pt>
                <c:pt idx="121">
                  <c:v>0.2100000000000008</c:v>
                </c:pt>
                <c:pt idx="122">
                  <c:v>0.22000000000000081</c:v>
                </c:pt>
                <c:pt idx="123">
                  <c:v>0.23000000000000081</c:v>
                </c:pt>
                <c:pt idx="124">
                  <c:v>0.24000000000000082</c:v>
                </c:pt>
                <c:pt idx="125">
                  <c:v>0.25000000000000083</c:v>
                </c:pt>
                <c:pt idx="126">
                  <c:v>0.26000000000000084</c:v>
                </c:pt>
                <c:pt idx="127">
                  <c:v>0.27000000000000085</c:v>
                </c:pt>
                <c:pt idx="128">
                  <c:v>0.28000000000000086</c:v>
                </c:pt>
                <c:pt idx="129">
                  <c:v>0.29000000000000087</c:v>
                </c:pt>
                <c:pt idx="130">
                  <c:v>0.30000000000000088</c:v>
                </c:pt>
                <c:pt idx="131">
                  <c:v>0.31000000000000089</c:v>
                </c:pt>
                <c:pt idx="132">
                  <c:v>0.32000000000000089</c:v>
                </c:pt>
                <c:pt idx="133">
                  <c:v>0.3300000000000009</c:v>
                </c:pt>
                <c:pt idx="134">
                  <c:v>0.34000000000000091</c:v>
                </c:pt>
                <c:pt idx="135">
                  <c:v>0.35000000000000092</c:v>
                </c:pt>
                <c:pt idx="136">
                  <c:v>0.36000000000000093</c:v>
                </c:pt>
                <c:pt idx="137">
                  <c:v>0.37000000000000094</c:v>
                </c:pt>
                <c:pt idx="138">
                  <c:v>0.38000000000000095</c:v>
                </c:pt>
                <c:pt idx="139">
                  <c:v>0.39000000000000096</c:v>
                </c:pt>
                <c:pt idx="140">
                  <c:v>0.40000000000000097</c:v>
                </c:pt>
                <c:pt idx="141">
                  <c:v>0.41000000000000097</c:v>
                </c:pt>
                <c:pt idx="142">
                  <c:v>0.42000000000000098</c:v>
                </c:pt>
                <c:pt idx="143">
                  <c:v>0.43000000000000099</c:v>
                </c:pt>
                <c:pt idx="144">
                  <c:v>0.440000000000001</c:v>
                </c:pt>
                <c:pt idx="145">
                  <c:v>0.45000000000000101</c:v>
                </c:pt>
                <c:pt idx="146">
                  <c:v>0.46000000000000102</c:v>
                </c:pt>
                <c:pt idx="147">
                  <c:v>0.47000000000000103</c:v>
                </c:pt>
                <c:pt idx="148">
                  <c:v>0.48000000000000104</c:v>
                </c:pt>
                <c:pt idx="149">
                  <c:v>0.49000000000000105</c:v>
                </c:pt>
                <c:pt idx="150">
                  <c:v>0.500000000000001</c:v>
                </c:pt>
                <c:pt idx="151">
                  <c:v>0.51000000000000101</c:v>
                </c:pt>
                <c:pt idx="152">
                  <c:v>0.52000000000000102</c:v>
                </c:pt>
                <c:pt idx="153">
                  <c:v>0.53000000000000103</c:v>
                </c:pt>
                <c:pt idx="154">
                  <c:v>0.54000000000000103</c:v>
                </c:pt>
                <c:pt idx="155">
                  <c:v>0.55000000000000104</c:v>
                </c:pt>
                <c:pt idx="156">
                  <c:v>0.56000000000000105</c:v>
                </c:pt>
                <c:pt idx="157">
                  <c:v>0.57000000000000106</c:v>
                </c:pt>
                <c:pt idx="158">
                  <c:v>0.58000000000000107</c:v>
                </c:pt>
                <c:pt idx="159">
                  <c:v>0.59000000000000108</c:v>
                </c:pt>
                <c:pt idx="160">
                  <c:v>0.60000000000000109</c:v>
                </c:pt>
                <c:pt idx="161">
                  <c:v>0.6100000000000011</c:v>
                </c:pt>
                <c:pt idx="162">
                  <c:v>0.62000000000000111</c:v>
                </c:pt>
                <c:pt idx="163">
                  <c:v>0.63000000000000111</c:v>
                </c:pt>
                <c:pt idx="164">
                  <c:v>0.64000000000000112</c:v>
                </c:pt>
                <c:pt idx="165">
                  <c:v>0.65000000000000113</c:v>
                </c:pt>
                <c:pt idx="166">
                  <c:v>0.66000000000000114</c:v>
                </c:pt>
                <c:pt idx="167">
                  <c:v>0.67000000000000115</c:v>
                </c:pt>
                <c:pt idx="168">
                  <c:v>0.68000000000000116</c:v>
                </c:pt>
                <c:pt idx="169">
                  <c:v>0.69000000000000117</c:v>
                </c:pt>
                <c:pt idx="170">
                  <c:v>0.70000000000000118</c:v>
                </c:pt>
                <c:pt idx="171">
                  <c:v>0.71000000000000119</c:v>
                </c:pt>
                <c:pt idx="172">
                  <c:v>0.72000000000000119</c:v>
                </c:pt>
                <c:pt idx="173">
                  <c:v>0.7300000000000012</c:v>
                </c:pt>
                <c:pt idx="174">
                  <c:v>0.74000000000000121</c:v>
                </c:pt>
                <c:pt idx="175">
                  <c:v>0.75000000000000122</c:v>
                </c:pt>
                <c:pt idx="176">
                  <c:v>0.76000000000000123</c:v>
                </c:pt>
                <c:pt idx="177">
                  <c:v>0.77000000000000124</c:v>
                </c:pt>
                <c:pt idx="178">
                  <c:v>0.78000000000000125</c:v>
                </c:pt>
                <c:pt idx="179">
                  <c:v>0.79000000000000126</c:v>
                </c:pt>
                <c:pt idx="180">
                  <c:v>0.80000000000000127</c:v>
                </c:pt>
                <c:pt idx="181">
                  <c:v>0.81000000000000127</c:v>
                </c:pt>
                <c:pt idx="182">
                  <c:v>0.82000000000000128</c:v>
                </c:pt>
                <c:pt idx="183">
                  <c:v>0.83000000000000129</c:v>
                </c:pt>
                <c:pt idx="184">
                  <c:v>0.8400000000000013</c:v>
                </c:pt>
                <c:pt idx="185">
                  <c:v>0.85000000000000131</c:v>
                </c:pt>
                <c:pt idx="186">
                  <c:v>0.86000000000000132</c:v>
                </c:pt>
                <c:pt idx="187">
                  <c:v>0.87000000000000133</c:v>
                </c:pt>
                <c:pt idx="188">
                  <c:v>0.88000000000000134</c:v>
                </c:pt>
                <c:pt idx="189">
                  <c:v>0.89000000000000135</c:v>
                </c:pt>
                <c:pt idx="190">
                  <c:v>0.90000000000000135</c:v>
                </c:pt>
                <c:pt idx="191">
                  <c:v>0.91000000000000136</c:v>
                </c:pt>
                <c:pt idx="192">
                  <c:v>0.92000000000000137</c:v>
                </c:pt>
                <c:pt idx="193">
                  <c:v>0.93000000000000138</c:v>
                </c:pt>
                <c:pt idx="194">
                  <c:v>0.94000000000000139</c:v>
                </c:pt>
                <c:pt idx="195">
                  <c:v>0.9500000000000014</c:v>
                </c:pt>
                <c:pt idx="196">
                  <c:v>0.96000000000000141</c:v>
                </c:pt>
                <c:pt idx="197">
                  <c:v>0.97000000000000142</c:v>
                </c:pt>
                <c:pt idx="198">
                  <c:v>0.98000000000000143</c:v>
                </c:pt>
                <c:pt idx="199">
                  <c:v>0.99000000000000143</c:v>
                </c:pt>
                <c:pt idx="200">
                  <c:v>1.0000000000000013</c:v>
                </c:pt>
              </c:numCache>
            </c:numRef>
          </c:xVal>
          <c:yVal>
            <c:numRef>
              <c:f>Foglio1!$B$1:$B$201</c:f>
              <c:numCache>
                <c:formatCode>General</c:formatCode>
                <c:ptCount val="201"/>
                <c:pt idx="0">
                  <c:v>1.9304541362277093E-3</c:v>
                </c:pt>
                <c:pt idx="1">
                  <c:v>2.1861243633893839E-3</c:v>
                </c:pt>
                <c:pt idx="2">
                  <c:v>2.47256303587419E-3</c:v>
                </c:pt>
                <c:pt idx="3">
                  <c:v>2.7930390799827442E-3</c:v>
                </c:pt>
                <c:pt idx="4">
                  <c:v>3.1511115984444414E-3</c:v>
                </c:pt>
                <c:pt idx="5">
                  <c:v>3.550648557242539E-3</c:v>
                </c:pt>
                <c:pt idx="6">
                  <c:v>3.9958458300846395E-3</c:v>
                </c:pt>
                <c:pt idx="7">
                  <c:v>4.4912464947448839E-3</c:v>
                </c:pt>
                <c:pt idx="8">
                  <c:v>5.0417602596909833E-3</c:v>
                </c:pt>
                <c:pt idx="9">
                  <c:v>5.6526828828816411E-3</c:v>
                </c:pt>
                <c:pt idx="10">
                  <c:v>6.329715427485747E-3</c:v>
                </c:pt>
                <c:pt idx="11">
                  <c:v>7.0789831816615986E-3</c:v>
                </c:pt>
                <c:pt idx="12">
                  <c:v>7.9070540515934484E-3</c:v>
                </c:pt>
                <c:pt idx="13">
                  <c:v>8.8209562188879369E-3</c:v>
                </c:pt>
                <c:pt idx="14">
                  <c:v>9.8281948353797065E-3</c:v>
                </c:pt>
                <c:pt idx="15">
                  <c:v>1.0936767510604987E-2</c:v>
                </c:pt>
                <c:pt idx="16">
                  <c:v>1.2155178329914957E-2</c:v>
                </c:pt>
                <c:pt idx="17">
                  <c:v>1.3492450124681088E-2</c:v>
                </c:pt>
                <c:pt idx="18">
                  <c:v>1.4958134700577493E-2</c:v>
                </c:pt>
                <c:pt idx="19">
                  <c:v>1.6562320715811603E-2</c:v>
                </c:pt>
                <c:pt idx="20">
                  <c:v>1.8315638888734213E-2</c:v>
                </c:pt>
                <c:pt idx="21">
                  <c:v>2.0229264203825606E-2</c:v>
                </c:pt>
                <c:pt idx="22">
                  <c:v>2.2314914776966451E-2</c:v>
                </c:pt>
                <c:pt idx="23">
                  <c:v>2.4584847035512711E-2</c:v>
                </c:pt>
                <c:pt idx="24">
                  <c:v>2.7051846866350461E-2</c:v>
                </c:pt>
                <c:pt idx="25">
                  <c:v>2.9729216386158802E-2</c:v>
                </c:pt>
                <c:pt idx="26">
                  <c:v>3.263075599289611E-2</c:v>
                </c:pt>
                <c:pt idx="27">
                  <c:v>3.5770741366372746E-2</c:v>
                </c:pt>
                <c:pt idx="28">
                  <c:v>3.916389509898717E-2</c:v>
                </c:pt>
                <c:pt idx="29">
                  <c:v>4.2825352655561005E-2</c:v>
                </c:pt>
                <c:pt idx="30">
                  <c:v>4.6770622383959085E-2</c:v>
                </c:pt>
                <c:pt idx="31">
                  <c:v>5.1015539326027093E-2</c:v>
                </c:pt>
                <c:pt idx="32">
                  <c:v>5.5576212611483211E-2</c:v>
                </c:pt>
                <c:pt idx="33">
                  <c:v>6.0468966255864773E-2</c:v>
                </c:pt>
                <c:pt idx="34">
                  <c:v>6.571027322750303E-2</c:v>
                </c:pt>
                <c:pt idx="35">
                  <c:v>7.1316682697758232E-2</c:v>
                </c:pt>
                <c:pt idx="36">
                  <c:v>7.7304740443299949E-2</c:v>
                </c:pt>
                <c:pt idx="37">
                  <c:v>8.3690902428892794E-2</c:v>
                </c:pt>
                <c:pt idx="38">
                  <c:v>9.0491441663696159E-2</c:v>
                </c:pt>
                <c:pt idx="39">
                  <c:v>9.7722348493168992E-2</c:v>
                </c:pt>
                <c:pt idx="40">
                  <c:v>0.10539922456186462</c:v>
                </c:pt>
                <c:pt idx="41">
                  <c:v>0.11353717075919031</c:v>
                </c:pt>
                <c:pt idx="42">
                  <c:v>0.12215066953999033</c:v>
                </c:pt>
                <c:pt idx="43">
                  <c:v>0.1312534620939014</c:v>
                </c:pt>
                <c:pt idx="44">
                  <c:v>0.14085842092104536</c:v>
                </c:pt>
                <c:pt idx="45">
                  <c:v>0.15097741845591497</c:v>
                </c:pt>
                <c:pt idx="46">
                  <c:v>0.16162119246533968</c:v>
                </c:pt>
                <c:pt idx="47">
                  <c:v>0.17279920902919585</c:v>
                </c:pt>
                <c:pt idx="48">
                  <c:v>0.18451952399298976</c:v>
                </c:pt>
                <c:pt idx="49">
                  <c:v>0.1967886438584924</c:v>
                </c:pt>
                <c:pt idx="50">
                  <c:v>0.20961138715109839</c:v>
                </c:pt>
                <c:pt idx="51">
                  <c:v>0.22299074736936936</c:v>
                </c:pt>
                <c:pt idx="52">
                  <c:v>0.2369277586821224</c:v>
                </c:pt>
                <c:pt idx="53">
                  <c:v>0.25142136559029576</c:v>
                </c:pt>
                <c:pt idx="54">
                  <c:v>0.26646829781352482</c:v>
                </c:pt>
                <c:pt idx="55">
                  <c:v>0.28206295169381634</c:v>
                </c:pt>
                <c:pt idx="56">
                  <c:v>0.29819727942988816</c:v>
                </c:pt>
                <c:pt idx="57">
                  <c:v>0.31486068746470697</c:v>
                </c:pt>
                <c:pt idx="58">
                  <c:v>0.33203994534466152</c:v>
                </c:pt>
                <c:pt idx="59">
                  <c:v>0.34971910635094178</c:v>
                </c:pt>
                <c:pt idx="60">
                  <c:v>0.36787944117144328</c:v>
                </c:pt>
                <c:pt idx="61">
                  <c:v>0.38649938583446525</c:v>
                </c:pt>
                <c:pt idx="62">
                  <c:v>0.40555450506332158</c:v>
                </c:pt>
                <c:pt idx="63">
                  <c:v>0.42501747213366997</c:v>
                </c:pt>
                <c:pt idx="64">
                  <c:v>0.44485806622294227</c:v>
                </c:pt>
                <c:pt idx="65">
                  <c:v>0.46504318813405748</c:v>
                </c:pt>
                <c:pt idx="66">
                  <c:v>0.48553689515408066</c:v>
                </c:pt>
                <c:pt idx="67">
                  <c:v>0.50630045567338255</c:v>
                </c:pt>
                <c:pt idx="68">
                  <c:v>0.52729242404304988</c:v>
                </c:pt>
                <c:pt idx="69">
                  <c:v>0.54846873598891388</c:v>
                </c:pt>
                <c:pt idx="70">
                  <c:v>0.56978282473092434</c:v>
                </c:pt>
                <c:pt idx="71">
                  <c:v>0.59118575777817761</c:v>
                </c:pt>
                <c:pt idx="72">
                  <c:v>0.61262639418441744</c:v>
                </c:pt>
                <c:pt idx="73">
                  <c:v>0.63405156185806888</c:v>
                </c:pt>
                <c:pt idx="74">
                  <c:v>0.65540625432684185</c:v>
                </c:pt>
                <c:pt idx="75">
                  <c:v>0.67663384616173039</c:v>
                </c:pt>
                <c:pt idx="76">
                  <c:v>0.69767632607103247</c:v>
                </c:pt>
                <c:pt idx="77">
                  <c:v>0.71847454648407583</c:v>
                </c:pt>
                <c:pt idx="78">
                  <c:v>0.73896848825894568</c:v>
                </c:pt>
                <c:pt idx="79">
                  <c:v>0.75909753897098231</c:v>
                </c:pt>
                <c:pt idx="80">
                  <c:v>0.77880078307140621</c:v>
                </c:pt>
                <c:pt idx="81">
                  <c:v>0.79801730205036614</c:v>
                </c:pt>
                <c:pt idx="82">
                  <c:v>0.81668648259811216</c:v>
                </c:pt>
                <c:pt idx="83">
                  <c:v>0.83474833063387255</c:v>
                </c:pt>
                <c:pt idx="84">
                  <c:v>0.85214378896621257</c:v>
                </c:pt>
                <c:pt idx="85">
                  <c:v>0.86881505626284439</c:v>
                </c:pt>
                <c:pt idx="86">
                  <c:v>0.88470590494348478</c:v>
                </c:pt>
                <c:pt idx="87">
                  <c:v>0.89976199556765502</c:v>
                </c:pt>
                <c:pt idx="88">
                  <c:v>0.91393118527122919</c:v>
                </c:pt>
                <c:pt idx="89">
                  <c:v>0.9271638278117541</c:v>
                </c:pt>
                <c:pt idx="90">
                  <c:v>0.9394130628134767</c:v>
                </c:pt>
                <c:pt idx="91">
                  <c:v>0.95063509185869932</c:v>
                </c:pt>
                <c:pt idx="92">
                  <c:v>0.96078943915232395</c:v>
                </c:pt>
                <c:pt idx="93">
                  <c:v>0.96983919459070289</c:v>
                </c:pt>
                <c:pt idx="94">
                  <c:v>0.9777512371933369</c:v>
                </c:pt>
                <c:pt idx="95">
                  <c:v>0.9844964370054089</c:v>
                </c:pt>
                <c:pt idx="96">
                  <c:v>0.99004983374916844</c:v>
                </c:pt>
                <c:pt idx="97">
                  <c:v>0.99439079069108116</c:v>
                </c:pt>
                <c:pt idx="98">
                  <c:v>0.99750312239746031</c:v>
                </c:pt>
                <c:pt idx="99">
                  <c:v>0.9993751952718164</c:v>
                </c:pt>
                <c:pt idx="100">
                  <c:v>1</c:v>
                </c:pt>
                <c:pt idx="101">
                  <c:v>0.99937519527181617</c:v>
                </c:pt>
                <c:pt idx="102">
                  <c:v>0.99750312239745997</c:v>
                </c:pt>
                <c:pt idx="103">
                  <c:v>0.99439079069108061</c:v>
                </c:pt>
                <c:pt idx="104">
                  <c:v>0.99004983374916766</c:v>
                </c:pt>
                <c:pt idx="105">
                  <c:v>0.9844964370054079</c:v>
                </c:pt>
                <c:pt idx="106">
                  <c:v>0.97775123719333579</c:v>
                </c:pt>
                <c:pt idx="107">
                  <c:v>0.96983919459070167</c:v>
                </c:pt>
                <c:pt idx="108">
                  <c:v>0.96078943915232251</c:v>
                </c:pt>
                <c:pt idx="109">
                  <c:v>0.95063509185869766</c:v>
                </c:pt>
                <c:pt idx="110">
                  <c:v>0.93941306281347492</c:v>
                </c:pt>
                <c:pt idx="111">
                  <c:v>0.92716382781175222</c:v>
                </c:pt>
                <c:pt idx="112">
                  <c:v>0.91393118527122719</c:v>
                </c:pt>
                <c:pt idx="113">
                  <c:v>0.89976199556765291</c:v>
                </c:pt>
                <c:pt idx="114">
                  <c:v>0.88470590494348245</c:v>
                </c:pt>
                <c:pt idx="115">
                  <c:v>0.86881505626284194</c:v>
                </c:pt>
                <c:pt idx="116">
                  <c:v>0.85214378896621001</c:v>
                </c:pt>
                <c:pt idx="117">
                  <c:v>0.83474833063386988</c:v>
                </c:pt>
                <c:pt idx="118">
                  <c:v>0.81668648259810939</c:v>
                </c:pt>
                <c:pt idx="119">
                  <c:v>0.79801730205036325</c:v>
                </c:pt>
                <c:pt idx="120">
                  <c:v>0.77880078307140332</c:v>
                </c:pt>
                <c:pt idx="121">
                  <c:v>0.75909753897097931</c:v>
                </c:pt>
                <c:pt idx="122">
                  <c:v>0.73896848825894257</c:v>
                </c:pt>
                <c:pt idx="123">
                  <c:v>0.71847454648407272</c:v>
                </c:pt>
                <c:pt idx="124">
                  <c:v>0.69767632607102936</c:v>
                </c:pt>
                <c:pt idx="125">
                  <c:v>0.67663384616172717</c:v>
                </c:pt>
                <c:pt idx="126">
                  <c:v>0.65540625432683874</c:v>
                </c:pt>
                <c:pt idx="127">
                  <c:v>0.63405156185806577</c:v>
                </c:pt>
                <c:pt idx="128">
                  <c:v>0.61262639418441422</c:v>
                </c:pt>
                <c:pt idx="129">
                  <c:v>0.59118575777817428</c:v>
                </c:pt>
                <c:pt idx="130">
                  <c:v>0.56978282473092112</c:v>
                </c:pt>
                <c:pt idx="131">
                  <c:v>0.54846873598891066</c:v>
                </c:pt>
                <c:pt idx="132">
                  <c:v>0.52729242404304666</c:v>
                </c:pt>
                <c:pt idx="133">
                  <c:v>0.50630045567337945</c:v>
                </c:pt>
                <c:pt idx="134">
                  <c:v>0.48553689515407755</c:v>
                </c:pt>
                <c:pt idx="135">
                  <c:v>0.46504318813405443</c:v>
                </c:pt>
                <c:pt idx="136">
                  <c:v>0.44485806622293922</c:v>
                </c:pt>
                <c:pt idx="137">
                  <c:v>0.42501747213366697</c:v>
                </c:pt>
                <c:pt idx="138">
                  <c:v>0.40555450506331869</c:v>
                </c:pt>
                <c:pt idx="139">
                  <c:v>0.38649938583446242</c:v>
                </c:pt>
                <c:pt idx="140">
                  <c:v>0.3678794411714405</c:v>
                </c:pt>
                <c:pt idx="141">
                  <c:v>0.34971910635093906</c:v>
                </c:pt>
                <c:pt idx="142">
                  <c:v>0.33203994534465892</c:v>
                </c:pt>
                <c:pt idx="143">
                  <c:v>0.31486068746470453</c:v>
                </c:pt>
                <c:pt idx="144">
                  <c:v>0.29819727942988572</c:v>
                </c:pt>
                <c:pt idx="145">
                  <c:v>0.2820629516938139</c:v>
                </c:pt>
                <c:pt idx="146">
                  <c:v>0.26646829781352249</c:v>
                </c:pt>
                <c:pt idx="147">
                  <c:v>0.25142136559029371</c:v>
                </c:pt>
                <c:pt idx="148">
                  <c:v>0.23692775868212024</c:v>
                </c:pt>
                <c:pt idx="149">
                  <c:v>0.22299074736936733</c:v>
                </c:pt>
                <c:pt idx="150">
                  <c:v>0.20961138715109651</c:v>
                </c:pt>
                <c:pt idx="151">
                  <c:v>0.1967886438584906</c:v>
                </c:pt>
                <c:pt idx="152">
                  <c:v>0.1845195239929881</c:v>
                </c:pt>
                <c:pt idx="153">
                  <c:v>0.17279920902919413</c:v>
                </c:pt>
                <c:pt idx="154">
                  <c:v>0.16162119246533815</c:v>
                </c:pt>
                <c:pt idx="155">
                  <c:v>0.1509774184559135</c:v>
                </c:pt>
                <c:pt idx="156">
                  <c:v>0.14085842092104398</c:v>
                </c:pt>
                <c:pt idx="157">
                  <c:v>0.13125346209390001</c:v>
                </c:pt>
                <c:pt idx="158">
                  <c:v>0.12215066953998908</c:v>
                </c:pt>
                <c:pt idx="159">
                  <c:v>0.11353717075918909</c:v>
                </c:pt>
                <c:pt idx="160">
                  <c:v>0.1053992245618635</c:v>
                </c:pt>
                <c:pt idx="161">
                  <c:v>9.7722348493167854E-2</c:v>
                </c:pt>
                <c:pt idx="162">
                  <c:v>9.049144166369516E-2</c:v>
                </c:pt>
                <c:pt idx="163">
                  <c:v>8.3690902428891864E-2</c:v>
                </c:pt>
                <c:pt idx="164">
                  <c:v>7.7304740443299061E-2</c:v>
                </c:pt>
                <c:pt idx="165">
                  <c:v>7.1316682697757372E-2</c:v>
                </c:pt>
                <c:pt idx="166">
                  <c:v>6.5710273227502267E-2</c:v>
                </c:pt>
                <c:pt idx="167">
                  <c:v>6.0468966255864044E-2</c:v>
                </c:pt>
                <c:pt idx="168">
                  <c:v>5.5576212611482545E-2</c:v>
                </c:pt>
                <c:pt idx="169">
                  <c:v>5.1015539326026434E-2</c:v>
                </c:pt>
                <c:pt idx="170">
                  <c:v>4.6770622383958509E-2</c:v>
                </c:pt>
                <c:pt idx="171">
                  <c:v>4.2825352655560457E-2</c:v>
                </c:pt>
                <c:pt idx="172">
                  <c:v>3.9163895098986663E-2</c:v>
                </c:pt>
                <c:pt idx="173">
                  <c:v>3.5770741366372254E-2</c:v>
                </c:pt>
                <c:pt idx="174">
                  <c:v>3.2630755992895673E-2</c:v>
                </c:pt>
                <c:pt idx="175">
                  <c:v>2.9729216386158407E-2</c:v>
                </c:pt>
                <c:pt idx="176">
                  <c:v>2.7051846866350104E-2</c:v>
                </c:pt>
                <c:pt idx="177">
                  <c:v>2.458484703551236E-2</c:v>
                </c:pt>
                <c:pt idx="178">
                  <c:v>2.2314914776966142E-2</c:v>
                </c:pt>
                <c:pt idx="179">
                  <c:v>2.0229264203825318E-2</c:v>
                </c:pt>
                <c:pt idx="180">
                  <c:v>1.8315638888733953E-2</c:v>
                </c:pt>
                <c:pt idx="181">
                  <c:v>1.6562320715811367E-2</c:v>
                </c:pt>
                <c:pt idx="182">
                  <c:v>1.4958134700577282E-2</c:v>
                </c:pt>
                <c:pt idx="183">
                  <c:v>1.3492450124680895E-2</c:v>
                </c:pt>
                <c:pt idx="184">
                  <c:v>1.2155178329914773E-2</c:v>
                </c:pt>
                <c:pt idx="185">
                  <c:v>1.0936767510604821E-2</c:v>
                </c:pt>
                <c:pt idx="186">
                  <c:v>9.8281948353795417E-3</c:v>
                </c:pt>
                <c:pt idx="187">
                  <c:v>8.8209562188877964E-3</c:v>
                </c:pt>
                <c:pt idx="188">
                  <c:v>7.9070540515933287E-3</c:v>
                </c:pt>
                <c:pt idx="189">
                  <c:v>7.0789831816614919E-3</c:v>
                </c:pt>
                <c:pt idx="190">
                  <c:v>6.3297154274856455E-3</c:v>
                </c:pt>
                <c:pt idx="191">
                  <c:v>5.6526828828815457E-3</c:v>
                </c:pt>
                <c:pt idx="192">
                  <c:v>5.0417602596909026E-3</c:v>
                </c:pt>
                <c:pt idx="193">
                  <c:v>4.4912464947448076E-3</c:v>
                </c:pt>
                <c:pt idx="194">
                  <c:v>3.9958458300845649E-3</c:v>
                </c:pt>
                <c:pt idx="195">
                  <c:v>3.5506485572424792E-3</c:v>
                </c:pt>
                <c:pt idx="196">
                  <c:v>3.1511115984443881E-3</c:v>
                </c:pt>
                <c:pt idx="197">
                  <c:v>2.7930390799826969E-3</c:v>
                </c:pt>
                <c:pt idx="198">
                  <c:v>2.4725630358741484E-3</c:v>
                </c:pt>
                <c:pt idx="199">
                  <c:v>2.1861243633893449E-3</c:v>
                </c:pt>
                <c:pt idx="200">
                  <c:v>1.930454136227675E-3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588-4EC1-B7A1-41A92A4C8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66848"/>
        <c:axId val="175528848"/>
      </c:scatterChart>
      <c:valAx>
        <c:axId val="173666848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528848"/>
        <c:crosses val="autoZero"/>
        <c:crossBetween val="midCat"/>
      </c:valAx>
      <c:valAx>
        <c:axId val="17552884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366684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Foglio1!$A$1:$A$201</c:f>
              <c:numCache>
                <c:formatCode>General</c:formatCode>
                <c:ptCount val="201"/>
                <c:pt idx="0">
                  <c:v>-1</c:v>
                </c:pt>
                <c:pt idx="1">
                  <c:v>-0.99</c:v>
                </c:pt>
                <c:pt idx="2">
                  <c:v>-0.98</c:v>
                </c:pt>
                <c:pt idx="3">
                  <c:v>-0.97</c:v>
                </c:pt>
                <c:pt idx="4">
                  <c:v>-0.96</c:v>
                </c:pt>
                <c:pt idx="5">
                  <c:v>-0.95</c:v>
                </c:pt>
                <c:pt idx="6">
                  <c:v>-0.94</c:v>
                </c:pt>
                <c:pt idx="7">
                  <c:v>-0.92999999999999994</c:v>
                </c:pt>
                <c:pt idx="8">
                  <c:v>-0.91999999999999993</c:v>
                </c:pt>
                <c:pt idx="9">
                  <c:v>-0.90999999999999992</c:v>
                </c:pt>
                <c:pt idx="10">
                  <c:v>-0.89999999999999991</c:v>
                </c:pt>
                <c:pt idx="11">
                  <c:v>-0.8899999999999999</c:v>
                </c:pt>
                <c:pt idx="12">
                  <c:v>-0.87999999999999989</c:v>
                </c:pt>
                <c:pt idx="13">
                  <c:v>-0.86999999999999988</c:v>
                </c:pt>
                <c:pt idx="14">
                  <c:v>-0.85999999999999988</c:v>
                </c:pt>
                <c:pt idx="15">
                  <c:v>-0.84999999999999987</c:v>
                </c:pt>
                <c:pt idx="16">
                  <c:v>-0.83999999999999986</c:v>
                </c:pt>
                <c:pt idx="17">
                  <c:v>-0.82999999999999985</c:v>
                </c:pt>
                <c:pt idx="18">
                  <c:v>-0.81999999999999984</c:v>
                </c:pt>
                <c:pt idx="19">
                  <c:v>-0.80999999999999983</c:v>
                </c:pt>
                <c:pt idx="20">
                  <c:v>-0.79999999999999982</c:v>
                </c:pt>
                <c:pt idx="21">
                  <c:v>-0.78999999999999981</c:v>
                </c:pt>
                <c:pt idx="22">
                  <c:v>-0.7799999999999998</c:v>
                </c:pt>
                <c:pt idx="23">
                  <c:v>-0.7699999999999998</c:v>
                </c:pt>
                <c:pt idx="24">
                  <c:v>-0.75999999999999979</c:v>
                </c:pt>
                <c:pt idx="25">
                  <c:v>-0.74999999999999978</c:v>
                </c:pt>
                <c:pt idx="26">
                  <c:v>-0.73999999999999977</c:v>
                </c:pt>
                <c:pt idx="27">
                  <c:v>-0.72999999999999976</c:v>
                </c:pt>
                <c:pt idx="28">
                  <c:v>-0.71999999999999975</c:v>
                </c:pt>
                <c:pt idx="29">
                  <c:v>-0.70999999999999974</c:v>
                </c:pt>
                <c:pt idx="30">
                  <c:v>-0.69999999999999973</c:v>
                </c:pt>
                <c:pt idx="31">
                  <c:v>-0.68999999999999972</c:v>
                </c:pt>
                <c:pt idx="32">
                  <c:v>-0.67999999999999972</c:v>
                </c:pt>
                <c:pt idx="33">
                  <c:v>-0.66999999999999971</c:v>
                </c:pt>
                <c:pt idx="34">
                  <c:v>-0.6599999999999997</c:v>
                </c:pt>
                <c:pt idx="35">
                  <c:v>-0.64999999999999969</c:v>
                </c:pt>
                <c:pt idx="36">
                  <c:v>-0.63999999999999968</c:v>
                </c:pt>
                <c:pt idx="37">
                  <c:v>-0.62999999999999967</c:v>
                </c:pt>
                <c:pt idx="38">
                  <c:v>-0.61999999999999966</c:v>
                </c:pt>
                <c:pt idx="39">
                  <c:v>-0.60999999999999965</c:v>
                </c:pt>
                <c:pt idx="40">
                  <c:v>-0.59999999999999964</c:v>
                </c:pt>
                <c:pt idx="41">
                  <c:v>-0.58999999999999964</c:v>
                </c:pt>
                <c:pt idx="42">
                  <c:v>-0.57999999999999963</c:v>
                </c:pt>
                <c:pt idx="43">
                  <c:v>-0.56999999999999962</c:v>
                </c:pt>
                <c:pt idx="44">
                  <c:v>-0.55999999999999961</c:v>
                </c:pt>
                <c:pt idx="45">
                  <c:v>-0.5499999999999996</c:v>
                </c:pt>
                <c:pt idx="46">
                  <c:v>-0.53999999999999959</c:v>
                </c:pt>
                <c:pt idx="47">
                  <c:v>-0.52999999999999958</c:v>
                </c:pt>
                <c:pt idx="48">
                  <c:v>-0.51999999999999957</c:v>
                </c:pt>
                <c:pt idx="49">
                  <c:v>-0.50999999999999956</c:v>
                </c:pt>
                <c:pt idx="50">
                  <c:v>-0.49999999999999956</c:v>
                </c:pt>
                <c:pt idx="51">
                  <c:v>-0.48999999999999955</c:v>
                </c:pt>
                <c:pt idx="52">
                  <c:v>-0.47999999999999954</c:v>
                </c:pt>
                <c:pt idx="53">
                  <c:v>-0.46999999999999953</c:v>
                </c:pt>
                <c:pt idx="54">
                  <c:v>-0.45999999999999952</c:v>
                </c:pt>
                <c:pt idx="55">
                  <c:v>-0.44999999999999951</c:v>
                </c:pt>
                <c:pt idx="56">
                  <c:v>-0.4399999999999995</c:v>
                </c:pt>
                <c:pt idx="57">
                  <c:v>-0.42999999999999949</c:v>
                </c:pt>
                <c:pt idx="58">
                  <c:v>-0.41999999999999948</c:v>
                </c:pt>
                <c:pt idx="59">
                  <c:v>-0.40999999999999948</c:v>
                </c:pt>
                <c:pt idx="60">
                  <c:v>-0.39999999999999947</c:v>
                </c:pt>
                <c:pt idx="61">
                  <c:v>-0.38999999999999946</c:v>
                </c:pt>
                <c:pt idx="62">
                  <c:v>-0.37999999999999945</c:v>
                </c:pt>
                <c:pt idx="63">
                  <c:v>-0.36999999999999944</c:v>
                </c:pt>
                <c:pt idx="64">
                  <c:v>-0.35999999999999943</c:v>
                </c:pt>
                <c:pt idx="65">
                  <c:v>-0.34999999999999942</c:v>
                </c:pt>
                <c:pt idx="66">
                  <c:v>-0.33999999999999941</c:v>
                </c:pt>
                <c:pt idx="67">
                  <c:v>-0.3299999999999994</c:v>
                </c:pt>
                <c:pt idx="68">
                  <c:v>-0.3199999999999994</c:v>
                </c:pt>
                <c:pt idx="69">
                  <c:v>-0.30999999999999939</c:v>
                </c:pt>
                <c:pt idx="70">
                  <c:v>-0.29999999999999938</c:v>
                </c:pt>
                <c:pt idx="71">
                  <c:v>-0.28999999999999937</c:v>
                </c:pt>
                <c:pt idx="72">
                  <c:v>-0.27999999999999936</c:v>
                </c:pt>
                <c:pt idx="73">
                  <c:v>-0.26999999999999935</c:v>
                </c:pt>
                <c:pt idx="74">
                  <c:v>-0.25999999999999934</c:v>
                </c:pt>
                <c:pt idx="75">
                  <c:v>-0.24999999999999933</c:v>
                </c:pt>
                <c:pt idx="76">
                  <c:v>-0.23999999999999932</c:v>
                </c:pt>
                <c:pt idx="77">
                  <c:v>-0.22999999999999932</c:v>
                </c:pt>
                <c:pt idx="78">
                  <c:v>-0.21999999999999931</c:v>
                </c:pt>
                <c:pt idx="79">
                  <c:v>-0.2099999999999993</c:v>
                </c:pt>
                <c:pt idx="80">
                  <c:v>-0.19999999999999929</c:v>
                </c:pt>
                <c:pt idx="81">
                  <c:v>-0.18999999999999928</c:v>
                </c:pt>
                <c:pt idx="82">
                  <c:v>-0.17999999999999927</c:v>
                </c:pt>
                <c:pt idx="83">
                  <c:v>-0.16999999999999926</c:v>
                </c:pt>
                <c:pt idx="84">
                  <c:v>-0.15999999999999925</c:v>
                </c:pt>
                <c:pt idx="85">
                  <c:v>-0.14999999999999925</c:v>
                </c:pt>
                <c:pt idx="86">
                  <c:v>-0.13999999999999924</c:v>
                </c:pt>
                <c:pt idx="87">
                  <c:v>-0.12999999999999923</c:v>
                </c:pt>
                <c:pt idx="88">
                  <c:v>-0.11999999999999923</c:v>
                </c:pt>
                <c:pt idx="89">
                  <c:v>-0.10999999999999924</c:v>
                </c:pt>
                <c:pt idx="90">
                  <c:v>-9.9999999999999242E-2</c:v>
                </c:pt>
                <c:pt idx="91">
                  <c:v>-8.9999999999999247E-2</c:v>
                </c:pt>
                <c:pt idx="92">
                  <c:v>-7.9999999999999252E-2</c:v>
                </c:pt>
                <c:pt idx="93">
                  <c:v>-6.9999999999999257E-2</c:v>
                </c:pt>
                <c:pt idx="94">
                  <c:v>-5.9999999999999255E-2</c:v>
                </c:pt>
                <c:pt idx="95">
                  <c:v>-4.9999999999999253E-2</c:v>
                </c:pt>
                <c:pt idx="96">
                  <c:v>-3.9999999999999251E-2</c:v>
                </c:pt>
                <c:pt idx="97">
                  <c:v>-2.9999999999999249E-2</c:v>
                </c:pt>
                <c:pt idx="98">
                  <c:v>-1.9999999999999248E-2</c:v>
                </c:pt>
                <c:pt idx="99">
                  <c:v>-9.9999999999992473E-3</c:v>
                </c:pt>
                <c:pt idx="100">
                  <c:v>7.5286998857393428E-16</c:v>
                </c:pt>
                <c:pt idx="101">
                  <c:v>1.0000000000000753E-2</c:v>
                </c:pt>
                <c:pt idx="102">
                  <c:v>2.0000000000000753E-2</c:v>
                </c:pt>
                <c:pt idx="103">
                  <c:v>3.0000000000000755E-2</c:v>
                </c:pt>
                <c:pt idx="104">
                  <c:v>4.0000000000000757E-2</c:v>
                </c:pt>
                <c:pt idx="105">
                  <c:v>5.0000000000000759E-2</c:v>
                </c:pt>
                <c:pt idx="106">
                  <c:v>6.0000000000000761E-2</c:v>
                </c:pt>
                <c:pt idx="107">
                  <c:v>7.0000000000000756E-2</c:v>
                </c:pt>
                <c:pt idx="108">
                  <c:v>8.0000000000000751E-2</c:v>
                </c:pt>
                <c:pt idx="109">
                  <c:v>9.0000000000000746E-2</c:v>
                </c:pt>
                <c:pt idx="110">
                  <c:v>0.10000000000000074</c:v>
                </c:pt>
                <c:pt idx="111">
                  <c:v>0.11000000000000074</c:v>
                </c:pt>
                <c:pt idx="112">
                  <c:v>0.12000000000000073</c:v>
                </c:pt>
                <c:pt idx="113">
                  <c:v>0.13000000000000073</c:v>
                </c:pt>
                <c:pt idx="114">
                  <c:v>0.14000000000000073</c:v>
                </c:pt>
                <c:pt idx="115">
                  <c:v>0.15000000000000074</c:v>
                </c:pt>
                <c:pt idx="116">
                  <c:v>0.16000000000000075</c:v>
                </c:pt>
                <c:pt idx="117">
                  <c:v>0.17000000000000076</c:v>
                </c:pt>
                <c:pt idx="118">
                  <c:v>0.18000000000000077</c:v>
                </c:pt>
                <c:pt idx="119">
                  <c:v>0.19000000000000078</c:v>
                </c:pt>
                <c:pt idx="120">
                  <c:v>0.20000000000000079</c:v>
                </c:pt>
                <c:pt idx="121">
                  <c:v>0.2100000000000008</c:v>
                </c:pt>
                <c:pt idx="122">
                  <c:v>0.22000000000000081</c:v>
                </c:pt>
                <c:pt idx="123">
                  <c:v>0.23000000000000081</c:v>
                </c:pt>
                <c:pt idx="124">
                  <c:v>0.24000000000000082</c:v>
                </c:pt>
                <c:pt idx="125">
                  <c:v>0.25000000000000083</c:v>
                </c:pt>
                <c:pt idx="126">
                  <c:v>0.26000000000000084</c:v>
                </c:pt>
                <c:pt idx="127">
                  <c:v>0.27000000000000085</c:v>
                </c:pt>
                <c:pt idx="128">
                  <c:v>0.28000000000000086</c:v>
                </c:pt>
                <c:pt idx="129">
                  <c:v>0.29000000000000087</c:v>
                </c:pt>
                <c:pt idx="130">
                  <c:v>0.30000000000000088</c:v>
                </c:pt>
                <c:pt idx="131">
                  <c:v>0.31000000000000089</c:v>
                </c:pt>
                <c:pt idx="132">
                  <c:v>0.32000000000000089</c:v>
                </c:pt>
                <c:pt idx="133">
                  <c:v>0.3300000000000009</c:v>
                </c:pt>
                <c:pt idx="134">
                  <c:v>0.34000000000000091</c:v>
                </c:pt>
                <c:pt idx="135">
                  <c:v>0.35000000000000092</c:v>
                </c:pt>
                <c:pt idx="136">
                  <c:v>0.36000000000000093</c:v>
                </c:pt>
                <c:pt idx="137">
                  <c:v>0.37000000000000094</c:v>
                </c:pt>
                <c:pt idx="138">
                  <c:v>0.38000000000000095</c:v>
                </c:pt>
                <c:pt idx="139">
                  <c:v>0.39000000000000096</c:v>
                </c:pt>
                <c:pt idx="140">
                  <c:v>0.40000000000000097</c:v>
                </c:pt>
                <c:pt idx="141">
                  <c:v>0.41000000000000097</c:v>
                </c:pt>
                <c:pt idx="142">
                  <c:v>0.42000000000000098</c:v>
                </c:pt>
                <c:pt idx="143">
                  <c:v>0.43000000000000099</c:v>
                </c:pt>
                <c:pt idx="144">
                  <c:v>0.440000000000001</c:v>
                </c:pt>
                <c:pt idx="145">
                  <c:v>0.45000000000000101</c:v>
                </c:pt>
                <c:pt idx="146">
                  <c:v>0.46000000000000102</c:v>
                </c:pt>
                <c:pt idx="147">
                  <c:v>0.47000000000000103</c:v>
                </c:pt>
                <c:pt idx="148">
                  <c:v>0.48000000000000104</c:v>
                </c:pt>
                <c:pt idx="149">
                  <c:v>0.49000000000000105</c:v>
                </c:pt>
                <c:pt idx="150">
                  <c:v>0.500000000000001</c:v>
                </c:pt>
                <c:pt idx="151">
                  <c:v>0.51000000000000101</c:v>
                </c:pt>
                <c:pt idx="152">
                  <c:v>0.52000000000000102</c:v>
                </c:pt>
                <c:pt idx="153">
                  <c:v>0.53000000000000103</c:v>
                </c:pt>
                <c:pt idx="154">
                  <c:v>0.54000000000000103</c:v>
                </c:pt>
                <c:pt idx="155">
                  <c:v>0.55000000000000104</c:v>
                </c:pt>
                <c:pt idx="156">
                  <c:v>0.56000000000000105</c:v>
                </c:pt>
                <c:pt idx="157">
                  <c:v>0.57000000000000106</c:v>
                </c:pt>
                <c:pt idx="158">
                  <c:v>0.58000000000000107</c:v>
                </c:pt>
                <c:pt idx="159">
                  <c:v>0.59000000000000108</c:v>
                </c:pt>
                <c:pt idx="160">
                  <c:v>0.60000000000000109</c:v>
                </c:pt>
                <c:pt idx="161">
                  <c:v>0.6100000000000011</c:v>
                </c:pt>
                <c:pt idx="162">
                  <c:v>0.62000000000000111</c:v>
                </c:pt>
                <c:pt idx="163">
                  <c:v>0.63000000000000111</c:v>
                </c:pt>
                <c:pt idx="164">
                  <c:v>0.64000000000000112</c:v>
                </c:pt>
                <c:pt idx="165">
                  <c:v>0.65000000000000113</c:v>
                </c:pt>
                <c:pt idx="166">
                  <c:v>0.66000000000000114</c:v>
                </c:pt>
                <c:pt idx="167">
                  <c:v>0.67000000000000115</c:v>
                </c:pt>
                <c:pt idx="168">
                  <c:v>0.68000000000000116</c:v>
                </c:pt>
                <c:pt idx="169">
                  <c:v>0.69000000000000117</c:v>
                </c:pt>
                <c:pt idx="170">
                  <c:v>0.70000000000000118</c:v>
                </c:pt>
                <c:pt idx="171">
                  <c:v>0.71000000000000119</c:v>
                </c:pt>
                <c:pt idx="172">
                  <c:v>0.72000000000000119</c:v>
                </c:pt>
                <c:pt idx="173">
                  <c:v>0.7300000000000012</c:v>
                </c:pt>
                <c:pt idx="174">
                  <c:v>0.74000000000000121</c:v>
                </c:pt>
                <c:pt idx="175">
                  <c:v>0.75000000000000122</c:v>
                </c:pt>
                <c:pt idx="176">
                  <c:v>0.76000000000000123</c:v>
                </c:pt>
                <c:pt idx="177">
                  <c:v>0.77000000000000124</c:v>
                </c:pt>
                <c:pt idx="178">
                  <c:v>0.78000000000000125</c:v>
                </c:pt>
                <c:pt idx="179">
                  <c:v>0.79000000000000126</c:v>
                </c:pt>
                <c:pt idx="180">
                  <c:v>0.80000000000000127</c:v>
                </c:pt>
                <c:pt idx="181">
                  <c:v>0.81000000000000127</c:v>
                </c:pt>
                <c:pt idx="182">
                  <c:v>0.82000000000000128</c:v>
                </c:pt>
                <c:pt idx="183">
                  <c:v>0.83000000000000129</c:v>
                </c:pt>
                <c:pt idx="184">
                  <c:v>0.8400000000000013</c:v>
                </c:pt>
                <c:pt idx="185">
                  <c:v>0.85000000000000131</c:v>
                </c:pt>
                <c:pt idx="186">
                  <c:v>0.86000000000000132</c:v>
                </c:pt>
                <c:pt idx="187">
                  <c:v>0.87000000000000133</c:v>
                </c:pt>
                <c:pt idx="188">
                  <c:v>0.88000000000000134</c:v>
                </c:pt>
                <c:pt idx="189">
                  <c:v>0.89000000000000135</c:v>
                </c:pt>
                <c:pt idx="190">
                  <c:v>0.90000000000000135</c:v>
                </c:pt>
                <c:pt idx="191">
                  <c:v>0.91000000000000136</c:v>
                </c:pt>
                <c:pt idx="192">
                  <c:v>0.92000000000000137</c:v>
                </c:pt>
                <c:pt idx="193">
                  <c:v>0.93000000000000138</c:v>
                </c:pt>
                <c:pt idx="194">
                  <c:v>0.94000000000000139</c:v>
                </c:pt>
                <c:pt idx="195">
                  <c:v>0.9500000000000014</c:v>
                </c:pt>
                <c:pt idx="196">
                  <c:v>0.96000000000000141</c:v>
                </c:pt>
                <c:pt idx="197">
                  <c:v>0.97000000000000142</c:v>
                </c:pt>
                <c:pt idx="198">
                  <c:v>0.98000000000000143</c:v>
                </c:pt>
                <c:pt idx="199">
                  <c:v>0.99000000000000143</c:v>
                </c:pt>
                <c:pt idx="200">
                  <c:v>1.0000000000000013</c:v>
                </c:pt>
              </c:numCache>
            </c:numRef>
          </c:xVal>
          <c:yVal>
            <c:numRef>
              <c:f>Foglio1!$B$1:$B$201</c:f>
              <c:numCache>
                <c:formatCode>General</c:formatCode>
                <c:ptCount val="201"/>
                <c:pt idx="0">
                  <c:v>1.9304541362277093E-3</c:v>
                </c:pt>
                <c:pt idx="1">
                  <c:v>2.1861243633893839E-3</c:v>
                </c:pt>
                <c:pt idx="2">
                  <c:v>2.47256303587419E-3</c:v>
                </c:pt>
                <c:pt idx="3">
                  <c:v>2.7930390799827442E-3</c:v>
                </c:pt>
                <c:pt idx="4">
                  <c:v>3.1511115984444414E-3</c:v>
                </c:pt>
                <c:pt idx="5">
                  <c:v>3.550648557242539E-3</c:v>
                </c:pt>
                <c:pt idx="6">
                  <c:v>3.9958458300846395E-3</c:v>
                </c:pt>
                <c:pt idx="7">
                  <c:v>4.4912464947448839E-3</c:v>
                </c:pt>
                <c:pt idx="8">
                  <c:v>5.0417602596909833E-3</c:v>
                </c:pt>
                <c:pt idx="9">
                  <c:v>5.6526828828816411E-3</c:v>
                </c:pt>
                <c:pt idx="10">
                  <c:v>6.329715427485747E-3</c:v>
                </c:pt>
                <c:pt idx="11">
                  <c:v>7.0789831816615986E-3</c:v>
                </c:pt>
                <c:pt idx="12">
                  <c:v>7.9070540515934484E-3</c:v>
                </c:pt>
                <c:pt idx="13">
                  <c:v>8.8209562188879369E-3</c:v>
                </c:pt>
                <c:pt idx="14">
                  <c:v>9.8281948353797065E-3</c:v>
                </c:pt>
                <c:pt idx="15">
                  <c:v>1.0936767510604987E-2</c:v>
                </c:pt>
                <c:pt idx="16">
                  <c:v>1.2155178329914957E-2</c:v>
                </c:pt>
                <c:pt idx="17">
                  <c:v>1.3492450124681088E-2</c:v>
                </c:pt>
                <c:pt idx="18">
                  <c:v>1.4958134700577493E-2</c:v>
                </c:pt>
                <c:pt idx="19">
                  <c:v>1.6562320715811603E-2</c:v>
                </c:pt>
                <c:pt idx="20">
                  <c:v>1.8315638888734213E-2</c:v>
                </c:pt>
                <c:pt idx="21">
                  <c:v>2.0229264203825606E-2</c:v>
                </c:pt>
                <c:pt idx="22">
                  <c:v>2.2314914776966451E-2</c:v>
                </c:pt>
                <c:pt idx="23">
                  <c:v>2.4584847035512711E-2</c:v>
                </c:pt>
                <c:pt idx="24">
                  <c:v>2.7051846866350461E-2</c:v>
                </c:pt>
                <c:pt idx="25">
                  <c:v>2.9729216386158802E-2</c:v>
                </c:pt>
                <c:pt idx="26">
                  <c:v>3.263075599289611E-2</c:v>
                </c:pt>
                <c:pt idx="27">
                  <c:v>3.5770741366372746E-2</c:v>
                </c:pt>
                <c:pt idx="28">
                  <c:v>3.916389509898717E-2</c:v>
                </c:pt>
                <c:pt idx="29">
                  <c:v>4.2825352655561005E-2</c:v>
                </c:pt>
                <c:pt idx="30">
                  <c:v>4.6770622383959085E-2</c:v>
                </c:pt>
                <c:pt idx="31">
                  <c:v>5.1015539326027093E-2</c:v>
                </c:pt>
                <c:pt idx="32">
                  <c:v>5.5576212611483211E-2</c:v>
                </c:pt>
                <c:pt idx="33">
                  <c:v>6.0468966255864773E-2</c:v>
                </c:pt>
                <c:pt idx="34">
                  <c:v>6.571027322750303E-2</c:v>
                </c:pt>
                <c:pt idx="35">
                  <c:v>7.1316682697758232E-2</c:v>
                </c:pt>
                <c:pt idx="36">
                  <c:v>7.7304740443299949E-2</c:v>
                </c:pt>
                <c:pt idx="37">
                  <c:v>8.3690902428892794E-2</c:v>
                </c:pt>
                <c:pt idx="38">
                  <c:v>9.0491441663696159E-2</c:v>
                </c:pt>
                <c:pt idx="39">
                  <c:v>9.7722348493168992E-2</c:v>
                </c:pt>
                <c:pt idx="40">
                  <c:v>0.10539922456186462</c:v>
                </c:pt>
                <c:pt idx="41">
                  <c:v>0.11353717075919031</c:v>
                </c:pt>
                <c:pt idx="42">
                  <c:v>0.12215066953999033</c:v>
                </c:pt>
                <c:pt idx="43">
                  <c:v>0.1312534620939014</c:v>
                </c:pt>
                <c:pt idx="44">
                  <c:v>0.14085842092104536</c:v>
                </c:pt>
                <c:pt idx="45">
                  <c:v>0.15097741845591497</c:v>
                </c:pt>
                <c:pt idx="46">
                  <c:v>0.16162119246533968</c:v>
                </c:pt>
                <c:pt idx="47">
                  <c:v>0.17279920902919585</c:v>
                </c:pt>
                <c:pt idx="48">
                  <c:v>0.18451952399298976</c:v>
                </c:pt>
                <c:pt idx="49">
                  <c:v>0.1967886438584924</c:v>
                </c:pt>
                <c:pt idx="50">
                  <c:v>0.20961138715109839</c:v>
                </c:pt>
                <c:pt idx="51">
                  <c:v>0.22299074736936936</c:v>
                </c:pt>
                <c:pt idx="52">
                  <c:v>0.2369277586821224</c:v>
                </c:pt>
                <c:pt idx="53">
                  <c:v>0.25142136559029576</c:v>
                </c:pt>
                <c:pt idx="54">
                  <c:v>0.26646829781352482</c:v>
                </c:pt>
                <c:pt idx="55">
                  <c:v>0.28206295169381634</c:v>
                </c:pt>
                <c:pt idx="56">
                  <c:v>0.29819727942988816</c:v>
                </c:pt>
                <c:pt idx="57">
                  <c:v>0.31486068746470697</c:v>
                </c:pt>
                <c:pt idx="58">
                  <c:v>0.33203994534466152</c:v>
                </c:pt>
                <c:pt idx="59">
                  <c:v>0.34971910635094178</c:v>
                </c:pt>
                <c:pt idx="60">
                  <c:v>0.36787944117144328</c:v>
                </c:pt>
                <c:pt idx="61">
                  <c:v>0.38649938583446525</c:v>
                </c:pt>
                <c:pt idx="62">
                  <c:v>0.40555450506332158</c:v>
                </c:pt>
                <c:pt idx="63">
                  <c:v>0.42501747213366997</c:v>
                </c:pt>
                <c:pt idx="64">
                  <c:v>0.44485806622294227</c:v>
                </c:pt>
                <c:pt idx="65">
                  <c:v>0.46504318813405748</c:v>
                </c:pt>
                <c:pt idx="66">
                  <c:v>0.48553689515408066</c:v>
                </c:pt>
                <c:pt idx="67">
                  <c:v>0.50630045567338255</c:v>
                </c:pt>
                <c:pt idx="68">
                  <c:v>0.52729242404304988</c:v>
                </c:pt>
                <c:pt idx="69">
                  <c:v>0.54846873598891388</c:v>
                </c:pt>
                <c:pt idx="70">
                  <c:v>0.56978282473092434</c:v>
                </c:pt>
                <c:pt idx="71">
                  <c:v>0.59118575777817761</c:v>
                </c:pt>
                <c:pt idx="72">
                  <c:v>0.61262639418441744</c:v>
                </c:pt>
                <c:pt idx="73">
                  <c:v>0.63405156185806888</c:v>
                </c:pt>
                <c:pt idx="74">
                  <c:v>0.65540625432684185</c:v>
                </c:pt>
                <c:pt idx="75">
                  <c:v>0.67663384616173039</c:v>
                </c:pt>
                <c:pt idx="76">
                  <c:v>0.69767632607103247</c:v>
                </c:pt>
                <c:pt idx="77">
                  <c:v>0.71847454648407583</c:v>
                </c:pt>
                <c:pt idx="78">
                  <c:v>0.73896848825894568</c:v>
                </c:pt>
                <c:pt idx="79">
                  <c:v>0.75909753897098231</c:v>
                </c:pt>
                <c:pt idx="80">
                  <c:v>0.77880078307140621</c:v>
                </c:pt>
                <c:pt idx="81">
                  <c:v>0.79801730205036614</c:v>
                </c:pt>
                <c:pt idx="82">
                  <c:v>0.81668648259811216</c:v>
                </c:pt>
                <c:pt idx="83">
                  <c:v>0.83474833063387255</c:v>
                </c:pt>
                <c:pt idx="84">
                  <c:v>0.85214378896621257</c:v>
                </c:pt>
                <c:pt idx="85">
                  <c:v>0.86881505626284439</c:v>
                </c:pt>
                <c:pt idx="86">
                  <c:v>0.88470590494348478</c:v>
                </c:pt>
                <c:pt idx="87">
                  <c:v>0.89976199556765502</c:v>
                </c:pt>
                <c:pt idx="88">
                  <c:v>0.91393118527122919</c:v>
                </c:pt>
                <c:pt idx="89">
                  <c:v>0.9271638278117541</c:v>
                </c:pt>
                <c:pt idx="90">
                  <c:v>0.9394130628134767</c:v>
                </c:pt>
                <c:pt idx="91">
                  <c:v>0.95063509185869932</c:v>
                </c:pt>
                <c:pt idx="92">
                  <c:v>0.96078943915232395</c:v>
                </c:pt>
                <c:pt idx="93">
                  <c:v>0.96983919459070289</c:v>
                </c:pt>
                <c:pt idx="94">
                  <c:v>0.9777512371933369</c:v>
                </c:pt>
                <c:pt idx="95">
                  <c:v>0.9844964370054089</c:v>
                </c:pt>
                <c:pt idx="96">
                  <c:v>0.99004983374916844</c:v>
                </c:pt>
                <c:pt idx="97">
                  <c:v>0.99439079069108116</c:v>
                </c:pt>
                <c:pt idx="98">
                  <c:v>0.99750312239746031</c:v>
                </c:pt>
                <c:pt idx="99">
                  <c:v>0.9993751952718164</c:v>
                </c:pt>
                <c:pt idx="100">
                  <c:v>1</c:v>
                </c:pt>
                <c:pt idx="101">
                  <c:v>0.99937519527181617</c:v>
                </c:pt>
                <c:pt idx="102">
                  <c:v>0.99750312239745997</c:v>
                </c:pt>
                <c:pt idx="103">
                  <c:v>0.99439079069108061</c:v>
                </c:pt>
                <c:pt idx="104">
                  <c:v>0.99004983374916766</c:v>
                </c:pt>
                <c:pt idx="105">
                  <c:v>0.9844964370054079</c:v>
                </c:pt>
                <c:pt idx="106">
                  <c:v>0.97775123719333579</c:v>
                </c:pt>
                <c:pt idx="107">
                  <c:v>0.96983919459070167</c:v>
                </c:pt>
                <c:pt idx="108">
                  <c:v>0.96078943915232251</c:v>
                </c:pt>
                <c:pt idx="109">
                  <c:v>0.95063509185869766</c:v>
                </c:pt>
                <c:pt idx="110">
                  <c:v>0.93941306281347492</c:v>
                </c:pt>
                <c:pt idx="111">
                  <c:v>0.92716382781175222</c:v>
                </c:pt>
                <c:pt idx="112">
                  <c:v>0.91393118527122719</c:v>
                </c:pt>
                <c:pt idx="113">
                  <c:v>0.89976199556765291</c:v>
                </c:pt>
                <c:pt idx="114">
                  <c:v>0.88470590494348245</c:v>
                </c:pt>
                <c:pt idx="115">
                  <c:v>0.86881505626284194</c:v>
                </c:pt>
                <c:pt idx="116">
                  <c:v>0.85214378896621001</c:v>
                </c:pt>
                <c:pt idx="117">
                  <c:v>0.83474833063386988</c:v>
                </c:pt>
                <c:pt idx="118">
                  <c:v>0.81668648259810939</c:v>
                </c:pt>
                <c:pt idx="119">
                  <c:v>0.79801730205036325</c:v>
                </c:pt>
                <c:pt idx="120">
                  <c:v>0.77880078307140332</c:v>
                </c:pt>
                <c:pt idx="121">
                  <c:v>0.75909753897097931</c:v>
                </c:pt>
                <c:pt idx="122">
                  <c:v>0.73896848825894257</c:v>
                </c:pt>
                <c:pt idx="123">
                  <c:v>0.71847454648407272</c:v>
                </c:pt>
                <c:pt idx="124">
                  <c:v>0.69767632607102936</c:v>
                </c:pt>
                <c:pt idx="125">
                  <c:v>0.67663384616172717</c:v>
                </c:pt>
                <c:pt idx="126">
                  <c:v>0.65540625432683874</c:v>
                </c:pt>
                <c:pt idx="127">
                  <c:v>0.63405156185806577</c:v>
                </c:pt>
                <c:pt idx="128">
                  <c:v>0.61262639418441422</c:v>
                </c:pt>
                <c:pt idx="129">
                  <c:v>0.59118575777817428</c:v>
                </c:pt>
                <c:pt idx="130">
                  <c:v>0.56978282473092112</c:v>
                </c:pt>
                <c:pt idx="131">
                  <c:v>0.54846873598891066</c:v>
                </c:pt>
                <c:pt idx="132">
                  <c:v>0.52729242404304666</c:v>
                </c:pt>
                <c:pt idx="133">
                  <c:v>0.50630045567337945</c:v>
                </c:pt>
                <c:pt idx="134">
                  <c:v>0.48553689515407755</c:v>
                </c:pt>
                <c:pt idx="135">
                  <c:v>0.46504318813405443</c:v>
                </c:pt>
                <c:pt idx="136">
                  <c:v>0.44485806622293922</c:v>
                </c:pt>
                <c:pt idx="137">
                  <c:v>0.42501747213366697</c:v>
                </c:pt>
                <c:pt idx="138">
                  <c:v>0.40555450506331869</c:v>
                </c:pt>
                <c:pt idx="139">
                  <c:v>0.38649938583446242</c:v>
                </c:pt>
                <c:pt idx="140">
                  <c:v>0.3678794411714405</c:v>
                </c:pt>
                <c:pt idx="141">
                  <c:v>0.34971910635093906</c:v>
                </c:pt>
                <c:pt idx="142">
                  <c:v>0.33203994534465892</c:v>
                </c:pt>
                <c:pt idx="143">
                  <c:v>0.31486068746470453</c:v>
                </c:pt>
                <c:pt idx="144">
                  <c:v>0.29819727942988572</c:v>
                </c:pt>
                <c:pt idx="145">
                  <c:v>0.2820629516938139</c:v>
                </c:pt>
                <c:pt idx="146">
                  <c:v>0.26646829781352249</c:v>
                </c:pt>
                <c:pt idx="147">
                  <c:v>0.25142136559029371</c:v>
                </c:pt>
                <c:pt idx="148">
                  <c:v>0.23692775868212024</c:v>
                </c:pt>
                <c:pt idx="149">
                  <c:v>0.22299074736936733</c:v>
                </c:pt>
                <c:pt idx="150">
                  <c:v>0.20961138715109651</c:v>
                </c:pt>
                <c:pt idx="151">
                  <c:v>0.1967886438584906</c:v>
                </c:pt>
                <c:pt idx="152">
                  <c:v>0.1845195239929881</c:v>
                </c:pt>
                <c:pt idx="153">
                  <c:v>0.17279920902919413</c:v>
                </c:pt>
                <c:pt idx="154">
                  <c:v>0.16162119246533815</c:v>
                </c:pt>
                <c:pt idx="155">
                  <c:v>0.1509774184559135</c:v>
                </c:pt>
                <c:pt idx="156">
                  <c:v>0.14085842092104398</c:v>
                </c:pt>
                <c:pt idx="157">
                  <c:v>0.13125346209390001</c:v>
                </c:pt>
                <c:pt idx="158">
                  <c:v>0.12215066953998908</c:v>
                </c:pt>
                <c:pt idx="159">
                  <c:v>0.11353717075918909</c:v>
                </c:pt>
                <c:pt idx="160">
                  <c:v>0.1053992245618635</c:v>
                </c:pt>
                <c:pt idx="161">
                  <c:v>9.7722348493167854E-2</c:v>
                </c:pt>
                <c:pt idx="162">
                  <c:v>9.049144166369516E-2</c:v>
                </c:pt>
                <c:pt idx="163">
                  <c:v>8.3690902428891864E-2</c:v>
                </c:pt>
                <c:pt idx="164">
                  <c:v>7.7304740443299061E-2</c:v>
                </c:pt>
                <c:pt idx="165">
                  <c:v>7.1316682697757372E-2</c:v>
                </c:pt>
                <c:pt idx="166">
                  <c:v>6.5710273227502267E-2</c:v>
                </c:pt>
                <c:pt idx="167">
                  <c:v>6.0468966255864044E-2</c:v>
                </c:pt>
                <c:pt idx="168">
                  <c:v>5.5576212611482545E-2</c:v>
                </c:pt>
                <c:pt idx="169">
                  <c:v>5.1015539326026434E-2</c:v>
                </c:pt>
                <c:pt idx="170">
                  <c:v>4.6770622383958509E-2</c:v>
                </c:pt>
                <c:pt idx="171">
                  <c:v>4.2825352655560457E-2</c:v>
                </c:pt>
                <c:pt idx="172">
                  <c:v>3.9163895098986663E-2</c:v>
                </c:pt>
                <c:pt idx="173">
                  <c:v>3.5770741366372254E-2</c:v>
                </c:pt>
                <c:pt idx="174">
                  <c:v>3.2630755992895673E-2</c:v>
                </c:pt>
                <c:pt idx="175">
                  <c:v>2.9729216386158407E-2</c:v>
                </c:pt>
                <c:pt idx="176">
                  <c:v>2.7051846866350104E-2</c:v>
                </c:pt>
                <c:pt idx="177">
                  <c:v>2.458484703551236E-2</c:v>
                </c:pt>
                <c:pt idx="178">
                  <c:v>2.2314914776966142E-2</c:v>
                </c:pt>
                <c:pt idx="179">
                  <c:v>2.0229264203825318E-2</c:v>
                </c:pt>
                <c:pt idx="180">
                  <c:v>1.8315638888733953E-2</c:v>
                </c:pt>
                <c:pt idx="181">
                  <c:v>1.6562320715811367E-2</c:v>
                </c:pt>
                <c:pt idx="182">
                  <c:v>1.4958134700577282E-2</c:v>
                </c:pt>
                <c:pt idx="183">
                  <c:v>1.3492450124680895E-2</c:v>
                </c:pt>
                <c:pt idx="184">
                  <c:v>1.2155178329914773E-2</c:v>
                </c:pt>
                <c:pt idx="185">
                  <c:v>1.0936767510604821E-2</c:v>
                </c:pt>
                <c:pt idx="186">
                  <c:v>9.8281948353795417E-3</c:v>
                </c:pt>
                <c:pt idx="187">
                  <c:v>8.8209562188877964E-3</c:v>
                </c:pt>
                <c:pt idx="188">
                  <c:v>7.9070540515933287E-3</c:v>
                </c:pt>
                <c:pt idx="189">
                  <c:v>7.0789831816614919E-3</c:v>
                </c:pt>
                <c:pt idx="190">
                  <c:v>6.3297154274856455E-3</c:v>
                </c:pt>
                <c:pt idx="191">
                  <c:v>5.6526828828815457E-3</c:v>
                </c:pt>
                <c:pt idx="192">
                  <c:v>5.0417602596909026E-3</c:v>
                </c:pt>
                <c:pt idx="193">
                  <c:v>4.4912464947448076E-3</c:v>
                </c:pt>
                <c:pt idx="194">
                  <c:v>3.9958458300845649E-3</c:v>
                </c:pt>
                <c:pt idx="195">
                  <c:v>3.5506485572424792E-3</c:v>
                </c:pt>
                <c:pt idx="196">
                  <c:v>3.1511115984443881E-3</c:v>
                </c:pt>
                <c:pt idx="197">
                  <c:v>2.7930390799826969E-3</c:v>
                </c:pt>
                <c:pt idx="198">
                  <c:v>2.4725630358741484E-3</c:v>
                </c:pt>
                <c:pt idx="199">
                  <c:v>2.1861243633893449E-3</c:v>
                </c:pt>
                <c:pt idx="200">
                  <c:v>1.930454136227675E-3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588-4EC1-B7A1-41A92A4C8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531088"/>
        <c:axId val="175531648"/>
      </c:scatterChart>
      <c:valAx>
        <c:axId val="175531088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531648"/>
        <c:crosses val="autoZero"/>
        <c:crossBetween val="midCat"/>
      </c:valAx>
      <c:valAx>
        <c:axId val="17553164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53108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065430C-3303-47FC-9BBC-97F07FD0F7E0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779CF6C-B2FD-47FE-85EF-95DF02F0E00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5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37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68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29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1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4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21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5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53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37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38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66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8157D-E9E3-4576-BF66-995DD2FB08F5}" type="datetimeFigureOut">
              <a:rPr lang="it-IT" smtClean="0"/>
              <a:pPr/>
              <a:t>22/05/2023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599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48.wmf"/><Relationship Id="rId3" Type="http://schemas.openxmlformats.org/officeDocument/2006/relationships/oleObject" Target="../embeddings/oleObject68.bin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72.bin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74.wmf"/><Relationship Id="rId5" Type="http://schemas.openxmlformats.org/officeDocument/2006/relationships/chart" Target="../charts/chart1.xml"/><Relationship Id="rId10" Type="http://schemas.openxmlformats.org/officeDocument/2006/relationships/oleObject" Target="../embeddings/oleObject71.bin"/><Relationship Id="rId4" Type="http://schemas.openxmlformats.org/officeDocument/2006/relationships/image" Target="../media/image47.wmf"/><Relationship Id="rId9" Type="http://schemas.openxmlformats.org/officeDocument/2006/relationships/image" Target="../media/image7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7" Type="http://schemas.openxmlformats.org/officeDocument/2006/relationships/image" Target="../media/image77.wmf"/><Relationship Id="rId2" Type="http://schemas.openxmlformats.org/officeDocument/2006/relationships/oleObject" Target="../embeddings/oleObject7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76.wmf"/><Relationship Id="rId4" Type="http://schemas.openxmlformats.org/officeDocument/2006/relationships/oleObject" Target="../embeddings/oleObject7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wmf"/><Relationship Id="rId4" Type="http://schemas.openxmlformats.org/officeDocument/2006/relationships/oleObject" Target="../embeddings/oleObject7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oleObject" Target="../embeddings/oleObject82.bin"/><Relationship Id="rId18" Type="http://schemas.openxmlformats.org/officeDocument/2006/relationships/image" Target="../media/image89.wmf"/><Relationship Id="rId3" Type="http://schemas.openxmlformats.org/officeDocument/2006/relationships/image" Target="../media/image81.wmf"/><Relationship Id="rId21" Type="http://schemas.openxmlformats.org/officeDocument/2006/relationships/oleObject" Target="../embeddings/oleObject86.bin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86.wmf"/><Relationship Id="rId17" Type="http://schemas.openxmlformats.org/officeDocument/2006/relationships/oleObject" Target="../embeddings/oleObject84.bin"/><Relationship Id="rId2" Type="http://schemas.openxmlformats.org/officeDocument/2006/relationships/oleObject" Target="../embeddings/oleObject77.bin"/><Relationship Id="rId16" Type="http://schemas.openxmlformats.org/officeDocument/2006/relationships/image" Target="../media/image88.wmf"/><Relationship Id="rId20" Type="http://schemas.openxmlformats.org/officeDocument/2006/relationships/image" Target="../media/image90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wmf"/><Relationship Id="rId11" Type="http://schemas.openxmlformats.org/officeDocument/2006/relationships/oleObject" Target="../embeddings/oleObject81.bin"/><Relationship Id="rId5" Type="http://schemas.openxmlformats.org/officeDocument/2006/relationships/oleObject" Target="../embeddings/oleObject78.bin"/><Relationship Id="rId15" Type="http://schemas.openxmlformats.org/officeDocument/2006/relationships/oleObject" Target="../embeddings/oleObject83.bin"/><Relationship Id="rId10" Type="http://schemas.openxmlformats.org/officeDocument/2006/relationships/image" Target="../media/image85.wmf"/><Relationship Id="rId19" Type="http://schemas.openxmlformats.org/officeDocument/2006/relationships/oleObject" Target="../embeddings/oleObject85.bin"/><Relationship Id="rId4" Type="http://schemas.openxmlformats.org/officeDocument/2006/relationships/image" Target="../media/image82.png"/><Relationship Id="rId9" Type="http://schemas.openxmlformats.org/officeDocument/2006/relationships/oleObject" Target="../embeddings/oleObject80.bin"/><Relationship Id="rId14" Type="http://schemas.openxmlformats.org/officeDocument/2006/relationships/image" Target="../media/image87.wmf"/><Relationship Id="rId22" Type="http://schemas.openxmlformats.org/officeDocument/2006/relationships/image" Target="../media/image9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96.wmf"/><Relationship Id="rId18" Type="http://schemas.openxmlformats.org/officeDocument/2006/relationships/oleObject" Target="../embeddings/oleObject95.bin"/><Relationship Id="rId3" Type="http://schemas.openxmlformats.org/officeDocument/2006/relationships/image" Target="../media/image92.wmf"/><Relationship Id="rId7" Type="http://schemas.openxmlformats.org/officeDocument/2006/relationships/image" Target="../media/image93.wmf"/><Relationship Id="rId12" Type="http://schemas.openxmlformats.org/officeDocument/2006/relationships/oleObject" Target="../embeddings/oleObject92.bin"/><Relationship Id="rId17" Type="http://schemas.openxmlformats.org/officeDocument/2006/relationships/image" Target="../media/image97.wmf"/><Relationship Id="rId2" Type="http://schemas.openxmlformats.org/officeDocument/2006/relationships/oleObject" Target="../embeddings/oleObject87.bin"/><Relationship Id="rId16" Type="http://schemas.openxmlformats.org/officeDocument/2006/relationships/oleObject" Target="../embeddings/oleObject9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95.wmf"/><Relationship Id="rId5" Type="http://schemas.openxmlformats.org/officeDocument/2006/relationships/image" Target="../media/image60.wmf"/><Relationship Id="rId15" Type="http://schemas.openxmlformats.org/officeDocument/2006/relationships/image" Target="../media/image50.wmf"/><Relationship Id="rId10" Type="http://schemas.openxmlformats.org/officeDocument/2006/relationships/oleObject" Target="../embeddings/oleObject91.bin"/><Relationship Id="rId19" Type="http://schemas.openxmlformats.org/officeDocument/2006/relationships/image" Target="../media/image98.w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94.wmf"/><Relationship Id="rId14" Type="http://schemas.openxmlformats.org/officeDocument/2006/relationships/oleObject" Target="../embeddings/oleObject9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image" Target="../media/image59.wmf"/><Relationship Id="rId18" Type="http://schemas.openxmlformats.org/officeDocument/2006/relationships/oleObject" Target="../embeddings/oleObject104.bin"/><Relationship Id="rId3" Type="http://schemas.openxmlformats.org/officeDocument/2006/relationships/image" Target="../media/image99.wmf"/><Relationship Id="rId7" Type="http://schemas.openxmlformats.org/officeDocument/2006/relationships/image" Target="../media/image101.wmf"/><Relationship Id="rId12" Type="http://schemas.openxmlformats.org/officeDocument/2006/relationships/oleObject" Target="../embeddings/oleObject101.bin"/><Relationship Id="rId17" Type="http://schemas.openxmlformats.org/officeDocument/2006/relationships/image" Target="../media/image94.wmf"/><Relationship Id="rId2" Type="http://schemas.openxmlformats.org/officeDocument/2006/relationships/oleObject" Target="../embeddings/oleObject96.bin"/><Relationship Id="rId16" Type="http://schemas.openxmlformats.org/officeDocument/2006/relationships/oleObject" Target="../embeddings/oleObject103.bin"/><Relationship Id="rId20" Type="http://schemas.openxmlformats.org/officeDocument/2006/relationships/image" Target="../media/image104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103.wmf"/><Relationship Id="rId5" Type="http://schemas.openxmlformats.org/officeDocument/2006/relationships/image" Target="../media/image100.wmf"/><Relationship Id="rId15" Type="http://schemas.openxmlformats.org/officeDocument/2006/relationships/image" Target="../media/image60.wmf"/><Relationship Id="rId10" Type="http://schemas.openxmlformats.org/officeDocument/2006/relationships/oleObject" Target="../embeddings/oleObject100.bin"/><Relationship Id="rId19" Type="http://schemas.openxmlformats.org/officeDocument/2006/relationships/oleObject" Target="../embeddings/oleObject105.bin"/><Relationship Id="rId4" Type="http://schemas.openxmlformats.org/officeDocument/2006/relationships/oleObject" Target="../embeddings/oleObject97.bin"/><Relationship Id="rId9" Type="http://schemas.openxmlformats.org/officeDocument/2006/relationships/image" Target="../media/image102.wmf"/><Relationship Id="rId14" Type="http://schemas.openxmlformats.org/officeDocument/2006/relationships/oleObject" Target="../embeddings/oleObject10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13" Type="http://schemas.openxmlformats.org/officeDocument/2006/relationships/oleObject" Target="../embeddings/oleObject111.bin"/><Relationship Id="rId18" Type="http://schemas.openxmlformats.org/officeDocument/2006/relationships/image" Target="../media/image60.wmf"/><Relationship Id="rId3" Type="http://schemas.openxmlformats.org/officeDocument/2006/relationships/oleObject" Target="../embeddings/oleObject106.bin"/><Relationship Id="rId21" Type="http://schemas.openxmlformats.org/officeDocument/2006/relationships/oleObject" Target="../embeddings/oleObject115.bin"/><Relationship Id="rId7" Type="http://schemas.openxmlformats.org/officeDocument/2006/relationships/oleObject" Target="../embeddings/oleObject108.bin"/><Relationship Id="rId12" Type="http://schemas.openxmlformats.org/officeDocument/2006/relationships/image" Target="../media/image110.wmf"/><Relationship Id="rId17" Type="http://schemas.openxmlformats.org/officeDocument/2006/relationships/oleObject" Target="../embeddings/oleObject113.bin"/><Relationship Id="rId2" Type="http://schemas.openxmlformats.org/officeDocument/2006/relationships/image" Target="../media/image105.png"/><Relationship Id="rId16" Type="http://schemas.openxmlformats.org/officeDocument/2006/relationships/image" Target="../media/image59.wmf"/><Relationship Id="rId20" Type="http://schemas.openxmlformats.org/officeDocument/2006/relationships/image" Target="../media/image9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emf"/><Relationship Id="rId11" Type="http://schemas.openxmlformats.org/officeDocument/2006/relationships/oleObject" Target="../embeddings/oleObject110.bin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2.bin"/><Relationship Id="rId10" Type="http://schemas.openxmlformats.org/officeDocument/2006/relationships/image" Target="../media/image109.wmf"/><Relationship Id="rId19" Type="http://schemas.openxmlformats.org/officeDocument/2006/relationships/oleObject" Target="../embeddings/oleObject114.bin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109.bin"/><Relationship Id="rId14" Type="http://schemas.openxmlformats.org/officeDocument/2006/relationships/image" Target="../media/image1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6.w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6.bin"/><Relationship Id="rId5" Type="http://schemas.openxmlformats.org/officeDocument/2006/relationships/image" Target="../media/image115.jpeg"/><Relationship Id="rId4" Type="http://schemas.openxmlformats.org/officeDocument/2006/relationships/image" Target="../media/image1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oleObject" Target="../embeddings/oleObject117.bin"/><Relationship Id="rId7" Type="http://schemas.openxmlformats.org/officeDocument/2006/relationships/oleObject" Target="../embeddings/oleObject119.bin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w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11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13" Type="http://schemas.openxmlformats.org/officeDocument/2006/relationships/image" Target="../media/image125.wmf"/><Relationship Id="rId18" Type="http://schemas.openxmlformats.org/officeDocument/2006/relationships/oleObject" Target="../embeddings/oleObject128.bin"/><Relationship Id="rId26" Type="http://schemas.openxmlformats.org/officeDocument/2006/relationships/oleObject" Target="../embeddings/oleObject132.bin"/><Relationship Id="rId3" Type="http://schemas.openxmlformats.org/officeDocument/2006/relationships/image" Target="../media/image120.wmf"/><Relationship Id="rId21" Type="http://schemas.openxmlformats.org/officeDocument/2006/relationships/image" Target="../media/image119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25.bin"/><Relationship Id="rId17" Type="http://schemas.openxmlformats.org/officeDocument/2006/relationships/image" Target="../media/image127.wmf"/><Relationship Id="rId25" Type="http://schemas.openxmlformats.org/officeDocument/2006/relationships/image" Target="../media/image130.wmf"/><Relationship Id="rId2" Type="http://schemas.openxmlformats.org/officeDocument/2006/relationships/oleObject" Target="../embeddings/oleObject120.bin"/><Relationship Id="rId16" Type="http://schemas.openxmlformats.org/officeDocument/2006/relationships/oleObject" Target="../embeddings/oleObject127.bin"/><Relationship Id="rId20" Type="http://schemas.openxmlformats.org/officeDocument/2006/relationships/oleObject" Target="../embeddings/oleObject129.bin"/><Relationship Id="rId29" Type="http://schemas.openxmlformats.org/officeDocument/2006/relationships/image" Target="../media/image132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2.bin"/><Relationship Id="rId11" Type="http://schemas.openxmlformats.org/officeDocument/2006/relationships/image" Target="../media/image124.wmf"/><Relationship Id="rId24" Type="http://schemas.openxmlformats.org/officeDocument/2006/relationships/oleObject" Target="../embeddings/oleObject131.bin"/><Relationship Id="rId5" Type="http://schemas.openxmlformats.org/officeDocument/2006/relationships/image" Target="../media/image121.wmf"/><Relationship Id="rId15" Type="http://schemas.openxmlformats.org/officeDocument/2006/relationships/image" Target="../media/image126.wmf"/><Relationship Id="rId23" Type="http://schemas.openxmlformats.org/officeDocument/2006/relationships/image" Target="../media/image129.wmf"/><Relationship Id="rId28" Type="http://schemas.openxmlformats.org/officeDocument/2006/relationships/oleObject" Target="../embeddings/oleObject133.bin"/><Relationship Id="rId10" Type="http://schemas.openxmlformats.org/officeDocument/2006/relationships/oleObject" Target="../embeddings/oleObject124.bin"/><Relationship Id="rId19" Type="http://schemas.openxmlformats.org/officeDocument/2006/relationships/image" Target="../media/image128.wmf"/><Relationship Id="rId4" Type="http://schemas.openxmlformats.org/officeDocument/2006/relationships/oleObject" Target="../embeddings/oleObject121.bin"/><Relationship Id="rId9" Type="http://schemas.openxmlformats.org/officeDocument/2006/relationships/image" Target="../media/image123.wmf"/><Relationship Id="rId14" Type="http://schemas.openxmlformats.org/officeDocument/2006/relationships/oleObject" Target="../embeddings/oleObject126.bin"/><Relationship Id="rId22" Type="http://schemas.openxmlformats.org/officeDocument/2006/relationships/oleObject" Target="../embeddings/oleObject130.bin"/><Relationship Id="rId27" Type="http://schemas.openxmlformats.org/officeDocument/2006/relationships/image" Target="../media/image13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9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0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image" Target="../media/image136.wmf"/><Relationship Id="rId18" Type="http://schemas.openxmlformats.org/officeDocument/2006/relationships/image" Target="../media/image138.wmf"/><Relationship Id="rId3" Type="http://schemas.openxmlformats.org/officeDocument/2006/relationships/chart" Target="../charts/chart3.xml"/><Relationship Id="rId7" Type="http://schemas.openxmlformats.org/officeDocument/2006/relationships/oleObject" Target="../embeddings/oleObject136.bin"/><Relationship Id="rId12" Type="http://schemas.openxmlformats.org/officeDocument/2006/relationships/oleObject" Target="../embeddings/oleObject139.bin"/><Relationship Id="rId17" Type="http://schemas.openxmlformats.org/officeDocument/2006/relationships/oleObject" Target="../embeddings/oleObject142.bin"/><Relationship Id="rId2" Type="http://schemas.openxmlformats.org/officeDocument/2006/relationships/chart" Target="../charts/chart2.xml"/><Relationship Id="rId16" Type="http://schemas.openxmlformats.org/officeDocument/2006/relationships/oleObject" Target="../embeddings/oleObject141.bin"/><Relationship Id="rId20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5.bin"/><Relationship Id="rId11" Type="http://schemas.openxmlformats.org/officeDocument/2006/relationships/image" Target="../media/image135.wmf"/><Relationship Id="rId5" Type="http://schemas.openxmlformats.org/officeDocument/2006/relationships/image" Target="../media/image133.wmf"/><Relationship Id="rId15" Type="http://schemas.openxmlformats.org/officeDocument/2006/relationships/image" Target="../media/image137.wmf"/><Relationship Id="rId10" Type="http://schemas.openxmlformats.org/officeDocument/2006/relationships/oleObject" Target="../embeddings/oleObject138.bin"/><Relationship Id="rId19" Type="http://schemas.openxmlformats.org/officeDocument/2006/relationships/oleObject" Target="../embeddings/oleObject143.bin"/><Relationship Id="rId4" Type="http://schemas.openxmlformats.org/officeDocument/2006/relationships/oleObject" Target="../embeddings/oleObject134.bin"/><Relationship Id="rId9" Type="http://schemas.openxmlformats.org/officeDocument/2006/relationships/oleObject" Target="../embeddings/oleObject137.bin"/><Relationship Id="rId14" Type="http://schemas.openxmlformats.org/officeDocument/2006/relationships/oleObject" Target="../embeddings/oleObject14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13" Type="http://schemas.openxmlformats.org/officeDocument/2006/relationships/oleObject" Target="../embeddings/oleObject149.bin"/><Relationship Id="rId3" Type="http://schemas.openxmlformats.org/officeDocument/2006/relationships/image" Target="../media/image140.wmf"/><Relationship Id="rId7" Type="http://schemas.openxmlformats.org/officeDocument/2006/relationships/oleObject" Target="../embeddings/oleObject146.bin"/><Relationship Id="rId12" Type="http://schemas.openxmlformats.org/officeDocument/2006/relationships/image" Target="../media/image144.wmf"/><Relationship Id="rId2" Type="http://schemas.openxmlformats.org/officeDocument/2006/relationships/oleObject" Target="../embeddings/oleObject144.bin"/><Relationship Id="rId16" Type="http://schemas.openxmlformats.org/officeDocument/2006/relationships/image" Target="../media/image13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48.bin"/><Relationship Id="rId5" Type="http://schemas.openxmlformats.org/officeDocument/2006/relationships/oleObject" Target="../embeddings/oleObject145.bin"/><Relationship Id="rId15" Type="http://schemas.openxmlformats.org/officeDocument/2006/relationships/oleObject" Target="../embeddings/oleObject150.bin"/><Relationship Id="rId10" Type="http://schemas.openxmlformats.org/officeDocument/2006/relationships/image" Target="../media/image143.wmf"/><Relationship Id="rId4" Type="http://schemas.openxmlformats.org/officeDocument/2006/relationships/chart" Target="../charts/chart4.xml"/><Relationship Id="rId9" Type="http://schemas.openxmlformats.org/officeDocument/2006/relationships/oleObject" Target="../embeddings/oleObject147.bin"/><Relationship Id="rId14" Type="http://schemas.openxmlformats.org/officeDocument/2006/relationships/image" Target="../media/image14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34.wmf"/><Relationship Id="rId18" Type="http://schemas.openxmlformats.org/officeDocument/2006/relationships/image" Target="../media/image137.wmf"/><Relationship Id="rId26" Type="http://schemas.openxmlformats.org/officeDocument/2006/relationships/image" Target="../media/image154.wmf"/><Relationship Id="rId3" Type="http://schemas.openxmlformats.org/officeDocument/2006/relationships/chart" Target="../charts/chart5.xml"/><Relationship Id="rId21" Type="http://schemas.openxmlformats.org/officeDocument/2006/relationships/image" Target="../media/image138.wmf"/><Relationship Id="rId7" Type="http://schemas.openxmlformats.org/officeDocument/2006/relationships/image" Target="../media/image150.wmf"/><Relationship Id="rId12" Type="http://schemas.openxmlformats.org/officeDocument/2006/relationships/oleObject" Target="../embeddings/oleObject154.bin"/><Relationship Id="rId17" Type="http://schemas.openxmlformats.org/officeDocument/2006/relationships/oleObject" Target="../embeddings/oleObject157.bin"/><Relationship Id="rId25" Type="http://schemas.openxmlformats.org/officeDocument/2006/relationships/oleObject" Target="../embeddings/oleObject162.bin"/><Relationship Id="rId2" Type="http://schemas.openxmlformats.org/officeDocument/2006/relationships/image" Target="../media/image148.emf"/><Relationship Id="rId16" Type="http://schemas.openxmlformats.org/officeDocument/2006/relationships/image" Target="../media/image153.wmf"/><Relationship Id="rId20" Type="http://schemas.openxmlformats.org/officeDocument/2006/relationships/oleObject" Target="../embeddings/oleObject159.bin"/><Relationship Id="rId29" Type="http://schemas.openxmlformats.org/officeDocument/2006/relationships/oleObject" Target="../embeddings/oleObject16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52.bin"/><Relationship Id="rId11" Type="http://schemas.openxmlformats.org/officeDocument/2006/relationships/image" Target="../media/image133.wmf"/><Relationship Id="rId24" Type="http://schemas.openxmlformats.org/officeDocument/2006/relationships/image" Target="../media/image135.wmf"/><Relationship Id="rId5" Type="http://schemas.openxmlformats.org/officeDocument/2006/relationships/image" Target="../media/image149.wmf"/><Relationship Id="rId15" Type="http://schemas.openxmlformats.org/officeDocument/2006/relationships/oleObject" Target="../embeddings/oleObject156.bin"/><Relationship Id="rId23" Type="http://schemas.openxmlformats.org/officeDocument/2006/relationships/oleObject" Target="../embeddings/oleObject161.bin"/><Relationship Id="rId28" Type="http://schemas.openxmlformats.org/officeDocument/2006/relationships/image" Target="../media/image155.wmf"/><Relationship Id="rId10" Type="http://schemas.openxmlformats.org/officeDocument/2006/relationships/oleObject" Target="../embeddings/oleObject153.bin"/><Relationship Id="rId19" Type="http://schemas.openxmlformats.org/officeDocument/2006/relationships/oleObject" Target="../embeddings/oleObject158.bin"/><Relationship Id="rId4" Type="http://schemas.openxmlformats.org/officeDocument/2006/relationships/oleObject" Target="../embeddings/oleObject151.bin"/><Relationship Id="rId9" Type="http://schemas.openxmlformats.org/officeDocument/2006/relationships/image" Target="../media/image152.png"/><Relationship Id="rId14" Type="http://schemas.openxmlformats.org/officeDocument/2006/relationships/oleObject" Target="../embeddings/oleObject155.bin"/><Relationship Id="rId22" Type="http://schemas.openxmlformats.org/officeDocument/2006/relationships/oleObject" Target="../embeddings/oleObject160.bin"/><Relationship Id="rId27" Type="http://schemas.openxmlformats.org/officeDocument/2006/relationships/oleObject" Target="../embeddings/oleObject163.bin"/><Relationship Id="rId30" Type="http://schemas.openxmlformats.org/officeDocument/2006/relationships/image" Target="../media/image15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emf"/><Relationship Id="rId13" Type="http://schemas.openxmlformats.org/officeDocument/2006/relationships/image" Target="../media/image150.wmf"/><Relationship Id="rId18" Type="http://schemas.openxmlformats.org/officeDocument/2006/relationships/image" Target="../media/image134.wmf"/><Relationship Id="rId26" Type="http://schemas.openxmlformats.org/officeDocument/2006/relationships/image" Target="../media/image155.wmf"/><Relationship Id="rId3" Type="http://schemas.openxmlformats.org/officeDocument/2006/relationships/image" Target="../media/image157.wmf"/><Relationship Id="rId21" Type="http://schemas.openxmlformats.org/officeDocument/2006/relationships/oleObject" Target="../embeddings/oleObject173.bin"/><Relationship Id="rId7" Type="http://schemas.openxmlformats.org/officeDocument/2006/relationships/image" Target="../media/image159.wmf"/><Relationship Id="rId12" Type="http://schemas.openxmlformats.org/officeDocument/2006/relationships/oleObject" Target="../embeddings/oleObject169.bin"/><Relationship Id="rId17" Type="http://schemas.openxmlformats.org/officeDocument/2006/relationships/oleObject" Target="../embeddings/oleObject171.bin"/><Relationship Id="rId25" Type="http://schemas.openxmlformats.org/officeDocument/2006/relationships/oleObject" Target="../embeddings/oleObject175.bin"/><Relationship Id="rId2" Type="http://schemas.openxmlformats.org/officeDocument/2006/relationships/oleObject" Target="../embeddings/oleObject165.bin"/><Relationship Id="rId16" Type="http://schemas.openxmlformats.org/officeDocument/2006/relationships/image" Target="../media/image133.wmf"/><Relationship Id="rId20" Type="http://schemas.openxmlformats.org/officeDocument/2006/relationships/image" Target="../media/image137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7.bin"/><Relationship Id="rId11" Type="http://schemas.openxmlformats.org/officeDocument/2006/relationships/image" Target="../media/image149.wmf"/><Relationship Id="rId24" Type="http://schemas.openxmlformats.org/officeDocument/2006/relationships/image" Target="../media/image135.wmf"/><Relationship Id="rId5" Type="http://schemas.openxmlformats.org/officeDocument/2006/relationships/image" Target="../media/image158.wmf"/><Relationship Id="rId15" Type="http://schemas.openxmlformats.org/officeDocument/2006/relationships/oleObject" Target="../embeddings/oleObject170.bin"/><Relationship Id="rId23" Type="http://schemas.openxmlformats.org/officeDocument/2006/relationships/oleObject" Target="../embeddings/oleObject174.bin"/><Relationship Id="rId28" Type="http://schemas.openxmlformats.org/officeDocument/2006/relationships/image" Target="../media/image156.wmf"/><Relationship Id="rId10" Type="http://schemas.openxmlformats.org/officeDocument/2006/relationships/oleObject" Target="../embeddings/oleObject168.bin"/><Relationship Id="rId19" Type="http://schemas.openxmlformats.org/officeDocument/2006/relationships/oleObject" Target="../embeddings/oleObject172.bin"/><Relationship Id="rId4" Type="http://schemas.openxmlformats.org/officeDocument/2006/relationships/oleObject" Target="../embeddings/oleObject166.bin"/><Relationship Id="rId9" Type="http://schemas.openxmlformats.org/officeDocument/2006/relationships/chart" Target="../charts/chart6.xml"/><Relationship Id="rId14" Type="http://schemas.openxmlformats.org/officeDocument/2006/relationships/image" Target="../media/image151.png"/><Relationship Id="rId22" Type="http://schemas.openxmlformats.org/officeDocument/2006/relationships/image" Target="../media/image138.wmf"/><Relationship Id="rId27" Type="http://schemas.openxmlformats.org/officeDocument/2006/relationships/oleObject" Target="../embeddings/oleObject176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1.wmf"/><Relationship Id="rId7" Type="http://schemas.openxmlformats.org/officeDocument/2006/relationships/image" Target="../media/image13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1.wmf"/><Relationship Id="rId18" Type="http://schemas.openxmlformats.org/officeDocument/2006/relationships/oleObject" Target="../embeddings/oleObject21.bin"/><Relationship Id="rId3" Type="http://schemas.openxmlformats.org/officeDocument/2006/relationships/image" Target="../media/image16.wmf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23.wmf"/><Relationship Id="rId2" Type="http://schemas.openxmlformats.org/officeDocument/2006/relationships/oleObject" Target="../embeddings/oleObject13.bin"/><Relationship Id="rId16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24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3.bin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wmf"/><Relationship Id="rId18" Type="http://schemas.openxmlformats.org/officeDocument/2006/relationships/oleObject" Target="../embeddings/oleObject33.bin"/><Relationship Id="rId26" Type="http://schemas.openxmlformats.org/officeDocument/2006/relationships/oleObject" Target="../embeddings/oleObject36.bin"/><Relationship Id="rId3" Type="http://schemas.openxmlformats.org/officeDocument/2006/relationships/image" Target="../media/image28.wmf"/><Relationship Id="rId21" Type="http://schemas.openxmlformats.org/officeDocument/2006/relationships/image" Target="../media/image38.png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35.wmf"/><Relationship Id="rId25" Type="http://schemas.openxmlformats.org/officeDocument/2006/relationships/image" Target="../media/image40.wmf"/><Relationship Id="rId33" Type="http://schemas.openxmlformats.org/officeDocument/2006/relationships/image" Target="../media/image44.wmf"/><Relationship Id="rId2" Type="http://schemas.openxmlformats.org/officeDocument/2006/relationships/oleObject" Target="../embeddings/oleObject25.bin"/><Relationship Id="rId16" Type="http://schemas.openxmlformats.org/officeDocument/2006/relationships/oleObject" Target="../embeddings/oleObject32.bin"/><Relationship Id="rId20" Type="http://schemas.openxmlformats.org/officeDocument/2006/relationships/image" Target="../media/image37.png"/><Relationship Id="rId29" Type="http://schemas.openxmlformats.org/officeDocument/2006/relationships/image" Target="../media/image42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2.wmf"/><Relationship Id="rId24" Type="http://schemas.openxmlformats.org/officeDocument/2006/relationships/oleObject" Target="../embeddings/oleObject35.bin"/><Relationship Id="rId32" Type="http://schemas.openxmlformats.org/officeDocument/2006/relationships/oleObject" Target="../embeddings/oleObject39.bin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23" Type="http://schemas.openxmlformats.org/officeDocument/2006/relationships/image" Target="../media/image39.wmf"/><Relationship Id="rId28" Type="http://schemas.openxmlformats.org/officeDocument/2006/relationships/oleObject" Target="../embeddings/oleObject37.bin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6.wmf"/><Relationship Id="rId31" Type="http://schemas.openxmlformats.org/officeDocument/2006/relationships/image" Target="../media/image43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31.bin"/><Relationship Id="rId22" Type="http://schemas.openxmlformats.org/officeDocument/2006/relationships/oleObject" Target="../embeddings/oleObject34.bin"/><Relationship Id="rId27" Type="http://schemas.openxmlformats.org/officeDocument/2006/relationships/image" Target="../media/image41.wmf"/><Relationship Id="rId30" Type="http://schemas.openxmlformats.org/officeDocument/2006/relationships/oleObject" Target="../embeddings/oleObject38.bin"/><Relationship Id="rId8" Type="http://schemas.openxmlformats.org/officeDocument/2006/relationships/oleObject" Target="../embeddings/oleObject2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0.wmf"/><Relationship Id="rId2" Type="http://schemas.openxmlformats.org/officeDocument/2006/relationships/image" Target="../media/image45.png"/><Relationship Id="rId16" Type="http://schemas.openxmlformats.org/officeDocument/2006/relationships/image" Target="../media/image5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9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56.wmf"/><Relationship Id="rId18" Type="http://schemas.openxmlformats.org/officeDocument/2006/relationships/oleObject" Target="../embeddings/oleObject55.bin"/><Relationship Id="rId26" Type="http://schemas.openxmlformats.org/officeDocument/2006/relationships/image" Target="../media/image62.wmf"/><Relationship Id="rId3" Type="http://schemas.openxmlformats.org/officeDocument/2006/relationships/image" Target="../media/image53.wmf"/><Relationship Id="rId21" Type="http://schemas.openxmlformats.org/officeDocument/2006/relationships/image" Target="../media/image60.wmf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52.bin"/><Relationship Id="rId17" Type="http://schemas.openxmlformats.org/officeDocument/2006/relationships/image" Target="../media/image58.wmf"/><Relationship Id="rId25" Type="http://schemas.openxmlformats.org/officeDocument/2006/relationships/oleObject" Target="../embeddings/oleObject59.bin"/><Relationship Id="rId2" Type="http://schemas.openxmlformats.org/officeDocument/2006/relationships/oleObject" Target="../embeddings/oleObject47.bin"/><Relationship Id="rId16" Type="http://schemas.openxmlformats.org/officeDocument/2006/relationships/oleObject" Target="../embeddings/oleObject54.bin"/><Relationship Id="rId20" Type="http://schemas.openxmlformats.org/officeDocument/2006/relationships/oleObject" Target="../embeddings/oleObject56.bin"/><Relationship Id="rId29" Type="http://schemas.openxmlformats.org/officeDocument/2006/relationships/oleObject" Target="../embeddings/oleObject6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5.wmf"/><Relationship Id="rId24" Type="http://schemas.openxmlformats.org/officeDocument/2006/relationships/oleObject" Target="../embeddings/oleObject58.bin"/><Relationship Id="rId5" Type="http://schemas.openxmlformats.org/officeDocument/2006/relationships/image" Target="../media/image54.wmf"/><Relationship Id="rId15" Type="http://schemas.openxmlformats.org/officeDocument/2006/relationships/image" Target="../media/image57.wmf"/><Relationship Id="rId23" Type="http://schemas.openxmlformats.org/officeDocument/2006/relationships/image" Target="../media/image61.wmf"/><Relationship Id="rId28" Type="http://schemas.openxmlformats.org/officeDocument/2006/relationships/image" Target="../media/image63.wmf"/><Relationship Id="rId10" Type="http://schemas.openxmlformats.org/officeDocument/2006/relationships/oleObject" Target="../embeddings/oleObject51.bin"/><Relationship Id="rId19" Type="http://schemas.openxmlformats.org/officeDocument/2006/relationships/image" Target="../media/image59.wmf"/><Relationship Id="rId31" Type="http://schemas.openxmlformats.org/officeDocument/2006/relationships/image" Target="../media/image64.wmf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53.bin"/><Relationship Id="rId22" Type="http://schemas.openxmlformats.org/officeDocument/2006/relationships/oleObject" Target="../embeddings/oleObject57.bin"/><Relationship Id="rId27" Type="http://schemas.openxmlformats.org/officeDocument/2006/relationships/oleObject" Target="../embeddings/oleObject60.bin"/><Relationship Id="rId30" Type="http://schemas.openxmlformats.org/officeDocument/2006/relationships/oleObject" Target="../embeddings/oleObject6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image" Target="../media/image65.wmf"/><Relationship Id="rId7" Type="http://schemas.openxmlformats.org/officeDocument/2006/relationships/image" Target="../media/image67.wmf"/><Relationship Id="rId12" Type="http://schemas.openxmlformats.org/officeDocument/2006/relationships/image" Target="../media/image70.png"/><Relationship Id="rId2" Type="http://schemas.openxmlformats.org/officeDocument/2006/relationships/oleObject" Target="../embeddings/oleObject6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4.bin"/><Relationship Id="rId9" Type="http://schemas.openxmlformats.org/officeDocument/2006/relationships/image" Target="../media/image6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348282"/>
              </p:ext>
            </p:extLst>
          </p:nvPr>
        </p:nvGraphicFramePr>
        <p:xfrm>
          <a:off x="74909" y="290661"/>
          <a:ext cx="1042988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ia Photo Editor" r:id="rId2" imgW="7914286" imgH="7914286" progId="">
                  <p:embed/>
                </p:oleObj>
              </mc:Choice>
              <mc:Fallback>
                <p:oleObj name="Fotografia Photo Editor" r:id="rId2" imgW="7914286" imgH="79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contras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09" y="290661"/>
                        <a:ext cx="1042988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190922" y="479574"/>
            <a:ext cx="15843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1200" b="1" dirty="0">
                <a:solidFill>
                  <a:srgbClr val="000066"/>
                </a:solidFill>
              </a:rPr>
              <a:t>Istituto SPIN-CNR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it-IT" altLang="it-IT" sz="1000" b="1" dirty="0">
              <a:solidFill>
                <a:srgbClr val="000066"/>
              </a:solidFill>
            </a:endParaRPr>
          </a:p>
        </p:txBody>
      </p:sp>
      <p:pic>
        <p:nvPicPr>
          <p:cNvPr id="2052" name="Picture 8" descr="logo_cnr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797" y="766911"/>
            <a:ext cx="5048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5975350" y="825648"/>
            <a:ext cx="31686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Universita’ di Napoli Federico II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Dipartimento di Fisica “Ettore Pancini”</a:t>
            </a:r>
          </a:p>
        </p:txBody>
      </p:sp>
      <p:pic>
        <p:nvPicPr>
          <p:cNvPr id="2054" name="Picture 4" descr="Università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925" y="290661"/>
            <a:ext cx="5699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CasellaDiTesto 3"/>
          <p:cNvSpPr txBox="1">
            <a:spLocks noChangeArrowheads="1"/>
          </p:cNvSpPr>
          <p:nvPr/>
        </p:nvSpPr>
        <p:spPr bwMode="auto">
          <a:xfrm>
            <a:off x="3202934" y="2653755"/>
            <a:ext cx="2439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2400" b="1" dirty="0">
                <a:solidFill>
                  <a:srgbClr val="FF3399"/>
                </a:solidFill>
              </a:rPr>
              <a:t>Ruggero Vaglio</a:t>
            </a: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326384" y="3502739"/>
            <a:ext cx="865859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3200" b="1" dirty="0">
                <a:solidFill>
                  <a:srgbClr val="002060"/>
                </a:solidFill>
              </a:rPr>
              <a:t>Surface impedance of superconductors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2060"/>
                </a:solidFill>
              </a:rPr>
              <a:t>in high magnetic fields, including nonlinear effects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3062288" y="59829"/>
            <a:ext cx="31324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CERN May 23, 2023</a:t>
            </a:r>
            <a:endParaRPr lang="it-IT" sz="32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90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8883" y="191595"/>
            <a:ext cx="4584589" cy="3572566"/>
          </a:xfrm>
          <a:prstGeom prst="rect">
            <a:avLst/>
          </a:prstGeom>
        </p:spPr>
      </p:pic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653946"/>
              </p:ext>
            </p:extLst>
          </p:nvPr>
        </p:nvGraphicFramePr>
        <p:xfrm>
          <a:off x="6549821" y="3397942"/>
          <a:ext cx="512341" cy="326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342720" imgH="228600" progId="Equation.3">
                  <p:embed/>
                </p:oleObj>
              </mc:Choice>
              <mc:Fallback>
                <p:oleObj name="Equazione" r:id="rId3" imgW="342720" imgH="228600" progId="Equation.3">
                  <p:embed/>
                  <p:pic>
                    <p:nvPicPr>
                      <p:cNvPr id="0" name="Picture 3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9821" y="3397942"/>
                        <a:ext cx="512341" cy="3261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90408" y="358347"/>
            <a:ext cx="912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dirty="0"/>
              <a:t> (</a:t>
            </a:r>
            <a:r>
              <a:rPr lang="it-IT" i="1" dirty="0" err="1"/>
              <a:t>a.u</a:t>
            </a:r>
            <a:r>
              <a:rPr lang="it-IT" i="1" dirty="0"/>
              <a:t>.)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850366" y="263449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BCS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743457" y="1960358"/>
            <a:ext cx="106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Two-fluid</a:t>
            </a:r>
            <a:endParaRPr lang="it-IT" dirty="0"/>
          </a:p>
        </p:txBody>
      </p:sp>
      <p:cxnSp>
        <p:nvCxnSpPr>
          <p:cNvPr id="7" name="Connettore 2 6"/>
          <p:cNvCxnSpPr>
            <a:stCxn id="5" idx="1"/>
          </p:cNvCxnSpPr>
          <p:nvPr/>
        </p:nvCxnSpPr>
        <p:spPr>
          <a:xfrm flipH="1" flipV="1">
            <a:off x="5163656" y="2634492"/>
            <a:ext cx="686710" cy="1846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5485216" y="2253490"/>
            <a:ext cx="516482" cy="152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Gra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345168"/>
              </p:ext>
            </p:extLst>
          </p:nvPr>
        </p:nvGraphicFramePr>
        <p:xfrm>
          <a:off x="3039101" y="759459"/>
          <a:ext cx="3665826" cy="2760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4266512" y="2296958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HTS</a:t>
            </a:r>
          </a:p>
        </p:txBody>
      </p:sp>
      <p:cxnSp>
        <p:nvCxnSpPr>
          <p:cNvPr id="19" name="Connettore 2 18"/>
          <p:cNvCxnSpPr>
            <a:stCxn id="15" idx="3"/>
          </p:cNvCxnSpPr>
          <p:nvPr/>
        </p:nvCxnSpPr>
        <p:spPr>
          <a:xfrm>
            <a:off x="4812302" y="2481624"/>
            <a:ext cx="14712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311331"/>
              </p:ext>
            </p:extLst>
          </p:nvPr>
        </p:nvGraphicFramePr>
        <p:xfrm>
          <a:off x="2609061" y="5026856"/>
          <a:ext cx="4775713" cy="80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95480" imgH="533160" progId="Equation.DSMT4">
                  <p:embed/>
                </p:oleObj>
              </mc:Choice>
              <mc:Fallback>
                <p:oleObj name="Equation" r:id="rId6" imgW="2895480" imgH="53316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061" y="5026856"/>
                        <a:ext cx="4775713" cy="807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382706"/>
              </p:ext>
            </p:extLst>
          </p:nvPr>
        </p:nvGraphicFramePr>
        <p:xfrm>
          <a:off x="2646192" y="4154141"/>
          <a:ext cx="4718638" cy="76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920680" imgH="533160" progId="Equation.DSMT4">
                  <p:embed/>
                </p:oleObj>
              </mc:Choice>
              <mc:Fallback>
                <p:oleObj name="Equation" r:id="rId8" imgW="2920680" imgH="53316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192" y="4154141"/>
                        <a:ext cx="4718638" cy="7621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1302027" y="4241237"/>
            <a:ext cx="1107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fluid</a:t>
            </a:r>
            <a:r>
              <a:rPr lang="it-IT" dirty="0"/>
              <a:t>: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678665" y="5247482"/>
            <a:ext cx="608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HTS: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1685526" y="6069061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BCS:</a:t>
            </a:r>
          </a:p>
        </p:txBody>
      </p:sp>
      <p:graphicFrame>
        <p:nvGraphicFramePr>
          <p:cNvPr id="2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240514"/>
              </p:ext>
            </p:extLst>
          </p:nvPr>
        </p:nvGraphicFramePr>
        <p:xfrm>
          <a:off x="2901950" y="5926138"/>
          <a:ext cx="33115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33360" imgH="482400" progId="Equation.DSMT4">
                  <p:embed/>
                </p:oleObj>
              </mc:Choice>
              <mc:Fallback>
                <p:oleObj name="Equation" r:id="rId10" imgW="213336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950" y="5926138"/>
                        <a:ext cx="3311525" cy="736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ggetto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659207"/>
              </p:ext>
            </p:extLst>
          </p:nvPr>
        </p:nvGraphicFramePr>
        <p:xfrm>
          <a:off x="7384774" y="502841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2" imgW="583920" imgH="228600" progId="Equation.3">
                  <p:embed/>
                </p:oleObj>
              </mc:Choice>
              <mc:Fallback>
                <p:oleObj name="Equazione" r:id="rId12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4774" y="502841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0642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58" name="Text Box 22"/>
          <p:cNvSpPr txBox="1">
            <a:spLocks noChangeArrowheads="1"/>
          </p:cNvSpPr>
          <p:nvPr/>
        </p:nvSpPr>
        <p:spPr bwMode="auto">
          <a:xfrm>
            <a:off x="3821606" y="5210409"/>
            <a:ext cx="1345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it-IT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T=4.2K</a:t>
            </a:r>
          </a:p>
        </p:txBody>
      </p:sp>
      <p:sp>
        <p:nvSpPr>
          <p:cNvPr id="167961" name="Rectangle 25"/>
          <p:cNvSpPr>
            <a:spLocks noChangeArrowheads="1"/>
          </p:cNvSpPr>
          <p:nvPr/>
        </p:nvSpPr>
        <p:spPr bwMode="auto">
          <a:xfrm>
            <a:off x="2010242" y="4289048"/>
            <a:ext cx="773723" cy="492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62" name="Rectangle 26"/>
          <p:cNvSpPr>
            <a:spLocks noChangeArrowheads="1"/>
          </p:cNvSpPr>
          <p:nvPr/>
        </p:nvSpPr>
        <p:spPr bwMode="auto">
          <a:xfrm>
            <a:off x="2502612" y="3867017"/>
            <a:ext cx="211015" cy="281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1" name="Rectangle 35"/>
          <p:cNvSpPr>
            <a:spLocks noChangeArrowheads="1"/>
          </p:cNvSpPr>
          <p:nvPr/>
        </p:nvSpPr>
        <p:spPr bwMode="auto">
          <a:xfrm>
            <a:off x="3135657" y="3726340"/>
            <a:ext cx="281354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2" name="Rectangle 36"/>
          <p:cNvSpPr>
            <a:spLocks noChangeArrowheads="1"/>
          </p:cNvSpPr>
          <p:nvPr/>
        </p:nvSpPr>
        <p:spPr bwMode="auto">
          <a:xfrm>
            <a:off x="3698365" y="2530586"/>
            <a:ext cx="492369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3" name="Rectangle 37"/>
          <p:cNvSpPr>
            <a:spLocks noChangeArrowheads="1"/>
          </p:cNvSpPr>
          <p:nvPr/>
        </p:nvSpPr>
        <p:spPr bwMode="auto">
          <a:xfrm>
            <a:off x="4190734" y="1686525"/>
            <a:ext cx="281354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5" name="Rectangle 39"/>
          <p:cNvSpPr>
            <a:spLocks noChangeArrowheads="1"/>
          </p:cNvSpPr>
          <p:nvPr/>
        </p:nvSpPr>
        <p:spPr bwMode="auto">
          <a:xfrm>
            <a:off x="3979719" y="2811940"/>
            <a:ext cx="140677" cy="1406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2" name="Rettangolo 1"/>
          <p:cNvSpPr/>
          <p:nvPr/>
        </p:nvSpPr>
        <p:spPr>
          <a:xfrm>
            <a:off x="1548246" y="1236518"/>
            <a:ext cx="3538615" cy="43186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>
            <a:off x="1548246" y="1981087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2209489" y="1966236"/>
            <a:ext cx="2866384" cy="355429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>
            <a:off x="2723531" y="2609674"/>
            <a:ext cx="2326186" cy="29085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H="1">
            <a:off x="3709323" y="3934746"/>
            <a:ext cx="1366548" cy="163449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>
            <a:off x="1548247" y="2692578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1548246" y="4106070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>
            <a:off x="1548246" y="4872486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1548246" y="3395829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>
            <a:off x="4972362" y="1918322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>
            <a:off x="4879843" y="2710782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>
            <a:off x="4868853" y="3410476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4868853" y="4856525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4879843" y="4148371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2502612" y="5419791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3417011" y="5411730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55"/>
          <p:cNvCxnSpPr/>
          <p:nvPr/>
        </p:nvCxnSpPr>
        <p:spPr>
          <a:xfrm>
            <a:off x="4428667" y="5419791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>
            <a:off x="2405897" y="125426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>
            <a:off x="3430852" y="123651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>
            <a:off x="4390437" y="123651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645309" y="125426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/>
              <a:t>R</a:t>
            </a:r>
            <a:r>
              <a:rPr lang="it-IT" i="1" baseline="-25000" dirty="0" err="1"/>
              <a:t>s</a:t>
            </a:r>
            <a:r>
              <a:rPr lang="it-IT" i="1" baseline="-25000" dirty="0"/>
              <a:t> </a:t>
            </a:r>
            <a:r>
              <a:rPr lang="it-IT" i="1" baseline="30000" dirty="0"/>
              <a:t>BCS</a:t>
            </a:r>
            <a:r>
              <a:rPr lang="it-IT" i="1" dirty="0"/>
              <a:t>(</a:t>
            </a:r>
            <a:r>
              <a:rPr lang="el-GR" i="1" dirty="0"/>
              <a:t>Ω</a:t>
            </a:r>
            <a:r>
              <a:rPr lang="it-IT" i="1" dirty="0"/>
              <a:t>)</a:t>
            </a:r>
          </a:p>
        </p:txBody>
      </p:sp>
      <p:sp>
        <p:nvSpPr>
          <p:cNvPr id="72" name="Text Box 22"/>
          <p:cNvSpPr txBox="1">
            <a:spLocks noChangeArrowheads="1"/>
          </p:cNvSpPr>
          <p:nvPr/>
        </p:nvSpPr>
        <p:spPr bwMode="auto">
          <a:xfrm>
            <a:off x="3262781" y="4693350"/>
            <a:ext cx="10550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Nb, T=4.2K</a:t>
            </a:r>
          </a:p>
        </p:txBody>
      </p:sp>
      <p:sp>
        <p:nvSpPr>
          <p:cNvPr id="51" name="Figura a mano libera 50"/>
          <p:cNvSpPr/>
          <p:nvPr/>
        </p:nvSpPr>
        <p:spPr>
          <a:xfrm>
            <a:off x="1553411" y="1772737"/>
            <a:ext cx="3522460" cy="1551547"/>
          </a:xfrm>
          <a:custGeom>
            <a:avLst/>
            <a:gdLst>
              <a:gd name="connsiteX0" fmla="*/ 0 w 3593805"/>
              <a:gd name="connsiteY0" fmla="*/ 1562986 h 1562986"/>
              <a:gd name="connsiteX1" fmla="*/ 978196 w 3593805"/>
              <a:gd name="connsiteY1" fmla="*/ 1201479 h 1562986"/>
              <a:gd name="connsiteX2" fmla="*/ 2317898 w 3593805"/>
              <a:gd name="connsiteY2" fmla="*/ 627321 h 1562986"/>
              <a:gd name="connsiteX3" fmla="*/ 3136605 w 3593805"/>
              <a:gd name="connsiteY3" fmla="*/ 223283 h 1562986"/>
              <a:gd name="connsiteX4" fmla="*/ 3593805 w 3593805"/>
              <a:gd name="connsiteY4" fmla="*/ 0 h 1562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3805" h="1562986">
                <a:moveTo>
                  <a:pt x="0" y="1562986"/>
                </a:moveTo>
                <a:cubicBezTo>
                  <a:pt x="295940" y="1460204"/>
                  <a:pt x="591880" y="1357423"/>
                  <a:pt x="978196" y="1201479"/>
                </a:cubicBezTo>
                <a:cubicBezTo>
                  <a:pt x="1364512" y="1045535"/>
                  <a:pt x="1958163" y="790354"/>
                  <a:pt x="2317898" y="627321"/>
                </a:cubicBezTo>
                <a:cubicBezTo>
                  <a:pt x="2677633" y="464288"/>
                  <a:pt x="3136605" y="223283"/>
                  <a:pt x="3136605" y="223283"/>
                </a:cubicBezTo>
                <a:lnTo>
                  <a:pt x="3593805" y="0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/>
          <p:cNvSpPr txBox="1"/>
          <p:nvPr/>
        </p:nvSpPr>
        <p:spPr>
          <a:xfrm>
            <a:off x="3262781" y="22463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2532756" y="243739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 77K</a:t>
            </a:r>
          </a:p>
        </p:txBody>
      </p:sp>
      <p:graphicFrame>
        <p:nvGraphicFramePr>
          <p:cNvPr id="80" name="Object 13"/>
          <p:cNvGraphicFramePr>
            <a:graphicFrameLocks noChangeAspect="1"/>
          </p:cNvGraphicFramePr>
          <p:nvPr/>
        </p:nvGraphicFramePr>
        <p:xfrm>
          <a:off x="7948249" y="2275158"/>
          <a:ext cx="83026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545760" imgH="241200" progId="Equation.3">
                  <p:embed/>
                </p:oleObj>
              </mc:Choice>
              <mc:Fallback>
                <p:oleObj name="Equazione" r:id="rId2" imgW="545760" imgH="241200" progId="Equation.3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8249" y="2275158"/>
                        <a:ext cx="830263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 Box 14"/>
          <p:cNvSpPr txBox="1">
            <a:spLocks noChangeArrowheads="1"/>
          </p:cNvSpPr>
          <p:nvPr/>
        </p:nvSpPr>
        <p:spPr bwMode="auto">
          <a:xfrm>
            <a:off x="5587074" y="2290307"/>
            <a:ext cx="3320974" cy="348109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62" dirty="0" err="1">
                <a:latin typeface="Arial Black" charset="0"/>
                <a:ea typeface="ＭＳ Ｐゴシック" charset="0"/>
              </a:rPr>
              <a:t>Superconductors</a:t>
            </a:r>
            <a:r>
              <a:rPr lang="it-IT" sz="1662" dirty="0">
                <a:latin typeface="Arial Black" charset="0"/>
                <a:ea typeface="ＭＳ Ｐゴシック" charset="0"/>
              </a:rPr>
              <a:t> :                   </a:t>
            </a:r>
          </a:p>
        </p:txBody>
      </p:sp>
      <p:graphicFrame>
        <p:nvGraphicFramePr>
          <p:cNvPr id="83" name="Object 16"/>
          <p:cNvGraphicFramePr>
            <a:graphicFrameLocks noChangeAspect="1"/>
          </p:cNvGraphicFramePr>
          <p:nvPr/>
        </p:nvGraphicFramePr>
        <p:xfrm>
          <a:off x="7723729" y="1555063"/>
          <a:ext cx="841852" cy="378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96641" imgH="253890" progId="Equation.3">
                  <p:embed/>
                </p:oleObj>
              </mc:Choice>
              <mc:Fallback>
                <p:oleObj name="Equation" r:id="rId4" imgW="596641" imgH="253890" progId="Equation.3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3729" y="1555063"/>
                        <a:ext cx="841852" cy="3784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 Box 17"/>
          <p:cNvSpPr txBox="1">
            <a:spLocks noChangeArrowheads="1"/>
          </p:cNvSpPr>
          <p:nvPr/>
        </p:nvSpPr>
        <p:spPr bwMode="auto">
          <a:xfrm>
            <a:off x="5525799" y="1570213"/>
            <a:ext cx="3252713" cy="348109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62" dirty="0" err="1">
                <a:latin typeface="Arial Black" charset="0"/>
                <a:ea typeface="ＭＳ Ｐゴシック" charset="0"/>
              </a:rPr>
              <a:t>Normal</a:t>
            </a:r>
            <a:r>
              <a:rPr lang="it-IT" sz="1662" dirty="0">
                <a:latin typeface="Arial Black" charset="0"/>
                <a:ea typeface="ＭＳ Ｐゴシック" charset="0"/>
              </a:rPr>
              <a:t> </a:t>
            </a:r>
            <a:r>
              <a:rPr lang="it-IT" sz="1662" dirty="0" err="1">
                <a:latin typeface="Arial Black" charset="0"/>
                <a:ea typeface="ＭＳ Ｐゴシック" charset="0"/>
              </a:rPr>
              <a:t>metals</a:t>
            </a:r>
            <a:r>
              <a:rPr lang="it-IT" sz="1662" dirty="0">
                <a:latin typeface="Arial Black" charset="0"/>
                <a:ea typeface="ＭＳ Ｐゴシック" charset="0"/>
              </a:rPr>
              <a:t> :</a:t>
            </a:r>
          </a:p>
        </p:txBody>
      </p:sp>
      <p:graphicFrame>
        <p:nvGraphicFramePr>
          <p:cNvPr id="87" name="Object 13"/>
          <p:cNvGraphicFramePr>
            <a:graphicFrameLocks noChangeAspect="1"/>
          </p:cNvGraphicFramePr>
          <p:nvPr/>
        </p:nvGraphicFramePr>
        <p:xfrm>
          <a:off x="5971703" y="2933918"/>
          <a:ext cx="1042987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685800" imgH="406080" progId="Equation.3">
                  <p:embed/>
                </p:oleObj>
              </mc:Choice>
              <mc:Fallback>
                <p:oleObj name="Equazione" r:id="rId6" imgW="685800" imgH="406080" progId="Equation.3">
                  <p:embed/>
                  <p:pic>
                    <p:nvPicPr>
                      <p:cNvPr id="0" name="Picture 2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1703" y="2933918"/>
                        <a:ext cx="1042987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Rettangolo 87"/>
          <p:cNvSpPr/>
          <p:nvPr/>
        </p:nvSpPr>
        <p:spPr>
          <a:xfrm>
            <a:off x="7261824" y="2887255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BCS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7247561" y="3256587"/>
            <a:ext cx="1840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fluid</a:t>
            </a:r>
            <a:r>
              <a:rPr lang="it-IT" dirty="0"/>
              <a:t> and HTS</a:t>
            </a:r>
          </a:p>
        </p:txBody>
      </p:sp>
      <p:sp>
        <p:nvSpPr>
          <p:cNvPr id="91" name="Text Box 3"/>
          <p:cNvSpPr txBox="1">
            <a:spLocks noChangeArrowheads="1"/>
          </p:cNvSpPr>
          <p:nvPr/>
        </p:nvSpPr>
        <p:spPr bwMode="auto">
          <a:xfrm>
            <a:off x="2856682" y="238584"/>
            <a:ext cx="34908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err="1">
                <a:solidFill>
                  <a:srgbClr val="FF3399"/>
                </a:solidFill>
                <a:latin typeface="Times New Roman" panose="02020603050405020304" pitchFamily="18" charset="0"/>
              </a:rPr>
              <a:t>R</a:t>
            </a:r>
            <a:r>
              <a:rPr lang="en-US" sz="2400" b="1" baseline="-25000" dirty="0" err="1">
                <a:solidFill>
                  <a:srgbClr val="FF3399"/>
                </a:solidFill>
                <a:latin typeface="Times New Roman" panose="02020603050405020304" pitchFamily="18" charset="0"/>
              </a:rPr>
              <a:t>s</a:t>
            </a:r>
            <a:r>
              <a:rPr lang="en-US" sz="24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 frequency dependence</a:t>
            </a:r>
            <a:endParaRPr lang="en-US" sz="2215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1048033" y="3256587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-3</a:t>
            </a:r>
            <a:endParaRPr lang="it-IT" sz="1400" dirty="0"/>
          </a:p>
        </p:txBody>
      </p:sp>
      <p:sp>
        <p:nvSpPr>
          <p:cNvPr id="94" name="CasellaDiTesto 93"/>
          <p:cNvSpPr txBox="1"/>
          <p:nvPr/>
        </p:nvSpPr>
        <p:spPr>
          <a:xfrm>
            <a:off x="1104988" y="1844038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-1</a:t>
            </a:r>
            <a:endParaRPr lang="it-IT" sz="1400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1080245" y="2560446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-2</a:t>
            </a:r>
            <a:endParaRPr lang="it-IT" sz="1400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1094021" y="5421848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-6</a:t>
            </a:r>
            <a:endParaRPr lang="it-IT" sz="1400" dirty="0"/>
          </a:p>
        </p:txBody>
      </p:sp>
      <p:sp>
        <p:nvSpPr>
          <p:cNvPr id="97" name="CasellaDiTesto 96"/>
          <p:cNvSpPr txBox="1"/>
          <p:nvPr/>
        </p:nvSpPr>
        <p:spPr>
          <a:xfrm>
            <a:off x="1081688" y="4738535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-5</a:t>
            </a:r>
            <a:endParaRPr lang="it-IT" sz="1400" dirty="0"/>
          </a:p>
        </p:txBody>
      </p:sp>
      <p:sp>
        <p:nvSpPr>
          <p:cNvPr id="98" name="CasellaDiTesto 97"/>
          <p:cNvSpPr txBox="1"/>
          <p:nvPr/>
        </p:nvSpPr>
        <p:spPr>
          <a:xfrm>
            <a:off x="1069601" y="3952181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  <a:r>
              <a:rPr lang="it-IT" sz="1400" baseline="30000" dirty="0"/>
              <a:t>-4</a:t>
            </a:r>
            <a:endParaRPr lang="it-IT" sz="1400" dirty="0"/>
          </a:p>
        </p:txBody>
      </p:sp>
      <p:sp>
        <p:nvSpPr>
          <p:cNvPr id="99" name="CasellaDiTesto 98"/>
          <p:cNvSpPr txBox="1"/>
          <p:nvPr/>
        </p:nvSpPr>
        <p:spPr>
          <a:xfrm>
            <a:off x="1364034" y="5647901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0.1</a:t>
            </a:r>
          </a:p>
        </p:txBody>
      </p:sp>
      <p:sp>
        <p:nvSpPr>
          <p:cNvPr id="100" name="CasellaDiTesto 99"/>
          <p:cNvSpPr txBox="1"/>
          <p:nvPr/>
        </p:nvSpPr>
        <p:spPr>
          <a:xfrm>
            <a:off x="3233307" y="559233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</a:t>
            </a:r>
          </a:p>
        </p:txBody>
      </p:sp>
      <p:sp>
        <p:nvSpPr>
          <p:cNvPr id="101" name="CasellaDiTesto 100"/>
          <p:cNvSpPr txBox="1"/>
          <p:nvPr/>
        </p:nvSpPr>
        <p:spPr>
          <a:xfrm>
            <a:off x="2369228" y="560942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</a:t>
            </a:r>
          </a:p>
        </p:txBody>
      </p:sp>
      <p:sp>
        <p:nvSpPr>
          <p:cNvPr id="102" name="CasellaDiTesto 101"/>
          <p:cNvSpPr txBox="1"/>
          <p:nvPr/>
        </p:nvSpPr>
        <p:spPr>
          <a:xfrm>
            <a:off x="4199277" y="5575736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100</a:t>
            </a:r>
          </a:p>
        </p:txBody>
      </p:sp>
      <p:sp>
        <p:nvSpPr>
          <p:cNvPr id="62" name="CasellaDiTesto 61"/>
          <p:cNvSpPr txBox="1"/>
          <p:nvPr/>
        </p:nvSpPr>
        <p:spPr>
          <a:xfrm rot="18488165">
            <a:off x="2303543" y="3434235"/>
            <a:ext cx="2452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YBCO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77K</a:t>
            </a:r>
          </a:p>
        </p:txBody>
      </p:sp>
      <p:cxnSp>
        <p:nvCxnSpPr>
          <p:cNvPr id="60" name="Connettore 1 59"/>
          <p:cNvCxnSpPr/>
          <p:nvPr/>
        </p:nvCxnSpPr>
        <p:spPr>
          <a:xfrm flipH="1">
            <a:off x="1662911" y="1642311"/>
            <a:ext cx="2692204" cy="334891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asellaDiTesto 63"/>
          <p:cNvSpPr txBox="1"/>
          <p:nvPr/>
        </p:nvSpPr>
        <p:spPr>
          <a:xfrm rot="18521657">
            <a:off x="1157070" y="2960011"/>
            <a:ext cx="3563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YBCO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polycrystalline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77k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775420" y="558303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f (GHz)</a:t>
            </a:r>
          </a:p>
        </p:txBody>
      </p:sp>
    </p:spTree>
    <p:extLst>
      <p:ext uri="{BB962C8B-B14F-4D97-AF65-F5344CB8AC3E}">
        <p14:creationId xmlns:p14="http://schemas.microsoft.com/office/powerpoint/2010/main" val="3193818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851885" y="630428"/>
            <a:ext cx="783415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A.Andreone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A.Cassinese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, A. Di Chiara,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M.Salluzzo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, R. Vaglio, JAP 78,1862 (1995)</a:t>
            </a:r>
          </a:p>
          <a:p>
            <a:pPr eaLnBrk="0" hangingPunct="0"/>
            <a:endParaRPr lang="en-US" sz="16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eaLnBrk="0" hangingPunct="0"/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Single frequency (here 3.5GHz) high </a:t>
            </a:r>
            <a:r>
              <a:rPr lang="en-US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Q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resonator </a:t>
            </a:r>
            <a:r>
              <a:rPr lang="en-US" sz="1600" b="1">
                <a:solidFill>
                  <a:srgbClr val="002060"/>
                </a:solidFill>
                <a:cs typeface="Times New Roman" panose="02020603050405020304" pitchFamily="18" charset="0"/>
              </a:rPr>
              <a:t>technique 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R</a:t>
            </a:r>
            <a:r>
              <a:rPr lang="en-US" sz="1600" b="1" i="1" baseline="-250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s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is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measured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from the </a:t>
            </a:r>
            <a:r>
              <a:rPr lang="it-IT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Q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value</a:t>
            </a:r>
            <a:r>
              <a:rPr lang="it-IT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l-GR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Δ</a:t>
            </a:r>
            <a:r>
              <a:rPr lang="it-IT" sz="1600" b="1" i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X</a:t>
            </a:r>
            <a:r>
              <a:rPr lang="it-IT" sz="1600" b="1" i="1" baseline="-250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s</a:t>
            </a:r>
            <a:r>
              <a:rPr lang="it-IT" sz="1600" b="1" i="1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from the </a:t>
            </a:r>
            <a:r>
              <a:rPr lang="it-IT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frequency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shift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l-GR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Δ</a:t>
            </a:r>
            <a:r>
              <a:rPr lang="it-IT" sz="16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f/f </a:t>
            </a:r>
            <a:r>
              <a:rPr lang="it-IT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endParaRPr lang="it-IT" sz="1600" b="1" i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16898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927" y="2537506"/>
            <a:ext cx="3286857" cy="3052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8984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50" y="2404156"/>
            <a:ext cx="3524250" cy="317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8985" name="Text Box 25"/>
          <p:cNvSpPr txBox="1">
            <a:spLocks noChangeArrowheads="1"/>
          </p:cNvSpPr>
          <p:nvPr/>
        </p:nvSpPr>
        <p:spPr bwMode="auto">
          <a:xfrm>
            <a:off x="4225344" y="2636044"/>
            <a:ext cx="351692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1662"/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>
            <a:off x="1129550" y="4797130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662"/>
          </a:p>
        </p:txBody>
      </p:sp>
      <p:sp>
        <p:nvSpPr>
          <p:cNvPr id="168990" name="Text Box 30"/>
          <p:cNvSpPr txBox="1">
            <a:spLocks noChangeArrowheads="1"/>
          </p:cNvSpPr>
          <p:nvPr/>
        </p:nvSpPr>
        <p:spPr bwMode="auto">
          <a:xfrm>
            <a:off x="804235" y="4625770"/>
            <a:ext cx="383931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477" b="1" i="1" dirty="0"/>
              <a:t>R</a:t>
            </a:r>
            <a:r>
              <a:rPr lang="it-IT" sz="1477" b="1" i="1" baseline="-25000" dirty="0"/>
              <a:t>o</a:t>
            </a:r>
          </a:p>
        </p:txBody>
      </p:sp>
      <p:sp>
        <p:nvSpPr>
          <p:cNvPr id="168994" name="Rectangle 34"/>
          <p:cNvSpPr>
            <a:spLocks noChangeArrowheads="1"/>
          </p:cNvSpPr>
          <p:nvPr/>
        </p:nvSpPr>
        <p:spPr bwMode="auto">
          <a:xfrm>
            <a:off x="6180731" y="2470100"/>
            <a:ext cx="465992" cy="2007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8995" name="Text Box 35"/>
          <p:cNvSpPr txBox="1">
            <a:spLocks noChangeArrowheads="1"/>
          </p:cNvSpPr>
          <p:nvPr/>
        </p:nvSpPr>
        <p:spPr bwMode="auto">
          <a:xfrm>
            <a:off x="4098587" y="1937910"/>
            <a:ext cx="6703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V</a:t>
            </a:r>
            <a:r>
              <a:rPr lang="it-IT" b="1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Si  </a:t>
            </a:r>
          </a:p>
        </p:txBody>
      </p:sp>
      <p:sp>
        <p:nvSpPr>
          <p:cNvPr id="14" name="Text Box 46"/>
          <p:cNvSpPr txBox="1">
            <a:spLocks noChangeArrowheads="1"/>
          </p:cNvSpPr>
          <p:nvPr/>
        </p:nvSpPr>
        <p:spPr bwMode="auto">
          <a:xfrm>
            <a:off x="101136" y="129856"/>
            <a:ext cx="89675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Measurements of the surface impedance temperature dependence 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 rot="16200000">
            <a:off x="584414" y="3691211"/>
            <a:ext cx="926149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77" b="1" i="1" dirty="0" err="1"/>
              <a:t>R</a:t>
            </a:r>
            <a:r>
              <a:rPr lang="it-IT" sz="1477" b="1" i="1" baseline="-25000" dirty="0" err="1"/>
              <a:t>s</a:t>
            </a:r>
            <a:r>
              <a:rPr lang="it-IT" sz="1477" b="1" i="1" dirty="0"/>
              <a:t>(</a:t>
            </a:r>
            <a:r>
              <a:rPr lang="el-GR" sz="1477" b="1" i="1" dirty="0"/>
              <a:t>μΩ</a:t>
            </a:r>
            <a:r>
              <a:rPr lang="it-IT" sz="1477" b="1" i="1" dirty="0"/>
              <a:t>)</a:t>
            </a:r>
            <a:r>
              <a:rPr lang="it-IT" sz="1477" b="1" i="1" baseline="-25000" dirty="0"/>
              <a:t> </a:t>
            </a: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2418860" y="5341878"/>
            <a:ext cx="627865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77" b="1" i="1" dirty="0"/>
              <a:t>T(K)</a:t>
            </a:r>
            <a:endParaRPr lang="it-IT" sz="1477" b="1" i="1" baseline="-25000" dirty="0"/>
          </a:p>
        </p:txBody>
      </p:sp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6189708" y="5290684"/>
            <a:ext cx="627865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77" b="1" i="1" dirty="0"/>
              <a:t>T(K)</a:t>
            </a:r>
            <a:endParaRPr lang="it-IT" sz="1477" b="1" i="1" baseline="-25000" dirty="0"/>
          </a:p>
        </p:txBody>
      </p:sp>
      <p:sp>
        <p:nvSpPr>
          <p:cNvPr id="2" name="Rettangolo 1"/>
          <p:cNvSpPr/>
          <p:nvPr/>
        </p:nvSpPr>
        <p:spPr>
          <a:xfrm>
            <a:off x="5260404" y="2928115"/>
            <a:ext cx="313933" cy="282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1711088" y="2928114"/>
            <a:ext cx="313933" cy="282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2 3"/>
          <p:cNvCxnSpPr/>
          <p:nvPr/>
        </p:nvCxnSpPr>
        <p:spPr>
          <a:xfrm>
            <a:off x="3348224" y="3387956"/>
            <a:ext cx="307537" cy="86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1882785" y="3116266"/>
            <a:ext cx="1764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BCS </a:t>
            </a:r>
            <a:r>
              <a:rPr lang="it-IT" sz="1400" dirty="0" err="1"/>
              <a:t>theory</a:t>
            </a:r>
            <a:r>
              <a:rPr lang="it-IT" sz="1400" dirty="0"/>
              <a:t>, </a:t>
            </a:r>
            <a:r>
              <a:rPr lang="it-IT" sz="1400" dirty="0" err="1"/>
              <a:t>local</a:t>
            </a:r>
            <a:r>
              <a:rPr lang="it-IT" sz="1400" dirty="0"/>
              <a:t> </a:t>
            </a:r>
            <a:r>
              <a:rPr lang="it-IT" sz="1400" dirty="0" err="1"/>
              <a:t>limit</a:t>
            </a:r>
            <a:endParaRPr lang="it-IT" sz="14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388690" y="3018987"/>
            <a:ext cx="1764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BCS </a:t>
            </a:r>
            <a:r>
              <a:rPr lang="it-IT" sz="1400" dirty="0" err="1"/>
              <a:t>theory</a:t>
            </a:r>
            <a:r>
              <a:rPr lang="it-IT" sz="1400" dirty="0"/>
              <a:t>, </a:t>
            </a:r>
            <a:r>
              <a:rPr lang="it-IT" sz="1400" dirty="0" err="1"/>
              <a:t>local</a:t>
            </a:r>
            <a:r>
              <a:rPr lang="it-IT" sz="1400" dirty="0"/>
              <a:t> </a:t>
            </a:r>
            <a:r>
              <a:rPr lang="it-IT" sz="1400" dirty="0" err="1"/>
              <a:t>limit</a:t>
            </a:r>
            <a:endParaRPr lang="it-IT" sz="1400" dirty="0"/>
          </a:p>
        </p:txBody>
      </p:sp>
      <p:cxnSp>
        <p:nvCxnSpPr>
          <p:cNvPr id="22" name="Connettore 2 21"/>
          <p:cNvCxnSpPr/>
          <p:nvPr/>
        </p:nvCxnSpPr>
        <p:spPr>
          <a:xfrm>
            <a:off x="6974089" y="3311797"/>
            <a:ext cx="307537" cy="86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30"/>
          <p:cNvSpPr txBox="1">
            <a:spLocks noChangeArrowheads="1"/>
          </p:cNvSpPr>
          <p:nvPr/>
        </p:nvSpPr>
        <p:spPr bwMode="auto">
          <a:xfrm rot="16200000">
            <a:off x="4294167" y="3789946"/>
            <a:ext cx="1024776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sz="1477" b="1" i="1" dirty="0" err="1"/>
              <a:t>X</a:t>
            </a:r>
            <a:r>
              <a:rPr lang="it-IT" sz="1477" b="1" i="1" baseline="-25000" dirty="0" err="1"/>
              <a:t>s</a:t>
            </a:r>
            <a:r>
              <a:rPr lang="it-IT" sz="1477" b="1" i="1" dirty="0"/>
              <a:t>(T)/</a:t>
            </a:r>
            <a:r>
              <a:rPr lang="it-IT" sz="1477" b="1" i="1" dirty="0" err="1"/>
              <a:t>X</a:t>
            </a:r>
            <a:r>
              <a:rPr lang="it-IT" sz="1477" b="1" i="1" baseline="-25000" dirty="0" err="1"/>
              <a:t>s</a:t>
            </a:r>
            <a:r>
              <a:rPr lang="it-IT" sz="1477" b="1" i="1" dirty="0"/>
              <a:t>(0)</a:t>
            </a:r>
            <a:r>
              <a:rPr lang="it-IT" sz="1477" b="1" i="1" baseline="-25000" dirty="0"/>
              <a:t> </a:t>
            </a:r>
          </a:p>
        </p:txBody>
      </p:sp>
      <p:graphicFrame>
        <p:nvGraphicFramePr>
          <p:cNvPr id="24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5715748"/>
              </p:ext>
            </p:extLst>
          </p:nvPr>
        </p:nvGraphicFramePr>
        <p:xfrm>
          <a:off x="1277913" y="5799505"/>
          <a:ext cx="2947431" cy="67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19240" imgH="482400" progId="Equation.DSMT4">
                  <p:embed/>
                </p:oleObj>
              </mc:Choice>
              <mc:Fallback>
                <p:oleObj name="Equation" r:id="rId4" imgW="201924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13" y="5799505"/>
                        <a:ext cx="2947431" cy="674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09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bo 9"/>
          <p:cNvSpPr/>
          <p:nvPr/>
        </p:nvSpPr>
        <p:spPr>
          <a:xfrm>
            <a:off x="1381437" y="1221419"/>
            <a:ext cx="2346308" cy="966250"/>
          </a:xfrm>
          <a:prstGeom prst="cube">
            <a:avLst>
              <a:gd name="adj" fmla="val 925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2454133" y="1625687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7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90773"/>
              </p:ext>
            </p:extLst>
          </p:nvPr>
        </p:nvGraphicFramePr>
        <p:xfrm>
          <a:off x="1527001" y="685882"/>
          <a:ext cx="10541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28600" progId="Equation.DSMT4">
                  <p:embed/>
                </p:oleObj>
              </mc:Choice>
              <mc:Fallback>
                <p:oleObj name="Equation" r:id="rId2" imgW="609480" imgH="228600" progId="Equation.DSMT4">
                  <p:embed/>
                  <p:pic>
                    <p:nvPicPr>
                      <p:cNvPr id="0" name="Picture 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001" y="685882"/>
                        <a:ext cx="105410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Ovale 45"/>
          <p:cNvSpPr/>
          <p:nvPr/>
        </p:nvSpPr>
        <p:spPr>
          <a:xfrm>
            <a:off x="4881718" y="1286735"/>
            <a:ext cx="113016" cy="102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9" name="Immagin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669" y="1132868"/>
            <a:ext cx="1379322" cy="1019164"/>
          </a:xfrm>
          <a:prstGeom prst="rect">
            <a:avLst/>
          </a:prstGeom>
        </p:spPr>
      </p:pic>
      <p:sp>
        <p:nvSpPr>
          <p:cNvPr id="51" name="Ovale 4"/>
          <p:cNvSpPr/>
          <p:nvPr/>
        </p:nvSpPr>
        <p:spPr>
          <a:xfrm>
            <a:off x="6027599" y="2007025"/>
            <a:ext cx="79513" cy="894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6"/>
          <p:cNvSpPr/>
          <p:nvPr/>
        </p:nvSpPr>
        <p:spPr>
          <a:xfrm>
            <a:off x="6146937" y="1915104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7"/>
          <p:cNvSpPr/>
          <p:nvPr/>
        </p:nvSpPr>
        <p:spPr>
          <a:xfrm>
            <a:off x="5879975" y="1908617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75093"/>
              </p:ext>
            </p:extLst>
          </p:nvPr>
        </p:nvGraphicFramePr>
        <p:xfrm>
          <a:off x="3959891" y="1805234"/>
          <a:ext cx="1143129" cy="35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711000" imgH="241200" progId="Equation.3">
                  <p:embed/>
                </p:oleObj>
              </mc:Choice>
              <mc:Fallback>
                <p:oleObj name="Equazione" r:id="rId5" imgW="711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9891" y="1805234"/>
                        <a:ext cx="1143129" cy="3517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812848"/>
              </p:ext>
            </p:extLst>
          </p:nvPr>
        </p:nvGraphicFramePr>
        <p:xfrm>
          <a:off x="3915898" y="1172767"/>
          <a:ext cx="14097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812520" imgH="393480" progId="Equation.3">
                  <p:embed/>
                </p:oleObj>
              </mc:Choice>
              <mc:Fallback>
                <p:oleObj name="Equazione" r:id="rId7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5898" y="1172767"/>
                        <a:ext cx="1409700" cy="620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001017"/>
              </p:ext>
            </p:extLst>
          </p:nvPr>
        </p:nvGraphicFramePr>
        <p:xfrm>
          <a:off x="6770624" y="1466344"/>
          <a:ext cx="10858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9" imgW="583920" imgH="241200" progId="Equation.3">
                  <p:embed/>
                </p:oleObj>
              </mc:Choice>
              <mc:Fallback>
                <p:oleObj name="Equazione" r:id="rId9" imgW="583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0624" y="1466344"/>
                        <a:ext cx="1085850" cy="407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Connettore 2 2"/>
          <p:cNvCxnSpPr/>
          <p:nvPr/>
        </p:nvCxnSpPr>
        <p:spPr>
          <a:xfrm>
            <a:off x="5428146" y="2096478"/>
            <a:ext cx="13404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6599362" y="200455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63" name="Connettore 2 62"/>
          <p:cNvCxnSpPr/>
          <p:nvPr/>
        </p:nvCxnSpPr>
        <p:spPr>
          <a:xfrm flipV="1">
            <a:off x="6065479" y="1149396"/>
            <a:ext cx="1876" cy="8411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838772"/>
              </p:ext>
            </p:extLst>
          </p:nvPr>
        </p:nvGraphicFramePr>
        <p:xfrm>
          <a:off x="6135163" y="1046245"/>
          <a:ext cx="561000" cy="289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55320" imgH="203040" progId="Equation.DSMT4">
                  <p:embed/>
                </p:oleObj>
              </mc:Choice>
              <mc:Fallback>
                <p:oleObj name="Equation" r:id="rId11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5163" y="1046245"/>
                        <a:ext cx="561000" cy="2898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450337"/>
              </p:ext>
            </p:extLst>
          </p:nvPr>
        </p:nvGraphicFramePr>
        <p:xfrm>
          <a:off x="1984375" y="2943105"/>
          <a:ext cx="26098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Equation 3.0" r:id="rId13" imgW="1231560" imgH="241200" progId="Equation.3">
                  <p:embed/>
                </p:oleObj>
              </mc:Choice>
              <mc:Fallback>
                <p:oleObj name="Microsoft Equation 3.0" r:id="rId13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2943105"/>
                        <a:ext cx="26098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705920"/>
              </p:ext>
            </p:extLst>
          </p:nvPr>
        </p:nvGraphicFramePr>
        <p:xfrm>
          <a:off x="1985471" y="4727073"/>
          <a:ext cx="3348421" cy="47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1625400" imgH="253800" progId="Equation.3">
                  <p:embed/>
                </p:oleObj>
              </mc:Choice>
              <mc:Fallback>
                <p:oleObj name="Equazione" r:id="rId15" imgW="1625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471" y="4727073"/>
                        <a:ext cx="3348421" cy="477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560947"/>
              </p:ext>
            </p:extLst>
          </p:nvPr>
        </p:nvGraphicFramePr>
        <p:xfrm>
          <a:off x="1476815" y="3966323"/>
          <a:ext cx="1081864" cy="668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7" imgW="634725" imgH="431613" progId="Equation.3">
                  <p:embed/>
                </p:oleObj>
              </mc:Choice>
              <mc:Fallback>
                <p:oleObj name="Equazione" r:id="rId17" imgW="63472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815" y="3966323"/>
                        <a:ext cx="1081864" cy="668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CasellaDiTesto 72"/>
          <p:cNvSpPr txBox="1"/>
          <p:nvPr/>
        </p:nvSpPr>
        <p:spPr>
          <a:xfrm>
            <a:off x="2635797" y="4080287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fluxon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viscosity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lenght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" name="CasellaDiTesto 80"/>
          <p:cNvSpPr txBox="1"/>
          <p:nvPr/>
        </p:nvSpPr>
        <p:spPr>
          <a:xfrm>
            <a:off x="2315378" y="3482022"/>
            <a:ext cx="3480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fluxon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mass per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lenght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0</a:t>
            </a:r>
          </a:p>
        </p:txBody>
      </p:sp>
      <p:sp>
        <p:nvSpPr>
          <p:cNvPr id="82" name="CasellaDiTesto 81"/>
          <p:cNvSpPr txBox="1"/>
          <p:nvPr/>
        </p:nvSpPr>
        <p:spPr>
          <a:xfrm>
            <a:off x="2516069" y="4093839"/>
            <a:ext cx="24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:</a:t>
            </a:r>
          </a:p>
        </p:txBody>
      </p:sp>
      <p:graphicFrame>
        <p:nvGraphicFramePr>
          <p:cNvPr id="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670539"/>
              </p:ext>
            </p:extLst>
          </p:nvPr>
        </p:nvGraphicFramePr>
        <p:xfrm>
          <a:off x="5817994" y="5450333"/>
          <a:ext cx="107950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9" imgW="609480" imgH="457200" progId="Equation.3">
                  <p:embed/>
                </p:oleObj>
              </mc:Choice>
              <mc:Fallback>
                <p:oleObj name="Equazione" r:id="rId19" imgW="60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7994" y="5450333"/>
                        <a:ext cx="1079500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620095"/>
              </p:ext>
            </p:extLst>
          </p:nvPr>
        </p:nvGraphicFramePr>
        <p:xfrm>
          <a:off x="1610853" y="5450333"/>
          <a:ext cx="36401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1" imgW="2057400" imgH="482400" progId="Equation.3">
                  <p:embed/>
                </p:oleObj>
              </mc:Choice>
              <mc:Fallback>
                <p:oleObj name="Equazione" r:id="rId21" imgW="20574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853" y="5450333"/>
                        <a:ext cx="3640137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ttangolo 88"/>
          <p:cNvSpPr/>
          <p:nvPr/>
        </p:nvSpPr>
        <p:spPr>
          <a:xfrm>
            <a:off x="1576603" y="5435794"/>
            <a:ext cx="3851543" cy="85641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Rettangolo 89"/>
          <p:cNvSpPr/>
          <p:nvPr/>
        </p:nvSpPr>
        <p:spPr>
          <a:xfrm>
            <a:off x="1798907" y="2868812"/>
            <a:ext cx="2918804" cy="58612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CasellaDiTesto 90"/>
          <p:cNvSpPr txBox="1"/>
          <p:nvPr/>
        </p:nvSpPr>
        <p:spPr>
          <a:xfrm>
            <a:off x="5690977" y="6185345"/>
            <a:ext cx="241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 «</a:t>
            </a:r>
            <a:r>
              <a:rPr lang="it-IT" dirty="0" err="1"/>
              <a:t>depinning</a:t>
            </a:r>
            <a:r>
              <a:rPr lang="it-IT" dirty="0"/>
              <a:t> </a:t>
            </a:r>
            <a:r>
              <a:rPr lang="it-IT" dirty="0" err="1"/>
              <a:t>frequency</a:t>
            </a:r>
            <a:r>
              <a:rPr lang="it-IT" dirty="0"/>
              <a:t>»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245398" y="34579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̴ </a:t>
            </a:r>
            <a:endParaRPr lang="it-IT" sz="2800" dirty="0"/>
          </a:p>
        </p:txBody>
      </p:sp>
      <p:sp>
        <p:nvSpPr>
          <p:cNvPr id="17" name="Rettangolo 16"/>
          <p:cNvSpPr/>
          <p:nvPr/>
        </p:nvSpPr>
        <p:spPr>
          <a:xfrm>
            <a:off x="5245398" y="2805683"/>
            <a:ext cx="3160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Gittleman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 and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Rosenblum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,  </a:t>
            </a:r>
          </a:p>
          <a:p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Phys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 Rev.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Lett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. 16, 734 (1966) </a:t>
            </a:r>
            <a:endParaRPr lang="it-IT" dirty="0">
              <a:solidFill>
                <a:srgbClr val="FF3399"/>
              </a:solidFill>
            </a:endParaRPr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2112272" y="-12788"/>
            <a:ext cx="50169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Superconductors in a magnetic field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62" name="Ovale 61"/>
          <p:cNvSpPr/>
          <p:nvPr/>
        </p:nvSpPr>
        <p:spPr>
          <a:xfrm>
            <a:off x="2138350" y="1620184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Ovale 64"/>
          <p:cNvSpPr/>
          <p:nvPr/>
        </p:nvSpPr>
        <p:spPr>
          <a:xfrm>
            <a:off x="2791606" y="1632495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65"/>
          <p:cNvSpPr/>
          <p:nvPr/>
        </p:nvSpPr>
        <p:spPr>
          <a:xfrm>
            <a:off x="2315735" y="1388354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e 66"/>
          <p:cNvSpPr/>
          <p:nvPr/>
        </p:nvSpPr>
        <p:spPr>
          <a:xfrm>
            <a:off x="2646599" y="1380211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Ovale 68"/>
          <p:cNvSpPr/>
          <p:nvPr/>
        </p:nvSpPr>
        <p:spPr>
          <a:xfrm>
            <a:off x="2322466" y="1867510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Ovale 71"/>
          <p:cNvSpPr/>
          <p:nvPr/>
        </p:nvSpPr>
        <p:spPr>
          <a:xfrm>
            <a:off x="2646599" y="1880314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Ovale 74"/>
          <p:cNvSpPr/>
          <p:nvPr/>
        </p:nvSpPr>
        <p:spPr>
          <a:xfrm>
            <a:off x="1990567" y="1857164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Ovale 75"/>
          <p:cNvSpPr/>
          <p:nvPr/>
        </p:nvSpPr>
        <p:spPr>
          <a:xfrm>
            <a:off x="3021106" y="1380211"/>
            <a:ext cx="126968" cy="1288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2581101" y="646049"/>
            <a:ext cx="198818" cy="50107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/>
          <p:nvPr/>
        </p:nvCxnSpPr>
        <p:spPr>
          <a:xfrm flipH="1">
            <a:off x="496366" y="1287937"/>
            <a:ext cx="388987" cy="505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>
            <a:off x="886245" y="1277504"/>
            <a:ext cx="947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894756" y="1282434"/>
            <a:ext cx="0" cy="850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875012" y="1754495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y</a:t>
            </a:r>
          </a:p>
        </p:txBody>
      </p:sp>
      <p:sp>
        <p:nvSpPr>
          <p:cNvPr id="77" name="CasellaDiTesto 76"/>
          <p:cNvSpPr txBox="1"/>
          <p:nvPr/>
        </p:nvSpPr>
        <p:spPr>
          <a:xfrm>
            <a:off x="1027412" y="1906895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y</a:t>
            </a:r>
          </a:p>
        </p:txBody>
      </p:sp>
      <p:sp>
        <p:nvSpPr>
          <p:cNvPr id="79" name="CasellaDiTesto 78"/>
          <p:cNvSpPr txBox="1"/>
          <p:nvPr/>
        </p:nvSpPr>
        <p:spPr>
          <a:xfrm>
            <a:off x="1260581" y="988219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z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424439" y="1262169"/>
            <a:ext cx="263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806609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59611"/>
              </p:ext>
            </p:extLst>
          </p:nvPr>
        </p:nvGraphicFramePr>
        <p:xfrm>
          <a:off x="1228390" y="980099"/>
          <a:ext cx="197961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06360" imgH="228600" progId="Equation.DSMT4">
                  <p:embed/>
                </p:oleObj>
              </mc:Choice>
              <mc:Fallback>
                <p:oleObj name="Equation" r:id="rId2" imgW="1206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390" y="980099"/>
                        <a:ext cx="1979612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463895"/>
              </p:ext>
            </p:extLst>
          </p:nvPr>
        </p:nvGraphicFramePr>
        <p:xfrm>
          <a:off x="616088" y="2670918"/>
          <a:ext cx="25288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71600" imgH="304560" progId="Equation.DSMT4">
                  <p:embed/>
                </p:oleObj>
              </mc:Choice>
              <mc:Fallback>
                <p:oleObj name="Equation" r:id="rId4" imgW="13716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088" y="2670918"/>
                        <a:ext cx="2528888" cy="56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346602"/>
              </p:ext>
            </p:extLst>
          </p:nvPr>
        </p:nvGraphicFramePr>
        <p:xfrm>
          <a:off x="3721653" y="2887462"/>
          <a:ext cx="2662238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74640" imgH="914400" progId="Equation.DSMT4">
                  <p:embed/>
                </p:oleObj>
              </mc:Choice>
              <mc:Fallback>
                <p:oleObj name="Equation" r:id="rId6" imgW="15746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1653" y="2887462"/>
                        <a:ext cx="2662238" cy="1536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ttangolo 31"/>
          <p:cNvSpPr/>
          <p:nvPr/>
        </p:nvSpPr>
        <p:spPr>
          <a:xfrm>
            <a:off x="3693228" y="2909625"/>
            <a:ext cx="2796945" cy="167729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373488" y="2574783"/>
            <a:ext cx="2987040" cy="75588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498619" y="-50819"/>
            <a:ext cx="7961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249501"/>
              </p:ext>
            </p:extLst>
          </p:nvPr>
        </p:nvGraphicFramePr>
        <p:xfrm>
          <a:off x="631489" y="3974898"/>
          <a:ext cx="25765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96800" imgH="304560" progId="Equation.DSMT4">
                  <p:embed/>
                </p:oleObj>
              </mc:Choice>
              <mc:Fallback>
                <p:oleObj name="Equation" r:id="rId8" imgW="13968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489" y="3974898"/>
                        <a:ext cx="2576513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ttangolo 36"/>
          <p:cNvSpPr/>
          <p:nvPr/>
        </p:nvSpPr>
        <p:spPr>
          <a:xfrm>
            <a:off x="373488" y="3877617"/>
            <a:ext cx="2987040" cy="75588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853523" y="4730785"/>
            <a:ext cx="213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>
                <a:solidFill>
                  <a:srgbClr val="FF3399"/>
                </a:solidFill>
              </a:rPr>
              <a:t>Surface</a:t>
            </a:r>
            <a:r>
              <a:rPr lang="it-IT" sz="2000" b="1" dirty="0">
                <a:solidFill>
                  <a:srgbClr val="FF3399"/>
                </a:solidFill>
              </a:rPr>
              <a:t> </a:t>
            </a:r>
            <a:r>
              <a:rPr lang="it-IT" sz="2000" b="1" dirty="0" err="1">
                <a:solidFill>
                  <a:srgbClr val="FF3399"/>
                </a:solidFill>
              </a:rPr>
              <a:t>reactance</a:t>
            </a:r>
            <a:r>
              <a:rPr lang="it-IT" sz="2000" b="1" dirty="0">
                <a:solidFill>
                  <a:srgbClr val="FF3399"/>
                </a:solidFill>
              </a:rPr>
              <a:t> </a:t>
            </a:r>
            <a:endParaRPr lang="it-IT" sz="2000" dirty="0">
              <a:solidFill>
                <a:srgbClr val="FF3399"/>
              </a:solidFill>
            </a:endParaRPr>
          </a:p>
        </p:txBody>
      </p:sp>
      <p:graphicFrame>
        <p:nvGraphicFramePr>
          <p:cNvPr id="41" name="Ogget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610946"/>
              </p:ext>
            </p:extLst>
          </p:nvPr>
        </p:nvGraphicFramePr>
        <p:xfrm>
          <a:off x="6988731" y="3000996"/>
          <a:ext cx="15875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66680" imgH="888840" progId="Equation.DSMT4">
                  <p:embed/>
                </p:oleObj>
              </mc:Choice>
              <mc:Fallback>
                <p:oleObj name="Equation" r:id="rId10" imgW="106668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8731" y="3000996"/>
                        <a:ext cx="1587500" cy="134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ttangolo 41"/>
          <p:cNvSpPr/>
          <p:nvPr/>
        </p:nvSpPr>
        <p:spPr>
          <a:xfrm>
            <a:off x="6739015" y="2909625"/>
            <a:ext cx="2086933" cy="167729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827775" y="3379031"/>
            <a:ext cx="2105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>
                <a:solidFill>
                  <a:srgbClr val="FF3399"/>
                </a:solidFill>
              </a:rPr>
              <a:t>Surface</a:t>
            </a:r>
            <a:r>
              <a:rPr lang="it-IT" sz="2000" b="1" dirty="0">
                <a:solidFill>
                  <a:srgbClr val="FF3399"/>
                </a:solidFill>
              </a:rPr>
              <a:t> </a:t>
            </a:r>
            <a:r>
              <a:rPr lang="it-IT" sz="2000" b="1" dirty="0" err="1">
                <a:solidFill>
                  <a:srgbClr val="FF3399"/>
                </a:solidFill>
              </a:rPr>
              <a:t>resistance</a:t>
            </a:r>
            <a:endParaRPr lang="it-IT" sz="2000" dirty="0">
              <a:solidFill>
                <a:srgbClr val="FF3399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601540" y="5262180"/>
            <a:ext cx="619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b="1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Calatroni</a:t>
            </a:r>
            <a:r>
              <a:rPr lang="en-US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R.Vaglio</a:t>
            </a:r>
            <a:r>
              <a:rPr lang="en-US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IEEE Trans. Superconductivity 2017</a:t>
            </a:r>
          </a:p>
        </p:txBody>
      </p:sp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709287"/>
              </p:ext>
            </p:extLst>
          </p:nvPr>
        </p:nvGraphicFramePr>
        <p:xfrm>
          <a:off x="4089465" y="819129"/>
          <a:ext cx="3230562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968480" imgH="431640" progId="Equation.DSMT4">
                  <p:embed/>
                </p:oleObj>
              </mc:Choice>
              <mc:Fallback>
                <p:oleObj name="Equation" r:id="rId12" imgW="19684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9465" y="819129"/>
                        <a:ext cx="3230562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453719"/>
              </p:ext>
            </p:extLst>
          </p:nvPr>
        </p:nvGraphicFramePr>
        <p:xfrm>
          <a:off x="5957467" y="2390422"/>
          <a:ext cx="1065411" cy="3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71252" imgH="215806" progId="Equation.3">
                  <p:embed/>
                </p:oleObj>
              </mc:Choice>
              <mc:Fallback>
                <p:oleObj name="Equation" r:id="rId14" imgW="571252" imgH="21580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467" y="2390422"/>
                        <a:ext cx="1065411" cy="334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208095"/>
              </p:ext>
            </p:extLst>
          </p:nvPr>
        </p:nvGraphicFramePr>
        <p:xfrm>
          <a:off x="1825384" y="1667474"/>
          <a:ext cx="379253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904760" imgH="457200" progId="Equation.DSMT4">
                  <p:embed/>
                </p:oleObj>
              </mc:Choice>
              <mc:Fallback>
                <p:oleObj name="Equation" r:id="rId16" imgW="1904760" imgH="457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384" y="1667474"/>
                        <a:ext cx="379253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4860852" y="2382289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assuming</a:t>
            </a:r>
            <a:r>
              <a:rPr lang="it-IT" dirty="0"/>
              <a:t>                    </a:t>
            </a:r>
          </a:p>
        </p:txBody>
      </p:sp>
      <p:sp>
        <p:nvSpPr>
          <p:cNvPr id="3" name="Rettangolo 2"/>
          <p:cNvSpPr/>
          <p:nvPr/>
        </p:nvSpPr>
        <p:spPr>
          <a:xfrm>
            <a:off x="2427780" y="5902084"/>
            <a:ext cx="1757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film :</a:t>
            </a:r>
          </a:p>
        </p:txBody>
      </p:sp>
      <p:graphicFrame>
        <p:nvGraphicFramePr>
          <p:cNvPr id="23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864988"/>
              </p:ext>
            </p:extLst>
          </p:nvPr>
        </p:nvGraphicFramePr>
        <p:xfrm>
          <a:off x="4248140" y="5944237"/>
          <a:ext cx="2261911" cy="400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358640" imgH="241200" progId="Equation.DSMT4">
                  <p:embed/>
                </p:oleObj>
              </mc:Choice>
              <mc:Fallback>
                <p:oleObj name="Equation" r:id="rId18" imgW="135864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140" y="5944237"/>
                        <a:ext cx="2261911" cy="400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1553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28613" y="50789"/>
            <a:ext cx="806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small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i.e. for a small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trapped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vortices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183005"/>
              </p:ext>
            </p:extLst>
          </p:nvPr>
        </p:nvGraphicFramePr>
        <p:xfrm>
          <a:off x="5211633" y="827260"/>
          <a:ext cx="2663825" cy="153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74640" imgH="914400" progId="Equation.DSMT4">
                  <p:embed/>
                </p:oleObj>
              </mc:Choice>
              <mc:Fallback>
                <p:oleObj name="Equation" r:id="rId2" imgW="15746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633" y="827260"/>
                        <a:ext cx="2663825" cy="1535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903558"/>
              </p:ext>
            </p:extLst>
          </p:nvPr>
        </p:nvGraphicFramePr>
        <p:xfrm>
          <a:off x="2741297" y="2658927"/>
          <a:ext cx="1401035" cy="71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480" imgH="419040" progId="Equation.DSMT4">
                  <p:embed/>
                </p:oleObj>
              </mc:Choice>
              <mc:Fallback>
                <p:oleObj name="Equation" r:id="rId4" imgW="82548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297" y="2658927"/>
                        <a:ext cx="1401035" cy="715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397678"/>
              </p:ext>
            </p:extLst>
          </p:nvPr>
        </p:nvGraphicFramePr>
        <p:xfrm>
          <a:off x="2066855" y="3818935"/>
          <a:ext cx="482282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43200" imgH="469800" progId="Equation.DSMT4">
                  <p:embed/>
                </p:oleObj>
              </mc:Choice>
              <mc:Fallback>
                <p:oleObj name="Equation" r:id="rId6" imgW="27432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855" y="3818935"/>
                        <a:ext cx="4822825" cy="830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650196"/>
              </p:ext>
            </p:extLst>
          </p:nvPr>
        </p:nvGraphicFramePr>
        <p:xfrm>
          <a:off x="2120417" y="5392254"/>
          <a:ext cx="1668462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01440" imgH="228600" progId="Equation.DSMT4">
                  <p:embed/>
                </p:oleObj>
              </mc:Choice>
              <mc:Fallback>
                <p:oleObj name="Equation" r:id="rId8" imgW="901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417" y="5392254"/>
                        <a:ext cx="1668462" cy="427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670224"/>
              </p:ext>
            </p:extLst>
          </p:nvPr>
        </p:nvGraphicFramePr>
        <p:xfrm>
          <a:off x="5095392" y="5212867"/>
          <a:ext cx="18351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320480" imgH="457200" progId="Equation.DSMT4">
                  <p:embed/>
                </p:oleObj>
              </mc:Choice>
              <mc:Fallback>
                <p:oleObj name="Equation" r:id="rId10" imgW="1320480" imgH="45720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392" y="5212867"/>
                        <a:ext cx="1835150" cy="819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tangolo 12"/>
          <p:cNvSpPr/>
          <p:nvPr/>
        </p:nvSpPr>
        <p:spPr>
          <a:xfrm>
            <a:off x="1840900" y="5212950"/>
            <a:ext cx="5497386" cy="81915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4158526" y="5438277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with</a:t>
            </a:r>
          </a:p>
        </p:txBody>
      </p:sp>
      <p:graphicFrame>
        <p:nvGraphicFramePr>
          <p:cNvPr id="11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604400"/>
              </p:ext>
            </p:extLst>
          </p:nvPr>
        </p:nvGraphicFramePr>
        <p:xfrm>
          <a:off x="5019882" y="826496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2" imgW="164880" imgH="215640" progId="Equation.3">
                  <p:embed/>
                </p:oleObj>
              </mc:Choice>
              <mc:Fallback>
                <p:oleObj name="Equazione" r:id="rId12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9882" y="826496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ttangolo 15"/>
          <p:cNvSpPr/>
          <p:nvPr/>
        </p:nvSpPr>
        <p:spPr>
          <a:xfrm>
            <a:off x="2569303" y="2582835"/>
            <a:ext cx="4159487" cy="86801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629035"/>
              </p:ext>
            </p:extLst>
          </p:nvPr>
        </p:nvGraphicFramePr>
        <p:xfrm>
          <a:off x="1242943" y="881314"/>
          <a:ext cx="25288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71600" imgH="304560" progId="Equation.DSMT4">
                  <p:embed/>
                </p:oleObj>
              </mc:Choice>
              <mc:Fallback>
                <p:oleObj name="Equation" r:id="rId14" imgW="13716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2943" y="881314"/>
                        <a:ext cx="2528888" cy="56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119862"/>
              </p:ext>
            </p:extLst>
          </p:nvPr>
        </p:nvGraphicFramePr>
        <p:xfrm>
          <a:off x="1281046" y="1665340"/>
          <a:ext cx="25765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396800" imgH="304560" progId="Equation.DSMT4">
                  <p:embed/>
                </p:oleObj>
              </mc:Choice>
              <mc:Fallback>
                <p:oleObj name="Equation" r:id="rId16" imgW="13968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046" y="1665340"/>
                        <a:ext cx="2576513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05555"/>
              </p:ext>
            </p:extLst>
          </p:nvPr>
        </p:nvGraphicFramePr>
        <p:xfrm>
          <a:off x="910780" y="921046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8" imgW="164880" imgH="215640" progId="Equation.3">
                  <p:embed/>
                </p:oleObj>
              </mc:Choice>
              <mc:Fallback>
                <p:oleObj name="Equazione" r:id="rId18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0780" y="921046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026377"/>
              </p:ext>
            </p:extLst>
          </p:nvPr>
        </p:nvGraphicFramePr>
        <p:xfrm>
          <a:off x="4478268" y="2778225"/>
          <a:ext cx="21748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282680" imgH="253800" progId="Equation.DSMT4">
                  <p:embed/>
                </p:oleObj>
              </mc:Choice>
              <mc:Fallback>
                <p:oleObj name="Equation" r:id="rId19" imgW="1282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8268" y="2778225"/>
                        <a:ext cx="2174875" cy="43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1030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>
            <a:extLst>
              <a:ext uri="{FF2B5EF4-FFF2-40B4-BE49-F238E27FC236}">
                <a16:creationId xmlns:a16="http://schemas.microsoft.com/office/drawing/2014/main" id="{167B634A-6137-4B8A-A3E8-C7E53E4A1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786" y="1009178"/>
            <a:ext cx="4466325" cy="297929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457651" y="3606097"/>
            <a:ext cx="650479" cy="34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044750"/>
              </p:ext>
            </p:extLst>
          </p:nvPr>
        </p:nvGraphicFramePr>
        <p:xfrm>
          <a:off x="6411930" y="3576246"/>
          <a:ext cx="63658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93480" imgH="228600" progId="Equation.DSMT4">
                  <p:embed/>
                </p:oleObj>
              </mc:Choice>
              <mc:Fallback>
                <p:oleObj name="Equation" r:id="rId3" imgW="393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30" y="3576246"/>
                        <a:ext cx="636587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7478035" y="5236049"/>
            <a:ext cx="1414498" cy="80263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821284"/>
              </p:ext>
            </p:extLst>
          </p:nvPr>
        </p:nvGraphicFramePr>
        <p:xfrm>
          <a:off x="7609647" y="5312247"/>
          <a:ext cx="1151273" cy="725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1390756" imgH="876308" progId="Equation.3">
                  <p:embed/>
                </p:oleObj>
              </mc:Choice>
              <mc:Fallback>
                <p:oleObj name="Equazione" r:id="rId5" imgW="1390756" imgH="876308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09647" y="5312247"/>
                        <a:ext cx="1151273" cy="725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427702"/>
              </p:ext>
            </p:extLst>
          </p:nvPr>
        </p:nvGraphicFramePr>
        <p:xfrm>
          <a:off x="563323" y="5274133"/>
          <a:ext cx="2734178" cy="802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1866600" imgH="507960" progId="Equation.3">
                  <p:embed/>
                </p:oleObj>
              </mc:Choice>
              <mc:Fallback>
                <p:oleObj name="Equazione" r:id="rId7" imgW="18666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323" y="5274133"/>
                        <a:ext cx="2734178" cy="8026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tangolo 7"/>
          <p:cNvSpPr/>
          <p:nvPr/>
        </p:nvSpPr>
        <p:spPr>
          <a:xfrm>
            <a:off x="472691" y="5236048"/>
            <a:ext cx="2824810" cy="87880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/>
          <p:cNvCxnSpPr/>
          <p:nvPr/>
        </p:nvCxnSpPr>
        <p:spPr>
          <a:xfrm flipH="1" flipV="1">
            <a:off x="6235364" y="3131358"/>
            <a:ext cx="27277" cy="1467722"/>
          </a:xfrm>
          <a:prstGeom prst="straightConnector1">
            <a:avLst/>
          </a:prstGeom>
          <a:ln w="28575">
            <a:solidFill>
              <a:srgbClr val="D60093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195421"/>
              </p:ext>
            </p:extLst>
          </p:nvPr>
        </p:nvGraphicFramePr>
        <p:xfrm>
          <a:off x="5829319" y="4601299"/>
          <a:ext cx="900904" cy="386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533160" imgH="228600" progId="Equation.DSMT4">
                  <p:embed/>
                </p:oleObj>
              </mc:Choice>
              <mc:Fallback>
                <p:oleObj name="Equation" r:id="rId9" imgW="5331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9319" y="4601299"/>
                        <a:ext cx="900904" cy="3865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074952"/>
              </p:ext>
            </p:extLst>
          </p:nvPr>
        </p:nvGraphicFramePr>
        <p:xfrm>
          <a:off x="4005110" y="5274133"/>
          <a:ext cx="2976563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031840" imgH="507960" progId="Equation.DSMT4">
                  <p:embed/>
                </p:oleObj>
              </mc:Choice>
              <mc:Fallback>
                <p:oleObj name="Equation" r:id="rId11" imgW="203184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5110" y="5274133"/>
                        <a:ext cx="2976563" cy="801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/>
          <p:cNvSpPr/>
          <p:nvPr/>
        </p:nvSpPr>
        <p:spPr>
          <a:xfrm>
            <a:off x="3926165" y="5236049"/>
            <a:ext cx="3108175" cy="87880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34"/>
          <p:cNvSpPr txBox="1"/>
          <p:nvPr/>
        </p:nvSpPr>
        <p:spPr>
          <a:xfrm>
            <a:off x="563323" y="43539"/>
            <a:ext cx="787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high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i.e. for a large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trapped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vortex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array)</a:t>
            </a:r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62248"/>
              </p:ext>
            </p:extLst>
          </p:nvPr>
        </p:nvGraphicFramePr>
        <p:xfrm>
          <a:off x="779045" y="2486114"/>
          <a:ext cx="1417638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838080" imgH="888840" progId="Equation.DSMT4">
                  <p:embed/>
                </p:oleObj>
              </mc:Choice>
              <mc:Fallback>
                <p:oleObj name="Equation" r:id="rId13" imgW="83808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045" y="2486114"/>
                        <a:ext cx="1417638" cy="1492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577913"/>
              </p:ext>
            </p:extLst>
          </p:nvPr>
        </p:nvGraphicFramePr>
        <p:xfrm>
          <a:off x="269393" y="2476011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164880" imgH="215640" progId="Equation.3">
                  <p:embed/>
                </p:oleObj>
              </mc:Choice>
              <mc:Fallback>
                <p:oleObj name="Equazione" r:id="rId15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393" y="2476011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ggetto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66203"/>
              </p:ext>
            </p:extLst>
          </p:nvPr>
        </p:nvGraphicFramePr>
        <p:xfrm>
          <a:off x="644036" y="774135"/>
          <a:ext cx="25288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371600" imgH="304560" progId="Equation.DSMT4">
                  <p:embed/>
                </p:oleObj>
              </mc:Choice>
              <mc:Fallback>
                <p:oleObj name="Equation" r:id="rId17" imgW="13716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036" y="774135"/>
                        <a:ext cx="2528888" cy="56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ggetto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421113"/>
              </p:ext>
            </p:extLst>
          </p:nvPr>
        </p:nvGraphicFramePr>
        <p:xfrm>
          <a:off x="652081" y="1545591"/>
          <a:ext cx="25765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96800" imgH="304560" progId="Equation.DSMT4">
                  <p:embed/>
                </p:oleObj>
              </mc:Choice>
              <mc:Fallback>
                <p:oleObj name="Equation" r:id="rId19" imgW="13968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081" y="1545591"/>
                        <a:ext cx="2576513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259993"/>
              </p:ext>
            </p:extLst>
          </p:nvPr>
        </p:nvGraphicFramePr>
        <p:xfrm>
          <a:off x="311873" y="813867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1" imgW="164880" imgH="215640" progId="Equation.3">
                  <p:embed/>
                </p:oleObj>
              </mc:Choice>
              <mc:Fallback>
                <p:oleObj name="Equazione" r:id="rId21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873" y="813867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630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/>
        </p:nvSpPr>
        <p:spPr>
          <a:xfrm>
            <a:off x="1087679" y="2403815"/>
            <a:ext cx="113016" cy="102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1522222" y="3641885"/>
            <a:ext cx="2187019" cy="1806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67C83C11-F0F2-4EF2-8F71-0CAA54D6CED3}"/>
              </a:ext>
            </a:extLst>
          </p:cNvPr>
          <p:cNvGrpSpPr/>
          <p:nvPr/>
        </p:nvGrpSpPr>
        <p:grpSpPr>
          <a:xfrm>
            <a:off x="0" y="1057649"/>
            <a:ext cx="6172783" cy="5115802"/>
            <a:chOff x="4707602" y="1301031"/>
            <a:chExt cx="6172783" cy="5115802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CB561AE-4A32-44D1-B988-67743B9A7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1" r="6228"/>
            <a:stretch/>
          </p:blipFill>
          <p:spPr>
            <a:xfrm>
              <a:off x="4707602" y="1376833"/>
              <a:ext cx="6172783" cy="5040000"/>
            </a:xfrm>
            <a:prstGeom prst="rect">
              <a:avLst/>
            </a:prstGeom>
          </p:spPr>
        </p:pic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7A290A9-48AE-4EA5-BCA3-0C4A3EC6B112}"/>
                </a:ext>
              </a:extLst>
            </p:cNvPr>
            <p:cNvSpPr txBox="1"/>
            <p:nvPr/>
          </p:nvSpPr>
          <p:spPr>
            <a:xfrm>
              <a:off x="6621006" y="1301031"/>
              <a:ext cx="31331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400" b="1" i="1" dirty="0"/>
                <a:t>T</a:t>
              </a:r>
              <a:r>
                <a:rPr lang="es-ES" sz="2400" b="1" dirty="0"/>
                <a:t> = 50K , </a:t>
              </a:r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es-ES" sz="2400" b="1" dirty="0"/>
                <a:t>= 8.05GHz</a:t>
              </a:r>
              <a:endParaRPr lang="en-GB" sz="2400" b="1" dirty="0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4D1D5E16-786A-4471-8112-22A7434E99EE}"/>
                </a:ext>
              </a:extLst>
            </p:cNvPr>
            <p:cNvSpPr/>
            <p:nvPr/>
          </p:nvSpPr>
          <p:spPr>
            <a:xfrm>
              <a:off x="5497619" y="2148560"/>
              <a:ext cx="1305001" cy="1623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Grafik 4">
              <a:extLst>
                <a:ext uri="{FF2B5EF4-FFF2-40B4-BE49-F238E27FC236}">
                  <a16:creationId xmlns:a16="http://schemas.microsoft.com/office/drawing/2014/main" id="{E56B26D5-3D2F-4471-9514-5745BB579C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68" t="25088" r="48367" b="64672"/>
            <a:stretch/>
          </p:blipFill>
          <p:spPr>
            <a:xfrm>
              <a:off x="5665407" y="2639637"/>
              <a:ext cx="1222940" cy="516104"/>
            </a:xfrm>
            <a:prstGeom prst="rect">
              <a:avLst/>
            </a:prstGeom>
          </p:spPr>
        </p:pic>
        <p:pic>
          <p:nvPicPr>
            <p:cNvPr id="9" name="Grafik 4">
              <a:extLst>
                <a:ext uri="{FF2B5EF4-FFF2-40B4-BE49-F238E27FC236}">
                  <a16:creationId xmlns:a16="http://schemas.microsoft.com/office/drawing/2014/main" id="{081DCF85-822B-46B4-8672-997BD87D8E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68" t="25088" r="57127" b="64672"/>
            <a:stretch/>
          </p:blipFill>
          <p:spPr>
            <a:xfrm rot="5400000">
              <a:off x="6193641" y="2178076"/>
              <a:ext cx="633194" cy="516104"/>
            </a:xfrm>
            <a:prstGeom prst="rect">
              <a:avLst/>
            </a:prstGeom>
          </p:spPr>
        </p:pic>
        <p:pic>
          <p:nvPicPr>
            <p:cNvPr id="10" name="Grafik 4">
              <a:extLst>
                <a:ext uri="{FF2B5EF4-FFF2-40B4-BE49-F238E27FC236}">
                  <a16:creationId xmlns:a16="http://schemas.microsoft.com/office/drawing/2014/main" id="{994FD800-B3F7-494B-9F97-4270AD7A73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68" t="25088" r="53998" b="64672"/>
            <a:stretch/>
          </p:blipFill>
          <p:spPr>
            <a:xfrm>
              <a:off x="5469480" y="2639516"/>
              <a:ext cx="843856" cy="516104"/>
            </a:xfrm>
            <a:prstGeom prst="rect">
              <a:avLst/>
            </a:prstGeom>
          </p:spPr>
        </p:pic>
        <p:pic>
          <p:nvPicPr>
            <p:cNvPr id="11" name="Grafik 4">
              <a:extLst>
                <a:ext uri="{FF2B5EF4-FFF2-40B4-BE49-F238E27FC236}">
                  <a16:creationId xmlns:a16="http://schemas.microsoft.com/office/drawing/2014/main" id="{40D0B02B-4731-4CF8-A179-3EEE487C1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68" t="25088" r="51595" b="64672"/>
            <a:stretch/>
          </p:blipFill>
          <p:spPr>
            <a:xfrm rot="5400000">
              <a:off x="6007395" y="3082235"/>
              <a:ext cx="1005686" cy="516104"/>
            </a:xfrm>
            <a:prstGeom prst="rect">
              <a:avLst/>
            </a:prstGeom>
          </p:spPr>
        </p:pic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96287E32-DEC6-4B46-92C8-902FCD811821}"/>
                </a:ext>
              </a:extLst>
            </p:cNvPr>
            <p:cNvSpPr txBox="1"/>
            <p:nvPr/>
          </p:nvSpPr>
          <p:spPr>
            <a:xfrm>
              <a:off x="6096000" y="2062915"/>
              <a:ext cx="12458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2">
                      <a:lumMod val="75000"/>
                    </a:schemeClr>
                  </a:solidFill>
                </a:rPr>
                <a:t>Copper</a:t>
              </a:r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53AF673-D786-4AFE-8C7B-B8F2711A6444}"/>
                </a:ext>
              </a:extLst>
            </p:cNvPr>
            <p:cNvSpPr txBox="1"/>
            <p:nvPr/>
          </p:nvSpPr>
          <p:spPr>
            <a:xfrm>
              <a:off x="8187576" y="3193825"/>
              <a:ext cx="24572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400" b="1" dirty="0">
                  <a:solidFill>
                    <a:srgbClr val="002060"/>
                  </a:solidFill>
                  <a:cs typeface="Arial" pitchFamily="34" charset="0"/>
                </a:rPr>
                <a:t>CC providers 1 – 5</a:t>
              </a:r>
            </a:p>
          </p:txBody>
        </p:sp>
      </p:grpSp>
      <p:pic>
        <p:nvPicPr>
          <p:cNvPr id="14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629FE39E-3B4A-48F6-B115-70DA2C54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96" y="1390525"/>
            <a:ext cx="1377204" cy="686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9">
            <a:extLst>
              <a:ext uri="{FF2B5EF4-FFF2-40B4-BE49-F238E27FC236}">
                <a16:creationId xmlns:a16="http://schemas.microsoft.com/office/drawing/2014/main" id="{41963DE4-99B8-4B8D-95CE-74EB72F6AA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622" y="1430481"/>
            <a:ext cx="1089926" cy="646126"/>
          </a:xfrm>
          <a:prstGeom prst="rect">
            <a:avLst/>
          </a:prstGeom>
        </p:spPr>
      </p:pic>
      <p:pic>
        <p:nvPicPr>
          <p:cNvPr id="16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6402536" y="2375741"/>
            <a:ext cx="2033913" cy="1250367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768835" y="1092709"/>
            <a:ext cx="680639" cy="385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 rot="16200000">
            <a:off x="-319962" y="3260136"/>
            <a:ext cx="120244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i="1" dirty="0" err="1"/>
              <a:t>R</a:t>
            </a:r>
            <a:r>
              <a:rPr lang="it-IT" sz="2400" b="1" i="1" baseline="-25000" dirty="0" err="1"/>
              <a:t>sf</a:t>
            </a:r>
            <a:r>
              <a:rPr lang="it-IT" sz="2400" b="1" baseline="-25000" dirty="0"/>
              <a:t> </a:t>
            </a:r>
            <a:r>
              <a:rPr lang="it-IT" sz="2400" b="1" dirty="0"/>
              <a:t>(m</a:t>
            </a:r>
            <a:r>
              <a:rPr lang="el-GR" sz="2400" b="1" dirty="0"/>
              <a:t>Ω</a:t>
            </a:r>
            <a:r>
              <a:rPr lang="it-IT" sz="2400" b="1" dirty="0"/>
              <a:t>)</a:t>
            </a:r>
          </a:p>
        </p:txBody>
      </p:sp>
      <p:graphicFrame>
        <p:nvGraphicFramePr>
          <p:cNvPr id="19" name="Ogget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929358"/>
              </p:ext>
            </p:extLst>
          </p:nvPr>
        </p:nvGraphicFramePr>
        <p:xfrm>
          <a:off x="6254445" y="4396184"/>
          <a:ext cx="2678113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03240" imgH="507960" progId="Equation.DSMT4">
                  <p:embed/>
                </p:oleObj>
              </mc:Choice>
              <mc:Fallback>
                <p:oleObj name="Equation" r:id="rId6" imgW="180324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445" y="4396184"/>
                        <a:ext cx="2678113" cy="8445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ttangolo 19"/>
          <p:cNvSpPr/>
          <p:nvPr/>
        </p:nvSpPr>
        <p:spPr>
          <a:xfrm>
            <a:off x="6283475" y="4365761"/>
            <a:ext cx="2638548" cy="874871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20414952">
            <a:off x="4783061" y="2158578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ν</a:t>
            </a:r>
            <a:r>
              <a:rPr lang="it-IT" baseline="-25000" dirty="0" err="1"/>
              <a:t>o</a:t>
            </a:r>
            <a:r>
              <a:rPr lang="it-IT" dirty="0"/>
              <a:t>~ 25GHz</a:t>
            </a:r>
          </a:p>
        </p:txBody>
      </p:sp>
      <p:sp>
        <p:nvSpPr>
          <p:cNvPr id="22" name="CasellaDiTesto 21"/>
          <p:cNvSpPr txBox="1"/>
          <p:nvPr/>
        </p:nvSpPr>
        <p:spPr>
          <a:xfrm rot="20921442">
            <a:off x="4819728" y="363996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ν</a:t>
            </a:r>
            <a:r>
              <a:rPr lang="it-IT" baseline="-25000" dirty="0" err="1"/>
              <a:t>o</a:t>
            </a:r>
            <a:r>
              <a:rPr lang="it-IT" dirty="0"/>
              <a:t>~ 40GHz</a:t>
            </a:r>
          </a:p>
        </p:txBody>
      </p:sp>
      <p:cxnSp>
        <p:nvCxnSpPr>
          <p:cNvPr id="23" name="Connettore 1 22"/>
          <p:cNvCxnSpPr/>
          <p:nvPr/>
        </p:nvCxnSpPr>
        <p:spPr>
          <a:xfrm flipV="1">
            <a:off x="3030663" y="2941927"/>
            <a:ext cx="111459" cy="549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3477623" y="4266433"/>
            <a:ext cx="108933" cy="330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igura a mano libera 24"/>
          <p:cNvSpPr/>
          <p:nvPr/>
        </p:nvSpPr>
        <p:spPr>
          <a:xfrm>
            <a:off x="768835" y="3581828"/>
            <a:ext cx="5110392" cy="1899074"/>
          </a:xfrm>
          <a:custGeom>
            <a:avLst/>
            <a:gdLst>
              <a:gd name="connsiteX0" fmla="*/ 0 w 5110392"/>
              <a:gd name="connsiteY0" fmla="*/ 1899074 h 1899074"/>
              <a:gd name="connsiteX1" fmla="*/ 1219200 w 5110392"/>
              <a:gd name="connsiteY1" fmla="*/ 1089449 h 1899074"/>
              <a:gd name="connsiteX2" fmla="*/ 2638425 w 5110392"/>
              <a:gd name="connsiteY2" fmla="*/ 546524 h 1899074"/>
              <a:gd name="connsiteX3" fmla="*/ 4019550 w 5110392"/>
              <a:gd name="connsiteY3" fmla="*/ 213149 h 1899074"/>
              <a:gd name="connsiteX4" fmla="*/ 5010150 w 5110392"/>
              <a:gd name="connsiteY4" fmla="*/ 22649 h 1899074"/>
              <a:gd name="connsiteX5" fmla="*/ 5086350 w 5110392"/>
              <a:gd name="connsiteY5" fmla="*/ 3599 h 1899074"/>
              <a:gd name="connsiteX6" fmla="*/ 5095875 w 5110392"/>
              <a:gd name="connsiteY6" fmla="*/ 22649 h 189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10392" h="1899074">
                <a:moveTo>
                  <a:pt x="0" y="1899074"/>
                </a:moveTo>
                <a:cubicBezTo>
                  <a:pt x="389731" y="1606974"/>
                  <a:pt x="779462" y="1314874"/>
                  <a:pt x="1219200" y="1089449"/>
                </a:cubicBezTo>
                <a:cubicBezTo>
                  <a:pt x="1658938" y="864024"/>
                  <a:pt x="2171700" y="692574"/>
                  <a:pt x="2638425" y="546524"/>
                </a:cubicBezTo>
                <a:cubicBezTo>
                  <a:pt x="3105150" y="400474"/>
                  <a:pt x="3624263" y="300461"/>
                  <a:pt x="4019550" y="213149"/>
                </a:cubicBezTo>
                <a:cubicBezTo>
                  <a:pt x="4414838" y="125836"/>
                  <a:pt x="4832350" y="57574"/>
                  <a:pt x="5010150" y="22649"/>
                </a:cubicBezTo>
                <a:cubicBezTo>
                  <a:pt x="5187950" y="-12276"/>
                  <a:pt x="5072063" y="3599"/>
                  <a:pt x="5086350" y="3599"/>
                </a:cubicBezTo>
                <a:cubicBezTo>
                  <a:pt x="5100637" y="3599"/>
                  <a:pt x="5098256" y="13124"/>
                  <a:pt x="5095875" y="22649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igura a mano libera 25"/>
          <p:cNvSpPr/>
          <p:nvPr/>
        </p:nvSpPr>
        <p:spPr>
          <a:xfrm>
            <a:off x="798684" y="1942832"/>
            <a:ext cx="5110392" cy="3527193"/>
          </a:xfrm>
          <a:custGeom>
            <a:avLst/>
            <a:gdLst>
              <a:gd name="connsiteX0" fmla="*/ 0 w 5110392"/>
              <a:gd name="connsiteY0" fmla="*/ 1899074 h 1899074"/>
              <a:gd name="connsiteX1" fmla="*/ 1219200 w 5110392"/>
              <a:gd name="connsiteY1" fmla="*/ 1089449 h 1899074"/>
              <a:gd name="connsiteX2" fmla="*/ 2638425 w 5110392"/>
              <a:gd name="connsiteY2" fmla="*/ 546524 h 1899074"/>
              <a:gd name="connsiteX3" fmla="*/ 4019550 w 5110392"/>
              <a:gd name="connsiteY3" fmla="*/ 213149 h 1899074"/>
              <a:gd name="connsiteX4" fmla="*/ 5010150 w 5110392"/>
              <a:gd name="connsiteY4" fmla="*/ 22649 h 1899074"/>
              <a:gd name="connsiteX5" fmla="*/ 5086350 w 5110392"/>
              <a:gd name="connsiteY5" fmla="*/ 3599 h 1899074"/>
              <a:gd name="connsiteX6" fmla="*/ 5095875 w 5110392"/>
              <a:gd name="connsiteY6" fmla="*/ 22649 h 189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10392" h="1899074">
                <a:moveTo>
                  <a:pt x="0" y="1899074"/>
                </a:moveTo>
                <a:cubicBezTo>
                  <a:pt x="389731" y="1606974"/>
                  <a:pt x="779462" y="1314874"/>
                  <a:pt x="1219200" y="1089449"/>
                </a:cubicBezTo>
                <a:cubicBezTo>
                  <a:pt x="1658938" y="864024"/>
                  <a:pt x="2171700" y="692574"/>
                  <a:pt x="2638425" y="546524"/>
                </a:cubicBezTo>
                <a:cubicBezTo>
                  <a:pt x="3105150" y="400474"/>
                  <a:pt x="3624263" y="300461"/>
                  <a:pt x="4019550" y="213149"/>
                </a:cubicBezTo>
                <a:cubicBezTo>
                  <a:pt x="4414838" y="125836"/>
                  <a:pt x="4832350" y="57574"/>
                  <a:pt x="5010150" y="22649"/>
                </a:cubicBezTo>
                <a:cubicBezTo>
                  <a:pt x="5187950" y="-12276"/>
                  <a:pt x="5072063" y="3599"/>
                  <a:pt x="5086350" y="3599"/>
                </a:cubicBezTo>
                <a:cubicBezTo>
                  <a:pt x="5100637" y="3599"/>
                  <a:pt x="5098256" y="13124"/>
                  <a:pt x="5095875" y="22649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7" name="Connettore 1 26"/>
          <p:cNvCxnSpPr/>
          <p:nvPr/>
        </p:nvCxnSpPr>
        <p:spPr>
          <a:xfrm>
            <a:off x="6560035" y="49665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7060361" y="3824632"/>
            <a:ext cx="108585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ccia in giù 28"/>
          <p:cNvSpPr/>
          <p:nvPr/>
        </p:nvSpPr>
        <p:spPr>
          <a:xfrm>
            <a:off x="7526849" y="3946950"/>
            <a:ext cx="152873" cy="290481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12633" y="90661"/>
            <a:ext cx="907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frame of the FCC-HTS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screen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coating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proved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HTS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YBCO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T&lt; 50K and B&gt; 5T </a:t>
            </a:r>
          </a:p>
        </p:txBody>
      </p:sp>
    </p:spTree>
    <p:extLst>
      <p:ext uri="{BB962C8B-B14F-4D97-AF65-F5344CB8AC3E}">
        <p14:creationId xmlns:p14="http://schemas.microsoft.com/office/powerpoint/2010/main" val="1644123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7"/>
          <p:cNvSpPr>
            <a:spLocks noChangeArrowheads="1"/>
          </p:cNvSpPr>
          <p:nvPr/>
        </p:nvSpPr>
        <p:spPr bwMode="auto">
          <a:xfrm>
            <a:off x="710423" y="1049507"/>
            <a:ext cx="679981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it-IT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can high field nonlinearities come out:</a:t>
            </a:r>
            <a:endParaRPr lang="en-US" altLang="it-IT" b="1" dirty="0">
              <a:solidFill>
                <a:srgbClr val="FF339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it-IT" b="1" dirty="0">
                <a:solidFill>
                  <a:srgbClr val="0F12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en-US" altLang="it-IT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potential well for </a:t>
            </a:r>
            <a:r>
              <a:rPr lang="en-US" altLang="it-IT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fluxons</a:t>
            </a:r>
            <a:r>
              <a:rPr lang="en-US" altLang="it-IT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non-parabolic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it-IT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The viscous term can be not linearly dependent on </a:t>
            </a:r>
            <a:r>
              <a:rPr lang="en-US" altLang="it-IT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fluxons</a:t>
            </a:r>
            <a:r>
              <a:rPr lang="en-US" altLang="it-IT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velocity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85852" y="36804"/>
            <a:ext cx="8408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recent new issue: superconductors are known to present nonlinear effects .</a:t>
            </a:r>
          </a:p>
          <a:p>
            <a:pPr algn="ctr"/>
            <a:r>
              <a:rPr lang="en-GB" sz="2000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this would be in high magnetic fields ?</a:t>
            </a:r>
          </a:p>
        </p:txBody>
      </p:sp>
      <p:sp>
        <p:nvSpPr>
          <p:cNvPr id="4" name="Rettangolo 3"/>
          <p:cNvSpPr/>
          <p:nvPr/>
        </p:nvSpPr>
        <p:spPr>
          <a:xfrm>
            <a:off x="604508" y="5436542"/>
            <a:ext cx="82170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n=1: </a:t>
            </a:r>
            <a:r>
              <a:rPr lang="en-US" b="1" dirty="0" err="1">
                <a:solidFill>
                  <a:srgbClr val="002060"/>
                </a:solidFill>
              </a:rPr>
              <a:t>Calatroni</a:t>
            </a:r>
            <a:r>
              <a:rPr lang="en-US" b="1" dirty="0">
                <a:solidFill>
                  <a:srgbClr val="002060"/>
                </a:solidFill>
              </a:rPr>
              <a:t> &amp; </a:t>
            </a:r>
            <a:r>
              <a:rPr lang="en-US" b="1" dirty="0" err="1">
                <a:solidFill>
                  <a:srgbClr val="002060"/>
                </a:solidFill>
              </a:rPr>
              <a:t>R.Vaglio</a:t>
            </a:r>
            <a:r>
              <a:rPr lang="en-US" b="1" dirty="0">
                <a:solidFill>
                  <a:srgbClr val="002060"/>
                </a:solidFill>
              </a:rPr>
              <a:t>, Physical Review Accelerators and Beams, 22, 022001, 2019</a:t>
            </a:r>
            <a:endParaRPr lang="it-IT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endParaRPr lang="it-IT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n=2: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Calatroni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&amp; Vaglio IEEE Trans.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Appl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.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Supercond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. 31, </a:t>
            </a:r>
            <a:r>
              <a:rPr lang="it-IT" b="1" dirty="0">
                <a:solidFill>
                  <a:srgbClr val="002060"/>
                </a:solidFill>
              </a:rPr>
              <a:t>3500208, 2021</a:t>
            </a:r>
          </a:p>
        </p:txBody>
      </p:sp>
      <p:sp>
        <p:nvSpPr>
          <p:cNvPr id="9" name="Ovale 8"/>
          <p:cNvSpPr/>
          <p:nvPr/>
        </p:nvSpPr>
        <p:spPr>
          <a:xfrm>
            <a:off x="1855458" y="3215552"/>
            <a:ext cx="113016" cy="102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162" y="2306793"/>
            <a:ext cx="1228638" cy="1284427"/>
          </a:xfrm>
          <a:prstGeom prst="rect">
            <a:avLst/>
          </a:prstGeom>
        </p:spPr>
      </p:pic>
      <p:sp>
        <p:nvSpPr>
          <p:cNvPr id="11" name="Ovale 4"/>
          <p:cNvSpPr/>
          <p:nvPr/>
        </p:nvSpPr>
        <p:spPr>
          <a:xfrm>
            <a:off x="2541398" y="3447088"/>
            <a:ext cx="124528" cy="91528"/>
          </a:xfrm>
          <a:prstGeom prst="ellipse">
            <a:avLst/>
          </a:prstGeom>
          <a:solidFill>
            <a:srgbClr val="0F0FDB"/>
          </a:solidFill>
          <a:ln>
            <a:solidFill>
              <a:srgbClr val="0F12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6"/>
          <p:cNvSpPr/>
          <p:nvPr/>
        </p:nvSpPr>
        <p:spPr>
          <a:xfrm>
            <a:off x="2708359" y="3254313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7"/>
          <p:cNvSpPr/>
          <p:nvPr/>
        </p:nvSpPr>
        <p:spPr>
          <a:xfrm>
            <a:off x="2422241" y="3254313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710423" y="2817190"/>
            <a:ext cx="39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F1247"/>
                </a:solidFill>
              </a:rPr>
              <a:t>a)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710423" y="3875302"/>
            <a:ext cx="679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F1247"/>
                </a:solidFill>
              </a:rPr>
              <a:t>b)  /</a:t>
            </a:r>
          </a:p>
        </p:txBody>
      </p:sp>
      <p:sp>
        <p:nvSpPr>
          <p:cNvPr id="15" name="Ovale 14"/>
          <p:cNvSpPr/>
          <p:nvPr/>
        </p:nvSpPr>
        <p:spPr>
          <a:xfrm>
            <a:off x="2218781" y="2725288"/>
            <a:ext cx="113016" cy="102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032624"/>
              </p:ext>
            </p:extLst>
          </p:nvPr>
        </p:nvGraphicFramePr>
        <p:xfrm>
          <a:off x="3687099" y="2466301"/>
          <a:ext cx="14097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12520" imgH="393480" progId="Equation.DSMT4">
                  <p:embed/>
                </p:oleObj>
              </mc:Choice>
              <mc:Fallback>
                <p:oleObj name="Equation" r:id="rId3" imgW="812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099" y="2466301"/>
                        <a:ext cx="1409700" cy="620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050088"/>
              </p:ext>
            </p:extLst>
          </p:nvPr>
        </p:nvGraphicFramePr>
        <p:xfrm>
          <a:off x="3650879" y="3139315"/>
          <a:ext cx="2005013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79280" imgH="279360" progId="Equation.DSMT4">
                  <p:embed/>
                </p:oleObj>
              </mc:Choice>
              <mc:Fallback>
                <p:oleObj name="Equation" r:id="rId5" imgW="1079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0879" y="3139315"/>
                        <a:ext cx="2005013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Connettore 2 23"/>
          <p:cNvCxnSpPr/>
          <p:nvPr/>
        </p:nvCxnSpPr>
        <p:spPr>
          <a:xfrm>
            <a:off x="1956209" y="3534076"/>
            <a:ext cx="13404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V="1">
            <a:off x="2593542" y="2586994"/>
            <a:ext cx="1876" cy="8411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ccia a destra 1"/>
          <p:cNvSpPr/>
          <p:nvPr/>
        </p:nvSpPr>
        <p:spPr>
          <a:xfrm>
            <a:off x="1406894" y="2995573"/>
            <a:ext cx="582268" cy="93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7" name="Ogget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182884"/>
              </p:ext>
            </p:extLst>
          </p:nvPr>
        </p:nvGraphicFramePr>
        <p:xfrm>
          <a:off x="2075783" y="4538740"/>
          <a:ext cx="461168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158920" imgH="279360" progId="Equation.DSMT4">
                  <p:embed/>
                </p:oleObj>
              </mc:Choice>
              <mc:Fallback>
                <p:oleObj name="Equation" r:id="rId7" imgW="215892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5783" y="4538740"/>
                        <a:ext cx="4611688" cy="50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ttangolo 27"/>
          <p:cNvSpPr/>
          <p:nvPr/>
        </p:nvSpPr>
        <p:spPr>
          <a:xfrm>
            <a:off x="1989162" y="4538740"/>
            <a:ext cx="4738065" cy="529446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7648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89674"/>
              </p:ext>
            </p:extLst>
          </p:nvPr>
        </p:nvGraphicFramePr>
        <p:xfrm>
          <a:off x="557128" y="481941"/>
          <a:ext cx="113665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5760" imgH="203040" progId="Equation.DSMT4">
                  <p:embed/>
                </p:oleObj>
              </mc:Choice>
              <mc:Fallback>
                <p:oleObj name="Equation" r:id="rId2" imgW="5457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128" y="481941"/>
                        <a:ext cx="1136650" cy="360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926989"/>
              </p:ext>
            </p:extLst>
          </p:nvPr>
        </p:nvGraphicFramePr>
        <p:xfrm>
          <a:off x="1774608" y="509455"/>
          <a:ext cx="823551" cy="274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1613" imgH="152334" progId="Equation.DSMT4">
                  <p:embed/>
                </p:oleObj>
              </mc:Choice>
              <mc:Fallback>
                <p:oleObj name="Equation" r:id="rId4" imgW="431613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608" y="509455"/>
                        <a:ext cx="823551" cy="2745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928457"/>
              </p:ext>
            </p:extLst>
          </p:nvPr>
        </p:nvGraphicFramePr>
        <p:xfrm>
          <a:off x="2888903" y="493595"/>
          <a:ext cx="1722438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65160" imgH="241200" progId="Equation.DSMT4">
                  <p:embed/>
                </p:oleObj>
              </mc:Choice>
              <mc:Fallback>
                <p:oleObj name="Equation" r:id="rId6" imgW="9651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903" y="493595"/>
                        <a:ext cx="1722438" cy="363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638482"/>
              </p:ext>
            </p:extLst>
          </p:nvPr>
        </p:nvGraphicFramePr>
        <p:xfrm>
          <a:off x="4779802" y="485791"/>
          <a:ext cx="1111863" cy="370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22030" imgH="228501" progId="Equation.DSMT4">
                  <p:embed/>
                </p:oleObj>
              </mc:Choice>
              <mc:Fallback>
                <p:oleObj name="Equation" r:id="rId8" imgW="622030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802" y="485791"/>
                        <a:ext cx="1111863" cy="370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306464"/>
              </p:ext>
            </p:extLst>
          </p:nvPr>
        </p:nvGraphicFramePr>
        <p:xfrm>
          <a:off x="7298318" y="522293"/>
          <a:ext cx="937707" cy="312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22030" imgH="228501" progId="Equation.DSMT4">
                  <p:embed/>
                </p:oleObj>
              </mc:Choice>
              <mc:Fallback>
                <p:oleObj name="Equation" r:id="rId10" imgW="622030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8318" y="522293"/>
                        <a:ext cx="937707" cy="3125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562359" y="51794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,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586676" y="50945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,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793887" y="53941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,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693778" y="999092"/>
            <a:ext cx="2892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depinning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440063"/>
              </p:ext>
            </p:extLst>
          </p:nvPr>
        </p:nvGraphicFramePr>
        <p:xfrm>
          <a:off x="5985650" y="470828"/>
          <a:ext cx="120332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72840" imgH="228600" progId="Equation.DSMT4">
                  <p:embed/>
                </p:oleObj>
              </mc:Choice>
              <mc:Fallback>
                <p:oleObj name="Equation" r:id="rId12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5650" y="470828"/>
                        <a:ext cx="1203325" cy="371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509919" y="51930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,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1693778" y="1377137"/>
            <a:ext cx="7651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«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nonlinearity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(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be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dependent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d.c.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it-IT" sz="15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it-IT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18160"/>
              </p:ext>
            </p:extLst>
          </p:nvPr>
        </p:nvGraphicFramePr>
        <p:xfrm>
          <a:off x="1430967" y="1432907"/>
          <a:ext cx="227013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720" imgH="139680" progId="Equation.DSMT4">
                  <p:embed/>
                </p:oleObj>
              </mc:Choice>
              <mc:Fallback>
                <p:oleObj name="Equation" r:id="rId14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967" y="1432907"/>
                        <a:ext cx="227013" cy="227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1343352" y="87128"/>
            <a:ext cx="619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it-IT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useful to introduce the following </a:t>
            </a:r>
            <a:r>
              <a:rPr lang="en-US" altLang="it-IT" b="1" dirty="0" err="1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adimensional</a:t>
            </a:r>
            <a:r>
              <a:rPr lang="en-US" altLang="it-IT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parameters:</a:t>
            </a:r>
          </a:p>
        </p:txBody>
      </p: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79633"/>
              </p:ext>
            </p:extLst>
          </p:nvPr>
        </p:nvGraphicFramePr>
        <p:xfrm>
          <a:off x="2475687" y="2956183"/>
          <a:ext cx="411162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2260440" imgH="279360" progId="Equation.DSMT4">
                  <p:embed/>
                </p:oleObj>
              </mc:Choice>
              <mc:Fallback>
                <p:oleObj name="Equation" r:id="rId16" imgW="22604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5687" y="2956183"/>
                        <a:ext cx="4111625" cy="468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ttangolo 16"/>
          <p:cNvSpPr/>
          <p:nvPr/>
        </p:nvSpPr>
        <p:spPr>
          <a:xfrm>
            <a:off x="2307448" y="2972495"/>
            <a:ext cx="4363204" cy="460992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575386" y="3815453"/>
            <a:ext cx="8222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</a:rPr>
              <a:t>This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nonlinear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equation</a:t>
            </a:r>
            <a:r>
              <a:rPr lang="it-IT" b="1" dirty="0">
                <a:solidFill>
                  <a:srgbClr val="002060"/>
                </a:solidFill>
              </a:rPr>
              <a:t> can be </a:t>
            </a:r>
            <a:r>
              <a:rPr lang="it-IT" b="1" dirty="0" err="1">
                <a:solidFill>
                  <a:srgbClr val="002060"/>
                </a:solidFill>
              </a:rPr>
              <a:t>solved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numerically</a:t>
            </a:r>
            <a:r>
              <a:rPr lang="it-IT" b="1" dirty="0">
                <a:solidFill>
                  <a:srgbClr val="002060"/>
                </a:solidFill>
              </a:rPr>
              <a:t>.</a:t>
            </a:r>
          </a:p>
          <a:p>
            <a:r>
              <a:rPr lang="it-IT" b="1" dirty="0" err="1">
                <a:solidFill>
                  <a:srgbClr val="002060"/>
                </a:solidFill>
              </a:rPr>
              <a:t>Analitically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solutions</a:t>
            </a:r>
            <a:r>
              <a:rPr lang="it-IT" b="1" dirty="0">
                <a:solidFill>
                  <a:srgbClr val="002060"/>
                </a:solidFill>
              </a:rPr>
              <a:t> can be </a:t>
            </a:r>
            <a:r>
              <a:rPr lang="it-IT" b="1" dirty="0" err="1">
                <a:solidFill>
                  <a:srgbClr val="002060"/>
                </a:solidFill>
              </a:rPr>
              <a:t>also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obtained</a:t>
            </a:r>
            <a:r>
              <a:rPr lang="it-IT" b="1" dirty="0">
                <a:solidFill>
                  <a:srgbClr val="002060"/>
                </a:solidFill>
              </a:rPr>
              <a:t> by </a:t>
            </a:r>
            <a:r>
              <a:rPr lang="it-IT" b="1" dirty="0" err="1">
                <a:solidFill>
                  <a:srgbClr val="002060"/>
                </a:solidFill>
              </a:rPr>
              <a:t>simple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perturbation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methods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possible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</a:p>
          <a:p>
            <a:r>
              <a:rPr lang="it-IT" b="1" dirty="0">
                <a:solidFill>
                  <a:srgbClr val="002060"/>
                </a:solidFill>
              </a:rPr>
              <a:t>to </a:t>
            </a:r>
            <a:r>
              <a:rPr lang="it-IT" b="1" dirty="0" err="1">
                <a:solidFill>
                  <a:srgbClr val="002060"/>
                </a:solidFill>
              </a:rPr>
              <a:t>obtaining</a:t>
            </a:r>
            <a:r>
              <a:rPr lang="it-IT" b="1" dirty="0">
                <a:solidFill>
                  <a:srgbClr val="002060"/>
                </a:solidFill>
              </a:rPr>
              <a:t> a </a:t>
            </a:r>
            <a:r>
              <a:rPr lang="it-IT" b="1" dirty="0" err="1">
                <a:solidFill>
                  <a:srgbClr val="002060"/>
                </a:solidFill>
              </a:rPr>
              <a:t>closed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analytical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expression</a:t>
            </a:r>
            <a:r>
              <a:rPr lang="it-IT" b="1" dirty="0">
                <a:solidFill>
                  <a:srgbClr val="002060"/>
                </a:solidFill>
              </a:rPr>
              <a:t> for the </a:t>
            </a:r>
            <a:r>
              <a:rPr lang="it-IT" b="1" dirty="0" err="1">
                <a:solidFill>
                  <a:srgbClr val="002060"/>
                </a:solidFill>
              </a:rPr>
              <a:t>nonlinear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surface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impedance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i="1" dirty="0">
                <a:solidFill>
                  <a:srgbClr val="002060"/>
                </a:solidFill>
              </a:rPr>
              <a:t>Z(</a:t>
            </a:r>
            <a:r>
              <a:rPr lang="it-IT" b="1" i="1" dirty="0" err="1">
                <a:solidFill>
                  <a:srgbClr val="002060"/>
                </a:solidFill>
              </a:rPr>
              <a:t>I</a:t>
            </a:r>
            <a:r>
              <a:rPr lang="it-IT" b="1" i="1" baseline="-25000" dirty="0" err="1">
                <a:solidFill>
                  <a:srgbClr val="002060"/>
                </a:solidFill>
              </a:rPr>
              <a:t>rf</a:t>
            </a:r>
            <a:r>
              <a:rPr lang="it-IT" b="1" i="1" baseline="-25000" dirty="0">
                <a:solidFill>
                  <a:srgbClr val="002060"/>
                </a:solidFill>
              </a:rPr>
              <a:t> </a:t>
            </a:r>
            <a:r>
              <a:rPr lang="it-IT" b="1" i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62041" y="3845666"/>
            <a:ext cx="8788556" cy="956578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7050346" y="51088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,</a:t>
            </a:r>
          </a:p>
        </p:txBody>
      </p:sp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653839"/>
              </p:ext>
            </p:extLst>
          </p:nvPr>
        </p:nvGraphicFramePr>
        <p:xfrm>
          <a:off x="1418690" y="1033720"/>
          <a:ext cx="28733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90440" imgH="228600" progId="Equation.DSMT4">
                  <p:embed/>
                </p:oleObj>
              </mc:Choice>
              <mc:Fallback>
                <p:oleObj name="Equation" r:id="rId18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8690" y="1033720"/>
                        <a:ext cx="287338" cy="312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851628"/>
              </p:ext>
            </p:extLst>
          </p:nvPr>
        </p:nvGraphicFramePr>
        <p:xfrm>
          <a:off x="2204075" y="1996525"/>
          <a:ext cx="461168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2158920" imgH="279360" progId="Equation.DSMT4">
                  <p:embed/>
                </p:oleObj>
              </mc:Choice>
              <mc:Fallback>
                <p:oleObj name="Equation" r:id="rId20" imgW="215892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4075" y="1996525"/>
                        <a:ext cx="4611688" cy="50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ttangolo 22"/>
          <p:cNvSpPr/>
          <p:nvPr/>
        </p:nvSpPr>
        <p:spPr>
          <a:xfrm>
            <a:off x="2117454" y="1996525"/>
            <a:ext cx="4738065" cy="529446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giù 23"/>
          <p:cNvSpPr/>
          <p:nvPr/>
        </p:nvSpPr>
        <p:spPr>
          <a:xfrm>
            <a:off x="4517710" y="2567951"/>
            <a:ext cx="110251" cy="344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457603"/>
              </p:ext>
            </p:extLst>
          </p:nvPr>
        </p:nvGraphicFramePr>
        <p:xfrm>
          <a:off x="4887840" y="5252473"/>
          <a:ext cx="3855846" cy="673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3543120" imgH="558720" progId="Equation.DSMT4">
                  <p:embed/>
                </p:oleObj>
              </mc:Choice>
              <mc:Fallback>
                <p:oleObj name="Equation" r:id="rId22" imgW="35431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840" y="5252473"/>
                        <a:ext cx="3855846" cy="6730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gget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909933"/>
              </p:ext>
            </p:extLst>
          </p:nvPr>
        </p:nvGraphicFramePr>
        <p:xfrm>
          <a:off x="629033" y="5330555"/>
          <a:ext cx="3987530" cy="62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3593880" imgH="558720" progId="Equation.DSMT4">
                  <p:embed/>
                </p:oleObj>
              </mc:Choice>
              <mc:Fallback>
                <p:oleObj name="Equation" r:id="rId24" imgW="3593880" imgH="558720" progId="Equation.DSMT4">
                  <p:embed/>
                  <p:pic>
                    <p:nvPicPr>
                      <p:cNvPr id="0" name="Object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033" y="5330555"/>
                        <a:ext cx="3987530" cy="6254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ttangolo 27"/>
          <p:cNvSpPr/>
          <p:nvPr/>
        </p:nvSpPr>
        <p:spPr>
          <a:xfrm>
            <a:off x="486709" y="5189012"/>
            <a:ext cx="8451656" cy="89633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4424744" y="4843148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/>
              <a:t>n=2</a:t>
            </a:r>
          </a:p>
        </p:txBody>
      </p:sp>
      <p:graphicFrame>
        <p:nvGraphicFramePr>
          <p:cNvPr id="31" name="Oggetto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79926"/>
              </p:ext>
            </p:extLst>
          </p:nvPr>
        </p:nvGraphicFramePr>
        <p:xfrm>
          <a:off x="3254115" y="6397646"/>
          <a:ext cx="1826585" cy="2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155700" imgH="228600" progId="Equation.DSMT4">
                  <p:embed/>
                </p:oleObj>
              </mc:Choice>
              <mc:Fallback>
                <p:oleObj name="Equation" r:id="rId26" imgW="1155700" imgH="228600" progId="Equation.DSMT4">
                  <p:embed/>
                  <p:pic>
                    <p:nvPicPr>
                      <p:cNvPr id="0" name="Object 2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115" y="6397646"/>
                        <a:ext cx="1826585" cy="276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3091913" y="6373618"/>
            <a:ext cx="3223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(                                               ,                         )</a:t>
            </a:r>
          </a:p>
        </p:txBody>
      </p:sp>
      <p:graphicFrame>
        <p:nvGraphicFramePr>
          <p:cNvPr id="26" name="Oggetto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821240"/>
              </p:ext>
            </p:extLst>
          </p:nvPr>
        </p:nvGraphicFramePr>
        <p:xfrm>
          <a:off x="5242902" y="6413133"/>
          <a:ext cx="873882" cy="291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761760" imgH="253800" progId="Equation.DSMT4">
                  <p:embed/>
                </p:oleObj>
              </mc:Choice>
              <mc:Fallback>
                <p:oleObj name="Equation" r:id="rId28" imgW="761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242902" y="6413133"/>
                        <a:ext cx="873882" cy="291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574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/>
          <a:srcRect t="3165" r="3145" b="11409"/>
          <a:stretch/>
        </p:blipFill>
        <p:spPr>
          <a:xfrm>
            <a:off x="369314" y="665177"/>
            <a:ext cx="4366446" cy="2717657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>
          <a:xfrm>
            <a:off x="2585923" y="1632262"/>
            <a:ext cx="83127" cy="7273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033450" y="1630530"/>
            <a:ext cx="83127" cy="7273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005435"/>
              </p:ext>
            </p:extLst>
          </p:nvPr>
        </p:nvGraphicFramePr>
        <p:xfrm>
          <a:off x="5328570" y="2774663"/>
          <a:ext cx="3238959" cy="107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00200" imgH="660240" progId="Equation.DSMT4">
                  <p:embed/>
                </p:oleObj>
              </mc:Choice>
              <mc:Fallback>
                <p:oleObj name="Equation" r:id="rId3" imgW="1600200" imgH="660240" progId="Equation.DSMT4">
                  <p:embed/>
                  <p:pic>
                    <p:nvPicPr>
                      <p:cNvPr id="0" name="Picture 398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8570" y="2774663"/>
                        <a:ext cx="3238959" cy="107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ttangolo 15"/>
          <p:cNvSpPr/>
          <p:nvPr/>
        </p:nvSpPr>
        <p:spPr>
          <a:xfrm>
            <a:off x="4882066" y="2736150"/>
            <a:ext cx="4013456" cy="110961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941910"/>
              </p:ext>
            </p:extLst>
          </p:nvPr>
        </p:nvGraphicFramePr>
        <p:xfrm>
          <a:off x="5211056" y="854597"/>
          <a:ext cx="255111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09400" imgH="393480" progId="Equation.DSMT4">
                  <p:embed/>
                </p:oleObj>
              </mc:Choice>
              <mc:Fallback>
                <p:oleObj name="Equation" r:id="rId5" imgW="1409400" imgH="393480" progId="Equation.DSMT4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056" y="854597"/>
                        <a:ext cx="2551112" cy="711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15815"/>
              </p:ext>
            </p:extLst>
          </p:nvPr>
        </p:nvGraphicFramePr>
        <p:xfrm>
          <a:off x="5254348" y="1666898"/>
          <a:ext cx="3124339" cy="841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90640" imgH="482400" progId="Equation.DSMT4">
                  <p:embed/>
                </p:oleObj>
              </mc:Choice>
              <mc:Fallback>
                <p:oleObj name="Equation" r:id="rId7" imgW="1790640" imgH="482400" progId="Equation.DSMT4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348" y="1666898"/>
                        <a:ext cx="3124339" cy="841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asellaDiTesto 22"/>
          <p:cNvSpPr txBox="1"/>
          <p:nvPr/>
        </p:nvSpPr>
        <p:spPr>
          <a:xfrm>
            <a:off x="427414" y="38588"/>
            <a:ext cx="8221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a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conducting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3408490" y="1217415"/>
            <a:ext cx="274177" cy="36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3680847" y="1507894"/>
            <a:ext cx="274177" cy="36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</a:t>
            </a:r>
          </a:p>
        </p:txBody>
      </p:sp>
      <p:sp>
        <p:nvSpPr>
          <p:cNvPr id="3" name="Rettangolo 2"/>
          <p:cNvSpPr/>
          <p:nvPr/>
        </p:nvSpPr>
        <p:spPr>
          <a:xfrm>
            <a:off x="5405599" y="1307097"/>
            <a:ext cx="101531" cy="91489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2669050" y="5359772"/>
            <a:ext cx="3110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harmonic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7" name="Ogget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550886"/>
              </p:ext>
            </p:extLst>
          </p:nvPr>
        </p:nvGraphicFramePr>
        <p:xfrm>
          <a:off x="1049729" y="4478673"/>
          <a:ext cx="28765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473120" imgH="241200" progId="Equation.DSMT4">
                  <p:embed/>
                </p:oleObj>
              </mc:Choice>
              <mc:Fallback>
                <p:oleObj name="Equation" r:id="rId9" imgW="14731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729" y="4478673"/>
                        <a:ext cx="2876550" cy="47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Connettore 1 29"/>
          <p:cNvCxnSpPr/>
          <p:nvPr/>
        </p:nvCxnSpPr>
        <p:spPr>
          <a:xfrm>
            <a:off x="1058402" y="4526782"/>
            <a:ext cx="5837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ggetto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160237"/>
              </p:ext>
            </p:extLst>
          </p:nvPr>
        </p:nvGraphicFramePr>
        <p:xfrm>
          <a:off x="5470525" y="4438650"/>
          <a:ext cx="23082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180800" imgH="253800" progId="Equation.DSMT4">
                  <p:embed/>
                </p:oleObj>
              </mc:Choice>
              <mc:Fallback>
                <p:oleObj name="Equation" r:id="rId11" imgW="1180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0525" y="4438650"/>
                        <a:ext cx="23082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ttangolo 33"/>
          <p:cNvSpPr/>
          <p:nvPr/>
        </p:nvSpPr>
        <p:spPr>
          <a:xfrm>
            <a:off x="5254348" y="4302505"/>
            <a:ext cx="2873341" cy="76993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5" name="Connettore 1 34"/>
          <p:cNvCxnSpPr/>
          <p:nvPr/>
        </p:nvCxnSpPr>
        <p:spPr>
          <a:xfrm>
            <a:off x="2284751" y="4526782"/>
            <a:ext cx="3297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3520006" y="4526782"/>
            <a:ext cx="3297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7350983" y="4478673"/>
            <a:ext cx="3297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/>
          <p:cNvSpPr/>
          <p:nvPr/>
        </p:nvSpPr>
        <p:spPr>
          <a:xfrm>
            <a:off x="3319670" y="854597"/>
            <a:ext cx="208721" cy="218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3"/>
          <p:cNvSpPr txBox="1"/>
          <p:nvPr/>
        </p:nvSpPr>
        <p:spPr>
          <a:xfrm>
            <a:off x="3376466" y="752255"/>
            <a:ext cx="338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600" dirty="0"/>
              <a:t>̃</a:t>
            </a:r>
          </a:p>
        </p:txBody>
      </p:sp>
      <p:sp>
        <p:nvSpPr>
          <p:cNvPr id="4" name="Parallelogramma 3"/>
          <p:cNvSpPr/>
          <p:nvPr/>
        </p:nvSpPr>
        <p:spPr>
          <a:xfrm>
            <a:off x="2545013" y="1523366"/>
            <a:ext cx="1549313" cy="390414"/>
          </a:xfrm>
          <a:prstGeom prst="parallelogram">
            <a:avLst>
              <a:gd name="adj" fmla="val 8107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3" name="Oggetto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02104"/>
              </p:ext>
            </p:extLst>
          </p:nvPr>
        </p:nvGraphicFramePr>
        <p:xfrm>
          <a:off x="3408490" y="5877695"/>
          <a:ext cx="1638300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838080" imgH="393480" progId="Equation.DSMT4">
                  <p:embed/>
                </p:oleObj>
              </mc:Choice>
              <mc:Fallback>
                <p:oleObj name="Equation" r:id="rId13" imgW="8380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8490" y="5877695"/>
                        <a:ext cx="1638300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Ovale 37"/>
          <p:cNvSpPr/>
          <p:nvPr/>
        </p:nvSpPr>
        <p:spPr>
          <a:xfrm>
            <a:off x="2284751" y="5997219"/>
            <a:ext cx="1034401" cy="5531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ttangolo 36"/>
          <p:cNvSpPr/>
          <p:nvPr/>
        </p:nvSpPr>
        <p:spPr>
          <a:xfrm>
            <a:off x="3088444" y="5869285"/>
            <a:ext cx="2165585" cy="76993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7876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64996"/>
              </p:ext>
            </p:extLst>
          </p:nvPr>
        </p:nvGraphicFramePr>
        <p:xfrm>
          <a:off x="4529159" y="2119659"/>
          <a:ext cx="4156372" cy="3366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844619"/>
              </p:ext>
            </p:extLst>
          </p:nvPr>
        </p:nvGraphicFramePr>
        <p:xfrm>
          <a:off x="78344" y="2097629"/>
          <a:ext cx="4288573" cy="338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942202"/>
              </p:ext>
            </p:extLst>
          </p:nvPr>
        </p:nvGraphicFramePr>
        <p:xfrm>
          <a:off x="2070730" y="1915411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44240" imgH="177480" progId="Equation.DSMT4">
                  <p:embed/>
                </p:oleObj>
              </mc:Choice>
              <mc:Fallback>
                <p:oleObj name="Equation" r:id="rId4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730" y="1915411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543752"/>
              </p:ext>
            </p:extLst>
          </p:nvPr>
        </p:nvGraphicFramePr>
        <p:xfrm>
          <a:off x="5913646" y="1939122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44240" imgH="177480" progId="Equation.DSMT4">
                  <p:embed/>
                </p:oleObj>
              </mc:Choice>
              <mc:Fallback>
                <p:oleObj name="Equation" r:id="rId6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3646" y="1939122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00133"/>
              </p:ext>
            </p:extLst>
          </p:nvPr>
        </p:nvGraphicFramePr>
        <p:xfrm>
          <a:off x="2941805" y="1907287"/>
          <a:ext cx="5540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55320" imgH="177480" progId="Equation.DSMT4">
                  <p:embed/>
                </p:oleObj>
              </mc:Choice>
              <mc:Fallback>
                <p:oleObj name="Equation" r:id="rId7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1805" y="1907287"/>
                        <a:ext cx="554037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869904"/>
              </p:ext>
            </p:extLst>
          </p:nvPr>
        </p:nvGraphicFramePr>
        <p:xfrm>
          <a:off x="6869180" y="1937302"/>
          <a:ext cx="5540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55320" imgH="177480" progId="Equation.DSMT4">
                  <p:embed/>
                </p:oleObj>
              </mc:Choice>
              <mc:Fallback>
                <p:oleObj name="Equation" r:id="rId9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9180" y="1937302"/>
                        <a:ext cx="554037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323362"/>
              </p:ext>
            </p:extLst>
          </p:nvPr>
        </p:nvGraphicFramePr>
        <p:xfrm>
          <a:off x="2188925" y="5478889"/>
          <a:ext cx="87153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58720" imgH="241200" progId="Equation.DSMT4">
                  <p:embed/>
                </p:oleObj>
              </mc:Choice>
              <mc:Fallback>
                <p:oleObj name="Equation" r:id="rId10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8925" y="5478889"/>
                        <a:ext cx="871538" cy="379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369778"/>
              </p:ext>
            </p:extLst>
          </p:nvPr>
        </p:nvGraphicFramePr>
        <p:xfrm>
          <a:off x="6433411" y="5478888"/>
          <a:ext cx="87153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58720" imgH="241200" progId="Equation.DSMT4">
                  <p:embed/>
                </p:oleObj>
              </mc:Choice>
              <mc:Fallback>
                <p:oleObj name="Equation" r:id="rId12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3411" y="5478888"/>
                        <a:ext cx="871538" cy="379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299090"/>
              </p:ext>
            </p:extLst>
          </p:nvPr>
        </p:nvGraphicFramePr>
        <p:xfrm>
          <a:off x="847000" y="2288640"/>
          <a:ext cx="554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55320" imgH="203040" progId="Equation.DSMT4">
                  <p:embed/>
                </p:oleObj>
              </mc:Choice>
              <mc:Fallback>
                <p:oleObj name="Equation" r:id="rId14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000" y="2288640"/>
                        <a:ext cx="554038" cy="319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358120"/>
              </p:ext>
            </p:extLst>
          </p:nvPr>
        </p:nvGraphicFramePr>
        <p:xfrm>
          <a:off x="5135573" y="2288639"/>
          <a:ext cx="554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55320" imgH="203040" progId="Equation.DSMT4">
                  <p:embed/>
                </p:oleObj>
              </mc:Choice>
              <mc:Fallback>
                <p:oleObj name="Equation" r:id="rId16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5573" y="2288639"/>
                        <a:ext cx="554038" cy="319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635145"/>
              </p:ext>
            </p:extLst>
          </p:nvPr>
        </p:nvGraphicFramePr>
        <p:xfrm>
          <a:off x="4049655" y="5062126"/>
          <a:ext cx="265589" cy="295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26720" imgH="139680" progId="Equation.DSMT4">
                  <p:embed/>
                </p:oleObj>
              </mc:Choice>
              <mc:Fallback>
                <p:oleObj name="Equation" r:id="rId1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655" y="5062126"/>
                        <a:ext cx="265589" cy="295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988594"/>
              </p:ext>
            </p:extLst>
          </p:nvPr>
        </p:nvGraphicFramePr>
        <p:xfrm>
          <a:off x="8419942" y="5062126"/>
          <a:ext cx="265589" cy="295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26720" imgH="139680" progId="Equation.DSMT4">
                  <p:embed/>
                </p:oleObj>
              </mc:Choice>
              <mc:Fallback>
                <p:oleObj name="Equation" r:id="rId19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9942" y="5062126"/>
                        <a:ext cx="265589" cy="295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79513" y="862512"/>
            <a:ext cx="9227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C165B"/>
                </a:solidFill>
              </a:rPr>
              <a:t>The </a:t>
            </a:r>
            <a:r>
              <a:rPr lang="it-IT" b="1" dirty="0" err="1">
                <a:solidFill>
                  <a:srgbClr val="0C165B"/>
                </a:solidFill>
              </a:rPr>
              <a:t>red</a:t>
            </a:r>
            <a:r>
              <a:rPr lang="it-IT" b="1" dirty="0">
                <a:solidFill>
                  <a:srgbClr val="0C165B"/>
                </a:solidFill>
              </a:rPr>
              <a:t> line </a:t>
            </a:r>
            <a:r>
              <a:rPr lang="it-IT" b="1" dirty="0" err="1">
                <a:solidFill>
                  <a:srgbClr val="0C165B"/>
                </a:solidFill>
              </a:rPr>
              <a:t>represents</a:t>
            </a:r>
            <a:r>
              <a:rPr lang="it-IT" b="1" dirty="0">
                <a:solidFill>
                  <a:srgbClr val="0C165B"/>
                </a:solidFill>
              </a:rPr>
              <a:t> the time </a:t>
            </a:r>
            <a:r>
              <a:rPr lang="it-IT" b="1" dirty="0" err="1">
                <a:solidFill>
                  <a:srgbClr val="0C165B"/>
                </a:solidFill>
              </a:rPr>
              <a:t>dependence</a:t>
            </a:r>
            <a:r>
              <a:rPr lang="it-IT" b="1" dirty="0">
                <a:solidFill>
                  <a:srgbClr val="0C165B"/>
                </a:solidFill>
              </a:rPr>
              <a:t> of the first </a:t>
            </a:r>
            <a:r>
              <a:rPr lang="it-IT" b="1" dirty="0" err="1">
                <a:solidFill>
                  <a:srgbClr val="0C165B"/>
                </a:solidFill>
              </a:rPr>
              <a:t>order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perturbation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analitical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solution</a:t>
            </a:r>
            <a:r>
              <a:rPr lang="it-IT" b="1" dirty="0">
                <a:solidFill>
                  <a:srgbClr val="0C165B"/>
                </a:solidFill>
              </a:rPr>
              <a:t> </a:t>
            </a:r>
          </a:p>
          <a:p>
            <a:r>
              <a:rPr lang="it-IT" b="1" dirty="0">
                <a:solidFill>
                  <a:srgbClr val="0C165B"/>
                </a:solidFill>
              </a:rPr>
              <a:t>The full </a:t>
            </a:r>
            <a:r>
              <a:rPr lang="it-IT" b="1" dirty="0" err="1">
                <a:solidFill>
                  <a:srgbClr val="0C165B"/>
                </a:solidFill>
              </a:rPr>
              <a:t>numerical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solution</a:t>
            </a:r>
            <a:r>
              <a:rPr lang="it-IT" b="1" dirty="0">
                <a:solidFill>
                  <a:srgbClr val="0C165B"/>
                </a:solidFill>
              </a:rPr>
              <a:t> (</a:t>
            </a:r>
            <a:r>
              <a:rPr lang="it-IT" b="1" dirty="0" err="1">
                <a:solidFill>
                  <a:srgbClr val="0C165B"/>
                </a:solidFill>
              </a:rPr>
              <a:t>that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we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also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calculated</a:t>
            </a:r>
            <a:r>
              <a:rPr lang="it-IT" b="1" dirty="0">
                <a:solidFill>
                  <a:srgbClr val="0C165B"/>
                </a:solidFill>
              </a:rPr>
              <a:t>) </a:t>
            </a:r>
            <a:r>
              <a:rPr lang="it-IT" b="1" dirty="0" err="1">
                <a:solidFill>
                  <a:srgbClr val="0C165B"/>
                </a:solidFill>
              </a:rPr>
              <a:t>would</a:t>
            </a:r>
            <a:r>
              <a:rPr lang="it-IT" b="1" dirty="0">
                <a:solidFill>
                  <a:srgbClr val="0C165B"/>
                </a:solidFill>
              </a:rPr>
              <a:t> </a:t>
            </a:r>
            <a:r>
              <a:rPr lang="it-IT" b="1" dirty="0" err="1">
                <a:solidFill>
                  <a:srgbClr val="0C165B"/>
                </a:solidFill>
              </a:rPr>
              <a:t>not</a:t>
            </a:r>
            <a:r>
              <a:rPr lang="it-IT" b="1" dirty="0">
                <a:solidFill>
                  <a:srgbClr val="0C165B"/>
                </a:solidFill>
              </a:rPr>
              <a:t> be </a:t>
            </a:r>
            <a:r>
              <a:rPr lang="it-IT" b="1" dirty="0" err="1">
                <a:solidFill>
                  <a:srgbClr val="0C165B"/>
                </a:solidFill>
              </a:rPr>
              <a:t>distinguishable</a:t>
            </a:r>
            <a:r>
              <a:rPr lang="it-IT" b="1" dirty="0">
                <a:solidFill>
                  <a:srgbClr val="0C165B"/>
                </a:solidFill>
              </a:rPr>
              <a:t> on </a:t>
            </a:r>
            <a:r>
              <a:rPr lang="it-IT" b="1" dirty="0" err="1">
                <a:solidFill>
                  <a:srgbClr val="0C165B"/>
                </a:solidFill>
              </a:rPr>
              <a:t>this</a:t>
            </a:r>
            <a:r>
              <a:rPr lang="it-IT" b="1" dirty="0">
                <a:solidFill>
                  <a:srgbClr val="0C165B"/>
                </a:solidFill>
              </a:rPr>
              <a:t> scale.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ggetto 18"/>
              <p:cNvSpPr txBox="1"/>
              <p:nvPr/>
            </p:nvSpPr>
            <p:spPr bwMode="auto">
              <a:xfrm>
                <a:off x="595313" y="6208712"/>
                <a:ext cx="4156372" cy="379413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𝜔𝜉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) 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𝑐𝑎𝑠𝑒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𝑡h𝑖𝑛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𝑓𝑖𝑙𝑚</m:t>
                      </m:r>
                      <m:r>
                        <a:rPr lang="it-IT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9" name="Ogget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313" y="6208712"/>
                <a:ext cx="4156372" cy="379413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/>
          <p:cNvSpPr txBox="1"/>
          <p:nvPr/>
        </p:nvSpPr>
        <p:spPr>
          <a:xfrm>
            <a:off x="4047978" y="161228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n=2</a:t>
            </a:r>
          </a:p>
        </p:txBody>
      </p:sp>
      <p:sp>
        <p:nvSpPr>
          <p:cNvPr id="3" name="Rettangolo 2"/>
          <p:cNvSpPr/>
          <p:nvPr/>
        </p:nvSpPr>
        <p:spPr>
          <a:xfrm>
            <a:off x="4047978" y="1637404"/>
            <a:ext cx="563739" cy="34421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1294154" y="102361"/>
            <a:ext cx="6316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nonlinearity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produces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harmonic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2000" b="1" i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l-GR" sz="2000" b="1" i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endParaRPr lang="it-IT" sz="20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34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424679" y="4098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397841"/>
              </p:ext>
            </p:extLst>
          </p:nvPr>
        </p:nvGraphicFramePr>
        <p:xfrm>
          <a:off x="5764167" y="2180142"/>
          <a:ext cx="2459354" cy="760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38300" imgH="508000" progId="Equation.DSMT4">
                  <p:embed/>
                </p:oleObj>
              </mc:Choice>
              <mc:Fallback>
                <p:oleObj name="Equation" r:id="rId2" imgW="16383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4167" y="2180142"/>
                        <a:ext cx="2459354" cy="7601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Grafico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3059506"/>
              </p:ext>
            </p:extLst>
          </p:nvPr>
        </p:nvGraphicFramePr>
        <p:xfrm>
          <a:off x="628959" y="1747685"/>
          <a:ext cx="4572000" cy="3525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7" name="Rettangolo 46"/>
          <p:cNvSpPr/>
          <p:nvPr/>
        </p:nvSpPr>
        <p:spPr>
          <a:xfrm>
            <a:off x="5557527" y="2131886"/>
            <a:ext cx="2872634" cy="856675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323998"/>
              </p:ext>
            </p:extLst>
          </p:nvPr>
        </p:nvGraphicFramePr>
        <p:xfrm>
          <a:off x="1099468" y="1519033"/>
          <a:ext cx="891046" cy="394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45760" imgH="241200" progId="Equation.DSMT4">
                  <p:embed/>
                </p:oleObj>
              </mc:Choice>
              <mc:Fallback>
                <p:oleObj name="Equation" r:id="rId5" imgW="5457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9468" y="1519033"/>
                        <a:ext cx="891046" cy="394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291408"/>
              </p:ext>
            </p:extLst>
          </p:nvPr>
        </p:nvGraphicFramePr>
        <p:xfrm>
          <a:off x="4359463" y="4833346"/>
          <a:ext cx="36830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03040" imgH="241200" progId="Equation.DSMT4">
                  <p:embed/>
                </p:oleObj>
              </mc:Choice>
              <mc:Fallback>
                <p:oleObj name="Equation" r:id="rId7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9463" y="4833346"/>
                        <a:ext cx="368300" cy="439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ggetto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593297"/>
              </p:ext>
            </p:extLst>
          </p:nvPr>
        </p:nvGraphicFramePr>
        <p:xfrm>
          <a:off x="3949714" y="2775331"/>
          <a:ext cx="648199" cy="325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55320" imgH="177480" progId="Equation.DSMT4">
                  <p:embed/>
                </p:oleObj>
              </mc:Choice>
              <mc:Fallback>
                <p:oleObj name="Equation" r:id="rId9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9714" y="2775331"/>
                        <a:ext cx="648199" cy="325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ggetto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959693"/>
              </p:ext>
            </p:extLst>
          </p:nvPr>
        </p:nvGraphicFramePr>
        <p:xfrm>
          <a:off x="3365107" y="3399542"/>
          <a:ext cx="601662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30120" imgH="177480" progId="Equation.DSMT4">
                  <p:embed/>
                </p:oleObj>
              </mc:Choice>
              <mc:Fallback>
                <p:oleObj name="Equation" r:id="rId11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107" y="3399542"/>
                        <a:ext cx="601662" cy="325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gget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281747"/>
              </p:ext>
            </p:extLst>
          </p:nvPr>
        </p:nvGraphicFramePr>
        <p:xfrm>
          <a:off x="3144585" y="2397504"/>
          <a:ext cx="623887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342720" imgH="177480" progId="Equation.DSMT4">
                  <p:embed/>
                </p:oleObj>
              </mc:Choice>
              <mc:Fallback>
                <p:oleObj name="Equation" r:id="rId13" imgW="342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585" y="2397504"/>
                        <a:ext cx="623887" cy="325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ggetto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028385"/>
              </p:ext>
            </p:extLst>
          </p:nvPr>
        </p:nvGraphicFramePr>
        <p:xfrm>
          <a:off x="2671408" y="1551126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444240" imgH="177480" progId="Equation.DSMT4">
                  <p:embed/>
                </p:oleObj>
              </mc:Choice>
              <mc:Fallback>
                <p:oleObj name="Equation" r:id="rId15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408" y="1551126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843626" y="230951"/>
            <a:ext cx="739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i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it-IT" sz="2000" b="1" i="1" baseline="-25000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000" b="1" i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it-IT" sz="2000" b="1" i="1" baseline="-25000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it-IT" sz="20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it-IT" sz="2000" b="1" i="1" baseline="-250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164024" y="90516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n=2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164024" y="930275"/>
            <a:ext cx="563739" cy="34421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8551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6">
            <a:extLst>
              <a:ext uri="{FF2B5EF4-FFF2-40B4-BE49-F238E27FC236}">
                <a16:creationId xmlns:a16="http://schemas.microsoft.com/office/drawing/2014/main" id="{D36D1C95-596D-F8BB-1873-5994C3C9D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04" y="2174081"/>
            <a:ext cx="5181600" cy="38862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427720" y="112931"/>
            <a:ext cx="850352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="1" dirty="0">
                <a:solidFill>
                  <a:srgbClr val="FF3399"/>
                </a:solidFill>
              </a:rPr>
              <a:t>The </a:t>
            </a:r>
            <a:r>
              <a:rPr lang="it-IT" b="1" dirty="0" err="1">
                <a:solidFill>
                  <a:srgbClr val="FF3399"/>
                </a:solidFill>
              </a:rPr>
              <a:t>nonlinear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effects</a:t>
            </a:r>
            <a:r>
              <a:rPr lang="it-IT" b="1" dirty="0">
                <a:solidFill>
                  <a:srgbClr val="FF3399"/>
                </a:solidFill>
              </a:rPr>
              <a:t> can be </a:t>
            </a:r>
            <a:r>
              <a:rPr lang="it-IT" b="1" dirty="0" err="1">
                <a:solidFill>
                  <a:srgbClr val="FF3399"/>
                </a:solidFill>
              </a:rPr>
              <a:t>measured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experimentally</a:t>
            </a:r>
            <a:r>
              <a:rPr lang="it-IT" b="1" dirty="0">
                <a:solidFill>
                  <a:srgbClr val="FF3399"/>
                </a:solidFill>
              </a:rPr>
              <a:t> to </a:t>
            </a:r>
            <a:r>
              <a:rPr lang="it-IT" b="1" dirty="0" err="1">
                <a:solidFill>
                  <a:srgbClr val="FF3399"/>
                </a:solidFill>
              </a:rPr>
              <a:t>determine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characteristics</a:t>
            </a:r>
            <a:r>
              <a:rPr lang="it-IT" b="1" dirty="0">
                <a:solidFill>
                  <a:srgbClr val="FF3399"/>
                </a:solidFill>
              </a:rPr>
              <a:t> </a:t>
            </a:r>
          </a:p>
          <a:p>
            <a:pPr>
              <a:defRPr/>
            </a:pPr>
            <a:r>
              <a:rPr lang="it-IT" b="1" dirty="0">
                <a:solidFill>
                  <a:srgbClr val="FF3399"/>
                </a:solidFill>
              </a:rPr>
              <a:t>and «</a:t>
            </a:r>
            <a:r>
              <a:rPr lang="it-IT" b="1" dirty="0" err="1">
                <a:solidFill>
                  <a:srgbClr val="FF3399"/>
                </a:solidFill>
              </a:rPr>
              <a:t>size</a:t>
            </a:r>
            <a:r>
              <a:rPr lang="it-IT" b="1" dirty="0">
                <a:solidFill>
                  <a:srgbClr val="FF3399"/>
                </a:solidFill>
              </a:rPr>
              <a:t>»  of </a:t>
            </a:r>
            <a:r>
              <a:rPr lang="it-IT" b="1" dirty="0" err="1">
                <a:solidFill>
                  <a:srgbClr val="FF3399"/>
                </a:solidFill>
              </a:rPr>
              <a:t>nonlinear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effects</a:t>
            </a:r>
            <a:r>
              <a:rPr lang="it-IT" b="1" dirty="0">
                <a:solidFill>
                  <a:srgbClr val="FF3399"/>
                </a:solidFill>
              </a:rPr>
              <a:t>  (i.e. </a:t>
            </a:r>
            <a:r>
              <a:rPr lang="it-IT" b="1" dirty="0" err="1">
                <a:solidFill>
                  <a:srgbClr val="FF3399"/>
                </a:solidFill>
              </a:rPr>
              <a:t>evaluate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i="1" dirty="0">
                <a:solidFill>
                  <a:srgbClr val="FF3399"/>
                </a:solidFill>
              </a:rPr>
              <a:t>n</a:t>
            </a:r>
            <a:r>
              <a:rPr lang="it-IT" b="1" dirty="0">
                <a:solidFill>
                  <a:srgbClr val="FF3399"/>
                </a:solidFill>
              </a:rPr>
              <a:t>, </a:t>
            </a:r>
            <a:r>
              <a:rPr lang="it-IT" sz="2000" b="1" i="1" dirty="0">
                <a:solidFill>
                  <a:srgbClr val="FF3399"/>
                </a:solidFill>
              </a:rPr>
              <a:t>a</a:t>
            </a:r>
            <a:r>
              <a:rPr lang="it-IT" b="1" dirty="0">
                <a:solidFill>
                  <a:srgbClr val="FF3399"/>
                </a:solidFill>
              </a:rPr>
              <a:t> and </a:t>
            </a:r>
            <a:r>
              <a:rPr lang="it-IT" b="1" dirty="0" err="1">
                <a:solidFill>
                  <a:srgbClr val="FF3399"/>
                </a:solidFill>
              </a:rPr>
              <a:t>its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possible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sz="2000" b="1" i="1" dirty="0">
                <a:solidFill>
                  <a:srgbClr val="FF3399"/>
                </a:solidFill>
              </a:rPr>
              <a:t>B</a:t>
            </a:r>
            <a:r>
              <a:rPr lang="it-IT" sz="2000" b="1" i="1" baseline="-25000" dirty="0">
                <a:solidFill>
                  <a:srgbClr val="FF3399"/>
                </a:solidFill>
              </a:rPr>
              <a:t>o</a:t>
            </a:r>
            <a:r>
              <a:rPr lang="it-IT" sz="2000" b="1" i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dependence</a:t>
            </a:r>
            <a:r>
              <a:rPr lang="it-IT" b="1" dirty="0">
                <a:solidFill>
                  <a:srgbClr val="FF3399"/>
                </a:solidFill>
              </a:rPr>
              <a:t>)</a:t>
            </a:r>
          </a:p>
        </p:txBody>
      </p:sp>
      <p:pic>
        <p:nvPicPr>
          <p:cNvPr id="20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6487403" y="2630736"/>
            <a:ext cx="1629228" cy="100158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609378" y="377726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>
                <a:solidFill>
                  <a:srgbClr val="0F1247"/>
                </a:solidFill>
              </a:rPr>
              <a:t>8GHz, 50K</a:t>
            </a:r>
          </a:p>
        </p:txBody>
      </p:sp>
      <p:sp>
        <p:nvSpPr>
          <p:cNvPr id="9" name="Rettangolo 8"/>
          <p:cNvSpPr/>
          <p:nvPr/>
        </p:nvSpPr>
        <p:spPr>
          <a:xfrm>
            <a:off x="1254773" y="721176"/>
            <a:ext cx="6861858" cy="68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39148" y="1297394"/>
            <a:ext cx="879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Preliminary </a:t>
            </a:r>
            <a:r>
              <a:rPr lang="it-IT" b="1" dirty="0" err="1">
                <a:solidFill>
                  <a:srgbClr val="002060"/>
                </a:solidFill>
              </a:rPr>
              <a:t>measurements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were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already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performed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b="1" dirty="0">
                <a:solidFill>
                  <a:srgbClr val="002060"/>
                </a:solidFill>
              </a:rPr>
              <a:t>Patrick </a:t>
            </a:r>
            <a:r>
              <a:rPr lang="it-IT" b="1" dirty="0" err="1">
                <a:solidFill>
                  <a:srgbClr val="002060"/>
                </a:solidFill>
              </a:rPr>
              <a:t>Krkotic</a:t>
            </a:r>
            <a:r>
              <a:rPr lang="it-IT" dirty="0">
                <a:solidFill>
                  <a:srgbClr val="002060"/>
                </a:solidFill>
              </a:rPr>
              <a:t>)</a:t>
            </a:r>
            <a:r>
              <a:rPr lang="it-IT" b="1" dirty="0">
                <a:solidFill>
                  <a:srgbClr val="002060"/>
                </a:solidFill>
              </a:rPr>
              <a:t> on YBCO HTS </a:t>
            </a:r>
            <a:r>
              <a:rPr lang="it-IT" b="1" dirty="0" err="1">
                <a:solidFill>
                  <a:srgbClr val="002060"/>
                </a:solidFill>
              </a:rPr>
              <a:t>samples</a:t>
            </a:r>
            <a:endParaRPr lang="it-IT" b="1" dirty="0">
              <a:solidFill>
                <a:srgbClr val="002060"/>
              </a:solidFill>
            </a:endParaRPr>
          </a:p>
        </p:txBody>
      </p:sp>
      <p:cxnSp>
        <p:nvCxnSpPr>
          <p:cNvPr id="12" name="Connettore 1 11"/>
          <p:cNvCxnSpPr/>
          <p:nvPr/>
        </p:nvCxnSpPr>
        <p:spPr>
          <a:xfrm flipV="1">
            <a:off x="1434187" y="3856383"/>
            <a:ext cx="3232170" cy="162007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4228983" y="3961931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n=1 ?</a:t>
            </a:r>
          </a:p>
        </p:txBody>
      </p:sp>
    </p:spTree>
    <p:extLst>
      <p:ext uri="{BB962C8B-B14F-4D97-AF65-F5344CB8AC3E}">
        <p14:creationId xmlns:p14="http://schemas.microsoft.com/office/powerpoint/2010/main" val="460984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03" y="574752"/>
            <a:ext cx="4160201" cy="1539786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47648" y="1994997"/>
            <a:ext cx="2256926" cy="239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Parallelogramma 4"/>
          <p:cNvSpPr/>
          <p:nvPr/>
        </p:nvSpPr>
        <p:spPr>
          <a:xfrm rot="19269554">
            <a:off x="2442416" y="1514449"/>
            <a:ext cx="1796430" cy="177915"/>
          </a:xfrm>
          <a:prstGeom prst="parallelogram">
            <a:avLst>
              <a:gd name="adj" fmla="val 9216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ilindro 5"/>
          <p:cNvSpPr/>
          <p:nvPr/>
        </p:nvSpPr>
        <p:spPr>
          <a:xfrm>
            <a:off x="2443845" y="1598821"/>
            <a:ext cx="106353" cy="382531"/>
          </a:xfrm>
          <a:prstGeom prst="can">
            <a:avLst>
              <a:gd name="adj" fmla="val 68158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2443845" y="1598820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2271740" y="1733903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2596245" y="1463729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847767"/>
              </p:ext>
            </p:extLst>
          </p:nvPr>
        </p:nvGraphicFramePr>
        <p:xfrm>
          <a:off x="4377704" y="580343"/>
          <a:ext cx="3802484" cy="193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952117"/>
              </p:ext>
            </p:extLst>
          </p:nvPr>
        </p:nvGraphicFramePr>
        <p:xfrm>
          <a:off x="6943315" y="731913"/>
          <a:ext cx="1796322" cy="34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720" imgH="253800" progId="Equation.DSMT4">
                  <p:embed/>
                </p:oleObj>
              </mc:Choice>
              <mc:Fallback>
                <p:oleObj name="Equation" r:id="rId4" imgW="12697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3315" y="731913"/>
                        <a:ext cx="1796322" cy="3443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913928"/>
              </p:ext>
            </p:extLst>
          </p:nvPr>
        </p:nvGraphicFramePr>
        <p:xfrm>
          <a:off x="6932297" y="1092073"/>
          <a:ext cx="1925376" cy="31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33440" imgH="228600" progId="Equation.DSMT4">
                  <p:embed/>
                </p:oleObj>
              </mc:Choice>
              <mc:Fallback>
                <p:oleObj name="Equation" r:id="rId6" imgW="1333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2297" y="1092073"/>
                        <a:ext cx="1925376" cy="318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2">
            <a:extLst>
              <a:ext uri="{FF2B5EF4-FFF2-40B4-BE49-F238E27FC236}">
                <a16:creationId xmlns:a16="http://schemas.microsoft.com/office/drawing/2014/main" id="{2B06A4AE-B61D-C618-BDF4-35457B34A2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534" y="3811298"/>
            <a:ext cx="3754251" cy="2369256"/>
          </a:xfrm>
          <a:prstGeom prst="rect">
            <a:avLst/>
          </a:prstGeom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F7181264-7C5B-13BA-F585-4227C5D378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4666" y="3811298"/>
            <a:ext cx="3716595" cy="2429010"/>
          </a:xfrm>
          <a:prstGeom prst="rect">
            <a:avLst/>
          </a:prstGeom>
        </p:spPr>
      </p:pic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652314"/>
              </p:ext>
            </p:extLst>
          </p:nvPr>
        </p:nvGraphicFramePr>
        <p:xfrm>
          <a:off x="876472" y="3550594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44240" imgH="177480" progId="Equation.DSMT4">
                  <p:embed/>
                </p:oleObj>
              </mc:Choice>
              <mc:Fallback>
                <p:oleObj name="Equation" r:id="rId10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472" y="3550594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385503"/>
              </p:ext>
            </p:extLst>
          </p:nvPr>
        </p:nvGraphicFramePr>
        <p:xfrm>
          <a:off x="1757576" y="3534794"/>
          <a:ext cx="5540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55320" imgH="177480" progId="Equation.DSMT4">
                  <p:embed/>
                </p:oleObj>
              </mc:Choice>
              <mc:Fallback>
                <p:oleObj name="Equation" r:id="rId12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576" y="3534794"/>
                        <a:ext cx="554037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499990"/>
              </p:ext>
            </p:extLst>
          </p:nvPr>
        </p:nvGraphicFramePr>
        <p:xfrm>
          <a:off x="4759228" y="3558718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44240" imgH="177480" progId="Equation.DSMT4">
                  <p:embed/>
                </p:oleObj>
              </mc:Choice>
              <mc:Fallback>
                <p:oleObj name="Equation" r:id="rId14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228" y="3558718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208944"/>
              </p:ext>
            </p:extLst>
          </p:nvPr>
        </p:nvGraphicFramePr>
        <p:xfrm>
          <a:off x="5601878" y="3530168"/>
          <a:ext cx="61277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393480" imgH="203040" progId="Equation.DSMT4">
                  <p:embed/>
                </p:oleObj>
              </mc:Choice>
              <mc:Fallback>
                <p:oleObj name="Equation" r:id="rId15" imgW="393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1878" y="3530168"/>
                        <a:ext cx="612775" cy="320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ggetto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739388"/>
              </p:ext>
            </p:extLst>
          </p:nvPr>
        </p:nvGraphicFramePr>
        <p:xfrm>
          <a:off x="797788" y="3930837"/>
          <a:ext cx="554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355320" imgH="203040" progId="Equation.DSMT4">
                  <p:embed/>
                </p:oleObj>
              </mc:Choice>
              <mc:Fallback>
                <p:oleObj name="Equation" r:id="rId17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788" y="3930837"/>
                        <a:ext cx="554038" cy="319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435813"/>
              </p:ext>
            </p:extLst>
          </p:nvPr>
        </p:nvGraphicFramePr>
        <p:xfrm>
          <a:off x="4759228" y="3939000"/>
          <a:ext cx="554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355320" imgH="203040" progId="Equation.DSMT4">
                  <p:embed/>
                </p:oleObj>
              </mc:Choice>
              <mc:Fallback>
                <p:oleObj name="Equation" r:id="rId19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228" y="3939000"/>
                        <a:ext cx="554038" cy="319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ggetto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849430"/>
              </p:ext>
            </p:extLst>
          </p:nvPr>
        </p:nvGraphicFramePr>
        <p:xfrm>
          <a:off x="3845048" y="5753586"/>
          <a:ext cx="265589" cy="295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26720" imgH="139680" progId="Equation.DSMT4">
                  <p:embed/>
                </p:oleObj>
              </mc:Choice>
              <mc:Fallback>
                <p:oleObj name="Equation" r:id="rId20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5048" y="5753586"/>
                        <a:ext cx="265589" cy="295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ggetto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202369"/>
              </p:ext>
            </p:extLst>
          </p:nvPr>
        </p:nvGraphicFramePr>
        <p:xfrm>
          <a:off x="7920539" y="5753586"/>
          <a:ext cx="265589" cy="295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26720" imgH="139680" progId="Equation.DSMT4">
                  <p:embed/>
                </p:oleObj>
              </mc:Choice>
              <mc:Fallback>
                <p:oleObj name="Equation" r:id="rId22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0539" y="5753586"/>
                        <a:ext cx="265589" cy="295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204618"/>
              </p:ext>
            </p:extLst>
          </p:nvPr>
        </p:nvGraphicFramePr>
        <p:xfrm>
          <a:off x="3352907" y="3550594"/>
          <a:ext cx="87153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558720" imgH="241200" progId="Equation.DSMT4">
                  <p:embed/>
                </p:oleObj>
              </mc:Choice>
              <mc:Fallback>
                <p:oleObj name="Equation" r:id="rId23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907" y="3550594"/>
                        <a:ext cx="871538" cy="379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989305"/>
              </p:ext>
            </p:extLst>
          </p:nvPr>
        </p:nvGraphicFramePr>
        <p:xfrm>
          <a:off x="7329081" y="3559587"/>
          <a:ext cx="87153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558720" imgH="241200" progId="Equation.DSMT4">
                  <p:embed/>
                </p:oleObj>
              </mc:Choice>
              <mc:Fallback>
                <p:oleObj name="Equation" r:id="rId25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9081" y="3559587"/>
                        <a:ext cx="871538" cy="379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CasellaDiTesto 29"/>
          <p:cNvSpPr txBox="1"/>
          <p:nvPr/>
        </p:nvSpPr>
        <p:spPr>
          <a:xfrm>
            <a:off x="797788" y="6304050"/>
            <a:ext cx="7322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C165B"/>
                </a:solidFill>
              </a:rPr>
              <a:t>The </a:t>
            </a:r>
            <a:r>
              <a:rPr lang="it-IT" sz="1400" b="1" dirty="0" err="1">
                <a:solidFill>
                  <a:srgbClr val="0C165B"/>
                </a:solidFill>
              </a:rPr>
              <a:t>black</a:t>
            </a:r>
            <a:r>
              <a:rPr lang="it-IT" sz="1400" b="1" dirty="0">
                <a:solidFill>
                  <a:srgbClr val="0C165B"/>
                </a:solidFill>
              </a:rPr>
              <a:t> line </a:t>
            </a:r>
            <a:r>
              <a:rPr lang="it-IT" sz="1400" b="1" dirty="0" err="1">
                <a:solidFill>
                  <a:srgbClr val="0C165B"/>
                </a:solidFill>
              </a:rPr>
              <a:t>represents</a:t>
            </a:r>
            <a:r>
              <a:rPr lang="it-IT" sz="1400" b="1" dirty="0">
                <a:solidFill>
                  <a:srgbClr val="0C165B"/>
                </a:solidFill>
              </a:rPr>
              <a:t> the time </a:t>
            </a:r>
            <a:r>
              <a:rPr lang="it-IT" sz="1400" b="1" dirty="0" err="1">
                <a:solidFill>
                  <a:srgbClr val="0C165B"/>
                </a:solidFill>
              </a:rPr>
              <a:t>dependence</a:t>
            </a:r>
            <a:r>
              <a:rPr lang="it-IT" sz="1400" b="1" dirty="0">
                <a:solidFill>
                  <a:srgbClr val="0C165B"/>
                </a:solidFill>
              </a:rPr>
              <a:t> of the </a:t>
            </a:r>
            <a:r>
              <a:rPr lang="it-IT" sz="1400" b="1" dirty="0" err="1">
                <a:solidFill>
                  <a:srgbClr val="0C165B"/>
                </a:solidFill>
              </a:rPr>
              <a:t>numerical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solution</a:t>
            </a:r>
            <a:r>
              <a:rPr lang="it-IT" sz="1400" b="1" dirty="0">
                <a:solidFill>
                  <a:srgbClr val="0C165B"/>
                </a:solidFill>
              </a:rPr>
              <a:t> for the </a:t>
            </a:r>
            <a:r>
              <a:rPr lang="it-IT" sz="1400" b="1" dirty="0" err="1">
                <a:solidFill>
                  <a:srgbClr val="0C165B"/>
                </a:solidFill>
              </a:rPr>
              <a:t>fluxons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velocity</a:t>
            </a:r>
            <a:endParaRPr lang="it-IT" sz="1400" b="1" dirty="0">
              <a:solidFill>
                <a:srgbClr val="0C165B"/>
              </a:solidFill>
            </a:endParaRPr>
          </a:p>
          <a:p>
            <a:r>
              <a:rPr lang="it-IT" sz="1400" b="1" dirty="0">
                <a:solidFill>
                  <a:srgbClr val="0C165B"/>
                </a:solidFill>
              </a:rPr>
              <a:t>                                                       (</a:t>
            </a:r>
            <a:r>
              <a:rPr lang="it-IT" sz="1400" b="1" dirty="0" err="1">
                <a:solidFill>
                  <a:srgbClr val="0C165B"/>
                </a:solidFill>
              </a:rPr>
              <a:t>proportional</a:t>
            </a:r>
            <a:r>
              <a:rPr lang="it-IT" sz="1400" b="1" dirty="0">
                <a:solidFill>
                  <a:srgbClr val="0C165B"/>
                </a:solidFill>
              </a:rPr>
              <a:t> to the </a:t>
            </a:r>
            <a:r>
              <a:rPr lang="it-IT" sz="1400" b="1" dirty="0" err="1">
                <a:solidFill>
                  <a:srgbClr val="0C165B"/>
                </a:solidFill>
              </a:rPr>
              <a:t>electrical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field</a:t>
            </a:r>
            <a:r>
              <a:rPr lang="it-IT" sz="1400" b="1" dirty="0">
                <a:solidFill>
                  <a:srgbClr val="0C165B"/>
                </a:solidFill>
              </a:rPr>
              <a:t>)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1619245" y="1085155"/>
            <a:ext cx="45719" cy="8573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2 31"/>
          <p:cNvCxnSpPr/>
          <p:nvPr/>
        </p:nvCxnSpPr>
        <p:spPr>
          <a:xfrm flipH="1">
            <a:off x="1668464" y="1145099"/>
            <a:ext cx="5962" cy="6624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246963" y="13238"/>
            <a:ext cx="8503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="1" dirty="0" err="1">
                <a:solidFill>
                  <a:srgbClr val="FF3399"/>
                </a:solidFill>
              </a:rPr>
              <a:t>Problems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related</a:t>
            </a:r>
            <a:r>
              <a:rPr lang="it-IT" b="1" dirty="0">
                <a:solidFill>
                  <a:srgbClr val="FF3399"/>
                </a:solidFill>
              </a:rPr>
              <a:t> to the </a:t>
            </a:r>
            <a:r>
              <a:rPr lang="it-IT" b="1" dirty="0" err="1">
                <a:solidFill>
                  <a:srgbClr val="FF3399"/>
                </a:solidFill>
              </a:rPr>
              <a:t>nonlinear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response</a:t>
            </a:r>
            <a:r>
              <a:rPr lang="it-IT" b="1" dirty="0">
                <a:solidFill>
                  <a:srgbClr val="FF3399"/>
                </a:solidFill>
              </a:rPr>
              <a:t> of </a:t>
            </a:r>
            <a:r>
              <a:rPr lang="it-IT" b="1" dirty="0" err="1">
                <a:solidFill>
                  <a:srgbClr val="FF3399"/>
                </a:solidFill>
              </a:rPr>
              <a:t>superconductors</a:t>
            </a:r>
            <a:r>
              <a:rPr lang="it-IT" b="1" dirty="0">
                <a:solidFill>
                  <a:srgbClr val="FF3399"/>
                </a:solidFill>
              </a:rPr>
              <a:t> in high </a:t>
            </a:r>
            <a:r>
              <a:rPr lang="it-IT" b="1" dirty="0" err="1">
                <a:solidFill>
                  <a:srgbClr val="FF3399"/>
                </a:solidFill>
              </a:rPr>
              <a:t>magnetic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fields</a:t>
            </a:r>
            <a:r>
              <a:rPr lang="it-IT" b="1" dirty="0">
                <a:solidFill>
                  <a:srgbClr val="FF3399"/>
                </a:solidFill>
              </a:rPr>
              <a:t> (and high </a:t>
            </a:r>
            <a:r>
              <a:rPr lang="it-IT" b="1" dirty="0" err="1">
                <a:solidFill>
                  <a:srgbClr val="FF3399"/>
                </a:solidFill>
              </a:rPr>
              <a:t>rf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currents</a:t>
            </a:r>
            <a:r>
              <a:rPr lang="it-IT" b="1" dirty="0">
                <a:solidFill>
                  <a:srgbClr val="FF3399"/>
                </a:solidFill>
              </a:rPr>
              <a:t>) can </a:t>
            </a:r>
            <a:r>
              <a:rPr lang="it-IT" b="1" dirty="0" err="1">
                <a:solidFill>
                  <a:srgbClr val="FF3399"/>
                </a:solidFill>
              </a:rPr>
              <a:t>possibly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occurr</a:t>
            </a:r>
            <a:r>
              <a:rPr lang="it-IT" b="1" dirty="0">
                <a:solidFill>
                  <a:srgbClr val="FF3399"/>
                </a:solidFill>
              </a:rPr>
              <a:t> for the FCC </a:t>
            </a:r>
            <a:r>
              <a:rPr lang="it-IT" b="1" dirty="0" err="1">
                <a:solidFill>
                  <a:srgbClr val="FF3399"/>
                </a:solidFill>
              </a:rPr>
              <a:t>beam</a:t>
            </a:r>
            <a:r>
              <a:rPr lang="it-IT" b="1" dirty="0">
                <a:solidFill>
                  <a:srgbClr val="FF3399"/>
                </a:solidFill>
              </a:rPr>
              <a:t> screen </a:t>
            </a:r>
            <a:r>
              <a:rPr lang="it-IT" b="1" dirty="0" err="1">
                <a:solidFill>
                  <a:srgbClr val="FF3399"/>
                </a:solidFill>
              </a:rPr>
              <a:t>coating</a:t>
            </a:r>
            <a:r>
              <a:rPr lang="it-IT" b="1" dirty="0">
                <a:solidFill>
                  <a:srgbClr val="FF3399"/>
                </a:solidFill>
              </a:rPr>
              <a:t> with HTS</a:t>
            </a:r>
          </a:p>
        </p:txBody>
      </p:sp>
      <p:graphicFrame>
        <p:nvGraphicFramePr>
          <p:cNvPr id="47" name="Oggetto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613668"/>
              </p:ext>
            </p:extLst>
          </p:nvPr>
        </p:nvGraphicFramePr>
        <p:xfrm>
          <a:off x="6114648" y="2656429"/>
          <a:ext cx="13287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774360" imgH="228600" progId="Equation.DSMT4">
                  <p:embed/>
                </p:oleObj>
              </mc:Choice>
              <mc:Fallback>
                <p:oleObj name="Equation" r:id="rId27" imgW="774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648" y="2656429"/>
                        <a:ext cx="1328738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005577"/>
              </p:ext>
            </p:extLst>
          </p:nvPr>
        </p:nvGraphicFramePr>
        <p:xfrm>
          <a:off x="1800712" y="2656429"/>
          <a:ext cx="3858897" cy="418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2158920" imgH="253800" progId="Equation.DSMT4">
                  <p:embed/>
                </p:oleObj>
              </mc:Choice>
              <mc:Fallback>
                <p:oleObj name="Equation" r:id="rId29" imgW="2158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712" y="2656429"/>
                        <a:ext cx="3858897" cy="418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ttangolo 48"/>
          <p:cNvSpPr/>
          <p:nvPr/>
        </p:nvSpPr>
        <p:spPr>
          <a:xfrm>
            <a:off x="1757576" y="2638278"/>
            <a:ext cx="3945167" cy="41498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4842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ggetto 30"/>
          <p:cNvGraphicFramePr>
            <a:graphicFrameLocks noChangeAspect="1"/>
          </p:cNvGraphicFramePr>
          <p:nvPr/>
        </p:nvGraphicFramePr>
        <p:xfrm>
          <a:off x="5078212" y="3689568"/>
          <a:ext cx="2111375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80800" imgH="253800" progId="Equation.DSMT4">
                  <p:embed/>
                </p:oleObj>
              </mc:Choice>
              <mc:Fallback>
                <p:oleObj name="Equation" r:id="rId2" imgW="1180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8212" y="3689568"/>
                        <a:ext cx="2111375" cy="417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ggetto 31"/>
          <p:cNvGraphicFramePr>
            <a:graphicFrameLocks noChangeAspect="1"/>
          </p:cNvGraphicFramePr>
          <p:nvPr/>
        </p:nvGraphicFramePr>
        <p:xfrm>
          <a:off x="4983866" y="4172267"/>
          <a:ext cx="331628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54000" imgH="457200" progId="Equation.DSMT4">
                  <p:embed/>
                </p:oleObj>
              </mc:Choice>
              <mc:Fallback>
                <p:oleObj name="Equation" r:id="rId4" imgW="1854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3866" y="4172267"/>
                        <a:ext cx="3316288" cy="752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a destra 1"/>
          <p:cNvSpPr/>
          <p:nvPr/>
        </p:nvSpPr>
        <p:spPr>
          <a:xfrm rot="5400000">
            <a:off x="5113613" y="3357447"/>
            <a:ext cx="511269" cy="1001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4787850" y="4145496"/>
            <a:ext cx="3618019" cy="779246"/>
          </a:xfrm>
          <a:prstGeom prst="rect">
            <a:avLst/>
          </a:prstGeom>
          <a:noFill/>
          <a:ln w="28575">
            <a:solidFill>
              <a:srgbClr val="0F12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4" name="Oggetto 33"/>
          <p:cNvGraphicFramePr>
            <a:graphicFrameLocks noChangeAspect="1"/>
          </p:cNvGraphicFramePr>
          <p:nvPr/>
        </p:nvGraphicFramePr>
        <p:xfrm>
          <a:off x="5419324" y="5459270"/>
          <a:ext cx="20240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30040" imgH="253800" progId="Equation.DSMT4">
                  <p:embed/>
                </p:oleObj>
              </mc:Choice>
              <mc:Fallback>
                <p:oleObj name="Equation" r:id="rId6" imgW="11300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9324" y="5459270"/>
                        <a:ext cx="2024062" cy="419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CasellaDiTesto 34"/>
          <p:cNvSpPr txBox="1"/>
          <p:nvPr/>
        </p:nvSpPr>
        <p:spPr>
          <a:xfrm>
            <a:off x="5394794" y="5157427"/>
            <a:ext cx="12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for </a:t>
            </a:r>
            <a:r>
              <a:rPr lang="it-IT" b="1" dirty="0" err="1">
                <a:solidFill>
                  <a:srgbClr val="002060"/>
                </a:solidFill>
              </a:rPr>
              <a:t>copper</a:t>
            </a:r>
            <a:r>
              <a:rPr lang="it-IT" b="1" dirty="0">
                <a:solidFill>
                  <a:srgbClr val="002060"/>
                </a:solidFill>
              </a:rPr>
              <a:t> :</a:t>
            </a:r>
            <a:endParaRPr lang="it-IT" dirty="0"/>
          </a:p>
        </p:txBody>
      </p:sp>
      <p:pic>
        <p:nvPicPr>
          <p:cNvPr id="50" name="Immagin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503" y="574752"/>
            <a:ext cx="4160201" cy="1539786"/>
          </a:xfrm>
          <a:prstGeom prst="rect">
            <a:avLst/>
          </a:prstGeom>
        </p:spPr>
      </p:pic>
      <p:sp>
        <p:nvSpPr>
          <p:cNvPr id="51" name="Rettangolo 50"/>
          <p:cNvSpPr/>
          <p:nvPr/>
        </p:nvSpPr>
        <p:spPr>
          <a:xfrm>
            <a:off x="447648" y="1994997"/>
            <a:ext cx="2256926" cy="239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Parallelogramma 51"/>
          <p:cNvSpPr/>
          <p:nvPr/>
        </p:nvSpPr>
        <p:spPr>
          <a:xfrm rot="19269554">
            <a:off x="2442416" y="1514449"/>
            <a:ext cx="1796430" cy="177915"/>
          </a:xfrm>
          <a:prstGeom prst="parallelogram">
            <a:avLst>
              <a:gd name="adj" fmla="val 9216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ilindro 52"/>
          <p:cNvSpPr/>
          <p:nvPr/>
        </p:nvSpPr>
        <p:spPr>
          <a:xfrm>
            <a:off x="2443845" y="1598821"/>
            <a:ext cx="106353" cy="382531"/>
          </a:xfrm>
          <a:prstGeom prst="can">
            <a:avLst>
              <a:gd name="adj" fmla="val 68158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53"/>
          <p:cNvSpPr/>
          <p:nvPr/>
        </p:nvSpPr>
        <p:spPr>
          <a:xfrm>
            <a:off x="2443845" y="1598820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Ovale 54"/>
          <p:cNvSpPr/>
          <p:nvPr/>
        </p:nvSpPr>
        <p:spPr>
          <a:xfrm>
            <a:off x="2271740" y="1733903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e 55"/>
          <p:cNvSpPr/>
          <p:nvPr/>
        </p:nvSpPr>
        <p:spPr>
          <a:xfrm>
            <a:off x="2596245" y="1463729"/>
            <a:ext cx="108329" cy="87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7" name="Grafico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6488834"/>
              </p:ext>
            </p:extLst>
          </p:nvPr>
        </p:nvGraphicFramePr>
        <p:xfrm>
          <a:off x="4377704" y="580343"/>
          <a:ext cx="3802484" cy="193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8" name="Oggetto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01477"/>
              </p:ext>
            </p:extLst>
          </p:nvPr>
        </p:nvGraphicFramePr>
        <p:xfrm>
          <a:off x="6943315" y="731913"/>
          <a:ext cx="1796322" cy="34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9720" imgH="253800" progId="Equation.DSMT4">
                  <p:embed/>
                </p:oleObj>
              </mc:Choice>
              <mc:Fallback>
                <p:oleObj name="Equation" r:id="rId10" imgW="12697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3315" y="731913"/>
                        <a:ext cx="1796322" cy="3443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ggetto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389751"/>
              </p:ext>
            </p:extLst>
          </p:nvPr>
        </p:nvGraphicFramePr>
        <p:xfrm>
          <a:off x="6932297" y="1092073"/>
          <a:ext cx="1925376" cy="31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333440" imgH="228600" progId="Equation.DSMT4">
                  <p:embed/>
                </p:oleObj>
              </mc:Choice>
              <mc:Fallback>
                <p:oleObj name="Equation" r:id="rId12" imgW="1333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2297" y="1092073"/>
                        <a:ext cx="1925376" cy="318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ttangolo 59"/>
          <p:cNvSpPr/>
          <p:nvPr/>
        </p:nvSpPr>
        <p:spPr>
          <a:xfrm>
            <a:off x="1619245" y="1085155"/>
            <a:ext cx="45719" cy="8573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1" name="Connettore 2 60"/>
          <p:cNvCxnSpPr/>
          <p:nvPr/>
        </p:nvCxnSpPr>
        <p:spPr>
          <a:xfrm flipH="1">
            <a:off x="1668464" y="1145099"/>
            <a:ext cx="5962" cy="6624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tangolo 73"/>
          <p:cNvSpPr/>
          <p:nvPr/>
        </p:nvSpPr>
        <p:spPr>
          <a:xfrm>
            <a:off x="246963" y="13238"/>
            <a:ext cx="8503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="1" dirty="0" err="1">
                <a:solidFill>
                  <a:srgbClr val="FF3399"/>
                </a:solidFill>
              </a:rPr>
              <a:t>Problems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related</a:t>
            </a:r>
            <a:r>
              <a:rPr lang="it-IT" b="1" dirty="0">
                <a:solidFill>
                  <a:srgbClr val="FF3399"/>
                </a:solidFill>
              </a:rPr>
              <a:t> to the </a:t>
            </a:r>
            <a:r>
              <a:rPr lang="it-IT" b="1" dirty="0" err="1">
                <a:solidFill>
                  <a:srgbClr val="FF3399"/>
                </a:solidFill>
              </a:rPr>
              <a:t>nonlinear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response</a:t>
            </a:r>
            <a:r>
              <a:rPr lang="it-IT" b="1" dirty="0">
                <a:solidFill>
                  <a:srgbClr val="FF3399"/>
                </a:solidFill>
              </a:rPr>
              <a:t> of </a:t>
            </a:r>
            <a:r>
              <a:rPr lang="it-IT" b="1" dirty="0" err="1">
                <a:solidFill>
                  <a:srgbClr val="FF3399"/>
                </a:solidFill>
              </a:rPr>
              <a:t>superconductors</a:t>
            </a:r>
            <a:r>
              <a:rPr lang="it-IT" b="1" dirty="0">
                <a:solidFill>
                  <a:srgbClr val="FF3399"/>
                </a:solidFill>
              </a:rPr>
              <a:t> in high </a:t>
            </a:r>
            <a:r>
              <a:rPr lang="it-IT" b="1" dirty="0" err="1">
                <a:solidFill>
                  <a:srgbClr val="FF3399"/>
                </a:solidFill>
              </a:rPr>
              <a:t>magnetic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fields</a:t>
            </a:r>
            <a:r>
              <a:rPr lang="it-IT" b="1" dirty="0">
                <a:solidFill>
                  <a:srgbClr val="FF3399"/>
                </a:solidFill>
              </a:rPr>
              <a:t> (and high </a:t>
            </a:r>
            <a:r>
              <a:rPr lang="it-IT" b="1" dirty="0" err="1">
                <a:solidFill>
                  <a:srgbClr val="FF3399"/>
                </a:solidFill>
              </a:rPr>
              <a:t>rf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currents</a:t>
            </a:r>
            <a:r>
              <a:rPr lang="it-IT" b="1" dirty="0">
                <a:solidFill>
                  <a:srgbClr val="FF3399"/>
                </a:solidFill>
              </a:rPr>
              <a:t>) can </a:t>
            </a:r>
            <a:r>
              <a:rPr lang="it-IT" b="1" dirty="0" err="1">
                <a:solidFill>
                  <a:srgbClr val="FF3399"/>
                </a:solidFill>
              </a:rPr>
              <a:t>possibly</a:t>
            </a:r>
            <a:r>
              <a:rPr lang="it-IT" b="1" dirty="0">
                <a:solidFill>
                  <a:srgbClr val="FF3399"/>
                </a:solidFill>
              </a:rPr>
              <a:t> </a:t>
            </a:r>
            <a:r>
              <a:rPr lang="it-IT" b="1" dirty="0" err="1">
                <a:solidFill>
                  <a:srgbClr val="FF3399"/>
                </a:solidFill>
              </a:rPr>
              <a:t>occurr</a:t>
            </a:r>
            <a:r>
              <a:rPr lang="it-IT" b="1" dirty="0">
                <a:solidFill>
                  <a:srgbClr val="FF3399"/>
                </a:solidFill>
              </a:rPr>
              <a:t> for the FCC </a:t>
            </a:r>
            <a:r>
              <a:rPr lang="it-IT" b="1" dirty="0" err="1">
                <a:solidFill>
                  <a:srgbClr val="FF3399"/>
                </a:solidFill>
              </a:rPr>
              <a:t>beam</a:t>
            </a:r>
            <a:r>
              <a:rPr lang="it-IT" b="1" dirty="0">
                <a:solidFill>
                  <a:srgbClr val="FF3399"/>
                </a:solidFill>
              </a:rPr>
              <a:t> screen </a:t>
            </a:r>
            <a:r>
              <a:rPr lang="it-IT" b="1" dirty="0" err="1">
                <a:solidFill>
                  <a:srgbClr val="FF3399"/>
                </a:solidFill>
              </a:rPr>
              <a:t>coating</a:t>
            </a:r>
            <a:r>
              <a:rPr lang="it-IT" b="1" dirty="0">
                <a:solidFill>
                  <a:srgbClr val="FF3399"/>
                </a:solidFill>
              </a:rPr>
              <a:t> with HTS</a:t>
            </a:r>
          </a:p>
        </p:txBody>
      </p:sp>
      <p:pic>
        <p:nvPicPr>
          <p:cNvPr id="75" name="Picture 12">
            <a:extLst>
              <a:ext uri="{FF2B5EF4-FFF2-40B4-BE49-F238E27FC236}">
                <a16:creationId xmlns:a16="http://schemas.microsoft.com/office/drawing/2014/main" id="{2B06A4AE-B61D-C618-BDF4-35457B34A2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4534" y="3811298"/>
            <a:ext cx="3754251" cy="2369256"/>
          </a:xfrm>
          <a:prstGeom prst="rect">
            <a:avLst/>
          </a:prstGeom>
        </p:spPr>
      </p:pic>
      <p:graphicFrame>
        <p:nvGraphicFramePr>
          <p:cNvPr id="76" name="Oggetto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166316"/>
              </p:ext>
            </p:extLst>
          </p:nvPr>
        </p:nvGraphicFramePr>
        <p:xfrm>
          <a:off x="876472" y="3550594"/>
          <a:ext cx="693699" cy="27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444240" imgH="177480" progId="Equation.DSMT4">
                  <p:embed/>
                </p:oleObj>
              </mc:Choice>
              <mc:Fallback>
                <p:oleObj name="Equation" r:id="rId15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472" y="3550594"/>
                        <a:ext cx="693699" cy="279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ggetto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145604"/>
              </p:ext>
            </p:extLst>
          </p:nvPr>
        </p:nvGraphicFramePr>
        <p:xfrm>
          <a:off x="1757576" y="3534794"/>
          <a:ext cx="5540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355320" imgH="177480" progId="Equation.DSMT4">
                  <p:embed/>
                </p:oleObj>
              </mc:Choice>
              <mc:Fallback>
                <p:oleObj name="Equation" r:id="rId17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576" y="3534794"/>
                        <a:ext cx="554037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ggetto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548525"/>
              </p:ext>
            </p:extLst>
          </p:nvPr>
        </p:nvGraphicFramePr>
        <p:xfrm>
          <a:off x="797788" y="3930837"/>
          <a:ext cx="554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355320" imgH="203040" progId="Equation.DSMT4">
                  <p:embed/>
                </p:oleObj>
              </mc:Choice>
              <mc:Fallback>
                <p:oleObj name="Equation" r:id="rId19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788" y="3930837"/>
                        <a:ext cx="554038" cy="319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ggetto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685083"/>
              </p:ext>
            </p:extLst>
          </p:nvPr>
        </p:nvGraphicFramePr>
        <p:xfrm>
          <a:off x="3845048" y="5753586"/>
          <a:ext cx="265589" cy="295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5048" y="5753586"/>
                        <a:ext cx="265589" cy="295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ggetto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037649"/>
              </p:ext>
            </p:extLst>
          </p:nvPr>
        </p:nvGraphicFramePr>
        <p:xfrm>
          <a:off x="3352907" y="3550594"/>
          <a:ext cx="87153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558720" imgH="241200" progId="Equation.DSMT4">
                  <p:embed/>
                </p:oleObj>
              </mc:Choice>
              <mc:Fallback>
                <p:oleObj name="Equation" r:id="rId23" imgW="558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907" y="3550594"/>
                        <a:ext cx="871538" cy="379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ggetto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638056"/>
              </p:ext>
            </p:extLst>
          </p:nvPr>
        </p:nvGraphicFramePr>
        <p:xfrm>
          <a:off x="6114648" y="2656429"/>
          <a:ext cx="13287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774360" imgH="228600" progId="Equation.DSMT4">
                  <p:embed/>
                </p:oleObj>
              </mc:Choice>
              <mc:Fallback>
                <p:oleObj name="Equation" r:id="rId25" imgW="774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648" y="2656429"/>
                        <a:ext cx="1328738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ggetto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978411"/>
              </p:ext>
            </p:extLst>
          </p:nvPr>
        </p:nvGraphicFramePr>
        <p:xfrm>
          <a:off x="1800712" y="2656429"/>
          <a:ext cx="3858897" cy="418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2158920" imgH="253800" progId="Equation.DSMT4">
                  <p:embed/>
                </p:oleObj>
              </mc:Choice>
              <mc:Fallback>
                <p:oleObj name="Equation" r:id="rId27" imgW="2158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712" y="2656429"/>
                        <a:ext cx="3858897" cy="418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Rettangolo 82"/>
          <p:cNvSpPr/>
          <p:nvPr/>
        </p:nvSpPr>
        <p:spPr>
          <a:xfrm>
            <a:off x="1757576" y="2638278"/>
            <a:ext cx="3945167" cy="41498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CasellaDiTesto 83"/>
          <p:cNvSpPr txBox="1"/>
          <p:nvPr/>
        </p:nvSpPr>
        <p:spPr>
          <a:xfrm>
            <a:off x="797788" y="6304050"/>
            <a:ext cx="7322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C165B"/>
                </a:solidFill>
              </a:rPr>
              <a:t>The </a:t>
            </a:r>
            <a:r>
              <a:rPr lang="it-IT" sz="1400" b="1" dirty="0" err="1">
                <a:solidFill>
                  <a:srgbClr val="0C165B"/>
                </a:solidFill>
              </a:rPr>
              <a:t>black</a:t>
            </a:r>
            <a:r>
              <a:rPr lang="it-IT" sz="1400" b="1" dirty="0">
                <a:solidFill>
                  <a:srgbClr val="0C165B"/>
                </a:solidFill>
              </a:rPr>
              <a:t> line </a:t>
            </a:r>
            <a:r>
              <a:rPr lang="it-IT" sz="1400" b="1" dirty="0" err="1">
                <a:solidFill>
                  <a:srgbClr val="0C165B"/>
                </a:solidFill>
              </a:rPr>
              <a:t>represents</a:t>
            </a:r>
            <a:r>
              <a:rPr lang="it-IT" sz="1400" b="1" dirty="0">
                <a:solidFill>
                  <a:srgbClr val="0C165B"/>
                </a:solidFill>
              </a:rPr>
              <a:t> the time </a:t>
            </a:r>
            <a:r>
              <a:rPr lang="it-IT" sz="1400" b="1" dirty="0" err="1">
                <a:solidFill>
                  <a:srgbClr val="0C165B"/>
                </a:solidFill>
              </a:rPr>
              <a:t>dependence</a:t>
            </a:r>
            <a:r>
              <a:rPr lang="it-IT" sz="1400" b="1" dirty="0">
                <a:solidFill>
                  <a:srgbClr val="0C165B"/>
                </a:solidFill>
              </a:rPr>
              <a:t> of the </a:t>
            </a:r>
            <a:r>
              <a:rPr lang="it-IT" sz="1400" b="1" dirty="0" err="1">
                <a:solidFill>
                  <a:srgbClr val="0C165B"/>
                </a:solidFill>
              </a:rPr>
              <a:t>numerical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solution</a:t>
            </a:r>
            <a:r>
              <a:rPr lang="it-IT" sz="1400" b="1" dirty="0">
                <a:solidFill>
                  <a:srgbClr val="0C165B"/>
                </a:solidFill>
              </a:rPr>
              <a:t> for the </a:t>
            </a:r>
            <a:r>
              <a:rPr lang="it-IT" sz="1400" b="1" dirty="0" err="1">
                <a:solidFill>
                  <a:srgbClr val="0C165B"/>
                </a:solidFill>
              </a:rPr>
              <a:t>fluxons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velocity</a:t>
            </a:r>
            <a:endParaRPr lang="it-IT" sz="1400" b="1" dirty="0">
              <a:solidFill>
                <a:srgbClr val="0C165B"/>
              </a:solidFill>
            </a:endParaRPr>
          </a:p>
          <a:p>
            <a:r>
              <a:rPr lang="it-IT" sz="1400" b="1" dirty="0">
                <a:solidFill>
                  <a:srgbClr val="0C165B"/>
                </a:solidFill>
              </a:rPr>
              <a:t>                                                       (</a:t>
            </a:r>
            <a:r>
              <a:rPr lang="it-IT" sz="1400" b="1" dirty="0" err="1">
                <a:solidFill>
                  <a:srgbClr val="0C165B"/>
                </a:solidFill>
              </a:rPr>
              <a:t>proportional</a:t>
            </a:r>
            <a:r>
              <a:rPr lang="it-IT" sz="1400" b="1" dirty="0">
                <a:solidFill>
                  <a:srgbClr val="0C165B"/>
                </a:solidFill>
              </a:rPr>
              <a:t> to the </a:t>
            </a:r>
            <a:r>
              <a:rPr lang="it-IT" sz="1400" b="1" dirty="0" err="1">
                <a:solidFill>
                  <a:srgbClr val="0C165B"/>
                </a:solidFill>
              </a:rPr>
              <a:t>electrical</a:t>
            </a:r>
            <a:r>
              <a:rPr lang="it-IT" sz="1400" b="1" dirty="0">
                <a:solidFill>
                  <a:srgbClr val="0C165B"/>
                </a:solidFill>
              </a:rPr>
              <a:t> </a:t>
            </a:r>
            <a:r>
              <a:rPr lang="it-IT" sz="1400" b="1" dirty="0" err="1">
                <a:solidFill>
                  <a:srgbClr val="0C165B"/>
                </a:solidFill>
              </a:rPr>
              <a:t>field</a:t>
            </a:r>
            <a:r>
              <a:rPr lang="it-IT" sz="1400" b="1" dirty="0">
                <a:solidFill>
                  <a:srgbClr val="0C165B"/>
                </a:solidFill>
              </a:rPr>
              <a:t>)</a:t>
            </a:r>
          </a:p>
        </p:txBody>
      </p:sp>
      <p:sp>
        <p:nvSpPr>
          <p:cNvPr id="86" name="Rettangolo 85"/>
          <p:cNvSpPr/>
          <p:nvPr/>
        </p:nvSpPr>
        <p:spPr>
          <a:xfrm>
            <a:off x="4970732" y="3686416"/>
            <a:ext cx="2218856" cy="41498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0898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853192" y="426381"/>
            <a:ext cx="27624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4000" b="1" dirty="0" err="1">
                <a:solidFill>
                  <a:srgbClr val="FF3399"/>
                </a:solidFill>
              </a:rPr>
              <a:t>Conclusions</a:t>
            </a:r>
            <a:endParaRPr lang="it-IT" sz="4000" b="1" dirty="0">
              <a:solidFill>
                <a:srgbClr val="FF3399"/>
              </a:solidFill>
            </a:endParaRPr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601103" y="4494144"/>
            <a:ext cx="8006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For any </a:t>
            </a:r>
            <a:r>
              <a:rPr lang="en-US" altLang="it-IT" sz="24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application of superconductors in high magnetic field (and sufficiently high </a:t>
            </a:r>
            <a:r>
              <a:rPr lang="en-US" altLang="it-IT" sz="24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currents) it is important to take into account nonlinear effects</a:t>
            </a: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601103" y="1555475"/>
            <a:ext cx="8006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The surface impedance (resistance and reactance) is the main parameter characterizing the response of a metallic surface exposed to an </a:t>
            </a:r>
            <a:r>
              <a:rPr lang="en-US" altLang="it-IT" sz="24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</a:t>
            </a: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electromagnetic field</a:t>
            </a: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601103" y="3024809"/>
            <a:ext cx="8006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Superconductors </a:t>
            </a:r>
            <a:r>
              <a:rPr lang="en-US" altLang="it-IT" sz="2400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characterized </a:t>
            </a:r>
            <a:r>
              <a:rPr lang="en-US" altLang="it-IT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 low (but non-zero) surface resistance, and a much larger surface reactance (though still lower than normal metals)  </a:t>
            </a:r>
          </a:p>
        </p:txBody>
      </p:sp>
    </p:spTree>
    <p:extLst>
      <p:ext uri="{BB962C8B-B14F-4D97-AF65-F5344CB8AC3E}">
        <p14:creationId xmlns:p14="http://schemas.microsoft.com/office/powerpoint/2010/main" val="113503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588216" y="89048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graphicFrame>
        <p:nvGraphicFramePr>
          <p:cNvPr id="7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490991"/>
              </p:ext>
            </p:extLst>
          </p:nvPr>
        </p:nvGraphicFramePr>
        <p:xfrm>
          <a:off x="1970618" y="906410"/>
          <a:ext cx="1296988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96880" imgH="228600" progId="Equation.DSMT4">
                  <p:embed/>
                </p:oleObj>
              </mc:Choice>
              <mc:Fallback>
                <p:oleObj name="Equation" r:id="rId2" imgW="59688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618" y="906410"/>
                        <a:ext cx="1296988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861028" y="2127437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easily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87318" y="1613318"/>
            <a:ext cx="684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and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Maxwell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graphicFrame>
        <p:nvGraphicFramePr>
          <p:cNvPr id="11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013819"/>
              </p:ext>
            </p:extLst>
          </p:nvPr>
        </p:nvGraphicFramePr>
        <p:xfrm>
          <a:off x="2805023" y="2815208"/>
          <a:ext cx="322262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85720" imgH="469800" progId="Equation.DSMT4">
                  <p:embed/>
                </p:oleObj>
              </mc:Choice>
              <mc:Fallback>
                <p:oleObj name="Equation" r:id="rId4" imgW="1485720" imgH="4698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5023" y="2815208"/>
                        <a:ext cx="322262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/>
          <p:cNvSpPr/>
          <p:nvPr/>
        </p:nvSpPr>
        <p:spPr>
          <a:xfrm>
            <a:off x="2687901" y="2701744"/>
            <a:ext cx="3420167" cy="1061135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561471" y="904976"/>
            <a:ext cx="365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constitutive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relation)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731187" y="191897"/>
            <a:ext cx="5703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606727" y="3961446"/>
            <a:ext cx="352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film of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graphicFrame>
        <p:nvGraphicFramePr>
          <p:cNvPr id="17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2028106"/>
              </p:ext>
            </p:extLst>
          </p:nvPr>
        </p:nvGraphicFramePr>
        <p:xfrm>
          <a:off x="2237385" y="1613318"/>
          <a:ext cx="207010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52200" imgH="241200" progId="Equation.DSMT4">
                  <p:embed/>
                </p:oleObj>
              </mc:Choice>
              <mc:Fallback>
                <p:oleObj name="Equation" r:id="rId6" imgW="95220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385" y="1613318"/>
                        <a:ext cx="207010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62884"/>
              </p:ext>
            </p:extLst>
          </p:nvPr>
        </p:nvGraphicFramePr>
        <p:xfrm>
          <a:off x="3021423" y="4548146"/>
          <a:ext cx="245110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30040" imgH="241200" progId="Equation.DSMT4">
                  <p:embed/>
                </p:oleObj>
              </mc:Choice>
              <mc:Fallback>
                <p:oleObj name="Equation" r:id="rId8" imgW="113004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423" y="4548146"/>
                        <a:ext cx="245110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ttangolo 21"/>
          <p:cNvSpPr/>
          <p:nvPr/>
        </p:nvSpPr>
        <p:spPr>
          <a:xfrm>
            <a:off x="3014282" y="4500315"/>
            <a:ext cx="2458241" cy="48439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3462080" y="5144692"/>
            <a:ext cx="1296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      0</a:t>
            </a:r>
            <a:endParaRPr lang="it-IT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4568587"/>
              </p:ext>
            </p:extLst>
          </p:nvPr>
        </p:nvGraphicFramePr>
        <p:xfrm>
          <a:off x="3017838" y="5653088"/>
          <a:ext cx="245110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30040" imgH="241200" progId="Equation.DSMT4">
                  <p:embed/>
                </p:oleObj>
              </mc:Choice>
              <mc:Fallback>
                <p:oleObj name="Equation" r:id="rId10" imgW="113004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8" y="5653088"/>
                        <a:ext cx="2451100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ttangolo 24"/>
          <p:cNvSpPr/>
          <p:nvPr/>
        </p:nvSpPr>
        <p:spPr>
          <a:xfrm>
            <a:off x="2847241" y="5631973"/>
            <a:ext cx="2920487" cy="45767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Freccia a destra 1"/>
          <p:cNvSpPr/>
          <p:nvPr/>
        </p:nvSpPr>
        <p:spPr>
          <a:xfrm>
            <a:off x="4156925" y="5306498"/>
            <a:ext cx="241060" cy="45719"/>
          </a:xfrm>
          <a:prstGeom prst="rightArrow">
            <a:avLst/>
          </a:prstGeom>
          <a:solidFill>
            <a:srgbClr val="0F0FDB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11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835645" y="291622"/>
            <a:ext cx="7327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809539"/>
              </p:ext>
            </p:extLst>
          </p:nvPr>
        </p:nvGraphicFramePr>
        <p:xfrm>
          <a:off x="835645" y="893828"/>
          <a:ext cx="814249" cy="427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4240" imgH="228600" progId="Equation.DSMT4">
                  <p:embed/>
                </p:oleObj>
              </mc:Choice>
              <mc:Fallback>
                <p:oleObj name="Equation" r:id="rId2" imgW="44424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645" y="893828"/>
                        <a:ext cx="814249" cy="427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1836755" y="922992"/>
            <a:ext cx="628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conductivity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resistivity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are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1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074825"/>
              </p:ext>
            </p:extLst>
          </p:nvPr>
        </p:nvGraphicFramePr>
        <p:xfrm>
          <a:off x="5314195" y="952810"/>
          <a:ext cx="937517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640" imgH="228600" progId="Equation.DSMT4">
                  <p:embed/>
                </p:oleObj>
              </mc:Choice>
              <mc:Fallback>
                <p:oleObj name="Equation" r:id="rId4" imgW="64764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4195" y="952810"/>
                        <a:ext cx="937517" cy="369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378987"/>
              </p:ext>
            </p:extLst>
          </p:nvPr>
        </p:nvGraphicFramePr>
        <p:xfrm>
          <a:off x="2669372" y="1459662"/>
          <a:ext cx="37179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14320" imgH="482400" progId="Equation.DSMT4">
                  <p:embed/>
                </p:oleObj>
              </mc:Choice>
              <mc:Fallback>
                <p:oleObj name="Equation" r:id="rId6" imgW="171432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9372" y="1459662"/>
                        <a:ext cx="371792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1151153" y="276804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i.e.</a:t>
            </a:r>
          </a:p>
        </p:txBody>
      </p:sp>
      <p:graphicFrame>
        <p:nvGraphicFramePr>
          <p:cNvPr id="17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332763"/>
              </p:ext>
            </p:extLst>
          </p:nvPr>
        </p:nvGraphicFramePr>
        <p:xfrm>
          <a:off x="2012837" y="2555106"/>
          <a:ext cx="38576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777680" imgH="482400" progId="Equation.DSMT4">
                  <p:embed/>
                </p:oleObj>
              </mc:Choice>
              <mc:Fallback>
                <p:oleObj name="Equation" r:id="rId8" imgW="17776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837" y="2555106"/>
                        <a:ext cx="3857625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asellaDiTesto 17"/>
          <p:cNvSpPr txBox="1"/>
          <p:nvPr/>
        </p:nvSpPr>
        <p:spPr>
          <a:xfrm>
            <a:off x="2331300" y="380786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9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727586"/>
              </p:ext>
            </p:extLst>
          </p:nvPr>
        </p:nvGraphicFramePr>
        <p:xfrm>
          <a:off x="4542162" y="3810168"/>
          <a:ext cx="31686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60160" imgH="241200" progId="Equation.DSMT4">
                  <p:embed/>
                </p:oleObj>
              </mc:Choice>
              <mc:Fallback>
                <p:oleObj name="Equation" r:id="rId10" imgW="146016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2162" y="3810168"/>
                        <a:ext cx="316865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9764547"/>
              </p:ext>
            </p:extLst>
          </p:nvPr>
        </p:nvGraphicFramePr>
        <p:xfrm>
          <a:off x="1209701" y="4474951"/>
          <a:ext cx="300355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384200" imgH="482400" progId="Equation.DSMT4">
                  <p:embed/>
                </p:oleObj>
              </mc:Choice>
              <mc:Fallback>
                <p:oleObj name="Equation" r:id="rId12" imgW="138420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701" y="4474951"/>
                        <a:ext cx="300355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CasellaDiTesto 20"/>
          <p:cNvSpPr txBox="1"/>
          <p:nvPr/>
        </p:nvSpPr>
        <p:spPr>
          <a:xfrm>
            <a:off x="4975723" y="4653890"/>
            <a:ext cx="339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   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penetration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depth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2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2954345"/>
              </p:ext>
            </p:extLst>
          </p:nvPr>
        </p:nvGraphicFramePr>
        <p:xfrm>
          <a:off x="5170694" y="4714833"/>
          <a:ext cx="283613" cy="247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9680" imgH="177480" progId="Equation.DSMT4">
                  <p:embed/>
                </p:oleObj>
              </mc:Choice>
              <mc:Fallback>
                <p:oleObj name="Equation" r:id="rId14" imgW="139680" imgH="177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0694" y="4714833"/>
                        <a:ext cx="283613" cy="2474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sellaDiTesto 23"/>
          <p:cNvSpPr txBox="1"/>
          <p:nvPr/>
        </p:nvSpPr>
        <p:spPr>
          <a:xfrm>
            <a:off x="2450888" y="5559625"/>
            <a:ext cx="4005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film of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&lt;&lt; </a:t>
            </a:r>
            <a:r>
              <a:rPr lang="el-GR" b="1" i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25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1959399"/>
              </p:ext>
            </p:extLst>
          </p:nvPr>
        </p:nvGraphicFramePr>
        <p:xfrm>
          <a:off x="3154934" y="6117936"/>
          <a:ext cx="23495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257120" imgH="228600" progId="Equation.DSMT4">
                  <p:embed/>
                </p:oleObj>
              </mc:Choice>
              <mc:Fallback>
                <p:oleObj name="Equation" r:id="rId16" imgW="125712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934" y="6117936"/>
                        <a:ext cx="234950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ttangolo 25"/>
          <p:cNvSpPr/>
          <p:nvPr/>
        </p:nvSpPr>
        <p:spPr>
          <a:xfrm>
            <a:off x="1944228" y="2478529"/>
            <a:ext cx="4213202" cy="1061135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3001797" y="6095100"/>
            <a:ext cx="2611967" cy="43417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3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986140"/>
              </p:ext>
            </p:extLst>
          </p:nvPr>
        </p:nvGraphicFramePr>
        <p:xfrm>
          <a:off x="6822074" y="2571836"/>
          <a:ext cx="992188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457200" imgH="431640" progId="Equation.DSMT4">
                  <p:embed/>
                </p:oleObj>
              </mc:Choice>
              <mc:Fallback>
                <p:oleObj name="Equation" r:id="rId18" imgW="45720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2074" y="2571836"/>
                        <a:ext cx="992188" cy="78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ttangolo 27"/>
          <p:cNvSpPr/>
          <p:nvPr/>
        </p:nvSpPr>
        <p:spPr>
          <a:xfrm>
            <a:off x="6597581" y="2556027"/>
            <a:ext cx="1441174" cy="82172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647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28141" y="157622"/>
            <a:ext cx="8441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«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anomalous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28141" y="912817"/>
            <a:ext cx="87834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metal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exceeds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penetration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depth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el-G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it-IT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a small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relaxation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rigrous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complete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full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kinetic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electron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&gt;&gt; </a:t>
            </a:r>
            <a:r>
              <a:rPr lang="el-G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«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ineffectiveness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:</a:t>
            </a:r>
          </a:p>
        </p:txBody>
      </p:sp>
      <p:sp>
        <p:nvSpPr>
          <p:cNvPr id="4" name="Rettangolo 3"/>
          <p:cNvSpPr/>
          <p:nvPr/>
        </p:nvSpPr>
        <p:spPr>
          <a:xfrm>
            <a:off x="6264067" y="742411"/>
            <a:ext cx="2350094" cy="8385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6264067" y="982766"/>
            <a:ext cx="2350094" cy="598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2 6"/>
          <p:cNvCxnSpPr/>
          <p:nvPr/>
        </p:nvCxnSpPr>
        <p:spPr>
          <a:xfrm>
            <a:off x="6476939" y="777253"/>
            <a:ext cx="0" cy="188007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6560337" y="68659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endParaRPr lang="it-IT" dirty="0"/>
          </a:p>
        </p:txBody>
      </p:sp>
      <p:sp>
        <p:nvSpPr>
          <p:cNvPr id="10" name="Ovale 9"/>
          <p:cNvSpPr/>
          <p:nvPr/>
        </p:nvSpPr>
        <p:spPr>
          <a:xfrm>
            <a:off x="7426122" y="749304"/>
            <a:ext cx="68366" cy="512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7443213" y="1467358"/>
            <a:ext cx="68366" cy="512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/>
          <p:cNvCxnSpPr>
            <a:endCxn id="11" idx="0"/>
          </p:cNvCxnSpPr>
          <p:nvPr/>
        </p:nvCxnSpPr>
        <p:spPr>
          <a:xfrm>
            <a:off x="7464965" y="790882"/>
            <a:ext cx="12431" cy="676476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7211747" y="93139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/>
          </a:p>
        </p:txBody>
      </p:sp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199999"/>
              </p:ext>
            </p:extLst>
          </p:nvPr>
        </p:nvGraphicFramePr>
        <p:xfrm>
          <a:off x="3910409" y="3688490"/>
          <a:ext cx="13922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25480" imgH="241200" progId="Equation.DSMT4">
                  <p:embed/>
                </p:oleObj>
              </mc:Choice>
              <mc:Fallback>
                <p:oleObj name="Equation" r:id="rId2" imgW="8254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409" y="3688490"/>
                        <a:ext cx="1392238" cy="40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ttangolo 29"/>
          <p:cNvSpPr/>
          <p:nvPr/>
        </p:nvSpPr>
        <p:spPr>
          <a:xfrm>
            <a:off x="3652101" y="3630322"/>
            <a:ext cx="1834300" cy="492342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428141" y="4226203"/>
            <a:ext cx="4912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with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easily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</p:txBody>
      </p:sp>
      <p:graphicFrame>
        <p:nvGraphicFramePr>
          <p:cNvPr id="32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823031"/>
              </p:ext>
            </p:extLst>
          </p:nvPr>
        </p:nvGraphicFramePr>
        <p:xfrm>
          <a:off x="548800" y="4946444"/>
          <a:ext cx="285908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5520" imgH="482400" progId="Equation.DSMT4">
                  <p:embed/>
                </p:oleObj>
              </mc:Choice>
              <mc:Fallback>
                <p:oleObj name="Equation" r:id="rId4" imgW="195552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800" y="4946444"/>
                        <a:ext cx="2859088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CasellaDiTesto 34"/>
          <p:cNvSpPr txBox="1"/>
          <p:nvPr/>
        </p:nvSpPr>
        <p:spPr>
          <a:xfrm>
            <a:off x="5583178" y="4602736"/>
            <a:ext cx="402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it-IT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7036455" y="6381936"/>
            <a:ext cx="5693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it-IT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5965849" y="5045598"/>
            <a:ext cx="10310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dirty="0" err="1"/>
              <a:t>anomalous</a:t>
            </a:r>
            <a:r>
              <a:rPr lang="it-IT" sz="1400" dirty="0"/>
              <a:t> </a:t>
            </a:r>
          </a:p>
          <a:p>
            <a:r>
              <a:rPr lang="it-IT" sz="1400" dirty="0" err="1"/>
              <a:t>skin</a:t>
            </a:r>
            <a:r>
              <a:rPr lang="it-IT" sz="1400" dirty="0"/>
              <a:t> </a:t>
            </a:r>
            <a:r>
              <a:rPr lang="it-IT" sz="1400" dirty="0" err="1"/>
              <a:t>effect</a:t>
            </a:r>
            <a:endParaRPr lang="it-IT" sz="14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8051890" y="4667110"/>
            <a:ext cx="93025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dirty="0" err="1"/>
              <a:t>normal</a:t>
            </a:r>
            <a:r>
              <a:rPr lang="it-IT" sz="1400" dirty="0"/>
              <a:t> </a:t>
            </a:r>
          </a:p>
          <a:p>
            <a:r>
              <a:rPr lang="it-IT" sz="1400" dirty="0" err="1"/>
              <a:t>skin</a:t>
            </a:r>
            <a:r>
              <a:rPr lang="it-IT" sz="1400" dirty="0"/>
              <a:t> </a:t>
            </a:r>
            <a:r>
              <a:rPr lang="it-IT" sz="1400" dirty="0" err="1"/>
              <a:t>effect</a:t>
            </a:r>
            <a:endParaRPr lang="it-IT" sz="1400" dirty="0"/>
          </a:p>
        </p:txBody>
      </p:sp>
      <p:graphicFrame>
        <p:nvGraphicFramePr>
          <p:cNvPr id="39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286599"/>
              </p:ext>
            </p:extLst>
          </p:nvPr>
        </p:nvGraphicFramePr>
        <p:xfrm>
          <a:off x="1460025" y="5845877"/>
          <a:ext cx="103663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96880" imgH="431640" progId="Equation.DSMT4">
                  <p:embed/>
                </p:oleObj>
              </mc:Choice>
              <mc:Fallback>
                <p:oleObj name="Equation" r:id="rId6" imgW="59688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025" y="5845877"/>
                        <a:ext cx="1036637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/>
          <p:cNvSpPr/>
          <p:nvPr/>
        </p:nvSpPr>
        <p:spPr>
          <a:xfrm>
            <a:off x="3525114" y="5068173"/>
            <a:ext cx="20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independent</a:t>
            </a:r>
            <a:r>
              <a:rPr lang="it-IT" dirty="0"/>
              <a:t> of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it-IT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baseline="-25000" dirty="0"/>
              <a:t> </a:t>
            </a:r>
            <a:r>
              <a:rPr lang="it-IT" dirty="0"/>
              <a:t>)</a:t>
            </a: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5992659" y="4226203"/>
            <a:ext cx="0" cy="21866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5975913" y="6411753"/>
            <a:ext cx="29339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6008987" y="4357516"/>
            <a:ext cx="2508030" cy="204501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igura a mano libera 19"/>
          <p:cNvSpPr/>
          <p:nvPr/>
        </p:nvSpPr>
        <p:spPr>
          <a:xfrm>
            <a:off x="5988984" y="5190330"/>
            <a:ext cx="1421295" cy="399973"/>
          </a:xfrm>
          <a:custGeom>
            <a:avLst/>
            <a:gdLst>
              <a:gd name="connsiteX0" fmla="*/ 0 w 1421295"/>
              <a:gd name="connsiteY0" fmla="*/ 387626 h 399973"/>
              <a:gd name="connsiteX1" fmla="*/ 576469 w 1421295"/>
              <a:gd name="connsiteY1" fmla="*/ 397566 h 399973"/>
              <a:gd name="connsiteX2" fmla="*/ 834887 w 1421295"/>
              <a:gd name="connsiteY2" fmla="*/ 347870 h 399973"/>
              <a:gd name="connsiteX3" fmla="*/ 1123122 w 1421295"/>
              <a:gd name="connsiteY3" fmla="*/ 218661 h 399973"/>
              <a:gd name="connsiteX4" fmla="*/ 1421295 w 1421295"/>
              <a:gd name="connsiteY4" fmla="*/ 0 h 39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295" h="399973">
                <a:moveTo>
                  <a:pt x="0" y="387626"/>
                </a:moveTo>
                <a:cubicBezTo>
                  <a:pt x="218660" y="395909"/>
                  <a:pt x="437321" y="404192"/>
                  <a:pt x="576469" y="397566"/>
                </a:cubicBezTo>
                <a:cubicBezTo>
                  <a:pt x="715617" y="390940"/>
                  <a:pt x="743778" y="377687"/>
                  <a:pt x="834887" y="347870"/>
                </a:cubicBezTo>
                <a:cubicBezTo>
                  <a:pt x="925996" y="318053"/>
                  <a:pt x="1025387" y="276639"/>
                  <a:pt x="1123122" y="218661"/>
                </a:cubicBezTo>
                <a:cubicBezTo>
                  <a:pt x="1220857" y="160683"/>
                  <a:pt x="1321076" y="80341"/>
                  <a:pt x="1421295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1 21"/>
          <p:cNvCxnSpPr/>
          <p:nvPr/>
        </p:nvCxnSpPr>
        <p:spPr>
          <a:xfrm flipV="1">
            <a:off x="7410279" y="4357516"/>
            <a:ext cx="1033670" cy="832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441521" y="4860826"/>
            <a:ext cx="3083593" cy="885202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1292542" y="5845877"/>
            <a:ext cx="1371601" cy="720725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71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740328"/>
              </p:ext>
            </p:extLst>
          </p:nvPr>
        </p:nvGraphicFramePr>
        <p:xfrm>
          <a:off x="5144052" y="3034127"/>
          <a:ext cx="146685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63225" imgH="418918" progId="Equation.DSMT4">
                  <p:embed/>
                </p:oleObj>
              </mc:Choice>
              <mc:Fallback>
                <p:oleObj name="Equation" r:id="rId2" imgW="863225" imgH="418918" progId="Equation.DSMT4">
                  <p:embed/>
                  <p:pic>
                    <p:nvPicPr>
                      <p:cNvPr id="0" name="Picture 1087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4052" y="3034127"/>
                        <a:ext cx="1466850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3239761" y="4139116"/>
            <a:ext cx="4583882" cy="726865"/>
            <a:chOff x="280" y="1680"/>
            <a:chExt cx="3262" cy="352"/>
          </a:xfrm>
        </p:grpSpPr>
        <p:graphicFrame>
          <p:nvGraphicFramePr>
            <p:cNvPr id="14" name="Objec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4832230"/>
                </p:ext>
              </p:extLst>
            </p:nvPr>
          </p:nvGraphicFramePr>
          <p:xfrm>
            <a:off x="280" y="1691"/>
            <a:ext cx="1446" cy="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447560" imgH="457200" progId="Equation.DSMT4">
                    <p:embed/>
                  </p:oleObj>
                </mc:Choice>
                <mc:Fallback>
                  <p:oleObj name="Equation" r:id="rId4" imgW="1447560" imgH="457200" progId="Equation.DSMT4">
                    <p:embed/>
                    <p:pic>
                      <p:nvPicPr>
                        <p:cNvPr id="0" name="Picture 108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" y="1691"/>
                          <a:ext cx="1446" cy="3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00793480"/>
                </p:ext>
              </p:extLst>
            </p:nvPr>
          </p:nvGraphicFramePr>
          <p:xfrm>
            <a:off x="1968" y="1680"/>
            <a:ext cx="1574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231560" imgH="457200" progId="Equation.DSMT4">
                    <p:embed/>
                  </p:oleObj>
                </mc:Choice>
                <mc:Fallback>
                  <p:oleObj name="Equation" r:id="rId6" imgW="1231560" imgH="457200" progId="Equation.DSMT4">
                    <p:embed/>
                    <p:pic>
                      <p:nvPicPr>
                        <p:cNvPr id="0" name="Picture 108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680"/>
                          <a:ext cx="1574" cy="3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147576"/>
              </p:ext>
            </p:extLst>
          </p:nvPr>
        </p:nvGraphicFramePr>
        <p:xfrm>
          <a:off x="4327485" y="5589350"/>
          <a:ext cx="23987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62040" imgH="253800" progId="Equation.DSMT4">
                  <p:embed/>
                </p:oleObj>
              </mc:Choice>
              <mc:Fallback>
                <p:oleObj name="Equation" r:id="rId8" imgW="1562040" imgH="253800" progId="Equation.DSMT4">
                  <p:embed/>
                  <p:pic>
                    <p:nvPicPr>
                      <p:cNvPr id="0" name="Picture 1090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7485" y="5589350"/>
                        <a:ext cx="23987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oup 10"/>
          <p:cNvGrpSpPr>
            <a:grpSpLocks/>
          </p:cNvGrpSpPr>
          <p:nvPr/>
        </p:nvGrpSpPr>
        <p:grpSpPr bwMode="auto">
          <a:xfrm>
            <a:off x="3189308" y="1372806"/>
            <a:ext cx="4201816" cy="695913"/>
            <a:chOff x="544" y="401"/>
            <a:chExt cx="2409" cy="362"/>
          </a:xfrm>
        </p:grpSpPr>
        <p:graphicFrame>
          <p:nvGraphicFramePr>
            <p:cNvPr id="34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8332715"/>
                </p:ext>
              </p:extLst>
            </p:nvPr>
          </p:nvGraphicFramePr>
          <p:xfrm>
            <a:off x="544" y="471"/>
            <a:ext cx="613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10" imgW="596641" imgH="253890" progId="Equation.3">
                    <p:embed/>
                  </p:oleObj>
                </mc:Choice>
                <mc:Fallback>
                  <p:oleObj name="Equazione" r:id="rId10" imgW="596641" imgH="253890" progId="Equation.3">
                    <p:embed/>
                    <p:pic>
                      <p:nvPicPr>
                        <p:cNvPr id="0" name="Picture 10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" y="471"/>
                          <a:ext cx="613" cy="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8951657"/>
                </p:ext>
              </p:extLst>
            </p:nvPr>
          </p:nvGraphicFramePr>
          <p:xfrm>
            <a:off x="1654" y="401"/>
            <a:ext cx="1299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12" imgW="1447560" imgH="419040" progId="Equation.3">
                    <p:embed/>
                  </p:oleObj>
                </mc:Choice>
                <mc:Fallback>
                  <p:oleObj name="Equazione" r:id="rId12" imgW="1447560" imgH="419040" progId="Equation.3">
                    <p:embed/>
                    <p:pic>
                      <p:nvPicPr>
                        <p:cNvPr id="0" name="Picture 10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4" y="401"/>
                          <a:ext cx="1299" cy="36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Rettangolo 38"/>
          <p:cNvSpPr/>
          <p:nvPr/>
        </p:nvSpPr>
        <p:spPr>
          <a:xfrm>
            <a:off x="4138500" y="5539924"/>
            <a:ext cx="2891242" cy="455175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4" name="Oggetto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645903"/>
              </p:ext>
            </p:extLst>
          </p:nvPr>
        </p:nvGraphicFramePr>
        <p:xfrm>
          <a:off x="3292113" y="2138891"/>
          <a:ext cx="2262709" cy="321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612800" imgH="228600" progId="Equation.DSMT4">
                  <p:embed/>
                </p:oleObj>
              </mc:Choice>
              <mc:Fallback>
                <p:oleObj name="Equation" r:id="rId14" imgW="1612800" imgH="228600" progId="Equation.DSMT4">
                  <p:embed/>
                  <p:pic>
                    <p:nvPicPr>
                      <p:cNvPr id="0" name="Picture 1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113" y="2138891"/>
                        <a:ext cx="2262709" cy="321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2067481" y="3907020"/>
            <a:ext cx="390448" cy="133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/>
          <p:cNvSpPr/>
          <p:nvPr/>
        </p:nvSpPr>
        <p:spPr>
          <a:xfrm>
            <a:off x="1528376" y="3307417"/>
            <a:ext cx="390448" cy="187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6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925376"/>
              </p:ext>
            </p:extLst>
          </p:nvPr>
        </p:nvGraphicFramePr>
        <p:xfrm>
          <a:off x="1514917" y="3908429"/>
          <a:ext cx="2921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6" imgW="190440" imgH="215640" progId="Equation.3">
                  <p:embed/>
                </p:oleObj>
              </mc:Choice>
              <mc:Fallback>
                <p:oleObj name="Equazione" r:id="rId16" imgW="190440" imgH="215640" progId="Equation.3">
                  <p:embed/>
                  <p:pic>
                    <p:nvPicPr>
                      <p:cNvPr id="0" name="Picture 1104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917" y="3908429"/>
                        <a:ext cx="29210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7358027"/>
              </p:ext>
            </p:extLst>
          </p:nvPr>
        </p:nvGraphicFramePr>
        <p:xfrm>
          <a:off x="3316840" y="3038889"/>
          <a:ext cx="142398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38080" imgH="393480" progId="Equation.DSMT4">
                  <p:embed/>
                </p:oleObj>
              </mc:Choice>
              <mc:Fallback>
                <p:oleObj name="Equation" r:id="rId18" imgW="8380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6840" y="3038889"/>
                        <a:ext cx="1423987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a destra 1"/>
          <p:cNvSpPr/>
          <p:nvPr/>
        </p:nvSpPr>
        <p:spPr>
          <a:xfrm flipV="1">
            <a:off x="4803654" y="3308654"/>
            <a:ext cx="310950" cy="12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1" name="Immagine 4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29" y="2606016"/>
            <a:ext cx="1380427" cy="1144625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492894" y="3060428"/>
            <a:ext cx="317097" cy="1380426"/>
          </a:xfrm>
          <a:prstGeom prst="rect">
            <a:avLst/>
          </a:prstGeom>
        </p:spPr>
      </p:pic>
      <p:cxnSp>
        <p:nvCxnSpPr>
          <p:cNvPr id="43" name="Connettore 1 42"/>
          <p:cNvCxnSpPr/>
          <p:nvPr/>
        </p:nvCxnSpPr>
        <p:spPr>
          <a:xfrm>
            <a:off x="961229" y="3115594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2336004" y="3128548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flipH="1">
            <a:off x="499668" y="3446071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 flipH="1">
            <a:off x="2336004" y="3446071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405435"/>
              </p:ext>
            </p:extLst>
          </p:nvPr>
        </p:nvGraphicFramePr>
        <p:xfrm>
          <a:off x="1514917" y="2588206"/>
          <a:ext cx="2730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77480" imgH="215640" progId="Equation.DSMT4">
                  <p:embed/>
                </p:oleObj>
              </mc:Choice>
              <mc:Fallback>
                <p:oleObj name="Equation" r:id="rId22" imgW="177480" imgH="215640" progId="Equation.DSMT4">
                  <p:embed/>
                  <p:pic>
                    <p:nvPicPr>
                      <p:cNvPr id="0" name="Picture 1103"/>
                      <p:cNvPicPr>
                        <a:picLocks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917" y="2588206"/>
                        <a:ext cx="27305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/>
          <p:cNvSpPr/>
          <p:nvPr/>
        </p:nvSpPr>
        <p:spPr>
          <a:xfrm>
            <a:off x="961229" y="1356728"/>
            <a:ext cx="1603330" cy="1044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1456081" y="1585525"/>
            <a:ext cx="98317" cy="965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/>
          <p:cNvSpPr/>
          <p:nvPr/>
        </p:nvSpPr>
        <p:spPr>
          <a:xfrm>
            <a:off x="1712220" y="2000939"/>
            <a:ext cx="98317" cy="965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/>
          <p:cNvSpPr/>
          <p:nvPr/>
        </p:nvSpPr>
        <p:spPr>
          <a:xfrm>
            <a:off x="1759334" y="2097465"/>
            <a:ext cx="98317" cy="965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585978" y="14380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n</a:t>
            </a:r>
          </a:p>
        </p:txBody>
      </p:sp>
      <p:sp>
        <p:nvSpPr>
          <p:cNvPr id="62" name="CasellaDiTesto 61"/>
          <p:cNvSpPr txBox="1"/>
          <p:nvPr/>
        </p:nvSpPr>
        <p:spPr>
          <a:xfrm>
            <a:off x="1373018" y="188654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</a:t>
            </a:r>
          </a:p>
        </p:txBody>
      </p:sp>
      <p:sp>
        <p:nvSpPr>
          <p:cNvPr id="47" name="CasellaDiTesto 46"/>
          <p:cNvSpPr txBox="1"/>
          <p:nvPr/>
        </p:nvSpPr>
        <p:spPr>
          <a:xfrm>
            <a:off x="961229" y="93320"/>
            <a:ext cx="7520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two-fluid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model)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121865" y="2068719"/>
            <a:ext cx="260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                                           )</a:t>
            </a:r>
          </a:p>
        </p:txBody>
      </p:sp>
      <p:graphicFrame>
        <p:nvGraphicFramePr>
          <p:cNvPr id="50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1487953"/>
              </p:ext>
            </p:extLst>
          </p:nvPr>
        </p:nvGraphicFramePr>
        <p:xfrm>
          <a:off x="740557" y="5864327"/>
          <a:ext cx="1943325" cy="636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320480" imgH="482400" progId="Equation.DSMT4">
                  <p:embed/>
                </p:oleObj>
              </mc:Choice>
              <mc:Fallback>
                <p:oleObj name="Equation" r:id="rId24" imgW="13204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557" y="5864327"/>
                        <a:ext cx="1943325" cy="6369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" name="Group 27"/>
          <p:cNvGrpSpPr>
            <a:grpSpLocks/>
          </p:cNvGrpSpPr>
          <p:nvPr/>
        </p:nvGrpSpPr>
        <p:grpSpPr bwMode="auto">
          <a:xfrm>
            <a:off x="657218" y="4370138"/>
            <a:ext cx="2067666" cy="1382589"/>
            <a:chOff x="2169" y="3318"/>
            <a:chExt cx="1934" cy="1040"/>
          </a:xfrm>
        </p:grpSpPr>
        <p:sp>
          <p:nvSpPr>
            <p:cNvPr id="52" name="Arc 28"/>
            <p:cNvSpPr>
              <a:spLocks/>
            </p:cNvSpPr>
            <p:nvPr/>
          </p:nvSpPr>
          <p:spPr bwMode="auto">
            <a:xfrm rot="10800000">
              <a:off x="2342" y="3604"/>
              <a:ext cx="1336" cy="6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" name="Line 29"/>
            <p:cNvSpPr>
              <a:spLocks noChangeShapeType="1"/>
            </p:cNvSpPr>
            <p:nvPr/>
          </p:nvSpPr>
          <p:spPr bwMode="auto">
            <a:xfrm>
              <a:off x="2342" y="4224"/>
              <a:ext cx="16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" name="Line 30"/>
            <p:cNvSpPr>
              <a:spLocks noChangeShapeType="1"/>
            </p:cNvSpPr>
            <p:nvPr/>
          </p:nvSpPr>
          <p:spPr bwMode="auto">
            <a:xfrm flipV="1">
              <a:off x="2342" y="3408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" name="Line 31"/>
            <p:cNvSpPr>
              <a:spLocks noChangeShapeType="1"/>
            </p:cNvSpPr>
            <p:nvPr/>
          </p:nvSpPr>
          <p:spPr bwMode="auto">
            <a:xfrm>
              <a:off x="2208" y="3947"/>
              <a:ext cx="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H="1">
              <a:off x="2569" y="3947"/>
              <a:ext cx="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aphicFrame>
          <p:nvGraphicFramePr>
            <p:cNvPr id="63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5556420"/>
                </p:ext>
              </p:extLst>
            </p:nvPr>
          </p:nvGraphicFramePr>
          <p:xfrm>
            <a:off x="2346" y="3318"/>
            <a:ext cx="355" cy="1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6" imgW="342720" imgH="203040" progId="Equation.DSMT4">
                    <p:embed/>
                  </p:oleObj>
                </mc:Choice>
                <mc:Fallback>
                  <p:oleObj name="Equation" r:id="rId26" imgW="34272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6" y="3318"/>
                          <a:ext cx="355" cy="1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34"/>
            <p:cNvGraphicFramePr>
              <a:graphicFrameLocks noChangeAspect="1"/>
            </p:cNvGraphicFramePr>
            <p:nvPr/>
          </p:nvGraphicFramePr>
          <p:xfrm>
            <a:off x="2694" y="3816"/>
            <a:ext cx="197" cy="2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28" imgW="190417" imgH="241195" progId="Equation.3">
                    <p:embed/>
                  </p:oleObj>
                </mc:Choice>
                <mc:Fallback>
                  <p:oleObj name="Equazione" r:id="rId28" imgW="190417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4" y="3816"/>
                          <a:ext cx="197" cy="2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1520467"/>
                </p:ext>
              </p:extLst>
            </p:nvPr>
          </p:nvGraphicFramePr>
          <p:xfrm>
            <a:off x="3960" y="4214"/>
            <a:ext cx="14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0" imgW="139680" imgH="164880" progId="Equation.DSMT4">
                    <p:embed/>
                  </p:oleObj>
                </mc:Choice>
                <mc:Fallback>
                  <p:oleObj name="Equation" r:id="rId30" imgW="1396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0" y="4214"/>
                          <a:ext cx="143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36"/>
            <p:cNvGraphicFramePr>
              <a:graphicFrameLocks noChangeAspect="1"/>
            </p:cNvGraphicFramePr>
            <p:nvPr/>
          </p:nvGraphicFramePr>
          <p:xfrm>
            <a:off x="2169" y="3534"/>
            <a:ext cx="195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zione" r:id="rId32" imgW="190500" imgH="228600" progId="Equation.3">
                    <p:embed/>
                  </p:oleObj>
                </mc:Choice>
                <mc:Fallback>
                  <p:oleObj name="Equazione" r:id="rId32" imgW="1905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9" y="3534"/>
                          <a:ext cx="195" cy="2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2367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0136" y="2134294"/>
            <a:ext cx="3834476" cy="2988036"/>
          </a:xfrm>
          <a:prstGeom prst="rect">
            <a:avLst/>
          </a:prstGeom>
        </p:spPr>
      </p:pic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757709"/>
              </p:ext>
            </p:extLst>
          </p:nvPr>
        </p:nvGraphicFramePr>
        <p:xfrm>
          <a:off x="2792413" y="2655888"/>
          <a:ext cx="10080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47640" imgH="228600" progId="Equation.DSMT4">
                  <p:embed/>
                </p:oleObj>
              </mc:Choice>
              <mc:Fallback>
                <p:oleObj name="Equation" r:id="rId3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13" y="2655888"/>
                        <a:ext cx="100806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177875"/>
              </p:ext>
            </p:extLst>
          </p:nvPr>
        </p:nvGraphicFramePr>
        <p:xfrm>
          <a:off x="5395121" y="4940527"/>
          <a:ext cx="569491" cy="379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5" imgW="342720" imgH="228600" progId="Equation.3">
                  <p:embed/>
                </p:oleObj>
              </mc:Choice>
              <mc:Fallback>
                <p:oleObj name="Equazione" r:id="rId5" imgW="342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121" y="4940527"/>
                        <a:ext cx="569491" cy="3796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243111"/>
              </p:ext>
            </p:extLst>
          </p:nvPr>
        </p:nvGraphicFramePr>
        <p:xfrm>
          <a:off x="2458746" y="5696377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7" imgW="583920" imgH="228600" progId="Equation.3">
                  <p:embed/>
                </p:oleObj>
              </mc:Choice>
              <mc:Fallback>
                <p:oleObj name="Equazione" r:id="rId7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8746" y="5696377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onnettore 2 7"/>
          <p:cNvCxnSpPr/>
          <p:nvPr/>
        </p:nvCxnSpPr>
        <p:spPr>
          <a:xfrm>
            <a:off x="3582173" y="5894171"/>
            <a:ext cx="377603" cy="0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26692"/>
              </p:ext>
            </p:extLst>
          </p:nvPr>
        </p:nvGraphicFramePr>
        <p:xfrm>
          <a:off x="2678113" y="4349750"/>
          <a:ext cx="98901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34680" imgH="228600" progId="Equation.DSMT4">
                  <p:embed/>
                </p:oleObj>
              </mc:Choice>
              <mc:Fallback>
                <p:oleObj name="Equation" r:id="rId9" imgW="634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113" y="4349750"/>
                        <a:ext cx="98901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498304"/>
              </p:ext>
            </p:extLst>
          </p:nvPr>
        </p:nvGraphicFramePr>
        <p:xfrm>
          <a:off x="4127239" y="5694975"/>
          <a:ext cx="1065411" cy="3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571252" imgH="215806" progId="Equation.3">
                  <p:embed/>
                </p:oleObj>
              </mc:Choice>
              <mc:Fallback>
                <p:oleObj name="Equation" r:id="rId11" imgW="571252" imgH="21580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239" y="5694975"/>
                        <a:ext cx="1065411" cy="334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118188"/>
              </p:ext>
            </p:extLst>
          </p:nvPr>
        </p:nvGraphicFramePr>
        <p:xfrm>
          <a:off x="1846263" y="481013"/>
          <a:ext cx="3216275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209680" imgH="1091880" progId="Equation.DSMT4">
                  <p:embed/>
                </p:oleObj>
              </mc:Choice>
              <mc:Fallback>
                <p:oleObj name="Equation" r:id="rId13" imgW="2209680" imgH="10918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263" y="481013"/>
                        <a:ext cx="3216275" cy="1430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555923" y="664934"/>
            <a:ext cx="252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frequency</a:t>
            </a:r>
            <a:r>
              <a:rPr lang="it-IT" dirty="0"/>
              <a:t> </a:t>
            </a:r>
            <a:r>
              <a:rPr lang="it-IT" dirty="0" err="1"/>
              <a:t>independent</a:t>
            </a:r>
            <a:r>
              <a:rPr lang="it-IT" dirty="0"/>
              <a:t>)</a:t>
            </a:r>
          </a:p>
        </p:txBody>
      </p:sp>
      <p:graphicFrame>
        <p:nvGraphicFramePr>
          <p:cNvPr id="13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360126"/>
              </p:ext>
            </p:extLst>
          </p:nvPr>
        </p:nvGraphicFramePr>
        <p:xfrm>
          <a:off x="5242212" y="1407318"/>
          <a:ext cx="6635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5" imgW="431640" imgH="177480" progId="Equation.3">
                  <p:embed/>
                </p:oleObj>
              </mc:Choice>
              <mc:Fallback>
                <p:oleObj name="Equazione" r:id="rId15" imgW="431640" imgH="177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2212" y="1407318"/>
                        <a:ext cx="6635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534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72505" y="1753527"/>
            <a:ext cx="800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Separating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imaginary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                                ) 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906667"/>
              </p:ext>
            </p:extLst>
          </p:nvPr>
        </p:nvGraphicFramePr>
        <p:xfrm>
          <a:off x="1579494" y="945252"/>
          <a:ext cx="3717925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14320" imgH="444240" progId="Equation.DSMT4">
                  <p:embed/>
                </p:oleObj>
              </mc:Choice>
              <mc:Fallback>
                <p:oleObj name="Equation" r:id="rId2" imgW="1714320" imgH="4442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9494" y="945252"/>
                        <a:ext cx="3717925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54537" y="118381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: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373935" y="118155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and:</a:t>
            </a:r>
          </a:p>
        </p:txBody>
      </p:sp>
      <p:graphicFrame>
        <p:nvGraphicFramePr>
          <p:cNvPr id="9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914957"/>
              </p:ext>
            </p:extLst>
          </p:nvPr>
        </p:nvGraphicFramePr>
        <p:xfrm>
          <a:off x="6160473" y="1159846"/>
          <a:ext cx="1651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61760" imgH="228600" progId="Equation.DSMT4">
                  <p:embed/>
                </p:oleObj>
              </mc:Choice>
              <mc:Fallback>
                <p:oleObj name="Equation" r:id="rId4" imgW="761760" imgH="228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0473" y="1159846"/>
                        <a:ext cx="1651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961229" y="93320"/>
            <a:ext cx="7520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</a:t>
            </a:r>
            <a:r>
              <a:rPr lang="it-IT" sz="2400" b="1" dirty="0" err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two-fluid</a:t>
            </a:r>
            <a:r>
              <a:rPr lang="it-IT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model)</a:t>
            </a:r>
          </a:p>
        </p:txBody>
      </p:sp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249802"/>
              </p:ext>
            </p:extLst>
          </p:nvPr>
        </p:nvGraphicFramePr>
        <p:xfrm>
          <a:off x="1190675" y="4157770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583920" imgH="228600" progId="Equation.3">
                  <p:embed/>
                </p:oleObj>
              </mc:Choice>
              <mc:Fallback>
                <p:oleObj name="Equazione" r:id="rId6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75" y="4157770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Connettore 2 13"/>
          <p:cNvCxnSpPr/>
          <p:nvPr/>
        </p:nvCxnSpPr>
        <p:spPr>
          <a:xfrm>
            <a:off x="2256651" y="4344806"/>
            <a:ext cx="377603" cy="0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5869969"/>
              </p:ext>
            </p:extLst>
          </p:nvPr>
        </p:nvGraphicFramePr>
        <p:xfrm>
          <a:off x="2751357" y="4145310"/>
          <a:ext cx="1065411" cy="3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71252" imgH="215806" progId="Equation.3">
                  <p:embed/>
                </p:oleObj>
              </mc:Choice>
              <mc:Fallback>
                <p:oleObj name="Equation" r:id="rId8" imgW="571252" imgH="21580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357" y="4145310"/>
                        <a:ext cx="1065411" cy="334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572505" y="413317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graphicFrame>
        <p:nvGraphicFramePr>
          <p:cNvPr id="17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369334"/>
              </p:ext>
            </p:extLst>
          </p:nvPr>
        </p:nvGraphicFramePr>
        <p:xfrm>
          <a:off x="2634254" y="4716642"/>
          <a:ext cx="2528887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9720" imgH="431640" progId="Equation.DSMT4">
                  <p:embed/>
                </p:oleObj>
              </mc:Choice>
              <mc:Fallback>
                <p:oleObj name="Equation" r:id="rId10" imgW="126972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4254" y="4716642"/>
                        <a:ext cx="2528887" cy="752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579847"/>
              </p:ext>
            </p:extLst>
          </p:nvPr>
        </p:nvGraphicFramePr>
        <p:xfrm>
          <a:off x="2611241" y="5745855"/>
          <a:ext cx="2813959" cy="7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587240" imgH="469800" progId="Equation.DSMT4">
                  <p:embed/>
                </p:oleObj>
              </mc:Choice>
              <mc:Fallback>
                <p:oleObj name="Equation" r:id="rId12" imgW="1587240" imgH="4698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1241" y="5745855"/>
                        <a:ext cx="2813959" cy="779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ttangolo 18"/>
          <p:cNvSpPr/>
          <p:nvPr/>
        </p:nvSpPr>
        <p:spPr>
          <a:xfrm>
            <a:off x="2486000" y="5687978"/>
            <a:ext cx="3091424" cy="89533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486000" y="4698061"/>
            <a:ext cx="2872762" cy="89053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488217" y="4224801"/>
            <a:ext cx="221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22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269115"/>
              </p:ext>
            </p:extLst>
          </p:nvPr>
        </p:nvGraphicFramePr>
        <p:xfrm>
          <a:off x="6221898" y="5902108"/>
          <a:ext cx="264477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18960" imgH="241200" progId="Equation.DSMT4">
                  <p:embed/>
                </p:oleObj>
              </mc:Choice>
              <mc:Fallback>
                <p:oleObj name="Equation" r:id="rId14" imgW="121896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1898" y="5902108"/>
                        <a:ext cx="2644775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828122"/>
              </p:ext>
            </p:extLst>
          </p:nvPr>
        </p:nvGraphicFramePr>
        <p:xfrm>
          <a:off x="4271523" y="2304385"/>
          <a:ext cx="2643188" cy="162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562040" imgH="965160" progId="Equation.DSMT4">
                  <p:embed/>
                </p:oleObj>
              </mc:Choice>
              <mc:Fallback>
                <p:oleObj name="Equation" r:id="rId16" imgW="1562040" imgH="965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523" y="2304385"/>
                        <a:ext cx="2643188" cy="1620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56008"/>
              </p:ext>
            </p:extLst>
          </p:nvPr>
        </p:nvGraphicFramePr>
        <p:xfrm>
          <a:off x="4070689" y="2347007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8" imgW="164880" imgH="215640" progId="Equation.3">
                  <p:embed/>
                </p:oleObj>
              </mc:Choice>
              <mc:Fallback>
                <p:oleObj name="Equazione" r:id="rId18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0689" y="2347007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930036"/>
              </p:ext>
            </p:extLst>
          </p:nvPr>
        </p:nvGraphicFramePr>
        <p:xfrm>
          <a:off x="1086352" y="2373915"/>
          <a:ext cx="25288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371600" imgH="304560" progId="Equation.DSMT4">
                  <p:embed/>
                </p:oleObj>
              </mc:Choice>
              <mc:Fallback>
                <p:oleObj name="Equation" r:id="rId20" imgW="13716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6352" y="2373915"/>
                        <a:ext cx="2528888" cy="56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ggetto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401590"/>
              </p:ext>
            </p:extLst>
          </p:nvPr>
        </p:nvGraphicFramePr>
        <p:xfrm>
          <a:off x="1050534" y="3077040"/>
          <a:ext cx="2624138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422360" imgH="304560" progId="Equation.DSMT4">
                  <p:embed/>
                </p:oleObj>
              </mc:Choice>
              <mc:Fallback>
                <p:oleObj name="Equation" r:id="rId22" imgW="142236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534" y="3077040"/>
                        <a:ext cx="2624138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6278211"/>
              </p:ext>
            </p:extLst>
          </p:nvPr>
        </p:nvGraphicFramePr>
        <p:xfrm>
          <a:off x="754189" y="2413647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4" imgW="164880" imgH="215640" progId="Equation.3">
                  <p:embed/>
                </p:oleObj>
              </mc:Choice>
              <mc:Fallback>
                <p:oleObj name="Equazione" r:id="rId24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189" y="2413647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8293667"/>
              </p:ext>
            </p:extLst>
          </p:nvPr>
        </p:nvGraphicFramePr>
        <p:xfrm>
          <a:off x="5550391" y="1652283"/>
          <a:ext cx="1738538" cy="68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079280" imgH="482400" progId="Equation.DSMT4">
                  <p:embed/>
                </p:oleObj>
              </mc:Choice>
              <mc:Fallback>
                <p:oleObj name="Equation" r:id="rId25" imgW="10792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0391" y="1652283"/>
                        <a:ext cx="1738538" cy="6854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106504"/>
              </p:ext>
            </p:extLst>
          </p:nvPr>
        </p:nvGraphicFramePr>
        <p:xfrm>
          <a:off x="757845" y="4801971"/>
          <a:ext cx="1481138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876240" imgH="914400" progId="Equation.DSMT4">
                  <p:embed/>
                </p:oleObj>
              </mc:Choice>
              <mc:Fallback>
                <p:oleObj name="Equation" r:id="rId27" imgW="8762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845" y="4801971"/>
                        <a:ext cx="1481138" cy="1536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400139"/>
              </p:ext>
            </p:extLst>
          </p:nvPr>
        </p:nvGraphicFramePr>
        <p:xfrm>
          <a:off x="348018" y="4832362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9" imgW="164880" imgH="215640" progId="Equation.3">
                  <p:embed/>
                </p:oleObj>
              </mc:Choice>
              <mc:Fallback>
                <p:oleObj name="Equazione" r:id="rId29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018" y="4832362"/>
                        <a:ext cx="360363" cy="1512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093871"/>
              </p:ext>
            </p:extLst>
          </p:nvPr>
        </p:nvGraphicFramePr>
        <p:xfrm>
          <a:off x="6914711" y="4832362"/>
          <a:ext cx="117157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660240" imgH="431640" progId="Equation.DSMT4">
                  <p:embed/>
                </p:oleObj>
              </mc:Choice>
              <mc:Fallback>
                <p:oleObj name="Equation" r:id="rId30" imgW="66024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4711" y="4832362"/>
                        <a:ext cx="1171575" cy="715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ttangolo 31"/>
          <p:cNvSpPr/>
          <p:nvPr/>
        </p:nvSpPr>
        <p:spPr>
          <a:xfrm>
            <a:off x="6758416" y="4775064"/>
            <a:ext cx="1484163" cy="80799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6160473" y="5843482"/>
            <a:ext cx="2872762" cy="587135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826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176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104677"/>
              </p:ext>
            </p:extLst>
          </p:nvPr>
        </p:nvGraphicFramePr>
        <p:xfrm>
          <a:off x="249238" y="636588"/>
          <a:ext cx="491807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69920" imgH="469800" progId="Equation.DSMT4">
                  <p:embed/>
                </p:oleObj>
              </mc:Choice>
              <mc:Fallback>
                <p:oleObj name="Equation" r:id="rId2" imgW="2869920" imgH="469800" progId="Equation.DSMT4">
                  <p:embed/>
                  <p:pic>
                    <p:nvPicPr>
                      <p:cNvPr id="0" name="Picture 603"/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636588"/>
                        <a:ext cx="491807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7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1613343"/>
              </p:ext>
            </p:extLst>
          </p:nvPr>
        </p:nvGraphicFramePr>
        <p:xfrm>
          <a:off x="5167313" y="662580"/>
          <a:ext cx="3230562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57400" imgH="507960" progId="Equation.DSMT4">
                  <p:embed/>
                </p:oleObj>
              </mc:Choice>
              <mc:Fallback>
                <p:oleObj name="Equation" r:id="rId4" imgW="2057400" imgH="507960" progId="Equation.DSMT4">
                  <p:embed/>
                  <p:pic>
                    <p:nvPicPr>
                      <p:cNvPr id="0" name="Picture 60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7313" y="662580"/>
                        <a:ext cx="3230562" cy="646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9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871345"/>
              </p:ext>
            </p:extLst>
          </p:nvPr>
        </p:nvGraphicFramePr>
        <p:xfrm>
          <a:off x="263525" y="1395413"/>
          <a:ext cx="5401779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946240" imgH="507960" progId="Equation.DSMT4">
                  <p:embed/>
                </p:oleObj>
              </mc:Choice>
              <mc:Fallback>
                <p:oleObj name="Equation" r:id="rId6" imgW="2946240" imgH="507960" progId="Equation.DSMT4">
                  <p:embed/>
                  <p:pic>
                    <p:nvPicPr>
                      <p:cNvPr id="0" name="Picture 606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" y="1395413"/>
                        <a:ext cx="5401779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2369863" y="27476"/>
            <a:ext cx="47167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it-IT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BCS (</a:t>
            </a:r>
            <a:r>
              <a:rPr lang="it-IT" sz="2400" b="1" dirty="0" err="1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Matthis-Bardeen</a:t>
            </a:r>
            <a:r>
              <a:rPr lang="it-IT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400" b="1" dirty="0" err="1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theory</a:t>
            </a:r>
            <a:r>
              <a:rPr lang="it-IT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) </a:t>
            </a:r>
          </a:p>
        </p:txBody>
      </p:sp>
      <p:graphicFrame>
        <p:nvGraphicFramePr>
          <p:cNvPr id="12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813312"/>
              </p:ext>
            </p:extLst>
          </p:nvPr>
        </p:nvGraphicFramePr>
        <p:xfrm>
          <a:off x="2469780" y="2236428"/>
          <a:ext cx="3632848" cy="72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425680" imgH="533160" progId="Equation.DSMT4">
                  <p:embed/>
                </p:oleObj>
              </mc:Choice>
              <mc:Fallback>
                <p:oleObj name="Equation" r:id="rId8" imgW="2425680" imgH="53316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9780" y="2236428"/>
                        <a:ext cx="3632848" cy="729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3254705"/>
              </p:ext>
            </p:extLst>
          </p:nvPr>
        </p:nvGraphicFramePr>
        <p:xfrm>
          <a:off x="344597" y="2244731"/>
          <a:ext cx="1821484" cy="579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91880" imgH="393480" progId="Equation.DSMT4">
                  <p:embed/>
                </p:oleObj>
              </mc:Choice>
              <mc:Fallback>
                <p:oleObj name="Equation" r:id="rId10" imgW="10918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97" y="2244731"/>
                        <a:ext cx="1821484" cy="5796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sellaDiTesto 23"/>
          <p:cNvSpPr txBox="1"/>
          <p:nvPr/>
        </p:nvSpPr>
        <p:spPr>
          <a:xfrm>
            <a:off x="116740" y="3124125"/>
            <a:ext cx="8937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local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limit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always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applies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well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superconducting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compounds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and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alloys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(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small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l-GR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dirthy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) and HTS (</a:t>
            </a:r>
            <a:r>
              <a:rPr lang="el-GR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ξ</a:t>
            </a:r>
            <a:r>
              <a:rPr lang="it-IT" b="1" i="1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  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small </a:t>
            </a:r>
            <a:r>
              <a:rPr lang="it-IT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l-GR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«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local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clean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limit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»),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but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not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for high </a:t>
            </a:r>
            <a:r>
              <a:rPr lang="it-IT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purity</a:t>
            </a:r>
            <a:r>
              <a:rPr lang="it-IT" b="1" dirty="0">
                <a:solidFill>
                  <a:srgbClr val="002060"/>
                </a:solidFill>
                <a:cs typeface="Times New Roman" panose="02020603050405020304" pitchFamily="18" charset="0"/>
              </a:rPr>
              <a:t> bulk Nb :</a:t>
            </a:r>
          </a:p>
        </p:txBody>
      </p:sp>
      <p:pic>
        <p:nvPicPr>
          <p:cNvPr id="26" name="Picture 1029" descr="Cernb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90" y="4047455"/>
            <a:ext cx="4855884" cy="297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Connettore 1 26"/>
          <p:cNvCxnSpPr/>
          <p:nvPr/>
        </p:nvCxnSpPr>
        <p:spPr>
          <a:xfrm flipH="1">
            <a:off x="4687115" y="4179708"/>
            <a:ext cx="26648" cy="250562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4741475" y="4220894"/>
            <a:ext cx="1896353" cy="80021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400" b="1" dirty="0" err="1">
                <a:solidFill>
                  <a:srgbClr val="002060"/>
                </a:solidFill>
              </a:rPr>
              <a:t>local</a:t>
            </a:r>
            <a:r>
              <a:rPr lang="it-IT" sz="1400" b="1" dirty="0">
                <a:solidFill>
                  <a:srgbClr val="002060"/>
                </a:solidFill>
              </a:rPr>
              <a:t> </a:t>
            </a:r>
            <a:r>
              <a:rPr lang="it-IT" sz="1400" b="1" dirty="0" err="1">
                <a:solidFill>
                  <a:srgbClr val="002060"/>
                </a:solidFill>
              </a:rPr>
              <a:t>limit</a:t>
            </a:r>
            <a:r>
              <a:rPr lang="it-IT" sz="1400" b="1" dirty="0">
                <a:solidFill>
                  <a:srgbClr val="002060"/>
                </a:solidFill>
              </a:rPr>
              <a:t> </a:t>
            </a:r>
            <a:r>
              <a:rPr lang="it-IT" sz="1400" b="1" dirty="0" err="1">
                <a:solidFill>
                  <a:srgbClr val="002060"/>
                </a:solidFill>
              </a:rPr>
              <a:t>validity</a:t>
            </a:r>
            <a:r>
              <a:rPr lang="it-IT" sz="1400" b="1" dirty="0">
                <a:solidFill>
                  <a:srgbClr val="002060"/>
                </a:solidFill>
              </a:rPr>
              <a:t> zone</a:t>
            </a:r>
          </a:p>
          <a:p>
            <a:r>
              <a:rPr lang="it-IT" sz="1400" b="1" dirty="0">
                <a:solidFill>
                  <a:srgbClr val="002060"/>
                </a:solidFill>
              </a:rPr>
              <a:t>(</a:t>
            </a:r>
            <a:r>
              <a:rPr lang="it-IT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it-IT" sz="1400" b="1" dirty="0">
                <a:solidFill>
                  <a:srgbClr val="002060"/>
                </a:solidFill>
                <a:cs typeface="Times New Roman" panose="02020603050405020304" pitchFamily="18" charset="0"/>
              </a:rPr>
              <a:t>&lt; </a:t>
            </a:r>
            <a:r>
              <a:rPr lang="el-GR" sz="14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ξ</a:t>
            </a:r>
            <a:r>
              <a:rPr lang="it-IT" sz="1400" b="1" i="1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o </a:t>
            </a:r>
            <a:r>
              <a:rPr lang="it-IT" sz="1400" b="1" i="1" dirty="0">
                <a:solidFill>
                  <a:srgbClr val="002060"/>
                </a:solidFill>
                <a:cs typeface="Times New Roman" panose="02020603050405020304" pitchFamily="18" charset="0"/>
              </a:rPr>
              <a:t>, RRR&lt;20</a:t>
            </a:r>
            <a:r>
              <a:rPr lang="it-IT" sz="1400" b="1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endParaRPr lang="it-IT" sz="1400" b="1" dirty="0">
              <a:solidFill>
                <a:srgbClr val="002060"/>
              </a:solidFill>
            </a:endParaRPr>
          </a:p>
          <a:p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2843101" y="4156909"/>
            <a:ext cx="1183914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002060"/>
                </a:solidFill>
              </a:rPr>
              <a:t>Full non-</a:t>
            </a:r>
            <a:r>
              <a:rPr lang="it-IT" sz="1400" b="1" dirty="0" err="1">
                <a:solidFill>
                  <a:srgbClr val="002060"/>
                </a:solidFill>
              </a:rPr>
              <a:t>local</a:t>
            </a:r>
            <a:endParaRPr lang="it-IT" sz="1400" b="1" dirty="0">
              <a:solidFill>
                <a:srgbClr val="002060"/>
              </a:solidFill>
            </a:endParaRPr>
          </a:p>
          <a:p>
            <a:r>
              <a:rPr lang="it-IT" sz="1400" b="1" dirty="0" err="1">
                <a:solidFill>
                  <a:srgbClr val="002060"/>
                </a:solidFill>
              </a:rPr>
              <a:t>calculation</a:t>
            </a:r>
            <a:endParaRPr lang="it-IT" sz="1400" b="1" dirty="0">
              <a:solidFill>
                <a:srgbClr val="002060"/>
              </a:solidFill>
            </a:endParaRPr>
          </a:p>
        </p:txBody>
      </p:sp>
      <p:grpSp>
        <p:nvGrpSpPr>
          <p:cNvPr id="37" name="Group 10"/>
          <p:cNvGrpSpPr>
            <a:grpSpLocks/>
          </p:cNvGrpSpPr>
          <p:nvPr/>
        </p:nvGrpSpPr>
        <p:grpSpPr bwMode="auto">
          <a:xfrm>
            <a:off x="477202" y="4473347"/>
            <a:ext cx="995359" cy="959171"/>
            <a:chOff x="1104" y="1392"/>
            <a:chExt cx="528" cy="528"/>
          </a:xfrm>
        </p:grpSpPr>
        <p:sp>
          <p:nvSpPr>
            <p:cNvPr id="38" name="Oval 11"/>
            <p:cNvSpPr>
              <a:spLocks noChangeArrowheads="1"/>
            </p:cNvSpPr>
            <p:nvPr/>
          </p:nvSpPr>
          <p:spPr bwMode="auto">
            <a:xfrm>
              <a:off x="1104" y="1392"/>
              <a:ext cx="52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/>
            </a:p>
          </p:txBody>
        </p:sp>
        <p:sp>
          <p:nvSpPr>
            <p:cNvPr id="39" name="Line 12"/>
            <p:cNvSpPr>
              <a:spLocks noChangeShapeType="1"/>
            </p:cNvSpPr>
            <p:nvPr/>
          </p:nvSpPr>
          <p:spPr bwMode="auto">
            <a:xfrm flipV="1">
              <a:off x="1173" y="1473"/>
              <a:ext cx="388" cy="3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1278" y="1524"/>
              <a:ext cx="192" cy="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800">
                  <a:latin typeface="Times New Roman" panose="02020603050405020304" pitchFamily="18" charset="0"/>
                  <a:sym typeface="Symbol" panose="05050102010706020507" pitchFamily="18" charset="2"/>
                </a:rPr>
                <a:t></a:t>
              </a:r>
              <a:endParaRPr lang="it-IT" altLang="it-IT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6" name="CasellaDiTesto 5"/>
          <p:cNvSpPr txBox="1"/>
          <p:nvPr/>
        </p:nvSpPr>
        <p:spPr>
          <a:xfrm>
            <a:off x="6406327" y="2365264"/>
            <a:ext cx="24991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(</a:t>
            </a:r>
            <a:r>
              <a:rPr lang="el-GR" sz="1600" dirty="0"/>
              <a:t>Δ</a:t>
            </a:r>
            <a:r>
              <a:rPr lang="it-IT" sz="1600" dirty="0"/>
              <a:t>=</a:t>
            </a:r>
            <a:r>
              <a:rPr lang="el-GR" sz="1600" dirty="0"/>
              <a:t> Δ</a:t>
            </a:r>
            <a:r>
              <a:rPr lang="it-IT" sz="1600" dirty="0"/>
              <a:t>(T) </a:t>
            </a:r>
            <a:r>
              <a:rPr lang="it-IT" sz="1400" dirty="0" err="1"/>
              <a:t>is</a:t>
            </a:r>
            <a:r>
              <a:rPr lang="it-IT" sz="1400" dirty="0"/>
              <a:t> the «</a:t>
            </a:r>
            <a:r>
              <a:rPr lang="it-IT" sz="1400" dirty="0" err="1"/>
              <a:t>energy</a:t>
            </a:r>
            <a:r>
              <a:rPr lang="it-IT" sz="1400" dirty="0"/>
              <a:t> gap»)</a:t>
            </a:r>
          </a:p>
        </p:txBody>
      </p:sp>
    </p:spTree>
    <p:extLst>
      <p:ext uri="{BB962C8B-B14F-4D97-AF65-F5344CB8AC3E}">
        <p14:creationId xmlns:p14="http://schemas.microsoft.com/office/powerpoint/2010/main" val="15829872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5449</TotalTime>
  <Words>1270</Words>
  <Application>Microsoft Office PowerPoint</Application>
  <PresentationFormat>Presentazione su schermo (4:3)</PresentationFormat>
  <Paragraphs>184</Paragraphs>
  <Slides>25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25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Cambria Math</vt:lpstr>
      <vt:lpstr>Times New Roman</vt:lpstr>
      <vt:lpstr>Tema di Office</vt:lpstr>
      <vt:lpstr>Fotografia Photo Editor</vt:lpstr>
      <vt:lpstr>Equation</vt:lpstr>
      <vt:lpstr>Equazione</vt:lpstr>
      <vt:lpstr>Microsoft Equation 3.0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Vaglio</dc:creator>
  <cp:lastModifiedBy>PAGANO MARINELLA</cp:lastModifiedBy>
  <cp:revision>417</cp:revision>
  <dcterms:created xsi:type="dcterms:W3CDTF">2016-02-14T16:51:48Z</dcterms:created>
  <dcterms:modified xsi:type="dcterms:W3CDTF">2023-05-22T19:49:04Z</dcterms:modified>
</cp:coreProperties>
</file>